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63" r:id="rId2"/>
    <p:sldId id="257" r:id="rId3"/>
    <p:sldId id="282" r:id="rId4"/>
    <p:sldId id="265" r:id="rId5"/>
    <p:sldId id="283" r:id="rId6"/>
    <p:sldId id="284" r:id="rId7"/>
    <p:sldId id="285" r:id="rId8"/>
    <p:sldId id="272" r:id="rId9"/>
    <p:sldId id="279" r:id="rId10"/>
    <p:sldId id="273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>
        <p:scale>
          <a:sx n="100" d="100"/>
          <a:sy n="100" d="100"/>
        </p:scale>
        <p:origin x="1960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731A-1966-47A5-8E75-7B9030D2C2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E4EF-5761-4F3B-8B94-E28183DE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E4EF-5761-4F3B-8B94-E28183DE1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1D31B9-914D-9941-9173-13F6117C860F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439DB4-B2E2-8A4C-BFC3-6ED86D2DF2C1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7C467-CEB1-4342-B9D2-B3DF2A6022D4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4CC4-ED3F-8F43-B026-08633C276066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C66C-4631-4757-B90C-326C23BD2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95798-E118-B44C-8478-571897CCACD3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BDAF5-3DE4-A24C-A237-28DCD64C1C19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4B5AD-3ED4-0947-B1E7-E01B717BBFA5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D645C-C7F3-704C-8698-B59154275C2D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E9ADE-7CA4-DB4F-BA00-3F106C0C69A3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E4D4B-4FDF-CE4D-AC1E-25C62F17669E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294217-1852-D44A-BCB4-D30DA86B203C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B30CC-76C7-FA43-A5EE-3C9FA6AC41B2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DED1003-2CF7-BB4B-BE28-C152A655E132}" type="datetime1">
              <a:rPr lang="en-US" altLang="zh-CN" smtClean="0"/>
              <a:t>10/25/16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– 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7406640" cy="1752600"/>
          </a:xfrm>
        </p:spPr>
        <p:txBody>
          <a:bodyPr/>
          <a:lstStyle/>
          <a:p>
            <a:r>
              <a:rPr lang="en-US" dirty="0" smtClean="0"/>
              <a:t>Lab 7</a:t>
            </a:r>
          </a:p>
          <a:p>
            <a:r>
              <a:rPr lang="en-US" dirty="0" smtClean="0"/>
              <a:t>Shift Register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10074" b="2381"/>
          <a:stretch/>
        </p:blipFill>
        <p:spPr bwMode="auto">
          <a:xfrm>
            <a:off x="228600" y="685800"/>
            <a:ext cx="8732126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Build and test a Shift Register that has 4 different modes.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shift register is a cascade of flip-flops that allows the bit-wise movement of the data contained within it.</a:t>
            </a:r>
          </a:p>
          <a:p>
            <a:endParaRPr lang="en-US" dirty="0" smtClean="0"/>
          </a:p>
          <a:p>
            <a:r>
              <a:rPr lang="en-US" dirty="0" smtClean="0"/>
              <a:t>Today we will…</a:t>
            </a:r>
            <a:endParaRPr lang="en-US" dirty="0"/>
          </a:p>
          <a:p>
            <a:pPr lvl="1"/>
            <a:r>
              <a:rPr lang="en-US" dirty="0" smtClean="0"/>
              <a:t>Design a bidirectional(shift right &amp; shift left), parallel-load shift register using DFFs.</a:t>
            </a:r>
          </a:p>
          <a:p>
            <a:pPr lvl="1"/>
            <a:r>
              <a:rPr lang="en-US" dirty="0" smtClean="0"/>
              <a:t>Implement a clear control to reset the register to 0.</a:t>
            </a:r>
          </a:p>
        </p:txBody>
      </p:sp>
    </p:spTree>
    <p:extLst>
      <p:ext uri="{BB962C8B-B14F-4D97-AF65-F5344CB8AC3E}">
        <p14:creationId xmlns:p14="http://schemas.microsoft.com/office/powerpoint/2010/main" val="26097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Shift-register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r="74954" b="77841"/>
          <a:stretch/>
        </p:blipFill>
        <p:spPr bwMode="auto">
          <a:xfrm>
            <a:off x="1371600" y="1828800"/>
            <a:ext cx="4479176" cy="181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25981" r="36313" b="53297"/>
          <a:stretch/>
        </p:blipFill>
        <p:spPr bwMode="auto">
          <a:xfrm>
            <a:off x="4662059" y="3603017"/>
            <a:ext cx="4031303" cy="192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0" y="5486400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PIPO – Parallel In, Parallel 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8263" y="3288268"/>
            <a:ext cx="281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SIPO - Serial In, Parallel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Schematic Design</a:t>
            </a:r>
          </a:p>
        </p:txBody>
      </p:sp>
      <p:pic>
        <p:nvPicPr>
          <p:cNvPr id="5163" name="Picture 43" descr="shift_register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9" r="862"/>
          <a:stretch>
            <a:fillRect/>
          </a:stretch>
        </p:blipFill>
        <p:spPr bwMode="auto">
          <a:xfrm>
            <a:off x="914400" y="1143000"/>
            <a:ext cx="7239000" cy="517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8"/>
          <p:cNvSpPr/>
          <p:nvPr/>
        </p:nvSpPr>
        <p:spPr>
          <a:xfrm>
            <a:off x="1371600" y="22098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76400" y="1981200"/>
            <a:ext cx="0" cy="2108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5400" y="1718846"/>
            <a:ext cx="682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Buffer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5600" y="2057400"/>
            <a:ext cx="11430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96200" y="1296888"/>
            <a:ext cx="228600" cy="7605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4417" y="98911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DFF with clear pin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10966" cy="1012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776913" cy="21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57200" y="32004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72200" y="3200400"/>
            <a:ext cx="2514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table for the register</a:t>
            </a:r>
          </a:p>
        </p:txBody>
      </p:sp>
      <p:graphicFrame>
        <p:nvGraphicFramePr>
          <p:cNvPr id="41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2640"/>
              </p:ext>
            </p:extLst>
          </p:nvPr>
        </p:nvGraphicFramePr>
        <p:xfrm>
          <a:off x="1752600" y="1828800"/>
          <a:ext cx="5562600" cy="4064002"/>
        </p:xfrm>
        <a:graphic>
          <a:graphicData uri="http://schemas.openxmlformats.org/drawingml/2006/table">
            <a:tbl>
              <a:tblPr/>
              <a:tblGrid>
                <a:gridCol w="1143000"/>
                <a:gridCol w="1219200"/>
                <a:gridCol w="3200400"/>
              </a:tblGrid>
              <a:tr h="67786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Parallel 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9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463689"/>
            <a:ext cx="71574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Mode#1:</a:t>
            </a:r>
          </a:p>
          <a:p>
            <a:r>
              <a:rPr lang="en-US" dirty="0" smtClean="0"/>
              <a:t>Input S0=0, S1=0. Other input pins are not used.</a:t>
            </a:r>
          </a:p>
          <a:p>
            <a:r>
              <a:rPr lang="en-US" dirty="0" smtClean="0"/>
              <a:t>The outputs O1-O4 will not change in this mode.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 Mode#2 (SIPO):</a:t>
            </a:r>
          </a:p>
          <a:p>
            <a:r>
              <a:rPr lang="en-US" dirty="0" smtClean="0"/>
              <a:t>Input S0=1, S1=0. “</a:t>
            </a:r>
            <a:r>
              <a:rPr lang="en-US" dirty="0" err="1" smtClean="0"/>
              <a:t>shift_right</a:t>
            </a:r>
            <a:r>
              <a:rPr lang="en-US" dirty="0" smtClean="0"/>
              <a:t>” pin is used to provide serial 1-bit input data.</a:t>
            </a:r>
          </a:p>
          <a:p>
            <a:r>
              <a:rPr lang="en-US" dirty="0"/>
              <a:t>Other input </a:t>
            </a:r>
            <a:r>
              <a:rPr lang="en-US" dirty="0" smtClean="0"/>
              <a:t>pins </a:t>
            </a:r>
            <a:r>
              <a:rPr lang="en-US" dirty="0"/>
              <a:t>are not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Mode#3 (SIPO):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Input </a:t>
            </a:r>
            <a:r>
              <a:rPr lang="en-US" dirty="0" smtClean="0"/>
              <a:t>S0=0, S1=1. </a:t>
            </a:r>
            <a:r>
              <a:rPr lang="en-US" dirty="0"/>
              <a:t>“</a:t>
            </a:r>
            <a:r>
              <a:rPr lang="en-US" dirty="0" err="1" smtClean="0"/>
              <a:t>shift_left</a:t>
            </a:r>
            <a:r>
              <a:rPr lang="en-US" dirty="0" smtClean="0"/>
              <a:t>” pin </a:t>
            </a:r>
            <a:r>
              <a:rPr lang="en-US" dirty="0"/>
              <a:t>is used to provide serial 1-bit input data.</a:t>
            </a:r>
          </a:p>
          <a:p>
            <a:r>
              <a:rPr lang="en-US" dirty="0"/>
              <a:t>Other input </a:t>
            </a:r>
            <a:r>
              <a:rPr lang="en-US" dirty="0" smtClean="0"/>
              <a:t>pins </a:t>
            </a:r>
            <a:r>
              <a:rPr lang="en-US" dirty="0"/>
              <a:t>are not used.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Mode#4 (PIPO):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Input </a:t>
            </a:r>
            <a:r>
              <a:rPr lang="en-US" dirty="0" smtClean="0"/>
              <a:t>S0=1, </a:t>
            </a:r>
            <a:r>
              <a:rPr lang="en-US" dirty="0"/>
              <a:t>S1=1. </a:t>
            </a:r>
            <a:r>
              <a:rPr lang="en-US" dirty="0" smtClean="0">
                <a:latin typeface="Times" pitchFamily="18" charset="0"/>
              </a:rPr>
              <a:t>I1,I2,I3,I4 </a:t>
            </a:r>
            <a:r>
              <a:rPr lang="en-US" dirty="0"/>
              <a:t>are used to provide </a:t>
            </a:r>
            <a:r>
              <a:rPr lang="en-US" dirty="0" smtClean="0"/>
              <a:t>parallel 4-bit </a:t>
            </a:r>
            <a:r>
              <a:rPr lang="en-US" dirty="0"/>
              <a:t>input data.</a:t>
            </a:r>
          </a:p>
          <a:p>
            <a:r>
              <a:rPr lang="en-US" dirty="0"/>
              <a:t>Other input pins are not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outputs O1-O4 will be loaded to same value as inputs </a:t>
            </a:r>
            <a:r>
              <a:rPr lang="en-US" dirty="0" smtClean="0">
                <a:latin typeface="Times" pitchFamily="18" charset="0"/>
              </a:rPr>
              <a:t>I1-I4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For all modes(Mode#1-4):</a:t>
            </a:r>
          </a:p>
          <a:p>
            <a:r>
              <a:rPr lang="en-US" dirty="0" smtClean="0"/>
              <a:t>Input “</a:t>
            </a:r>
            <a:r>
              <a:rPr lang="en-US" dirty="0" err="1" smtClean="0"/>
              <a:t>clk</a:t>
            </a:r>
            <a:r>
              <a:rPr lang="en-US" dirty="0" smtClean="0"/>
              <a:t>” pin is used to provide clock signal to DFFs.</a:t>
            </a:r>
          </a:p>
          <a:p>
            <a:r>
              <a:rPr lang="en-US" dirty="0"/>
              <a:t>Input </a:t>
            </a:r>
            <a:r>
              <a:rPr lang="en-US" dirty="0" smtClean="0"/>
              <a:t>“clear” </a:t>
            </a:r>
            <a:r>
              <a:rPr lang="en-US" dirty="0"/>
              <a:t>pin is used to </a:t>
            </a:r>
            <a:r>
              <a:rPr lang="en-US" dirty="0" smtClean="0"/>
              <a:t>reset all DFFs’ outputs to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3662" r="2541" b="11127"/>
          <a:stretch/>
        </p:blipFill>
        <p:spPr bwMode="auto">
          <a:xfrm>
            <a:off x="135062" y="1524000"/>
            <a:ext cx="8937126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3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of Shift Register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8" t="14296" r="20956" b="11551"/>
          <a:stretch/>
        </p:blipFill>
        <p:spPr bwMode="auto">
          <a:xfrm>
            <a:off x="2094958" y="1600200"/>
            <a:ext cx="54686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6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597</TotalTime>
  <Words>311</Words>
  <Application>Microsoft Macintosh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Times</vt:lpstr>
      <vt:lpstr>Verdana</vt:lpstr>
      <vt:lpstr>Wingdings 2</vt:lpstr>
      <vt:lpstr>华文中宋</vt:lpstr>
      <vt:lpstr>夏至</vt:lpstr>
      <vt:lpstr>ECE 3130 – Digital Electronics and Design</vt:lpstr>
      <vt:lpstr>Introduction</vt:lpstr>
      <vt:lpstr>Shift-register</vt:lpstr>
      <vt:lpstr>Schematic Design</vt:lpstr>
      <vt:lpstr>BUFFER</vt:lpstr>
      <vt:lpstr>Function table for the register</vt:lpstr>
      <vt:lpstr>PowerPoint Presentation</vt:lpstr>
      <vt:lpstr>Shift Register</vt:lpstr>
      <vt:lpstr>Symbol of Shift Register</vt:lpstr>
      <vt:lpstr>PowerPoint Presentation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Li, Yongbo</cp:lastModifiedBy>
  <cp:revision>38</cp:revision>
  <dcterms:created xsi:type="dcterms:W3CDTF">2012-10-18T19:34:44Z</dcterms:created>
  <dcterms:modified xsi:type="dcterms:W3CDTF">2016-10-25T16:00:08Z</dcterms:modified>
</cp:coreProperties>
</file>