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3" r:id="rId2"/>
    <p:sldId id="257" r:id="rId3"/>
    <p:sldId id="261" r:id="rId4"/>
    <p:sldId id="268" r:id="rId5"/>
    <p:sldId id="270" r:id="rId6"/>
    <p:sldId id="271" r:id="rId7"/>
    <p:sldId id="269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7"/>
  </p:normalViewPr>
  <p:slideViewPr>
    <p:cSldViewPr>
      <p:cViewPr>
        <p:scale>
          <a:sx n="90" d="100"/>
          <a:sy n="90" d="100"/>
        </p:scale>
        <p:origin x="17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6731A-1966-47A5-8E75-7B9030D2C2C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1E4EF-5761-4F3B-8B94-E28183DE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E4EF-5761-4F3B-8B94-E28183DE1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1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83CB1-4BC8-5648-874F-3E1E674E1FD0}" type="datetime1">
              <a:rPr lang="en-US" altLang="zh-CN" smtClean="0"/>
              <a:t>11/1/16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84C471-414B-7647-A059-310ABFB77F9B}" type="datetime1">
              <a:rPr lang="en-US" altLang="zh-CN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B4181E-C984-C944-A734-B5BC987E7E2E}" type="datetime1">
              <a:rPr lang="en-US" altLang="zh-CN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4D24F9-DBB1-E841-849E-219BC9DC2A2A}" type="datetime1">
              <a:rPr lang="en-US" altLang="zh-CN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1C196-6A42-9343-8016-4EBE23317A6F}" type="datetime1">
              <a:rPr lang="en-US" altLang="zh-CN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138DE1-8AE9-BC48-912D-CC717D8737D3}" type="datetime1">
              <a:rPr lang="en-US" altLang="zh-CN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5C42C-B340-B44F-862D-E123441DF28B}" type="datetime1">
              <a:rPr lang="en-US" altLang="zh-CN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BF7239-A1B6-CC4B-A18E-61B8A86CD2F5}" type="datetime1">
              <a:rPr lang="en-US" altLang="zh-CN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48AD65-42AD-634F-AB94-600418B6CD17}" type="datetime1">
              <a:rPr lang="en-US" altLang="zh-CN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9B6AEA-C6EA-624A-B46A-35A29C97CDBA}" type="datetime1">
              <a:rPr lang="en-US" altLang="zh-CN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3A9C8-DB79-424F-9731-6D818644C40F}" type="datetime1">
              <a:rPr lang="en-US" altLang="zh-CN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7AA738A-4852-194D-85AF-52A285A711E6}" type="datetime1">
              <a:rPr lang="en-US" altLang="zh-CN" smtClean="0"/>
              <a:t>11/1/16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83DE75E-71B5-4513-B6B9-77FAFDCE8C0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3130 – Digital Electronics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10000"/>
            <a:ext cx="7406640" cy="1752600"/>
          </a:xfrm>
        </p:spPr>
        <p:txBody>
          <a:bodyPr/>
          <a:lstStyle/>
          <a:p>
            <a:r>
              <a:rPr lang="en-US" dirty="0" smtClean="0"/>
              <a:t>Lab 8</a:t>
            </a:r>
          </a:p>
          <a:p>
            <a:r>
              <a:rPr lang="en-US" dirty="0" smtClean="0"/>
              <a:t>Binary Counter</a:t>
            </a:r>
          </a:p>
          <a:p>
            <a:r>
              <a:rPr lang="en-US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77200" cy="449580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A binary counter is a device that stores the number of times that an event/process occurs</a:t>
            </a:r>
          </a:p>
          <a:p>
            <a:endParaRPr lang="en-US" dirty="0" smtClean="0"/>
          </a:p>
          <a:p>
            <a:r>
              <a:rPr lang="en-US" dirty="0" smtClean="0"/>
              <a:t>Up/down counter</a:t>
            </a:r>
          </a:p>
          <a:p>
            <a:pPr lvl="1"/>
            <a:r>
              <a:rPr lang="en-US" dirty="0" smtClean="0"/>
              <a:t>When the selector is in the up state, the counter increments its value</a:t>
            </a:r>
          </a:p>
          <a:p>
            <a:pPr lvl="1"/>
            <a:r>
              <a:rPr lang="en-US" dirty="0" smtClean="0"/>
              <a:t>When the selector is in the down state, the counter decrements its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4-bit Up/Down Binary Counter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1981200"/>
            <a:ext cx="6679349" cy="400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9940" b="4033"/>
          <a:stretch/>
        </p:blipFill>
        <p:spPr bwMode="auto">
          <a:xfrm>
            <a:off x="1158949" y="1765004"/>
            <a:ext cx="7735935" cy="406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773668"/>
            <a:ext cx="11929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 Flip-Flop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17716" y="1143000"/>
            <a:ext cx="1668684" cy="1600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46636" y="1143000"/>
            <a:ext cx="339764" cy="1600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16102" y="1143000"/>
            <a:ext cx="632298" cy="1600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16102" y="1143000"/>
            <a:ext cx="2003898" cy="1676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4809" y="6031468"/>
            <a:ext cx="12121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 Gate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6845" y="76200"/>
            <a:ext cx="5841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Schematic of Up/Down counter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00200" y="3669268"/>
            <a:ext cx="10358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 Gate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6"/>
          <p:cNvCxnSpPr/>
          <p:nvPr/>
        </p:nvCxnSpPr>
        <p:spPr>
          <a:xfrm flipH="1" flipV="1">
            <a:off x="2590800" y="3902333"/>
            <a:ext cx="758142" cy="6006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6"/>
          <p:cNvCxnSpPr/>
          <p:nvPr/>
        </p:nvCxnSpPr>
        <p:spPr>
          <a:xfrm flipH="1">
            <a:off x="2072869" y="5562600"/>
            <a:ext cx="594131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Symbol of Up/Down counter</a:t>
            </a:r>
            <a:endParaRPr 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8" t="14754" r="2714" b="4956"/>
          <a:stretch/>
        </p:blipFill>
        <p:spPr bwMode="auto">
          <a:xfrm>
            <a:off x="609600" y="1524000"/>
            <a:ext cx="818184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2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-76200"/>
            <a:ext cx="77724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Test circuit of Up/Down counter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9" t="9974" r="16204" b="14904"/>
          <a:stretch/>
        </p:blipFill>
        <p:spPr bwMode="auto">
          <a:xfrm>
            <a:off x="609600" y="685800"/>
            <a:ext cx="8153400" cy="4537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52578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lk – period: 20ns, rise/fall time:1ns</a:t>
            </a:r>
          </a:p>
          <a:p>
            <a:r>
              <a:rPr lang="en-US" dirty="0" smtClean="0"/>
              <a:t>up – period: 1500ns</a:t>
            </a:r>
          </a:p>
          <a:p>
            <a:r>
              <a:rPr lang="en-US" dirty="0" smtClean="0"/>
              <a:t>down – period: 1600ns, VLow: 5v, VHigh: 0v</a:t>
            </a:r>
          </a:p>
          <a:p>
            <a:endParaRPr lang="en-US" dirty="0" smtClean="0"/>
          </a:p>
          <a:p>
            <a:r>
              <a:rPr lang="en-US" dirty="0" smtClean="0"/>
              <a:t>Simulation time: 1500ns,   Step time: 5ns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Waveforms of Up/Down counter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2" t="9576" r="10785"/>
          <a:stretch/>
        </p:blipFill>
        <p:spPr bwMode="auto">
          <a:xfrm>
            <a:off x="381000" y="1066800"/>
            <a:ext cx="8447479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3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419600"/>
          </a:xfrm>
        </p:spPr>
        <p:txBody>
          <a:bodyPr/>
          <a:lstStyle/>
          <a:p>
            <a:r>
              <a:rPr lang="en-US" dirty="0" smtClean="0"/>
              <a:t>Build and test a 4-bit up/down binary counter.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Attach all screenshots into one PDF file, including schematic, symbol, test circuit schematic, waveforms.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8765</TotalTime>
  <Words>152</Words>
  <Application>Microsoft Macintosh PowerPoint</Application>
  <PresentationFormat>On-screen Show (4:3)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Gill Sans MT</vt:lpstr>
      <vt:lpstr>Verdana</vt:lpstr>
      <vt:lpstr>Wingdings 2</vt:lpstr>
      <vt:lpstr>华文中宋</vt:lpstr>
      <vt:lpstr>Solstice</vt:lpstr>
      <vt:lpstr>ECE 3130 – Digital Electronics and Design</vt:lpstr>
      <vt:lpstr>Introduction</vt:lpstr>
      <vt:lpstr>4-bit Up/Down Binary Counter</vt:lpstr>
      <vt:lpstr>PowerPoint Presentation</vt:lpstr>
      <vt:lpstr>Symbol of Up/Down counter</vt:lpstr>
      <vt:lpstr>Test circuit of Up/Down counter</vt:lpstr>
      <vt:lpstr>Waveforms of Up/Down counter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</dc:creator>
  <cp:lastModifiedBy>Li, Yongbo</cp:lastModifiedBy>
  <cp:revision>37</cp:revision>
  <dcterms:created xsi:type="dcterms:W3CDTF">2012-10-18T19:34:44Z</dcterms:created>
  <dcterms:modified xsi:type="dcterms:W3CDTF">2016-11-02T03:50:04Z</dcterms:modified>
</cp:coreProperties>
</file>