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23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74CF-38F5-1D4F-8FBD-E1EFBED4F6A1}" type="datetimeFigureOut">
              <a:rPr lang="en-US" smtClean="0"/>
              <a:t>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E0A8-B443-1647-82DC-308B27C7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74CF-38F5-1D4F-8FBD-E1EFBED4F6A1}" type="datetimeFigureOut">
              <a:rPr lang="en-US" smtClean="0"/>
              <a:t>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E0A8-B443-1647-82DC-308B27C7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1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74CF-38F5-1D4F-8FBD-E1EFBED4F6A1}" type="datetimeFigureOut">
              <a:rPr lang="en-US" smtClean="0"/>
              <a:t>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E0A8-B443-1647-82DC-308B27C7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14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74CF-38F5-1D4F-8FBD-E1EFBED4F6A1}" type="datetimeFigureOut">
              <a:rPr lang="en-US" smtClean="0"/>
              <a:t>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E0A8-B443-1647-82DC-308B27C7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9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74CF-38F5-1D4F-8FBD-E1EFBED4F6A1}" type="datetimeFigureOut">
              <a:rPr lang="en-US" smtClean="0"/>
              <a:t>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E0A8-B443-1647-82DC-308B27C7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5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74CF-38F5-1D4F-8FBD-E1EFBED4F6A1}" type="datetimeFigureOut">
              <a:rPr lang="en-US" smtClean="0"/>
              <a:t>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E0A8-B443-1647-82DC-308B27C7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1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74CF-38F5-1D4F-8FBD-E1EFBED4F6A1}" type="datetimeFigureOut">
              <a:rPr lang="en-US" smtClean="0"/>
              <a:t>2/6/14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E0A8-B443-1647-82DC-308B27C7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74CF-38F5-1D4F-8FBD-E1EFBED4F6A1}" type="datetimeFigureOut">
              <a:rPr lang="en-US" smtClean="0"/>
              <a:t>2/6/14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E0A8-B443-1647-82DC-308B27C7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9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74CF-38F5-1D4F-8FBD-E1EFBED4F6A1}" type="datetimeFigureOut">
              <a:rPr lang="en-US" smtClean="0"/>
              <a:t>2/6/14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E0A8-B443-1647-82DC-308B27C7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74CF-38F5-1D4F-8FBD-E1EFBED4F6A1}" type="datetimeFigureOut">
              <a:rPr lang="en-US" smtClean="0"/>
              <a:t>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E0A8-B443-1647-82DC-308B27C7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4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74CF-38F5-1D4F-8FBD-E1EFBED4F6A1}" type="datetimeFigureOut">
              <a:rPr lang="en-US" smtClean="0"/>
              <a:t>2/6/14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E0A8-B443-1647-82DC-308B27C7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0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874CF-38F5-1D4F-8FBD-E1EFBED4F6A1}" type="datetimeFigureOut">
              <a:rPr lang="en-US" smtClean="0"/>
              <a:t>2/6/14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CE0A8-B443-1647-82DC-308B27C7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3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CollabrifyGLY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4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 specified that undo/redo should transmit to the cloud, and then changes should be applied on receiving the undo/redo command.  </a:t>
            </a:r>
          </a:p>
          <a:p>
            <a:r>
              <a:rPr lang="en-US" dirty="0" smtClean="0"/>
              <a:t>We applied the changes immediately so the user can see a response time that is much shorter than otherwise.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249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CollabrifyGLY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CollabrifyGLY</dc:title>
  <dc:creator>Renjay</dc:creator>
  <cp:lastModifiedBy>Renjay</cp:lastModifiedBy>
  <cp:revision>1</cp:revision>
  <dcterms:created xsi:type="dcterms:W3CDTF">2014-02-07T04:24:41Z</dcterms:created>
  <dcterms:modified xsi:type="dcterms:W3CDTF">2014-02-07T04:26:29Z</dcterms:modified>
</cp:coreProperties>
</file>