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B8-9D09-4F15-A20B-9051B315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22BE-18A1-447D-8878-85D62E70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6652-51A7-4FF9-BAF5-44FCBA9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9147-9002-4FEA-8819-8275B7B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A5AE-9652-4009-849B-A682BBF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D586-DA08-4DC8-B4FC-6F56F517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F8B1-CC66-4540-BBAA-34846D09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595B-7293-473A-B84F-0B0BEB9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FED-12F1-40B2-924C-CEEE9FB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80F3-14B8-4601-AF2E-775AA315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212D-4E03-4E65-8F6F-9DEFF0D8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3364-5B80-4364-9E42-97A22437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B4C8-DACE-4711-93EE-A5BB51AF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1BE5-9D3B-4503-8CE2-EB5B174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7458-664C-412B-9C58-122E059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3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D37-2BDB-424D-87DC-539E3F3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9110-D847-4BE7-9A3E-99B1316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07EB-9859-42A6-A39A-2CC1298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4EFF-332D-4CD3-8319-BB5B5DB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091-962E-4DBE-897E-05F683D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442F-FE0A-49FD-8BDB-CBA41AC1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79DA-D209-41CD-AE97-0A66B0F2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C84-3E6D-4BDB-81C6-ACCD02CA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583F-E6B9-4542-9EC4-FF37680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1F4E-8AC5-4B87-8A94-F5925CC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E32-DDB1-4802-861F-5801DB2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D822-C327-44E0-B9CF-B2D79A8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62D-1888-4C2F-A5BA-99489E60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9C6B-5430-4CE0-B427-3A49384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AA22-ACD7-4330-869B-DF69199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D27B-409C-48CF-BD9B-654419B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E2C9-B437-4865-B16B-C8BDCC76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7DD1-2B9F-4529-AB8B-4E399F82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1122-8F88-420D-95F5-A61266E5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C791-2D46-425E-8052-65EC47CD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CFA6D-1E8D-41D2-9788-1DE20D705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09812-5B40-4732-84C2-7BB52B6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4267D-2673-492E-A35E-AD5D045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FAE02-D6EA-4EB3-B9A0-F923C6C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33DF-826F-4E2C-9965-900AB05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B4E8B-524F-4B35-B418-FAEB467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6FE0-E121-429C-9989-39FB44C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F3656-6D9E-41E8-9856-AC7FB9F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8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4B4A-44EB-4BA4-8B71-6ED3813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97AE-F807-4346-BA3D-BC68623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3A97-4473-43E8-8A0E-7560015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A668-EB6D-4436-A4F3-4F96CFD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580F-5F96-43BD-A1D7-56A84B2C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1667-B024-4797-AA1B-E31BA402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4059-58AA-4C0B-B3AB-2D8671D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704D-FEA7-4B8E-8087-17AB75B3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E339-0026-4512-B981-F4DDF6D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1A4-CE5C-4BD2-ABD2-1E8CB0DF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C7A3-DC0E-4CD7-ACA4-CE665744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515D-C248-4A1C-8C2D-1CCBE288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4C77C-A04D-43BF-9AD2-523A21E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0F43-1058-4CD3-A42A-48E600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E412-9CA5-4118-9610-808323C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7352-9000-4399-B4F0-648BB4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4077-D9CA-409B-8AB0-B51DF562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33F-FD05-4A63-A96C-24AB721D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6F50-2625-484A-8F18-DF3F83B384C2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1A07-1F9A-4852-8D13-BD5B11B33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7226-3C2E-4D6C-871E-0F57BD3D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E0B0F87-7F9C-5A5A-612C-53BB5F62D6BE}"/>
              </a:ext>
            </a:extLst>
          </p:cNvPr>
          <p:cNvSpPr/>
          <p:nvPr/>
        </p:nvSpPr>
        <p:spPr>
          <a:xfrm>
            <a:off x="395487" y="3237142"/>
            <a:ext cx="1247755" cy="1505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1838318" y="2485174"/>
            <a:ext cx="461413" cy="67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Aduino</a:t>
            </a:r>
            <a:r>
              <a:rPr lang="en-US" sz="900" dirty="0">
                <a:solidFill>
                  <a:schemeClr val="bg1"/>
                </a:solidFill>
              </a:rPr>
              <a:t> Nano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DAC</a:t>
            </a:r>
          </a:p>
          <a:p>
            <a:pPr algn="ctr"/>
            <a:r>
              <a:rPr lang="en-US" sz="900" dirty="0"/>
              <a:t>UDA1334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flipV="1">
            <a:off x="5457300" y="2032036"/>
            <a:ext cx="463208" cy="2849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0490" y="2388849"/>
            <a:ext cx="3023324" cy="38665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055DEC-D7F7-42CF-B544-5AB5E5515EF9}"/>
              </a:ext>
            </a:extLst>
          </p:cNvPr>
          <p:cNvCxnSpPr>
            <a:cxnSpLocks/>
          </p:cNvCxnSpPr>
          <p:nvPr/>
        </p:nvCxnSpPr>
        <p:spPr>
          <a:xfrm flipV="1">
            <a:off x="3400113" y="3593815"/>
            <a:ext cx="1393151" cy="148917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D70019-23CB-40A9-BC0B-618578FEF5ED}"/>
              </a:ext>
            </a:extLst>
          </p:cNvPr>
          <p:cNvCxnSpPr>
            <a:cxnSpLocks/>
          </p:cNvCxnSpPr>
          <p:nvPr/>
        </p:nvCxnSpPr>
        <p:spPr>
          <a:xfrm>
            <a:off x="3183671" y="1992247"/>
            <a:ext cx="1603250" cy="134900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33F3A7-4A01-461A-BDA6-C912E6CDE700}"/>
              </a:ext>
            </a:extLst>
          </p:cNvPr>
          <p:cNvSpPr txBox="1"/>
          <p:nvPr/>
        </p:nvSpPr>
        <p:spPr>
          <a:xfrm>
            <a:off x="4401724" y="3148779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 </a:t>
            </a:r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98A1E-18D2-454A-9C17-E460E6F25C23}"/>
              </a:ext>
            </a:extLst>
          </p:cNvPr>
          <p:cNvSpPr txBox="1"/>
          <p:nvPr/>
        </p:nvSpPr>
        <p:spPr>
          <a:xfrm>
            <a:off x="4325175" y="3402939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 </a:t>
            </a:r>
            <a:r>
              <a:rPr lang="en-US" sz="900" u="sng" dirty="0"/>
              <a:t>20</a:t>
            </a:r>
            <a:endParaRPr lang="de-DE" sz="900" u="sng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72D21A-7CED-4DB0-A671-D89F71B9E7C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rot="5400000" flipH="1" flipV="1">
            <a:off x="4925789" y="2860789"/>
            <a:ext cx="525832" cy="30411"/>
          </a:xfrm>
          <a:prstGeom prst="bentConnector3">
            <a:avLst>
              <a:gd name="adj1" fmla="val 12426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442BC3-B818-4042-9402-EC16D35C1647}"/>
              </a:ext>
            </a:extLst>
          </p:cNvPr>
          <p:cNvCxnSpPr>
            <a:cxnSpLocks/>
          </p:cNvCxnSpPr>
          <p:nvPr/>
        </p:nvCxnSpPr>
        <p:spPr>
          <a:xfrm rot="5400000">
            <a:off x="4747645" y="2862955"/>
            <a:ext cx="571649" cy="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06214" y="1471613"/>
            <a:ext cx="450593" cy="374872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/>
          <p:nvPr/>
        </p:nvCxnSpPr>
        <p:spPr>
          <a:xfrm>
            <a:off x="50334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/>
          <p:nvPr/>
        </p:nvCxnSpPr>
        <p:spPr>
          <a:xfrm>
            <a:off x="51858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93498" y="4004928"/>
            <a:ext cx="1493423" cy="1394780"/>
          </a:xfrm>
          <a:prstGeom prst="bentConnector3">
            <a:avLst>
              <a:gd name="adj1" fmla="val 56803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4202142" y="722758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5400000">
            <a:off x="3206148" y="1288000"/>
            <a:ext cx="1739434" cy="1007511"/>
          </a:xfrm>
          <a:prstGeom prst="bentConnector3">
            <a:avLst>
              <a:gd name="adj1" fmla="val 9512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492986" y="4115341"/>
            <a:ext cx="778833" cy="48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70232" y="2772198"/>
            <a:ext cx="413174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6106" y="2765385"/>
            <a:ext cx="997448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2123395" y="3123810"/>
            <a:ext cx="967053" cy="12700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2206745" y="298214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2261415" y="2438684"/>
            <a:ext cx="24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900" dirty="0"/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55CB9-5C03-488E-9598-2242FD1AA630}"/>
              </a:ext>
            </a:extLst>
          </p:cNvPr>
          <p:cNvSpPr/>
          <p:nvPr/>
        </p:nvSpPr>
        <p:spPr>
          <a:xfrm>
            <a:off x="4817332" y="2164619"/>
            <a:ext cx="773158" cy="44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Amp</a:t>
            </a:r>
          </a:p>
          <a:p>
            <a:pPr algn="ctr"/>
            <a:r>
              <a:rPr lang="en-US" sz="900" dirty="0"/>
              <a:t>2.5W</a:t>
            </a:r>
          </a:p>
          <a:p>
            <a:pPr algn="ctr"/>
            <a:r>
              <a:rPr lang="en-US" sz="900" dirty="0"/>
              <a:t>PAM8302A</a:t>
            </a:r>
            <a:endParaRPr lang="de-DE" sz="900" dirty="0"/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74DFE-A87A-C695-B9EC-8495855F54AA}"/>
              </a:ext>
            </a:extLst>
          </p:cNvPr>
          <p:cNvSpPr/>
          <p:nvPr/>
        </p:nvSpPr>
        <p:spPr>
          <a:xfrm>
            <a:off x="492021" y="3410496"/>
            <a:ext cx="778833" cy="57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Aduino</a:t>
            </a:r>
            <a:r>
              <a:rPr lang="en-US" sz="900" dirty="0">
                <a:solidFill>
                  <a:schemeClr val="bg1"/>
                </a:solidFill>
              </a:rPr>
              <a:t> Nano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SDA = A4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SCL = A5</a:t>
            </a:r>
          </a:p>
        </p:txBody>
      </p:sp>
    </p:spTree>
    <p:extLst>
      <p:ext uri="{BB962C8B-B14F-4D97-AF65-F5344CB8AC3E}">
        <p14:creationId xmlns:p14="http://schemas.microsoft.com/office/powerpoint/2010/main" val="36583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613589" y="1783808"/>
            <a:ext cx="753259" cy="136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Push 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MCO</a:t>
            </a:r>
          </a:p>
          <a:p>
            <a:pPr algn="ctr"/>
            <a:r>
              <a:rPr lang="en-US" sz="900" dirty="0"/>
              <a:t>Microcontroller</a:t>
            </a:r>
          </a:p>
          <a:p>
            <a:pPr algn="ctr"/>
            <a:r>
              <a:rPr lang="en-US" sz="900" dirty="0"/>
              <a:t>ATMega328p</a:t>
            </a:r>
            <a:endParaRPr lang="de-DE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</a:t>
            </a:r>
            <a:r>
              <a:rPr lang="en-US" sz="900" dirty="0" err="1"/>
              <a:t>DAC+amp</a:t>
            </a:r>
            <a:endParaRPr lang="en-US" sz="900" dirty="0"/>
          </a:p>
          <a:p>
            <a:pPr algn="ctr"/>
            <a:r>
              <a:rPr lang="en-US" sz="900" dirty="0"/>
              <a:t>MAX98357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6422" y="2450730"/>
            <a:ext cx="1172780" cy="335392"/>
          </a:xfrm>
          <a:prstGeom prst="bentConnector3">
            <a:avLst>
              <a:gd name="adj1" fmla="val 718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</p:cNvCxnSpPr>
          <p:nvPr/>
        </p:nvCxnSpPr>
        <p:spPr>
          <a:xfrm flipV="1">
            <a:off x="5569530" y="2427514"/>
            <a:ext cx="3044284" cy="938702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10475" y="2718778"/>
            <a:ext cx="450593" cy="296645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>
            <a:cxnSpLocks/>
            <a:stCxn id="49" idx="0"/>
          </p:cNvCxnSpPr>
          <p:nvPr/>
        </p:nvCxnSpPr>
        <p:spPr>
          <a:xfrm flipH="1">
            <a:off x="5069987" y="2842645"/>
            <a:ext cx="65785" cy="30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5135772" y="2842645"/>
            <a:ext cx="86615" cy="30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01303" y="4004928"/>
            <a:ext cx="1585618" cy="1418422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6494525" y="3716434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10800000">
            <a:off x="3572108" y="2661471"/>
            <a:ext cx="3422671" cy="1250377"/>
          </a:xfrm>
          <a:prstGeom prst="bentConnector3">
            <a:avLst>
              <a:gd name="adj1" fmla="val 371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577265" y="3239090"/>
            <a:ext cx="778833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811" y="2445619"/>
            <a:ext cx="851631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>
            <a:off x="966682" y="2287732"/>
            <a:ext cx="2166867" cy="477656"/>
          </a:xfrm>
          <a:prstGeom prst="bentConnector3">
            <a:avLst>
              <a:gd name="adj1" fmla="val 86573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983554" y="2953362"/>
            <a:ext cx="2120911" cy="178768"/>
          </a:xfrm>
          <a:prstGeom prst="bentConnector3">
            <a:avLst>
              <a:gd name="adj1" fmla="val -299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1106132" y="29064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914086" y="2085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40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Usher</dc:creator>
  <cp:lastModifiedBy>John Usher</cp:lastModifiedBy>
  <cp:revision>59</cp:revision>
  <dcterms:created xsi:type="dcterms:W3CDTF">2021-08-14T19:54:44Z</dcterms:created>
  <dcterms:modified xsi:type="dcterms:W3CDTF">2022-11-10T21:12:12Z</dcterms:modified>
</cp:coreProperties>
</file>