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B8-9D09-4F15-A20B-9051B315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22BE-18A1-447D-8878-85D62E70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6652-51A7-4FF9-BAF5-44FCBA92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9147-9002-4FEA-8819-8275B7B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A5AE-9652-4009-849B-A682BBF1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8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D586-DA08-4DC8-B4FC-6F56F517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CF8B1-CC66-4540-BBAA-34846D09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595B-7293-473A-B84F-0B0BEB9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AFED-12F1-40B2-924C-CEEE9FB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80F3-14B8-4601-AF2E-775AA315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88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212D-4E03-4E65-8F6F-9DEFF0D8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3364-5B80-4364-9E42-97A224374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4B4C8-DACE-4711-93EE-A5BB51AF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BE5-9D3B-4503-8CE2-EB5B174E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7458-664C-412B-9C58-122E0595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3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DD37-2BDB-424D-87DC-539E3F3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9110-D847-4BE7-9A3E-99B1316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7EB-9859-42A6-A39A-2CC12988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4EFF-332D-4CD3-8319-BB5B5DB1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5091-962E-4DBE-897E-05F683DD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2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442F-FE0A-49FD-8BDB-CBA41AC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79DA-D209-41CD-AE97-0A66B0F2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C84-3E6D-4BDB-81C6-ACCD02CA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583F-E6B9-4542-9EC4-FF37680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F4E-8AC5-4B87-8A94-F5925CC5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5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DE32-DDB1-4802-861F-5801DB2F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D822-C327-44E0-B9CF-B2D79A8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762D-1888-4C2F-A5BA-99489E60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9C6B-5430-4CE0-B427-3A49384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AA22-ACD7-4330-869B-DF691992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D27B-409C-48CF-BD9B-654419B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6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E2C9-B437-4865-B16B-C8BDCC76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7DD1-2B9F-4529-AB8B-4E399F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122-8F88-420D-95F5-A61266E5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C791-2D46-425E-8052-65EC47CDA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CFA6D-1E8D-41D2-9788-1DE20D705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09812-5B40-4732-84C2-7BB52B64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4267D-2673-492E-A35E-AD5D045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FAE02-D6EA-4EB3-B9A0-F923C6C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0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33DF-826F-4E2C-9965-900AB05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4E8B-524F-4B35-B418-FAEB4675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6FE0-E121-429C-9989-39FB44C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F3656-6D9E-41E8-9856-AC7FB9F7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82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64B4A-44EB-4BA4-8B71-6ED38134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97AE-F807-4346-BA3D-BC68623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33A97-4473-43E8-8A0E-7560015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8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A668-EB6D-4436-A4F3-4F96CFD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580F-5F96-43BD-A1D7-56A84B2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667-B024-4797-AA1B-E31BA402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4059-58AA-4C0B-B3AB-2D8671D4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3704D-FEA7-4B8E-8087-17AB75B3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E339-0026-4512-B981-F4DDF6DD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0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71A4-CE5C-4BD2-ABD2-1E8CB0DF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C7A3-DC0E-4CD7-ACA4-CE665744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6515D-C248-4A1C-8C2D-1CCBE288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4C77C-A04D-43BF-9AD2-523A21E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0F43-1058-4CD3-A42A-48E600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3E412-9CA5-4118-9610-808323C4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9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7352-9000-4399-B4F0-648BB4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077-D9CA-409B-8AB0-B51DF562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33F-FD05-4A63-A96C-24AB721D0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A6F50-2625-484A-8F18-DF3F83B384C2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1A07-1F9A-4852-8D13-BD5B11B3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7226-3C2E-4D6C-871E-0F57BD3D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FD97-EDE4-452F-B9E4-044F736940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9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MCO</a:t>
            </a:r>
          </a:p>
          <a:p>
            <a:pPr algn="ctr"/>
            <a:r>
              <a:rPr lang="en-US" sz="900" dirty="0"/>
              <a:t>Microcontroller</a:t>
            </a:r>
          </a:p>
          <a:p>
            <a:pPr algn="ctr"/>
            <a:r>
              <a:rPr lang="en-US" sz="900" dirty="0" err="1"/>
              <a:t>Eg</a:t>
            </a:r>
            <a:r>
              <a:rPr lang="en-US" sz="900" dirty="0"/>
              <a:t> Arduino, ATMega328p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DAC</a:t>
            </a:r>
          </a:p>
          <a:p>
            <a:pPr algn="ctr"/>
            <a:r>
              <a:rPr lang="en-US" sz="900" dirty="0"/>
              <a:t>UDA1334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flipV="1">
            <a:off x="5457300" y="2032036"/>
            <a:ext cx="463208" cy="2849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0490" y="2388849"/>
            <a:ext cx="3023324" cy="38665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055DEC-D7F7-42CF-B544-5AB5E5515EF9}"/>
              </a:ext>
            </a:extLst>
          </p:cNvPr>
          <p:cNvCxnSpPr>
            <a:cxnSpLocks/>
          </p:cNvCxnSpPr>
          <p:nvPr/>
        </p:nvCxnSpPr>
        <p:spPr>
          <a:xfrm flipV="1">
            <a:off x="3400113" y="3593815"/>
            <a:ext cx="1393151" cy="148917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D70019-23CB-40A9-BC0B-618578FEF5ED}"/>
              </a:ext>
            </a:extLst>
          </p:cNvPr>
          <p:cNvCxnSpPr>
            <a:cxnSpLocks/>
          </p:cNvCxnSpPr>
          <p:nvPr/>
        </p:nvCxnSpPr>
        <p:spPr>
          <a:xfrm>
            <a:off x="3183671" y="1992247"/>
            <a:ext cx="1603250" cy="134900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3F3A7-4A01-461A-BDA6-C912E6CDE700}"/>
              </a:ext>
            </a:extLst>
          </p:cNvPr>
          <p:cNvSpPr txBox="1"/>
          <p:nvPr/>
        </p:nvSpPr>
        <p:spPr>
          <a:xfrm>
            <a:off x="4401724" y="3148779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 </a:t>
            </a:r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98A1E-18D2-454A-9C17-E460E6F25C23}"/>
              </a:ext>
            </a:extLst>
          </p:cNvPr>
          <p:cNvSpPr txBox="1"/>
          <p:nvPr/>
        </p:nvSpPr>
        <p:spPr>
          <a:xfrm>
            <a:off x="4325175" y="340293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 </a:t>
            </a:r>
            <a:r>
              <a:rPr lang="en-US" sz="900" u="sng" dirty="0"/>
              <a:t>20</a:t>
            </a:r>
            <a:endParaRPr lang="de-DE" sz="900" u="sng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B72D21A-7CED-4DB0-A671-D89F71B9E7C0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rot="5400000" flipH="1" flipV="1">
            <a:off x="4925789" y="2860789"/>
            <a:ext cx="525832" cy="30411"/>
          </a:xfrm>
          <a:prstGeom prst="bentConnector3">
            <a:avLst>
              <a:gd name="adj1" fmla="val 12426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442BC3-B818-4042-9402-EC16D35C1647}"/>
              </a:ext>
            </a:extLst>
          </p:cNvPr>
          <p:cNvCxnSpPr>
            <a:cxnSpLocks/>
          </p:cNvCxnSpPr>
          <p:nvPr/>
        </p:nvCxnSpPr>
        <p:spPr>
          <a:xfrm rot="5400000">
            <a:off x="4747645" y="2862955"/>
            <a:ext cx="571649" cy="3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06214" y="1471613"/>
            <a:ext cx="450593" cy="374872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/>
          <p:nvPr/>
        </p:nvCxnSpPr>
        <p:spPr>
          <a:xfrm>
            <a:off x="50334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/>
          <p:nvPr/>
        </p:nvCxnSpPr>
        <p:spPr>
          <a:xfrm>
            <a:off x="5185867" y="1846485"/>
            <a:ext cx="0" cy="47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93498" y="4004928"/>
            <a:ext cx="1493423" cy="1394780"/>
          </a:xfrm>
          <a:prstGeom prst="bentConnector3">
            <a:avLst>
              <a:gd name="adj1" fmla="val 56803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D55CB9-5C03-488E-9598-2242FD1AA630}"/>
              </a:ext>
            </a:extLst>
          </p:cNvPr>
          <p:cNvSpPr/>
          <p:nvPr/>
        </p:nvSpPr>
        <p:spPr>
          <a:xfrm>
            <a:off x="4817332" y="2164619"/>
            <a:ext cx="773158" cy="44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Amp</a:t>
            </a:r>
          </a:p>
          <a:p>
            <a:pPr algn="ctr"/>
            <a:r>
              <a:rPr lang="en-US" sz="900" dirty="0"/>
              <a:t>2.5W</a:t>
            </a:r>
          </a:p>
          <a:p>
            <a:pPr algn="ctr"/>
            <a:r>
              <a:rPr lang="en-US" sz="900" dirty="0"/>
              <a:t>PAM8302A</a:t>
            </a:r>
            <a:endParaRPr lang="de-DE" sz="900" dirty="0"/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583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2AEA0553-9726-4F3C-9241-C8CBD23E2275}"/>
              </a:ext>
            </a:extLst>
          </p:cNvPr>
          <p:cNvSpPr/>
          <p:nvPr/>
        </p:nvSpPr>
        <p:spPr>
          <a:xfrm>
            <a:off x="613589" y="1783808"/>
            <a:ext cx="753259" cy="1368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Push button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8FFFE6D0-F3FA-467E-B0E1-81BCCD84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6789" y="3162895"/>
            <a:ext cx="4604252" cy="15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0D90A8D-F1E2-47F4-82AE-AD044A240FDD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7617532" y="4206822"/>
            <a:ext cx="1188607" cy="849097"/>
          </a:xfrm>
          <a:prstGeom prst="bentConnector2">
            <a:avLst/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A4F854-EACD-48B5-A1A0-DD6A64F9F8F7}"/>
              </a:ext>
            </a:extLst>
          </p:cNvPr>
          <p:cNvCxnSpPr>
            <a:cxnSpLocks/>
          </p:cNvCxnSpPr>
          <p:nvPr/>
        </p:nvCxnSpPr>
        <p:spPr>
          <a:xfrm flipV="1">
            <a:off x="3177309" y="5573625"/>
            <a:ext cx="5486400" cy="23864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AE0B85-71C2-4340-9E7F-C081257DADD1}"/>
              </a:ext>
            </a:extLst>
          </p:cNvPr>
          <p:cNvCxnSpPr>
            <a:cxnSpLocks/>
          </p:cNvCxnSpPr>
          <p:nvPr/>
        </p:nvCxnSpPr>
        <p:spPr>
          <a:xfrm>
            <a:off x="3435927" y="2032034"/>
            <a:ext cx="5227782" cy="322345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1198-944F-4A56-BDEC-CD6B2FCB8BDB}"/>
              </a:ext>
            </a:extLst>
          </p:cNvPr>
          <p:cNvSpPr/>
          <p:nvPr/>
        </p:nvSpPr>
        <p:spPr>
          <a:xfrm>
            <a:off x="6970985" y="3570472"/>
            <a:ext cx="1293091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MCO</a:t>
            </a:r>
          </a:p>
          <a:p>
            <a:pPr algn="ctr"/>
            <a:r>
              <a:rPr lang="en-US" sz="900" dirty="0"/>
              <a:t>Microcontroller</a:t>
            </a:r>
          </a:p>
          <a:p>
            <a:pPr algn="ctr"/>
            <a:r>
              <a:rPr lang="en-US" sz="900" dirty="0"/>
              <a:t>ATMega328p</a:t>
            </a:r>
            <a:endParaRPr lang="de-DE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F6E-77BE-4C92-ABBE-C12DD08FC9E0}"/>
              </a:ext>
            </a:extLst>
          </p:cNvPr>
          <p:cNvSpPr txBox="1"/>
          <p:nvPr/>
        </p:nvSpPr>
        <p:spPr>
          <a:xfrm>
            <a:off x="8295826" y="55336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GND</a:t>
            </a:r>
          </a:p>
          <a:p>
            <a:pPr algn="ctr"/>
            <a:r>
              <a:rPr lang="en-US" sz="900" u="sng" dirty="0"/>
              <a:t>39</a:t>
            </a:r>
            <a:endParaRPr lang="de-DE" sz="9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BF5AC6-30DC-4DCD-81A5-300A5BA3C729}"/>
              </a:ext>
            </a:extLst>
          </p:cNvPr>
          <p:cNvSpPr txBox="1"/>
          <p:nvPr/>
        </p:nvSpPr>
        <p:spPr>
          <a:xfrm>
            <a:off x="8287031" y="5090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4E0365-F18E-44D5-950C-995400B9E81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981238" y="618836"/>
            <a:ext cx="2613891" cy="14131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E32D92-6F0A-43A3-A78D-1D19E7850172}"/>
              </a:ext>
            </a:extLst>
          </p:cNvPr>
          <p:cNvSpPr/>
          <p:nvPr/>
        </p:nvSpPr>
        <p:spPr>
          <a:xfrm>
            <a:off x="4786921" y="3138910"/>
            <a:ext cx="773158" cy="1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I2S </a:t>
            </a:r>
            <a:r>
              <a:rPr lang="en-US" sz="900" dirty="0" err="1"/>
              <a:t>DAC+amp</a:t>
            </a:r>
            <a:endParaRPr lang="en-US" sz="900" dirty="0"/>
          </a:p>
          <a:p>
            <a:pPr algn="ctr"/>
            <a:r>
              <a:rPr lang="en-US" sz="900" dirty="0"/>
              <a:t>MAX98357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endParaRPr lang="de-DE" sz="9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B4C877-C75F-4586-9B99-1D7E206849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5014" y="2192798"/>
            <a:ext cx="4758286" cy="2003371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CB7311A-1C43-4A37-A6E4-E1AD42C32BDC}"/>
              </a:ext>
            </a:extLst>
          </p:cNvPr>
          <p:cNvSpPr/>
          <p:nvPr/>
        </p:nvSpPr>
        <p:spPr>
          <a:xfrm>
            <a:off x="1662546" y="196989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OLED</a:t>
            </a:r>
          </a:p>
          <a:p>
            <a:pPr algn="ctr"/>
            <a:r>
              <a:rPr lang="de-DE" sz="900" b="0" i="0" dirty="0">
                <a:solidFill>
                  <a:schemeClr val="bg1"/>
                </a:solidFill>
                <a:effectLst/>
                <a:latin typeface="-apple-system"/>
              </a:rPr>
              <a:t>128*64. </a:t>
            </a:r>
            <a:r>
              <a:rPr lang="de-DE" sz="900" b="0" i="0" dirty="0">
                <a:solidFill>
                  <a:schemeClr val="bg1"/>
                </a:solidFill>
                <a:effectLst/>
                <a:latin typeface="Amazon Ember"/>
              </a:rPr>
              <a:t>SSD 1306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A2036F-D6E6-409D-8694-DD73AD6CED7A}"/>
              </a:ext>
            </a:extLst>
          </p:cNvPr>
          <p:cNvSpPr txBox="1"/>
          <p:nvPr/>
        </p:nvSpPr>
        <p:spPr>
          <a:xfrm>
            <a:off x="8218311" y="411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D2CBF7-C2A1-452C-B158-751BF78645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5253" y="996266"/>
            <a:ext cx="1351094" cy="1025237"/>
          </a:xfrm>
          <a:prstGeom prst="bentConnector3">
            <a:avLst>
              <a:gd name="adj1" fmla="val 98537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292811-13DF-4993-88B4-638DBA71E7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7156" y="961854"/>
            <a:ext cx="1531653" cy="1274618"/>
          </a:xfrm>
          <a:prstGeom prst="bentConnector3">
            <a:avLst>
              <a:gd name="adj1" fmla="val 100052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4FA6AA0-BE84-4112-BF1E-356510D82BBD}"/>
              </a:ext>
            </a:extLst>
          </p:cNvPr>
          <p:cNvSpPr txBox="1"/>
          <p:nvPr/>
        </p:nvSpPr>
        <p:spPr>
          <a:xfrm>
            <a:off x="1765372" y="807935"/>
            <a:ext cx="3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SDA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8B5CD0-E5CA-42C5-985A-71A5E2FD73DD}"/>
              </a:ext>
            </a:extLst>
          </p:cNvPr>
          <p:cNvSpPr txBox="1"/>
          <p:nvPr/>
        </p:nvSpPr>
        <p:spPr>
          <a:xfrm>
            <a:off x="1492206" y="833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SCL</a:t>
            </a:r>
          </a:p>
          <a:p>
            <a:pPr algn="ctr"/>
            <a:r>
              <a:rPr lang="en-US" sz="900" u="sng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de-DE" sz="9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54326-4D70-4FC1-BE10-B98BE8055B0F}"/>
              </a:ext>
            </a:extLst>
          </p:cNvPr>
          <p:cNvSpPr txBox="1"/>
          <p:nvPr/>
        </p:nvSpPr>
        <p:spPr>
          <a:xfrm>
            <a:off x="8295826" y="94236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39+</a:t>
            </a:r>
            <a:endParaRPr lang="de-DE" sz="9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EB7B-222C-4560-A281-C4BFA49FFD85}"/>
              </a:ext>
            </a:extLst>
          </p:cNvPr>
          <p:cNvSpPr txBox="1"/>
          <p:nvPr/>
        </p:nvSpPr>
        <p:spPr>
          <a:xfrm>
            <a:off x="7592634" y="418770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B050"/>
                </a:solidFill>
              </a:rPr>
              <a:t>6</a:t>
            </a:r>
            <a:endParaRPr lang="de-DE" sz="900" dirty="0">
              <a:solidFill>
                <a:srgbClr val="00B05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BF5E5-E959-4DB2-897D-6DDBA12F80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6422" y="2450730"/>
            <a:ext cx="1172780" cy="335392"/>
          </a:xfrm>
          <a:prstGeom prst="bentConnector3">
            <a:avLst>
              <a:gd name="adj1" fmla="val 718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06ABE2-F389-463C-9CBE-56A03A742122}"/>
              </a:ext>
            </a:extLst>
          </p:cNvPr>
          <p:cNvCxnSpPr>
            <a:cxnSpLocks/>
          </p:cNvCxnSpPr>
          <p:nvPr/>
        </p:nvCxnSpPr>
        <p:spPr>
          <a:xfrm flipV="1">
            <a:off x="5569530" y="2427514"/>
            <a:ext cx="3044284" cy="938702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1DED03-EF7B-4BBD-899F-B22604F4D15A}"/>
              </a:ext>
            </a:extLst>
          </p:cNvPr>
          <p:cNvGrpSpPr/>
          <p:nvPr/>
        </p:nvGrpSpPr>
        <p:grpSpPr>
          <a:xfrm>
            <a:off x="4910475" y="2718778"/>
            <a:ext cx="450593" cy="296645"/>
            <a:chOff x="4960189" y="1471613"/>
            <a:chExt cx="450593" cy="37487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72A665-29A1-445E-A6F6-DF12AE9150EE}"/>
                </a:ext>
              </a:extLst>
            </p:cNvPr>
            <p:cNvSpPr/>
            <p:nvPr/>
          </p:nvSpPr>
          <p:spPr>
            <a:xfrm>
              <a:off x="4960189" y="1628144"/>
              <a:ext cx="450593" cy="2183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8FF12AF-02A1-4DAB-BE92-D7BB25570D58}"/>
                </a:ext>
              </a:extLst>
            </p:cNvPr>
            <p:cNvCxnSpPr/>
            <p:nvPr/>
          </p:nvCxnSpPr>
          <p:spPr>
            <a:xfrm flipH="1" flipV="1">
              <a:off x="4960189" y="1471613"/>
              <a:ext cx="107111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B169B36-858B-4FCC-BC34-FADE9347A8F4}"/>
                </a:ext>
              </a:extLst>
            </p:cNvPr>
            <p:cNvCxnSpPr/>
            <p:nvPr/>
          </p:nvCxnSpPr>
          <p:spPr>
            <a:xfrm flipV="1">
              <a:off x="5314950" y="1471613"/>
              <a:ext cx="95832" cy="1565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4871E1-B36C-4587-8658-9943448F8874}"/>
              </a:ext>
            </a:extLst>
          </p:cNvPr>
          <p:cNvCxnSpPr>
            <a:cxnSpLocks/>
            <a:stCxn id="49" idx="0"/>
          </p:cNvCxnSpPr>
          <p:nvPr/>
        </p:nvCxnSpPr>
        <p:spPr>
          <a:xfrm flipH="1">
            <a:off x="5069987" y="2842645"/>
            <a:ext cx="65785" cy="3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A23D90-AACA-4DF8-95C5-635E416458C9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5135772" y="2842645"/>
            <a:ext cx="86615" cy="30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B78DC36-AF07-4E53-98F2-4E36B6E5819F}"/>
              </a:ext>
            </a:extLst>
          </p:cNvPr>
          <p:cNvCxnSpPr>
            <a:cxnSpLocks/>
          </p:cNvCxnSpPr>
          <p:nvPr/>
        </p:nvCxnSpPr>
        <p:spPr>
          <a:xfrm flipV="1">
            <a:off x="3201303" y="4004928"/>
            <a:ext cx="1585618" cy="1418422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7C8D4CC-4FED-4CB0-81AC-5FC60E19927D}"/>
              </a:ext>
            </a:extLst>
          </p:cNvPr>
          <p:cNvSpPr txBox="1"/>
          <p:nvPr/>
        </p:nvSpPr>
        <p:spPr>
          <a:xfrm>
            <a:off x="4331800" y="3960238"/>
            <a:ext cx="59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WS </a:t>
            </a:r>
            <a:r>
              <a:rPr lang="en-US" sz="900" u="sng" dirty="0"/>
              <a:t>35</a:t>
            </a:r>
            <a:endParaRPr lang="de-DE" sz="900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1FF8BB-A7DB-4A81-99C7-8C03C5328C8C}"/>
              </a:ext>
            </a:extLst>
          </p:cNvPr>
          <p:cNvSpPr txBox="1"/>
          <p:nvPr/>
        </p:nvSpPr>
        <p:spPr>
          <a:xfrm>
            <a:off x="4328976" y="4366944"/>
            <a:ext cx="70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  </a:t>
            </a:r>
            <a:r>
              <a:rPr lang="en-US" sz="900" u="sng" dirty="0"/>
              <a:t>40</a:t>
            </a:r>
            <a:endParaRPr lang="de-DE" sz="900" u="sng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4F47DD1-9A6D-43AC-9FC4-5318BE0FA647}"/>
              </a:ext>
            </a:extLst>
          </p:cNvPr>
          <p:cNvCxnSpPr>
            <a:cxnSpLocks/>
          </p:cNvCxnSpPr>
          <p:nvPr/>
        </p:nvCxnSpPr>
        <p:spPr>
          <a:xfrm flipV="1">
            <a:off x="3446042" y="4402430"/>
            <a:ext cx="1358413" cy="1339884"/>
          </a:xfrm>
          <a:prstGeom prst="bentConnector3">
            <a:avLst>
              <a:gd name="adj1" fmla="val 58765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C5D56F-B70B-4B73-B286-AEEB4EC8DB9E}"/>
              </a:ext>
            </a:extLst>
          </p:cNvPr>
          <p:cNvSpPr txBox="1"/>
          <p:nvPr/>
        </p:nvSpPr>
        <p:spPr>
          <a:xfrm>
            <a:off x="4287671" y="3652960"/>
            <a:ext cx="616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BCLK </a:t>
            </a:r>
            <a:r>
              <a:rPr lang="en-US" sz="900" u="sng" dirty="0"/>
              <a:t>12</a:t>
            </a:r>
            <a:endParaRPr lang="de-DE" sz="900" u="sng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6A990DA-2F99-451D-BAF3-85E57DE04240}"/>
              </a:ext>
            </a:extLst>
          </p:cNvPr>
          <p:cNvCxnSpPr>
            <a:cxnSpLocks/>
          </p:cNvCxnSpPr>
          <p:nvPr/>
        </p:nvCxnSpPr>
        <p:spPr>
          <a:xfrm>
            <a:off x="3435051" y="2971051"/>
            <a:ext cx="1347478" cy="851054"/>
          </a:xfrm>
          <a:prstGeom prst="bentConnector3">
            <a:avLst>
              <a:gd name="adj1" fmla="val 5494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2FC08-2E8B-437A-943F-60E65EFD3CEF}"/>
              </a:ext>
            </a:extLst>
          </p:cNvPr>
          <p:cNvSpPr/>
          <p:nvPr/>
        </p:nvSpPr>
        <p:spPr>
          <a:xfrm>
            <a:off x="4087787" y="276891"/>
            <a:ext cx="1274619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GPS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NEO M-9N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104623-D242-4289-8861-9073B45DDCE9}"/>
              </a:ext>
            </a:extLst>
          </p:cNvPr>
          <p:cNvCxnSpPr>
            <a:cxnSpLocks/>
          </p:cNvCxnSpPr>
          <p:nvPr/>
        </p:nvCxnSpPr>
        <p:spPr>
          <a:xfrm>
            <a:off x="2693894" y="837475"/>
            <a:ext cx="1402794" cy="538106"/>
          </a:xfrm>
          <a:prstGeom prst="bentConnector3">
            <a:avLst>
              <a:gd name="adj1" fmla="val 1655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5B41C69-81E7-4395-A00F-EE15FBACBEE7}"/>
              </a:ext>
            </a:extLst>
          </p:cNvPr>
          <p:cNvCxnSpPr>
            <a:cxnSpLocks/>
          </p:cNvCxnSpPr>
          <p:nvPr/>
        </p:nvCxnSpPr>
        <p:spPr>
          <a:xfrm rot="5400000">
            <a:off x="3153707" y="1236194"/>
            <a:ext cx="1285773" cy="610693"/>
          </a:xfrm>
          <a:prstGeom prst="bentConnector3">
            <a:avLst>
              <a:gd name="adj1" fmla="val 100967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2F0CFB1-A48F-4E46-81EF-38D6AECA1CFC}"/>
              </a:ext>
            </a:extLst>
          </p:cNvPr>
          <p:cNvSpPr txBox="1"/>
          <p:nvPr/>
        </p:nvSpPr>
        <p:spPr>
          <a:xfrm>
            <a:off x="2636893" y="803861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4544615-1E3A-42BE-B638-0A74F9E781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4735" y="1216952"/>
            <a:ext cx="1438359" cy="857720"/>
          </a:xfrm>
          <a:prstGeom prst="bentConnector3">
            <a:avLst>
              <a:gd name="adj1" fmla="val 73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A2F161F-ACC4-4434-B479-8F137EBC918F}"/>
              </a:ext>
            </a:extLst>
          </p:cNvPr>
          <p:cNvSpPr txBox="1"/>
          <p:nvPr/>
        </p:nvSpPr>
        <p:spPr>
          <a:xfrm>
            <a:off x="3766057" y="915079"/>
            <a:ext cx="4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pPr algn="ctr"/>
            <a:r>
              <a:rPr lang="en-US" sz="900" u="sng" dirty="0">
                <a:solidFill>
                  <a:srgbClr val="FF0000"/>
                </a:solidFill>
              </a:rPr>
              <a:t>4+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2141E-F138-4A0D-B254-344D5AC88700}"/>
              </a:ext>
            </a:extLst>
          </p:cNvPr>
          <p:cNvSpPr txBox="1"/>
          <p:nvPr/>
        </p:nvSpPr>
        <p:spPr>
          <a:xfrm>
            <a:off x="4074125" y="9150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6+</a:t>
            </a:r>
            <a:endParaRPr lang="de-DE" sz="900" u="sng" dirty="0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3A5A9C1-F0A4-4EEB-809F-39EBBE272FE0}"/>
              </a:ext>
            </a:extLst>
          </p:cNvPr>
          <p:cNvCxnSpPr>
            <a:cxnSpLocks/>
          </p:cNvCxnSpPr>
          <p:nvPr/>
        </p:nvCxnSpPr>
        <p:spPr>
          <a:xfrm rot="10800000">
            <a:off x="2476317" y="828049"/>
            <a:ext cx="1813897" cy="764116"/>
          </a:xfrm>
          <a:prstGeom prst="bentConnector3">
            <a:avLst>
              <a:gd name="adj1" fmla="val 9999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F2B4E4B-C26A-448A-A0BD-CAEDB355AD96}"/>
              </a:ext>
            </a:extLst>
          </p:cNvPr>
          <p:cNvSpPr txBox="1"/>
          <p:nvPr/>
        </p:nvSpPr>
        <p:spPr>
          <a:xfrm>
            <a:off x="2164142" y="7915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6+</a:t>
            </a:r>
            <a:endParaRPr lang="de-DE" sz="900" u="sng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0A5C79C-CF65-40F4-9F8D-EE440C3CF240}"/>
              </a:ext>
            </a:extLst>
          </p:cNvPr>
          <p:cNvSpPr txBox="1"/>
          <p:nvPr/>
        </p:nvSpPr>
        <p:spPr>
          <a:xfrm>
            <a:off x="6494525" y="3716434"/>
            <a:ext cx="66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UART TX</a:t>
            </a:r>
          </a:p>
          <a:p>
            <a:pPr algn="ctr"/>
            <a:r>
              <a:rPr lang="en-US" sz="900" u="sng" dirty="0"/>
              <a:t>8</a:t>
            </a:r>
            <a:endParaRPr lang="de-DE" sz="900" u="sng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67ACD64-FC91-408E-A805-5C116BF5A9DF}"/>
              </a:ext>
            </a:extLst>
          </p:cNvPr>
          <p:cNvCxnSpPr>
            <a:cxnSpLocks/>
          </p:cNvCxnSpPr>
          <p:nvPr/>
        </p:nvCxnSpPr>
        <p:spPr>
          <a:xfrm rot="10800000">
            <a:off x="3572108" y="2661471"/>
            <a:ext cx="3422671" cy="1250377"/>
          </a:xfrm>
          <a:prstGeom prst="bentConnector3">
            <a:avLst>
              <a:gd name="adj1" fmla="val 37199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59E7237-866F-40D3-BECF-CC0F71C56C85}"/>
              </a:ext>
            </a:extLst>
          </p:cNvPr>
          <p:cNvCxnSpPr>
            <a:cxnSpLocks/>
          </p:cNvCxnSpPr>
          <p:nvPr/>
        </p:nvCxnSpPr>
        <p:spPr>
          <a:xfrm rot="5400000">
            <a:off x="3283785" y="1363391"/>
            <a:ext cx="1891199" cy="1009755"/>
          </a:xfrm>
          <a:prstGeom prst="bentConnector3">
            <a:avLst>
              <a:gd name="adj1" fmla="val 98350"/>
            </a:avLst>
          </a:prstGeom>
          <a:ln w="15875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135CB95-4049-4ECC-8CC5-DD851C4B6CAE}"/>
              </a:ext>
            </a:extLst>
          </p:cNvPr>
          <p:cNvSpPr txBox="1"/>
          <p:nvPr/>
        </p:nvSpPr>
        <p:spPr>
          <a:xfrm>
            <a:off x="4645549" y="8850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UART Rx</a:t>
            </a:r>
          </a:p>
          <a:p>
            <a:pPr algn="ctr"/>
            <a:r>
              <a:rPr lang="en-US" sz="900" u="sng" dirty="0"/>
              <a:t>10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16A041D-ED46-468D-A220-FB92B263241D}"/>
              </a:ext>
            </a:extLst>
          </p:cNvPr>
          <p:cNvSpPr/>
          <p:nvPr/>
        </p:nvSpPr>
        <p:spPr>
          <a:xfrm>
            <a:off x="577265" y="3239090"/>
            <a:ext cx="778833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IMU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  <a:latin typeface="-apple-system"/>
              </a:rPr>
              <a:t>BNO055</a:t>
            </a:r>
            <a:endParaRPr lang="de-DE" sz="900" dirty="0">
              <a:solidFill>
                <a:schemeClr val="bg1"/>
              </a:solidFill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A195389-DE7B-4E97-ACAD-D9C0B299E5C4}"/>
              </a:ext>
            </a:extLst>
          </p:cNvPr>
          <p:cNvCxnSpPr>
            <a:cxnSpLocks/>
          </p:cNvCxnSpPr>
          <p:nvPr/>
        </p:nvCxnSpPr>
        <p:spPr>
          <a:xfrm flipV="1">
            <a:off x="1373085" y="3348810"/>
            <a:ext cx="1952672" cy="439438"/>
          </a:xfrm>
          <a:prstGeom prst="bentConnector3">
            <a:avLst>
              <a:gd name="adj1" fmla="val 2619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76B740E-6D71-48DD-9311-D831C949FCB1}"/>
              </a:ext>
            </a:extLst>
          </p:cNvPr>
          <p:cNvCxnSpPr>
            <a:cxnSpLocks/>
          </p:cNvCxnSpPr>
          <p:nvPr/>
        </p:nvCxnSpPr>
        <p:spPr>
          <a:xfrm flipV="1">
            <a:off x="1363382" y="3570473"/>
            <a:ext cx="1975949" cy="587107"/>
          </a:xfrm>
          <a:prstGeom prst="bentConnector3">
            <a:avLst>
              <a:gd name="adj1" fmla="val 36117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ED8893E-835E-4D7B-B7DF-97A6812E74B5}"/>
              </a:ext>
            </a:extLst>
          </p:cNvPr>
          <p:cNvSpPr txBox="1"/>
          <p:nvPr/>
        </p:nvSpPr>
        <p:spPr>
          <a:xfrm>
            <a:off x="1281763" y="3620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SDA</a:t>
            </a:r>
          </a:p>
          <a:p>
            <a:r>
              <a:rPr lang="en-US" sz="900" u="sng" dirty="0"/>
              <a:t>16</a:t>
            </a:r>
            <a:endParaRPr lang="de-DE" sz="900" u="sng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F789F76-B09B-441C-A12A-2828D877CDB7}"/>
              </a:ext>
            </a:extLst>
          </p:cNvPr>
          <p:cNvSpPr txBox="1"/>
          <p:nvPr/>
        </p:nvSpPr>
        <p:spPr>
          <a:xfrm>
            <a:off x="1282682" y="39218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SCL</a:t>
            </a:r>
          </a:p>
          <a:p>
            <a:r>
              <a:rPr lang="en-US" sz="900" u="sng" dirty="0"/>
              <a:t>18</a:t>
            </a:r>
            <a:endParaRPr lang="de-DE" sz="900" u="sng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B90CB17-141F-48CB-AA3C-2481073D6C76}"/>
              </a:ext>
            </a:extLst>
          </p:cNvPr>
          <p:cNvCxnSpPr>
            <a:cxnSpLocks/>
          </p:cNvCxnSpPr>
          <p:nvPr/>
        </p:nvCxnSpPr>
        <p:spPr>
          <a:xfrm flipV="1">
            <a:off x="1363382" y="3649854"/>
            <a:ext cx="1735621" cy="836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B8CEA26-3B30-4AF1-B1AA-EA4C38315434}"/>
              </a:ext>
            </a:extLst>
          </p:cNvPr>
          <p:cNvSpPr txBox="1"/>
          <p:nvPr/>
        </p:nvSpPr>
        <p:spPr>
          <a:xfrm>
            <a:off x="1284177" y="43053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</a:rPr>
              <a:t>3V3</a:t>
            </a:r>
          </a:p>
          <a:p>
            <a:r>
              <a:rPr lang="en-US" sz="900" u="sng" dirty="0">
                <a:solidFill>
                  <a:schemeClr val="accent2">
                    <a:lumMod val="75000"/>
                  </a:schemeClr>
                </a:solidFill>
              </a:rPr>
              <a:t>17</a:t>
            </a:r>
            <a:endParaRPr lang="de-DE" sz="9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281DC82-D7DA-451F-AAA5-5521D053BC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50358" y="3239090"/>
            <a:ext cx="1943143" cy="284892"/>
          </a:xfrm>
          <a:prstGeom prst="bentConnector3">
            <a:avLst>
              <a:gd name="adj1" fmla="val 79411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764FB-FBF0-437E-A16F-5C1B133F2E9F}"/>
              </a:ext>
            </a:extLst>
          </p:cNvPr>
          <p:cNvSpPr txBox="1"/>
          <p:nvPr/>
        </p:nvSpPr>
        <p:spPr>
          <a:xfrm>
            <a:off x="1288618" y="332785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14</a:t>
            </a:r>
            <a:endParaRPr lang="de-DE" sz="900" u="sng" dirty="0"/>
          </a:p>
        </p:txBody>
      </p:sp>
      <p:pic>
        <p:nvPicPr>
          <p:cNvPr id="1074" name="Picture 1073" descr="A picture containing icon&#10;&#10;Description automatically generated">
            <a:extLst>
              <a:ext uri="{FF2B5EF4-FFF2-40B4-BE49-F238E27FC236}">
                <a16:creationId xmlns:a16="http://schemas.microsoft.com/office/drawing/2014/main" id="{F2C4C487-C790-452C-8BA7-25531199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83811" y="2445619"/>
            <a:ext cx="851631" cy="325238"/>
          </a:xfrm>
          <a:prstGeom prst="rect">
            <a:avLst/>
          </a:prstGeom>
        </p:spPr>
      </p:pic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DFDFC19-1048-4645-A829-733D64588F19}"/>
              </a:ext>
            </a:extLst>
          </p:cNvPr>
          <p:cNvCxnSpPr>
            <a:cxnSpLocks/>
          </p:cNvCxnSpPr>
          <p:nvPr/>
        </p:nvCxnSpPr>
        <p:spPr>
          <a:xfrm rot="10800000">
            <a:off x="966682" y="2287732"/>
            <a:ext cx="2166867" cy="477656"/>
          </a:xfrm>
          <a:prstGeom prst="bentConnector3">
            <a:avLst>
              <a:gd name="adj1" fmla="val 86573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490C330C-08CF-4EA0-B2F5-B4B37367B460}"/>
              </a:ext>
            </a:extLst>
          </p:cNvPr>
          <p:cNvCxnSpPr>
            <a:cxnSpLocks/>
          </p:cNvCxnSpPr>
          <p:nvPr/>
        </p:nvCxnSpPr>
        <p:spPr>
          <a:xfrm>
            <a:off x="983554" y="2953362"/>
            <a:ext cx="2120911" cy="178768"/>
          </a:xfrm>
          <a:prstGeom prst="bentConnector3">
            <a:avLst>
              <a:gd name="adj1" fmla="val -299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0C27DAD-72B2-4776-8505-39F2D40E79FF}"/>
              </a:ext>
            </a:extLst>
          </p:cNvPr>
          <p:cNvSpPr txBox="1"/>
          <p:nvPr/>
        </p:nvSpPr>
        <p:spPr>
          <a:xfrm>
            <a:off x="1106132" y="290645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u="sng" dirty="0"/>
              <a:t>13</a:t>
            </a:r>
            <a:endParaRPr lang="de-DE" sz="900" u="sng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9AEE4B5-7DF9-4876-B115-AE9918E91A2D}"/>
              </a:ext>
            </a:extLst>
          </p:cNvPr>
          <p:cNvSpPr txBox="1"/>
          <p:nvPr/>
        </p:nvSpPr>
        <p:spPr>
          <a:xfrm>
            <a:off x="914086" y="208546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GND</a:t>
            </a:r>
          </a:p>
          <a:p>
            <a:pPr algn="r"/>
            <a:r>
              <a:rPr lang="en-US" sz="900" u="sng" dirty="0"/>
              <a:t>9</a:t>
            </a:r>
            <a:endParaRPr lang="de-DE" sz="900" u="sng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FDB7-79D8-469E-9A85-39410147EACA}"/>
              </a:ext>
            </a:extLst>
          </p:cNvPr>
          <p:cNvSpPr/>
          <p:nvPr/>
        </p:nvSpPr>
        <p:spPr>
          <a:xfrm>
            <a:off x="508739" y="4948826"/>
            <a:ext cx="753259" cy="141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Button LED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pPr algn="ctr"/>
            <a:endParaRPr lang="de-DE" sz="9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Diagram&#10;&#10;Description automatically generated">
            <a:extLst>
              <a:ext uri="{FF2B5EF4-FFF2-40B4-BE49-F238E27FC236}">
                <a16:creationId xmlns:a16="http://schemas.microsoft.com/office/drawing/2014/main" id="{1B68370A-EF40-4081-8DE2-93654FD5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420281" y="5499498"/>
            <a:ext cx="1076420" cy="435677"/>
          </a:xfrm>
          <a:prstGeom prst="rect">
            <a:avLst/>
          </a:prstGeom>
        </p:spPr>
      </p:pic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3E56F1C3-4368-44DF-AE39-662CA0E02D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980" y="4407557"/>
            <a:ext cx="2046482" cy="1774167"/>
          </a:xfrm>
          <a:prstGeom prst="bentConnector3">
            <a:avLst>
              <a:gd name="adj1" fmla="val 35727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6FCAF17B-07AA-4F14-94DA-5E9601A04E9A}"/>
              </a:ext>
            </a:extLst>
          </p:cNvPr>
          <p:cNvSpPr txBox="1"/>
          <p:nvPr/>
        </p:nvSpPr>
        <p:spPr>
          <a:xfrm>
            <a:off x="1222447" y="601849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  <a:p>
            <a:r>
              <a:rPr lang="en-US" sz="900" u="sng" dirty="0"/>
              <a:t>25</a:t>
            </a:r>
            <a:endParaRPr lang="de-DE" sz="900" u="sng" dirty="0"/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84ADEDB7-3295-429E-A751-4FABD66B299F}"/>
              </a:ext>
            </a:extLst>
          </p:cNvPr>
          <p:cNvCxnSpPr>
            <a:cxnSpLocks/>
          </p:cNvCxnSpPr>
          <p:nvPr/>
        </p:nvCxnSpPr>
        <p:spPr>
          <a:xfrm flipV="1">
            <a:off x="1004980" y="3411407"/>
            <a:ext cx="2055544" cy="1844084"/>
          </a:xfrm>
          <a:prstGeom prst="bentConnector3">
            <a:avLst>
              <a:gd name="adj1" fmla="val 48146"/>
            </a:avLst>
          </a:prstGeom>
          <a:ln w="1587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B16937B2-68FD-402F-A03B-E8262DEF667F}"/>
              </a:ext>
            </a:extLst>
          </p:cNvPr>
          <p:cNvSpPr txBox="1"/>
          <p:nvPr/>
        </p:nvSpPr>
        <p:spPr>
          <a:xfrm>
            <a:off x="1194358" y="506834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</a:t>
            </a:r>
          </a:p>
          <a:p>
            <a:r>
              <a:rPr lang="en-US" sz="900" u="sng" dirty="0"/>
              <a:t>15</a:t>
            </a:r>
            <a:endParaRPr lang="de-DE" sz="900" u="sn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1D0EFE-9E21-4099-916F-433DE02747FA}"/>
              </a:ext>
            </a:extLst>
          </p:cNvPr>
          <p:cNvSpPr/>
          <p:nvPr/>
        </p:nvSpPr>
        <p:spPr>
          <a:xfrm>
            <a:off x="8595129" y="300661"/>
            <a:ext cx="1787585" cy="6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 in +5V</a:t>
            </a:r>
            <a:endParaRPr lang="de-DE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3AA381B-C2AA-4851-BB40-62CBB24362E9}"/>
              </a:ext>
            </a:extLst>
          </p:cNvPr>
          <p:cNvSpPr txBox="1"/>
          <p:nvPr/>
        </p:nvSpPr>
        <p:spPr>
          <a:xfrm>
            <a:off x="5629128" y="20167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5V</a:t>
            </a:r>
          </a:p>
          <a:p>
            <a:r>
              <a:rPr lang="en-US" sz="900" u="sng" dirty="0">
                <a:solidFill>
                  <a:srgbClr val="FF0000"/>
                </a:solidFill>
              </a:rPr>
              <a:t>2+</a:t>
            </a:r>
            <a:endParaRPr lang="de-DE" sz="900" u="sng" dirty="0">
              <a:solidFill>
                <a:srgbClr val="FF0000"/>
              </a:solidFill>
            </a:endParaRP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E1C4662D-AA33-4F0F-81BA-91257760304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635551" y="2588492"/>
            <a:ext cx="1558684" cy="40527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E3AD751-85CF-4141-A168-3138638F3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53152" y="3386672"/>
            <a:ext cx="363715" cy="3"/>
          </a:xfrm>
          <a:prstGeom prst="bentConnector3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B96A40F-71A1-4027-AD47-356D4E8511E2}"/>
              </a:ext>
            </a:extLst>
          </p:cNvPr>
          <p:cNvSpPr/>
          <p:nvPr/>
        </p:nvSpPr>
        <p:spPr>
          <a:xfrm>
            <a:off x="8663709" y="4948827"/>
            <a:ext cx="1787585" cy="86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LED connector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40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151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Amazon Ember</vt:lpstr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Usher</dc:creator>
  <cp:lastModifiedBy>John Usher</cp:lastModifiedBy>
  <cp:revision>55</cp:revision>
  <dcterms:created xsi:type="dcterms:W3CDTF">2021-08-14T19:54:44Z</dcterms:created>
  <dcterms:modified xsi:type="dcterms:W3CDTF">2022-04-05T11:45:54Z</dcterms:modified>
</cp:coreProperties>
</file>