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CF63-B4CD-4C31-A023-42FB2289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37093-DE43-430C-A5E7-130581CB4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9BB3-658E-495E-9B83-2966910D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BC2A2-4396-47BC-8077-84905DE7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D916-3881-48F1-BD9C-738A4D84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47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57D-4090-4FF9-925A-E233BA1F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5731F-36DC-4691-9736-5C166C8CB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342B-F784-4A8A-AFEF-DCAA5588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8534-EB07-421B-A067-018EB155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4FB4-EC53-461A-B5D2-A12CEA32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59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A7532-27E5-4DBA-B611-4F41880FD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CFAF-4F3A-450F-9FB4-347FFFB4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8C5A-8020-4383-BBE1-E8BB2428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7A00-0665-488B-B51B-5EC95B9D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3C4D-6C5E-402B-8636-461A9886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2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3362-3A33-48AD-8528-E97CCE2C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76A4-DA09-4F2B-99D1-EDF5630A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289C-CFDB-4344-B2AF-5D367F30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72D9-9A09-42A8-9439-7FA653D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D2169-DC7D-4BCB-B783-F3FDCC89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69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CCCD-B713-4C48-921F-6E6BC58F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D7C5A-6569-492E-B282-3564E8D2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AD16-7410-492F-A9A5-DF8DB93C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4B3C-7584-4356-B328-691207BE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012D-3595-4FE4-B62E-445A8980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EEBD-59BE-4479-9D7D-67BCD496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1252-E150-42E6-BE2E-495822433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89366-363C-4062-A6CC-6BB5EDC3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20721-5E0B-4FE2-B503-9FC34ABF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C1C1C-7022-4E00-A165-FF40C58B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4956A-34C2-447E-ACE6-6124CB7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5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FEEB-F051-4966-96FB-739068C5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7B27E-6040-42A7-86E4-15C7B44BE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2D5EE-31FA-49FD-B04E-F053761A2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FD735-5584-4C94-875E-35FD84BBF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9CEEA-ED76-4CC7-BEE5-D8948494A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BDA2F-8639-4B89-A442-BF9564C2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564C0-6AE6-4166-BAA9-14A7D873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4DBF0-C3E8-4D3C-BFC9-DF77C578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8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04A6-F8FD-4220-B35F-F05724D3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3AE33-1040-48C9-9E29-B0030BCD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44B2F-CB19-484C-898E-1E4AF8A3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2551E-29F9-46EC-9D68-72256CF0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43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E4445-EB05-4619-B7EA-74F7873F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17D4-F985-4705-9237-BD3C668C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4A39B-2D08-4BAA-98AD-B8E220F9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6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8DE3-F112-455A-8CB6-D19ED6B4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AEE6-95E7-4B41-93EE-C1BD97E9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47021-669C-4DB9-8772-78A4E2C8A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5FE2-0C73-4D59-AA2F-29653C3D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28DC1-DD4C-4A63-BDFB-A183416E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B1F07-EDB0-455B-9A35-2976EA63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9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6D1D-69B1-4C14-9CE0-EAA26FFD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2234-0B4D-4594-8866-41334F021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44819-04DA-4655-BCC7-25E735A75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E8A3-B301-4D08-8165-948978E7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ACD1C-4A59-4FC9-8ED5-6B0AA91C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CFFC-0F6C-4E19-8D11-6814F96D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10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A5704-1185-4A04-B67B-F54F5618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3A81-D939-427E-984A-669F1EF1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8605-9B95-43A1-BBF0-F699CE196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B180-1B7C-4746-889E-E71FD4BA19B9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8AF-E2CA-41E7-A2E3-488FAE549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7219-994C-40B1-9AFC-E3BBCFD2E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DD6D-BF48-4392-BDBF-783D03C29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69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300D-0BDB-4F95-9AC1-202894C59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Electronic housing assembly for 3D printing		</a:t>
            </a:r>
            <a:endParaRPr lang="de-D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5C51-2B80-4119-9A36-98F6D9839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Usher</a:t>
            </a:r>
          </a:p>
          <a:p>
            <a:fld id="{435E3740-F401-43F5-B4AF-FF2464806228}" type="datetime5">
              <a:rPr lang="en-US"/>
              <a:t>15-Mar-22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09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5EA2-A638-4A75-9DFE-5450CD08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E230-FE75-4513-9D1B-A1FF47E3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CAD for 3D printing an assembly to house 11 electronic components.</a:t>
            </a:r>
          </a:p>
          <a:p>
            <a:r>
              <a:rPr lang="en-US" dirty="0"/>
              <a:t>Outer dims of unit is cuboid and approx.  55x210x40 mm.</a:t>
            </a:r>
          </a:p>
          <a:p>
            <a:r>
              <a:rPr lang="en-US" dirty="0"/>
              <a:t>Comprises:</a:t>
            </a:r>
          </a:p>
          <a:p>
            <a:pPr lvl="1"/>
            <a:r>
              <a:rPr lang="en-US" dirty="0"/>
              <a:t>1. Lower box (5 sides)</a:t>
            </a:r>
          </a:p>
          <a:p>
            <a:pPr lvl="1"/>
            <a:r>
              <a:rPr lang="en-US" dirty="0"/>
              <a:t>2. Centre plate.</a:t>
            </a:r>
          </a:p>
          <a:p>
            <a:pPr lvl="1"/>
            <a:r>
              <a:rPr lang="en-US" dirty="0"/>
              <a:t>3. upper plater.</a:t>
            </a:r>
          </a:p>
          <a:p>
            <a:r>
              <a:rPr lang="en-US" dirty="0"/>
              <a:t>Electronic boards are mounted using screws.</a:t>
            </a:r>
          </a:p>
          <a:p>
            <a:r>
              <a:rPr lang="en-US" dirty="0"/>
              <a:t>Box should be approx. 3 mm thick.</a:t>
            </a:r>
          </a:p>
          <a:p>
            <a:r>
              <a:rPr lang="en-US" dirty="0"/>
              <a:t>Delivery are files suitable for 3D printing the components.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22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C7DC977-26CA-4C15-B164-0299E132B954}"/>
              </a:ext>
            </a:extLst>
          </p:cNvPr>
          <p:cNvSpPr/>
          <p:nvPr/>
        </p:nvSpPr>
        <p:spPr>
          <a:xfrm>
            <a:off x="5001971" y="2493517"/>
            <a:ext cx="1623050" cy="6358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ADDF7D-86EF-4742-9A98-A5D17FE1E742}"/>
              </a:ext>
            </a:extLst>
          </p:cNvPr>
          <p:cNvCxnSpPr>
            <a:cxnSpLocks/>
          </p:cNvCxnSpPr>
          <p:nvPr/>
        </p:nvCxnSpPr>
        <p:spPr>
          <a:xfrm>
            <a:off x="2127250" y="2426733"/>
            <a:ext cx="4868918" cy="1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607F17-4576-4881-9AB4-BC2DB3A73018}"/>
              </a:ext>
            </a:extLst>
          </p:cNvPr>
          <p:cNvCxnSpPr>
            <a:cxnSpLocks/>
          </p:cNvCxnSpPr>
          <p:nvPr/>
        </p:nvCxnSpPr>
        <p:spPr>
          <a:xfrm>
            <a:off x="2124075" y="3429000"/>
            <a:ext cx="4872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9A146CD-9E1B-42A1-845F-77A3E418D12D}"/>
              </a:ext>
            </a:extLst>
          </p:cNvPr>
          <p:cNvSpPr/>
          <p:nvPr/>
        </p:nvSpPr>
        <p:spPr>
          <a:xfrm>
            <a:off x="4261172" y="2589280"/>
            <a:ext cx="683886" cy="71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Button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33 mm O</a:t>
            </a:r>
            <a:endParaRPr lang="de-DE" sz="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AFC8FC-FC6F-4E61-8CAB-769BB3BA0F52}"/>
              </a:ext>
            </a:extLst>
          </p:cNvPr>
          <p:cNvCxnSpPr>
            <a:cxnSpLocks/>
          </p:cNvCxnSpPr>
          <p:nvPr/>
        </p:nvCxnSpPr>
        <p:spPr>
          <a:xfrm>
            <a:off x="2123465" y="2426733"/>
            <a:ext cx="3785" cy="100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3ABE22-E436-4019-B570-2E90CE2A1461}"/>
              </a:ext>
            </a:extLst>
          </p:cNvPr>
          <p:cNvCxnSpPr>
            <a:cxnSpLocks/>
          </p:cNvCxnSpPr>
          <p:nvPr/>
        </p:nvCxnSpPr>
        <p:spPr>
          <a:xfrm>
            <a:off x="2130943" y="5287091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15ECAC-3E50-48D3-BD43-A23063D802BC}"/>
              </a:ext>
            </a:extLst>
          </p:cNvPr>
          <p:cNvCxnSpPr>
            <a:cxnSpLocks/>
          </p:cNvCxnSpPr>
          <p:nvPr/>
        </p:nvCxnSpPr>
        <p:spPr>
          <a:xfrm>
            <a:off x="2123465" y="5730944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03BE4-F96A-42F4-8E3F-C72CB4FD8E4B}"/>
              </a:ext>
            </a:extLst>
          </p:cNvPr>
          <p:cNvCxnSpPr>
            <a:cxnSpLocks/>
          </p:cNvCxnSpPr>
          <p:nvPr/>
        </p:nvCxnSpPr>
        <p:spPr>
          <a:xfrm>
            <a:off x="2130943" y="5282630"/>
            <a:ext cx="0" cy="44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497A9C-0A74-404A-A5D8-AA43190DE4F4}"/>
              </a:ext>
            </a:extLst>
          </p:cNvPr>
          <p:cNvSpPr txBox="1"/>
          <p:nvPr/>
        </p:nvSpPr>
        <p:spPr>
          <a:xfrm>
            <a:off x="-4934004" y="1963778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view:</a:t>
            </a:r>
            <a:endParaRPr lang="de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FB5CEA-AA49-4721-A0FD-108DD4410A18}"/>
              </a:ext>
            </a:extLst>
          </p:cNvPr>
          <p:cNvSpPr txBox="1"/>
          <p:nvPr/>
        </p:nvSpPr>
        <p:spPr>
          <a:xfrm>
            <a:off x="8042012" y="5212608"/>
            <a:ext cx="24947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PLED on its edge </a:t>
            </a:r>
            <a:endParaRPr lang="de-DE" sz="1200" dirty="0"/>
          </a:p>
          <a:p>
            <a:r>
              <a:rPr lang="en-US" sz="1200" dirty="0"/>
              <a:t>LED of PLED though hole in end plate</a:t>
            </a:r>
            <a:endParaRPr lang="de-DE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3C48C-2119-4101-94E3-86AE632C7197}"/>
              </a:ext>
            </a:extLst>
          </p:cNvPr>
          <p:cNvSpPr/>
          <p:nvPr/>
        </p:nvSpPr>
        <p:spPr>
          <a:xfrm rot="5400000">
            <a:off x="6034546" y="2741883"/>
            <a:ext cx="876300" cy="35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0" i="0" dirty="0" err="1">
                <a:solidFill>
                  <a:schemeClr val="tx1"/>
                </a:solidFill>
                <a:effectLst/>
                <a:latin typeface="-apple-system"/>
              </a:rPr>
              <a:t>ATmega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158EC8-EC5A-4FE9-83BA-933CAC2ECED5}"/>
              </a:ext>
            </a:extLst>
          </p:cNvPr>
          <p:cNvSpPr/>
          <p:nvPr/>
        </p:nvSpPr>
        <p:spPr>
          <a:xfrm rot="5400000">
            <a:off x="6445701" y="2879716"/>
            <a:ext cx="712072" cy="1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DA6D80-0F20-491F-A755-44DACC0C46CA}"/>
              </a:ext>
            </a:extLst>
          </p:cNvPr>
          <p:cNvSpPr/>
          <p:nvPr/>
        </p:nvSpPr>
        <p:spPr>
          <a:xfrm>
            <a:off x="5261882" y="5281537"/>
            <a:ext cx="34370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34212E-DB2C-4FED-BA87-D5377D9B2342}"/>
              </a:ext>
            </a:extLst>
          </p:cNvPr>
          <p:cNvSpPr/>
          <p:nvPr/>
        </p:nvSpPr>
        <p:spPr>
          <a:xfrm rot="5400000">
            <a:off x="6818659" y="5252959"/>
            <a:ext cx="693892" cy="17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4DCE83-2FCF-4EA3-85EF-28FBD1536505}"/>
              </a:ext>
            </a:extLst>
          </p:cNvPr>
          <p:cNvSpPr/>
          <p:nvPr/>
        </p:nvSpPr>
        <p:spPr>
          <a:xfrm>
            <a:off x="2263012" y="2492581"/>
            <a:ext cx="1956560" cy="87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Loudspeaker   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A57C9C-065C-4B67-AE7B-513FAE66BCDE}"/>
              </a:ext>
            </a:extLst>
          </p:cNvPr>
          <p:cNvSpPr/>
          <p:nvPr/>
        </p:nvSpPr>
        <p:spPr>
          <a:xfrm>
            <a:off x="2196133" y="5026673"/>
            <a:ext cx="2078035" cy="53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Loudspeaker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681C5-A1BE-4D92-ABF1-474AFDF4523A}"/>
              </a:ext>
            </a:extLst>
          </p:cNvPr>
          <p:cNvSpPr/>
          <p:nvPr/>
        </p:nvSpPr>
        <p:spPr>
          <a:xfrm>
            <a:off x="4455839" y="4878122"/>
            <a:ext cx="671563" cy="69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button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B2A886-56BF-4E6C-BC8A-0A249E720BAD}"/>
              </a:ext>
            </a:extLst>
          </p:cNvPr>
          <p:cNvSpPr/>
          <p:nvPr/>
        </p:nvSpPr>
        <p:spPr>
          <a:xfrm>
            <a:off x="4790350" y="3197237"/>
            <a:ext cx="217260" cy="217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LED</a:t>
            </a:r>
            <a:endParaRPr lang="de-DE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045D1-0349-4E43-9D4E-5725881FD11D}"/>
              </a:ext>
            </a:extLst>
          </p:cNvPr>
          <p:cNvSpPr txBox="1"/>
          <p:nvPr/>
        </p:nvSpPr>
        <p:spPr>
          <a:xfrm>
            <a:off x="454562" y="6001494"/>
            <a:ext cx="282801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Loudspeaker drivers face down into air gap (5 mm)</a:t>
            </a:r>
            <a:endParaRPr lang="de-DE" sz="1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F6AF04-1F91-4CA6-9856-926AF0CE9876}"/>
              </a:ext>
            </a:extLst>
          </p:cNvPr>
          <p:cNvCxnSpPr>
            <a:cxnSpLocks/>
          </p:cNvCxnSpPr>
          <p:nvPr/>
        </p:nvCxnSpPr>
        <p:spPr>
          <a:xfrm flipV="1">
            <a:off x="2626103" y="5547510"/>
            <a:ext cx="254466" cy="454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8BC5D-20A3-4760-AAEF-EDBB3D36C599}"/>
              </a:ext>
            </a:extLst>
          </p:cNvPr>
          <p:cNvSpPr/>
          <p:nvPr/>
        </p:nvSpPr>
        <p:spPr>
          <a:xfrm rot="5400000">
            <a:off x="4850018" y="2701205"/>
            <a:ext cx="807965" cy="46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I2S audio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44D68-4C71-4DB4-98AB-83154A9914BB}"/>
              </a:ext>
            </a:extLst>
          </p:cNvPr>
          <p:cNvSpPr txBox="1"/>
          <p:nvPr/>
        </p:nvSpPr>
        <p:spPr>
          <a:xfrm>
            <a:off x="5243842" y="1812302"/>
            <a:ext cx="85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30x19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B3D377-FC1A-492C-A341-304D2DE859CE}"/>
              </a:ext>
            </a:extLst>
          </p:cNvPr>
          <p:cNvCxnSpPr>
            <a:cxnSpLocks/>
            <a:stCxn id="38" idx="2"/>
            <a:endCxn id="66" idx="1"/>
          </p:cNvCxnSpPr>
          <p:nvPr/>
        </p:nvCxnSpPr>
        <p:spPr>
          <a:xfrm>
            <a:off x="5669423" y="2181634"/>
            <a:ext cx="435452" cy="4023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A7521D-7347-462B-A618-93DA82AD2791}"/>
              </a:ext>
            </a:extLst>
          </p:cNvPr>
          <p:cNvSpPr txBox="1"/>
          <p:nvPr/>
        </p:nvSpPr>
        <p:spPr>
          <a:xfrm>
            <a:off x="522071" y="1689155"/>
            <a:ext cx="192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6B6A6A"/>
                </a:solidFill>
                <a:effectLst/>
                <a:latin typeface="Play"/>
              </a:rPr>
              <a:t>100 x 45 x 21mm</a:t>
            </a:r>
            <a:endParaRPr lang="de-DE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C567D-9717-4A5D-BEFA-13765FDF54A9}"/>
              </a:ext>
            </a:extLst>
          </p:cNvPr>
          <p:cNvCxnSpPr/>
          <p:nvPr/>
        </p:nvCxnSpPr>
        <p:spPr>
          <a:xfrm flipH="1" flipV="1">
            <a:off x="2082800" y="2024190"/>
            <a:ext cx="294787" cy="6046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6932CD-DE65-45B2-924F-B15F1B25A3B5}"/>
              </a:ext>
            </a:extLst>
          </p:cNvPr>
          <p:cNvSpPr txBox="1"/>
          <p:nvPr/>
        </p:nvSpPr>
        <p:spPr>
          <a:xfrm>
            <a:off x="6164420" y="1867086"/>
            <a:ext cx="851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45x17.5</a:t>
            </a:r>
            <a:endParaRPr lang="de-DE" sz="16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3308F3-F3D9-4660-BD43-380CC957635D}"/>
              </a:ext>
            </a:extLst>
          </p:cNvPr>
          <p:cNvCxnSpPr>
            <a:cxnSpLocks/>
            <a:stCxn id="83" idx="2"/>
            <a:endCxn id="36" idx="1"/>
          </p:cNvCxnSpPr>
          <p:nvPr/>
        </p:nvCxnSpPr>
        <p:spPr>
          <a:xfrm>
            <a:off x="4900605" y="2302606"/>
            <a:ext cx="353396" cy="226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D38EDF-FA07-4DFC-BE88-0CD366BC24F5}"/>
              </a:ext>
            </a:extLst>
          </p:cNvPr>
          <p:cNvCxnSpPr>
            <a:cxnSpLocks/>
          </p:cNvCxnSpPr>
          <p:nvPr/>
        </p:nvCxnSpPr>
        <p:spPr>
          <a:xfrm>
            <a:off x="6996168" y="2436515"/>
            <a:ext cx="0" cy="99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F00B135-C367-4ACF-B34C-80FAE0E2AD4F}"/>
              </a:ext>
            </a:extLst>
          </p:cNvPr>
          <p:cNvSpPr txBox="1"/>
          <p:nvPr/>
        </p:nvSpPr>
        <p:spPr>
          <a:xfrm>
            <a:off x="2554584" y="6286893"/>
            <a:ext cx="426751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Vent slots below loudspeaker for sound: </a:t>
            </a:r>
            <a:r>
              <a:rPr lang="en-US" sz="1000" dirty="0" err="1"/>
              <a:t>eg</a:t>
            </a:r>
            <a:r>
              <a:rPr lang="en-US" sz="1000" dirty="0"/>
              <a:t> 5 slots, 4 mm width, 30 mm length</a:t>
            </a:r>
            <a:endParaRPr lang="de-DE" sz="1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783D5B-7FE2-410A-8133-A0F9C2737569}"/>
              </a:ext>
            </a:extLst>
          </p:cNvPr>
          <p:cNvCxnSpPr>
            <a:cxnSpLocks/>
          </p:cNvCxnSpPr>
          <p:nvPr/>
        </p:nvCxnSpPr>
        <p:spPr>
          <a:xfrm flipH="1" flipV="1">
            <a:off x="3172858" y="5729886"/>
            <a:ext cx="538180" cy="5436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071D89-779E-4645-9ECE-606505B0E4E9}"/>
              </a:ext>
            </a:extLst>
          </p:cNvPr>
          <p:cNvCxnSpPr>
            <a:cxnSpLocks/>
          </p:cNvCxnSpPr>
          <p:nvPr/>
        </p:nvCxnSpPr>
        <p:spPr>
          <a:xfrm flipH="1">
            <a:off x="2377587" y="5791588"/>
            <a:ext cx="15428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E8723B9-AFF2-4B03-B0C7-0808C170A2C4}"/>
              </a:ext>
            </a:extLst>
          </p:cNvPr>
          <p:cNvSpPr/>
          <p:nvPr/>
        </p:nvSpPr>
        <p:spPr>
          <a:xfrm rot="5400000">
            <a:off x="5767934" y="2778079"/>
            <a:ext cx="673882" cy="28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IMU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FC1816-1788-4908-B7D2-E5839BDC42F9}"/>
              </a:ext>
            </a:extLst>
          </p:cNvPr>
          <p:cNvSpPr txBox="1"/>
          <p:nvPr/>
        </p:nvSpPr>
        <p:spPr>
          <a:xfrm>
            <a:off x="6510270" y="3476383"/>
            <a:ext cx="257953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Pi-Zero: 66.0mm x 30.5mm: should be offset to allow access to USB</a:t>
            </a:r>
            <a:endParaRPr lang="en-GB" sz="11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7A2C8E-A224-4DFF-9D68-CAC4F7F3C300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410161" y="2954973"/>
            <a:ext cx="100109" cy="7368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5C019A5-3F8B-4E93-9C19-C06BBE8CA696}"/>
              </a:ext>
            </a:extLst>
          </p:cNvPr>
          <p:cNvSpPr/>
          <p:nvPr/>
        </p:nvSpPr>
        <p:spPr>
          <a:xfrm>
            <a:off x="5177425" y="5542428"/>
            <a:ext cx="1675330" cy="191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Zero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D5829C-7BFF-45C6-B539-25CB5E372A93}"/>
              </a:ext>
            </a:extLst>
          </p:cNvPr>
          <p:cNvCxnSpPr>
            <a:cxnSpLocks/>
          </p:cNvCxnSpPr>
          <p:nvPr/>
        </p:nvCxnSpPr>
        <p:spPr>
          <a:xfrm>
            <a:off x="7271385" y="4902473"/>
            <a:ext cx="0" cy="82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E85C75D-2272-47C0-AD61-2BBD15766BC4}"/>
              </a:ext>
            </a:extLst>
          </p:cNvPr>
          <p:cNvSpPr txBox="1"/>
          <p:nvPr/>
        </p:nvSpPr>
        <p:spPr>
          <a:xfrm>
            <a:off x="4475024" y="1933274"/>
            <a:ext cx="85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40x25</a:t>
            </a:r>
            <a:endParaRPr lang="de-DE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7F1FB3-7629-4485-B552-77C5E78FBC3B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472696" y="2103599"/>
            <a:ext cx="330561" cy="3766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863A43C-3A42-4DD1-96EA-2848CC57E607}"/>
              </a:ext>
            </a:extLst>
          </p:cNvPr>
          <p:cNvSpPr/>
          <p:nvPr/>
        </p:nvSpPr>
        <p:spPr>
          <a:xfrm>
            <a:off x="6056573" y="5262245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76AC91-1E51-481B-9A88-98BD51B01A61}"/>
              </a:ext>
            </a:extLst>
          </p:cNvPr>
          <p:cNvSpPr/>
          <p:nvPr/>
        </p:nvSpPr>
        <p:spPr>
          <a:xfrm>
            <a:off x="6467492" y="5249054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1AF0EA6-9826-47C1-8948-FB581DD9E79E}"/>
              </a:ext>
            </a:extLst>
          </p:cNvPr>
          <p:cNvCxnSpPr>
            <a:cxnSpLocks/>
            <a:stCxn id="56" idx="1"/>
            <a:endCxn id="32" idx="6"/>
          </p:cNvCxnSpPr>
          <p:nvPr/>
        </p:nvCxnSpPr>
        <p:spPr>
          <a:xfrm flipH="1" flipV="1">
            <a:off x="7342091" y="5323388"/>
            <a:ext cx="699921" cy="1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1A80E49-E343-4157-AF64-345D0607DC0B}"/>
              </a:ext>
            </a:extLst>
          </p:cNvPr>
          <p:cNvSpPr txBox="1"/>
          <p:nvPr/>
        </p:nvSpPr>
        <p:spPr>
          <a:xfrm>
            <a:off x="7165605" y="5994161"/>
            <a:ext cx="3371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Pi-Zero screws on to case bottom </a:t>
            </a:r>
            <a:endParaRPr lang="de-DE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B5DEF06-7117-4141-BC3B-FA28CBDE2522}"/>
              </a:ext>
            </a:extLst>
          </p:cNvPr>
          <p:cNvCxnSpPr>
            <a:cxnSpLocks/>
          </p:cNvCxnSpPr>
          <p:nvPr/>
        </p:nvCxnSpPr>
        <p:spPr>
          <a:xfrm flipH="1" flipV="1">
            <a:off x="6656722" y="5705639"/>
            <a:ext cx="527680" cy="3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25F3790-4C5E-48D2-A6BC-DE3A241BEEE1}"/>
              </a:ext>
            </a:extLst>
          </p:cNvPr>
          <p:cNvSpPr/>
          <p:nvPr/>
        </p:nvSpPr>
        <p:spPr>
          <a:xfrm>
            <a:off x="2130942" y="5676523"/>
            <a:ext cx="28309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E53AD2-B026-412D-822B-96198B29FFFD}"/>
              </a:ext>
            </a:extLst>
          </p:cNvPr>
          <p:cNvSpPr txBox="1"/>
          <p:nvPr/>
        </p:nvSpPr>
        <p:spPr>
          <a:xfrm>
            <a:off x="381572" y="4263271"/>
            <a:ext cx="190789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Micro USB connector at case end</a:t>
            </a:r>
            <a:endParaRPr lang="de-DE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718DE4-13C2-4DA9-A629-824EA6C30028}"/>
              </a:ext>
            </a:extLst>
          </p:cNvPr>
          <p:cNvSpPr/>
          <p:nvPr/>
        </p:nvSpPr>
        <p:spPr>
          <a:xfrm>
            <a:off x="2123465" y="2783722"/>
            <a:ext cx="232202" cy="19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AF18C71-108E-47DB-A707-5EA72470F5A9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1350523" y="2879450"/>
            <a:ext cx="772942" cy="1397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E36FD30-516B-4842-AA5B-E608BAA08FC5}"/>
              </a:ext>
            </a:extLst>
          </p:cNvPr>
          <p:cNvCxnSpPr>
            <a:cxnSpLocks/>
            <a:stCxn id="101" idx="2"/>
            <a:endCxn id="99" idx="1"/>
          </p:cNvCxnSpPr>
          <p:nvPr/>
        </p:nvCxnSpPr>
        <p:spPr>
          <a:xfrm>
            <a:off x="1335520" y="4509492"/>
            <a:ext cx="795422" cy="1189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8666DDE-F677-4D92-83D7-494D484D53CB}"/>
              </a:ext>
            </a:extLst>
          </p:cNvPr>
          <p:cNvSpPr txBox="1"/>
          <p:nvPr/>
        </p:nvSpPr>
        <p:spPr>
          <a:xfrm>
            <a:off x="6842117" y="2037507"/>
            <a:ext cx="851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32x25</a:t>
            </a:r>
            <a:endParaRPr lang="de-DE" sz="16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13F3BBD-36AE-480C-9330-E8EE18AC8B12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6801737" y="2249753"/>
            <a:ext cx="118825" cy="3528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CB6711-A6E9-44C9-BD99-458B639A57E2}"/>
              </a:ext>
            </a:extLst>
          </p:cNvPr>
          <p:cNvSpPr txBox="1"/>
          <p:nvPr/>
        </p:nvSpPr>
        <p:spPr>
          <a:xfrm>
            <a:off x="3131124" y="4323781"/>
            <a:ext cx="130997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Same height as OLED </a:t>
            </a:r>
            <a:endParaRPr lang="de-DE" sz="10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B1E7AE-08EA-432D-92B1-39090D6A3B50}"/>
              </a:ext>
            </a:extLst>
          </p:cNvPr>
          <p:cNvSpPr/>
          <p:nvPr/>
        </p:nvSpPr>
        <p:spPr>
          <a:xfrm>
            <a:off x="4557759" y="4767456"/>
            <a:ext cx="451805" cy="10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11F84B1-F5F8-4D84-AA0D-B9481BBA6C6D}"/>
              </a:ext>
            </a:extLst>
          </p:cNvPr>
          <p:cNvCxnSpPr>
            <a:cxnSpLocks/>
          </p:cNvCxnSpPr>
          <p:nvPr/>
        </p:nvCxnSpPr>
        <p:spPr>
          <a:xfrm flipV="1">
            <a:off x="4173615" y="5020279"/>
            <a:ext cx="242681" cy="26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78E892-2CC0-4BBD-A43A-D0F5D5F4268C}"/>
              </a:ext>
            </a:extLst>
          </p:cNvPr>
          <p:cNvCxnSpPr>
            <a:cxnSpLocks/>
            <a:stCxn id="115" idx="2"/>
            <a:endCxn id="61" idx="1"/>
          </p:cNvCxnSpPr>
          <p:nvPr/>
        </p:nvCxnSpPr>
        <p:spPr>
          <a:xfrm>
            <a:off x="3786111" y="4570002"/>
            <a:ext cx="540260" cy="3325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60EFEC0-6134-46D9-AD13-A3535FC0600C}"/>
              </a:ext>
            </a:extLst>
          </p:cNvPr>
          <p:cNvSpPr/>
          <p:nvPr/>
        </p:nvSpPr>
        <p:spPr>
          <a:xfrm>
            <a:off x="4326371" y="4879735"/>
            <a:ext cx="9077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CEA619-D934-4C6B-8BE9-4FDC5DAE5C46}"/>
              </a:ext>
            </a:extLst>
          </p:cNvPr>
          <p:cNvSpPr txBox="1"/>
          <p:nvPr/>
        </p:nvSpPr>
        <p:spPr>
          <a:xfrm>
            <a:off x="3441948" y="3728621"/>
            <a:ext cx="234551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Just two tiny holes for LED legs (</a:t>
            </a:r>
            <a:r>
              <a:rPr lang="en-US" sz="1000" dirty="0" err="1"/>
              <a:t>eg</a:t>
            </a:r>
            <a:r>
              <a:rPr lang="en-US" sz="1000" dirty="0"/>
              <a:t> 1 mm)</a:t>
            </a:r>
            <a:endParaRPr lang="de-DE" sz="1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22F1F2C-70C3-488F-A003-97F405E45F42}"/>
              </a:ext>
            </a:extLst>
          </p:cNvPr>
          <p:cNvCxnSpPr>
            <a:cxnSpLocks/>
            <a:stCxn id="74" idx="2"/>
            <a:endCxn id="33" idx="3"/>
          </p:cNvCxnSpPr>
          <p:nvPr/>
        </p:nvCxnSpPr>
        <p:spPr>
          <a:xfrm>
            <a:off x="4614705" y="3974842"/>
            <a:ext cx="667772" cy="9451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7EA9F10-38F4-4F6D-9C76-D9A202CFF61F}"/>
              </a:ext>
            </a:extLst>
          </p:cNvPr>
          <p:cNvSpPr/>
          <p:nvPr/>
        </p:nvSpPr>
        <p:spPr>
          <a:xfrm>
            <a:off x="5272751" y="4862732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718EEF2-32FA-4EA1-A97C-81AD661BF37E}"/>
              </a:ext>
            </a:extLst>
          </p:cNvPr>
          <p:cNvSpPr/>
          <p:nvPr/>
        </p:nvSpPr>
        <p:spPr>
          <a:xfrm>
            <a:off x="6833688" y="2485706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B14ABA-B22A-4A45-BD26-D3B6B2F40F50}"/>
              </a:ext>
            </a:extLst>
          </p:cNvPr>
          <p:cNvSpPr/>
          <p:nvPr/>
        </p:nvSpPr>
        <p:spPr>
          <a:xfrm>
            <a:off x="6860593" y="3323359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C2EB22D-EAA7-4BEF-978F-1CBD881E1E34}"/>
              </a:ext>
            </a:extLst>
          </p:cNvPr>
          <p:cNvSpPr/>
          <p:nvPr/>
        </p:nvSpPr>
        <p:spPr>
          <a:xfrm>
            <a:off x="2152414" y="2476318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85B1DFA-56DB-4472-A782-F2AE78DCF8DB}"/>
              </a:ext>
            </a:extLst>
          </p:cNvPr>
          <p:cNvSpPr/>
          <p:nvPr/>
        </p:nvSpPr>
        <p:spPr>
          <a:xfrm>
            <a:off x="2179319" y="3313971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AAD227-B00A-432F-AC87-D53AF4D83786}"/>
              </a:ext>
            </a:extLst>
          </p:cNvPr>
          <p:cNvSpPr txBox="1"/>
          <p:nvPr/>
        </p:nvSpPr>
        <p:spPr>
          <a:xfrm>
            <a:off x="7326729" y="2633228"/>
            <a:ext cx="232146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Screw holes to attach top plate with case</a:t>
            </a:r>
            <a:endParaRPr lang="de-DE" sz="10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081FA4F-9E32-4579-AAF9-C7437D74B88C}"/>
              </a:ext>
            </a:extLst>
          </p:cNvPr>
          <p:cNvCxnSpPr>
            <a:cxnSpLocks/>
            <a:stCxn id="86" idx="1"/>
            <a:endCxn id="78" idx="6"/>
          </p:cNvCxnSpPr>
          <p:nvPr/>
        </p:nvCxnSpPr>
        <p:spPr>
          <a:xfrm flipH="1" flipV="1">
            <a:off x="6900104" y="2519268"/>
            <a:ext cx="426625" cy="2370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2AE0BDF-DB39-4114-AAEB-4451C70B56E3}"/>
              </a:ext>
            </a:extLst>
          </p:cNvPr>
          <p:cNvCxnSpPr>
            <a:cxnSpLocks/>
            <a:stCxn id="86" idx="1"/>
            <a:endCxn id="80" idx="5"/>
          </p:cNvCxnSpPr>
          <p:nvPr/>
        </p:nvCxnSpPr>
        <p:spPr>
          <a:xfrm flipH="1">
            <a:off x="6917283" y="2756339"/>
            <a:ext cx="409446" cy="6243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83B388B-07DC-4B63-A375-C25800B36C22}"/>
              </a:ext>
            </a:extLst>
          </p:cNvPr>
          <p:cNvSpPr txBox="1"/>
          <p:nvPr/>
        </p:nvSpPr>
        <p:spPr>
          <a:xfrm>
            <a:off x="442970" y="2576288"/>
            <a:ext cx="80502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Screw holes</a:t>
            </a:r>
            <a:endParaRPr lang="de-DE" sz="10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36BC3B7-E2C5-422A-8EC1-E32937F6EDDF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1273133" y="2709703"/>
            <a:ext cx="906186" cy="637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9946D88-DF84-4826-B5FA-DC30DD1B16D2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1241045" y="2509880"/>
            <a:ext cx="911369" cy="2162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6795F98-E28F-4C47-8961-2C4C1CE16B44}"/>
              </a:ext>
            </a:extLst>
          </p:cNvPr>
          <p:cNvSpPr/>
          <p:nvPr/>
        </p:nvSpPr>
        <p:spPr>
          <a:xfrm rot="5400000">
            <a:off x="3539561" y="2592768"/>
            <a:ext cx="718490" cy="6386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AE5ED0-FB63-4791-A026-097267BAAF16}"/>
              </a:ext>
            </a:extLst>
          </p:cNvPr>
          <p:cNvSpPr/>
          <p:nvPr/>
        </p:nvSpPr>
        <p:spPr>
          <a:xfrm>
            <a:off x="3510054" y="4861016"/>
            <a:ext cx="729030" cy="829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OLED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B82F31-D40F-4777-BE36-02CAE0E9C394}"/>
              </a:ext>
            </a:extLst>
          </p:cNvPr>
          <p:cNvSpPr txBox="1"/>
          <p:nvPr/>
        </p:nvSpPr>
        <p:spPr>
          <a:xfrm>
            <a:off x="3116403" y="1782231"/>
            <a:ext cx="85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27x27</a:t>
            </a:r>
            <a:endParaRPr lang="de-DE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D631027-E4FA-4A86-93CF-6CBB6BE95B1C}"/>
              </a:ext>
            </a:extLst>
          </p:cNvPr>
          <p:cNvCxnSpPr>
            <a:cxnSpLocks/>
          </p:cNvCxnSpPr>
          <p:nvPr/>
        </p:nvCxnSpPr>
        <p:spPr>
          <a:xfrm>
            <a:off x="3601492" y="2090283"/>
            <a:ext cx="194311" cy="5755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7F67776-3C65-4A23-B7D1-9FE715D50868}"/>
              </a:ext>
            </a:extLst>
          </p:cNvPr>
          <p:cNvSpPr txBox="1"/>
          <p:nvPr/>
        </p:nvSpPr>
        <p:spPr>
          <a:xfrm>
            <a:off x="170834" y="5138720"/>
            <a:ext cx="12907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Middle layer of box:</a:t>
            </a:r>
          </a:p>
          <a:p>
            <a:r>
              <a:rPr lang="en-US" sz="800" dirty="0"/>
              <a:t>has mounting holes for all </a:t>
            </a:r>
          </a:p>
          <a:p>
            <a:r>
              <a:rPr lang="en-US" sz="800" dirty="0"/>
              <a:t>except Pi-Zero</a:t>
            </a:r>
            <a:endParaRPr lang="de-DE" sz="10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AD4B1CA-D529-4D1F-BFE8-01581EDB50DB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1461572" y="5279665"/>
            <a:ext cx="667972" cy="89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A73A86-4EF8-4DD1-9657-71FE62ED7B3B}"/>
              </a:ext>
            </a:extLst>
          </p:cNvPr>
          <p:cNvCxnSpPr>
            <a:cxnSpLocks/>
          </p:cNvCxnSpPr>
          <p:nvPr/>
        </p:nvCxnSpPr>
        <p:spPr>
          <a:xfrm>
            <a:off x="2123465" y="4902594"/>
            <a:ext cx="0" cy="39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2AED051-BD18-41E8-8CE7-4F91A710838B}"/>
              </a:ext>
            </a:extLst>
          </p:cNvPr>
          <p:cNvCxnSpPr>
            <a:cxnSpLocks/>
          </p:cNvCxnSpPr>
          <p:nvPr/>
        </p:nvCxnSpPr>
        <p:spPr>
          <a:xfrm>
            <a:off x="2119778" y="4902594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A5C9FFD-3631-4F75-A469-3FB149FAC749}"/>
              </a:ext>
            </a:extLst>
          </p:cNvPr>
          <p:cNvSpPr txBox="1"/>
          <p:nvPr/>
        </p:nvSpPr>
        <p:spPr>
          <a:xfrm>
            <a:off x="170834" y="4709363"/>
            <a:ext cx="7569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Upper face</a:t>
            </a:r>
            <a:endParaRPr lang="de-DE" sz="10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18AC25-1385-4246-B3E7-C489478FF5F9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927772" y="4832474"/>
            <a:ext cx="1284754" cy="699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CFB4ACE-1D4D-42D6-A556-D5945D82C511}"/>
              </a:ext>
            </a:extLst>
          </p:cNvPr>
          <p:cNvSpPr txBox="1"/>
          <p:nvPr/>
        </p:nvSpPr>
        <p:spPr>
          <a:xfrm>
            <a:off x="269615" y="5650320"/>
            <a:ext cx="75373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Lower face</a:t>
            </a:r>
            <a:endParaRPr lang="de-DE" sz="10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17E2F07-34E3-43C3-9D26-5903DA037B11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1023347" y="5758356"/>
            <a:ext cx="1451192" cy="15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CCF1EA3-B6DF-4812-919A-52EEC9DD8150}"/>
              </a:ext>
            </a:extLst>
          </p:cNvPr>
          <p:cNvSpPr/>
          <p:nvPr/>
        </p:nvSpPr>
        <p:spPr>
          <a:xfrm>
            <a:off x="7216955" y="5203334"/>
            <a:ext cx="125136" cy="240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06CA79-B9AA-43A6-B20C-DA0B60144CC3}"/>
              </a:ext>
            </a:extLst>
          </p:cNvPr>
          <p:cNvCxnSpPr>
            <a:cxnSpLocks/>
          </p:cNvCxnSpPr>
          <p:nvPr/>
        </p:nvCxnSpPr>
        <p:spPr>
          <a:xfrm>
            <a:off x="7070196" y="4902473"/>
            <a:ext cx="0" cy="82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C951E98-5BCC-49DA-8AE6-F2F9DD7341B1}"/>
              </a:ext>
            </a:extLst>
          </p:cNvPr>
          <p:cNvSpPr txBox="1"/>
          <p:nvPr/>
        </p:nvSpPr>
        <p:spPr>
          <a:xfrm>
            <a:off x="7381109" y="4403938"/>
            <a:ext cx="198689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PLED mounts on to this plate</a:t>
            </a:r>
            <a:endParaRPr lang="de-DE" sz="12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42FEC4-9252-47D3-9BF1-DFB7D0A18929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7064600" y="4542438"/>
            <a:ext cx="316509" cy="4088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359B6A7-BB6B-4EA2-9037-A10EE1D5B6D6}"/>
              </a:ext>
            </a:extLst>
          </p:cNvPr>
          <p:cNvSpPr/>
          <p:nvPr/>
        </p:nvSpPr>
        <p:spPr>
          <a:xfrm rot="5400000">
            <a:off x="5396263" y="2770532"/>
            <a:ext cx="673882" cy="28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GPS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5674074-36A8-47B4-B797-1B84A2003B5D}"/>
              </a:ext>
            </a:extLst>
          </p:cNvPr>
          <p:cNvSpPr/>
          <p:nvPr/>
        </p:nvSpPr>
        <p:spPr>
          <a:xfrm>
            <a:off x="5665550" y="5249067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93E0885-3288-4728-8D1F-7D878619866C}"/>
              </a:ext>
            </a:extLst>
          </p:cNvPr>
          <p:cNvSpPr/>
          <p:nvPr/>
        </p:nvSpPr>
        <p:spPr>
          <a:xfrm rot="5400000">
            <a:off x="5838542" y="4614990"/>
            <a:ext cx="77766" cy="635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A0E62CC-7499-499B-BFD4-FAF932376838}"/>
              </a:ext>
            </a:extLst>
          </p:cNvPr>
          <p:cNvSpPr/>
          <p:nvPr/>
        </p:nvSpPr>
        <p:spPr>
          <a:xfrm rot="5400000">
            <a:off x="5561317" y="2536840"/>
            <a:ext cx="668462" cy="6523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F95753-43E0-4A4D-91FC-619188E6F0B8}"/>
              </a:ext>
            </a:extLst>
          </p:cNvPr>
          <p:cNvSpPr txBox="1"/>
          <p:nvPr/>
        </p:nvSpPr>
        <p:spPr>
          <a:xfrm>
            <a:off x="5435038" y="4309787"/>
            <a:ext cx="8723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GPU antenna</a:t>
            </a:r>
            <a:endParaRPr lang="de-DE" sz="1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18A866-A2DC-4135-8E5B-60D2946606D2}"/>
              </a:ext>
            </a:extLst>
          </p:cNvPr>
          <p:cNvCxnSpPr>
            <a:cxnSpLocks/>
            <a:stCxn id="128" idx="3"/>
          </p:cNvCxnSpPr>
          <p:nvPr/>
        </p:nvCxnSpPr>
        <p:spPr>
          <a:xfrm flipH="1">
            <a:off x="5886780" y="3197239"/>
            <a:ext cx="8768" cy="11724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FF3938D-E80A-43D6-94D4-05CE5CB8377C}"/>
              </a:ext>
            </a:extLst>
          </p:cNvPr>
          <p:cNvCxnSpPr>
            <a:cxnSpLocks/>
            <a:stCxn id="130" idx="2"/>
            <a:endCxn id="125" idx="3"/>
          </p:cNvCxnSpPr>
          <p:nvPr/>
        </p:nvCxnSpPr>
        <p:spPr>
          <a:xfrm>
            <a:off x="5871216" y="4556008"/>
            <a:ext cx="6209" cy="4157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5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Arial</vt:lpstr>
      <vt:lpstr>Calibri</vt:lpstr>
      <vt:lpstr>Calibri Light</vt:lpstr>
      <vt:lpstr>Play</vt:lpstr>
      <vt:lpstr>Office Theme</vt:lpstr>
      <vt:lpstr>Electronic housing assembly for 3D printing  </vt:lpstr>
      <vt:lpstr>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housing assembly for 3D printing  </dc:title>
  <dc:creator>John Usher</dc:creator>
  <cp:lastModifiedBy>John Usher</cp:lastModifiedBy>
  <cp:revision>1</cp:revision>
  <dcterms:created xsi:type="dcterms:W3CDTF">2022-03-15T21:14:06Z</dcterms:created>
  <dcterms:modified xsi:type="dcterms:W3CDTF">2022-03-15T21:14:39Z</dcterms:modified>
</cp:coreProperties>
</file>