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72" r:id="rId5"/>
    <p:sldId id="271" r:id="rId6"/>
    <p:sldId id="258" r:id="rId7"/>
    <p:sldId id="273" r:id="rId8"/>
    <p:sldId id="260" r:id="rId9"/>
    <p:sldId id="263" r:id="rId10"/>
    <p:sldId id="265" r:id="rId11"/>
    <p:sldId id="269" r:id="rId12"/>
    <p:sldId id="270" r:id="rId13"/>
    <p:sldId id="261" r:id="rId14"/>
    <p:sldId id="262" r:id="rId15"/>
    <p:sldId id="264" r:id="rId16"/>
    <p:sldId id="266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9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8846-8930-4388-A06B-E10DAC80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3EB8-2E81-4F83-B464-83EC210C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843D-409E-4A06-BE36-8CCC6B58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8A46-2AB4-4CFB-9AAA-EF49D7B7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A259-9AE5-4408-A51D-AE74ACB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E3E-572B-40C6-B397-C4E4F54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E7046-5F5D-4EE8-AD4B-F3E88C0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8ADF-300B-4307-8F9A-25A062D4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7D3-1C8B-4256-8600-E011D473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0B23-19C5-43F0-8145-D2584AF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8B5E4-406D-44AC-A5E8-5253B9BBA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49CB-F835-49A1-97CD-455BFE927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9825-CC62-4E15-9D8D-FB9F9EF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E893-B0CC-4497-A49A-0319962D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331D-506F-4475-9234-5BF2F022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7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93EA-C9C9-455C-B28B-12CC1BB9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E8AA-ACE5-466C-8A86-E58BC2F5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FFF8-5180-44B1-991B-A6E461E5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3EA6-0A3E-48A1-A9F8-9AB79EB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908E-DD19-45FE-A4E9-9BAF8157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BA00-F2E0-4872-B330-708FBD77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B193-1B7C-4D0F-AC5D-2A6E132D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7BF-CFF3-4670-BD1A-9C3C9D6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6F17-EFD1-4181-A9F3-B04C1A1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6AD1-5C35-45BA-B41E-9E62736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9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CD60-F193-41A9-A341-085E565D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C5D6-5E36-49D6-AF72-0F0546908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A3B62-73B3-4255-95BA-8133307C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14B08-EE8C-4AEF-A7E4-D77DADC0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1D27-45A7-4789-B980-D8A89AD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9854-CC43-4C8B-AA59-024CBD1E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3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A296-1D0B-4C76-A7FC-A51BE207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0665-E55D-4B36-9A45-901BADBF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0A22-08EB-4852-846B-A4391912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C178-847B-438D-90F2-3CF023A9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5459-A1DA-4B47-A366-2FDB34AF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CAC5-1AD7-4A13-A0DF-A5CBAA02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6BFA4-C056-4F30-928B-B7C7F60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6B5CF-A62A-477E-8D49-7EDF8F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B4F2-DB7E-4CE5-9840-22BB2426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9BD32-CB58-4754-8E42-0B156B0C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6C20-E7DF-47EE-96E4-4F28922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AB234-E4F1-42BB-8D1C-99F2F3B0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FAAA-960E-4639-800E-766FD3FC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4D588-AB1E-4594-82C8-EC4B2E0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8240-EB91-44EC-A46D-76161380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6D05-7066-481A-A0E1-5D040F03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7F39-DBD6-4F19-B07E-E9EED083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A1C4-F186-4C4D-B3E1-6D7CEA92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A055-FE87-4424-A738-94424582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3850-1E3B-4D61-9BB8-C9F00AAA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EABC-DBF5-434C-8E0B-2DCAE27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DD8-B4F7-441F-BCFF-F1761973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467A-8D22-4638-9937-28914F08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5B7A-7327-4AF0-A8DA-C67E324A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1EFF0-8EB7-4E26-B258-EBA75466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E54B-95FD-4CBF-8C12-103A025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6B17-0B27-4FCD-80F6-29EBE251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D9E6-A9F6-4465-931B-99CE328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1723-A2B6-4C7C-8A41-961DE622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65F5-81DD-4E8F-8420-A49D11DE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DD3A-60C9-4CD1-80E9-5994C354E972}" type="datetimeFigureOut">
              <a:rPr lang="de-DE" smtClean="0"/>
              <a:t>24.03.2022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9FAC-0536-4324-ADC0-DD9C9BF0C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F03D-3476-4D12-9D0D-D53C97F62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mazon.de/-/en/gp/product/B0755XYBG4/ref=ppx_yo_dt_b_search_asin_image?ie=UTF8&amp;th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az-delivery.de/en/products/0-96zolldisp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amazon.de/dp/B088LR3488?ref_=pe_3044161_248799201_302_E_DDE_dt_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luedot.space/products/bno055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led-genial.de/Power-Dot-3W-WS2811-kompatib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adafruit.com/product/367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amazon.de/dp/B07W13X3TD?ref_=pe_27091401_487187591_302_E_DDE_dt_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reichelt.de/de/en/developer-boards-audio-amplifier-class-d-pam8302a-debo-sound-amp1-p235505.html?PROVID=2788&amp;gclid=Cj0KCQjwuMuRBhCJARIsAHXdnqNk4agOJo3q_V-EEzaXOEnxIQZ6iQGCj8q-KR24H9QsqF12Yn-0s_IaApU6EALw_wcB&amp;&amp;r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ozstick.com.au/information/useful-product-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mazon.de/-/en/gp/product/B07XJY4VBQ/ref=ppx_yo_dt_b_search_asin_title?ie=UTF8&amp;th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300D-0BDB-4F95-9AC1-202894C5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</a:t>
            </a:r>
            <a:r>
              <a:rPr lang="en-US"/>
              <a:t>Case Protype </a:t>
            </a:r>
            <a:r>
              <a:rPr lang="en-US" dirty="0"/>
              <a:t>		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5C51-2B80-4119-9A36-98F6D9839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Usher</a:t>
            </a:r>
          </a:p>
          <a:p>
            <a:fld id="{435E3740-F401-43F5-B4AF-FF2464806228}" type="datetime5">
              <a:rPr lang="en-US"/>
              <a:t>24-Mar-22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09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6247-A2CC-4734-B22D-D8CBF10C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371475"/>
            <a:ext cx="4352925" cy="11858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b="0" i="0" u="sng" dirty="0">
                <a:effectLst/>
                <a:latin typeface="-apple-system"/>
              </a:rPr>
              <a:t>ATmega328p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0800-7A7F-4DBC-A180-5599FECB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hlinkClick r:id="rId2"/>
              </a:rPr>
              <a:t>https://www.amazon.de/-/en/gp/product/B0755XYBG4/ref=ppx_yo_dt_b_search_asin_image?ie=UTF8&amp;th=1</a:t>
            </a:r>
            <a:endParaRPr lang="de-DE" sz="1400" dirty="0"/>
          </a:p>
          <a:p>
            <a:r>
              <a:rPr lang="de-DE" sz="1050" b="0" i="0" dirty="0">
                <a:solidFill>
                  <a:srgbClr val="0F1111"/>
                </a:solidFill>
                <a:effectLst/>
                <a:latin typeface="Amazon Ember"/>
              </a:rPr>
              <a:t>45 x 17,5 x 18 mm </a:t>
            </a:r>
            <a:endParaRPr lang="de-DE" sz="1400" dirty="0"/>
          </a:p>
          <a:p>
            <a:endParaRPr lang="de-DE" sz="1400" dirty="0"/>
          </a:p>
        </p:txBody>
      </p:sp>
      <p:pic>
        <p:nvPicPr>
          <p:cNvPr id="3074" name="Picture 2" descr="MODUL NANO-V3/CH340 - Symbolgeneratoren (OSD) - Delta">
            <a:extLst>
              <a:ext uri="{FF2B5EF4-FFF2-40B4-BE49-F238E27FC236}">
                <a16:creationId xmlns:a16="http://schemas.microsoft.com/office/drawing/2014/main" id="{B5A8F052-A8BA-4530-8625-204140D6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3228975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0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BAE4-C6BB-4202-98BF-826BB6EB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908" y="681037"/>
            <a:ext cx="2234184" cy="8768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OLED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62C1-AF36-4534-96F3-D6398558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OLED Display I2C 128 x 64 Pixel I2C</a:t>
            </a:r>
          </a:p>
          <a:p>
            <a:r>
              <a:rPr lang="de-DE" dirty="0">
                <a:hlinkClick r:id="rId2"/>
              </a:rPr>
              <a:t>https://www.az-delivery.de/en/products/0-96zolldisplay</a:t>
            </a:r>
            <a:endParaRPr lang="de-D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de-DE" dirty="0"/>
          </a:p>
        </p:txBody>
      </p:sp>
      <p:pic>
        <p:nvPicPr>
          <p:cNvPr id="1026" name="Picture 2" descr="0,96&quot; OLED Display Blau/Gelb I2C SPI 128x64 SSD1106 für Arduino Raspberry  Pi, 4,">
            <a:extLst>
              <a:ext uri="{FF2B5EF4-FFF2-40B4-BE49-F238E27FC236}">
                <a16:creationId xmlns:a16="http://schemas.microsoft.com/office/drawing/2014/main" id="{7BBF3EF7-0A76-487A-8ECA-8F2B180F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" y="3136392"/>
            <a:ext cx="2461260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.96″ OLED Display I2C/IIC/TWI 128×64 Punkte Anzeige:hellblau Module für  Arduino | 42project.net">
            <a:extLst>
              <a:ext uri="{FF2B5EF4-FFF2-40B4-BE49-F238E27FC236}">
                <a16:creationId xmlns:a16="http://schemas.microsoft.com/office/drawing/2014/main" id="{9691B6DB-AFCE-44E1-AD3A-4EDFB4886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12575" r="22721" b="10579"/>
          <a:stretch/>
        </p:blipFill>
        <p:spPr bwMode="auto">
          <a:xfrm>
            <a:off x="5230368" y="2852928"/>
            <a:ext cx="3438144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1,3 1.3 &quot;zoll Oled Display Modul Weiß Blau Gelb Blau Farbe 12864 128x64  Oled I2c Iic Fahrer Ssh1106 Ssd1306 - Buy 1,3 Zoll Oled,1 Product on  Alibaba.com">
            <a:extLst>
              <a:ext uri="{FF2B5EF4-FFF2-40B4-BE49-F238E27FC236}">
                <a16:creationId xmlns:a16="http://schemas.microsoft.com/office/drawing/2014/main" id="{B8780DBA-8C4E-4200-8554-1F5F83A98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34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15CE-ECAE-441B-981B-98B7B0FC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784" y="355981"/>
            <a:ext cx="2694432" cy="10521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GPS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F6D2-AEA3-4EB0-A005-E206A61B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-apple-system"/>
              </a:rPr>
              <a:t>NEO M-9N</a:t>
            </a:r>
          </a:p>
          <a:p>
            <a:r>
              <a:rPr lang="de-DE" dirty="0">
                <a:hlinkClick r:id="rId2"/>
              </a:rPr>
              <a:t>https://www.amazon.de/dp/B088LR3488?ref_=pe_3044161_248799201_302_E_DDE_dt_1</a:t>
            </a:r>
            <a:endParaRPr lang="de-DE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NB is board and patch antenna.</a:t>
            </a:r>
          </a:p>
          <a:p>
            <a:r>
              <a:rPr lang="en-GB" dirty="0">
                <a:latin typeface="-apple-system"/>
              </a:rPr>
              <a:t>Board = 26x36mm</a:t>
            </a:r>
          </a:p>
          <a:p>
            <a:r>
              <a:rPr lang="en-GB" dirty="0">
                <a:latin typeface="-apple-system"/>
              </a:rPr>
              <a:t>Patch antenna = 25x25 mm</a:t>
            </a:r>
          </a:p>
          <a:p>
            <a:endParaRPr lang="en-GB" dirty="0"/>
          </a:p>
        </p:txBody>
      </p:sp>
      <p:pic>
        <p:nvPicPr>
          <p:cNvPr id="2050" name="Picture 2" descr="NEO-6M GPS Module — Maker Portal">
            <a:extLst>
              <a:ext uri="{FF2B5EF4-FFF2-40B4-BE49-F238E27FC236}">
                <a16:creationId xmlns:a16="http://schemas.microsoft.com/office/drawing/2014/main" id="{2F75B819-3620-489F-8C0E-C197CDD9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3050858"/>
            <a:ext cx="4554701" cy="31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41F-FE6F-42D8-A4D8-883C7AD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621" y="338480"/>
            <a:ext cx="1956758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/>
              <a:t>IMU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4790-8EBA-479F-822F-BBDC9B9F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https://www.bluedot.space/products/bno055/</a:t>
            </a:r>
            <a:endParaRPr lang="en-GB" dirty="0"/>
          </a:p>
          <a:p>
            <a:r>
              <a:rPr lang="en-GB" dirty="0"/>
              <a:t>30*19*2 mm (NB connector pins are </a:t>
            </a:r>
            <a:r>
              <a:rPr lang="en-GB" dirty="0" err="1"/>
              <a:t>approx</a:t>
            </a:r>
            <a:r>
              <a:rPr lang="en-GB" dirty="0"/>
              <a:t> 4 mm)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A299-7631-4E21-8204-E61F9595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11" y="3364302"/>
            <a:ext cx="3008730" cy="1988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EBDC3-F83D-4960-B3C1-F8F828CCBDD9}"/>
              </a:ext>
            </a:extLst>
          </p:cNvPr>
          <p:cNvSpPr txBox="1"/>
          <p:nvPr/>
        </p:nvSpPr>
        <p:spPr>
          <a:xfrm>
            <a:off x="6979920" y="3244334"/>
            <a:ext cx="166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holes</a:t>
            </a:r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7B2849-1908-4720-8F59-67E38B48AA71}"/>
              </a:ext>
            </a:extLst>
          </p:cNvPr>
          <p:cNvCxnSpPr>
            <a:cxnSpLocks/>
          </p:cNvCxnSpPr>
          <p:nvPr/>
        </p:nvCxnSpPr>
        <p:spPr>
          <a:xfrm flipH="1">
            <a:off x="5326380" y="3426420"/>
            <a:ext cx="1577340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DFB122-33CF-4593-903E-FF193493555B}"/>
              </a:ext>
            </a:extLst>
          </p:cNvPr>
          <p:cNvCxnSpPr>
            <a:cxnSpLocks/>
          </p:cNvCxnSpPr>
          <p:nvPr/>
        </p:nvCxnSpPr>
        <p:spPr>
          <a:xfrm flipH="1">
            <a:off x="2743200" y="3426420"/>
            <a:ext cx="4160520" cy="2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6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147-555E-4D79-9F4A-BE0D7A5C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41" y="347873"/>
            <a:ext cx="6468374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u="sng" dirty="0"/>
              <a:t>PLED</a:t>
            </a:r>
            <a:r>
              <a:rPr lang="en-US" u="sng" dirty="0"/>
              <a:t> (Programmable LED)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7310-3F34-421D-B5A6-F5F1F079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Power-</a:t>
            </a:r>
            <a:r>
              <a:rPr lang="de-DE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Dot</a:t>
            </a:r>
            <a:r>
              <a:rPr lang="de-DE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3W, WS2811</a:t>
            </a:r>
          </a:p>
          <a:p>
            <a:r>
              <a:rPr lang="de-DE" dirty="0">
                <a:hlinkClick r:id="rId2"/>
              </a:rPr>
              <a:t>https://www.led-genial.de/Power-Dot-3W-WS2811-kompatibel</a:t>
            </a:r>
            <a:endParaRPr lang="de-DE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32 x 25mm 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35F2-30CC-41DC-88CD-5DF70601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41" y="3819525"/>
            <a:ext cx="2733675" cy="211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80F5A-BA86-4FFB-A424-8A6172C59163}"/>
              </a:ext>
            </a:extLst>
          </p:cNvPr>
          <p:cNvSpPr txBox="1"/>
          <p:nvPr/>
        </p:nvSpPr>
        <p:spPr>
          <a:xfrm>
            <a:off x="7018020" y="400129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Mounting holes</a:t>
            </a:r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15503-306B-43FB-AD0A-944712E38397}"/>
              </a:ext>
            </a:extLst>
          </p:cNvPr>
          <p:cNvCxnSpPr/>
          <p:nvPr/>
        </p:nvCxnSpPr>
        <p:spPr>
          <a:xfrm flipH="1">
            <a:off x="5364480" y="4183380"/>
            <a:ext cx="1577340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9EA13-3823-4112-9F1E-2E4FD13F47EA}"/>
              </a:ext>
            </a:extLst>
          </p:cNvPr>
          <p:cNvCxnSpPr/>
          <p:nvPr/>
        </p:nvCxnSpPr>
        <p:spPr>
          <a:xfrm flipH="1">
            <a:off x="4358640" y="4183380"/>
            <a:ext cx="2583180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3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BA8A-DA66-4147-BE85-2FF484FB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88925"/>
            <a:ext cx="340042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/>
              <a:t>I2S Audio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12E5-F312-480F-80E1-2F5FC339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500" b="0" i="0" dirty="0">
                <a:solidFill>
                  <a:srgbClr val="333333"/>
                </a:solidFill>
                <a:effectLst/>
                <a:latin typeface="proxima nova"/>
              </a:rPr>
              <a:t>Adafruit I2S Stereo Decoder - UDA1334A</a:t>
            </a:r>
          </a:p>
          <a:p>
            <a:pPr algn="l"/>
            <a:r>
              <a:rPr lang="pt-BR" sz="1500" dirty="0">
                <a:solidFill>
                  <a:srgbClr val="333333"/>
                </a:solidFill>
                <a:latin typeface="proxima nova"/>
                <a:hlinkClick r:id="rId2"/>
              </a:rPr>
              <a:t>https://www.adafruit.com/product/3678</a:t>
            </a:r>
            <a:endParaRPr lang="pt-BR" sz="1500" dirty="0">
              <a:solidFill>
                <a:srgbClr val="333333"/>
              </a:solidFill>
              <a:latin typeface="proxima nova"/>
            </a:endParaRPr>
          </a:p>
          <a:p>
            <a:pPr algn="l"/>
            <a:r>
              <a:rPr lang="fr-FR" sz="1500" b="0" i="0" dirty="0">
                <a:solidFill>
                  <a:srgbClr val="333333"/>
                </a:solidFill>
                <a:effectLst/>
                <a:latin typeface="proxima nova"/>
              </a:rPr>
              <a:t>Product Dimensions: 40.0mm x 25.0mm x 7.1mm</a:t>
            </a:r>
            <a:endParaRPr lang="pt-BR" sz="1500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40AE6A-658C-40BB-9635-EF371731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3128169"/>
            <a:ext cx="4486275" cy="33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8E2-30FE-446D-AA13-B26B37BF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35" y="314325"/>
            <a:ext cx="6553200" cy="12906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Micro USB connector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DB6F-2AE9-4244-B764-5E6AF1E1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757045"/>
            <a:ext cx="10515600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https://www.amazon.de/dp/B07W13X3TD?ref_=pe_27091401_487187591_302_E_DDE_dt_1</a:t>
            </a:r>
            <a:endParaRPr lang="de-DE" dirty="0"/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Amazon Ember"/>
              </a:rPr>
              <a:t>10 x 5 x 0.5 cm</a:t>
            </a:r>
          </a:p>
          <a:p>
            <a:endParaRPr lang="de-DE" dirty="0"/>
          </a:p>
        </p:txBody>
      </p:sp>
      <p:pic>
        <p:nvPicPr>
          <p:cNvPr id="5122" name="Picture 2" descr="ILS - 10 Pieces Micro USB to Dip Female Socket B Type Microphone 5P Patch  to Dip 2.54mm Pin with Soldering Adapter Board: Amazon.de: Elektronik &amp; Foto">
            <a:extLst>
              <a:ext uri="{FF2B5EF4-FFF2-40B4-BE49-F238E27FC236}">
                <a16:creationId xmlns:a16="http://schemas.microsoft.com/office/drawing/2014/main" id="{E879C458-1485-40FD-851C-72CAC307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85" y="337185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9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177-B822-4A6F-93D0-25F6CF35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555" y="681037"/>
            <a:ext cx="3619500" cy="795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Standard LED</a:t>
            </a:r>
            <a:endParaRPr lang="de-DE" u="sng" dirty="0"/>
          </a:p>
        </p:txBody>
      </p:sp>
      <p:pic>
        <p:nvPicPr>
          <p:cNvPr id="1026" name="Picture 2" descr="LED Wired Yellow Round 5mm 60° 8.5mA">
            <a:extLst>
              <a:ext uri="{FF2B5EF4-FFF2-40B4-BE49-F238E27FC236}">
                <a16:creationId xmlns:a16="http://schemas.microsoft.com/office/drawing/2014/main" id="{1CF31297-5959-42BF-B4AA-3983A0180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5EA2-A638-4A75-9DFE-5450CD08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E230-FE75-4513-9D1B-A1FF47E3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CAD for 3D printing an assembly to house 11 electronic components.</a:t>
            </a:r>
          </a:p>
          <a:p>
            <a:r>
              <a:rPr lang="en-US" dirty="0"/>
              <a:t>Outer dims of unit is cuboid and approx.  55x210x40 mm.</a:t>
            </a:r>
          </a:p>
          <a:p>
            <a:r>
              <a:rPr lang="en-US" dirty="0"/>
              <a:t>Comprises:</a:t>
            </a:r>
          </a:p>
          <a:p>
            <a:pPr lvl="1"/>
            <a:r>
              <a:rPr lang="en-US" dirty="0"/>
              <a:t>1. Lower box (5 sides)</a:t>
            </a:r>
          </a:p>
          <a:p>
            <a:pPr lvl="1"/>
            <a:r>
              <a:rPr lang="en-US" dirty="0"/>
              <a:t>2. Centre plate.</a:t>
            </a:r>
          </a:p>
          <a:p>
            <a:pPr lvl="1"/>
            <a:r>
              <a:rPr lang="en-US" dirty="0"/>
              <a:t>3. upper plater.</a:t>
            </a:r>
          </a:p>
          <a:p>
            <a:r>
              <a:rPr lang="en-US" dirty="0"/>
              <a:t>Electronic boards are mounted using screws.</a:t>
            </a:r>
          </a:p>
          <a:p>
            <a:r>
              <a:rPr lang="en-US" dirty="0"/>
              <a:t>Box should be approx. 3 mm thick.</a:t>
            </a:r>
          </a:p>
          <a:p>
            <a:r>
              <a:rPr lang="en-US" dirty="0"/>
              <a:t>Delivery are files suitable for 3D printing the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2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C7DC977-26CA-4C15-B164-0299E132B954}"/>
              </a:ext>
            </a:extLst>
          </p:cNvPr>
          <p:cNvSpPr/>
          <p:nvPr/>
        </p:nvSpPr>
        <p:spPr>
          <a:xfrm>
            <a:off x="5001971" y="2493517"/>
            <a:ext cx="1623050" cy="6358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2127250" y="2426733"/>
            <a:ext cx="4868918" cy="1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2124075" y="3429000"/>
            <a:ext cx="487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4261172" y="2589280"/>
            <a:ext cx="683886" cy="71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Button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33 mm O</a:t>
            </a:r>
            <a:endParaRPr lang="de-DE" sz="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2123465" y="2426733"/>
            <a:ext cx="3785" cy="10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>
            <a:off x="2130943" y="5287091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2123465" y="573094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2130943" y="5282630"/>
            <a:ext cx="0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FB5CEA-AA49-4721-A0FD-108DD4410A18}"/>
              </a:ext>
            </a:extLst>
          </p:cNvPr>
          <p:cNvSpPr txBox="1"/>
          <p:nvPr/>
        </p:nvSpPr>
        <p:spPr>
          <a:xfrm>
            <a:off x="8042012" y="5212608"/>
            <a:ext cx="24947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PLED on its edge </a:t>
            </a:r>
            <a:endParaRPr lang="de-DE" sz="1200" dirty="0"/>
          </a:p>
          <a:p>
            <a:r>
              <a:rPr lang="en-US" sz="1200" dirty="0"/>
              <a:t>LED of PLED though hole in end plate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3C48C-2119-4101-94E3-86AE632C7197}"/>
              </a:ext>
            </a:extLst>
          </p:cNvPr>
          <p:cNvSpPr/>
          <p:nvPr/>
        </p:nvSpPr>
        <p:spPr>
          <a:xfrm rot="5400000">
            <a:off x="6211829" y="2741883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i="0" dirty="0" err="1">
                <a:solidFill>
                  <a:schemeClr val="tx1"/>
                </a:solidFill>
                <a:effectLst/>
                <a:latin typeface="-apple-system"/>
              </a:rPr>
              <a:t>ATmega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58EC8-EC5A-4FE9-83BA-933CAC2ECED5}"/>
              </a:ext>
            </a:extLst>
          </p:cNvPr>
          <p:cNvSpPr/>
          <p:nvPr/>
        </p:nvSpPr>
        <p:spPr>
          <a:xfrm rot="5400000">
            <a:off x="6557673" y="2879716"/>
            <a:ext cx="712072" cy="1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DA6D80-0F20-491F-A755-44DACC0C46CA}"/>
              </a:ext>
            </a:extLst>
          </p:cNvPr>
          <p:cNvSpPr/>
          <p:nvPr/>
        </p:nvSpPr>
        <p:spPr>
          <a:xfrm>
            <a:off x="5261882" y="5281537"/>
            <a:ext cx="34370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34212E-DB2C-4FED-BA87-D5377D9B2342}"/>
              </a:ext>
            </a:extLst>
          </p:cNvPr>
          <p:cNvSpPr/>
          <p:nvPr/>
        </p:nvSpPr>
        <p:spPr>
          <a:xfrm rot="5400000">
            <a:off x="6818659" y="5252959"/>
            <a:ext cx="693892" cy="17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DCE83-2FCF-4EA3-85EF-28FBD1536505}"/>
              </a:ext>
            </a:extLst>
          </p:cNvPr>
          <p:cNvSpPr/>
          <p:nvPr/>
        </p:nvSpPr>
        <p:spPr>
          <a:xfrm>
            <a:off x="2263012" y="2492581"/>
            <a:ext cx="1956560" cy="87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Loudspeaker   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57C9C-065C-4B67-AE7B-513FAE66BCDE}"/>
              </a:ext>
            </a:extLst>
          </p:cNvPr>
          <p:cNvSpPr/>
          <p:nvPr/>
        </p:nvSpPr>
        <p:spPr>
          <a:xfrm>
            <a:off x="2196133" y="5026673"/>
            <a:ext cx="2078035" cy="53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Loudspeaker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681C5-A1BE-4D92-ABF1-474AFDF4523A}"/>
              </a:ext>
            </a:extLst>
          </p:cNvPr>
          <p:cNvSpPr/>
          <p:nvPr/>
        </p:nvSpPr>
        <p:spPr>
          <a:xfrm>
            <a:off x="4455839" y="4878122"/>
            <a:ext cx="671563" cy="69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button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B2A886-56BF-4E6C-BC8A-0A249E720BAD}"/>
              </a:ext>
            </a:extLst>
          </p:cNvPr>
          <p:cNvSpPr/>
          <p:nvPr/>
        </p:nvSpPr>
        <p:spPr>
          <a:xfrm>
            <a:off x="4790350" y="3197237"/>
            <a:ext cx="217260" cy="217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de-DE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045D1-0349-4E43-9D4E-5725881FD11D}"/>
              </a:ext>
            </a:extLst>
          </p:cNvPr>
          <p:cNvSpPr txBox="1"/>
          <p:nvPr/>
        </p:nvSpPr>
        <p:spPr>
          <a:xfrm>
            <a:off x="454562" y="6001494"/>
            <a:ext cx="282801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Loudspeaker drivers face down into air gap (5 mm)</a:t>
            </a:r>
            <a:endParaRPr lang="de-DE" sz="1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6AF04-1F91-4CA6-9856-926AF0CE9876}"/>
              </a:ext>
            </a:extLst>
          </p:cNvPr>
          <p:cNvCxnSpPr>
            <a:cxnSpLocks/>
          </p:cNvCxnSpPr>
          <p:nvPr/>
        </p:nvCxnSpPr>
        <p:spPr>
          <a:xfrm flipV="1">
            <a:off x="2626103" y="5547510"/>
            <a:ext cx="254466" cy="454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8BC5D-20A3-4760-AAEF-EDBB3D36C599}"/>
              </a:ext>
            </a:extLst>
          </p:cNvPr>
          <p:cNvSpPr/>
          <p:nvPr/>
        </p:nvSpPr>
        <p:spPr>
          <a:xfrm rot="5400000">
            <a:off x="5064012" y="2728716"/>
            <a:ext cx="807965" cy="4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I2S audio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44D68-4C71-4DB4-98AB-83154A9914BB}"/>
              </a:ext>
            </a:extLst>
          </p:cNvPr>
          <p:cNvSpPr txBox="1"/>
          <p:nvPr/>
        </p:nvSpPr>
        <p:spPr>
          <a:xfrm>
            <a:off x="5246219" y="1671615"/>
            <a:ext cx="85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30x19</a:t>
            </a:r>
            <a:endParaRPr lang="de-DE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3D377-FC1A-492C-A341-304D2DE859CE}"/>
              </a:ext>
            </a:extLst>
          </p:cNvPr>
          <p:cNvCxnSpPr>
            <a:cxnSpLocks/>
            <a:stCxn id="38" idx="2"/>
            <a:endCxn id="123" idx="1"/>
          </p:cNvCxnSpPr>
          <p:nvPr/>
        </p:nvCxnSpPr>
        <p:spPr>
          <a:xfrm>
            <a:off x="5671800" y="1979392"/>
            <a:ext cx="238687" cy="5970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A7521D-7347-462B-A618-93DA82AD2791}"/>
              </a:ext>
            </a:extLst>
          </p:cNvPr>
          <p:cNvSpPr txBox="1"/>
          <p:nvPr/>
        </p:nvSpPr>
        <p:spPr>
          <a:xfrm>
            <a:off x="522071" y="1689155"/>
            <a:ext cx="1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6B6A6A"/>
                </a:solidFill>
                <a:effectLst/>
                <a:latin typeface="Play"/>
              </a:rPr>
              <a:t>100 x 45 x 21mm</a:t>
            </a:r>
            <a:endParaRPr lang="de-D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C567D-9717-4A5D-BEFA-13765FDF54A9}"/>
              </a:ext>
            </a:extLst>
          </p:cNvPr>
          <p:cNvCxnSpPr/>
          <p:nvPr/>
        </p:nvCxnSpPr>
        <p:spPr>
          <a:xfrm flipH="1" flipV="1">
            <a:off x="2082800" y="2024190"/>
            <a:ext cx="294787" cy="6046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6932CD-DE65-45B2-924F-B15F1B25A3B5}"/>
              </a:ext>
            </a:extLst>
          </p:cNvPr>
          <p:cNvSpPr txBox="1"/>
          <p:nvPr/>
        </p:nvSpPr>
        <p:spPr>
          <a:xfrm>
            <a:off x="5899274" y="1924507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45x17.5</a:t>
            </a:r>
            <a:endParaRPr lang="de-DE" sz="1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3308F3-F3D9-4660-BD43-380CC957635D}"/>
              </a:ext>
            </a:extLst>
          </p:cNvPr>
          <p:cNvCxnSpPr>
            <a:cxnSpLocks/>
            <a:stCxn id="83" idx="2"/>
            <a:endCxn id="36" idx="1"/>
          </p:cNvCxnSpPr>
          <p:nvPr/>
        </p:nvCxnSpPr>
        <p:spPr>
          <a:xfrm>
            <a:off x="5199396" y="2203707"/>
            <a:ext cx="268599" cy="352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38EDF-FA07-4DFC-BE88-0CD366BC24F5}"/>
              </a:ext>
            </a:extLst>
          </p:cNvPr>
          <p:cNvCxnSpPr>
            <a:cxnSpLocks/>
          </p:cNvCxnSpPr>
          <p:nvPr/>
        </p:nvCxnSpPr>
        <p:spPr>
          <a:xfrm>
            <a:off x="6996168" y="2436515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F00B135-C367-4ACF-B34C-80FAE0E2AD4F}"/>
              </a:ext>
            </a:extLst>
          </p:cNvPr>
          <p:cNvSpPr txBox="1"/>
          <p:nvPr/>
        </p:nvSpPr>
        <p:spPr>
          <a:xfrm>
            <a:off x="2554584" y="6286893"/>
            <a:ext cx="42675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Vent slots below loudspeaker for sound: </a:t>
            </a:r>
            <a:r>
              <a:rPr lang="en-US" sz="1000" dirty="0" err="1"/>
              <a:t>eg</a:t>
            </a:r>
            <a:r>
              <a:rPr lang="en-US" sz="1000" dirty="0"/>
              <a:t> 5 slots, 4 mm width, 30 mm length</a:t>
            </a:r>
            <a:endParaRPr lang="de-DE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783D5B-7FE2-410A-8133-A0F9C2737569}"/>
              </a:ext>
            </a:extLst>
          </p:cNvPr>
          <p:cNvCxnSpPr>
            <a:cxnSpLocks/>
          </p:cNvCxnSpPr>
          <p:nvPr/>
        </p:nvCxnSpPr>
        <p:spPr>
          <a:xfrm flipH="1" flipV="1">
            <a:off x="3172858" y="5729886"/>
            <a:ext cx="538180" cy="543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071D89-779E-4645-9ECE-606505B0E4E9}"/>
              </a:ext>
            </a:extLst>
          </p:cNvPr>
          <p:cNvCxnSpPr>
            <a:cxnSpLocks/>
          </p:cNvCxnSpPr>
          <p:nvPr/>
        </p:nvCxnSpPr>
        <p:spPr>
          <a:xfrm flipH="1">
            <a:off x="2377587" y="5791588"/>
            <a:ext cx="15428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E8723B9-AFF2-4B03-B0C7-0808C170A2C4}"/>
              </a:ext>
            </a:extLst>
          </p:cNvPr>
          <p:cNvSpPr/>
          <p:nvPr/>
        </p:nvSpPr>
        <p:spPr>
          <a:xfrm rot="5400000">
            <a:off x="5888395" y="2815779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IMU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FC1816-1788-4908-B7D2-E5839BDC42F9}"/>
              </a:ext>
            </a:extLst>
          </p:cNvPr>
          <p:cNvSpPr txBox="1"/>
          <p:nvPr/>
        </p:nvSpPr>
        <p:spPr>
          <a:xfrm>
            <a:off x="6510270" y="3476383"/>
            <a:ext cx="257953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Pi-Zero: 66.0mm x 30.5mm: should be offset to allow access to USB</a:t>
            </a:r>
            <a:endParaRPr lang="en-GB" sz="11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7A2C8E-A224-4DFF-9D68-CAC4F7F3C30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410161" y="2954973"/>
            <a:ext cx="100109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C019A5-3F8B-4E93-9C19-C06BBE8CA696}"/>
              </a:ext>
            </a:extLst>
          </p:cNvPr>
          <p:cNvSpPr/>
          <p:nvPr/>
        </p:nvSpPr>
        <p:spPr>
          <a:xfrm>
            <a:off x="5177425" y="5542428"/>
            <a:ext cx="1675330" cy="191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Zero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D5829C-7BFF-45C6-B539-25CB5E372A93}"/>
              </a:ext>
            </a:extLst>
          </p:cNvPr>
          <p:cNvCxnSpPr>
            <a:cxnSpLocks/>
          </p:cNvCxnSpPr>
          <p:nvPr/>
        </p:nvCxnSpPr>
        <p:spPr>
          <a:xfrm>
            <a:off x="7271385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5C75D-2272-47C0-AD61-2BBD15766BC4}"/>
              </a:ext>
            </a:extLst>
          </p:cNvPr>
          <p:cNvSpPr txBox="1"/>
          <p:nvPr/>
        </p:nvSpPr>
        <p:spPr>
          <a:xfrm>
            <a:off x="4773815" y="1926708"/>
            <a:ext cx="851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40x25</a:t>
            </a:r>
            <a:endParaRPr lang="de-DE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F1FB3-7629-4485-B552-77C5E78FBC3B}"/>
              </a:ext>
            </a:extLst>
          </p:cNvPr>
          <p:cNvCxnSpPr>
            <a:cxnSpLocks/>
          </p:cNvCxnSpPr>
          <p:nvPr/>
        </p:nvCxnSpPr>
        <p:spPr>
          <a:xfrm>
            <a:off x="6093263" y="2205576"/>
            <a:ext cx="86446" cy="463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3A43C-3A42-4DD1-96EA-2848CC57E607}"/>
              </a:ext>
            </a:extLst>
          </p:cNvPr>
          <p:cNvSpPr/>
          <p:nvPr/>
        </p:nvSpPr>
        <p:spPr>
          <a:xfrm>
            <a:off x="6056573" y="5262245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76AC91-1E51-481B-9A88-98BD51B01A61}"/>
              </a:ext>
            </a:extLst>
          </p:cNvPr>
          <p:cNvSpPr/>
          <p:nvPr/>
        </p:nvSpPr>
        <p:spPr>
          <a:xfrm>
            <a:off x="6363806" y="5249054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AF0EA6-9826-47C1-8948-FB581DD9E79E}"/>
              </a:ext>
            </a:extLst>
          </p:cNvPr>
          <p:cNvCxnSpPr>
            <a:cxnSpLocks/>
            <a:stCxn id="56" idx="1"/>
            <a:endCxn id="32" idx="6"/>
          </p:cNvCxnSpPr>
          <p:nvPr/>
        </p:nvCxnSpPr>
        <p:spPr>
          <a:xfrm flipH="1" flipV="1">
            <a:off x="7342091" y="5323388"/>
            <a:ext cx="699921" cy="1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1A80E49-E343-4157-AF64-345D0607DC0B}"/>
              </a:ext>
            </a:extLst>
          </p:cNvPr>
          <p:cNvSpPr txBox="1"/>
          <p:nvPr/>
        </p:nvSpPr>
        <p:spPr>
          <a:xfrm>
            <a:off x="7165605" y="5994161"/>
            <a:ext cx="3371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Pi-Zero screws on to case bottom </a:t>
            </a:r>
            <a:endParaRPr lang="de-DE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5DEF06-7117-4141-BC3B-FA28CBDE2522}"/>
              </a:ext>
            </a:extLst>
          </p:cNvPr>
          <p:cNvCxnSpPr>
            <a:cxnSpLocks/>
          </p:cNvCxnSpPr>
          <p:nvPr/>
        </p:nvCxnSpPr>
        <p:spPr>
          <a:xfrm flipH="1" flipV="1">
            <a:off x="6656722" y="5705639"/>
            <a:ext cx="527680" cy="3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25F3790-4C5E-48D2-A6BC-DE3A241BEEE1}"/>
              </a:ext>
            </a:extLst>
          </p:cNvPr>
          <p:cNvSpPr/>
          <p:nvPr/>
        </p:nvSpPr>
        <p:spPr>
          <a:xfrm>
            <a:off x="2130942" y="5676523"/>
            <a:ext cx="2830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E53AD2-B026-412D-822B-96198B29FFFD}"/>
              </a:ext>
            </a:extLst>
          </p:cNvPr>
          <p:cNvSpPr txBox="1"/>
          <p:nvPr/>
        </p:nvSpPr>
        <p:spPr>
          <a:xfrm>
            <a:off x="381572" y="4263271"/>
            <a:ext cx="190789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Micro USB connector at case end</a:t>
            </a:r>
            <a:endParaRPr lang="de-DE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718DE4-13C2-4DA9-A629-824EA6C30028}"/>
              </a:ext>
            </a:extLst>
          </p:cNvPr>
          <p:cNvSpPr/>
          <p:nvPr/>
        </p:nvSpPr>
        <p:spPr>
          <a:xfrm>
            <a:off x="2123465" y="2783722"/>
            <a:ext cx="232202" cy="1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F18C71-108E-47DB-A707-5EA72470F5A9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1350523" y="2879450"/>
            <a:ext cx="772942" cy="1397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36FD30-516B-4842-AA5B-E608BAA08FC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335520" y="4509492"/>
            <a:ext cx="795422" cy="1189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8666DDE-F677-4D92-83D7-494D484D53CB}"/>
              </a:ext>
            </a:extLst>
          </p:cNvPr>
          <p:cNvSpPr txBox="1"/>
          <p:nvPr/>
        </p:nvSpPr>
        <p:spPr>
          <a:xfrm>
            <a:off x="6771025" y="1914968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32x25</a:t>
            </a:r>
            <a:endParaRPr lang="de-DE" sz="16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13F3BBD-36AE-480C-9330-E8EE18AC8B12}"/>
              </a:ext>
            </a:extLst>
          </p:cNvPr>
          <p:cNvCxnSpPr>
            <a:cxnSpLocks/>
          </p:cNvCxnSpPr>
          <p:nvPr/>
        </p:nvCxnSpPr>
        <p:spPr>
          <a:xfrm flipH="1">
            <a:off x="6647395" y="2135617"/>
            <a:ext cx="118825" cy="3528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CB6711-A6E9-44C9-BD99-458B639A57E2}"/>
              </a:ext>
            </a:extLst>
          </p:cNvPr>
          <p:cNvSpPr txBox="1"/>
          <p:nvPr/>
        </p:nvSpPr>
        <p:spPr>
          <a:xfrm>
            <a:off x="3131124" y="4323781"/>
            <a:ext cx="13099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Same height as OLED </a:t>
            </a:r>
            <a:endParaRPr lang="de-DE" sz="1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B1E7AE-08EA-432D-92B1-39090D6A3B50}"/>
              </a:ext>
            </a:extLst>
          </p:cNvPr>
          <p:cNvSpPr/>
          <p:nvPr/>
        </p:nvSpPr>
        <p:spPr>
          <a:xfrm>
            <a:off x="4557759" y="4767456"/>
            <a:ext cx="451805" cy="10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1F84B1-F5F8-4D84-AA0D-B9481BBA6C6D}"/>
              </a:ext>
            </a:extLst>
          </p:cNvPr>
          <p:cNvCxnSpPr>
            <a:cxnSpLocks/>
          </p:cNvCxnSpPr>
          <p:nvPr/>
        </p:nvCxnSpPr>
        <p:spPr>
          <a:xfrm flipV="1">
            <a:off x="4173615" y="5020279"/>
            <a:ext cx="242681" cy="2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78E892-2CC0-4BBD-A43A-D0F5D5F4268C}"/>
              </a:ext>
            </a:extLst>
          </p:cNvPr>
          <p:cNvCxnSpPr>
            <a:cxnSpLocks/>
            <a:stCxn id="115" idx="2"/>
            <a:endCxn id="61" idx="1"/>
          </p:cNvCxnSpPr>
          <p:nvPr/>
        </p:nvCxnSpPr>
        <p:spPr>
          <a:xfrm>
            <a:off x="3786111" y="4570002"/>
            <a:ext cx="540260" cy="3325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60EFEC0-6134-46D9-AD13-A3535FC0600C}"/>
              </a:ext>
            </a:extLst>
          </p:cNvPr>
          <p:cNvSpPr/>
          <p:nvPr/>
        </p:nvSpPr>
        <p:spPr>
          <a:xfrm>
            <a:off x="4326371" y="4879735"/>
            <a:ext cx="9077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EA619-D934-4C6B-8BE9-4FDC5DAE5C46}"/>
              </a:ext>
            </a:extLst>
          </p:cNvPr>
          <p:cNvSpPr txBox="1"/>
          <p:nvPr/>
        </p:nvSpPr>
        <p:spPr>
          <a:xfrm>
            <a:off x="3441948" y="3728621"/>
            <a:ext cx="235994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Hole for LED in top plate and middle plate</a:t>
            </a:r>
            <a:endParaRPr lang="de-DE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2F1F2C-70C3-488F-A003-97F405E45F42}"/>
              </a:ext>
            </a:extLst>
          </p:cNvPr>
          <p:cNvCxnSpPr>
            <a:cxnSpLocks/>
            <a:stCxn id="74" idx="2"/>
            <a:endCxn id="33" idx="3"/>
          </p:cNvCxnSpPr>
          <p:nvPr/>
        </p:nvCxnSpPr>
        <p:spPr>
          <a:xfrm>
            <a:off x="4621919" y="3974842"/>
            <a:ext cx="660558" cy="9451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7EA9F10-38F4-4F6D-9C76-D9A202CFF61F}"/>
              </a:ext>
            </a:extLst>
          </p:cNvPr>
          <p:cNvSpPr/>
          <p:nvPr/>
        </p:nvSpPr>
        <p:spPr>
          <a:xfrm>
            <a:off x="5272751" y="4862732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18EEF2-32FA-4EA1-A97C-81AD661BF37E}"/>
              </a:ext>
            </a:extLst>
          </p:cNvPr>
          <p:cNvSpPr/>
          <p:nvPr/>
        </p:nvSpPr>
        <p:spPr>
          <a:xfrm>
            <a:off x="6833688" y="2485706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B14ABA-B22A-4A45-BD26-D3B6B2F40F50}"/>
              </a:ext>
            </a:extLst>
          </p:cNvPr>
          <p:cNvSpPr/>
          <p:nvPr/>
        </p:nvSpPr>
        <p:spPr>
          <a:xfrm>
            <a:off x="6860593" y="3323359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2EB22D-EAA7-4BEF-978F-1CBD881E1E34}"/>
              </a:ext>
            </a:extLst>
          </p:cNvPr>
          <p:cNvSpPr/>
          <p:nvPr/>
        </p:nvSpPr>
        <p:spPr>
          <a:xfrm>
            <a:off x="2152414" y="247631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85B1DFA-56DB-4472-A782-F2AE78DCF8DB}"/>
              </a:ext>
            </a:extLst>
          </p:cNvPr>
          <p:cNvSpPr/>
          <p:nvPr/>
        </p:nvSpPr>
        <p:spPr>
          <a:xfrm>
            <a:off x="2179319" y="3313971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AAD227-B00A-432F-AC87-D53AF4D83786}"/>
              </a:ext>
            </a:extLst>
          </p:cNvPr>
          <p:cNvSpPr txBox="1"/>
          <p:nvPr/>
        </p:nvSpPr>
        <p:spPr>
          <a:xfrm>
            <a:off x="7326729" y="2633228"/>
            <a:ext cx="232146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Screw holes to attach top plate with case</a:t>
            </a:r>
            <a:endParaRPr lang="de-DE" sz="1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081FA4F-9E32-4579-AAF9-C7437D74B88C}"/>
              </a:ext>
            </a:extLst>
          </p:cNvPr>
          <p:cNvCxnSpPr>
            <a:cxnSpLocks/>
            <a:stCxn id="86" idx="1"/>
            <a:endCxn id="78" idx="6"/>
          </p:cNvCxnSpPr>
          <p:nvPr/>
        </p:nvCxnSpPr>
        <p:spPr>
          <a:xfrm flipH="1" flipV="1">
            <a:off x="6900104" y="2519268"/>
            <a:ext cx="426625" cy="2370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AE0BDF-DB39-4114-AAEB-4451C70B56E3}"/>
              </a:ext>
            </a:extLst>
          </p:cNvPr>
          <p:cNvCxnSpPr>
            <a:cxnSpLocks/>
            <a:stCxn id="86" idx="1"/>
            <a:endCxn id="80" idx="5"/>
          </p:cNvCxnSpPr>
          <p:nvPr/>
        </p:nvCxnSpPr>
        <p:spPr>
          <a:xfrm flipH="1">
            <a:off x="6917283" y="2756339"/>
            <a:ext cx="409446" cy="6243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83B388B-07DC-4B63-A375-C25800B36C22}"/>
              </a:ext>
            </a:extLst>
          </p:cNvPr>
          <p:cNvSpPr txBox="1"/>
          <p:nvPr/>
        </p:nvSpPr>
        <p:spPr>
          <a:xfrm>
            <a:off x="442970" y="2576288"/>
            <a:ext cx="80502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Screw holes</a:t>
            </a:r>
            <a:endParaRPr lang="de-DE" sz="10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6BC3B7-E2C5-422A-8EC1-E32937F6EDDF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1273133" y="2709703"/>
            <a:ext cx="906186" cy="637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946D88-DF84-4826-B5FA-DC30DD1B16D2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1241045" y="2509880"/>
            <a:ext cx="911369" cy="2162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795F98-E28F-4C47-8961-2C4C1CE16B44}"/>
              </a:ext>
            </a:extLst>
          </p:cNvPr>
          <p:cNvSpPr/>
          <p:nvPr/>
        </p:nvSpPr>
        <p:spPr>
          <a:xfrm rot="5400000">
            <a:off x="3539561" y="2592768"/>
            <a:ext cx="718490" cy="638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AE5ED0-FB63-4791-A026-097267BAAF16}"/>
              </a:ext>
            </a:extLst>
          </p:cNvPr>
          <p:cNvSpPr/>
          <p:nvPr/>
        </p:nvSpPr>
        <p:spPr>
          <a:xfrm>
            <a:off x="3510054" y="4861016"/>
            <a:ext cx="729030" cy="829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OLED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82F31-D40F-4777-BE36-02CAE0E9C394}"/>
              </a:ext>
            </a:extLst>
          </p:cNvPr>
          <p:cNvSpPr txBox="1"/>
          <p:nvPr/>
        </p:nvSpPr>
        <p:spPr>
          <a:xfrm>
            <a:off x="3116403" y="178223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27x27</a:t>
            </a:r>
            <a:endParaRPr lang="de-DE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631027-E4FA-4A86-93CF-6CBB6BE95B1C}"/>
              </a:ext>
            </a:extLst>
          </p:cNvPr>
          <p:cNvCxnSpPr>
            <a:cxnSpLocks/>
          </p:cNvCxnSpPr>
          <p:nvPr/>
        </p:nvCxnSpPr>
        <p:spPr>
          <a:xfrm>
            <a:off x="3601492" y="2090283"/>
            <a:ext cx="194311" cy="5755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7F67776-3C65-4A23-B7D1-9FE715D50868}"/>
              </a:ext>
            </a:extLst>
          </p:cNvPr>
          <p:cNvSpPr txBox="1"/>
          <p:nvPr/>
        </p:nvSpPr>
        <p:spPr>
          <a:xfrm>
            <a:off x="170834" y="5138720"/>
            <a:ext cx="1290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Middle layer of box:</a:t>
            </a:r>
          </a:p>
          <a:p>
            <a:r>
              <a:rPr lang="en-US" sz="800" dirty="0"/>
              <a:t>has mounting holes for all </a:t>
            </a:r>
          </a:p>
          <a:p>
            <a:r>
              <a:rPr lang="en-US" sz="800" dirty="0"/>
              <a:t>except Pi-Zero</a:t>
            </a:r>
            <a:endParaRPr lang="de-DE" sz="10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AD4B1CA-D529-4D1F-BFE8-01581EDB50DB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1461572" y="5279665"/>
            <a:ext cx="667972" cy="89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A73A86-4EF8-4DD1-9657-71FE62ED7B3B}"/>
              </a:ext>
            </a:extLst>
          </p:cNvPr>
          <p:cNvCxnSpPr>
            <a:cxnSpLocks/>
          </p:cNvCxnSpPr>
          <p:nvPr/>
        </p:nvCxnSpPr>
        <p:spPr>
          <a:xfrm>
            <a:off x="2123465" y="4902594"/>
            <a:ext cx="0" cy="39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2AED051-BD18-41E8-8CE7-4F91A710838B}"/>
              </a:ext>
            </a:extLst>
          </p:cNvPr>
          <p:cNvCxnSpPr>
            <a:cxnSpLocks/>
          </p:cNvCxnSpPr>
          <p:nvPr/>
        </p:nvCxnSpPr>
        <p:spPr>
          <a:xfrm>
            <a:off x="2119778" y="490259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C9FFD-3631-4F75-A469-3FB149FAC749}"/>
              </a:ext>
            </a:extLst>
          </p:cNvPr>
          <p:cNvSpPr txBox="1"/>
          <p:nvPr/>
        </p:nvSpPr>
        <p:spPr>
          <a:xfrm>
            <a:off x="170834" y="4709363"/>
            <a:ext cx="7569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Upper face</a:t>
            </a:r>
            <a:endParaRPr lang="de-DE" sz="10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18AC25-1385-4246-B3E7-C489478FF5F9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927772" y="4832474"/>
            <a:ext cx="1284754" cy="699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B4ACE-1D4D-42D6-A556-D5945D82C511}"/>
              </a:ext>
            </a:extLst>
          </p:cNvPr>
          <p:cNvSpPr txBox="1"/>
          <p:nvPr/>
        </p:nvSpPr>
        <p:spPr>
          <a:xfrm>
            <a:off x="269615" y="5650320"/>
            <a:ext cx="75373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Lower face</a:t>
            </a:r>
            <a:endParaRPr lang="de-DE" sz="10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7E2F07-34E3-43C3-9D26-5903DA037B11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1023347" y="5758356"/>
            <a:ext cx="1451192" cy="15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CF1EA3-B6DF-4812-919A-52EEC9DD8150}"/>
              </a:ext>
            </a:extLst>
          </p:cNvPr>
          <p:cNvSpPr/>
          <p:nvPr/>
        </p:nvSpPr>
        <p:spPr>
          <a:xfrm>
            <a:off x="7216955" y="5203334"/>
            <a:ext cx="125136" cy="24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06CA79-B9AA-43A6-B20C-DA0B60144CC3}"/>
              </a:ext>
            </a:extLst>
          </p:cNvPr>
          <p:cNvCxnSpPr>
            <a:cxnSpLocks/>
          </p:cNvCxnSpPr>
          <p:nvPr/>
        </p:nvCxnSpPr>
        <p:spPr>
          <a:xfrm>
            <a:off x="7070196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951E98-5BCC-49DA-8AE6-F2F9DD7341B1}"/>
              </a:ext>
            </a:extLst>
          </p:cNvPr>
          <p:cNvSpPr txBox="1"/>
          <p:nvPr/>
        </p:nvSpPr>
        <p:spPr>
          <a:xfrm>
            <a:off x="7381109" y="4403938"/>
            <a:ext cx="19868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PLED mounts on to this plate</a:t>
            </a:r>
            <a:endParaRPr lang="de-DE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42FEC4-9252-47D3-9BF1-DFB7D0A18929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7064600" y="4542438"/>
            <a:ext cx="316509" cy="4088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59B6A7-BB6B-4EA2-9037-A10EE1D5B6D6}"/>
              </a:ext>
            </a:extLst>
          </p:cNvPr>
          <p:cNvSpPr/>
          <p:nvPr/>
        </p:nvSpPr>
        <p:spPr>
          <a:xfrm rot="5400000">
            <a:off x="5573546" y="2770532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GPS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674074-36A8-47B4-B797-1B84A2003B5D}"/>
              </a:ext>
            </a:extLst>
          </p:cNvPr>
          <p:cNvSpPr/>
          <p:nvPr/>
        </p:nvSpPr>
        <p:spPr>
          <a:xfrm>
            <a:off x="5665550" y="5249067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3E0885-3288-4728-8D1F-7D878619866C}"/>
              </a:ext>
            </a:extLst>
          </p:cNvPr>
          <p:cNvSpPr/>
          <p:nvPr/>
        </p:nvSpPr>
        <p:spPr>
          <a:xfrm rot="5400000">
            <a:off x="5838542" y="4614990"/>
            <a:ext cx="77766" cy="635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A0E62CC-7499-499B-BFD4-FAF932376838}"/>
              </a:ext>
            </a:extLst>
          </p:cNvPr>
          <p:cNvSpPr/>
          <p:nvPr/>
        </p:nvSpPr>
        <p:spPr>
          <a:xfrm rot="5400000">
            <a:off x="5561317" y="2536840"/>
            <a:ext cx="668462" cy="652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F95753-43E0-4A4D-91FC-619188E6F0B8}"/>
              </a:ext>
            </a:extLst>
          </p:cNvPr>
          <p:cNvSpPr txBox="1"/>
          <p:nvPr/>
        </p:nvSpPr>
        <p:spPr>
          <a:xfrm>
            <a:off x="5435038" y="4309787"/>
            <a:ext cx="8723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GPU antenna</a:t>
            </a:r>
            <a:endParaRPr lang="de-DE" sz="1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18A866-A2DC-4135-8E5B-60D2946606D2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5886780" y="3197239"/>
            <a:ext cx="8768" cy="11724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F3938D-E80A-43D6-94D4-05CE5CB8377C}"/>
              </a:ext>
            </a:extLst>
          </p:cNvPr>
          <p:cNvCxnSpPr>
            <a:cxnSpLocks/>
            <a:stCxn id="130" idx="2"/>
            <a:endCxn id="125" idx="3"/>
          </p:cNvCxnSpPr>
          <p:nvPr/>
        </p:nvCxnSpPr>
        <p:spPr>
          <a:xfrm>
            <a:off x="5871216" y="4556008"/>
            <a:ext cx="6209" cy="415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93DC57-58BD-4D07-8D65-B95E3C805459}"/>
              </a:ext>
            </a:extLst>
          </p:cNvPr>
          <p:cNvSpPr/>
          <p:nvPr/>
        </p:nvSpPr>
        <p:spPr>
          <a:xfrm rot="5400000">
            <a:off x="4801763" y="2786328"/>
            <a:ext cx="567261" cy="2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amp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9F27B-A8B3-49A2-9FD1-65F645DC0D5C}"/>
              </a:ext>
            </a:extLst>
          </p:cNvPr>
          <p:cNvCxnSpPr>
            <a:cxnSpLocks/>
            <a:stCxn id="134" idx="2"/>
            <a:endCxn id="118" idx="1"/>
          </p:cNvCxnSpPr>
          <p:nvPr/>
        </p:nvCxnSpPr>
        <p:spPr>
          <a:xfrm>
            <a:off x="4609210" y="2314653"/>
            <a:ext cx="476184" cy="296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61F3FC7-2387-48D1-9924-7EA81E9A0B59}"/>
              </a:ext>
            </a:extLst>
          </p:cNvPr>
          <p:cNvSpPr txBox="1"/>
          <p:nvPr/>
        </p:nvSpPr>
        <p:spPr>
          <a:xfrm>
            <a:off x="4183629" y="194532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24x15</a:t>
            </a:r>
            <a:endParaRPr lang="de-DE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0C0918-367D-4457-8371-3A749D1789C7}"/>
              </a:ext>
            </a:extLst>
          </p:cNvPr>
          <p:cNvSpPr/>
          <p:nvPr/>
        </p:nvSpPr>
        <p:spPr>
          <a:xfrm>
            <a:off x="6733351" y="5237271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A68592-7420-463A-92C9-13674C3E0EF7}"/>
              </a:ext>
            </a:extLst>
          </p:cNvPr>
          <p:cNvSpPr/>
          <p:nvPr/>
        </p:nvSpPr>
        <p:spPr>
          <a:xfrm>
            <a:off x="5168204" y="525204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2FD003-DDC9-4C8C-B96F-02529D52B9E3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113784" y="4664058"/>
            <a:ext cx="64146" cy="5978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A698B33-F49F-4ABD-B407-592BA217C0D1}"/>
              </a:ext>
            </a:extLst>
          </p:cNvPr>
          <p:cNvSpPr/>
          <p:nvPr/>
        </p:nvSpPr>
        <p:spPr>
          <a:xfrm>
            <a:off x="5959416" y="5243490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C61E45A-457D-4F27-917C-2585B3C604F2}"/>
              </a:ext>
            </a:extLst>
          </p:cNvPr>
          <p:cNvSpPr txBox="1"/>
          <p:nvPr/>
        </p:nvSpPr>
        <p:spPr>
          <a:xfrm>
            <a:off x="6146758" y="3972485"/>
            <a:ext cx="137249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Hole for antenna wires</a:t>
            </a:r>
            <a:endParaRPr lang="de-DE" sz="10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7A46765-BA22-47FD-AF8A-0B13EBD6210F}"/>
              </a:ext>
            </a:extLst>
          </p:cNvPr>
          <p:cNvCxnSpPr>
            <a:cxnSpLocks/>
            <a:stCxn id="142" idx="2"/>
            <a:endCxn id="141" idx="0"/>
          </p:cNvCxnSpPr>
          <p:nvPr/>
        </p:nvCxnSpPr>
        <p:spPr>
          <a:xfrm flipH="1">
            <a:off x="5992624" y="4218706"/>
            <a:ext cx="840380" cy="1024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5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C7DC977-26CA-4C15-B164-0299E132B954}"/>
              </a:ext>
            </a:extLst>
          </p:cNvPr>
          <p:cNvSpPr/>
          <p:nvPr/>
        </p:nvSpPr>
        <p:spPr>
          <a:xfrm>
            <a:off x="5001971" y="2493517"/>
            <a:ext cx="1623050" cy="6358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2127250" y="2426733"/>
            <a:ext cx="4868918" cy="1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2124075" y="3429000"/>
            <a:ext cx="487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4261172" y="2589280"/>
            <a:ext cx="683886" cy="71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Button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33 mm O</a:t>
            </a:r>
            <a:endParaRPr lang="de-DE" sz="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2123465" y="2426733"/>
            <a:ext cx="3785" cy="10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>
            <a:off x="2130943" y="5287091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2123465" y="573094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2130943" y="5282630"/>
            <a:ext cx="0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3C48C-2119-4101-94E3-86AE632C7197}"/>
              </a:ext>
            </a:extLst>
          </p:cNvPr>
          <p:cNvSpPr/>
          <p:nvPr/>
        </p:nvSpPr>
        <p:spPr>
          <a:xfrm rot="5400000">
            <a:off x="6211829" y="2741883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i="0" dirty="0" err="1">
                <a:solidFill>
                  <a:schemeClr val="tx1"/>
                </a:solidFill>
                <a:effectLst/>
                <a:latin typeface="-apple-system"/>
              </a:rPr>
              <a:t>ATmega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58EC8-EC5A-4FE9-83BA-933CAC2ECED5}"/>
              </a:ext>
            </a:extLst>
          </p:cNvPr>
          <p:cNvSpPr/>
          <p:nvPr/>
        </p:nvSpPr>
        <p:spPr>
          <a:xfrm rot="5400000">
            <a:off x="6557673" y="2879716"/>
            <a:ext cx="712072" cy="1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DA6D80-0F20-491F-A755-44DACC0C46CA}"/>
              </a:ext>
            </a:extLst>
          </p:cNvPr>
          <p:cNvSpPr/>
          <p:nvPr/>
        </p:nvSpPr>
        <p:spPr>
          <a:xfrm>
            <a:off x="5261882" y="5281537"/>
            <a:ext cx="34370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34212E-DB2C-4FED-BA87-D5377D9B2342}"/>
              </a:ext>
            </a:extLst>
          </p:cNvPr>
          <p:cNvSpPr/>
          <p:nvPr/>
        </p:nvSpPr>
        <p:spPr>
          <a:xfrm rot="5400000">
            <a:off x="6818659" y="5252959"/>
            <a:ext cx="693892" cy="17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DCE83-2FCF-4EA3-85EF-28FBD1536505}"/>
              </a:ext>
            </a:extLst>
          </p:cNvPr>
          <p:cNvSpPr/>
          <p:nvPr/>
        </p:nvSpPr>
        <p:spPr>
          <a:xfrm>
            <a:off x="2263012" y="2492581"/>
            <a:ext cx="1956560" cy="87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Loudspeaker   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57C9C-065C-4B67-AE7B-513FAE66BCDE}"/>
              </a:ext>
            </a:extLst>
          </p:cNvPr>
          <p:cNvSpPr/>
          <p:nvPr/>
        </p:nvSpPr>
        <p:spPr>
          <a:xfrm>
            <a:off x="2196133" y="5026673"/>
            <a:ext cx="2078035" cy="53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Loudspeaker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681C5-A1BE-4D92-ABF1-474AFDF4523A}"/>
              </a:ext>
            </a:extLst>
          </p:cNvPr>
          <p:cNvSpPr/>
          <p:nvPr/>
        </p:nvSpPr>
        <p:spPr>
          <a:xfrm>
            <a:off x="4455839" y="4878122"/>
            <a:ext cx="671563" cy="69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button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B2A886-56BF-4E6C-BC8A-0A249E720BAD}"/>
              </a:ext>
            </a:extLst>
          </p:cNvPr>
          <p:cNvSpPr/>
          <p:nvPr/>
        </p:nvSpPr>
        <p:spPr>
          <a:xfrm>
            <a:off x="4790350" y="3197237"/>
            <a:ext cx="217260" cy="217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de-DE" sz="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8BC5D-20A3-4760-AAEF-EDBB3D36C599}"/>
              </a:ext>
            </a:extLst>
          </p:cNvPr>
          <p:cNvSpPr/>
          <p:nvPr/>
        </p:nvSpPr>
        <p:spPr>
          <a:xfrm rot="5400000">
            <a:off x="5064012" y="2728716"/>
            <a:ext cx="807965" cy="4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I2S audio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44D68-4C71-4DB4-98AB-83154A9914BB}"/>
              </a:ext>
            </a:extLst>
          </p:cNvPr>
          <p:cNvSpPr txBox="1"/>
          <p:nvPr/>
        </p:nvSpPr>
        <p:spPr>
          <a:xfrm>
            <a:off x="5246219" y="1671615"/>
            <a:ext cx="85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30x19</a:t>
            </a:r>
            <a:endParaRPr lang="de-DE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3D377-FC1A-492C-A341-304D2DE859CE}"/>
              </a:ext>
            </a:extLst>
          </p:cNvPr>
          <p:cNvCxnSpPr>
            <a:cxnSpLocks/>
            <a:stCxn id="38" idx="2"/>
            <a:endCxn id="123" idx="1"/>
          </p:cNvCxnSpPr>
          <p:nvPr/>
        </p:nvCxnSpPr>
        <p:spPr>
          <a:xfrm>
            <a:off x="5671800" y="1979392"/>
            <a:ext cx="238687" cy="5970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6932CD-DE65-45B2-924F-B15F1B25A3B5}"/>
              </a:ext>
            </a:extLst>
          </p:cNvPr>
          <p:cNvSpPr txBox="1"/>
          <p:nvPr/>
        </p:nvSpPr>
        <p:spPr>
          <a:xfrm>
            <a:off x="5899274" y="1924507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45x17.5</a:t>
            </a:r>
            <a:endParaRPr lang="de-DE" sz="1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3308F3-F3D9-4660-BD43-380CC957635D}"/>
              </a:ext>
            </a:extLst>
          </p:cNvPr>
          <p:cNvCxnSpPr>
            <a:cxnSpLocks/>
            <a:stCxn id="83" idx="2"/>
            <a:endCxn id="36" idx="1"/>
          </p:cNvCxnSpPr>
          <p:nvPr/>
        </p:nvCxnSpPr>
        <p:spPr>
          <a:xfrm>
            <a:off x="5199396" y="2203707"/>
            <a:ext cx="268599" cy="352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38EDF-FA07-4DFC-BE88-0CD366BC24F5}"/>
              </a:ext>
            </a:extLst>
          </p:cNvPr>
          <p:cNvCxnSpPr>
            <a:cxnSpLocks/>
          </p:cNvCxnSpPr>
          <p:nvPr/>
        </p:nvCxnSpPr>
        <p:spPr>
          <a:xfrm>
            <a:off x="6996168" y="2436515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E8723B9-AFF2-4B03-B0C7-0808C170A2C4}"/>
              </a:ext>
            </a:extLst>
          </p:cNvPr>
          <p:cNvSpPr/>
          <p:nvPr/>
        </p:nvSpPr>
        <p:spPr>
          <a:xfrm rot="5400000">
            <a:off x="5888395" y="2815779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IMU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7A2C8E-A224-4DFF-9D68-CAC4F7F3C300}"/>
              </a:ext>
            </a:extLst>
          </p:cNvPr>
          <p:cNvCxnSpPr>
            <a:cxnSpLocks/>
          </p:cNvCxnSpPr>
          <p:nvPr/>
        </p:nvCxnSpPr>
        <p:spPr>
          <a:xfrm>
            <a:off x="6410161" y="2954973"/>
            <a:ext cx="100109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C019A5-3F8B-4E93-9C19-C06BBE8CA696}"/>
              </a:ext>
            </a:extLst>
          </p:cNvPr>
          <p:cNvSpPr/>
          <p:nvPr/>
        </p:nvSpPr>
        <p:spPr>
          <a:xfrm>
            <a:off x="5177425" y="5542428"/>
            <a:ext cx="1675330" cy="191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Zero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D5829C-7BFF-45C6-B539-25CB5E372A93}"/>
              </a:ext>
            </a:extLst>
          </p:cNvPr>
          <p:cNvCxnSpPr>
            <a:cxnSpLocks/>
          </p:cNvCxnSpPr>
          <p:nvPr/>
        </p:nvCxnSpPr>
        <p:spPr>
          <a:xfrm>
            <a:off x="7271385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5C75D-2272-47C0-AD61-2BBD15766BC4}"/>
              </a:ext>
            </a:extLst>
          </p:cNvPr>
          <p:cNvSpPr txBox="1"/>
          <p:nvPr/>
        </p:nvSpPr>
        <p:spPr>
          <a:xfrm>
            <a:off x="4773815" y="1926708"/>
            <a:ext cx="851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40x25</a:t>
            </a:r>
            <a:endParaRPr lang="de-DE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F1FB3-7629-4485-B552-77C5E78FBC3B}"/>
              </a:ext>
            </a:extLst>
          </p:cNvPr>
          <p:cNvCxnSpPr>
            <a:cxnSpLocks/>
          </p:cNvCxnSpPr>
          <p:nvPr/>
        </p:nvCxnSpPr>
        <p:spPr>
          <a:xfrm>
            <a:off x="6093263" y="2205576"/>
            <a:ext cx="86446" cy="463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3A43C-3A42-4DD1-96EA-2848CC57E607}"/>
              </a:ext>
            </a:extLst>
          </p:cNvPr>
          <p:cNvSpPr/>
          <p:nvPr/>
        </p:nvSpPr>
        <p:spPr>
          <a:xfrm>
            <a:off x="6056573" y="5262245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76AC91-1E51-481B-9A88-98BD51B01A61}"/>
              </a:ext>
            </a:extLst>
          </p:cNvPr>
          <p:cNvSpPr/>
          <p:nvPr/>
        </p:nvSpPr>
        <p:spPr>
          <a:xfrm>
            <a:off x="6363806" y="5249054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5F3790-4C5E-48D2-A6BC-DE3A241BEEE1}"/>
              </a:ext>
            </a:extLst>
          </p:cNvPr>
          <p:cNvSpPr/>
          <p:nvPr/>
        </p:nvSpPr>
        <p:spPr>
          <a:xfrm>
            <a:off x="2130942" y="5676523"/>
            <a:ext cx="2830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718DE4-13C2-4DA9-A629-824EA6C30028}"/>
              </a:ext>
            </a:extLst>
          </p:cNvPr>
          <p:cNvSpPr/>
          <p:nvPr/>
        </p:nvSpPr>
        <p:spPr>
          <a:xfrm>
            <a:off x="2123465" y="2783722"/>
            <a:ext cx="232202" cy="1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666DDE-F677-4D92-83D7-494D484D53CB}"/>
              </a:ext>
            </a:extLst>
          </p:cNvPr>
          <p:cNvSpPr txBox="1"/>
          <p:nvPr/>
        </p:nvSpPr>
        <p:spPr>
          <a:xfrm>
            <a:off x="6771025" y="1914968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32x25</a:t>
            </a:r>
            <a:endParaRPr lang="de-DE" sz="16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13F3BBD-36AE-480C-9330-E8EE18AC8B12}"/>
              </a:ext>
            </a:extLst>
          </p:cNvPr>
          <p:cNvCxnSpPr>
            <a:cxnSpLocks/>
          </p:cNvCxnSpPr>
          <p:nvPr/>
        </p:nvCxnSpPr>
        <p:spPr>
          <a:xfrm flipH="1">
            <a:off x="6647395" y="2135617"/>
            <a:ext cx="118825" cy="3528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B1E7AE-08EA-432D-92B1-39090D6A3B50}"/>
              </a:ext>
            </a:extLst>
          </p:cNvPr>
          <p:cNvSpPr/>
          <p:nvPr/>
        </p:nvSpPr>
        <p:spPr>
          <a:xfrm>
            <a:off x="4557759" y="4767456"/>
            <a:ext cx="451805" cy="10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1F84B1-F5F8-4D84-AA0D-B9481BBA6C6D}"/>
              </a:ext>
            </a:extLst>
          </p:cNvPr>
          <p:cNvCxnSpPr>
            <a:cxnSpLocks/>
          </p:cNvCxnSpPr>
          <p:nvPr/>
        </p:nvCxnSpPr>
        <p:spPr>
          <a:xfrm flipV="1">
            <a:off x="4173615" y="5020279"/>
            <a:ext cx="242681" cy="2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60EFEC0-6134-46D9-AD13-A3535FC0600C}"/>
              </a:ext>
            </a:extLst>
          </p:cNvPr>
          <p:cNvSpPr/>
          <p:nvPr/>
        </p:nvSpPr>
        <p:spPr>
          <a:xfrm>
            <a:off x="4326371" y="4879735"/>
            <a:ext cx="9077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EA9F10-38F4-4F6D-9C76-D9A202CFF61F}"/>
              </a:ext>
            </a:extLst>
          </p:cNvPr>
          <p:cNvSpPr/>
          <p:nvPr/>
        </p:nvSpPr>
        <p:spPr>
          <a:xfrm>
            <a:off x="5272751" y="4862732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18EEF2-32FA-4EA1-A97C-81AD661BF37E}"/>
              </a:ext>
            </a:extLst>
          </p:cNvPr>
          <p:cNvSpPr/>
          <p:nvPr/>
        </p:nvSpPr>
        <p:spPr>
          <a:xfrm>
            <a:off x="6833688" y="2485706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B14ABA-B22A-4A45-BD26-D3B6B2F40F50}"/>
              </a:ext>
            </a:extLst>
          </p:cNvPr>
          <p:cNvSpPr/>
          <p:nvPr/>
        </p:nvSpPr>
        <p:spPr>
          <a:xfrm>
            <a:off x="6860593" y="3323359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2EB22D-EAA7-4BEF-978F-1CBD881E1E34}"/>
              </a:ext>
            </a:extLst>
          </p:cNvPr>
          <p:cNvSpPr/>
          <p:nvPr/>
        </p:nvSpPr>
        <p:spPr>
          <a:xfrm>
            <a:off x="2152414" y="247631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85B1DFA-56DB-4472-A782-F2AE78DCF8DB}"/>
              </a:ext>
            </a:extLst>
          </p:cNvPr>
          <p:cNvSpPr/>
          <p:nvPr/>
        </p:nvSpPr>
        <p:spPr>
          <a:xfrm>
            <a:off x="2179319" y="3313971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795F98-E28F-4C47-8961-2C4C1CE16B44}"/>
              </a:ext>
            </a:extLst>
          </p:cNvPr>
          <p:cNvSpPr/>
          <p:nvPr/>
        </p:nvSpPr>
        <p:spPr>
          <a:xfrm rot="5400000">
            <a:off x="3539561" y="2592768"/>
            <a:ext cx="718490" cy="638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AE5ED0-FB63-4791-A026-097267BAAF16}"/>
              </a:ext>
            </a:extLst>
          </p:cNvPr>
          <p:cNvSpPr/>
          <p:nvPr/>
        </p:nvSpPr>
        <p:spPr>
          <a:xfrm>
            <a:off x="3510054" y="4861016"/>
            <a:ext cx="729030" cy="829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OLED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A73A86-4EF8-4DD1-9657-71FE62ED7B3B}"/>
              </a:ext>
            </a:extLst>
          </p:cNvPr>
          <p:cNvCxnSpPr>
            <a:cxnSpLocks/>
          </p:cNvCxnSpPr>
          <p:nvPr/>
        </p:nvCxnSpPr>
        <p:spPr>
          <a:xfrm>
            <a:off x="2123465" y="4902594"/>
            <a:ext cx="0" cy="39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2AED051-BD18-41E8-8CE7-4F91A710838B}"/>
              </a:ext>
            </a:extLst>
          </p:cNvPr>
          <p:cNvCxnSpPr>
            <a:cxnSpLocks/>
          </p:cNvCxnSpPr>
          <p:nvPr/>
        </p:nvCxnSpPr>
        <p:spPr>
          <a:xfrm>
            <a:off x="2119778" y="490259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CF1EA3-B6DF-4812-919A-52EEC9DD8150}"/>
              </a:ext>
            </a:extLst>
          </p:cNvPr>
          <p:cNvSpPr/>
          <p:nvPr/>
        </p:nvSpPr>
        <p:spPr>
          <a:xfrm>
            <a:off x="7216955" y="5203334"/>
            <a:ext cx="125136" cy="24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06CA79-B9AA-43A6-B20C-DA0B60144CC3}"/>
              </a:ext>
            </a:extLst>
          </p:cNvPr>
          <p:cNvCxnSpPr>
            <a:cxnSpLocks/>
          </p:cNvCxnSpPr>
          <p:nvPr/>
        </p:nvCxnSpPr>
        <p:spPr>
          <a:xfrm>
            <a:off x="7070196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59B6A7-BB6B-4EA2-9037-A10EE1D5B6D6}"/>
              </a:ext>
            </a:extLst>
          </p:cNvPr>
          <p:cNvSpPr/>
          <p:nvPr/>
        </p:nvSpPr>
        <p:spPr>
          <a:xfrm rot="5400000">
            <a:off x="5573546" y="2770532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GPS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674074-36A8-47B4-B797-1B84A2003B5D}"/>
              </a:ext>
            </a:extLst>
          </p:cNvPr>
          <p:cNvSpPr/>
          <p:nvPr/>
        </p:nvSpPr>
        <p:spPr>
          <a:xfrm>
            <a:off x="5665550" y="5249067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3E0885-3288-4728-8D1F-7D878619866C}"/>
              </a:ext>
            </a:extLst>
          </p:cNvPr>
          <p:cNvSpPr/>
          <p:nvPr/>
        </p:nvSpPr>
        <p:spPr>
          <a:xfrm rot="5400000">
            <a:off x="5838542" y="4614990"/>
            <a:ext cx="77766" cy="635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A0E62CC-7499-499B-BFD4-FAF932376838}"/>
              </a:ext>
            </a:extLst>
          </p:cNvPr>
          <p:cNvSpPr/>
          <p:nvPr/>
        </p:nvSpPr>
        <p:spPr>
          <a:xfrm rot="5400000">
            <a:off x="5561317" y="2536840"/>
            <a:ext cx="668462" cy="652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F95753-43E0-4A4D-91FC-619188E6F0B8}"/>
              </a:ext>
            </a:extLst>
          </p:cNvPr>
          <p:cNvSpPr txBox="1"/>
          <p:nvPr/>
        </p:nvSpPr>
        <p:spPr>
          <a:xfrm>
            <a:off x="5435038" y="4309787"/>
            <a:ext cx="8723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GPU antenna</a:t>
            </a:r>
            <a:endParaRPr lang="de-DE" sz="10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F3938D-E80A-43D6-94D4-05CE5CB8377C}"/>
              </a:ext>
            </a:extLst>
          </p:cNvPr>
          <p:cNvCxnSpPr>
            <a:cxnSpLocks/>
            <a:stCxn id="130" idx="2"/>
            <a:endCxn id="125" idx="3"/>
          </p:cNvCxnSpPr>
          <p:nvPr/>
        </p:nvCxnSpPr>
        <p:spPr>
          <a:xfrm>
            <a:off x="5871216" y="4556008"/>
            <a:ext cx="6209" cy="415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93DC57-58BD-4D07-8D65-B95E3C805459}"/>
              </a:ext>
            </a:extLst>
          </p:cNvPr>
          <p:cNvSpPr/>
          <p:nvPr/>
        </p:nvSpPr>
        <p:spPr>
          <a:xfrm rot="5400000">
            <a:off x="4801763" y="2786328"/>
            <a:ext cx="567261" cy="2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amp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9F27B-A8B3-49A2-9FD1-65F645DC0D5C}"/>
              </a:ext>
            </a:extLst>
          </p:cNvPr>
          <p:cNvCxnSpPr>
            <a:cxnSpLocks/>
            <a:stCxn id="134" idx="2"/>
            <a:endCxn id="118" idx="1"/>
          </p:cNvCxnSpPr>
          <p:nvPr/>
        </p:nvCxnSpPr>
        <p:spPr>
          <a:xfrm>
            <a:off x="4609210" y="2314653"/>
            <a:ext cx="476184" cy="296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61F3FC7-2387-48D1-9924-7EA81E9A0B59}"/>
              </a:ext>
            </a:extLst>
          </p:cNvPr>
          <p:cNvSpPr txBox="1"/>
          <p:nvPr/>
        </p:nvSpPr>
        <p:spPr>
          <a:xfrm>
            <a:off x="4183629" y="194532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24x15</a:t>
            </a:r>
            <a:endParaRPr lang="de-DE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0C0918-367D-4457-8371-3A749D1789C7}"/>
              </a:ext>
            </a:extLst>
          </p:cNvPr>
          <p:cNvSpPr/>
          <p:nvPr/>
        </p:nvSpPr>
        <p:spPr>
          <a:xfrm>
            <a:off x="6733351" y="5237271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3F6BF-C1FE-4097-86EA-D3510046A2C1}"/>
              </a:ext>
            </a:extLst>
          </p:cNvPr>
          <p:cNvSpPr txBox="1"/>
          <p:nvPr/>
        </p:nvSpPr>
        <p:spPr>
          <a:xfrm>
            <a:off x="5030619" y="48313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WIRING</a:t>
            </a:r>
            <a:endParaRPr lang="de-DE" b="1" u="sng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FF77D9-AC5A-4A6E-82F0-2C6E15902376}"/>
              </a:ext>
            </a:extLst>
          </p:cNvPr>
          <p:cNvSpPr/>
          <p:nvPr/>
        </p:nvSpPr>
        <p:spPr>
          <a:xfrm>
            <a:off x="6781800" y="5269952"/>
            <a:ext cx="66944" cy="306936"/>
          </a:xfrm>
          <a:custGeom>
            <a:avLst/>
            <a:gdLst>
              <a:gd name="connsiteX0" fmla="*/ 0 w 66944"/>
              <a:gd name="connsiteY0" fmla="*/ 306936 h 306936"/>
              <a:gd name="connsiteX1" fmla="*/ 66675 w 66944"/>
              <a:gd name="connsiteY1" fmla="*/ 44998 h 306936"/>
              <a:gd name="connsiteX2" fmla="*/ 19050 w 66944"/>
              <a:gd name="connsiteY2" fmla="*/ 2136 h 3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4" h="306936">
                <a:moveTo>
                  <a:pt x="0" y="306936"/>
                </a:moveTo>
                <a:cubicBezTo>
                  <a:pt x="31750" y="201367"/>
                  <a:pt x="63500" y="95798"/>
                  <a:pt x="66675" y="44998"/>
                </a:cubicBezTo>
                <a:cubicBezTo>
                  <a:pt x="69850" y="-5802"/>
                  <a:pt x="44450" y="-1833"/>
                  <a:pt x="19050" y="2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C738B5-926E-4EA8-835D-17B579249FF5}"/>
              </a:ext>
            </a:extLst>
          </p:cNvPr>
          <p:cNvSpPr/>
          <p:nvPr/>
        </p:nvSpPr>
        <p:spPr>
          <a:xfrm>
            <a:off x="6496050" y="5238750"/>
            <a:ext cx="37019" cy="323850"/>
          </a:xfrm>
          <a:custGeom>
            <a:avLst/>
            <a:gdLst>
              <a:gd name="connsiteX0" fmla="*/ 9525 w 37019"/>
              <a:gd name="connsiteY0" fmla="*/ 323850 h 323850"/>
              <a:gd name="connsiteX1" fmla="*/ 0 w 37019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19" h="323850">
                <a:moveTo>
                  <a:pt x="9525" y="323850"/>
                </a:moveTo>
                <a:cubicBezTo>
                  <a:pt x="4729" y="2518"/>
                  <a:pt x="79981" y="7998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482067-E4AC-4AEB-98AD-11568ECFE3D4}"/>
              </a:ext>
            </a:extLst>
          </p:cNvPr>
          <p:cNvSpPr/>
          <p:nvPr/>
        </p:nvSpPr>
        <p:spPr>
          <a:xfrm>
            <a:off x="6167438" y="5324475"/>
            <a:ext cx="34776" cy="233363"/>
          </a:xfrm>
          <a:custGeom>
            <a:avLst/>
            <a:gdLst>
              <a:gd name="connsiteX0" fmla="*/ 19050 w 34776"/>
              <a:gd name="connsiteY0" fmla="*/ 233363 h 233363"/>
              <a:gd name="connsiteX1" fmla="*/ 28575 w 34776"/>
              <a:gd name="connsiteY1" fmla="*/ 147638 h 233363"/>
              <a:gd name="connsiteX2" fmla="*/ 23812 w 34776"/>
              <a:gd name="connsiteY2" fmla="*/ 33338 h 233363"/>
              <a:gd name="connsiteX3" fmla="*/ 9525 w 34776"/>
              <a:gd name="connsiteY3" fmla="*/ 19050 h 233363"/>
              <a:gd name="connsiteX4" fmla="*/ 0 w 34776"/>
              <a:gd name="connsiteY4" fmla="*/ 0 h 23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6" h="233363">
                <a:moveTo>
                  <a:pt x="19050" y="233363"/>
                </a:moveTo>
                <a:cubicBezTo>
                  <a:pt x="22225" y="204788"/>
                  <a:pt x="26187" y="176290"/>
                  <a:pt x="28575" y="147638"/>
                </a:cubicBezTo>
                <a:cubicBezTo>
                  <a:pt x="31603" y="111298"/>
                  <a:pt x="43191" y="68221"/>
                  <a:pt x="23812" y="33338"/>
                </a:cubicBezTo>
                <a:cubicBezTo>
                  <a:pt x="20541" y="27450"/>
                  <a:pt x="14287" y="23813"/>
                  <a:pt x="9525" y="19050"/>
                </a:cubicBezTo>
                <a:cubicBezTo>
                  <a:pt x="4052" y="2633"/>
                  <a:pt x="8311" y="831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E0E221-9B87-494F-AA90-9DD30B1E403F}"/>
              </a:ext>
            </a:extLst>
          </p:cNvPr>
          <p:cNvSpPr/>
          <p:nvPr/>
        </p:nvSpPr>
        <p:spPr>
          <a:xfrm>
            <a:off x="5795963" y="4972050"/>
            <a:ext cx="33341" cy="295275"/>
          </a:xfrm>
          <a:custGeom>
            <a:avLst/>
            <a:gdLst>
              <a:gd name="connsiteX0" fmla="*/ 0 w 33341"/>
              <a:gd name="connsiteY0" fmla="*/ 295275 h 295275"/>
              <a:gd name="connsiteX1" fmla="*/ 4762 w 33341"/>
              <a:gd name="connsiteY1" fmla="*/ 219075 h 295275"/>
              <a:gd name="connsiteX2" fmla="*/ 14287 w 33341"/>
              <a:gd name="connsiteY2" fmla="*/ 128588 h 295275"/>
              <a:gd name="connsiteX3" fmla="*/ 19050 w 33341"/>
              <a:gd name="connsiteY3" fmla="*/ 85725 h 295275"/>
              <a:gd name="connsiteX4" fmla="*/ 23812 w 33341"/>
              <a:gd name="connsiteY4" fmla="*/ 33338 h 295275"/>
              <a:gd name="connsiteX5" fmla="*/ 33337 w 33341"/>
              <a:gd name="connsiteY5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" h="295275">
                <a:moveTo>
                  <a:pt x="0" y="295275"/>
                </a:moveTo>
                <a:cubicBezTo>
                  <a:pt x="1587" y="269875"/>
                  <a:pt x="2589" y="244432"/>
                  <a:pt x="4762" y="219075"/>
                </a:cubicBezTo>
                <a:cubicBezTo>
                  <a:pt x="7352" y="188857"/>
                  <a:pt x="11056" y="158744"/>
                  <a:pt x="14287" y="128588"/>
                </a:cubicBezTo>
                <a:cubicBezTo>
                  <a:pt x="15819" y="114294"/>
                  <a:pt x="17749" y="100042"/>
                  <a:pt x="19050" y="85725"/>
                </a:cubicBezTo>
                <a:cubicBezTo>
                  <a:pt x="20637" y="68263"/>
                  <a:pt x="20765" y="50606"/>
                  <a:pt x="23812" y="33338"/>
                </a:cubicBezTo>
                <a:cubicBezTo>
                  <a:pt x="33839" y="-23484"/>
                  <a:pt x="33337" y="19032"/>
                  <a:pt x="333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8A9568-819C-4D31-B2EA-D7B2B0182B1C}"/>
              </a:ext>
            </a:extLst>
          </p:cNvPr>
          <p:cNvSpPr/>
          <p:nvPr/>
        </p:nvSpPr>
        <p:spPr>
          <a:xfrm>
            <a:off x="5810250" y="5314950"/>
            <a:ext cx="14288" cy="257175"/>
          </a:xfrm>
          <a:custGeom>
            <a:avLst/>
            <a:gdLst>
              <a:gd name="connsiteX0" fmla="*/ 14288 w 14288"/>
              <a:gd name="connsiteY0" fmla="*/ 257175 h 257175"/>
              <a:gd name="connsiteX1" fmla="*/ 4763 w 14288"/>
              <a:gd name="connsiteY1" fmla="*/ 76200 h 257175"/>
              <a:gd name="connsiteX2" fmla="*/ 0 w 14288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8" h="257175">
                <a:moveTo>
                  <a:pt x="14288" y="257175"/>
                </a:moveTo>
                <a:cubicBezTo>
                  <a:pt x="4148" y="105088"/>
                  <a:pt x="15073" y="277244"/>
                  <a:pt x="4763" y="76200"/>
                </a:cubicBezTo>
                <a:cubicBezTo>
                  <a:pt x="3460" y="50784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F279-2BB9-49E0-A207-C764A0C6FBF9}"/>
              </a:ext>
            </a:extLst>
          </p:cNvPr>
          <p:cNvSpPr/>
          <p:nvPr/>
        </p:nvSpPr>
        <p:spPr>
          <a:xfrm>
            <a:off x="5391150" y="5319713"/>
            <a:ext cx="342900" cy="76200"/>
          </a:xfrm>
          <a:custGeom>
            <a:avLst/>
            <a:gdLst>
              <a:gd name="connsiteX0" fmla="*/ 342900 w 342900"/>
              <a:gd name="connsiteY0" fmla="*/ 0 h 76200"/>
              <a:gd name="connsiteX1" fmla="*/ 290513 w 342900"/>
              <a:gd name="connsiteY1" fmla="*/ 4762 h 76200"/>
              <a:gd name="connsiteX2" fmla="*/ 223838 w 342900"/>
              <a:gd name="connsiteY2" fmla="*/ 28575 h 76200"/>
              <a:gd name="connsiteX3" fmla="*/ 190500 w 342900"/>
              <a:gd name="connsiteY3" fmla="*/ 38100 h 76200"/>
              <a:gd name="connsiteX4" fmla="*/ 161925 w 342900"/>
              <a:gd name="connsiteY4" fmla="*/ 47625 h 76200"/>
              <a:gd name="connsiteX5" fmla="*/ 142875 w 342900"/>
              <a:gd name="connsiteY5" fmla="*/ 61912 h 76200"/>
              <a:gd name="connsiteX6" fmla="*/ 100013 w 342900"/>
              <a:gd name="connsiteY6" fmla="*/ 76200 h 76200"/>
              <a:gd name="connsiteX7" fmla="*/ 57150 w 342900"/>
              <a:gd name="connsiteY7" fmla="*/ 66675 h 76200"/>
              <a:gd name="connsiteX8" fmla="*/ 42863 w 342900"/>
              <a:gd name="connsiteY8" fmla="*/ 61912 h 76200"/>
              <a:gd name="connsiteX9" fmla="*/ 33338 w 342900"/>
              <a:gd name="connsiteY9" fmla="*/ 47625 h 76200"/>
              <a:gd name="connsiteX10" fmla="*/ 19050 w 342900"/>
              <a:gd name="connsiteY10" fmla="*/ 38100 h 76200"/>
              <a:gd name="connsiteX11" fmla="*/ 4763 w 342900"/>
              <a:gd name="connsiteY11" fmla="*/ 19050 h 76200"/>
              <a:gd name="connsiteX12" fmla="*/ 0 w 342900"/>
              <a:gd name="connsiteY12" fmla="*/ 476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" h="76200">
                <a:moveTo>
                  <a:pt x="342900" y="0"/>
                </a:moveTo>
                <a:cubicBezTo>
                  <a:pt x="325438" y="1587"/>
                  <a:pt x="307809" y="1879"/>
                  <a:pt x="290513" y="4762"/>
                </a:cubicBezTo>
                <a:cubicBezTo>
                  <a:pt x="263341" y="9291"/>
                  <a:pt x="249187" y="18435"/>
                  <a:pt x="223838" y="28575"/>
                </a:cubicBezTo>
                <a:cubicBezTo>
                  <a:pt x="207845" y="34972"/>
                  <a:pt x="208547" y="32686"/>
                  <a:pt x="190500" y="38100"/>
                </a:cubicBezTo>
                <a:cubicBezTo>
                  <a:pt x="180883" y="40985"/>
                  <a:pt x="171450" y="44450"/>
                  <a:pt x="161925" y="47625"/>
                </a:cubicBezTo>
                <a:cubicBezTo>
                  <a:pt x="155575" y="52387"/>
                  <a:pt x="150082" y="58586"/>
                  <a:pt x="142875" y="61912"/>
                </a:cubicBezTo>
                <a:cubicBezTo>
                  <a:pt x="129201" y="68223"/>
                  <a:pt x="100013" y="76200"/>
                  <a:pt x="100013" y="76200"/>
                </a:cubicBezTo>
                <a:cubicBezTo>
                  <a:pt x="85725" y="73025"/>
                  <a:pt x="71349" y="70225"/>
                  <a:pt x="57150" y="66675"/>
                </a:cubicBezTo>
                <a:cubicBezTo>
                  <a:pt x="52280" y="65457"/>
                  <a:pt x="46783" y="65048"/>
                  <a:pt x="42863" y="61912"/>
                </a:cubicBezTo>
                <a:cubicBezTo>
                  <a:pt x="38394" y="58336"/>
                  <a:pt x="37385" y="51672"/>
                  <a:pt x="33338" y="47625"/>
                </a:cubicBezTo>
                <a:cubicBezTo>
                  <a:pt x="29290" y="43578"/>
                  <a:pt x="23813" y="41275"/>
                  <a:pt x="19050" y="38100"/>
                </a:cubicBezTo>
                <a:cubicBezTo>
                  <a:pt x="14288" y="31750"/>
                  <a:pt x="8701" y="25942"/>
                  <a:pt x="4763" y="19050"/>
                </a:cubicBezTo>
                <a:cubicBezTo>
                  <a:pt x="2272" y="14691"/>
                  <a:pt x="0" y="4762"/>
                  <a:pt x="0" y="4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4BAC9F-1A49-4AA8-8AD3-203CC415DCD1}"/>
              </a:ext>
            </a:extLst>
          </p:cNvPr>
          <p:cNvSpPr/>
          <p:nvPr/>
        </p:nvSpPr>
        <p:spPr>
          <a:xfrm>
            <a:off x="4267200" y="5319713"/>
            <a:ext cx="1063989" cy="153404"/>
          </a:xfrm>
          <a:custGeom>
            <a:avLst/>
            <a:gdLst>
              <a:gd name="connsiteX0" fmla="*/ 1057275 w 1057275"/>
              <a:gd name="connsiteY0" fmla="*/ 0 h 115304"/>
              <a:gd name="connsiteX1" fmla="*/ 828675 w 1057275"/>
              <a:gd name="connsiteY1" fmla="*/ 14287 h 115304"/>
              <a:gd name="connsiteX2" fmla="*/ 747713 w 1057275"/>
              <a:gd name="connsiteY2" fmla="*/ 33337 h 115304"/>
              <a:gd name="connsiteX3" fmla="*/ 676275 w 1057275"/>
              <a:gd name="connsiteY3" fmla="*/ 57150 h 115304"/>
              <a:gd name="connsiteX4" fmla="*/ 642938 w 1057275"/>
              <a:gd name="connsiteY4" fmla="*/ 80962 h 115304"/>
              <a:gd name="connsiteX5" fmla="*/ 528638 w 1057275"/>
              <a:gd name="connsiteY5" fmla="*/ 104775 h 115304"/>
              <a:gd name="connsiteX6" fmla="*/ 376238 w 1057275"/>
              <a:gd name="connsiteY6" fmla="*/ 114300 h 115304"/>
              <a:gd name="connsiteX7" fmla="*/ 0 w 1057275"/>
              <a:gd name="connsiteY7" fmla="*/ 114300 h 11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7275" h="115304">
                <a:moveTo>
                  <a:pt x="1057275" y="0"/>
                </a:moveTo>
                <a:cubicBezTo>
                  <a:pt x="981075" y="4762"/>
                  <a:pt x="904742" y="7730"/>
                  <a:pt x="828675" y="14287"/>
                </a:cubicBezTo>
                <a:cubicBezTo>
                  <a:pt x="812135" y="15713"/>
                  <a:pt x="766336" y="26764"/>
                  <a:pt x="747713" y="33337"/>
                </a:cubicBezTo>
                <a:cubicBezTo>
                  <a:pt x="675605" y="58787"/>
                  <a:pt x="724887" y="47427"/>
                  <a:pt x="676275" y="57150"/>
                </a:cubicBezTo>
                <a:cubicBezTo>
                  <a:pt x="674723" y="58314"/>
                  <a:pt x="647910" y="78973"/>
                  <a:pt x="642938" y="80962"/>
                </a:cubicBezTo>
                <a:cubicBezTo>
                  <a:pt x="586482" y="103545"/>
                  <a:pt x="587874" y="100736"/>
                  <a:pt x="528638" y="104775"/>
                </a:cubicBezTo>
                <a:cubicBezTo>
                  <a:pt x="477857" y="108237"/>
                  <a:pt x="427129" y="113383"/>
                  <a:pt x="376238" y="114300"/>
                </a:cubicBezTo>
                <a:cubicBezTo>
                  <a:pt x="250846" y="116559"/>
                  <a:pt x="125413" y="114300"/>
                  <a:pt x="0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ED4B-3E78-4649-893B-4E21A1ED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345" y="476249"/>
            <a:ext cx="3961257" cy="10462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Amp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0308-E29B-4E62-816D-B9C613F3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https://www.reichelt.de/de/en/developer-boards-audio-amplifier-class-d-pam8302a-debo-sound-amp1-p235505.html?PROVID=2788&amp;gclid=Cj0KCQjwuMuRBhCJARIsAHXdnqNk4agOJo3q_V-EEzaXOEnxIQZ6iQGCj8q-KR24H9QsqF12Yn-0s_IaApU6EALw_wcB&amp;&amp;r=1</a:t>
            </a:r>
            <a:endParaRPr lang="de-DE" dirty="0"/>
          </a:p>
          <a:p>
            <a:r>
              <a:rPr lang="de-DE" b="0" i="0" dirty="0">
                <a:solidFill>
                  <a:srgbClr val="585961"/>
                </a:solidFill>
                <a:effectLst/>
                <a:latin typeface="Arial" panose="020B0604020202020204" pitchFamily="34" charset="0"/>
              </a:rPr>
              <a:t> 24 x 15 x 2 mm</a:t>
            </a:r>
          </a:p>
          <a:p>
            <a:r>
              <a:rPr lang="de-DE" dirty="0">
                <a:solidFill>
                  <a:srgbClr val="585961"/>
                </a:solidFill>
                <a:latin typeface="Arial" panose="020B0604020202020204" pitchFamily="34" charset="0"/>
              </a:rPr>
              <a:t>Class D </a:t>
            </a:r>
            <a:r>
              <a:rPr lang="de-DE" dirty="0" err="1">
                <a:solidFill>
                  <a:srgbClr val="585961"/>
                </a:solidFill>
                <a:latin typeface="Arial" panose="020B0604020202020204" pitchFamily="34" charset="0"/>
              </a:rPr>
              <a:t>audio</a:t>
            </a:r>
            <a:r>
              <a:rPr lang="de-DE" dirty="0">
                <a:solidFill>
                  <a:srgbClr val="585961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585961"/>
                </a:solidFill>
                <a:latin typeface="Arial" panose="020B0604020202020204" pitchFamily="34" charset="0"/>
              </a:rPr>
              <a:t>amp</a:t>
            </a:r>
            <a:endParaRPr lang="de-DE" dirty="0"/>
          </a:p>
        </p:txBody>
      </p:sp>
      <p:pic>
        <p:nvPicPr>
          <p:cNvPr id="1026" name="Picture 2" descr="Angled shot of Adafruit Mono 2.5W Class D Audio Amplifier.">
            <a:extLst>
              <a:ext uri="{FF2B5EF4-FFF2-40B4-BE49-F238E27FC236}">
                <a16:creationId xmlns:a16="http://schemas.microsoft.com/office/drawing/2014/main" id="{89640731-AC75-4C46-B74E-BBA6499E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74" y="3540273"/>
            <a:ext cx="3885334" cy="29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C4E440-D486-4E56-8764-FC63DA85090D}"/>
              </a:ext>
            </a:extLst>
          </p:cNvPr>
          <p:cNvSpPr txBox="1"/>
          <p:nvPr/>
        </p:nvSpPr>
        <p:spPr>
          <a:xfrm>
            <a:off x="4284796" y="540000"/>
            <a:ext cx="321819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/>
              <a:t>LARGE Button:</a:t>
            </a:r>
            <a:endParaRPr lang="de-DE" sz="4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71E5-A9C5-49B1-AC82-6194282D23DB}"/>
              </a:ext>
            </a:extLst>
          </p:cNvPr>
          <p:cNvSpPr txBox="1"/>
          <p:nvPr/>
        </p:nvSpPr>
        <p:spPr>
          <a:xfrm>
            <a:off x="668769" y="16322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https://www.ozstick.com.au/information/useful-product-info/</a:t>
            </a:r>
            <a:endParaRPr lang="de-DE" dirty="0"/>
          </a:p>
          <a:p>
            <a:endParaRPr lang="de-DE" dirty="0"/>
          </a:p>
        </p:txBody>
      </p:sp>
      <p:pic>
        <p:nvPicPr>
          <p:cNvPr id="4098" name="Picture 2" descr="Classic Dimpletop button schematic">
            <a:extLst>
              <a:ext uri="{FF2B5EF4-FFF2-40B4-BE49-F238E27FC236}">
                <a16:creationId xmlns:a16="http://schemas.microsoft.com/office/drawing/2014/main" id="{F7FD6D57-0E61-4FE0-9BD8-8A1A329F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900363"/>
            <a:ext cx="3848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7C619-6081-428E-A4E2-8E4432BE7A3E}"/>
              </a:ext>
            </a:extLst>
          </p:cNvPr>
          <p:cNvSpPr txBox="1"/>
          <p:nvPr/>
        </p:nvSpPr>
        <p:spPr>
          <a:xfrm>
            <a:off x="3352800" y="5483518"/>
            <a:ext cx="6494085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Diameter of screw thread = ???</a:t>
            </a:r>
          </a:p>
          <a:p>
            <a:r>
              <a:rPr lang="en-US" sz="1050" dirty="0"/>
              <a:t>Hole in top plate should ideally have screw thread, if not, then make slightly larger and will just glue in place to hold.</a:t>
            </a:r>
            <a:endParaRPr lang="de-DE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850F4-A6EE-43A0-9981-21FC02CE6213}"/>
              </a:ext>
            </a:extLst>
          </p:cNvPr>
          <p:cNvCxnSpPr/>
          <p:nvPr/>
        </p:nvCxnSpPr>
        <p:spPr>
          <a:xfrm flipH="1" flipV="1">
            <a:off x="3716769" y="4137660"/>
            <a:ext cx="260871" cy="135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5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61C8-E177-44C2-9375-42834BFD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https://www.amazon.de/-/en/gp/product/B07XJY4VBQ/ref=ppx_yo_dt_b_search_asin_title?ie=UTF8&amp;th=1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75510-E88E-4E46-9FB9-2F110B1052B2}"/>
              </a:ext>
            </a:extLst>
          </p:cNvPr>
          <p:cNvSpPr txBox="1"/>
          <p:nvPr/>
        </p:nvSpPr>
        <p:spPr>
          <a:xfrm>
            <a:off x="4263188" y="540000"/>
            <a:ext cx="32614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/>
              <a:t>SMALL Button:</a:t>
            </a:r>
            <a:endParaRPr lang="de-DE" sz="4000" u="sn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F2565E-6CBE-46B8-8256-D3F0E0C1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90" y="3341751"/>
            <a:ext cx="3836204" cy="28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50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FDC-A48D-4C9B-BD39-D52359BA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061" y="365125"/>
            <a:ext cx="407023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/>
              <a:t>Loudspeaker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2A7A-6914-45D0-8590-5BA72F3C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0" i="0" dirty="0">
                <a:effectLst/>
                <a:latin typeface="Play"/>
              </a:rPr>
              <a:t>https://www.berrybase.de/raspberry-pi/raspberry-pi-computer/displays/8-ohm-5w-lautsprecher-passend-f-252-r-waveshare-displays?sPartner=g_shopping&amp;gclid=Cj0KCQiApL2QBhC8ARIsAGMm-KH6kq9ZmpYTb-jLkTrJjl6RPikgvAl0aNnh8y3iC_yK5_bUrXXG-RcaAvE0EALw_wcB&amp;c=56</a:t>
            </a:r>
          </a:p>
          <a:p>
            <a:endParaRPr lang="en-US" sz="1200" b="0" i="0" dirty="0">
              <a:effectLst/>
              <a:latin typeface="Play"/>
            </a:endParaRPr>
          </a:p>
          <a:p>
            <a:r>
              <a:rPr lang="en-US" sz="1200" b="0" i="0" dirty="0">
                <a:effectLst/>
                <a:latin typeface="Play"/>
              </a:rPr>
              <a:t>100 x 45 x 21mm</a:t>
            </a:r>
          </a:p>
          <a:p>
            <a:r>
              <a:rPr lang="en-US" sz="1200" dirty="0">
                <a:latin typeface="Play"/>
              </a:rPr>
              <a:t>Note 4 corner screw-holes are half-way in height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EA652-BBCE-45F5-9AB1-AC715DF6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186113"/>
            <a:ext cx="280035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02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53E-56DE-4DB5-A463-7938EAF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681037"/>
            <a:ext cx="3429000" cy="8524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de-DE" sz="40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 Zero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91A4-017D-41D5-A3A9-AC7E5F14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66.0mm x 30.5mm x 5.0mm</a:t>
            </a:r>
            <a:endParaRPr lang="de-DE" dirty="0"/>
          </a:p>
        </p:txBody>
      </p:sp>
      <p:pic>
        <p:nvPicPr>
          <p:cNvPr id="1032" name="Picture 8" descr="pi zero - What should be the dimension of the cases that are used for Pi-Zero1.3?  - Raspberry Pi Stack Exchange">
            <a:extLst>
              <a:ext uri="{FF2B5EF4-FFF2-40B4-BE49-F238E27FC236}">
                <a16:creationId xmlns:a16="http://schemas.microsoft.com/office/drawing/2014/main" id="{72CE2331-A892-4E39-B1B2-972D450F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045821"/>
            <a:ext cx="5824537" cy="2335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32258-326F-4C6C-B6B7-A61B09C0F9CB}"/>
              </a:ext>
            </a:extLst>
          </p:cNvPr>
          <p:cNvSpPr txBox="1"/>
          <p:nvPr/>
        </p:nvSpPr>
        <p:spPr>
          <a:xfrm>
            <a:off x="3939540" y="5791200"/>
            <a:ext cx="486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 should be offset to give access to USB ports</a:t>
            </a:r>
            <a:endParaRPr lang="de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119EB-49FF-43A3-94BF-A6334FB1C84A}"/>
              </a:ext>
            </a:extLst>
          </p:cNvPr>
          <p:cNvCxnSpPr/>
          <p:nvPr/>
        </p:nvCxnSpPr>
        <p:spPr>
          <a:xfrm flipV="1">
            <a:off x="4015740" y="4640580"/>
            <a:ext cx="36576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Amazon Ember</vt:lpstr>
      <vt:lpstr>-apple-system</vt:lpstr>
      <vt:lpstr>Arial</vt:lpstr>
      <vt:lpstr>Arial</vt:lpstr>
      <vt:lpstr>Calibri</vt:lpstr>
      <vt:lpstr>Calibri Light</vt:lpstr>
      <vt:lpstr>Play</vt:lpstr>
      <vt:lpstr>proxima nova</vt:lpstr>
      <vt:lpstr>Roboto</vt:lpstr>
      <vt:lpstr>Verdana</vt:lpstr>
      <vt:lpstr>Office Theme</vt:lpstr>
      <vt:lpstr>Wand Case Protype   </vt:lpstr>
      <vt:lpstr>Overview</vt:lpstr>
      <vt:lpstr>PowerPoint Presentation</vt:lpstr>
      <vt:lpstr>PowerPoint Presentation</vt:lpstr>
      <vt:lpstr>Amp</vt:lpstr>
      <vt:lpstr>PowerPoint Presentation</vt:lpstr>
      <vt:lpstr>PowerPoint Presentation</vt:lpstr>
      <vt:lpstr>Loudspeaker</vt:lpstr>
      <vt:lpstr>Pi Zero</vt:lpstr>
      <vt:lpstr>ATmega328p</vt:lpstr>
      <vt:lpstr>OLED </vt:lpstr>
      <vt:lpstr>GPS</vt:lpstr>
      <vt:lpstr>IMU</vt:lpstr>
      <vt:lpstr>PLED (Programmable LED)</vt:lpstr>
      <vt:lpstr>I2S Audio</vt:lpstr>
      <vt:lpstr>Micro USB connector</vt:lpstr>
      <vt:lpstr>Standard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Wand Protype  </dc:title>
  <dc:creator>John Usher</dc:creator>
  <cp:lastModifiedBy>John Usher</cp:lastModifiedBy>
  <cp:revision>103</cp:revision>
  <dcterms:created xsi:type="dcterms:W3CDTF">2022-02-18T12:21:40Z</dcterms:created>
  <dcterms:modified xsi:type="dcterms:W3CDTF">2022-03-24T10:31:57Z</dcterms:modified>
</cp:coreProperties>
</file>