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8846-8930-4388-A06B-E10DAC801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B3EB8-2E81-4F83-B464-83EC210C3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5843D-409E-4A06-BE36-8CCC6B58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F8A46-2AB4-4CFB-9AAA-EF49D7B7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CA259-9AE5-4408-A51D-AE74ACB8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63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0E3E-572B-40C6-B397-C4E4F54B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E7046-5F5D-4EE8-AD4B-F3E88C040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58ADF-300B-4307-8F9A-25A062D4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407D3-1C8B-4256-8600-E011D473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70B23-19C5-43F0-8145-D2584AF5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90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8B5E4-406D-44AC-A5E8-5253B9BBA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249CB-F835-49A1-97CD-455BFE927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B9825-CC62-4E15-9D8D-FB9F9EFF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0E893-B0CC-4497-A49A-0319962D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331D-506F-4475-9234-5BF2F022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97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93EA-C9C9-455C-B28B-12CC1BB9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EE8AA-ACE5-466C-8A86-E58BC2F55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5FFF8-5180-44B1-991B-A6E461E5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D3EA6-0A3E-48A1-A9F8-9AB79EB3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6908E-DD19-45FE-A4E9-9BAF8157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18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BA00-F2E0-4872-B330-708FBD77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6B193-1B7C-4D0F-AC5D-2A6E132D1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777BF-CFF3-4670-BD1A-9C3C9D63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06F17-EFD1-4181-A9F3-B04C1A12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56AD1-5C35-45BA-B41E-9E627365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93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CD60-F193-41A9-A341-085E565D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9C5D6-5E36-49D6-AF72-0F0546908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A3B62-73B3-4255-95BA-8133307CD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14B08-EE8C-4AEF-A7E4-D77DADC0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61D27-45A7-4789-B980-D8A89AD1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09854-CC43-4C8B-AA59-024CBD1E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83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A296-1D0B-4C76-A7FC-A51BE207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40665-E55D-4B36-9A45-901BADBFB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10A22-08EB-4852-846B-A43919129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2C178-847B-438D-90F2-3CF023A9E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85459-A1DA-4B47-A366-2FDB34AF1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3CAC5-1AD7-4A13-A0DF-A5CBAA02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6BFA4-C056-4F30-928B-B7C7F604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6B5CF-A62A-477E-8D49-7EDF8F87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69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B4F2-DB7E-4CE5-9840-22BB2426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9BD32-CB58-4754-8E42-0B156B0C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26C20-E7DF-47EE-96E4-4F28922A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AB234-E4F1-42BB-8D1C-99F2F3B0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82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FAAA-960E-4639-800E-766FD3FC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4D588-AB1E-4594-82C8-EC4B2E07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D8240-EB91-44EC-A46D-76161380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29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6D05-7066-481A-A0E1-5D040F03B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7F39-DBD6-4F19-B07E-E9EED0839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BA1C4-F186-4C4D-B3E1-6D7CEA92D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BA055-FE87-4424-A738-94424582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33850-1E3B-4D61-9BB8-C9F00AAA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CEABC-DBF5-434C-8E0B-2DCAE27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37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FDD8-B4F7-441F-BCFF-F17619736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E8467A-8D22-4638-9937-28914F08C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B5B7A-7327-4AF0-A8DA-C67E324A8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1EFF0-8EB7-4E26-B258-EBA75466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7E54B-95FD-4CBF-8C12-103A025B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46B17-0B27-4FCD-80F6-29EBE251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30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5D9E6-A9F6-4465-931B-99CE3286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81723-A2B6-4C7C-8A41-961DE6223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65F5-81DD-4E8F-8420-A49D11DE6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DD3A-60C9-4CD1-80E9-5994C354E972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9FAC-0536-4324-ADC0-DD9C9BF0C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2F03D-3476-4D12-9D0D-D53C97F62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82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300D-0BDB-4F95-9AC1-202894C59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Magic Wand Protype		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85C51-2B80-4119-9A36-98F6D9839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Usher</a:t>
            </a:r>
          </a:p>
          <a:p>
            <a:fld id="{435E3740-F401-43F5-B4AF-FF2464806228}" type="datetime5">
              <a:rPr lang="en-US"/>
              <a:t>18-Feb-22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709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ADDF7D-86EF-4742-9A98-A5D17FE1E742}"/>
              </a:ext>
            </a:extLst>
          </p:cNvPr>
          <p:cNvCxnSpPr>
            <a:cxnSpLocks/>
          </p:cNvCxnSpPr>
          <p:nvPr/>
        </p:nvCxnSpPr>
        <p:spPr>
          <a:xfrm>
            <a:off x="3908425" y="2575957"/>
            <a:ext cx="2998787" cy="19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607F17-4576-4881-9AB4-BC2DB3A73018}"/>
              </a:ext>
            </a:extLst>
          </p:cNvPr>
          <p:cNvCxnSpPr>
            <a:cxnSpLocks/>
          </p:cNvCxnSpPr>
          <p:nvPr/>
        </p:nvCxnSpPr>
        <p:spPr>
          <a:xfrm>
            <a:off x="3905250" y="3578224"/>
            <a:ext cx="3017837" cy="15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9A146CD-9E1B-42A1-845F-77A3E418D12D}"/>
              </a:ext>
            </a:extLst>
          </p:cNvPr>
          <p:cNvSpPr/>
          <p:nvPr/>
        </p:nvSpPr>
        <p:spPr>
          <a:xfrm>
            <a:off x="6011862" y="2644776"/>
            <a:ext cx="876300" cy="87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AFC8FC-FC6F-4E61-8CAB-769BB3BA0F52}"/>
              </a:ext>
            </a:extLst>
          </p:cNvPr>
          <p:cNvCxnSpPr>
            <a:cxnSpLocks/>
          </p:cNvCxnSpPr>
          <p:nvPr/>
        </p:nvCxnSpPr>
        <p:spPr>
          <a:xfrm>
            <a:off x="3908425" y="2585739"/>
            <a:ext cx="0" cy="992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2B08AB7-246A-44E7-870C-03F19D1B1180}"/>
              </a:ext>
            </a:extLst>
          </p:cNvPr>
          <p:cNvSpPr txBox="1"/>
          <p:nvPr/>
        </p:nvSpPr>
        <p:spPr>
          <a:xfrm>
            <a:off x="5057775" y="2003425"/>
            <a:ext cx="167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Down view:</a:t>
            </a:r>
            <a:endParaRPr lang="de-DE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3ABE22-E436-4019-B570-2E90CE2A1461}"/>
              </a:ext>
            </a:extLst>
          </p:cNvPr>
          <p:cNvCxnSpPr>
            <a:cxnSpLocks/>
          </p:cNvCxnSpPr>
          <p:nvPr/>
        </p:nvCxnSpPr>
        <p:spPr>
          <a:xfrm flipV="1">
            <a:off x="3908943" y="5168016"/>
            <a:ext cx="6264275" cy="20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215ECAC-3E50-48D3-BD43-A23063D802BC}"/>
              </a:ext>
            </a:extLst>
          </p:cNvPr>
          <p:cNvCxnSpPr>
            <a:cxnSpLocks/>
          </p:cNvCxnSpPr>
          <p:nvPr/>
        </p:nvCxnSpPr>
        <p:spPr>
          <a:xfrm>
            <a:off x="3912118" y="5718243"/>
            <a:ext cx="3259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903BE4-F96A-42F4-8E3F-C72CB4FD8E4B}"/>
              </a:ext>
            </a:extLst>
          </p:cNvPr>
          <p:cNvCxnSpPr>
            <a:cxnSpLocks/>
          </p:cNvCxnSpPr>
          <p:nvPr/>
        </p:nvCxnSpPr>
        <p:spPr>
          <a:xfrm>
            <a:off x="3912118" y="5188654"/>
            <a:ext cx="0" cy="529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A914BF5-4D81-4AC1-AF5D-B3497A3FB1B2}"/>
              </a:ext>
            </a:extLst>
          </p:cNvPr>
          <p:cNvSpPr/>
          <p:nvPr/>
        </p:nvSpPr>
        <p:spPr>
          <a:xfrm>
            <a:off x="6294955" y="4985454"/>
            <a:ext cx="876300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7343CC-6E58-47CD-9CBF-58BECCF074C0}"/>
              </a:ext>
            </a:extLst>
          </p:cNvPr>
          <p:cNvSpPr txBox="1"/>
          <p:nvPr/>
        </p:nvSpPr>
        <p:spPr>
          <a:xfrm>
            <a:off x="5728710" y="4391362"/>
            <a:ext cx="113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 view:</a:t>
            </a:r>
            <a:endParaRPr lang="de-D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497A9C-0A74-404A-A5D8-AA43190DE4F4}"/>
              </a:ext>
            </a:extLst>
          </p:cNvPr>
          <p:cNvSpPr txBox="1"/>
          <p:nvPr/>
        </p:nvSpPr>
        <p:spPr>
          <a:xfrm>
            <a:off x="-3152829" y="2113002"/>
            <a:ext cx="10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view:</a:t>
            </a:r>
            <a:endParaRPr lang="de-DE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6A4D7F3-5A1D-4405-8728-89D4166AEF7F}"/>
              </a:ext>
            </a:extLst>
          </p:cNvPr>
          <p:cNvCxnSpPr>
            <a:cxnSpLocks/>
          </p:cNvCxnSpPr>
          <p:nvPr/>
        </p:nvCxnSpPr>
        <p:spPr>
          <a:xfrm flipV="1">
            <a:off x="7126169" y="5371216"/>
            <a:ext cx="3047049" cy="344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BCF5C35-7DC9-45CF-A3B1-290A3FCA49CD}"/>
              </a:ext>
            </a:extLst>
          </p:cNvPr>
          <p:cNvCxnSpPr>
            <a:cxnSpLocks/>
          </p:cNvCxnSpPr>
          <p:nvPr/>
        </p:nvCxnSpPr>
        <p:spPr>
          <a:xfrm flipV="1">
            <a:off x="6888162" y="3171032"/>
            <a:ext cx="3160713" cy="421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7C0FA9-4383-43DD-B5AF-48019F4AD6E8}"/>
              </a:ext>
            </a:extLst>
          </p:cNvPr>
          <p:cNvCxnSpPr>
            <a:cxnSpLocks/>
          </p:cNvCxnSpPr>
          <p:nvPr/>
        </p:nvCxnSpPr>
        <p:spPr>
          <a:xfrm>
            <a:off x="6888162" y="2597710"/>
            <a:ext cx="3160713" cy="35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48E24F48-0006-451B-90D9-0C448C7B8939}"/>
              </a:ext>
            </a:extLst>
          </p:cNvPr>
          <p:cNvSpPr txBox="1"/>
          <p:nvPr/>
        </p:nvSpPr>
        <p:spPr>
          <a:xfrm>
            <a:off x="5155476" y="401382"/>
            <a:ext cx="11464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  <a:endParaRPr lang="de-DE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0712C23-8E64-4898-BCB7-135F6EEADE9F}"/>
              </a:ext>
            </a:extLst>
          </p:cNvPr>
          <p:cNvCxnSpPr>
            <a:cxnSpLocks/>
          </p:cNvCxnSpPr>
          <p:nvPr/>
        </p:nvCxnSpPr>
        <p:spPr>
          <a:xfrm>
            <a:off x="1068588" y="5053310"/>
            <a:ext cx="1428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DBC0472-E224-48AC-A3BD-36F843ED207E}"/>
              </a:ext>
            </a:extLst>
          </p:cNvPr>
          <p:cNvCxnSpPr>
            <a:cxnSpLocks/>
          </p:cNvCxnSpPr>
          <p:nvPr/>
        </p:nvCxnSpPr>
        <p:spPr>
          <a:xfrm>
            <a:off x="1077320" y="5053311"/>
            <a:ext cx="0" cy="81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DDE4E232-3202-45F0-9F6F-37B37D96694B}"/>
              </a:ext>
            </a:extLst>
          </p:cNvPr>
          <p:cNvSpPr/>
          <p:nvPr/>
        </p:nvSpPr>
        <p:spPr>
          <a:xfrm>
            <a:off x="1499595" y="4989814"/>
            <a:ext cx="654050" cy="1269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4BD82E3-2164-48D0-ACA7-358F5BB3E240}"/>
              </a:ext>
            </a:extLst>
          </p:cNvPr>
          <p:cNvCxnSpPr>
            <a:cxnSpLocks/>
          </p:cNvCxnSpPr>
          <p:nvPr/>
        </p:nvCxnSpPr>
        <p:spPr>
          <a:xfrm flipH="1">
            <a:off x="2497338" y="5053311"/>
            <a:ext cx="8732" cy="81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AEDDB08-6D37-4A09-8244-1E0A3DA380EF}"/>
              </a:ext>
            </a:extLst>
          </p:cNvPr>
          <p:cNvSpPr/>
          <p:nvPr/>
        </p:nvSpPr>
        <p:spPr>
          <a:xfrm>
            <a:off x="1547220" y="5372398"/>
            <a:ext cx="48895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DE2DF6C-A291-44DA-9A17-22A9EF18CE2D}"/>
              </a:ext>
            </a:extLst>
          </p:cNvPr>
          <p:cNvSpPr txBox="1"/>
          <p:nvPr/>
        </p:nvSpPr>
        <p:spPr>
          <a:xfrm>
            <a:off x="963487" y="4454363"/>
            <a:ext cx="165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end view:</a:t>
            </a:r>
            <a:endParaRPr lang="de-DE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166DF0A-4DB2-4696-87FA-DAF293C7ECB8}"/>
              </a:ext>
            </a:extLst>
          </p:cNvPr>
          <p:cNvCxnSpPr>
            <a:cxnSpLocks/>
          </p:cNvCxnSpPr>
          <p:nvPr/>
        </p:nvCxnSpPr>
        <p:spPr>
          <a:xfrm>
            <a:off x="1077320" y="5865318"/>
            <a:ext cx="1428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37217CC3-71BC-480A-9822-9BA02ACEEEA5}"/>
              </a:ext>
            </a:extLst>
          </p:cNvPr>
          <p:cNvCxnSpPr/>
          <p:nvPr/>
        </p:nvCxnSpPr>
        <p:spPr>
          <a:xfrm>
            <a:off x="7740650" y="2066408"/>
            <a:ext cx="0" cy="17499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FD988CAF-7A25-48F7-B7B7-71AD9B4DCAB6}"/>
              </a:ext>
            </a:extLst>
          </p:cNvPr>
          <p:cNvSpPr txBox="1"/>
          <p:nvPr/>
        </p:nvSpPr>
        <p:spPr>
          <a:xfrm>
            <a:off x="7302500" y="1854675"/>
            <a:ext cx="2154757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Cross-section should be triangle here!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52839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ADDF7D-86EF-4742-9A98-A5D17FE1E742}"/>
              </a:ext>
            </a:extLst>
          </p:cNvPr>
          <p:cNvCxnSpPr>
            <a:cxnSpLocks/>
          </p:cNvCxnSpPr>
          <p:nvPr/>
        </p:nvCxnSpPr>
        <p:spPr>
          <a:xfrm>
            <a:off x="3908425" y="2575957"/>
            <a:ext cx="2998787" cy="19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607F17-4576-4881-9AB4-BC2DB3A73018}"/>
              </a:ext>
            </a:extLst>
          </p:cNvPr>
          <p:cNvCxnSpPr>
            <a:cxnSpLocks/>
          </p:cNvCxnSpPr>
          <p:nvPr/>
        </p:nvCxnSpPr>
        <p:spPr>
          <a:xfrm>
            <a:off x="3905250" y="3578224"/>
            <a:ext cx="3017837" cy="15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9A146CD-9E1B-42A1-845F-77A3E418D12D}"/>
              </a:ext>
            </a:extLst>
          </p:cNvPr>
          <p:cNvSpPr/>
          <p:nvPr/>
        </p:nvSpPr>
        <p:spPr>
          <a:xfrm>
            <a:off x="6011862" y="2644776"/>
            <a:ext cx="876300" cy="87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AFC8FC-FC6F-4E61-8CAB-769BB3BA0F52}"/>
              </a:ext>
            </a:extLst>
          </p:cNvPr>
          <p:cNvCxnSpPr>
            <a:cxnSpLocks/>
          </p:cNvCxnSpPr>
          <p:nvPr/>
        </p:nvCxnSpPr>
        <p:spPr>
          <a:xfrm>
            <a:off x="3908425" y="2585739"/>
            <a:ext cx="0" cy="992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5211F9-A2D9-40C1-AE4E-51FB511506A9}"/>
              </a:ext>
            </a:extLst>
          </p:cNvPr>
          <p:cNvCxnSpPr>
            <a:cxnSpLocks/>
          </p:cNvCxnSpPr>
          <p:nvPr/>
        </p:nvCxnSpPr>
        <p:spPr>
          <a:xfrm>
            <a:off x="1077320" y="5053311"/>
            <a:ext cx="1428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22725D-A0F7-4BA7-974B-600432ACC12C}"/>
              </a:ext>
            </a:extLst>
          </p:cNvPr>
          <p:cNvCxnSpPr>
            <a:cxnSpLocks/>
          </p:cNvCxnSpPr>
          <p:nvPr/>
        </p:nvCxnSpPr>
        <p:spPr>
          <a:xfrm>
            <a:off x="1077320" y="5053311"/>
            <a:ext cx="0" cy="81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FA44C0-A01E-4CF8-978B-E73BD00324EC}"/>
              </a:ext>
            </a:extLst>
          </p:cNvPr>
          <p:cNvSpPr/>
          <p:nvPr/>
        </p:nvSpPr>
        <p:spPr>
          <a:xfrm>
            <a:off x="1499595" y="4989814"/>
            <a:ext cx="654050" cy="1269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2969E72-C815-41B4-B6D3-A5623AB78E85}"/>
              </a:ext>
            </a:extLst>
          </p:cNvPr>
          <p:cNvCxnSpPr>
            <a:cxnSpLocks/>
          </p:cNvCxnSpPr>
          <p:nvPr/>
        </p:nvCxnSpPr>
        <p:spPr>
          <a:xfrm flipH="1">
            <a:off x="2497338" y="5053311"/>
            <a:ext cx="8732" cy="81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2B08AB7-246A-44E7-870C-03F19D1B1180}"/>
              </a:ext>
            </a:extLst>
          </p:cNvPr>
          <p:cNvSpPr txBox="1"/>
          <p:nvPr/>
        </p:nvSpPr>
        <p:spPr>
          <a:xfrm>
            <a:off x="5057775" y="2003425"/>
            <a:ext cx="167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Down view:</a:t>
            </a:r>
            <a:endParaRPr lang="de-DE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3ABE22-E436-4019-B570-2E90CE2A1461}"/>
              </a:ext>
            </a:extLst>
          </p:cNvPr>
          <p:cNvCxnSpPr>
            <a:cxnSpLocks/>
          </p:cNvCxnSpPr>
          <p:nvPr/>
        </p:nvCxnSpPr>
        <p:spPr>
          <a:xfrm flipV="1">
            <a:off x="3908943" y="5168016"/>
            <a:ext cx="6264275" cy="20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215ECAC-3E50-48D3-BD43-A23063D802BC}"/>
              </a:ext>
            </a:extLst>
          </p:cNvPr>
          <p:cNvCxnSpPr>
            <a:cxnSpLocks/>
          </p:cNvCxnSpPr>
          <p:nvPr/>
        </p:nvCxnSpPr>
        <p:spPr>
          <a:xfrm>
            <a:off x="3891940" y="5880168"/>
            <a:ext cx="3259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903BE4-F96A-42F4-8E3F-C72CB4FD8E4B}"/>
              </a:ext>
            </a:extLst>
          </p:cNvPr>
          <p:cNvCxnSpPr>
            <a:cxnSpLocks/>
          </p:cNvCxnSpPr>
          <p:nvPr/>
        </p:nvCxnSpPr>
        <p:spPr>
          <a:xfrm>
            <a:off x="3912118" y="5188654"/>
            <a:ext cx="0" cy="691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A914BF5-4D81-4AC1-AF5D-B3497A3FB1B2}"/>
              </a:ext>
            </a:extLst>
          </p:cNvPr>
          <p:cNvSpPr/>
          <p:nvPr/>
        </p:nvSpPr>
        <p:spPr>
          <a:xfrm>
            <a:off x="6294955" y="4985454"/>
            <a:ext cx="876300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7343CC-6E58-47CD-9CBF-58BECCF074C0}"/>
              </a:ext>
            </a:extLst>
          </p:cNvPr>
          <p:cNvSpPr txBox="1"/>
          <p:nvPr/>
        </p:nvSpPr>
        <p:spPr>
          <a:xfrm>
            <a:off x="5728710" y="4391362"/>
            <a:ext cx="113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 view:</a:t>
            </a:r>
            <a:endParaRPr lang="de-D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497A9C-0A74-404A-A5D8-AA43190DE4F4}"/>
              </a:ext>
            </a:extLst>
          </p:cNvPr>
          <p:cNvSpPr txBox="1"/>
          <p:nvPr/>
        </p:nvSpPr>
        <p:spPr>
          <a:xfrm>
            <a:off x="-3152829" y="2113002"/>
            <a:ext cx="10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view:</a:t>
            </a:r>
            <a:endParaRPr lang="de-DE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9B62419-4B13-4BD2-B927-34EFCE31D2AE}"/>
              </a:ext>
            </a:extLst>
          </p:cNvPr>
          <p:cNvSpPr/>
          <p:nvPr/>
        </p:nvSpPr>
        <p:spPr>
          <a:xfrm>
            <a:off x="1547220" y="5372398"/>
            <a:ext cx="48895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FB5CEA-AA49-4721-A0FD-108DD4410A18}"/>
              </a:ext>
            </a:extLst>
          </p:cNvPr>
          <p:cNvSpPr txBox="1"/>
          <p:nvPr/>
        </p:nvSpPr>
        <p:spPr>
          <a:xfrm>
            <a:off x="963487" y="4454363"/>
            <a:ext cx="165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end view:</a:t>
            </a:r>
            <a:endParaRPr lang="de-DE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6A4D7F3-5A1D-4405-8728-89D4166AEF7F}"/>
              </a:ext>
            </a:extLst>
          </p:cNvPr>
          <p:cNvCxnSpPr>
            <a:cxnSpLocks/>
          </p:cNvCxnSpPr>
          <p:nvPr/>
        </p:nvCxnSpPr>
        <p:spPr>
          <a:xfrm flipV="1">
            <a:off x="7107237" y="5535679"/>
            <a:ext cx="3047049" cy="344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BCF5C35-7DC9-45CF-A3B1-290A3FCA49CD}"/>
              </a:ext>
            </a:extLst>
          </p:cNvPr>
          <p:cNvCxnSpPr>
            <a:cxnSpLocks/>
          </p:cNvCxnSpPr>
          <p:nvPr/>
        </p:nvCxnSpPr>
        <p:spPr>
          <a:xfrm flipV="1">
            <a:off x="6888162" y="3171032"/>
            <a:ext cx="3160713" cy="421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7C0FA9-4383-43DD-B5AF-48019F4AD6E8}"/>
              </a:ext>
            </a:extLst>
          </p:cNvPr>
          <p:cNvCxnSpPr>
            <a:cxnSpLocks/>
          </p:cNvCxnSpPr>
          <p:nvPr/>
        </p:nvCxnSpPr>
        <p:spPr>
          <a:xfrm>
            <a:off x="6888162" y="2597710"/>
            <a:ext cx="3160713" cy="35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48E24F48-0006-451B-90D9-0C448C7B8939}"/>
              </a:ext>
            </a:extLst>
          </p:cNvPr>
          <p:cNvSpPr txBox="1"/>
          <p:nvPr/>
        </p:nvSpPr>
        <p:spPr>
          <a:xfrm>
            <a:off x="5155476" y="401382"/>
            <a:ext cx="11208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INTERNAL</a:t>
            </a:r>
            <a:endParaRPr lang="de-D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F3C48C-2119-4101-94E3-86AE632C7197}"/>
              </a:ext>
            </a:extLst>
          </p:cNvPr>
          <p:cNvSpPr/>
          <p:nvPr/>
        </p:nvSpPr>
        <p:spPr>
          <a:xfrm>
            <a:off x="7326312" y="2903281"/>
            <a:ext cx="876300" cy="35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IMU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158EC8-EC5A-4FE9-83BA-933CAC2ECED5}"/>
              </a:ext>
            </a:extLst>
          </p:cNvPr>
          <p:cNvSpPr/>
          <p:nvPr/>
        </p:nvSpPr>
        <p:spPr>
          <a:xfrm>
            <a:off x="8324689" y="2904568"/>
            <a:ext cx="876300" cy="35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PLED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DA6D80-0F20-491F-A755-44DACC0C46CA}"/>
              </a:ext>
            </a:extLst>
          </p:cNvPr>
          <p:cNvSpPr/>
          <p:nvPr/>
        </p:nvSpPr>
        <p:spPr>
          <a:xfrm>
            <a:off x="7326312" y="5175897"/>
            <a:ext cx="876300" cy="35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IMU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34212E-DB2C-4FED-BA87-D5377D9B2342}"/>
              </a:ext>
            </a:extLst>
          </p:cNvPr>
          <p:cNvSpPr/>
          <p:nvPr/>
        </p:nvSpPr>
        <p:spPr>
          <a:xfrm>
            <a:off x="8324689" y="5177184"/>
            <a:ext cx="876300" cy="235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PLED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4DCE83-2FCF-4EA3-85EF-28FBD1536505}"/>
              </a:ext>
            </a:extLst>
          </p:cNvPr>
          <p:cNvSpPr/>
          <p:nvPr/>
        </p:nvSpPr>
        <p:spPr>
          <a:xfrm>
            <a:off x="3922712" y="2613774"/>
            <a:ext cx="2078035" cy="907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speaker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A57C9C-065C-4B67-AE7B-513FAE66BCDE}"/>
              </a:ext>
            </a:extLst>
          </p:cNvPr>
          <p:cNvSpPr/>
          <p:nvPr/>
        </p:nvSpPr>
        <p:spPr>
          <a:xfrm>
            <a:off x="3931588" y="5175897"/>
            <a:ext cx="2078035" cy="535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speaker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1681C5-A1BE-4D92-ABF1-474AFDF4523A}"/>
              </a:ext>
            </a:extLst>
          </p:cNvPr>
          <p:cNvSpPr/>
          <p:nvPr/>
        </p:nvSpPr>
        <p:spPr>
          <a:xfrm>
            <a:off x="6061542" y="5174128"/>
            <a:ext cx="12128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button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3B2A886-56BF-4E6C-BC8A-0A249E720BAD}"/>
              </a:ext>
            </a:extLst>
          </p:cNvPr>
          <p:cNvSpPr/>
          <p:nvPr/>
        </p:nvSpPr>
        <p:spPr>
          <a:xfrm>
            <a:off x="6885447" y="2906988"/>
            <a:ext cx="443580" cy="320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LED</a:t>
            </a:r>
            <a:endParaRPr lang="de-DE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F44C6F-CD8C-4554-BDDD-379273E9A0CC}"/>
              </a:ext>
            </a:extLst>
          </p:cNvPr>
          <p:cNvSpPr txBox="1"/>
          <p:nvPr/>
        </p:nvSpPr>
        <p:spPr>
          <a:xfrm>
            <a:off x="3328907" y="4328895"/>
            <a:ext cx="1914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6B6A6A"/>
                </a:solidFill>
                <a:effectLst/>
                <a:latin typeface="Play"/>
              </a:rPr>
              <a:t>100 x 45 x 21mm</a:t>
            </a:r>
            <a:endParaRPr lang="de-D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8D6296-F49A-4C41-ACF0-5F510E3B673B}"/>
              </a:ext>
            </a:extLst>
          </p:cNvPr>
          <p:cNvCxnSpPr>
            <a:cxnSpLocks/>
          </p:cNvCxnSpPr>
          <p:nvPr/>
        </p:nvCxnSpPr>
        <p:spPr>
          <a:xfrm>
            <a:off x="4286250" y="4573179"/>
            <a:ext cx="50800" cy="62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3045D1-0349-4E43-9D4E-5725881FD11D}"/>
              </a:ext>
            </a:extLst>
          </p:cNvPr>
          <p:cNvSpPr txBox="1"/>
          <p:nvPr/>
        </p:nvSpPr>
        <p:spPr>
          <a:xfrm>
            <a:off x="2235737" y="6150718"/>
            <a:ext cx="282801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Loudspeaker drivers face down into air gap (5 mm)</a:t>
            </a:r>
            <a:endParaRPr lang="de-DE" sz="1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F6AF04-1F91-4CA6-9856-926AF0CE9876}"/>
              </a:ext>
            </a:extLst>
          </p:cNvPr>
          <p:cNvCxnSpPr/>
          <p:nvPr/>
        </p:nvCxnSpPr>
        <p:spPr>
          <a:xfrm flipV="1">
            <a:off x="3390900" y="5707923"/>
            <a:ext cx="946150" cy="444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A20CF2E-1055-498F-B7C6-37260593AB27}"/>
              </a:ext>
            </a:extLst>
          </p:cNvPr>
          <p:cNvCxnSpPr>
            <a:cxnSpLocks/>
          </p:cNvCxnSpPr>
          <p:nvPr/>
        </p:nvCxnSpPr>
        <p:spPr>
          <a:xfrm>
            <a:off x="1077320" y="5865318"/>
            <a:ext cx="1428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85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seful Product Info – OzStick Home Arcade Solutions">
            <a:extLst>
              <a:ext uri="{FF2B5EF4-FFF2-40B4-BE49-F238E27FC236}">
                <a16:creationId xmlns:a16="http://schemas.microsoft.com/office/drawing/2014/main" id="{5943FE37-987C-4EAE-A990-B15920BA0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216" y="2386013"/>
            <a:ext cx="29908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C4E440-D486-4E56-8764-FC63DA85090D}"/>
              </a:ext>
            </a:extLst>
          </p:cNvPr>
          <p:cNvSpPr txBox="1"/>
          <p:nvPr/>
        </p:nvSpPr>
        <p:spPr>
          <a:xfrm>
            <a:off x="2705796" y="1299125"/>
            <a:ext cx="16162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u="sng" dirty="0"/>
              <a:t>Arcade button:</a:t>
            </a:r>
            <a:endParaRPr lang="de-DE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A9E2F-736F-4217-AF22-EF5F2969A579}"/>
              </a:ext>
            </a:extLst>
          </p:cNvPr>
          <p:cNvSpPr txBox="1"/>
          <p:nvPr/>
        </p:nvSpPr>
        <p:spPr>
          <a:xfrm>
            <a:off x="2544216" y="4637094"/>
            <a:ext cx="8692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an LED near here: ideally a plastic ring around the LED that acts as a light diffuser.</a:t>
            </a:r>
          </a:p>
          <a:p>
            <a:r>
              <a:rPr lang="en-US" dirty="0"/>
              <a:t>The LED will be a standard LED package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95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6FDC-A48D-4C9B-BD39-D52359BA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loudspeaker</a:t>
            </a:r>
            <a:endParaRPr lang="de-DE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2A7A-6914-45D0-8590-5BA72F3C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b="0" i="0" dirty="0">
                <a:solidFill>
                  <a:srgbClr val="6B6A6A"/>
                </a:solidFill>
                <a:effectLst/>
                <a:latin typeface="Play"/>
              </a:rPr>
              <a:t>https://www.berrybase.de/raspberry-pi/raspberry-pi-computer/displays/8-ohm-5w-lautsprecher-passend-f-252-r-waveshare-displays?sPartner=g_shopping&amp;gclid=Cj0KCQiApL2QBhC8ARIsAGMm-KH6kq9ZmpYTb-jLkTrJjl6RPikgvAl0aNnh8y3iC_yK5_bUrXXG-RcaAvE0EALw_wcB&amp;c=56</a:t>
            </a:r>
          </a:p>
          <a:p>
            <a:endParaRPr lang="de-DE" sz="1600" b="0" i="0" dirty="0">
              <a:solidFill>
                <a:srgbClr val="6B6A6A"/>
              </a:solidFill>
              <a:effectLst/>
              <a:latin typeface="Play"/>
            </a:endParaRPr>
          </a:p>
          <a:p>
            <a:r>
              <a:rPr lang="de-DE" b="0" i="0" dirty="0">
                <a:solidFill>
                  <a:srgbClr val="6B6A6A"/>
                </a:solidFill>
                <a:effectLst/>
                <a:latin typeface="Play"/>
              </a:rPr>
              <a:t>100 x 45 x 21mm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EA652-BBCE-45F5-9AB1-AC715DF63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3186113"/>
            <a:ext cx="2800350" cy="2990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602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B41F-FE6F-42D8-A4D8-883C7AD9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E4790-8EBA-479F-822F-BBDC9B9FD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06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Play</vt:lpstr>
      <vt:lpstr>Office Theme</vt:lpstr>
      <vt:lpstr>Magic Wand Protype  </vt:lpstr>
      <vt:lpstr>PowerPoint Presentation</vt:lpstr>
      <vt:lpstr>PowerPoint Presentation</vt:lpstr>
      <vt:lpstr>PowerPoint Presentation</vt:lpstr>
      <vt:lpstr>loudspeaker</vt:lpstr>
      <vt:lpstr>IMU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Wand Protype  </dc:title>
  <dc:creator>John Usher</dc:creator>
  <cp:lastModifiedBy>John Usher</cp:lastModifiedBy>
  <cp:revision>12</cp:revision>
  <dcterms:created xsi:type="dcterms:W3CDTF">2022-02-18T12:21:40Z</dcterms:created>
  <dcterms:modified xsi:type="dcterms:W3CDTF">2022-02-18T12:56:34Z</dcterms:modified>
</cp:coreProperties>
</file>