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wlh/writing-your-really-first-mobile-app-in-react-native-simple-to-do-app-e67f875f0721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wlh/writing-your-really-first-mobile-app-in-react-native-simple-to-do-app-e67f875f0721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react-native-development/a-brief-history-of-react-native-aae11f4ca39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wlh/writing-your-really-first-mobile-app-in-react-native-simple-to-do-app-e67f875f0721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728d47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728d47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</a:rPr>
              <a:t>A component can only expand to fill available space if its parent has dimensions greater than 0. If a parent does not have either a fixed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300">
                <a:solidFill>
                  <a:srgbClr val="1A1A1A"/>
                </a:solidFill>
              </a:rPr>
              <a:t> and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300">
                <a:solidFill>
                  <a:srgbClr val="1A1A1A"/>
                </a:solidFill>
              </a:rPr>
              <a:t> or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300">
                <a:solidFill>
                  <a:srgbClr val="1A1A1A"/>
                </a:solidFill>
              </a:rPr>
              <a:t>, the parent will have dimensions of 0 and the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300">
                <a:solidFill>
                  <a:srgbClr val="1A1A1A"/>
                </a:solidFill>
              </a:rPr>
              <a:t> children will not be visible.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728d47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728d47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</a:rPr>
              <a:t>Flexbox works the same way in React Native as it does in CSS on the web, with a few exceptions. The defaults are different, with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en" sz="1300">
                <a:solidFill>
                  <a:srgbClr val="1A1A1A"/>
                </a:solidFill>
              </a:rPr>
              <a:t> defaulting to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300">
                <a:solidFill>
                  <a:srgbClr val="1A1A1A"/>
                </a:solidFill>
              </a:rPr>
              <a:t> instead of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300">
                <a:solidFill>
                  <a:srgbClr val="1A1A1A"/>
                </a:solidFill>
              </a:rPr>
              <a:t>, and the </a:t>
            </a:r>
            <a:r>
              <a:rPr lang="en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300">
                <a:solidFill>
                  <a:srgbClr val="1A1A1A"/>
                </a:solidFill>
              </a:rPr>
              <a:t> parameter only supporting a single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728d47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728d47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onChangeText: takes a function that’s called every time the text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nSubmitEditing: takes a function that’s called when texts is submitted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728d47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728d47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-buttoncomponent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-touchablecomponents: like a custom button, use different touchable components for different types of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-touchable highlight: view’s background darkens when you press on component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728d47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728d47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-can scroll vertically and horizontally by setting horizontal 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-pagingEnabled - swipe through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-maximumZoom and minimumZoom - allow user to zoom in and zoom 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 elements and views rendered even if they’re not shown on screen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728d47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728d47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renders elements &amp; views that are currently showing on screen (not all elements), good for longs lists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data prop is source of info for list &amp; renderItem returns a component to render from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-SectionList: set of data broken into sections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-common use is to display data you fetch from server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728d479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e728d47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-most mobile apps need to load resources from a remote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728d47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728d47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https://medium.com/swlh/writing-your-really-first-mobile-app-in-react-native-simple-to-do-app-e67f875f0721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79c214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e79c214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https://medium.com/swlh/writing-your-really-first-mobile-app-in-react-native-simple-to-do-app-e67f875f0721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728d47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728d47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728d4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728d4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https://medium.com/react-native-development/a-brief-history-of-react-native-aae11f4ca39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e79c21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e79c21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https://medium.com/swlh/writing-your-really-first-mobile-app-in-react-native-simple-to-do-app-e67f875f0721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28d47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728d47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-open-source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-difference between React and React Native it targets mobile platforms instead of the browser for building User Interfaces (UI focused)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-cross-platform (iOS and Android)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728d47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728d47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728d47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728d47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728d47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728d47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728d479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728d479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728d47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728d47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728d47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728d47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acebook.github.io/react-native/" TargetMode="External"/><Relationship Id="rId4" Type="http://schemas.openxmlformats.org/officeDocument/2006/relationships/hyperlink" Target="https://github.com/ReactNativeNews/React-Native-Ap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 Kuchta and John Valin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and Width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607350"/>
            <a:ext cx="3752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Fixed Dimensions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components that should always be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same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size regardless of screen size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dimensions in React Native are unitless, and represent density-independent pixels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571850" y="1607350"/>
            <a:ext cx="3752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Flex Dimensions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Expand and shrink dynamically based 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available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space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Need flex or fixed width or height in parent otherwise invisible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3382023"/>
            <a:ext cx="3887401" cy="12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50" y="3382025"/>
            <a:ext cx="431254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with Flexbox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435900"/>
            <a:ext cx="75057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flexDirection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: controls the direction in which the children of a node are laid out. This is also referred to as the main axis. The cross axis is the axis perpendicular to the main axis.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Options: row, column, row-reverse, column-reverse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justifyContent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: how to align children within the main axis of their container.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Options: f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lex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-start, flex-end, center, space-between, space-around, space-evenly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alignItems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: how to align children along the cross axis of their container. Very similar to justifyContent but instead of applying to the main axis, alignItems applies to the cross axis.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Options: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tretch, flex-start, flex-end, center. AlignSelf.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FlexWrap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: wrap &amp; nowrap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Position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: Absolute &amp; relative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TextInput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2142300"/>
            <a:ext cx="349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-component that allows user to enter text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-props: onChangeText &amp; onSubmitEditing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75" y="1265325"/>
            <a:ext cx="340130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Handling Touches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596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Button Components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Touchable Components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25" y="2002313"/>
            <a:ext cx="2092557" cy="7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238" y="2083888"/>
            <a:ext cx="24384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4500" y="2131513"/>
            <a:ext cx="28479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288" y="3477000"/>
            <a:ext cx="2438400" cy="64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1375" y="3401500"/>
            <a:ext cx="4044369" cy="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ScrollView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62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-scrolling containers that can contain multiple components and views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-props: pagingEnabled, maximumZoomScale, minimumZoomScale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-all elements and views rendered even if not shown on screen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188" y="2922050"/>
            <a:ext cx="46386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438" y="4255550"/>
            <a:ext cx="46482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List Views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657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-component for presenting lists of data               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     FlatList                          SectionList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625" y="891449"/>
            <a:ext cx="2055625" cy="14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1" y="2571750"/>
            <a:ext cx="1429275" cy="1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575" y="2772175"/>
            <a:ext cx="2995425" cy="1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250" y="2571750"/>
            <a:ext cx="1429275" cy="18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-provides fetch API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-can use async / await syntax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-supports WebSockets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38" y="1889750"/>
            <a:ext cx="35147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473700" y="1676975"/>
            <a:ext cx="2196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Demo!</a:t>
            </a:r>
            <a:endParaRPr sz="4800"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280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snack.expo.io/@johnvalin/todo-template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475250" y="1676975"/>
            <a:ext cx="61935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Completed Example</a:t>
            </a:r>
            <a:endParaRPr sz="4800"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280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snack.expo.io/@johnvalin/full-todo-app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https://github.com/ReactNativeNews/React-Native-Apps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React Native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Summer of 2013 - internal hackathon project at Facebook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January 2015 - first public preview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March 2015 - available on Github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2018 - 2nd highest number of contributors for any GitHub repository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475250" y="2073450"/>
            <a:ext cx="61935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 Native?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-JavaScript framework for writing native mobile applications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-based on React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-cross-platform 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compatibility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React Native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79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Speed - Develop for two platforms at once, faster that you could for just one. Also, there’s hot reloading and ready made components to speed development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JavaScript − You can use existing JavaScript and even some WebDev/CSS knowledge to build native mobile apps.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Code sharing − You can share most of your code on different platforms.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Community − The community around React Native is large, and it is an open source project.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React Native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Native Components − If you want to create native functionality which is not created yet, you will need to write some platform specific code.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Ready Made Components - There just aren’t enough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Performance - Lacking when building complex or intensive applications due to lack of good memory management and lack of platform specific logic.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75" y="1558147"/>
            <a:ext cx="5428050" cy="2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497675" y="51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Props, Again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25" y="1045413"/>
            <a:ext cx="3831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58400" y="534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58400" y="1356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things we need to store and modify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Initialize State in the constructor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Mutate State using the setState function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passing things through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hierarchy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use props, not state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179" y="1085100"/>
            <a:ext cx="3280922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63" y="38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50" y="1277500"/>
            <a:ext cx="6009948" cy="33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