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70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2011/10/20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2011/10/20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2011/10/20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3357554" y="1142984"/>
            <a:ext cx="2643206" cy="4500594"/>
          </a:xfrm>
          <a:prstGeom prst="rect">
            <a:avLst/>
          </a:prstGeom>
          <a:ln>
            <a:prstDash val="lg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571868" y="1357298"/>
            <a:ext cx="2214578" cy="3714776"/>
          </a:xfrm>
          <a:prstGeom prst="rect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85852" y="1500174"/>
            <a:ext cx="1357322" cy="7143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 Bean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85852" y="2714620"/>
            <a:ext cx="1357322" cy="7143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Servlet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85852" y="4000504"/>
            <a:ext cx="1357322" cy="7143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JSP HTML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357158" y="1643050"/>
            <a:ext cx="642942" cy="381000"/>
            <a:chOff x="357158" y="1285860"/>
            <a:chExt cx="642942" cy="3810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7158" y="1285860"/>
              <a:ext cx="3810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TextBox 7"/>
            <p:cNvSpPr txBox="1"/>
            <p:nvPr/>
          </p:nvSpPr>
          <p:spPr>
            <a:xfrm>
              <a:off x="785786" y="1285860"/>
              <a:ext cx="214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M</a:t>
              </a:r>
              <a:endParaRPr lang="zh-CN" altLang="en-US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28596" y="2857496"/>
            <a:ext cx="673302" cy="369332"/>
            <a:chOff x="428596" y="2500306"/>
            <a:chExt cx="673302" cy="369332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8596" y="2500306"/>
              <a:ext cx="314325" cy="333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" name="TextBox 10"/>
            <p:cNvSpPr txBox="1"/>
            <p:nvPr/>
          </p:nvSpPr>
          <p:spPr>
            <a:xfrm>
              <a:off x="785786" y="2500306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C</a:t>
              </a:r>
              <a:endParaRPr lang="zh-CN" altLang="en-US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28596" y="4143380"/>
            <a:ext cx="673302" cy="369332"/>
            <a:chOff x="500034" y="3786190"/>
            <a:chExt cx="673302" cy="369332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0034" y="3857628"/>
              <a:ext cx="32385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4" name="TextBox 13"/>
            <p:cNvSpPr txBox="1"/>
            <p:nvPr/>
          </p:nvSpPr>
          <p:spPr>
            <a:xfrm>
              <a:off x="857224" y="3786190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V</a:t>
              </a:r>
              <a:endParaRPr lang="zh-CN" altLang="en-US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357290" y="609881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JavaEE</a:t>
            </a:r>
            <a:endParaRPr lang="zh-CN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3786182" y="1500174"/>
            <a:ext cx="1714512" cy="7143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Model,Store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786182" y="2714620"/>
            <a:ext cx="1714512" cy="7143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Controller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786182" y="4000504"/>
            <a:ext cx="1714512" cy="7143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Fomr,grid,tree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000496" y="642918"/>
            <a:ext cx="121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ExtJS4.0</a:t>
            </a:r>
            <a:endParaRPr lang="zh-CN" altLang="en-US" sz="2400" dirty="0"/>
          </a:p>
        </p:txBody>
      </p:sp>
      <p:sp>
        <p:nvSpPr>
          <p:cNvPr id="22" name="矩形 21"/>
          <p:cNvSpPr/>
          <p:nvPr/>
        </p:nvSpPr>
        <p:spPr>
          <a:xfrm>
            <a:off x="4112204" y="4876396"/>
            <a:ext cx="1102738" cy="33855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</a:rPr>
              <a:t>application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24" name="直接箭头连接符 23"/>
          <p:cNvCxnSpPr>
            <a:stCxn id="7" idx="3"/>
            <a:endCxn id="21" idx="1"/>
          </p:cNvCxnSpPr>
          <p:nvPr/>
        </p:nvCxnSpPr>
        <p:spPr>
          <a:xfrm flipV="1">
            <a:off x="2643174" y="3214686"/>
            <a:ext cx="928694" cy="1143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72264" y="928670"/>
            <a:ext cx="1828800" cy="4791075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ffectLst/>
        </p:spPr>
      </p:pic>
      <p:sp>
        <p:nvSpPr>
          <p:cNvPr id="33" name="矩形 32"/>
          <p:cNvSpPr/>
          <p:nvPr/>
        </p:nvSpPr>
        <p:spPr>
          <a:xfrm>
            <a:off x="4327046" y="5500702"/>
            <a:ext cx="673582" cy="33855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</a:rPr>
              <a:t>HTML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15</Words>
  <Application>Microsoft Office PowerPoint</Application>
  <PresentationFormat>全屏显示(4:3)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yunfengcheng</cp:lastModifiedBy>
  <cp:revision>69</cp:revision>
  <dcterms:modified xsi:type="dcterms:W3CDTF">2011-10-20T14:39:31Z</dcterms:modified>
</cp:coreProperties>
</file>