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>
      <p:cViewPr varScale="1">
        <p:scale>
          <a:sx n="144" d="100"/>
          <a:sy n="14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4F6EB6A-976B-4D74-9F20-DDD25B3E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24944"/>
            <a:ext cx="9058875" cy="380833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487488" y="3933056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BC0C89-A36D-4246-97C4-7EECD2B9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22" y="2261073"/>
            <a:ext cx="7813556" cy="423180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2189222" y="5085184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161</TotalTime>
  <Words>851</Words>
  <Application>Microsoft Office PowerPoint</Application>
  <PresentationFormat>Breedbeeld</PresentationFormat>
  <Paragraphs>111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24</cp:revision>
  <dcterms:created xsi:type="dcterms:W3CDTF">2021-04-30T07:21:11Z</dcterms:created>
  <dcterms:modified xsi:type="dcterms:W3CDTF">2021-04-30T10:03:01Z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