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160" d="100"/>
          <a:sy n="160" d="100"/>
        </p:scale>
        <p:origin x="5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60</TotalTime>
  <Words>208</Words>
  <Application>Microsoft Office PowerPoint</Application>
  <PresentationFormat>Breedbeeld</PresentationFormat>
  <Paragraphs>44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8</cp:revision>
  <dcterms:created xsi:type="dcterms:W3CDTF">2021-04-30T07:21:11Z</dcterms:created>
  <dcterms:modified xsi:type="dcterms:W3CDTF">2021-04-30T08:21:44Z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