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>
      <p:cViewPr varScale="1">
        <p:scale>
          <a:sx n="162" d="100"/>
          <a:sy n="162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8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38BD74-03A7-4083-9656-4695B77D0FB3}" type="datetime1">
              <a:rPr lang="nl-NL" smtClean="0"/>
              <a:t>30-4-2021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814101-8B39-4E53-A2E2-FEE6AEE714E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23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Tijdelijke aanduiding voor tekst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ri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jf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8" name="Vrije v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9" name="Tijdelijke aanduiding voor afbeelding 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Vrije v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1" name="Tijdelijke aanduiding voor afbeelding 1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Vrije v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Vrije v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FC5D0-A9B6-4A9A-B84B-4C35602B92D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60A10-9BDB-4A39-8F8E-B3B916D051B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8B4BC-A3B7-45E8-B1A9-F67A59EFAC59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FE02D-3BAB-4EB8-88B9-2E39B88ABF34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6550-B4F4-4AB5-8CAF-087A6645B76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81FBC-BED1-4C19-88CE-A334CAC51FC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25EDF-C77D-4ADB-9AAC-3506B89C42F0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B60BA-C05D-4614-B1D5-78DEE3FA06F1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afbeelding 11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F05B5-B324-4AF2-B010-1DAE32D4D6C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643632B-0514-4618-8243-558B1A6931C2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Terraform</a:t>
            </a:r>
            <a:r>
              <a:rPr lang="nl-NL" dirty="0"/>
              <a:t> 101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NL" dirty="0"/>
              <a:t>A beginners guide, by a beginners guide </a:t>
            </a:r>
          </a:p>
        </p:txBody>
      </p:sp>
      <p:pic>
        <p:nvPicPr>
          <p:cNvPr id="6146" name="Picture 2" descr="Introduction - Terraform by HashiCorp">
            <a:extLst>
              <a:ext uri="{FF2B5EF4-FFF2-40B4-BE49-F238E27FC236}">
                <a16:creationId xmlns:a16="http://schemas.microsoft.com/office/drawing/2014/main" id="{BB1A8044-7CE0-45CE-A5EB-D34FFA41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501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F91BA58-AAA7-4353-8914-26D2CF692175}"/>
              </a:ext>
            </a:extLst>
          </p:cNvPr>
          <p:cNvSpPr/>
          <p:nvPr/>
        </p:nvSpPr>
        <p:spPr>
          <a:xfrm>
            <a:off x="0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E8EE0AA-C1E8-44FF-BEC8-2453DE5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365126"/>
            <a:ext cx="2323256" cy="430936"/>
          </a:xfrm>
        </p:spPr>
        <p:txBody>
          <a:bodyPr>
            <a:normAutofit/>
          </a:bodyPr>
          <a:lstStyle/>
          <a:p>
            <a:r>
              <a:rPr lang="nl-BE" dirty="0" err="1"/>
              <a:t>Whoami</a:t>
            </a:r>
            <a:r>
              <a:rPr lang="nl-BE" dirty="0"/>
              <a:t>?</a:t>
            </a:r>
          </a:p>
        </p:txBody>
      </p:sp>
      <p:pic>
        <p:nvPicPr>
          <p:cNvPr id="12" name="Tijdelijke aanduiding voor afbeelding 11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898D8BEC-45E0-4B85-AE5D-7475641846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33" r="4433"/>
          <a:stretch>
            <a:fillRect/>
          </a:stretch>
        </p:blipFill>
        <p:spPr/>
      </p:pic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5A88726-843C-4B14-89CC-829A8FD38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31" name="Tijdelijke aanduiding voor afbeelding 30" descr="Afbeelding met tekst, binnen, muur, persoon&#10;&#10;Automatisch gegenereerde beschrijving">
            <a:extLst>
              <a:ext uri="{FF2B5EF4-FFF2-40B4-BE49-F238E27FC236}">
                <a16:creationId xmlns:a16="http://schemas.microsoft.com/office/drawing/2014/main" id="{25DAE69A-5929-4294-8532-2B575DFB385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231" r="1231"/>
          <a:stretch>
            <a:fillRect/>
          </a:stretch>
        </p:blipFill>
        <p:spPr/>
      </p:pic>
      <p:pic>
        <p:nvPicPr>
          <p:cNvPr id="7171" name="Tijdelijke aanduiding voor afbeelding 7170">
            <a:extLst>
              <a:ext uri="{FF2B5EF4-FFF2-40B4-BE49-F238E27FC236}">
                <a16:creationId xmlns:a16="http://schemas.microsoft.com/office/drawing/2014/main" id="{DC7FA817-D526-4627-8BD1-842B467704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1553" b="11553"/>
          <a:stretch>
            <a:fillRect/>
          </a:stretch>
        </p:blipFill>
        <p:spPr/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B85B5A6-3BDE-4549-81D5-9A99341BC9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9241F2A-3BA1-4643-9840-84E02090585B}"/>
              </a:ext>
            </a:extLst>
          </p:cNvPr>
          <p:cNvCxnSpPr>
            <a:cxnSpLocks/>
          </p:cNvCxnSpPr>
          <p:nvPr/>
        </p:nvCxnSpPr>
        <p:spPr>
          <a:xfrm>
            <a:off x="5591944" y="9807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EDE8985-C157-4388-98A5-DBBA632EEEA5}"/>
              </a:ext>
            </a:extLst>
          </p:cNvPr>
          <p:cNvCxnSpPr>
            <a:cxnSpLocks/>
          </p:cNvCxnSpPr>
          <p:nvPr/>
        </p:nvCxnSpPr>
        <p:spPr>
          <a:xfrm flipV="1">
            <a:off x="5807968" y="2371934"/>
            <a:ext cx="1224136" cy="19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29D556F-4800-4965-99B3-E3166772DF73}"/>
              </a:ext>
            </a:extLst>
          </p:cNvPr>
          <p:cNvCxnSpPr>
            <a:cxnSpLocks/>
          </p:cNvCxnSpPr>
          <p:nvPr/>
        </p:nvCxnSpPr>
        <p:spPr>
          <a:xfrm flipV="1">
            <a:off x="5231904" y="1914902"/>
            <a:ext cx="2664296" cy="65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F712298-D1D3-44B0-9F6F-AE72081B7A71}"/>
              </a:ext>
            </a:extLst>
          </p:cNvPr>
          <p:cNvSpPr txBox="1"/>
          <p:nvPr/>
        </p:nvSpPr>
        <p:spPr>
          <a:xfrm>
            <a:off x="5015880" y="7960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Me!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3FB150C-F966-48AF-A6F5-A1DB0002BF5C}"/>
              </a:ext>
            </a:extLst>
          </p:cNvPr>
          <p:cNvSpPr txBox="1"/>
          <p:nvPr/>
        </p:nvSpPr>
        <p:spPr>
          <a:xfrm>
            <a:off x="4799855" y="1795467"/>
            <a:ext cx="61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4">
                    <a:lumMod val="75000"/>
                  </a:schemeClr>
                </a:solidFill>
              </a:rPr>
              <a:t>An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0360A6-2BEB-4EB2-9684-70C39304FEE0}"/>
              </a:ext>
            </a:extLst>
          </p:cNvPr>
          <p:cNvSpPr txBox="1"/>
          <p:nvPr/>
        </p:nvSpPr>
        <p:spPr>
          <a:xfrm>
            <a:off x="5261478" y="23719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280A9B7-4CE9-4531-BB1D-13613D7BDC9D}"/>
              </a:ext>
            </a:extLst>
          </p:cNvPr>
          <p:cNvSpPr txBox="1"/>
          <p:nvPr/>
        </p:nvSpPr>
        <p:spPr>
          <a:xfrm>
            <a:off x="5015880" y="27412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Balloon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F05C891-26E2-4594-A714-1B7E4ED06583}"/>
              </a:ext>
            </a:extLst>
          </p:cNvPr>
          <p:cNvCxnSpPr>
            <a:stCxn id="26" idx="3"/>
          </p:cNvCxnSpPr>
          <p:nvPr/>
        </p:nvCxnSpPr>
        <p:spPr>
          <a:xfrm flipV="1">
            <a:off x="6023992" y="2852936"/>
            <a:ext cx="504056" cy="7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410881CA-5CBA-470E-B500-F7D900EA25EF}"/>
              </a:ext>
            </a:extLst>
          </p:cNvPr>
          <p:cNvSpPr txBox="1"/>
          <p:nvPr/>
        </p:nvSpPr>
        <p:spPr>
          <a:xfrm>
            <a:off x="-2624656" y="18635"/>
            <a:ext cx="1114521" cy="57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3" name="Picture 6" descr="Are you looking to hire a code monkey?” | by Michael Sheeley | Make Great  Software">
            <a:extLst>
              <a:ext uri="{FF2B5EF4-FFF2-40B4-BE49-F238E27FC236}">
                <a16:creationId xmlns:a16="http://schemas.microsoft.com/office/drawing/2014/main" id="{80ECF66F-DAC1-47C4-8AF9-494F7CB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8" b="90278" l="3800" r="97000">
                        <a14:foregroundMark x1="53400" y1="10417" x2="58400" y2="9028"/>
                        <a14:foregroundMark x1="88800" y1="65509" x2="97000" y2="82639"/>
                        <a14:foregroundMark x1="9400" y1="81713" x2="7400" y2="77546"/>
                        <a14:foregroundMark x1="3800" y1="72685" x2="4200" y2="79398"/>
                        <a14:foregroundMark x1="25800" y1="90278" x2="28000" y2="90278"/>
                        <a14:foregroundMark x1="75200" y1="89352" x2="79400" y2="87500"/>
                        <a14:foregroundMark x1="73600" y1="89815" x2="79400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94" y="647299"/>
            <a:ext cx="1240886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8D2E1AC2-CF1F-4F50-A341-C6814345C3EF}"/>
              </a:ext>
            </a:extLst>
          </p:cNvPr>
          <p:cNvSpPr txBox="1"/>
          <p:nvPr/>
        </p:nvSpPr>
        <p:spPr>
          <a:xfrm>
            <a:off x="1042138" y="1663942"/>
            <a:ext cx="267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Code </a:t>
            </a:r>
            <a:r>
              <a:rPr lang="nl-BE" sz="1600" dirty="0" err="1"/>
              <a:t>monkey</a:t>
            </a:r>
            <a:r>
              <a:rPr lang="nl-BE" sz="1600" dirty="0"/>
              <a:t> @ Informat</a:t>
            </a:r>
          </a:p>
        </p:txBody>
      </p:sp>
      <p:sp>
        <p:nvSpPr>
          <p:cNvPr id="7168" name="Tekstvak 7167">
            <a:extLst>
              <a:ext uri="{FF2B5EF4-FFF2-40B4-BE49-F238E27FC236}">
                <a16:creationId xmlns:a16="http://schemas.microsoft.com/office/drawing/2014/main" id="{3A204639-E897-46CD-8C59-4EFA9357651C}"/>
              </a:ext>
            </a:extLst>
          </p:cNvPr>
          <p:cNvSpPr txBox="1"/>
          <p:nvPr/>
        </p:nvSpPr>
        <p:spPr>
          <a:xfrm>
            <a:off x="1166614" y="342569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Taking</a:t>
            </a:r>
            <a:r>
              <a:rPr lang="nl-BE" sz="1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first steps @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6430CED-5991-41FD-998E-976B2899819C}"/>
              </a:ext>
            </a:extLst>
          </p:cNvPr>
          <p:cNvSpPr txBox="1"/>
          <p:nvPr/>
        </p:nvSpPr>
        <p:spPr>
          <a:xfrm>
            <a:off x="1120797" y="58052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Magic!</a:t>
            </a:r>
            <a:endParaRPr lang="nl-BE" sz="1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73" name="Tekstvak 7172">
            <a:extLst>
              <a:ext uri="{FF2B5EF4-FFF2-40B4-BE49-F238E27FC236}">
                <a16:creationId xmlns:a16="http://schemas.microsoft.com/office/drawing/2014/main" id="{F2CF39F4-E7AC-4FD7-A371-5933A8EB06A9}"/>
              </a:ext>
            </a:extLst>
          </p:cNvPr>
          <p:cNvSpPr txBox="1"/>
          <p:nvPr/>
        </p:nvSpPr>
        <p:spPr>
          <a:xfrm>
            <a:off x="4655840" y="4017943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John Verbiest</a:t>
            </a:r>
          </a:p>
          <a:p>
            <a:endParaRPr lang="nl-BE" dirty="0"/>
          </a:p>
          <a:p>
            <a:r>
              <a:rPr lang="nl-BE" dirty="0"/>
              <a:t>Jverbiest@infinitaslearning.com</a:t>
            </a:r>
          </a:p>
          <a:p>
            <a:r>
              <a:rPr lang="nl-BE" dirty="0"/>
              <a:t>john@johnverbiest.be</a:t>
            </a:r>
          </a:p>
          <a:p>
            <a:endParaRPr lang="nl-BE" dirty="0"/>
          </a:p>
          <a:p>
            <a:r>
              <a:rPr lang="nl-BE" dirty="0"/>
              <a:t>Living in Menen, Belgium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27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07EC-52E3-4190-AACE-ADD4CF4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agenda?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410DE-25A4-4B29-A0F3-A2BC91021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for</a:t>
            </a:r>
            <a:r>
              <a:rPr lang="nl-BE" dirty="0"/>
              <a:t> real,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terraform</a:t>
            </a:r>
            <a:r>
              <a:rPr lang="nl-BE" dirty="0"/>
              <a:t>? </a:t>
            </a:r>
          </a:p>
          <a:p>
            <a:r>
              <a:rPr lang="nl-BE" dirty="0" err="1"/>
              <a:t>Terrawhy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i even </a:t>
            </a:r>
            <a:r>
              <a:rPr lang="nl-BE" dirty="0" err="1"/>
              <a:t>bother</a:t>
            </a:r>
            <a:r>
              <a:rPr lang="nl-BE" dirty="0"/>
              <a:t>?</a:t>
            </a:r>
          </a:p>
          <a:p>
            <a:r>
              <a:rPr lang="nl-BE" dirty="0" err="1"/>
              <a:t>Terrahow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Like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flagnot</a:t>
            </a:r>
            <a:r>
              <a:rPr lang="nl-BE" dirty="0"/>
              <a:t> does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80E0A-9C67-4E38-B084-BD498451A9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330674"/>
            <a:ext cx="4389437" cy="24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code provider</a:t>
            </a:r>
          </a:p>
          <a:p>
            <a:r>
              <a:rPr lang="en-US" dirty="0"/>
              <a:t>Alternative: </a:t>
            </a:r>
            <a:r>
              <a:rPr lang="en-US" dirty="0" err="1"/>
              <a:t>AzureRm</a:t>
            </a:r>
            <a:endParaRPr lang="en-US" dirty="0"/>
          </a:p>
          <a:p>
            <a:r>
              <a:rPr lang="en-US" dirty="0"/>
              <a:t>Uses the code to change the infrastructure to reflect the code (declarative)</a:t>
            </a:r>
          </a:p>
          <a:p>
            <a:r>
              <a:rPr lang="en-US" dirty="0"/>
              <a:t>Integrates in build &amp; deploy pipelines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Free (paying gives you some management stuff)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7" name="Picture 2" descr="What Meme Are You?">
            <a:extLst>
              <a:ext uri="{FF2B5EF4-FFF2-40B4-BE49-F238E27FC236}">
                <a16:creationId xmlns:a16="http://schemas.microsoft.com/office/drawing/2014/main" id="{DC4188BF-33CE-4E5D-8113-B95CC71DBB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998"/>
            <a:ext cx="4389438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82170-B5BB-496A-9320-4048E12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Terrawhy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49A9BA4-E293-4457-8106-DCFA194F59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Infrastructure</a:t>
            </a:r>
            <a:r>
              <a:rPr lang="nl-BE" dirty="0"/>
              <a:t> is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controlled</a:t>
            </a:r>
            <a:endParaRPr lang="nl-BE" dirty="0"/>
          </a:p>
          <a:p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</a:t>
            </a:r>
          </a:p>
          <a:p>
            <a:r>
              <a:rPr lang="nl-BE" dirty="0" err="1"/>
              <a:t>Redeploy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different environments (test, </a:t>
            </a:r>
            <a:r>
              <a:rPr lang="nl-BE" dirty="0" err="1"/>
              <a:t>dev</a:t>
            </a:r>
            <a:r>
              <a:rPr lang="nl-BE" dirty="0"/>
              <a:t>, </a:t>
            </a:r>
            <a:r>
              <a:rPr lang="nl-BE" dirty="0" err="1"/>
              <a:t>qa</a:t>
            </a:r>
            <a:r>
              <a:rPr lang="nl-BE" dirty="0"/>
              <a:t>, </a:t>
            </a:r>
            <a:r>
              <a:rPr lang="nl-BE" dirty="0" err="1"/>
              <a:t>production</a:t>
            </a:r>
            <a:r>
              <a:rPr lang="nl-BE" dirty="0"/>
              <a:t>, …) is peanuts </a:t>
            </a:r>
            <a:r>
              <a:rPr lang="nl-BE" dirty="0" err="1"/>
              <a:t>when</a:t>
            </a:r>
            <a:r>
              <a:rPr lang="nl-BE" dirty="0"/>
              <a:t> setup</a:t>
            </a:r>
          </a:p>
          <a:p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environment is </a:t>
            </a:r>
            <a:r>
              <a:rPr lang="nl-BE" dirty="0" err="1"/>
              <a:t>supah</a:t>
            </a:r>
            <a:r>
              <a:rPr lang="nl-BE" dirty="0"/>
              <a:t> easy without </a:t>
            </a:r>
            <a:r>
              <a:rPr lang="nl-BE" dirty="0" err="1"/>
              <a:t>worrying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or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little</a:t>
            </a:r>
            <a:endParaRPr lang="nl-BE" dirty="0"/>
          </a:p>
          <a:p>
            <a:r>
              <a:rPr lang="nl-BE" dirty="0"/>
              <a:t>We like code!</a:t>
            </a:r>
          </a:p>
        </p:txBody>
      </p:sp>
      <p:pic>
        <p:nvPicPr>
          <p:cNvPr id="8" name="Picture 4" descr="But-why-meme-generator-but-why-84103d – Canduh">
            <a:extLst>
              <a:ext uri="{FF2B5EF4-FFF2-40B4-BE49-F238E27FC236}">
                <a16:creationId xmlns:a16="http://schemas.microsoft.com/office/drawing/2014/main" id="{71542BBB-6DDF-4840-B484-C9591B16F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427054"/>
            <a:ext cx="4389437" cy="22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D383-E943-4C98-A579-D1631CBC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Terrahow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6DF2E-7575-4180-8782-C9D3998E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691640"/>
            <a:ext cx="4389120" cy="3474720"/>
          </a:xfrm>
        </p:spPr>
        <p:txBody>
          <a:bodyPr/>
          <a:lstStyle/>
          <a:p>
            <a:r>
              <a:rPr lang="nl-BE" dirty="0"/>
              <a:t>By </a:t>
            </a:r>
            <a:r>
              <a:rPr lang="nl-BE" dirty="0" err="1"/>
              <a:t>showing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FF9B68F-B1EE-4A22-9073-405A48ADA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31" y="1"/>
            <a:ext cx="770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40A4-1073-4382-8524-570D0170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5E8E5-5E3C-447C-80FA-E8C978676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390139-7125-4290-A68D-4E694DDA16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Mind blown / Mind explosion - YouTube">
            <a:extLst>
              <a:ext uri="{FF2B5EF4-FFF2-40B4-BE49-F238E27FC236}">
                <a16:creationId xmlns:a16="http://schemas.microsoft.com/office/drawing/2014/main" id="{889FDECE-A00F-4BCF-8DD9-FBDA9C3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877A32-664C-4F56-B38C-0BE328E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DEMO-O-CLOCK!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74B6229-2A40-40BA-BCB0-52719771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Doing</a:t>
            </a:r>
            <a:r>
              <a:rPr lang="nl-BE" dirty="0"/>
              <a:t> stuff </a:t>
            </a:r>
            <a:r>
              <a:rPr lang="nl-BE" dirty="0" err="1"/>
              <a:t>one</a:t>
            </a:r>
            <a:r>
              <a:rPr lang="nl-BE" dirty="0"/>
              <a:t> step at a time!</a:t>
            </a:r>
          </a:p>
        </p:txBody>
      </p:sp>
      <p:pic>
        <p:nvPicPr>
          <p:cNvPr id="5122" name="Picture 2" descr="Jariko - A JVM interpreter for RPG written in kotlin">
            <a:extLst>
              <a:ext uri="{FF2B5EF4-FFF2-40B4-BE49-F238E27FC236}">
                <a16:creationId xmlns:a16="http://schemas.microsoft.com/office/drawing/2014/main" id="{FD42F8F9-B86E-4157-99C9-677751B5B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1"/>
          <a:stretch/>
        </p:blipFill>
        <p:spPr bwMode="auto">
          <a:xfrm>
            <a:off x="3431704" y="3068960"/>
            <a:ext cx="28224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449A31F-BE06-47C9-8978-52BD3AB5C56B}"/>
              </a:ext>
            </a:extLst>
          </p:cNvPr>
          <p:cNvSpPr/>
          <p:nvPr/>
        </p:nvSpPr>
        <p:spPr>
          <a:xfrm>
            <a:off x="1747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D1A28BA-CBE9-428D-9F42-E8CF936F8BE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1824" y="5939698"/>
            <a:ext cx="1080120" cy="51363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27729F-6E21-4305-8F47-BCAADC541C68}"/>
              </a:ext>
            </a:extLst>
          </p:cNvPr>
          <p:cNvSpPr txBox="1"/>
          <p:nvPr/>
        </p:nvSpPr>
        <p:spPr>
          <a:xfrm>
            <a:off x="5591944" y="5808893"/>
            <a:ext cx="443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get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powerpoint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demo files here</a:t>
            </a:r>
          </a:p>
        </p:txBody>
      </p:sp>
    </p:spTree>
    <p:extLst>
      <p:ext uri="{BB962C8B-B14F-4D97-AF65-F5344CB8AC3E}">
        <p14:creationId xmlns:p14="http://schemas.microsoft.com/office/powerpoint/2010/main" val="80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riendjes, formaat 16 x 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3_TF03896101 - Copy" id="{C0EF2753-B4B9-4979-AA89-C9983F3B49D6}" vid="{7E42FDA8-E506-40F8-9A1E-06A022A5D3F9}"/>
    </a:ext>
  </a:extLst>
</a:theme>
</file>

<file path=ppt/theme/theme2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Onderwijspresentatie, ontwerp met kinderen op het schoolplein, album (breedbeeld)</Template>
  <TotalTime>56</TotalTime>
  <Words>208</Words>
  <Application>Microsoft Office PowerPoint</Application>
  <PresentationFormat>Breedbeeld</PresentationFormat>
  <Paragraphs>44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Vriendjes, formaat 16 x 9</vt:lpstr>
      <vt:lpstr>Terraform 101</vt:lpstr>
      <vt:lpstr>Whoami?</vt:lpstr>
      <vt:lpstr>What’s on the agenda?</vt:lpstr>
      <vt:lpstr>Terrawhat?</vt:lpstr>
      <vt:lpstr>Terrawhy?</vt:lpstr>
      <vt:lpstr>Terrahow</vt:lpstr>
      <vt:lpstr>PowerPoint-presentatie</vt:lpstr>
      <vt:lpstr>DEMO-O-CLOCK!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John Verbiest</dc:creator>
  <cp:keywords/>
  <cp:lastModifiedBy>John Verbiest</cp:lastModifiedBy>
  <cp:revision>7</cp:revision>
  <dcterms:created xsi:type="dcterms:W3CDTF">2021-04-30T07:21:11Z</dcterms:created>
  <dcterms:modified xsi:type="dcterms:W3CDTF">2021-04-30T08:17:23Z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