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52A3A-7611-41FB-B575-2E062A5CB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BD2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8B958E-82D3-4282-BF91-72738FEE2D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IFC Videira</a:t>
            </a:r>
          </a:p>
        </p:txBody>
      </p:sp>
    </p:spTree>
    <p:extLst>
      <p:ext uri="{BB962C8B-B14F-4D97-AF65-F5344CB8AC3E}">
        <p14:creationId xmlns:p14="http://schemas.microsoft.com/office/powerpoint/2010/main" val="51906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52230D-BAE8-4B60-927A-80804856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pt-BR" sz="3600" dirty="0">
                <a:solidFill>
                  <a:srgbClr val="F2F2F2"/>
                </a:solidFill>
              </a:rPr>
              <a:t>Avaliação do Projeto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53A2F6-76E1-4415-98F5-41F4913B2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 fontScale="85000" lnSpcReduction="10000"/>
          </a:bodyPr>
          <a:lstStyle/>
          <a:p>
            <a:r>
              <a:rPr lang="pt-BR" dirty="0"/>
              <a:t>Critérios de conteúdo: </a:t>
            </a:r>
          </a:p>
          <a:p>
            <a:pPr lvl="1"/>
            <a:r>
              <a:rPr lang="pt-BR" dirty="0"/>
              <a:t>Todos começam com 10 pontos. Serão aplicados descontos de 0,5 pontos para cada uma das ocorrências dos seguintes itens: (1) tabela sem coerência com o projeto, (2) atributo sem coerência com o projeto. Serão aplicados descontos de 1 ponto para a ausência de cada um dos itens obrigatórios do projeto, sendo eles: (1) </a:t>
            </a:r>
            <a:r>
              <a:rPr lang="pt-BR" dirty="0" err="1"/>
              <a:t>view</a:t>
            </a:r>
            <a:r>
              <a:rPr lang="pt-BR" dirty="0"/>
              <a:t>, (2) </a:t>
            </a:r>
            <a:r>
              <a:rPr lang="pt-BR" dirty="0" err="1"/>
              <a:t>domain</a:t>
            </a:r>
            <a:r>
              <a:rPr lang="pt-BR" dirty="0"/>
              <a:t>, (3) triggers, (4) procedures, (5) </a:t>
            </a:r>
            <a:r>
              <a:rPr lang="pt-BR" dirty="0" err="1"/>
              <a:t>join</a:t>
            </a:r>
            <a:r>
              <a:rPr lang="pt-BR" dirty="0"/>
              <a:t>, (6) </a:t>
            </a:r>
            <a:r>
              <a:rPr lang="pt-BR" dirty="0" err="1"/>
              <a:t>commit</a:t>
            </a:r>
            <a:r>
              <a:rPr lang="pt-BR" dirty="0"/>
              <a:t> e </a:t>
            </a:r>
            <a:r>
              <a:rPr lang="pt-BR" dirty="0" err="1"/>
              <a:t>rollback</a:t>
            </a:r>
            <a:r>
              <a:rPr lang="pt-BR" dirty="0"/>
              <a:t>, (7) index</a:t>
            </a:r>
          </a:p>
          <a:p>
            <a:r>
              <a:rPr lang="pt-BR" dirty="0"/>
              <a:t>Critérios de projeto: </a:t>
            </a:r>
          </a:p>
          <a:p>
            <a:pPr lvl="1"/>
            <a:r>
              <a:rPr lang="pt-BR" dirty="0"/>
              <a:t>Todos começam com 10 pontos e serão aplicados descontos de 0,5 pontos para cada uma das ocorrências dos seguintes itens: (1) falta não justificada na aula, (2) uso do tempo de aula para desenvolvimento de outras atividades que não estejam relacionadas a disciplinas.</a:t>
            </a:r>
          </a:p>
          <a:p>
            <a:r>
              <a:rPr lang="pt-BR" dirty="0"/>
              <a:t>Relatório do projeto contendo os conceitos envolvidos e onde foram aplicados.</a:t>
            </a:r>
            <a:endParaRPr lang="pt-BR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72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0D2C04-1B20-4F2A-9813-C3C678BF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pt-BR" sz="3600">
                <a:solidFill>
                  <a:srgbClr val="F2F2F2"/>
                </a:solidFill>
              </a:rPr>
              <a:t>Avaliação do Projeto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04B5F6-7397-43A2-8FC7-80213F30A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r>
              <a:rPr lang="pt-BR" dirty="0"/>
              <a:t>Critérios de conteúdo: </a:t>
            </a:r>
          </a:p>
          <a:p>
            <a:pPr lvl="1"/>
            <a:r>
              <a:rPr lang="pt-BR" dirty="0"/>
              <a:t>cada grupo deverá explorar um dos seguintes conteúdos: </a:t>
            </a:r>
            <a:r>
              <a:rPr lang="pt-BR" dirty="0" err="1"/>
              <a:t>datawarehouse</a:t>
            </a:r>
            <a:r>
              <a:rPr lang="pt-BR" dirty="0"/>
              <a:t> e data mining, mapeamento objeto-relacional, banco de dados não-relacional, big-data, entre outros. Será atribuída uma nota para a apresentação.</a:t>
            </a:r>
          </a:p>
          <a:p>
            <a:r>
              <a:rPr lang="pt-BR" dirty="0"/>
              <a:t>Critérios de projeto: </a:t>
            </a:r>
          </a:p>
          <a:p>
            <a:pPr lvl="1"/>
            <a:r>
              <a:rPr lang="pt-BR" dirty="0"/>
              <a:t>os mesmos do projeto 1</a:t>
            </a:r>
          </a:p>
          <a:p>
            <a:r>
              <a:rPr lang="pt-BR" dirty="0"/>
              <a:t>Relatório do projeto contendo os conceitos envolvidos.</a:t>
            </a:r>
          </a:p>
          <a:p>
            <a:endParaRPr lang="pt-BR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130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AAD53-FCAA-469F-9E4E-2E58019F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pt-BR" sz="3600">
                <a:solidFill>
                  <a:srgbClr val="F2F2F2"/>
                </a:solidFill>
              </a:rPr>
              <a:t>Nota Final de cada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506E94-3A72-4DE5-8DB6-EF9222D20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3600" dirty="0"/>
              <a:t>(</a:t>
            </a:r>
            <a:r>
              <a:rPr lang="pt-BR" sz="3600" b="1" dirty="0"/>
              <a:t>critérios de conteúdo * 3 + critérios de projeto * 3 + relatório * 2 + avaliação 360º * 2) / 10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100355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892897-0CC2-44B9-9C02-4C333079D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pt-BR" sz="3600">
                <a:solidFill>
                  <a:srgbClr val="F2F2F2"/>
                </a:solidFill>
              </a:rPr>
              <a:t>Média Final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2617F-073A-48D5-A9DE-1B646B294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4400" b="1" dirty="0"/>
              <a:t>(Nota do projeto 1 * 6 + Nota do projeto 2 * 4) / 10</a:t>
            </a:r>
            <a:endParaRPr lang="pt-BR" sz="66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79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lum/>
            </a:blip>
            <a:srcRect/>
            <a:stretch>
              <a:fillRect/>
            </a:stretch>
          </a:blipFill>
          <a:effectLst/>
        </p:spPr>
      </p:sp>
      <p:cxnSp>
        <p:nvCxnSpPr>
          <p:cNvPr id="10" name="Straight Connector 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580" y="2032907"/>
            <a:ext cx="0" cy="279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5FB6076-B407-48C8-B1BD-127CB668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313" y="687388"/>
            <a:ext cx="6290687" cy="5483225"/>
          </a:xfrm>
          <a:effectLst/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7200" spc="-30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Dúvidas???</a:t>
            </a:r>
          </a:p>
        </p:txBody>
      </p:sp>
    </p:spTree>
    <p:extLst>
      <p:ext uri="{BB962C8B-B14F-4D97-AF65-F5344CB8AC3E}">
        <p14:creationId xmlns:p14="http://schemas.microsoft.com/office/powerpoint/2010/main" val="68792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lum/>
            </a:blip>
            <a:srcRect/>
            <a:stretch>
              <a:fillRect/>
            </a:stretch>
          </a:blipFill>
          <a:effectLst/>
        </p:spPr>
      </p:sp>
      <p:cxnSp>
        <p:nvCxnSpPr>
          <p:cNvPr id="10" name="Straight Connector 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580" y="2032907"/>
            <a:ext cx="0" cy="279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6A98A4B1-36F2-4ECB-9471-C8F13FF2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313" y="687388"/>
            <a:ext cx="6290687" cy="5483225"/>
          </a:xfrm>
          <a:effectLst/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7200" spc="-30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Prazer!</a:t>
            </a:r>
          </a:p>
        </p:txBody>
      </p:sp>
    </p:spTree>
    <p:extLst>
      <p:ext uri="{BB962C8B-B14F-4D97-AF65-F5344CB8AC3E}">
        <p14:creationId xmlns:p14="http://schemas.microsoft.com/office/powerpoint/2010/main" val="169048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lum/>
            </a:blip>
            <a:srcRect/>
            <a:stretch>
              <a:fillRect/>
            </a:stretch>
          </a:blipFill>
          <a:effectLst/>
        </p:spPr>
      </p:sp>
      <p:cxnSp>
        <p:nvCxnSpPr>
          <p:cNvPr id="10" name="Straight Connector 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580" y="2032907"/>
            <a:ext cx="0" cy="279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261DE09-76D6-4E4C-9F53-066D4109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313" y="687388"/>
            <a:ext cx="6290687" cy="5483225"/>
          </a:xfrm>
          <a:effectLst/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7200" spc="-30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20% aula</a:t>
            </a:r>
          </a:p>
        </p:txBody>
      </p:sp>
    </p:spTree>
    <p:extLst>
      <p:ext uri="{BB962C8B-B14F-4D97-AF65-F5344CB8AC3E}">
        <p14:creationId xmlns:p14="http://schemas.microsoft.com/office/powerpoint/2010/main" val="168557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lum/>
            </a:blip>
            <a:srcRect/>
            <a:stretch>
              <a:fillRect/>
            </a:stretch>
          </a:blipFill>
          <a:effectLst/>
        </p:spPr>
      </p:sp>
      <p:cxnSp>
        <p:nvCxnSpPr>
          <p:cNvPr id="10" name="Straight Connector 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580" y="2032907"/>
            <a:ext cx="0" cy="279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FEDDF33-6DF6-42F0-93BA-5CD1B8765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313" y="687388"/>
            <a:ext cx="6290687" cy="5483225"/>
          </a:xfrm>
          <a:effectLst/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7200" spc="-30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80% mão na massa</a:t>
            </a:r>
          </a:p>
        </p:txBody>
      </p:sp>
    </p:spTree>
    <p:extLst>
      <p:ext uri="{BB962C8B-B14F-4D97-AF65-F5344CB8AC3E}">
        <p14:creationId xmlns:p14="http://schemas.microsoft.com/office/powerpoint/2010/main" val="167320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lum/>
            </a:blip>
            <a:srcRect/>
            <a:stretch>
              <a:fillRect/>
            </a:stretch>
          </a:blipFill>
          <a:effectLst/>
        </p:spPr>
      </p:sp>
      <p:cxnSp>
        <p:nvCxnSpPr>
          <p:cNvPr id="10" name="Straight Connector 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580" y="2032907"/>
            <a:ext cx="0" cy="279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1197D56-2097-4DDC-8265-84E27FFC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313" y="687388"/>
            <a:ext cx="6290687" cy="5483225"/>
          </a:xfrm>
          <a:effectLst/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7200" spc="-30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TV!</a:t>
            </a:r>
          </a:p>
        </p:txBody>
      </p:sp>
    </p:spTree>
    <p:extLst>
      <p:ext uri="{BB962C8B-B14F-4D97-AF65-F5344CB8AC3E}">
        <p14:creationId xmlns:p14="http://schemas.microsoft.com/office/powerpoint/2010/main" val="159387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lum/>
            </a:blip>
            <a:srcRect/>
            <a:stretch>
              <a:fillRect/>
            </a:stretch>
          </a:blipFill>
          <a:effectLst/>
        </p:spPr>
      </p:sp>
      <p:cxnSp>
        <p:nvCxnSpPr>
          <p:cNvPr id="10" name="Straight Connector 9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580" y="2032907"/>
            <a:ext cx="0" cy="279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1F4E2D2-3905-4935-BF4A-FB2073E3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313" y="687388"/>
            <a:ext cx="6290687" cy="5483225"/>
          </a:xfrm>
          <a:effectLst/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7200" spc="-30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PBL ???</a:t>
            </a:r>
          </a:p>
        </p:txBody>
      </p:sp>
    </p:spTree>
    <p:extLst>
      <p:ext uri="{BB962C8B-B14F-4D97-AF65-F5344CB8AC3E}">
        <p14:creationId xmlns:p14="http://schemas.microsoft.com/office/powerpoint/2010/main" val="342097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9ACFE7-9030-45C7-B224-E398C935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pt-BR" sz="3600" dirty="0">
                <a:solidFill>
                  <a:srgbClr val="F2F2F2"/>
                </a:solidFill>
              </a:rPr>
              <a:t>Âncora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A9344C-86BD-468E-B8F7-637F299A3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4800" dirty="0">
                <a:solidFill>
                  <a:schemeClr val="tx1">
                    <a:lumMod val="95000"/>
                  </a:schemeClr>
                </a:solidFill>
              </a:rPr>
              <a:t>Vocês foram contratados para desenvolver o banco de dados para o novo sistema de inscrição de processos seletivos do IFC!</a:t>
            </a:r>
          </a:p>
        </p:txBody>
      </p:sp>
    </p:spTree>
    <p:extLst>
      <p:ext uri="{BB962C8B-B14F-4D97-AF65-F5344CB8AC3E}">
        <p14:creationId xmlns:p14="http://schemas.microsoft.com/office/powerpoint/2010/main" val="189443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D9FD55-D389-4ADA-8832-7FCF565D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pt-BR" sz="3600" dirty="0">
                <a:solidFill>
                  <a:srgbClr val="F2F2F2"/>
                </a:solidFill>
              </a:rPr>
              <a:t>Questão Motriz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8ACA87-D1E5-4331-90C4-1387C9CB0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4800" dirty="0">
                <a:solidFill>
                  <a:schemeClr val="tx1">
                    <a:lumMod val="95000"/>
                  </a:schemeClr>
                </a:solidFill>
              </a:rPr>
              <a:t>Como criar um banco de dados relacional para atendimento da necessidade do cliente?</a:t>
            </a:r>
          </a:p>
        </p:txBody>
      </p:sp>
    </p:spTree>
    <p:extLst>
      <p:ext uri="{BB962C8B-B14F-4D97-AF65-F5344CB8AC3E}">
        <p14:creationId xmlns:p14="http://schemas.microsoft.com/office/powerpoint/2010/main" val="137192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7682"/>
            <a:ext cx="12192000" cy="1580317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84053D-F804-4979-9D9F-2C7FF0AB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7069"/>
            <a:ext cx="10515600" cy="762757"/>
          </a:xfrm>
        </p:spPr>
        <p:txBody>
          <a:bodyPr>
            <a:normAutofit/>
          </a:bodyPr>
          <a:lstStyle/>
          <a:p>
            <a:pPr algn="r"/>
            <a:r>
              <a:rPr lang="pt-BR" sz="3600">
                <a:solidFill>
                  <a:schemeClr val="tx1">
                    <a:lumMod val="95000"/>
                  </a:schemeClr>
                </a:solidFill>
              </a:rPr>
              <a:t>Artefatos de entrega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402510-87D1-415B-A1FE-7CE72F02D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643468"/>
            <a:ext cx="7817767" cy="4312480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chemeClr val="tx1">
                    <a:lumMod val="95000"/>
                  </a:schemeClr>
                </a:solidFill>
              </a:rPr>
              <a:t>Projeto 1</a:t>
            </a:r>
          </a:p>
          <a:p>
            <a:pPr lvl="1"/>
            <a:r>
              <a:rPr lang="pt-BR" dirty="0"/>
              <a:t> Banco de dados para projeto real de software</a:t>
            </a:r>
          </a:p>
          <a:p>
            <a:r>
              <a:rPr lang="pt-BR" sz="4400" dirty="0">
                <a:solidFill>
                  <a:schemeClr val="tx1">
                    <a:lumMod val="95000"/>
                  </a:schemeClr>
                </a:solidFill>
              </a:rPr>
              <a:t>Projeto 2</a:t>
            </a:r>
          </a:p>
          <a:p>
            <a:pPr lvl="1"/>
            <a:r>
              <a:rPr lang="pt-BR" dirty="0"/>
              <a:t>Workshop sobre tecnologias emergentes</a:t>
            </a:r>
            <a:endParaRPr lang="pt-BR" sz="4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477217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Profundidade</Template>
  <TotalTime>21</TotalTime>
  <Words>357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Corbel</vt:lpstr>
      <vt:lpstr>Profundidade</vt:lpstr>
      <vt:lpstr>BD2</vt:lpstr>
      <vt:lpstr>Prazer!</vt:lpstr>
      <vt:lpstr>20% aula</vt:lpstr>
      <vt:lpstr>80% mão na massa</vt:lpstr>
      <vt:lpstr>TV!</vt:lpstr>
      <vt:lpstr>PBL ???</vt:lpstr>
      <vt:lpstr>Âncora</vt:lpstr>
      <vt:lpstr>Questão Motriz</vt:lpstr>
      <vt:lpstr>Artefatos de entrega</vt:lpstr>
      <vt:lpstr>Avaliação do Projeto 1</vt:lpstr>
      <vt:lpstr>Avaliação do Projeto 2</vt:lpstr>
      <vt:lpstr>Nota Final de cada projeto</vt:lpstr>
      <vt:lpstr>Média Final</vt:lpstr>
      <vt:lpstr>Dúvidas???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BD1</dc:title>
  <dc:creator>Tiago Heineck</dc:creator>
  <cp:lastModifiedBy>Tiago Heineck</cp:lastModifiedBy>
  <cp:revision>2</cp:revision>
  <dcterms:created xsi:type="dcterms:W3CDTF">2017-07-10T11:59:18Z</dcterms:created>
  <dcterms:modified xsi:type="dcterms:W3CDTF">2017-07-10T12:22:40Z</dcterms:modified>
</cp:coreProperties>
</file>