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7" r:id="rId5"/>
    <p:sldId id="266" r:id="rId6"/>
    <p:sldId id="275" r:id="rId7"/>
    <p:sldId id="268" r:id="rId8"/>
    <p:sldId id="278" r:id="rId9"/>
    <p:sldId id="271" r:id="rId10"/>
    <p:sldId id="259" r:id="rId11"/>
    <p:sldId id="276" r:id="rId12"/>
    <p:sldId id="270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7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756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359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8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079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0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A6EFE9-84DA-48A3-849F-6331F47A0644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2456B9-E3DC-41BF-AF9F-D74F804040E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hail-dev/Ansible-infra" TargetMode="External"/><Relationship Id="rId2" Type="http://schemas.openxmlformats.org/officeDocument/2006/relationships/hyperlink" Target="https://github.com/mihail-dev/Ansible-2.0.2-inf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59" y="1245973"/>
            <a:ext cx="3805881" cy="38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in YAML</a:t>
            </a:r>
          </a:p>
          <a:p>
            <a:r>
              <a:rPr lang="en-GB" dirty="0" smtClean="0"/>
              <a:t>Contain many plays</a:t>
            </a:r>
          </a:p>
          <a:p>
            <a:r>
              <a:rPr lang="en-GB" dirty="0" smtClean="0"/>
              <a:t>Run with Ansible-playbook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Playbooks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Templates (Jinja2)</a:t>
            </a:r>
          </a:p>
          <a:p>
            <a:r>
              <a:rPr lang="en-GB" dirty="0" smtClean="0"/>
              <a:t>Handlers</a:t>
            </a:r>
          </a:p>
          <a:p>
            <a:r>
              <a:rPr lang="en-GB" dirty="0" smtClean="0"/>
              <a:t>If conditions</a:t>
            </a:r>
          </a:p>
          <a:p>
            <a:r>
              <a:rPr lang="en-GB" dirty="0" smtClean="0"/>
              <a:t>For loops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5710" y="5000368"/>
            <a:ext cx="4127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0412" y="4631036"/>
            <a:ext cx="5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ssh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13" y="4053273"/>
            <a:ext cx="630620" cy="7315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79569" y="4235150"/>
            <a:ext cx="226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nginx-playbook.yml</a:t>
            </a:r>
            <a:endParaRPr lang="en-GB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Write a </a:t>
            </a:r>
            <a:r>
              <a:rPr lang="en-GB" dirty="0" smtClean="0"/>
              <a:t>playbook which</a:t>
            </a:r>
            <a:endParaRPr lang="en-GB" dirty="0" smtClean="0"/>
          </a:p>
          <a:p>
            <a:pPr lvl="1"/>
            <a:r>
              <a:rPr lang="en-GB" dirty="0" smtClean="0"/>
              <a:t>Provisions EPEL and </a:t>
            </a:r>
            <a:r>
              <a:rPr lang="en-GB" dirty="0" err="1" smtClean="0"/>
              <a:t>nginx</a:t>
            </a:r>
            <a:endParaRPr lang="en-GB" dirty="0" smtClean="0"/>
          </a:p>
          <a:p>
            <a:pPr lvl="1"/>
            <a:r>
              <a:rPr lang="en-GB" dirty="0" smtClean="0"/>
              <a:t>Copies over index.html </a:t>
            </a:r>
            <a:r>
              <a:rPr lang="en-GB" dirty="0"/>
              <a:t>to /</a:t>
            </a:r>
            <a:r>
              <a:rPr lang="en-GB" dirty="0" err="1"/>
              <a:t>usr</a:t>
            </a:r>
            <a:r>
              <a:rPr lang="en-GB" dirty="0"/>
              <a:t>/share/</a:t>
            </a:r>
            <a:r>
              <a:rPr lang="en-GB" dirty="0" err="1"/>
              <a:t>nginx</a:t>
            </a:r>
            <a:r>
              <a:rPr lang="en-GB" dirty="0"/>
              <a:t>/html</a:t>
            </a:r>
            <a:endParaRPr lang="en-GB" dirty="0" smtClean="0"/>
          </a:p>
          <a:p>
            <a:pPr lvl="1"/>
            <a:r>
              <a:rPr lang="en-GB" dirty="0" smtClean="0"/>
              <a:t>Starts </a:t>
            </a:r>
            <a:r>
              <a:rPr lang="en-GB" dirty="0" err="1" smtClean="0"/>
              <a:t>nginx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2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even more!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Ansible-galaxy</a:t>
            </a:r>
          </a:p>
          <a:p>
            <a:r>
              <a:rPr lang="en-GB" dirty="0" smtClean="0"/>
              <a:t>Ansible-vault</a:t>
            </a:r>
          </a:p>
          <a:p>
            <a:r>
              <a:rPr lang="en-GB" dirty="0" smtClean="0"/>
              <a:t>Ansible </a:t>
            </a:r>
            <a:r>
              <a:rPr lang="en-GB" dirty="0" smtClean="0"/>
              <a:t>Tower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docs.ansible.com/ansible/index.html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github.com/mihail-dev/Ansible-infra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SME – Ansible on </a:t>
            </a:r>
            <a:r>
              <a:rPr lang="en-GB" dirty="0" smtClean="0"/>
              <a:t>H</a:t>
            </a:r>
            <a:r>
              <a:rPr lang="en-GB" dirty="0" smtClean="0"/>
              <a:t>ipChat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Ansible?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onfiguration </a:t>
            </a:r>
            <a:r>
              <a:rPr lang="en-GB" dirty="0"/>
              <a:t>M</a:t>
            </a:r>
            <a:r>
              <a:rPr lang="en-GB" dirty="0" smtClean="0"/>
              <a:t>anagement</a:t>
            </a:r>
            <a:r>
              <a:rPr lang="en-GB" dirty="0"/>
              <a:t>, D</a:t>
            </a:r>
            <a:r>
              <a:rPr lang="en-GB" dirty="0" smtClean="0"/>
              <a:t>eployment </a:t>
            </a:r>
            <a:r>
              <a:rPr lang="en-GB" dirty="0"/>
              <a:t>and O</a:t>
            </a:r>
            <a:r>
              <a:rPr lang="en-GB" dirty="0" smtClean="0"/>
              <a:t>rchestration tool</a:t>
            </a:r>
          </a:p>
          <a:p>
            <a:r>
              <a:rPr lang="en-GB" dirty="0" smtClean="0"/>
              <a:t>Written in Python</a:t>
            </a:r>
          </a:p>
          <a:p>
            <a:r>
              <a:rPr lang="en-GB" dirty="0" smtClean="0"/>
              <a:t>Agentless</a:t>
            </a:r>
          </a:p>
          <a:p>
            <a:r>
              <a:rPr lang="en-GB" dirty="0" smtClean="0"/>
              <a:t>Designed with simplicity in mind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Ansible concepts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Inventory</a:t>
            </a:r>
          </a:p>
          <a:p>
            <a:r>
              <a:rPr lang="en-GB" dirty="0" smtClean="0"/>
              <a:t>Ad-hoc commands</a:t>
            </a:r>
          </a:p>
          <a:p>
            <a:r>
              <a:rPr lang="en-GB" dirty="0" smtClean="0"/>
              <a:t>Modules</a:t>
            </a:r>
          </a:p>
          <a:p>
            <a:r>
              <a:rPr lang="en-GB" dirty="0" smtClean="0"/>
              <a:t>Playbooks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6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Inventory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data about hosts</a:t>
            </a:r>
          </a:p>
          <a:p>
            <a:r>
              <a:rPr lang="en-GB" dirty="0" smtClean="0"/>
              <a:t>Group hosts feature</a:t>
            </a:r>
          </a:p>
        </p:txBody>
      </p:sp>
    </p:spTree>
    <p:extLst>
      <p:ext uri="{BB962C8B-B14F-4D97-AF65-F5344CB8AC3E}">
        <p14:creationId xmlns:p14="http://schemas.microsoft.com/office/powerpoint/2010/main" val="26913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Inventory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44103" y="3239847"/>
            <a:ext cx="8238" cy="675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8657"/>
            <a:ext cx="673511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Ad-hoc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ansible</a:t>
            </a:r>
            <a:r>
              <a:rPr lang="en-GB" dirty="0"/>
              <a:t> &lt;</a:t>
            </a:r>
            <a:r>
              <a:rPr lang="en-GB" dirty="0" smtClean="0"/>
              <a:t>pattern</a:t>
            </a:r>
            <a:r>
              <a:rPr lang="en-GB" dirty="0" smtClean="0"/>
              <a:t>&gt; -</a:t>
            </a:r>
            <a:r>
              <a:rPr lang="en-GB" dirty="0"/>
              <a:t>a &lt;arguments</a:t>
            </a:r>
            <a:r>
              <a:rPr lang="en-GB" dirty="0" smtClean="0"/>
              <a:t>&gt;</a:t>
            </a:r>
          </a:p>
          <a:p>
            <a:r>
              <a:rPr lang="en-GB" dirty="0" err="1"/>
              <a:t>ansible</a:t>
            </a:r>
            <a:r>
              <a:rPr lang="en-GB" dirty="0"/>
              <a:t> &lt;pattern&gt; -m &lt;</a:t>
            </a:r>
            <a:r>
              <a:rPr lang="en-GB" dirty="0" err="1"/>
              <a:t>module_name</a:t>
            </a:r>
            <a:r>
              <a:rPr lang="en-GB" dirty="0"/>
              <a:t>&gt; -a &lt;arguments</a:t>
            </a:r>
            <a:r>
              <a:rPr lang="en-GB" dirty="0" smtClean="0"/>
              <a:t>&gt;</a:t>
            </a:r>
            <a:endParaRPr lang="en-GB" dirty="0" smtClean="0"/>
          </a:p>
          <a:p>
            <a:r>
              <a:rPr lang="en-GB" dirty="0" err="1"/>
              <a:t>a</a:t>
            </a:r>
            <a:r>
              <a:rPr lang="en-GB" dirty="0" err="1" smtClean="0"/>
              <a:t>nsible</a:t>
            </a:r>
            <a:r>
              <a:rPr lang="en-GB" dirty="0" smtClean="0"/>
              <a:t> </a:t>
            </a:r>
            <a:r>
              <a:rPr lang="en-GB" dirty="0" err="1" smtClean="0"/>
              <a:t>target_machine</a:t>
            </a:r>
            <a:r>
              <a:rPr lang="en-GB" dirty="0" smtClean="0"/>
              <a:t> –a “echo hello”</a:t>
            </a:r>
          </a:p>
        </p:txBody>
      </p:sp>
    </p:spTree>
    <p:extLst>
      <p:ext uri="{BB962C8B-B14F-4D97-AF65-F5344CB8AC3E}">
        <p14:creationId xmlns:p14="http://schemas.microsoft.com/office/powerpoint/2010/main" val="17619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Ad-hoc commands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5710" y="5000368"/>
            <a:ext cx="4127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0412" y="4631036"/>
            <a:ext cx="5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ssh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40" y="1938228"/>
            <a:ext cx="548716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Help you code playbooks</a:t>
            </a:r>
          </a:p>
          <a:p>
            <a:r>
              <a:rPr lang="en-GB" dirty="0" smtClean="0"/>
              <a:t>Idempotent</a:t>
            </a:r>
            <a:endParaRPr lang="en-GB" dirty="0"/>
          </a:p>
          <a:p>
            <a:r>
              <a:rPr lang="en-GB" dirty="0" smtClean="0"/>
              <a:t>Core and Extras</a:t>
            </a:r>
          </a:p>
          <a:p>
            <a:r>
              <a:rPr lang="en-GB" dirty="0" smtClean="0"/>
              <a:t>Example modules: </a:t>
            </a:r>
            <a:r>
              <a:rPr lang="en-GB" dirty="0" err="1" smtClean="0"/>
              <a:t>aws</a:t>
            </a:r>
            <a:r>
              <a:rPr lang="en-GB" dirty="0" smtClean="0"/>
              <a:t>, </a:t>
            </a:r>
            <a:r>
              <a:rPr lang="en-GB" dirty="0" err="1" smtClean="0"/>
              <a:t>docker</a:t>
            </a:r>
            <a:r>
              <a:rPr lang="en-GB" dirty="0" smtClean="0"/>
              <a:t>, shell, yum</a:t>
            </a:r>
          </a:p>
        </p:txBody>
      </p:sp>
    </p:spTree>
    <p:extLst>
      <p:ext uri="{BB962C8B-B14F-4D97-AF65-F5344CB8AC3E}">
        <p14:creationId xmlns:p14="http://schemas.microsoft.com/office/powerpoint/2010/main" val="10679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pic>
        <p:nvPicPr>
          <p:cNvPr id="4" name="Content Placeholder 3" descr="AWS-Management-Conso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93" y="4396572"/>
            <a:ext cx="1172712" cy="1172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315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</a:t>
            </a:r>
            <a:r>
              <a:rPr lang="en-GB" sz="1600" dirty="0"/>
              <a:t>C</a:t>
            </a:r>
            <a:r>
              <a:rPr lang="en-GB" sz="1600" dirty="0" smtClean="0"/>
              <a:t>ontrol Machine</a:t>
            </a:r>
            <a:endParaRPr lang="en-GB" sz="1600" dirty="0"/>
          </a:p>
        </p:txBody>
      </p:sp>
      <p:pic>
        <p:nvPicPr>
          <p:cNvPr id="7" name="Picture 6" descr="Traditional-Serv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7" y="4415582"/>
            <a:ext cx="1153702" cy="1153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034" y="5569284"/>
            <a:ext cx="222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Ansible Target Machine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31" y="4058018"/>
            <a:ext cx="6306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639" y="4239112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Inventory file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5710" y="5000368"/>
            <a:ext cx="4127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0412" y="4631036"/>
            <a:ext cx="5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ssh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1793587"/>
            <a:ext cx="822122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4" ma:contentTypeDescription="Create a new document." ma:contentTypeScope="" ma:versionID="93c073b2831897a25c38aba55839d647">
  <xsd:schema xmlns:xsd="http://www.w3.org/2001/XMLSchema" xmlns:xs="http://www.w3.org/2001/XMLSchema" xmlns:p="http://schemas.microsoft.com/office/2006/metadata/properties" xmlns:ns2="9b901641-0d09-466e-84cb-a5070d83a351" targetNamespace="http://schemas.microsoft.com/office/2006/metadata/properties" ma:root="true" ma:fieldsID="cab2147e73551688624eae5917c4a057" ns2:_="">
    <xsd:import namespace="9b901641-0d09-466e-84cb-a5070d83a35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B6F408-EEB4-48D5-BCDE-DC9DD3591292}"/>
</file>

<file path=customXml/itemProps2.xml><?xml version="1.0" encoding="utf-8"?>
<ds:datastoreItem xmlns:ds="http://schemas.openxmlformats.org/officeDocument/2006/customXml" ds:itemID="{4391DF7A-0B36-4837-A91B-6E28A1F0A37C}"/>
</file>

<file path=customXml/itemProps3.xml><?xml version="1.0" encoding="utf-8"?>
<ds:datastoreItem xmlns:ds="http://schemas.openxmlformats.org/officeDocument/2006/customXml" ds:itemID="{169DC594-A10B-4780-8B71-0F5913EDF42E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602</TotalTime>
  <Words>193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PowerPoint Presentation</vt:lpstr>
      <vt:lpstr>What is Ansible?</vt:lpstr>
      <vt:lpstr>Ansible concepts</vt:lpstr>
      <vt:lpstr>Inventory</vt:lpstr>
      <vt:lpstr>Inventory</vt:lpstr>
      <vt:lpstr>Ad-hoc commands</vt:lpstr>
      <vt:lpstr>Ad-hoc commands</vt:lpstr>
      <vt:lpstr>Modules</vt:lpstr>
      <vt:lpstr>Modules</vt:lpstr>
      <vt:lpstr>Playbooks</vt:lpstr>
      <vt:lpstr>Playbooks Features</vt:lpstr>
      <vt:lpstr>Demo</vt:lpstr>
      <vt:lpstr>There’s even more!</vt:lpstr>
      <vt:lpstr>Getting started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Ivanov, Mihail</dc:creator>
  <cp:lastModifiedBy>Ivanov, Mihail</cp:lastModifiedBy>
  <cp:revision>57</cp:revision>
  <dcterms:created xsi:type="dcterms:W3CDTF">2016-06-02T10:34:27Z</dcterms:created>
  <dcterms:modified xsi:type="dcterms:W3CDTF">2016-06-28T13:13:10Z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</Properties>
</file>