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07" r:id="rId3"/>
    <p:sldId id="313" r:id="rId4"/>
    <p:sldId id="310" r:id="rId5"/>
    <p:sldId id="311" r:id="rId6"/>
    <p:sldId id="308" r:id="rId7"/>
    <p:sldId id="314" r:id="rId8"/>
    <p:sldId id="315" r:id="rId9"/>
    <p:sldId id="309" r:id="rId10"/>
    <p:sldId id="316" r:id="rId11"/>
    <p:sldId id="317" r:id="rId12"/>
    <p:sldId id="322" r:id="rId13"/>
    <p:sldId id="318" r:id="rId14"/>
    <p:sldId id="321" r:id="rId15"/>
    <p:sldId id="32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9900"/>
    <a:srgbClr val="01A8BF"/>
    <a:srgbClr val="01A8C3"/>
    <a:srgbClr val="075DCD"/>
    <a:srgbClr val="275D28"/>
    <a:srgbClr val="266027"/>
    <a:srgbClr val="075FCF"/>
    <a:srgbClr val="0360C9"/>
    <a:srgbClr val="004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7" autoAdjust="0"/>
    <p:restoredTop sz="85996" autoAdjust="0"/>
  </p:normalViewPr>
  <p:slideViewPr>
    <p:cSldViewPr snapToGrid="0">
      <p:cViewPr>
        <p:scale>
          <a:sx n="75" d="100"/>
          <a:sy n="75" d="100"/>
        </p:scale>
        <p:origin x="150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1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20C0-4BFD-45D5-8865-3792823572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1FCB-3B02-41A0-95BE-6F89C4C1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6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below gradient"/>
          <p:cNvSpPr/>
          <p:nvPr userDrawn="1"/>
        </p:nvSpPr>
        <p:spPr>
          <a:xfrm>
            <a:off x="0" y="24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91" name="below gradient"/>
          <p:cNvSpPr/>
          <p:nvPr userDrawn="1"/>
        </p:nvSpPr>
        <p:spPr>
          <a:xfrm flipH="1" flipV="1">
            <a:off x="0" y="0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92" name="Rectangle 491"/>
          <p:cNvSpPr/>
          <p:nvPr userDrawn="1"/>
        </p:nvSpPr>
        <p:spPr>
          <a:xfrm>
            <a:off x="962" y="7161"/>
            <a:ext cx="9143261" cy="6845731"/>
          </a:xfrm>
          <a:prstGeom prst="rect">
            <a:avLst/>
          </a:prstGeom>
          <a:solidFill>
            <a:srgbClr val="276195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493" name="Group 492"/>
          <p:cNvGrpSpPr/>
          <p:nvPr userDrawn="1"/>
        </p:nvGrpSpPr>
        <p:grpSpPr>
          <a:xfrm flipV="1">
            <a:off x="6935300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494" name="Rectangle 493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4" name="Rectangle 503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6" name="Rectangle 505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8" name="Rectangle 507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17" name="Rectangle 516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8" name="Rectangle 517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9" name="Rectangle 518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0" name="Rectangle 519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1" name="Rectangle 520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2" name="Rectangle 521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3" name="Rectangle 522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4" name="Rectangle 523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5" name="Rectangle 524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6" name="Rectangle 525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8" name="Rectangle 527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9" name="Rectangle 528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30" name="Rectangle 529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2" name="Rectangle 531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2" name="Rectangle 541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543" name="Group 542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575" name="Oval 574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544" name="Rectangle 543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6" name="Rectangle 545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8" name="Rectangle 547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3" name="Rectangle 552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5" name="Rectangle 554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7" name="Rectangle 556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9" name="Rectangle 558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560" name="Group 559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572" name="Rectangle 571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61" name="Rectangle 560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87" name="Group 586"/>
          <p:cNvGrpSpPr/>
          <p:nvPr userDrawn="1"/>
        </p:nvGrpSpPr>
        <p:grpSpPr>
          <a:xfrm>
            <a:off x="-1949193" y="2684281"/>
            <a:ext cx="6206786" cy="6208643"/>
            <a:chOff x="4312946" y="2362308"/>
            <a:chExt cx="6206786" cy="6208643"/>
          </a:xfrm>
          <a:scene3d>
            <a:camera prst="perspectiveRight"/>
            <a:lightRig rig="threePt" dir="t"/>
          </a:scene3d>
        </p:grpSpPr>
        <p:grpSp>
          <p:nvGrpSpPr>
            <p:cNvPr id="588" name="Group 587"/>
            <p:cNvGrpSpPr/>
            <p:nvPr/>
          </p:nvGrpSpPr>
          <p:grpSpPr>
            <a:xfrm>
              <a:off x="4312946" y="4616895"/>
              <a:ext cx="2760693" cy="1959679"/>
              <a:chOff x="2859423" y="1531977"/>
              <a:chExt cx="3451222" cy="2449852"/>
            </a:xfrm>
            <a:solidFill>
              <a:schemeClr val="bg1"/>
            </a:solidFill>
          </p:grpSpPr>
          <p:sp>
            <p:nvSpPr>
              <p:cNvPr id="874" name="Rectangle 873"/>
              <p:cNvSpPr/>
              <p:nvPr/>
            </p:nvSpPr>
            <p:spPr>
              <a:xfrm>
                <a:off x="5395322" y="2812853"/>
                <a:ext cx="9144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5731088" y="2995729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5181599" y="2721414"/>
                <a:ext cx="112891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5623936" y="2905124"/>
                <a:ext cx="6858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4788695" y="2538538"/>
                <a:ext cx="152195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5000626" y="2629976"/>
                <a:ext cx="131001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5672138" y="2171578"/>
                <a:ext cx="63850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5588793" y="2263016"/>
                <a:ext cx="7218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5486401" y="2354455"/>
                <a:ext cx="82424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5362575" y="2445893"/>
                <a:ext cx="94806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4" name="Rectangle 883"/>
              <p:cNvSpPr/>
              <p:nvPr/>
            </p:nvSpPr>
            <p:spPr>
              <a:xfrm rot="18573722">
                <a:off x="5289745" y="3204011"/>
                <a:ext cx="5486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4819864" y="3410704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6" name="Rectangle 885"/>
              <p:cNvSpPr/>
              <p:nvPr/>
            </p:nvSpPr>
            <p:spPr>
              <a:xfrm rot="18573722">
                <a:off x="5219228" y="3096473"/>
                <a:ext cx="5029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4586868" y="3287013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8" name="Rectangle 887"/>
              <p:cNvSpPr/>
              <p:nvPr/>
            </p:nvSpPr>
            <p:spPr>
              <a:xfrm rot="18573722">
                <a:off x="5027076" y="2985504"/>
                <a:ext cx="4572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4018625" y="3159381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3594919" y="3613951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3621783" y="360480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4886990" y="3401560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4109265" y="315023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6219139" y="2987404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4064386" y="3318504"/>
                <a:ext cx="172659" cy="914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4048781" y="3299608"/>
                <a:ext cx="200025" cy="12850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7" name="Rectangle 896"/>
              <p:cNvSpPr/>
              <p:nvPr/>
            </p:nvSpPr>
            <p:spPr>
              <a:xfrm rot="5400000" flipH="1" flipV="1">
                <a:off x="4038705" y="3453165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98" name="Rectangle 897"/>
              <p:cNvSpPr/>
              <p:nvPr/>
            </p:nvSpPr>
            <p:spPr>
              <a:xfrm rot="5400000" flipH="1" flipV="1">
                <a:off x="4083949" y="3453164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99" name="Rectangle 898"/>
              <p:cNvSpPr/>
              <p:nvPr/>
            </p:nvSpPr>
            <p:spPr>
              <a:xfrm rot="5400000" flipH="1" flipV="1">
                <a:off x="4130869" y="3453164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00" name="Rectangle 899"/>
              <p:cNvSpPr/>
              <p:nvPr/>
            </p:nvSpPr>
            <p:spPr>
              <a:xfrm rot="5400000" flipH="1" flipV="1">
                <a:off x="4176113" y="345316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01" name="Rectangle 900"/>
              <p:cNvSpPr/>
              <p:nvPr/>
            </p:nvSpPr>
            <p:spPr>
              <a:xfrm rot="5400000" flipH="1" flipV="1">
                <a:off x="4217746" y="345297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02" name="Rectangle 901"/>
              <p:cNvSpPr/>
              <p:nvPr/>
            </p:nvSpPr>
            <p:spPr>
              <a:xfrm rot="5400000" flipH="1" flipV="1">
                <a:off x="4034133" y="326666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03" name="Rectangle 902"/>
              <p:cNvSpPr/>
              <p:nvPr/>
            </p:nvSpPr>
            <p:spPr>
              <a:xfrm rot="5400000" flipH="1" flipV="1">
                <a:off x="4079377" y="3266667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04" name="Rectangle 903"/>
              <p:cNvSpPr/>
              <p:nvPr/>
            </p:nvSpPr>
            <p:spPr>
              <a:xfrm rot="5400000" flipH="1" flipV="1">
                <a:off x="4126297" y="3266667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05" name="Rectangle 904"/>
              <p:cNvSpPr/>
              <p:nvPr/>
            </p:nvSpPr>
            <p:spPr>
              <a:xfrm rot="5400000" flipH="1" flipV="1">
                <a:off x="4171541" y="3266666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06" name="Rectangle 905"/>
              <p:cNvSpPr/>
              <p:nvPr/>
            </p:nvSpPr>
            <p:spPr>
              <a:xfrm rot="5400000" flipH="1" flipV="1">
                <a:off x="4213174" y="3266476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5224573" y="271234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08" name="Rectangle 907"/>
              <p:cNvSpPr/>
              <p:nvPr/>
            </p:nvSpPr>
            <p:spPr>
              <a:xfrm rot="18573722">
                <a:off x="4301042" y="3652645"/>
                <a:ext cx="6400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09" name="Rectangle 908"/>
              <p:cNvSpPr/>
              <p:nvPr/>
            </p:nvSpPr>
            <p:spPr>
              <a:xfrm rot="18573722">
                <a:off x="4240600" y="3451983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910" name="Rectangle 909"/>
              <p:cNvSpPr/>
              <p:nvPr/>
            </p:nvSpPr>
            <p:spPr>
              <a:xfrm rot="18573722">
                <a:off x="4871198" y="2866421"/>
                <a:ext cx="38767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3851007" y="3012888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12" name="Rectangle 911"/>
              <p:cNvSpPr/>
              <p:nvPr/>
            </p:nvSpPr>
            <p:spPr>
              <a:xfrm rot="18573722">
                <a:off x="3505828" y="3175301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4019356" y="3003744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3736283" y="2589591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3881810" y="2582822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3713369" y="258280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3684494" y="2638460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900098" y="2638839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4831970" y="3143606"/>
                <a:ext cx="114298" cy="496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4629497" y="2983842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2859423" y="3340093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22" name="Rectangle 921"/>
              <p:cNvSpPr/>
              <p:nvPr/>
            </p:nvSpPr>
            <p:spPr>
              <a:xfrm rot="18573722">
                <a:off x="4830206" y="2708690"/>
                <a:ext cx="2186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923" name="Group 922"/>
              <p:cNvGrpSpPr/>
              <p:nvPr/>
            </p:nvGrpSpPr>
            <p:grpSpPr>
              <a:xfrm>
                <a:off x="3667503" y="2131825"/>
                <a:ext cx="478283" cy="115006"/>
                <a:chOff x="2921000" y="2189868"/>
                <a:chExt cx="478283" cy="115006"/>
              </a:xfrm>
              <a:grpFill/>
            </p:grpSpPr>
            <p:sp>
              <p:nvSpPr>
                <p:cNvPr id="955" name="Oval 954"/>
                <p:cNvSpPr/>
                <p:nvPr/>
              </p:nvSpPr>
              <p:spPr>
                <a:xfrm>
                  <a:off x="2921000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56" name="Oval 955"/>
                <p:cNvSpPr/>
                <p:nvPr/>
              </p:nvSpPr>
              <p:spPr>
                <a:xfrm>
                  <a:off x="2921000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57" name="Oval 956"/>
                <p:cNvSpPr/>
                <p:nvPr/>
              </p:nvSpPr>
              <p:spPr>
                <a:xfrm>
                  <a:off x="3011488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58" name="Oval 957"/>
                <p:cNvSpPr/>
                <p:nvPr/>
              </p:nvSpPr>
              <p:spPr>
                <a:xfrm>
                  <a:off x="3011488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59" name="Oval 958"/>
                <p:cNvSpPr/>
                <p:nvPr/>
              </p:nvSpPr>
              <p:spPr>
                <a:xfrm>
                  <a:off x="3101976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60" name="Oval 959"/>
                <p:cNvSpPr/>
                <p:nvPr/>
              </p:nvSpPr>
              <p:spPr>
                <a:xfrm>
                  <a:off x="3101976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61" name="Oval 960"/>
                <p:cNvSpPr/>
                <p:nvPr/>
              </p:nvSpPr>
              <p:spPr>
                <a:xfrm>
                  <a:off x="3192464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62" name="Oval 961"/>
                <p:cNvSpPr/>
                <p:nvPr/>
              </p:nvSpPr>
              <p:spPr>
                <a:xfrm>
                  <a:off x="3192464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63" name="Oval 962"/>
                <p:cNvSpPr/>
                <p:nvPr/>
              </p:nvSpPr>
              <p:spPr>
                <a:xfrm>
                  <a:off x="3281363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64" name="Oval 963"/>
                <p:cNvSpPr/>
                <p:nvPr/>
              </p:nvSpPr>
              <p:spPr>
                <a:xfrm>
                  <a:off x="3281363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65" name="Oval 964"/>
                <p:cNvSpPr/>
                <p:nvPr/>
              </p:nvSpPr>
              <p:spPr>
                <a:xfrm>
                  <a:off x="3371851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66" name="Oval 965"/>
                <p:cNvSpPr/>
                <p:nvPr/>
              </p:nvSpPr>
              <p:spPr>
                <a:xfrm>
                  <a:off x="3371851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924" name="Rectangle 923"/>
              <p:cNvSpPr/>
              <p:nvPr/>
            </p:nvSpPr>
            <p:spPr>
              <a:xfrm rot="18573722">
                <a:off x="4396260" y="2722758"/>
                <a:ext cx="48882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3396006" y="2906242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26" name="Rectangle 925"/>
              <p:cNvSpPr/>
              <p:nvPr/>
            </p:nvSpPr>
            <p:spPr>
              <a:xfrm rot="3026278" flipH="1">
                <a:off x="5191962" y="2363837"/>
                <a:ext cx="22194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4664868" y="2283844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28" name="Rectangle 927"/>
              <p:cNvSpPr/>
              <p:nvPr/>
            </p:nvSpPr>
            <p:spPr>
              <a:xfrm rot="18573722">
                <a:off x="4113593" y="2543679"/>
                <a:ext cx="68151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3142576" y="2801283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4846263" y="2517873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4934528" y="2158975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4822026" y="217702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33" name="Rectangle 932"/>
              <p:cNvSpPr/>
              <p:nvPr/>
            </p:nvSpPr>
            <p:spPr>
              <a:xfrm rot="3026278" flipH="1">
                <a:off x="5170395" y="2205228"/>
                <a:ext cx="3900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4673818" y="2060443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35" name="Rectangle 934"/>
              <p:cNvSpPr/>
              <p:nvPr/>
            </p:nvSpPr>
            <p:spPr>
              <a:xfrm rot="18573722">
                <a:off x="4204911" y="2281485"/>
                <a:ext cx="580873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3218041" y="2500306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37" name="Rectangle 936"/>
              <p:cNvSpPr/>
              <p:nvPr/>
            </p:nvSpPr>
            <p:spPr>
              <a:xfrm rot="3026278" flipH="1">
                <a:off x="5268075" y="2114123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4062413" y="1965557"/>
                <a:ext cx="12875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39" name="Rectangle 938"/>
              <p:cNvSpPr/>
              <p:nvPr/>
            </p:nvSpPr>
            <p:spPr>
              <a:xfrm rot="3026278" flipH="1">
                <a:off x="3744466" y="1814972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940" name="Group 939"/>
              <p:cNvGrpSpPr/>
              <p:nvPr/>
            </p:nvGrpSpPr>
            <p:grpSpPr>
              <a:xfrm rot="5400000">
                <a:off x="4068564" y="1772284"/>
                <a:ext cx="186729" cy="128527"/>
                <a:chOff x="4047804" y="1772930"/>
                <a:chExt cx="186729" cy="128527"/>
              </a:xfrm>
              <a:grpFill/>
            </p:grpSpPr>
            <p:sp>
              <p:nvSpPr>
                <p:cNvPr id="952" name="Rectangle 951"/>
                <p:cNvSpPr/>
                <p:nvPr/>
              </p:nvSpPr>
              <p:spPr>
                <a:xfrm>
                  <a:off x="4070718" y="1779720"/>
                  <a:ext cx="147734" cy="1175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953" name="Rectangle 952"/>
                <p:cNvSpPr/>
                <p:nvPr/>
              </p:nvSpPr>
              <p:spPr>
                <a:xfrm>
                  <a:off x="4216245" y="1772951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4" name="Rectangle 953"/>
                <p:cNvSpPr/>
                <p:nvPr/>
              </p:nvSpPr>
              <p:spPr>
                <a:xfrm>
                  <a:off x="4047804" y="1772930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41" name="Rectangle 940"/>
              <p:cNvSpPr/>
              <p:nvPr/>
            </p:nvSpPr>
            <p:spPr>
              <a:xfrm rot="3026278" flipH="1">
                <a:off x="5072302" y="1891162"/>
                <a:ext cx="7366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4236034" y="1612253"/>
                <a:ext cx="978904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6218282" y="2895133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6219139" y="2801283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6218282" y="270901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6219139" y="261961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6218282" y="252734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6219139" y="243349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6218282" y="2341220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6219139" y="225723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6218282" y="216496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89" name="Group 588"/>
            <p:cNvGrpSpPr/>
            <p:nvPr/>
          </p:nvGrpSpPr>
          <p:grpSpPr>
            <a:xfrm>
              <a:off x="7071736" y="5118443"/>
              <a:ext cx="688212" cy="691932"/>
              <a:chOff x="6310647" y="2158976"/>
              <a:chExt cx="846621" cy="865004"/>
            </a:xfrm>
            <a:solidFill>
              <a:schemeClr val="bg1"/>
            </a:solidFill>
          </p:grpSpPr>
          <p:sp>
            <p:nvSpPr>
              <p:cNvPr id="872" name="Rectangle 871"/>
              <p:cNvSpPr/>
              <p:nvPr/>
            </p:nvSpPr>
            <p:spPr>
              <a:xfrm>
                <a:off x="6310647" y="2158976"/>
                <a:ext cx="846621" cy="86500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6377425" y="2233765"/>
                <a:ext cx="720392" cy="73603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90" name="Group 589"/>
            <p:cNvGrpSpPr/>
            <p:nvPr/>
          </p:nvGrpSpPr>
          <p:grpSpPr>
            <a:xfrm rot="16200000" flipH="1">
              <a:off x="6163219" y="2762815"/>
              <a:ext cx="2760693" cy="1959679"/>
              <a:chOff x="3513639" y="4146092"/>
              <a:chExt cx="3451222" cy="2449852"/>
            </a:xfrm>
            <a:solidFill>
              <a:schemeClr val="bg1"/>
            </a:solidFill>
          </p:grpSpPr>
          <p:sp>
            <p:nvSpPr>
              <p:cNvPr id="779" name="Rectangle 778"/>
              <p:cNvSpPr/>
              <p:nvPr/>
            </p:nvSpPr>
            <p:spPr>
              <a:xfrm>
                <a:off x="6049538" y="5426968"/>
                <a:ext cx="9144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6385304" y="5609844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5835815" y="5335529"/>
                <a:ext cx="112891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6278152" y="5519239"/>
                <a:ext cx="6858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5442911" y="5152653"/>
                <a:ext cx="152195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5654842" y="5244091"/>
                <a:ext cx="131001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6326354" y="4785693"/>
                <a:ext cx="63850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6243009" y="4877131"/>
                <a:ext cx="7218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6140617" y="4968570"/>
                <a:ext cx="82424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6016791" y="5060008"/>
                <a:ext cx="94806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89" name="Rectangle 788"/>
              <p:cNvSpPr/>
              <p:nvPr/>
            </p:nvSpPr>
            <p:spPr>
              <a:xfrm rot="18573722">
                <a:off x="5943961" y="5818126"/>
                <a:ext cx="5486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5474080" y="6024819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1" name="Rectangle 790"/>
              <p:cNvSpPr/>
              <p:nvPr/>
            </p:nvSpPr>
            <p:spPr>
              <a:xfrm rot="18573722">
                <a:off x="5873444" y="5710588"/>
                <a:ext cx="5029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5241084" y="5901128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3" name="Rectangle 792"/>
              <p:cNvSpPr/>
              <p:nvPr/>
            </p:nvSpPr>
            <p:spPr>
              <a:xfrm rot="18573722">
                <a:off x="5681292" y="5599619"/>
                <a:ext cx="4572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4672841" y="5773496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4249135" y="6228066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4275999" y="621892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5541206" y="6015675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4763481" y="576435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6873355" y="5601519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4721168" y="5932620"/>
                <a:ext cx="166701" cy="914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4702997" y="5913723"/>
                <a:ext cx="200025" cy="12850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 rot="5400000" flipH="1" flipV="1">
                <a:off x="4692921" y="6067280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3" name="Rectangle 802"/>
              <p:cNvSpPr/>
              <p:nvPr/>
            </p:nvSpPr>
            <p:spPr>
              <a:xfrm rot="5400000" flipH="1" flipV="1">
                <a:off x="4738165" y="6067279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4" name="Rectangle 803"/>
              <p:cNvSpPr/>
              <p:nvPr/>
            </p:nvSpPr>
            <p:spPr>
              <a:xfrm rot="5400000" flipH="1" flipV="1">
                <a:off x="4785085" y="6067279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5" name="Rectangle 804"/>
              <p:cNvSpPr/>
              <p:nvPr/>
            </p:nvSpPr>
            <p:spPr>
              <a:xfrm rot="5400000" flipH="1" flipV="1">
                <a:off x="4830329" y="606727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6" name="Rectangle 805"/>
              <p:cNvSpPr/>
              <p:nvPr/>
            </p:nvSpPr>
            <p:spPr>
              <a:xfrm rot="5400000" flipH="1" flipV="1">
                <a:off x="4871962" y="606708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7" name="Rectangle 806"/>
              <p:cNvSpPr/>
              <p:nvPr/>
            </p:nvSpPr>
            <p:spPr>
              <a:xfrm rot="5400000" flipH="1" flipV="1">
                <a:off x="4688349" y="588078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8" name="Rectangle 807"/>
              <p:cNvSpPr/>
              <p:nvPr/>
            </p:nvSpPr>
            <p:spPr>
              <a:xfrm rot="5400000" flipH="1" flipV="1">
                <a:off x="4733593" y="5880782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9" name="Rectangle 808"/>
              <p:cNvSpPr/>
              <p:nvPr/>
            </p:nvSpPr>
            <p:spPr>
              <a:xfrm rot="5400000" flipH="1" flipV="1">
                <a:off x="4780513" y="5880782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0" name="Rectangle 809"/>
              <p:cNvSpPr/>
              <p:nvPr/>
            </p:nvSpPr>
            <p:spPr>
              <a:xfrm rot="5400000" flipH="1" flipV="1">
                <a:off x="4825757" y="5880781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1" name="Rectangle 810"/>
              <p:cNvSpPr/>
              <p:nvPr/>
            </p:nvSpPr>
            <p:spPr>
              <a:xfrm rot="5400000" flipH="1" flipV="1">
                <a:off x="4867390" y="5880591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5878789" y="532646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3" name="Rectangle 812"/>
              <p:cNvSpPr/>
              <p:nvPr/>
            </p:nvSpPr>
            <p:spPr>
              <a:xfrm rot="18573722">
                <a:off x="4955258" y="6266760"/>
                <a:ext cx="6400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4" name="Rectangle 813"/>
              <p:cNvSpPr/>
              <p:nvPr/>
            </p:nvSpPr>
            <p:spPr>
              <a:xfrm rot="18573722">
                <a:off x="4894816" y="6066098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815" name="Rectangle 814"/>
              <p:cNvSpPr/>
              <p:nvPr/>
            </p:nvSpPr>
            <p:spPr>
              <a:xfrm rot="18573722">
                <a:off x="5525414" y="5480536"/>
                <a:ext cx="38767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4505223" y="5627003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7" name="Rectangle 816"/>
              <p:cNvSpPr/>
              <p:nvPr/>
            </p:nvSpPr>
            <p:spPr>
              <a:xfrm rot="18573722">
                <a:off x="4160044" y="5789416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4673572" y="5617859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4390499" y="5203706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4536026" y="5196937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4367585" y="5196916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4338710" y="5252575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4554314" y="5252954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5486186" y="5757721"/>
                <a:ext cx="114298" cy="496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5283713" y="5597957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26" name="Rectangle 825"/>
              <p:cNvSpPr/>
              <p:nvPr/>
            </p:nvSpPr>
            <p:spPr>
              <a:xfrm>
                <a:off x="3513639" y="5954208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27" name="Rectangle 826"/>
              <p:cNvSpPr/>
              <p:nvPr/>
            </p:nvSpPr>
            <p:spPr>
              <a:xfrm rot="18573722">
                <a:off x="5484422" y="5322805"/>
                <a:ext cx="2186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828" name="Group 827"/>
              <p:cNvGrpSpPr/>
              <p:nvPr/>
            </p:nvGrpSpPr>
            <p:grpSpPr>
              <a:xfrm>
                <a:off x="4321719" y="4745940"/>
                <a:ext cx="478283" cy="115006"/>
                <a:chOff x="2921000" y="2189868"/>
                <a:chExt cx="478283" cy="115006"/>
              </a:xfrm>
              <a:grpFill/>
            </p:grpSpPr>
            <p:sp>
              <p:nvSpPr>
                <p:cNvPr id="860" name="Oval 859"/>
                <p:cNvSpPr/>
                <p:nvPr/>
              </p:nvSpPr>
              <p:spPr>
                <a:xfrm>
                  <a:off x="2921000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1" name="Oval 860"/>
                <p:cNvSpPr/>
                <p:nvPr/>
              </p:nvSpPr>
              <p:spPr>
                <a:xfrm>
                  <a:off x="2921000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2" name="Oval 861"/>
                <p:cNvSpPr/>
                <p:nvPr/>
              </p:nvSpPr>
              <p:spPr>
                <a:xfrm>
                  <a:off x="3011488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3" name="Oval 862"/>
                <p:cNvSpPr/>
                <p:nvPr/>
              </p:nvSpPr>
              <p:spPr>
                <a:xfrm>
                  <a:off x="3011488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4" name="Oval 863"/>
                <p:cNvSpPr/>
                <p:nvPr/>
              </p:nvSpPr>
              <p:spPr>
                <a:xfrm>
                  <a:off x="3101976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5" name="Oval 864"/>
                <p:cNvSpPr/>
                <p:nvPr/>
              </p:nvSpPr>
              <p:spPr>
                <a:xfrm>
                  <a:off x="3101976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6" name="Oval 865"/>
                <p:cNvSpPr/>
                <p:nvPr/>
              </p:nvSpPr>
              <p:spPr>
                <a:xfrm>
                  <a:off x="3192464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7" name="Oval 866"/>
                <p:cNvSpPr/>
                <p:nvPr/>
              </p:nvSpPr>
              <p:spPr>
                <a:xfrm>
                  <a:off x="3192464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8" name="Oval 867"/>
                <p:cNvSpPr/>
                <p:nvPr/>
              </p:nvSpPr>
              <p:spPr>
                <a:xfrm>
                  <a:off x="3281363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9" name="Oval 868"/>
                <p:cNvSpPr/>
                <p:nvPr/>
              </p:nvSpPr>
              <p:spPr>
                <a:xfrm>
                  <a:off x="3281363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70" name="Oval 869"/>
                <p:cNvSpPr/>
                <p:nvPr/>
              </p:nvSpPr>
              <p:spPr>
                <a:xfrm>
                  <a:off x="3371851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71" name="Oval 870"/>
                <p:cNvSpPr/>
                <p:nvPr/>
              </p:nvSpPr>
              <p:spPr>
                <a:xfrm>
                  <a:off x="3371851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829" name="Rectangle 828"/>
              <p:cNvSpPr/>
              <p:nvPr/>
            </p:nvSpPr>
            <p:spPr>
              <a:xfrm rot="18573722">
                <a:off x="5050476" y="5336873"/>
                <a:ext cx="48882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0" name="Rectangle 829"/>
              <p:cNvSpPr/>
              <p:nvPr/>
            </p:nvSpPr>
            <p:spPr>
              <a:xfrm>
                <a:off x="4050222" y="5520357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1" name="Rectangle 830"/>
              <p:cNvSpPr/>
              <p:nvPr/>
            </p:nvSpPr>
            <p:spPr>
              <a:xfrm rot="3026278" flipH="1">
                <a:off x="5846178" y="4977952"/>
                <a:ext cx="22194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5319084" y="4897959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3" name="Rectangle 832"/>
              <p:cNvSpPr/>
              <p:nvPr/>
            </p:nvSpPr>
            <p:spPr>
              <a:xfrm rot="18573722">
                <a:off x="4767809" y="5157794"/>
                <a:ext cx="68151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3796792" y="5415398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5500479" y="5131988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5588744" y="4773090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5476242" y="479113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8" name="Rectangle 837"/>
              <p:cNvSpPr/>
              <p:nvPr/>
            </p:nvSpPr>
            <p:spPr>
              <a:xfrm rot="3026278" flipH="1">
                <a:off x="5824611" y="4819343"/>
                <a:ext cx="3900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5328034" y="4674558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0" name="Rectangle 839"/>
              <p:cNvSpPr/>
              <p:nvPr/>
            </p:nvSpPr>
            <p:spPr>
              <a:xfrm rot="18573722">
                <a:off x="4859127" y="4895600"/>
                <a:ext cx="580873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3872257" y="5114421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2" name="Rectangle 841"/>
              <p:cNvSpPr/>
              <p:nvPr/>
            </p:nvSpPr>
            <p:spPr>
              <a:xfrm rot="3026278" flipH="1">
                <a:off x="5922291" y="4728238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4716629" y="4579672"/>
                <a:ext cx="12875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4" name="Rectangle 843"/>
              <p:cNvSpPr/>
              <p:nvPr/>
            </p:nvSpPr>
            <p:spPr>
              <a:xfrm rot="3026278" flipH="1">
                <a:off x="4398682" y="4429087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845" name="Group 844"/>
              <p:cNvGrpSpPr/>
              <p:nvPr/>
            </p:nvGrpSpPr>
            <p:grpSpPr>
              <a:xfrm rot="5400000">
                <a:off x="4719804" y="4389375"/>
                <a:ext cx="192681" cy="128527"/>
                <a:chOff x="4047804" y="1772930"/>
                <a:chExt cx="192681" cy="128527"/>
              </a:xfrm>
              <a:grpFill/>
            </p:grpSpPr>
            <p:sp>
              <p:nvSpPr>
                <p:cNvPr id="857" name="Rectangle 856"/>
                <p:cNvSpPr/>
                <p:nvPr/>
              </p:nvSpPr>
              <p:spPr>
                <a:xfrm>
                  <a:off x="4070718" y="1779720"/>
                  <a:ext cx="147734" cy="1175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8" name="Rectangle 857"/>
                <p:cNvSpPr/>
                <p:nvPr/>
              </p:nvSpPr>
              <p:spPr>
                <a:xfrm>
                  <a:off x="4222197" y="1772951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59" name="Rectangle 858"/>
                <p:cNvSpPr/>
                <p:nvPr/>
              </p:nvSpPr>
              <p:spPr>
                <a:xfrm>
                  <a:off x="4047804" y="1772930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46" name="Rectangle 845"/>
              <p:cNvSpPr/>
              <p:nvPr/>
            </p:nvSpPr>
            <p:spPr>
              <a:xfrm rot="3026278" flipH="1">
                <a:off x="5726518" y="4505277"/>
                <a:ext cx="7366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7" name="Rectangle 846"/>
              <p:cNvSpPr/>
              <p:nvPr/>
            </p:nvSpPr>
            <p:spPr>
              <a:xfrm>
                <a:off x="4890250" y="4226368"/>
                <a:ext cx="978904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6872498" y="5509248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9" name="Rectangle 848"/>
              <p:cNvSpPr/>
              <p:nvPr/>
            </p:nvSpPr>
            <p:spPr>
              <a:xfrm>
                <a:off x="6873355" y="5415398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6872498" y="532312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6873355" y="523372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872498" y="514145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6873355" y="504760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6872498" y="4955335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6873355" y="487134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6872498" y="477907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91" name="Group 590"/>
            <p:cNvGrpSpPr/>
            <p:nvPr/>
          </p:nvGrpSpPr>
          <p:grpSpPr>
            <a:xfrm flipH="1">
              <a:off x="7759039" y="4616897"/>
              <a:ext cx="2760693" cy="1959679"/>
              <a:chOff x="2859423" y="1531977"/>
              <a:chExt cx="3451222" cy="2449852"/>
            </a:xfrm>
            <a:solidFill>
              <a:schemeClr val="bg1"/>
            </a:solidFill>
          </p:grpSpPr>
          <p:sp>
            <p:nvSpPr>
              <p:cNvPr id="686" name="Rectangle 685"/>
              <p:cNvSpPr/>
              <p:nvPr/>
            </p:nvSpPr>
            <p:spPr>
              <a:xfrm>
                <a:off x="5395322" y="2812853"/>
                <a:ext cx="9144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5731088" y="2995729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5181599" y="2721414"/>
                <a:ext cx="112891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5623936" y="2905124"/>
                <a:ext cx="6858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4788695" y="2538538"/>
                <a:ext cx="152195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5000626" y="2629976"/>
                <a:ext cx="131001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5672138" y="2171578"/>
                <a:ext cx="63850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5588793" y="2263016"/>
                <a:ext cx="7218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5486401" y="2354455"/>
                <a:ext cx="82424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5362575" y="2445893"/>
                <a:ext cx="94806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6" name="Rectangle 695"/>
              <p:cNvSpPr/>
              <p:nvPr/>
            </p:nvSpPr>
            <p:spPr>
              <a:xfrm rot="18573722">
                <a:off x="5289745" y="3204011"/>
                <a:ext cx="5486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4819864" y="3410704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8" name="Rectangle 697"/>
              <p:cNvSpPr/>
              <p:nvPr/>
            </p:nvSpPr>
            <p:spPr>
              <a:xfrm rot="18573722">
                <a:off x="5219228" y="3096473"/>
                <a:ext cx="5029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4586868" y="3287013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00" name="Rectangle 699"/>
              <p:cNvSpPr/>
              <p:nvPr/>
            </p:nvSpPr>
            <p:spPr>
              <a:xfrm rot="18573722">
                <a:off x="5027076" y="2985504"/>
                <a:ext cx="4572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4018625" y="3159381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594919" y="3613951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621783" y="360480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886990" y="3401560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4109265" y="315023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6219139" y="2987404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4061331" y="3318504"/>
                <a:ext cx="172660" cy="914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4048781" y="3299608"/>
                <a:ext cx="200025" cy="12850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 rot="5400000" flipH="1" flipV="1">
                <a:off x="4038705" y="3453165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0" name="Rectangle 709"/>
              <p:cNvSpPr/>
              <p:nvPr/>
            </p:nvSpPr>
            <p:spPr>
              <a:xfrm rot="5400000" flipH="1" flipV="1">
                <a:off x="4083949" y="3453164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1" name="Rectangle 710"/>
              <p:cNvSpPr/>
              <p:nvPr/>
            </p:nvSpPr>
            <p:spPr>
              <a:xfrm rot="5400000" flipH="1" flipV="1">
                <a:off x="4130869" y="3453164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2" name="Rectangle 711"/>
              <p:cNvSpPr/>
              <p:nvPr/>
            </p:nvSpPr>
            <p:spPr>
              <a:xfrm rot="5400000" flipH="1" flipV="1">
                <a:off x="4176113" y="345316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3" name="Rectangle 712"/>
              <p:cNvSpPr/>
              <p:nvPr/>
            </p:nvSpPr>
            <p:spPr>
              <a:xfrm rot="5400000" flipH="1" flipV="1">
                <a:off x="4217746" y="345297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4" name="Rectangle 713"/>
              <p:cNvSpPr/>
              <p:nvPr/>
            </p:nvSpPr>
            <p:spPr>
              <a:xfrm rot="5400000" flipH="1" flipV="1">
                <a:off x="4034133" y="326666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5" name="Rectangle 714"/>
              <p:cNvSpPr/>
              <p:nvPr/>
            </p:nvSpPr>
            <p:spPr>
              <a:xfrm rot="5400000" flipH="1" flipV="1">
                <a:off x="4079377" y="3266667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6" name="Rectangle 715"/>
              <p:cNvSpPr/>
              <p:nvPr/>
            </p:nvSpPr>
            <p:spPr>
              <a:xfrm rot="5400000" flipH="1" flipV="1">
                <a:off x="4126297" y="3266667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7" name="Rectangle 716"/>
              <p:cNvSpPr/>
              <p:nvPr/>
            </p:nvSpPr>
            <p:spPr>
              <a:xfrm rot="5400000" flipH="1" flipV="1">
                <a:off x="4171541" y="3266666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8" name="Rectangle 717"/>
              <p:cNvSpPr/>
              <p:nvPr/>
            </p:nvSpPr>
            <p:spPr>
              <a:xfrm rot="5400000" flipH="1" flipV="1">
                <a:off x="4213174" y="3266476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5224573" y="271234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0" name="Rectangle 719"/>
              <p:cNvSpPr/>
              <p:nvPr/>
            </p:nvSpPr>
            <p:spPr>
              <a:xfrm rot="18573722">
                <a:off x="4301042" y="3652645"/>
                <a:ext cx="6400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1" name="Rectangle 720"/>
              <p:cNvSpPr/>
              <p:nvPr/>
            </p:nvSpPr>
            <p:spPr>
              <a:xfrm rot="18573722">
                <a:off x="4240600" y="3451983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722" name="Rectangle 721"/>
              <p:cNvSpPr/>
              <p:nvPr/>
            </p:nvSpPr>
            <p:spPr>
              <a:xfrm rot="18573722">
                <a:off x="4871198" y="2866421"/>
                <a:ext cx="38767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851007" y="3012888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4" name="Rectangle 723"/>
              <p:cNvSpPr/>
              <p:nvPr/>
            </p:nvSpPr>
            <p:spPr>
              <a:xfrm rot="18573722">
                <a:off x="3505828" y="3175301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019356" y="3003744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3736283" y="2589591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3887763" y="2582822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3716345" y="258280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3684494" y="2638460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3906053" y="2638839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4831970" y="3143606"/>
                <a:ext cx="114298" cy="496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4629497" y="2983842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2859423" y="3340093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34" name="Rectangle 733"/>
              <p:cNvSpPr/>
              <p:nvPr/>
            </p:nvSpPr>
            <p:spPr>
              <a:xfrm rot="18573722">
                <a:off x="4830206" y="2708690"/>
                <a:ext cx="2186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735" name="Group 734"/>
              <p:cNvGrpSpPr/>
              <p:nvPr/>
            </p:nvGrpSpPr>
            <p:grpSpPr>
              <a:xfrm>
                <a:off x="3667503" y="2131825"/>
                <a:ext cx="478283" cy="115006"/>
                <a:chOff x="2921000" y="2189868"/>
                <a:chExt cx="478283" cy="115006"/>
              </a:xfrm>
              <a:grpFill/>
            </p:grpSpPr>
            <p:sp>
              <p:nvSpPr>
                <p:cNvPr id="767" name="Oval 766"/>
                <p:cNvSpPr/>
                <p:nvPr/>
              </p:nvSpPr>
              <p:spPr>
                <a:xfrm>
                  <a:off x="2921000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68" name="Oval 767"/>
                <p:cNvSpPr/>
                <p:nvPr/>
              </p:nvSpPr>
              <p:spPr>
                <a:xfrm>
                  <a:off x="2921000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69" name="Oval 768"/>
                <p:cNvSpPr/>
                <p:nvPr/>
              </p:nvSpPr>
              <p:spPr>
                <a:xfrm>
                  <a:off x="3011488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70" name="Oval 769"/>
                <p:cNvSpPr/>
                <p:nvPr/>
              </p:nvSpPr>
              <p:spPr>
                <a:xfrm>
                  <a:off x="3011488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71" name="Oval 770"/>
                <p:cNvSpPr/>
                <p:nvPr/>
              </p:nvSpPr>
              <p:spPr>
                <a:xfrm>
                  <a:off x="3101976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72" name="Oval 771"/>
                <p:cNvSpPr/>
                <p:nvPr/>
              </p:nvSpPr>
              <p:spPr>
                <a:xfrm>
                  <a:off x="3101976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73" name="Oval 772"/>
                <p:cNvSpPr/>
                <p:nvPr/>
              </p:nvSpPr>
              <p:spPr>
                <a:xfrm>
                  <a:off x="3192464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74" name="Oval 773"/>
                <p:cNvSpPr/>
                <p:nvPr/>
              </p:nvSpPr>
              <p:spPr>
                <a:xfrm>
                  <a:off x="3192464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75" name="Oval 774"/>
                <p:cNvSpPr/>
                <p:nvPr/>
              </p:nvSpPr>
              <p:spPr>
                <a:xfrm>
                  <a:off x="3281363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76" name="Oval 775"/>
                <p:cNvSpPr/>
                <p:nvPr/>
              </p:nvSpPr>
              <p:spPr>
                <a:xfrm>
                  <a:off x="3281363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77" name="Oval 776"/>
                <p:cNvSpPr/>
                <p:nvPr/>
              </p:nvSpPr>
              <p:spPr>
                <a:xfrm>
                  <a:off x="3371851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78" name="Oval 777"/>
                <p:cNvSpPr/>
                <p:nvPr/>
              </p:nvSpPr>
              <p:spPr>
                <a:xfrm>
                  <a:off x="3371851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36" name="Rectangle 735"/>
              <p:cNvSpPr/>
              <p:nvPr/>
            </p:nvSpPr>
            <p:spPr>
              <a:xfrm rot="18573722">
                <a:off x="4396260" y="2722758"/>
                <a:ext cx="48882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3396006" y="2906242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38" name="Rectangle 737"/>
              <p:cNvSpPr/>
              <p:nvPr/>
            </p:nvSpPr>
            <p:spPr>
              <a:xfrm rot="3026278" flipH="1">
                <a:off x="5191962" y="2363837"/>
                <a:ext cx="22194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4664868" y="2283844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40" name="Rectangle 739"/>
              <p:cNvSpPr/>
              <p:nvPr/>
            </p:nvSpPr>
            <p:spPr>
              <a:xfrm rot="18573722">
                <a:off x="4113593" y="2543679"/>
                <a:ext cx="68151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3142576" y="2801283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4846263" y="2517873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4934528" y="2158975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4822026" y="217702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45" name="Rectangle 744"/>
              <p:cNvSpPr/>
              <p:nvPr/>
            </p:nvSpPr>
            <p:spPr>
              <a:xfrm rot="3026278" flipH="1">
                <a:off x="5170395" y="2205228"/>
                <a:ext cx="3900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673818" y="2060443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47" name="Rectangle 746"/>
              <p:cNvSpPr/>
              <p:nvPr/>
            </p:nvSpPr>
            <p:spPr>
              <a:xfrm rot="18573722">
                <a:off x="4204911" y="2281485"/>
                <a:ext cx="580873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3218041" y="2500306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49" name="Rectangle 748"/>
              <p:cNvSpPr/>
              <p:nvPr/>
            </p:nvSpPr>
            <p:spPr>
              <a:xfrm rot="3026278" flipH="1">
                <a:off x="5268075" y="2114123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4062413" y="1965557"/>
                <a:ext cx="12875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1" name="Rectangle 750"/>
              <p:cNvSpPr/>
              <p:nvPr/>
            </p:nvSpPr>
            <p:spPr>
              <a:xfrm rot="3026278" flipH="1">
                <a:off x="3744466" y="1814972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752" name="Group 751"/>
              <p:cNvGrpSpPr/>
              <p:nvPr/>
            </p:nvGrpSpPr>
            <p:grpSpPr>
              <a:xfrm rot="5400000">
                <a:off x="4068564" y="1772284"/>
                <a:ext cx="186729" cy="128527"/>
                <a:chOff x="4047804" y="1772930"/>
                <a:chExt cx="186729" cy="128527"/>
              </a:xfrm>
              <a:grpFill/>
            </p:grpSpPr>
            <p:sp>
              <p:nvSpPr>
                <p:cNvPr id="764" name="Rectangle 763"/>
                <p:cNvSpPr/>
                <p:nvPr/>
              </p:nvSpPr>
              <p:spPr>
                <a:xfrm>
                  <a:off x="4070718" y="1779720"/>
                  <a:ext cx="147734" cy="1175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65" name="Rectangle 764"/>
                <p:cNvSpPr/>
                <p:nvPr/>
              </p:nvSpPr>
              <p:spPr>
                <a:xfrm>
                  <a:off x="4216245" y="1772951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6" name="Rectangle 765"/>
                <p:cNvSpPr/>
                <p:nvPr/>
              </p:nvSpPr>
              <p:spPr>
                <a:xfrm>
                  <a:off x="4047804" y="1772930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53" name="Rectangle 752"/>
              <p:cNvSpPr/>
              <p:nvPr/>
            </p:nvSpPr>
            <p:spPr>
              <a:xfrm rot="3026278" flipH="1">
                <a:off x="5072302" y="1891162"/>
                <a:ext cx="7366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4236034" y="1612253"/>
                <a:ext cx="978904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6218282" y="2895133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6219139" y="2801283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6218282" y="270901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6219139" y="261961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6218282" y="252734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6219139" y="243349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6218282" y="2341220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6219139" y="225723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6218282" y="216496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92" name="Group 591"/>
            <p:cNvGrpSpPr/>
            <p:nvPr/>
          </p:nvGrpSpPr>
          <p:grpSpPr>
            <a:xfrm rot="5400000" flipH="1" flipV="1">
              <a:off x="6164919" y="6210765"/>
              <a:ext cx="2760693" cy="1959679"/>
              <a:chOff x="3513639" y="4146092"/>
              <a:chExt cx="3451222" cy="2449852"/>
            </a:xfrm>
            <a:solidFill>
              <a:schemeClr val="bg1"/>
            </a:solidFill>
          </p:grpSpPr>
          <p:sp>
            <p:nvSpPr>
              <p:cNvPr id="593" name="Rectangle 592"/>
              <p:cNvSpPr/>
              <p:nvPr/>
            </p:nvSpPr>
            <p:spPr>
              <a:xfrm>
                <a:off x="6049538" y="5426968"/>
                <a:ext cx="9144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6385304" y="5609844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5835815" y="5335529"/>
                <a:ext cx="112891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6278152" y="5519239"/>
                <a:ext cx="6858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5442911" y="5152653"/>
                <a:ext cx="152195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5654842" y="5244091"/>
                <a:ext cx="131001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6326354" y="4785693"/>
                <a:ext cx="63850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6243009" y="4877131"/>
                <a:ext cx="7218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6140617" y="4968570"/>
                <a:ext cx="82424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6016791" y="5060008"/>
                <a:ext cx="94806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3" name="Rectangle 602"/>
              <p:cNvSpPr/>
              <p:nvPr/>
            </p:nvSpPr>
            <p:spPr>
              <a:xfrm rot="18573722">
                <a:off x="5943961" y="5818126"/>
                <a:ext cx="5486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5474080" y="6024819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5" name="Rectangle 604"/>
              <p:cNvSpPr/>
              <p:nvPr/>
            </p:nvSpPr>
            <p:spPr>
              <a:xfrm rot="18573722">
                <a:off x="5873444" y="5710588"/>
                <a:ext cx="5029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5241084" y="5901128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7" name="Rectangle 606"/>
              <p:cNvSpPr/>
              <p:nvPr/>
            </p:nvSpPr>
            <p:spPr>
              <a:xfrm rot="18573722">
                <a:off x="5681292" y="5599619"/>
                <a:ext cx="4572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4672841" y="5773496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4249135" y="6228066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4275999" y="621892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541206" y="6015675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4763481" y="576435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6873355" y="5601519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4718284" y="5932619"/>
                <a:ext cx="166705" cy="914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702997" y="5913723"/>
                <a:ext cx="200025" cy="12850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 rot="5400000" flipH="1" flipV="1">
                <a:off x="4692921" y="6067280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7" name="Rectangle 616"/>
              <p:cNvSpPr/>
              <p:nvPr/>
            </p:nvSpPr>
            <p:spPr>
              <a:xfrm rot="5400000" flipH="1" flipV="1">
                <a:off x="4738165" y="6067279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8" name="Rectangle 617"/>
              <p:cNvSpPr/>
              <p:nvPr/>
            </p:nvSpPr>
            <p:spPr>
              <a:xfrm rot="5400000" flipH="1" flipV="1">
                <a:off x="4785085" y="6067279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9" name="Rectangle 618"/>
              <p:cNvSpPr/>
              <p:nvPr/>
            </p:nvSpPr>
            <p:spPr>
              <a:xfrm rot="5400000" flipH="1" flipV="1">
                <a:off x="4830329" y="606727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0" name="Rectangle 619"/>
              <p:cNvSpPr/>
              <p:nvPr/>
            </p:nvSpPr>
            <p:spPr>
              <a:xfrm rot="5400000" flipH="1" flipV="1">
                <a:off x="4871962" y="606708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1" name="Rectangle 620"/>
              <p:cNvSpPr/>
              <p:nvPr/>
            </p:nvSpPr>
            <p:spPr>
              <a:xfrm rot="5400000" flipH="1" flipV="1">
                <a:off x="4688349" y="588078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2" name="Rectangle 621"/>
              <p:cNvSpPr/>
              <p:nvPr/>
            </p:nvSpPr>
            <p:spPr>
              <a:xfrm rot="5400000" flipH="1" flipV="1">
                <a:off x="4733593" y="5880782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3" name="Rectangle 622"/>
              <p:cNvSpPr/>
              <p:nvPr/>
            </p:nvSpPr>
            <p:spPr>
              <a:xfrm rot="5400000" flipH="1" flipV="1">
                <a:off x="4780513" y="5880782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4" name="Rectangle 623"/>
              <p:cNvSpPr/>
              <p:nvPr/>
            </p:nvSpPr>
            <p:spPr>
              <a:xfrm rot="5400000" flipH="1" flipV="1">
                <a:off x="4825757" y="5880781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5" name="Rectangle 624"/>
              <p:cNvSpPr/>
              <p:nvPr/>
            </p:nvSpPr>
            <p:spPr>
              <a:xfrm rot="5400000" flipH="1" flipV="1">
                <a:off x="4867390" y="5880591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5878789" y="532646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7" name="Rectangle 626"/>
              <p:cNvSpPr/>
              <p:nvPr/>
            </p:nvSpPr>
            <p:spPr>
              <a:xfrm rot="18573722">
                <a:off x="4955258" y="6266760"/>
                <a:ext cx="6400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8" name="Rectangle 627"/>
              <p:cNvSpPr/>
              <p:nvPr/>
            </p:nvSpPr>
            <p:spPr>
              <a:xfrm rot="18573722">
                <a:off x="4894816" y="6066098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9" name="Rectangle 628"/>
              <p:cNvSpPr/>
              <p:nvPr/>
            </p:nvSpPr>
            <p:spPr>
              <a:xfrm rot="18573722">
                <a:off x="5525414" y="5480536"/>
                <a:ext cx="38767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4505223" y="5627003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1" name="Rectangle 630"/>
              <p:cNvSpPr/>
              <p:nvPr/>
            </p:nvSpPr>
            <p:spPr>
              <a:xfrm rot="18573722">
                <a:off x="4160044" y="5789416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4673572" y="5617859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4390499" y="5203706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4536026" y="5196937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4367585" y="5196916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4338710" y="5252575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4554314" y="5252954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5486186" y="5757721"/>
                <a:ext cx="114298" cy="496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5283713" y="5597957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513639" y="5954208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1" name="Rectangle 640"/>
              <p:cNvSpPr/>
              <p:nvPr/>
            </p:nvSpPr>
            <p:spPr>
              <a:xfrm rot="18573722">
                <a:off x="5484422" y="5322805"/>
                <a:ext cx="2186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642" name="Group 641"/>
              <p:cNvGrpSpPr/>
              <p:nvPr/>
            </p:nvGrpSpPr>
            <p:grpSpPr>
              <a:xfrm>
                <a:off x="4321719" y="4745940"/>
                <a:ext cx="478283" cy="115006"/>
                <a:chOff x="2921000" y="2189868"/>
                <a:chExt cx="478283" cy="115006"/>
              </a:xfrm>
              <a:grpFill/>
            </p:grpSpPr>
            <p:sp>
              <p:nvSpPr>
                <p:cNvPr id="674" name="Oval 673"/>
                <p:cNvSpPr/>
                <p:nvPr/>
              </p:nvSpPr>
              <p:spPr>
                <a:xfrm>
                  <a:off x="2921000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75" name="Oval 674"/>
                <p:cNvSpPr/>
                <p:nvPr/>
              </p:nvSpPr>
              <p:spPr>
                <a:xfrm>
                  <a:off x="2921000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76" name="Oval 675"/>
                <p:cNvSpPr/>
                <p:nvPr/>
              </p:nvSpPr>
              <p:spPr>
                <a:xfrm>
                  <a:off x="3011488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77" name="Oval 676"/>
                <p:cNvSpPr/>
                <p:nvPr/>
              </p:nvSpPr>
              <p:spPr>
                <a:xfrm>
                  <a:off x="3011488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78" name="Oval 677"/>
                <p:cNvSpPr/>
                <p:nvPr/>
              </p:nvSpPr>
              <p:spPr>
                <a:xfrm>
                  <a:off x="3101976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79" name="Oval 678"/>
                <p:cNvSpPr/>
                <p:nvPr/>
              </p:nvSpPr>
              <p:spPr>
                <a:xfrm>
                  <a:off x="3101976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80" name="Oval 679"/>
                <p:cNvSpPr/>
                <p:nvPr/>
              </p:nvSpPr>
              <p:spPr>
                <a:xfrm>
                  <a:off x="3192464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81" name="Oval 680"/>
                <p:cNvSpPr/>
                <p:nvPr/>
              </p:nvSpPr>
              <p:spPr>
                <a:xfrm>
                  <a:off x="3192464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82" name="Oval 681"/>
                <p:cNvSpPr/>
                <p:nvPr/>
              </p:nvSpPr>
              <p:spPr>
                <a:xfrm>
                  <a:off x="3281363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83" name="Oval 682"/>
                <p:cNvSpPr/>
                <p:nvPr/>
              </p:nvSpPr>
              <p:spPr>
                <a:xfrm>
                  <a:off x="3281363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84" name="Oval 683"/>
                <p:cNvSpPr/>
                <p:nvPr/>
              </p:nvSpPr>
              <p:spPr>
                <a:xfrm>
                  <a:off x="3371851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85" name="Oval 684"/>
                <p:cNvSpPr/>
                <p:nvPr/>
              </p:nvSpPr>
              <p:spPr>
                <a:xfrm>
                  <a:off x="3371851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643" name="Rectangle 642"/>
              <p:cNvSpPr/>
              <p:nvPr/>
            </p:nvSpPr>
            <p:spPr>
              <a:xfrm rot="18573722">
                <a:off x="5050476" y="5336873"/>
                <a:ext cx="48882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4050222" y="5520357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5" name="Rectangle 644"/>
              <p:cNvSpPr/>
              <p:nvPr/>
            </p:nvSpPr>
            <p:spPr>
              <a:xfrm rot="3026278" flipH="1">
                <a:off x="5846178" y="4977952"/>
                <a:ext cx="22194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5319084" y="4897959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7" name="Rectangle 646"/>
              <p:cNvSpPr/>
              <p:nvPr/>
            </p:nvSpPr>
            <p:spPr>
              <a:xfrm rot="18573722">
                <a:off x="4767809" y="5157794"/>
                <a:ext cx="68151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3796792" y="5415398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5500479" y="5131988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5588744" y="4773090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5476242" y="479113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2" name="Rectangle 651"/>
              <p:cNvSpPr/>
              <p:nvPr/>
            </p:nvSpPr>
            <p:spPr>
              <a:xfrm rot="3026278" flipH="1">
                <a:off x="5824611" y="4819343"/>
                <a:ext cx="3900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5328034" y="4674558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4" name="Rectangle 653"/>
              <p:cNvSpPr/>
              <p:nvPr/>
            </p:nvSpPr>
            <p:spPr>
              <a:xfrm rot="18573722">
                <a:off x="4859127" y="4895600"/>
                <a:ext cx="580873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3872257" y="5114421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6" name="Rectangle 655"/>
              <p:cNvSpPr/>
              <p:nvPr/>
            </p:nvSpPr>
            <p:spPr>
              <a:xfrm rot="3026278" flipH="1">
                <a:off x="5922291" y="4728238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4716629" y="4579672"/>
                <a:ext cx="12875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8" name="Rectangle 657"/>
              <p:cNvSpPr/>
              <p:nvPr/>
            </p:nvSpPr>
            <p:spPr>
              <a:xfrm rot="3026278" flipH="1">
                <a:off x="4398682" y="4429087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659" name="Group 658"/>
              <p:cNvGrpSpPr/>
              <p:nvPr/>
            </p:nvGrpSpPr>
            <p:grpSpPr>
              <a:xfrm rot="5400000">
                <a:off x="4722780" y="4386399"/>
                <a:ext cx="186729" cy="128527"/>
                <a:chOff x="4047804" y="1772930"/>
                <a:chExt cx="186729" cy="128527"/>
              </a:xfrm>
              <a:grpFill/>
            </p:grpSpPr>
            <p:sp>
              <p:nvSpPr>
                <p:cNvPr id="671" name="Rectangle 670"/>
                <p:cNvSpPr/>
                <p:nvPr/>
              </p:nvSpPr>
              <p:spPr>
                <a:xfrm>
                  <a:off x="4070718" y="1779720"/>
                  <a:ext cx="147734" cy="1175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72" name="Rectangle 671"/>
                <p:cNvSpPr/>
                <p:nvPr/>
              </p:nvSpPr>
              <p:spPr>
                <a:xfrm>
                  <a:off x="4216245" y="1772951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4047804" y="1772930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60" name="Rectangle 659"/>
              <p:cNvSpPr/>
              <p:nvPr/>
            </p:nvSpPr>
            <p:spPr>
              <a:xfrm rot="3026278" flipH="1">
                <a:off x="5726518" y="4505277"/>
                <a:ext cx="7366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4890250" y="4226368"/>
                <a:ext cx="978904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6872498" y="5509248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6873355" y="5415398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6872498" y="532312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6873355" y="523372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872498" y="514145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873355" y="504760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72498" y="4955335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6873355" y="487134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6872498" y="477907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96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9" name="Group 968"/>
          <p:cNvGrpSpPr/>
          <p:nvPr userDrawn="1"/>
        </p:nvGrpSpPr>
        <p:grpSpPr>
          <a:xfrm>
            <a:off x="5674874" y="1366295"/>
            <a:ext cx="3074395" cy="2060440"/>
            <a:chOff x="5701703" y="682760"/>
            <a:chExt cx="3074395" cy="2060440"/>
          </a:xfrm>
        </p:grpSpPr>
        <p:sp>
          <p:nvSpPr>
            <p:cNvPr id="970" name="Freeform 969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  <p:pic>
          <p:nvPicPr>
            <p:cNvPr id="971" name="Picture 9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972" name="Picture 97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48784"/>
            <a:ext cx="4698000" cy="2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72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3EB1-D503-4E84-8A6C-B265805242E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3EB1-D503-4E84-8A6C-B265805242E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3EB1-D503-4E84-8A6C-B265805242E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elow gradient"/>
          <p:cNvSpPr/>
          <p:nvPr userDrawn="1"/>
        </p:nvSpPr>
        <p:spPr>
          <a:xfrm>
            <a:off x="1" y="1"/>
            <a:ext cx="9144000" cy="684573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below gradient"/>
          <p:cNvSpPr/>
          <p:nvPr userDrawn="1"/>
        </p:nvSpPr>
        <p:spPr>
          <a:xfrm flipH="1" flipV="1">
            <a:off x="0" y="1990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0" y="1109"/>
            <a:ext cx="9143261" cy="6845731"/>
          </a:xfrm>
          <a:prstGeom prst="rect">
            <a:avLst/>
          </a:prstGeom>
          <a:solidFill>
            <a:srgbClr val="27619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 userDrawn="1"/>
        </p:nvGrpSpPr>
        <p:grpSpPr>
          <a:xfrm flipV="1">
            <a:off x="6935300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Rectangle 37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Rectangle 38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Rectangle 39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Rectangle 40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Rectangle 41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Rectangle 42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Rectangle 43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Rectangle 44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Rectangle 46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Rectangle 47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9" name="Rectangle 48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Rectangle 50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Rectangle 60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94" name="Oval 93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63" name="Rectangle 62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Rectangle 64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Rectangle 66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Rectangle 71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Rectangle 73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6" name="Rectangle 75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8" name="Rectangle 77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9" name="Group 78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91" name="Rectangle 90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06" name="Rectangle 105"/>
          <p:cNvSpPr/>
          <p:nvPr userDrawn="1"/>
        </p:nvSpPr>
        <p:spPr>
          <a:xfrm>
            <a:off x="1" y="1290207"/>
            <a:ext cx="9142658" cy="55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4549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3EB1-D503-4E84-8A6C-B265805242E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3EB1-D503-4E84-8A6C-B265805242E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3EB1-D503-4E84-8A6C-B265805242E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3EB1-D503-4E84-8A6C-B265805242E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3EB1-D503-4E84-8A6C-B265805242E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3EB1-D503-4E84-8A6C-B265805242E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3EB1-D503-4E84-8A6C-B265805242E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3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3EB1-D503-4E84-8A6C-B265805242E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jenkins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170" y="1443933"/>
            <a:ext cx="536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and JUnit </a:t>
            </a:r>
          </a:p>
          <a:p>
            <a:r>
              <a:rPr lang="en-ZA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with Jenkins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15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Jenkins Installation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this link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jenkins.io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Download </a:t>
            </a:r>
            <a:r>
              <a:rPr lang="en-US" dirty="0"/>
              <a:t>the Windows Installer. This will download a zip file containing an MSI (Microsoft Installer) </a:t>
            </a:r>
            <a:r>
              <a:rPr lang="en-US" dirty="0" smtClean="0"/>
              <a:t>file.</a:t>
            </a:r>
          </a:p>
          <a:p>
            <a:pPr marL="514350" indent="-514350">
              <a:buAutoNum type="arabicPeriod"/>
            </a:pPr>
            <a:r>
              <a:rPr lang="en-US" dirty="0" smtClean="0"/>
              <a:t>Unzip </a:t>
            </a:r>
            <a:r>
              <a:rPr lang="en-US" dirty="0"/>
              <a:t>the file, then run the installer. Once the installation is complete, open your browser.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On </a:t>
            </a:r>
            <a:r>
              <a:rPr lang="en-US" dirty="0"/>
              <a:t>the URL, open this link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will open the Jenkins Server. When prompted for configuration, choose the recommended</a:t>
            </a:r>
            <a:r>
              <a:rPr lang="en-US" dirty="0" smtClean="0"/>
              <a:t>. You </a:t>
            </a:r>
            <a:r>
              <a:rPr lang="en-US" dirty="0"/>
              <a:t>will have to wait for its plugins to be installed before you can access the dashboard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Also</a:t>
            </a:r>
            <a:r>
              <a:rPr lang="en-US" dirty="0"/>
              <a:t>, for you to access is, you need to enter the </a:t>
            </a:r>
            <a:r>
              <a:rPr lang="en-US" dirty="0" err="1"/>
              <a:t>initialAdminPassword</a:t>
            </a:r>
            <a:r>
              <a:rPr lang="en-US" dirty="0"/>
              <a:t>. After that, you can create your own account and delegate it as an admin.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Git Installation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0418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this link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the download link for windows.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download will start automatically. Once the download is done, run the </a:t>
            </a:r>
            <a:r>
              <a:rPr lang="en-US" dirty="0" err="1"/>
              <a:t>git</a:t>
            </a:r>
            <a:r>
              <a:rPr lang="en-US" dirty="0"/>
              <a:t> executable.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default options until the installation is complete. Once done, try to open Git </a:t>
            </a:r>
            <a:r>
              <a:rPr lang="en-US" dirty="0" smtClean="0"/>
              <a:t>Bash</a:t>
            </a:r>
          </a:p>
          <a:p>
            <a:pPr marL="514350" indent="-514350"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is the terminal that we’re going to use in order for us to communicate </a:t>
            </a:r>
            <a:r>
              <a:rPr lang="en-US" dirty="0" smtClean="0"/>
              <a:t>with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7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Maven Installation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0418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Go to this link </a:t>
            </a:r>
            <a:r>
              <a:rPr lang="en-US" u="sng" dirty="0">
                <a:hlinkClick r:id="rId2"/>
              </a:rPr>
              <a:t>https://maven.apache.org/download.cgi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 the files section, download the binary zip </a:t>
            </a:r>
            <a:r>
              <a:rPr lang="en-US" dirty="0" smtClean="0"/>
              <a:t>archive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Once the download is over, unzip the file inside </a:t>
            </a:r>
            <a:r>
              <a:rPr lang="en-US" dirty="0" smtClean="0"/>
              <a:t>a folder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Set the maven’s environment variable on your local </a:t>
            </a:r>
            <a:r>
              <a:rPr lang="en-US" dirty="0" smtClean="0"/>
              <a:t>machine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This will allow us to invoke Maven commands without always specifying the location of the Maven Executable.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Open a Command Prompt. Then type this command. </a:t>
            </a:r>
            <a:r>
              <a:rPr lang="en-US" b="1" dirty="0" err="1"/>
              <a:t>mvn</a:t>
            </a:r>
            <a:r>
              <a:rPr lang="en-US" b="1" dirty="0"/>
              <a:t> –version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lvl="0"/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a JUnit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junit.jar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Eclipse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File &gt; New &gt; Project &gt; Select Maven Project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8" y="3116263"/>
            <a:ext cx="346460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3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a JUnit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Open pom.xml and include the Junit dependency</a:t>
            </a:r>
          </a:p>
          <a:p>
            <a:pPr marL="0" indent="0">
              <a:buNone/>
            </a:pPr>
            <a:r>
              <a:rPr lang="en-US" dirty="0" smtClean="0"/>
              <a:t>4. Run Test</a:t>
            </a:r>
          </a:p>
        </p:txBody>
      </p:sp>
    </p:spTree>
    <p:extLst>
      <p:ext uri="{BB962C8B-B14F-4D97-AF65-F5344CB8AC3E}">
        <p14:creationId xmlns:p14="http://schemas.microsoft.com/office/powerpoint/2010/main" val="271188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Demonstration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Integrating Git with Jenkins</a:t>
            </a:r>
          </a:p>
          <a:p>
            <a:pPr marL="0" indent="0">
              <a:buNone/>
            </a:pPr>
            <a:r>
              <a:rPr lang="en-US" dirty="0" smtClean="0"/>
              <a:t>Integrating JUnit with Jenkins</a:t>
            </a:r>
          </a:p>
        </p:txBody>
      </p:sp>
    </p:spTree>
    <p:extLst>
      <p:ext uri="{BB962C8B-B14F-4D97-AF65-F5344CB8AC3E}">
        <p14:creationId xmlns:p14="http://schemas.microsoft.com/office/powerpoint/2010/main" val="366529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 of Terms</a:t>
            </a:r>
          </a:p>
          <a:p>
            <a:pPr marL="0" indent="0">
              <a:buNone/>
            </a:pPr>
            <a:r>
              <a:rPr lang="en-US" dirty="0"/>
              <a:t>Introduction to Junit</a:t>
            </a:r>
          </a:p>
          <a:p>
            <a:pPr marL="0" indent="0">
              <a:buNone/>
            </a:pPr>
            <a:r>
              <a:rPr lang="en-US" dirty="0"/>
              <a:t>Features of JUnit</a:t>
            </a:r>
          </a:p>
          <a:p>
            <a:pPr marL="0" indent="0">
              <a:buNone/>
            </a:pPr>
            <a:r>
              <a:rPr lang="en-US" dirty="0" smtClean="0"/>
              <a:t>Pre-Requisites</a:t>
            </a:r>
          </a:p>
          <a:p>
            <a:pPr marL="0" indent="0">
              <a:buNone/>
            </a:pPr>
            <a:r>
              <a:rPr lang="en-US" dirty="0" smtClean="0"/>
              <a:t>Integrating JUnit Application with Jenkins</a:t>
            </a:r>
          </a:p>
          <a:p>
            <a:pPr marL="0" indent="0">
              <a:buNone/>
            </a:pPr>
            <a:r>
              <a:rPr lang="en-US" dirty="0" smtClean="0"/>
              <a:t>Integrating Git with Jenkins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3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Definition of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59" y="178406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Gill Sans MT" panose="020B0502020104020203" pitchFamily="34" charset="0"/>
              </a:rPr>
              <a:t>Jenkins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Jenkins is an award-winning, cross-platform, continuous integration and continuous delivery application. 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Jenkins is an open source automation server written in Java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Use Jenkins to build and test your software projects continuously making it easier for developers to integrate changes to the project, and making it easier for users to obtain a fresh build. 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It also allows you to continuously deliver your software by providing powerful ways to define your build pipelines and integrating with a large number of testing and deployment technologies.</a:t>
            </a:r>
            <a:endParaRPr lang="en-US" sz="2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7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Definition of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59" y="178406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Gill Sans MT" panose="020B0502020104020203" pitchFamily="34" charset="0"/>
              </a:rPr>
              <a:t>Git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Git is a version control system (VCS) for tracking changes in computer files and coordinating work on those files among people. </a:t>
            </a:r>
            <a:endParaRPr lang="en-US" sz="2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Gill Sans MT" panose="020B0502020104020203" pitchFamily="34" charset="0"/>
              </a:rPr>
              <a:t>Testing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Testing is the process of checking the functionality of an application to ensure it runs as per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9320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Definition of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59" y="178406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Gill Sans MT" panose="020B0502020104020203" pitchFamily="34" charset="0"/>
              </a:rPr>
              <a:t>Unit Testing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Is the testing of single entity (class or method)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Unit testing can be done in two ways − manual testing and automated testing</a:t>
            </a:r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58965"/>
              </p:ext>
            </p:extLst>
          </p:nvPr>
        </p:nvGraphicFramePr>
        <p:xfrm>
          <a:off x="628650" y="3325091"/>
          <a:ext cx="7891894" cy="3184173"/>
        </p:xfrm>
        <a:graphic>
          <a:graphicData uri="http://schemas.openxmlformats.org/drawingml/2006/table">
            <a:tbl>
              <a:tblPr/>
              <a:tblGrid>
                <a:gridCol w="3945947">
                  <a:extLst>
                    <a:ext uri="{9D8B030D-6E8A-4147-A177-3AD203B41FA5}">
                      <a16:colId xmlns:a16="http://schemas.microsoft.com/office/drawing/2014/main" xmlns="" val="606277221"/>
                    </a:ext>
                  </a:extLst>
                </a:gridCol>
                <a:gridCol w="3945947">
                  <a:extLst>
                    <a:ext uri="{9D8B030D-6E8A-4147-A177-3AD203B41FA5}">
                      <a16:colId xmlns:a16="http://schemas.microsoft.com/office/drawing/2014/main" xmlns="" val="2416773223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  <a:latin typeface="Gill Sans MT" panose="020B0502020104020203" pitchFamily="34" charset="0"/>
                        </a:rPr>
                        <a:t>Manual Testing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  <a:latin typeface="Gill Sans MT" panose="020B0502020104020203" pitchFamily="34" charset="0"/>
                        </a:rPr>
                        <a:t>Automated Testing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050446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Executing a test cases manually without any tool support is known as manual testing.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Taking tool support and executing the test cases by using an automation tool is known as automation testing.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1640103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  <a:latin typeface="Gill Sans MT" panose="020B0502020104020203" pitchFamily="34" charset="0"/>
                        </a:rPr>
                        <a:t>Time-consuming and tedious</a:t>
                      </a:r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 − Since test cases are executed by human resources, it is very slow and tedious.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  <a:latin typeface="Gill Sans MT" panose="020B0502020104020203" pitchFamily="34" charset="0"/>
                        </a:rPr>
                        <a:t>Fast</a:t>
                      </a:r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 − Automation runs test cases significantly faster than human resources.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6458271"/>
                  </a:ext>
                </a:extLst>
              </a:tr>
              <a:tr h="717093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  <a:latin typeface="Gill Sans MT" panose="020B0502020104020203" pitchFamily="34" charset="0"/>
                        </a:rPr>
                        <a:t>Huge investment in human resources</a:t>
                      </a:r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 − As test cases need to be executed manually, more testers are required in manual testing.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  <a:latin typeface="Gill Sans MT" panose="020B0502020104020203" pitchFamily="34" charset="0"/>
                        </a:rPr>
                        <a:t>Less investment in human resources</a:t>
                      </a:r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 − Test cases are executed using automation tools, so less number of testers are required in automation testing.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0103476"/>
                  </a:ext>
                </a:extLst>
              </a:tr>
              <a:tr h="515653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  <a:latin typeface="Gill Sans MT" panose="020B0502020104020203" pitchFamily="34" charset="0"/>
                        </a:rPr>
                        <a:t>Less reliable</a:t>
                      </a:r>
                      <a:r>
                        <a:rPr lang="en-US" sz="1200">
                          <a:effectLst/>
                          <a:latin typeface="Gill Sans MT" panose="020B0502020104020203" pitchFamily="34" charset="0"/>
                        </a:rPr>
                        <a:t> − Manual testing is less reliable, as it has to account for human errors.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  <a:latin typeface="Gill Sans MT" panose="020B0502020104020203" pitchFamily="34" charset="0"/>
                        </a:rPr>
                        <a:t>More reliable</a:t>
                      </a:r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 − Automation tests are precise and reliable.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5685822"/>
                  </a:ext>
                </a:extLst>
              </a:tr>
              <a:tr h="515653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  <a:latin typeface="Gill Sans MT" panose="020B0502020104020203" pitchFamily="34" charset="0"/>
                        </a:rPr>
                        <a:t>Non-programmable</a:t>
                      </a:r>
                      <a:r>
                        <a:rPr lang="en-US" sz="1200">
                          <a:effectLst/>
                          <a:latin typeface="Gill Sans MT" panose="020B0502020104020203" pitchFamily="34" charset="0"/>
                        </a:rPr>
                        <a:t> − No programming can be done to write sophisticated tests to fetch hidden information.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  <a:latin typeface="Gill Sans MT" panose="020B0502020104020203" pitchFamily="34" charset="0"/>
                        </a:rPr>
                        <a:t>Programmable</a:t>
                      </a:r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 − Testers can program sophisticated tests to bring out hidden information.</a:t>
                      </a:r>
                    </a:p>
                  </a:txBody>
                  <a:tcPr marL="42660" marR="42660" marT="42660" marB="426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521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03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JUnit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787237"/>
            <a:ext cx="76736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Gill Sans MT" panose="020B0502020104020203" pitchFamily="34" charset="0"/>
              </a:rPr>
              <a:t>JUnit is a unit testing framework for the Java programming language.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Gill Sans MT" panose="020B0502020104020203" pitchFamily="34" charset="0"/>
              </a:rPr>
              <a:t>JUnit has been important in the development of test-driven development, and is one of a family of unit testing frameworks which is collectively known as </a:t>
            </a:r>
            <a:r>
              <a:rPr lang="en-US" sz="2000" dirty="0" err="1">
                <a:latin typeface="Gill Sans MT" panose="020B0502020104020203" pitchFamily="34" charset="0"/>
              </a:rPr>
              <a:t>xUnit</a:t>
            </a:r>
            <a:r>
              <a:rPr lang="en-US" sz="2000" dirty="0">
                <a:latin typeface="Gill Sans MT" panose="020B0502020104020203" pitchFamily="34" charset="0"/>
              </a:rPr>
              <a:t> that originated with </a:t>
            </a:r>
            <a:r>
              <a:rPr lang="en-US" sz="2000" dirty="0" err="1">
                <a:latin typeface="Gill Sans MT" panose="020B0502020104020203" pitchFamily="34" charset="0"/>
              </a:rPr>
              <a:t>SUnit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Gill Sans MT" panose="020B0502020104020203" pitchFamily="34" charset="0"/>
              </a:rPr>
              <a:t>JUnit is a simple </a:t>
            </a:r>
            <a:r>
              <a:rPr lang="en-US" sz="2000" u="sng" dirty="0">
                <a:latin typeface="Gill Sans MT" panose="020B0502020104020203" pitchFamily="34" charset="0"/>
              </a:rPr>
              <a:t>framework</a:t>
            </a:r>
            <a:r>
              <a:rPr lang="en-US" sz="2000" dirty="0">
                <a:latin typeface="Gill Sans MT" panose="020B0502020104020203" pitchFamily="34" charset="0"/>
              </a:rPr>
              <a:t> to write </a:t>
            </a:r>
            <a:r>
              <a:rPr lang="en-US" sz="2000" u="sng" dirty="0">
                <a:latin typeface="Gill Sans MT" panose="020B0502020104020203" pitchFamily="34" charset="0"/>
              </a:rPr>
              <a:t>repeatable tests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Gill Sans MT" panose="020B0502020104020203" pitchFamily="34" charset="0"/>
              </a:rPr>
              <a:t>JUnit is linked as a JAR at compile-time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Gill Sans MT" panose="020B0502020104020203" pitchFamily="34" charset="0"/>
              </a:rPr>
              <a:t>A research survey performed in 2013 across 10,000 Java projects hosted on GitHub found that JUnit was the most commonly included external library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5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JUnit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787237"/>
            <a:ext cx="7673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JUnit promotes the idea of "first testing then coding", which emphasizes on setting up the test data for a piece of code that can be tested first and then implemented. This approach is like "test a little, code a little, test a little, code a little." It increases the productivity of the programmer and the stability of program code, which in turn reduces the stress on the programmer and the time spent on debugging.</a:t>
            </a:r>
          </a:p>
        </p:txBody>
      </p:sp>
    </p:spTree>
    <p:extLst>
      <p:ext uri="{BB962C8B-B14F-4D97-AF65-F5344CB8AC3E}">
        <p14:creationId xmlns:p14="http://schemas.microsoft.com/office/powerpoint/2010/main" val="26265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 of JUnit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787237"/>
            <a:ext cx="7673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ll Sans MT" panose="020B0502020104020203" pitchFamily="34" charset="0"/>
              </a:rPr>
              <a:t>JUnit is an open source framework, which is used for writing and running tests.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ll Sans MT" panose="020B0502020104020203" pitchFamily="34" charset="0"/>
              </a:rPr>
              <a:t>JUnit tests allow you to write codes faster, which increases quality.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ll Sans MT" panose="020B0502020104020203" pitchFamily="34" charset="0"/>
              </a:rPr>
              <a:t>JUnit is elegantly simple. It is less complex and takes less time.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ll Sans MT" panose="020B0502020104020203" pitchFamily="34" charset="0"/>
              </a:rPr>
              <a:t>JUnit tests can be run automatically and they check their own results and provide immediate feedback. There's no need to manually comb through a report of test results.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ll Sans MT" panose="020B0502020104020203" pitchFamily="34" charset="0"/>
              </a:rPr>
              <a:t>JUnit shows test progress in a bar that is green if the test is running smoothly,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68621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installed locally</a:t>
            </a:r>
          </a:p>
          <a:p>
            <a:r>
              <a:rPr lang="en-US" dirty="0"/>
              <a:t>Git installed </a:t>
            </a:r>
            <a:r>
              <a:rPr lang="en-US" dirty="0" smtClean="0"/>
              <a:t>locally</a:t>
            </a:r>
          </a:p>
          <a:p>
            <a:r>
              <a:rPr lang="en-US" dirty="0" smtClean="0"/>
              <a:t>Maven installed locally</a:t>
            </a:r>
            <a:endParaRPr lang="en-US" dirty="0"/>
          </a:p>
          <a:p>
            <a:r>
              <a:rPr lang="en-US" dirty="0"/>
              <a:t>JUnit Application</a:t>
            </a:r>
          </a:p>
          <a:p>
            <a:r>
              <a:rPr lang="en-US" dirty="0"/>
              <a:t>GitHub account and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6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6558</TotalTime>
  <Words>851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Contents</vt:lpstr>
      <vt:lpstr>Definition of Terms</vt:lpstr>
      <vt:lpstr>Definition of Terms</vt:lpstr>
      <vt:lpstr>Definition of Terms</vt:lpstr>
      <vt:lpstr>Introduction to JUnit</vt:lpstr>
      <vt:lpstr>Introduction to JUnit</vt:lpstr>
      <vt:lpstr>Features of JUnit</vt:lpstr>
      <vt:lpstr>Pre-Requisites</vt:lpstr>
      <vt:lpstr>Jenkins Installation</vt:lpstr>
      <vt:lpstr>Git Installation</vt:lpstr>
      <vt:lpstr>Maven Installation</vt:lpstr>
      <vt:lpstr>Create a JUnit Application</vt:lpstr>
      <vt:lpstr>Create a JUnit Application</vt:lpstr>
      <vt:lpstr>Demonstration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Tadeo, Imelda I.</dc:creator>
  <cp:lastModifiedBy>Del Puerto, Bianca A.</cp:lastModifiedBy>
  <cp:revision>550</cp:revision>
  <dcterms:created xsi:type="dcterms:W3CDTF">2016-09-28T07:44:58Z</dcterms:created>
  <dcterms:modified xsi:type="dcterms:W3CDTF">2017-05-17T05:19:38Z</dcterms:modified>
</cp:coreProperties>
</file>