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1E4A-771C-485B-8E2A-76B3FC8F63D1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F36C-9D21-42C5-8E93-FB5083520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4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1E4A-771C-485B-8E2A-76B3FC8F63D1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F36C-9D21-42C5-8E93-FB5083520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3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1E4A-771C-485B-8E2A-76B3FC8F63D1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F36C-9D21-42C5-8E93-FB5083520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0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1E4A-771C-485B-8E2A-76B3FC8F63D1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F36C-9D21-42C5-8E93-FB5083520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4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1E4A-771C-485B-8E2A-76B3FC8F63D1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F36C-9D21-42C5-8E93-FB5083520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9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1E4A-771C-485B-8E2A-76B3FC8F63D1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F36C-9D21-42C5-8E93-FB5083520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7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1E4A-771C-485B-8E2A-76B3FC8F63D1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F36C-9D21-42C5-8E93-FB5083520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1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1E4A-771C-485B-8E2A-76B3FC8F63D1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F36C-9D21-42C5-8E93-FB5083520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2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1E4A-771C-485B-8E2A-76B3FC8F63D1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F36C-9D21-42C5-8E93-FB5083520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2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1E4A-771C-485B-8E2A-76B3FC8F63D1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F36C-9D21-42C5-8E93-FB5083520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0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1E4A-771C-485B-8E2A-76B3FC8F63D1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F36C-9D21-42C5-8E93-FB5083520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8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B1E4A-771C-485B-8E2A-76B3FC8F63D1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3F36C-9D21-42C5-8E93-FB5083520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8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uru99.com/images/InstallIDE.png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eleniumhq.org/download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dam.goucher.ca/parkcalc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51338" y="311152"/>
            <a:ext cx="9510053" cy="1149155"/>
          </a:xfrm>
          <a:prstGeom prst="roundRect">
            <a:avLst/>
          </a:prstGeom>
          <a:gradFill flip="none" rotWithShape="1">
            <a:gsLst>
              <a:gs pos="0">
                <a:schemeClr val="accent2"/>
              </a:gs>
              <a:gs pos="53000">
                <a:srgbClr val="F2A36E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67273" y="285564"/>
            <a:ext cx="927818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Installing Selenium IDE</a:t>
            </a:r>
            <a:endParaRPr lang="en-US" sz="7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pic>
        <p:nvPicPr>
          <p:cNvPr id="1026" name="Picture 2" descr="http://cdn.guru99.com/images/InstallIDE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537" y="2933702"/>
            <a:ext cx="6920290" cy="235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0080" y="1687133"/>
            <a:ext cx="104512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Step 1: Go to </a:t>
            </a:r>
            <a:r>
              <a:rPr lang="en-US" sz="2800" dirty="0">
                <a:hlinkClick r:id="rId4"/>
              </a:rPr>
              <a:t>http://</a:t>
            </a:r>
            <a:r>
              <a:rPr lang="en-US" sz="2800" dirty="0" smtClean="0">
                <a:hlinkClick r:id="rId4"/>
              </a:rPr>
              <a:t>seleniumhq.org/download/</a:t>
            </a:r>
            <a:r>
              <a:rPr lang="en-US" sz="2800" dirty="0" smtClean="0"/>
              <a:t>. </a:t>
            </a:r>
            <a:r>
              <a:rPr lang="en-US" sz="2800" dirty="0"/>
              <a:t>Under the </a:t>
            </a:r>
            <a:r>
              <a:rPr lang="en-US" sz="2800" b="1" dirty="0"/>
              <a:t>Selenium IDE </a:t>
            </a:r>
            <a:r>
              <a:rPr lang="en-US" sz="2800" dirty="0"/>
              <a:t>section, click on the link that shows the current version number.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0080" y="5984925"/>
            <a:ext cx="9843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For security, a Firefox notification will pop up. Click on "Allow."</a:t>
            </a:r>
          </a:p>
        </p:txBody>
      </p:sp>
    </p:spTree>
    <p:extLst>
      <p:ext uri="{BB962C8B-B14F-4D97-AF65-F5344CB8AC3E}">
        <p14:creationId xmlns:p14="http://schemas.microsoft.com/office/powerpoint/2010/main" val="405202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381" y="373488"/>
            <a:ext cx="104512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Step 2: </a:t>
            </a:r>
            <a:r>
              <a:rPr lang="en-US" sz="2800" dirty="0"/>
              <a:t>Wait until Firefox completes the download and then click "</a:t>
            </a:r>
            <a:r>
              <a:rPr lang="en-US" sz="2800" b="1" dirty="0"/>
              <a:t>Install Now</a:t>
            </a:r>
            <a:r>
              <a:rPr lang="en-US" sz="2800" dirty="0"/>
              <a:t>."</a:t>
            </a:r>
          </a:p>
        </p:txBody>
      </p:sp>
      <p:pic>
        <p:nvPicPr>
          <p:cNvPr id="2050" name="Picture 2" descr="http://cdn.guru99.com/images/IDEInstal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7" b="3555"/>
          <a:stretch/>
        </p:blipFill>
        <p:spPr bwMode="auto">
          <a:xfrm>
            <a:off x="2878428" y="1808890"/>
            <a:ext cx="5055750" cy="348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29555" y="5705851"/>
            <a:ext cx="92470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Wait until the installation is completed. In the pop-up window, click "Restart Now."</a:t>
            </a:r>
          </a:p>
        </p:txBody>
      </p:sp>
    </p:spTree>
    <p:extLst>
      <p:ext uri="{BB962C8B-B14F-4D97-AF65-F5344CB8AC3E}">
        <p14:creationId xmlns:p14="http://schemas.microsoft.com/office/powerpoint/2010/main" val="50814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1921" y="372139"/>
            <a:ext cx="116725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 smtClean="0">
                <a:solidFill>
                  <a:srgbClr val="343434"/>
                </a:solidFill>
                <a:effectLst/>
              </a:rPr>
              <a:t>Step3 : After Firefox has restarted, </a:t>
            </a:r>
            <a:r>
              <a:rPr lang="en-US" sz="2800" b="1" i="0" dirty="0" smtClean="0">
                <a:solidFill>
                  <a:srgbClr val="343434"/>
                </a:solidFill>
                <a:effectLst/>
              </a:rPr>
              <a:t>launch Selenium IDE</a:t>
            </a:r>
            <a:r>
              <a:rPr lang="en-US" sz="2800" b="0" i="0" dirty="0" smtClean="0">
                <a:solidFill>
                  <a:srgbClr val="343434"/>
                </a:solidFill>
                <a:effectLst/>
              </a:rPr>
              <a:t> using either of two ways:</a:t>
            </a:r>
          </a:p>
          <a:p>
            <a:pPr marL="685800"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343434"/>
                </a:solidFill>
                <a:effectLst/>
              </a:rPr>
              <a:t>By pressing </a:t>
            </a:r>
            <a:r>
              <a:rPr lang="en-US" sz="2800" b="1" i="0" dirty="0" err="1" smtClean="0">
                <a:solidFill>
                  <a:srgbClr val="343434"/>
                </a:solidFill>
                <a:effectLst/>
              </a:rPr>
              <a:t>Ctrl+Alt+S</a:t>
            </a:r>
            <a:endParaRPr lang="en-US" sz="2800" b="0" i="0" dirty="0" smtClean="0">
              <a:solidFill>
                <a:srgbClr val="343434"/>
              </a:solidFill>
              <a:effectLst/>
            </a:endParaRPr>
          </a:p>
          <a:p>
            <a:pPr marL="685800"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343434"/>
                </a:solidFill>
                <a:effectLst/>
              </a:rPr>
              <a:t>By clicking on the </a:t>
            </a:r>
            <a:r>
              <a:rPr lang="en-US" sz="2800" b="1" i="0" dirty="0" smtClean="0">
                <a:solidFill>
                  <a:srgbClr val="343434"/>
                </a:solidFill>
                <a:effectLst/>
              </a:rPr>
              <a:t>Firefox menu button</a:t>
            </a:r>
            <a:r>
              <a:rPr lang="en-US" sz="2800" b="0" i="0" dirty="0" smtClean="0">
                <a:solidFill>
                  <a:srgbClr val="343434"/>
                </a:solidFill>
                <a:effectLst/>
              </a:rPr>
              <a:t> &gt; </a:t>
            </a:r>
            <a:r>
              <a:rPr lang="en-US" sz="2800" b="1" i="0" dirty="0" smtClean="0">
                <a:solidFill>
                  <a:srgbClr val="343434"/>
                </a:solidFill>
                <a:effectLst/>
              </a:rPr>
              <a:t>Web Developer</a:t>
            </a:r>
            <a:r>
              <a:rPr lang="en-US" sz="2800" b="0" i="0" dirty="0" smtClean="0">
                <a:solidFill>
                  <a:srgbClr val="343434"/>
                </a:solidFill>
                <a:effectLst/>
              </a:rPr>
              <a:t>&gt;  </a:t>
            </a:r>
            <a:r>
              <a:rPr lang="en-US" sz="2800" b="1" i="0" dirty="0" smtClean="0">
                <a:solidFill>
                  <a:srgbClr val="343434"/>
                </a:solidFill>
                <a:effectLst/>
              </a:rPr>
              <a:t>Selenium IDE</a:t>
            </a:r>
            <a:endParaRPr lang="en-US" sz="2800" b="0" i="0" dirty="0">
              <a:solidFill>
                <a:srgbClr val="343434"/>
              </a:solidFill>
              <a:effectLst/>
            </a:endParaRPr>
          </a:p>
        </p:txBody>
      </p:sp>
      <p:pic>
        <p:nvPicPr>
          <p:cNvPr id="3074" name="Picture 2" descr="http://cdn.guru99.com/images/ide_-_launch_me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43" y="2188021"/>
            <a:ext cx="3476267" cy="431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dn.guru99.com/images/ide_-_launch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746" y="2188021"/>
            <a:ext cx="4340942" cy="458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24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2916" y="2342270"/>
            <a:ext cx="3549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dirty="0" smtClean="0">
                <a:solidFill>
                  <a:srgbClr val="18529A"/>
                </a:solidFill>
                <a:effectLst/>
                <a:latin typeface="Helvetica Neue"/>
                <a:hlinkClick r:id="rId2"/>
              </a:rPr>
              <a:t>http://adam.goucher.ca/parkcalc/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500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18B4BFBE44CB4787AA86045C9A6063" ma:contentTypeVersion="4" ma:contentTypeDescription="Create a new document." ma:contentTypeScope="" ma:versionID="93c073b2831897a25c38aba55839d647">
  <xsd:schema xmlns:xsd="http://www.w3.org/2001/XMLSchema" xmlns:xs="http://www.w3.org/2001/XMLSchema" xmlns:p="http://schemas.microsoft.com/office/2006/metadata/properties" xmlns:ns2="9b901641-0d09-466e-84cb-a5070d83a351" targetNamespace="http://schemas.microsoft.com/office/2006/metadata/properties" ma:root="true" ma:fieldsID="cab2147e73551688624eae5917c4a057" ns2:_="">
    <xsd:import namespace="9b901641-0d09-466e-84cb-a5070d83a35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01641-0d09-466e-84cb-a5070d83a35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8DE0E1-5294-4223-B9BB-2B00A15969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901641-0d09-466e-84cb-a5070d83a3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62135B-C45C-40DB-838A-A4C0CEFDEB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92CF26-496E-490F-8925-67119323EB0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59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DilleniaUPC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Miranda, John Paul S.</dc:creator>
  <cp:lastModifiedBy>Diao, Mark Klifford B.</cp:lastModifiedBy>
  <cp:revision>4</cp:revision>
  <dcterms:created xsi:type="dcterms:W3CDTF">2016-01-04T05:18:29Z</dcterms:created>
  <dcterms:modified xsi:type="dcterms:W3CDTF">2017-03-07T00:30:22Z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0x0101003D18B4BFBE44CB4787AA86045C9A6063</vt:lpwstr>
  </property>
</Properties>
</file>