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11D561F-AED7-4E4E-9479-45A92DDE494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DF64066-A5C3-42B5-8C1F-B2D8B9746C4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github.com/johnvl01/github" TargetMode="External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johnvl01/github.git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Git 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303520" y="4023360"/>
            <a:ext cx="4682520" cy="162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1. v1.0 </a:t>
            </a:r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6. History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6.2. Comit by any other name *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Explore : 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log --graph --decorate --oneline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show   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show HEAD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show HEAD^ ( parent of HEAD 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show HEAD^^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or git show HEAD~2 ( go back 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HEAD~2^2 ?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HEAD@{“1 month ago”}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blame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diff HEAD HEAD~2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Browsing the log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1.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log --graph --decorate –oneline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2.  git help log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3.  git log --patch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4. git log --grep apples –oneline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5. git log -Gapples --patch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Chagin the latest commit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commit --amend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7.3 _Interactive Rebases *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8. workflow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reflog HEAD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8.4_Constraints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8.5_We Need to Talk About GitFlow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Loading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1. git init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2.  checkout repos 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3. cd github/ </a:t>
            </a:r>
            <a:br/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280160" y="2286000"/>
            <a:ext cx="6705360" cy="371160"/>
          </a:xfrm>
          <a:prstGeom prst="rect">
            <a:avLst/>
          </a:prstGeom>
          <a:ln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1478880" y="3351600"/>
            <a:ext cx="45561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git clone </a:t>
            </a:r>
            <a:r>
              <a:rPr b="0" lang="en-US" sz="1800" spc="-1" strike="noStrike">
                <a:latin typeface="Arial"/>
                <a:hlinkClick r:id="rId2"/>
              </a:rPr>
              <a:t>https://github.com/johnvl01/github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Creating github repos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remote add origin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1"/>
              </a:rPr>
              <a:t>https://github.com/johnvl01/github.git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# checking your remote 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# git remote -v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#origin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https://github.com/johnvl01/github.git (fetch)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#origin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https://github.com/johnvl01/github.git (push)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push -u origin master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914400" y="1830960"/>
            <a:ext cx="8086320" cy="155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3.4 Remoing files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rm is nto the oppostie of “ git add”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1. git rm -f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2. git rm –cache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   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Rm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3. rm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add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Reset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Reset moves the cureent branch from the Repository to the other areas.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362960" y="3200400"/>
            <a:ext cx="7476840" cy="274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5. The Stash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53960" y="1863360"/>
            <a:ext cx="9210240" cy="39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5. The Stash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stash –include-untracked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#save working dir and index state WIP of  master .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Other commands 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1. git stash list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2. git stash clear #  del stash 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5.3. working with paths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1. git add . # add all files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2. git reset HEAD --hard 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2018-07-08T14:06:03Z</dcterms:created>
  <dc:creator/>
  <dc:description/>
  <dc:language>en-US</dc:language>
  <cp:lastModifiedBy/>
  <dcterms:modified xsi:type="dcterms:W3CDTF">2018-07-09T19:54:54Z</dcterms:modified>
  <cp:revision>4</cp:revision>
  <dc:subject/>
  <dc:title>Blue Curve</dc:title>
</cp:coreProperties>
</file>