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5"/>
  </p:sldMasterIdLst>
  <p:notesMasterIdLst>
    <p:notesMasterId r:id="rId19"/>
  </p:notesMasterIdLst>
  <p:handoutMasterIdLst>
    <p:handoutMasterId r:id="rId20"/>
  </p:handoutMasterIdLst>
  <p:sldIdLst>
    <p:sldId id="308" r:id="rId6"/>
    <p:sldId id="398" r:id="rId7"/>
    <p:sldId id="399" r:id="rId8"/>
    <p:sldId id="400" r:id="rId9"/>
    <p:sldId id="401" r:id="rId10"/>
    <p:sldId id="402" r:id="rId11"/>
    <p:sldId id="403" r:id="rId12"/>
    <p:sldId id="404" r:id="rId13"/>
    <p:sldId id="410" r:id="rId14"/>
    <p:sldId id="408" r:id="rId15"/>
    <p:sldId id="406" r:id="rId16"/>
    <p:sldId id="407" r:id="rId17"/>
    <p:sldId id="409" r:id="rId18"/>
  </p:sldIdLst>
  <p:sldSz cx="9144000" cy="5143500" type="screen16x9"/>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EFAFB233-063F-42B5-8137-9DF3F51BA10A}">
      <p15:sldGuideLst xmlns:p15="http://schemas.microsoft.com/office/powerpoint/2012/main">
        <p15:guide id="1" pos="240" userDrawn="1">
          <p15:clr>
            <a:srgbClr val="A4A3A4"/>
          </p15:clr>
        </p15:guide>
        <p15:guide id="6" pos="5496" userDrawn="1">
          <p15:clr>
            <a:srgbClr val="A4A3A4"/>
          </p15:clr>
        </p15:guide>
        <p15:guide id="7"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E46A4D"/>
    <a:srgbClr val="D66A53"/>
    <a:srgbClr val="ECECEC"/>
    <a:srgbClr val="EE2845"/>
    <a:srgbClr val="BFBFBF"/>
    <a:srgbClr val="D9D9D9"/>
    <a:srgbClr val="F5D475"/>
    <a:srgbClr val="E7E7E7"/>
    <a:srgbClr val="151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97"/>
    <p:restoredTop sz="89160" autoAdjust="0"/>
  </p:normalViewPr>
  <p:slideViewPr>
    <p:cSldViewPr snapToGrid="0">
      <p:cViewPr varScale="1">
        <p:scale>
          <a:sx n="148" d="100"/>
          <a:sy n="148" d="100"/>
        </p:scale>
        <p:origin x="666" y="108"/>
      </p:cViewPr>
      <p:guideLst>
        <p:guide pos="240"/>
        <p:guide pos="5496"/>
        <p:guide orient="horz" pos="162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5B9D68-3D1D-42E7-A90E-E7DFA9F2884C}" type="datetimeFigureOut">
              <a:rPr lang="en-US" smtClean="0"/>
              <a:t>10/25/2018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28A8F8-B900-4362-BC66-54BF8CA91193}" type="slidenum">
              <a:rPr lang="en-US" smtClean="0"/>
              <a:t>‹#›</a:t>
            </a:fld>
            <a:endParaRPr lang="en-US"/>
          </a:p>
        </p:txBody>
      </p:sp>
    </p:spTree>
    <p:extLst>
      <p:ext uri="{BB962C8B-B14F-4D97-AF65-F5344CB8AC3E}">
        <p14:creationId xmlns:p14="http://schemas.microsoft.com/office/powerpoint/2010/main" val="519515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45E8A-AB68-4AE4-96E4-35EB55446AEA}"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FEDF6-AA48-4CFF-BDD1-35EEBE09E6BA}" type="slidenum">
              <a:rPr lang="en-US" smtClean="0"/>
              <a:t>‹#›</a:t>
            </a:fld>
            <a:endParaRPr lang="en-US"/>
          </a:p>
        </p:txBody>
      </p:sp>
    </p:spTree>
    <p:extLst>
      <p:ext uri="{BB962C8B-B14F-4D97-AF65-F5344CB8AC3E}">
        <p14:creationId xmlns:p14="http://schemas.microsoft.com/office/powerpoint/2010/main" val="1203288144"/>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FFEDF6-AA48-4CFF-BDD1-35EEBE09E6BA}" type="slidenum">
              <a:rPr lang="en-US" smtClean="0"/>
              <a:t>1</a:t>
            </a:fld>
            <a:endParaRPr lang="en-US"/>
          </a:p>
        </p:txBody>
      </p:sp>
    </p:spTree>
    <p:extLst>
      <p:ext uri="{BB962C8B-B14F-4D97-AF65-F5344CB8AC3E}">
        <p14:creationId xmlns:p14="http://schemas.microsoft.com/office/powerpoint/2010/main" val="3698836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FFEDF6-AA48-4CFF-BDD1-35EEBE09E6BA}" type="slidenum">
              <a:rPr lang="en-US" smtClean="0"/>
              <a:t>4</a:t>
            </a:fld>
            <a:endParaRPr lang="en-US"/>
          </a:p>
        </p:txBody>
      </p:sp>
    </p:spTree>
    <p:extLst>
      <p:ext uri="{BB962C8B-B14F-4D97-AF65-F5344CB8AC3E}">
        <p14:creationId xmlns:p14="http://schemas.microsoft.com/office/powerpoint/2010/main" val="3252243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FFEDF6-AA48-4CFF-BDD1-35EEBE09E6BA}" type="slidenum">
              <a:rPr lang="en-US" smtClean="0"/>
              <a:t>5</a:t>
            </a:fld>
            <a:endParaRPr lang="en-US"/>
          </a:p>
        </p:txBody>
      </p:sp>
    </p:spTree>
    <p:extLst>
      <p:ext uri="{BB962C8B-B14F-4D97-AF65-F5344CB8AC3E}">
        <p14:creationId xmlns:p14="http://schemas.microsoft.com/office/powerpoint/2010/main" val="220716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Show code in </a:t>
            </a:r>
            <a:r>
              <a:rPr lang="en-US" dirty="0" err="1"/>
              <a:t>HomeController.cs</a:t>
            </a:r>
            <a:endParaRPr lang="en-US" dirty="0"/>
          </a:p>
          <a:p>
            <a:r>
              <a:rPr lang="en-US" dirty="0"/>
              <a:t>https://localhost:5001/home/about</a:t>
            </a:r>
          </a:p>
          <a:p>
            <a:r>
              <a:rPr lang="en-US" dirty="0"/>
              <a:t>https://localhost:5001/home/extended</a:t>
            </a:r>
          </a:p>
        </p:txBody>
      </p:sp>
      <p:sp>
        <p:nvSpPr>
          <p:cNvPr id="4" name="Slide Number Placeholder 3"/>
          <p:cNvSpPr>
            <a:spLocks noGrp="1"/>
          </p:cNvSpPr>
          <p:nvPr>
            <p:ph type="sldNum" sz="quarter" idx="10"/>
          </p:nvPr>
        </p:nvSpPr>
        <p:spPr/>
        <p:txBody>
          <a:bodyPr/>
          <a:lstStyle/>
          <a:p>
            <a:fld id="{FDFFEDF6-AA48-4CFF-BDD1-35EEBE09E6BA}" type="slidenum">
              <a:rPr lang="en-US" smtClean="0"/>
              <a:t>6</a:t>
            </a:fld>
            <a:endParaRPr lang="en-US"/>
          </a:p>
        </p:txBody>
      </p:sp>
    </p:spTree>
    <p:extLst>
      <p:ext uri="{BB962C8B-B14F-4D97-AF65-F5344CB8AC3E}">
        <p14:creationId xmlns:p14="http://schemas.microsoft.com/office/powerpoint/2010/main" val="602848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Show code in </a:t>
            </a:r>
            <a:r>
              <a:rPr lang="en-US" dirty="0" err="1"/>
              <a:t>HelloWorldController.cs</a:t>
            </a:r>
            <a:endParaRPr lang="en-US" dirty="0"/>
          </a:p>
          <a:p>
            <a:r>
              <a:rPr lang="en-US" dirty="0"/>
              <a:t>https://localhost:5001/TestGet</a:t>
            </a:r>
          </a:p>
          <a:p>
            <a:r>
              <a:rPr lang="en-US" dirty="0"/>
              <a:t>https://localhost:5001/TestPost</a:t>
            </a:r>
          </a:p>
        </p:txBody>
      </p:sp>
      <p:sp>
        <p:nvSpPr>
          <p:cNvPr id="4" name="Slide Number Placeholder 3"/>
          <p:cNvSpPr>
            <a:spLocks noGrp="1"/>
          </p:cNvSpPr>
          <p:nvPr>
            <p:ph type="sldNum" sz="quarter" idx="10"/>
          </p:nvPr>
        </p:nvSpPr>
        <p:spPr/>
        <p:txBody>
          <a:bodyPr/>
          <a:lstStyle/>
          <a:p>
            <a:fld id="{FDFFEDF6-AA48-4CFF-BDD1-35EEBE09E6BA}" type="slidenum">
              <a:rPr lang="en-US" smtClean="0"/>
              <a:t>7</a:t>
            </a:fld>
            <a:endParaRPr lang="en-US"/>
          </a:p>
        </p:txBody>
      </p:sp>
    </p:spTree>
    <p:extLst>
      <p:ext uri="{BB962C8B-B14F-4D97-AF65-F5344CB8AC3E}">
        <p14:creationId xmlns:p14="http://schemas.microsoft.com/office/powerpoint/2010/main" val="174493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Show code in </a:t>
            </a:r>
            <a:r>
              <a:rPr lang="en-US" dirty="0" err="1"/>
              <a:t>HelloWorldController.cs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Show URL at end</a:t>
            </a:r>
          </a:p>
        </p:txBody>
      </p:sp>
      <p:sp>
        <p:nvSpPr>
          <p:cNvPr id="4" name="Slide Number Placeholder 3"/>
          <p:cNvSpPr>
            <a:spLocks noGrp="1"/>
          </p:cNvSpPr>
          <p:nvPr>
            <p:ph type="sldNum" sz="quarter" idx="10"/>
          </p:nvPr>
        </p:nvSpPr>
        <p:spPr/>
        <p:txBody>
          <a:bodyPr/>
          <a:lstStyle/>
          <a:p>
            <a:fld id="{FDFFEDF6-AA48-4CFF-BDD1-35EEBE09E6BA}" type="slidenum">
              <a:rPr lang="en-US" smtClean="0"/>
              <a:t>8</a:t>
            </a:fld>
            <a:endParaRPr lang="en-US"/>
          </a:p>
        </p:txBody>
      </p:sp>
    </p:spTree>
    <p:extLst>
      <p:ext uri="{BB962C8B-B14F-4D97-AF65-F5344CB8AC3E}">
        <p14:creationId xmlns:p14="http://schemas.microsoft.com/office/powerpoint/2010/main" val="3295370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FFEDF6-AA48-4CFF-BDD1-35EEBE09E6BA}" type="slidenum">
              <a:rPr lang="en-US" smtClean="0"/>
              <a:t>9</a:t>
            </a:fld>
            <a:endParaRPr lang="en-US"/>
          </a:p>
        </p:txBody>
      </p:sp>
    </p:spTree>
    <p:extLst>
      <p:ext uri="{BB962C8B-B14F-4D97-AF65-F5344CB8AC3E}">
        <p14:creationId xmlns:p14="http://schemas.microsoft.com/office/powerpoint/2010/main" val="30639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Show code in </a:t>
            </a:r>
            <a:r>
              <a:rPr lang="en-US" dirty="0" err="1"/>
              <a:t>HelloWorldController.cs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https://localhost:5001/api/helloworldapi</a:t>
            </a:r>
          </a:p>
        </p:txBody>
      </p:sp>
      <p:sp>
        <p:nvSpPr>
          <p:cNvPr id="4" name="Slide Number Placeholder 3"/>
          <p:cNvSpPr>
            <a:spLocks noGrp="1"/>
          </p:cNvSpPr>
          <p:nvPr>
            <p:ph type="sldNum" sz="quarter" idx="10"/>
          </p:nvPr>
        </p:nvSpPr>
        <p:spPr/>
        <p:txBody>
          <a:bodyPr/>
          <a:lstStyle/>
          <a:p>
            <a:fld id="{FDFFEDF6-AA48-4CFF-BDD1-35EEBE09E6BA}" type="slidenum">
              <a:rPr lang="en-US" smtClean="0"/>
              <a:t>10</a:t>
            </a:fld>
            <a:endParaRPr lang="en-US"/>
          </a:p>
        </p:txBody>
      </p:sp>
    </p:spTree>
    <p:extLst>
      <p:ext uri="{BB962C8B-B14F-4D97-AF65-F5344CB8AC3E}">
        <p14:creationId xmlns:p14="http://schemas.microsoft.com/office/powerpoint/2010/main" val="19727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Show code in </a:t>
            </a:r>
            <a:r>
              <a:rPr lang="en-US" dirty="0" err="1"/>
              <a:t>HelloWorldController.cs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https://localhost:5001/helloworld/advanced/5?name=vic&amp;numtimes=15</a:t>
            </a:r>
          </a:p>
        </p:txBody>
      </p:sp>
      <p:sp>
        <p:nvSpPr>
          <p:cNvPr id="4" name="Slide Number Placeholder 3"/>
          <p:cNvSpPr>
            <a:spLocks noGrp="1"/>
          </p:cNvSpPr>
          <p:nvPr>
            <p:ph type="sldNum" sz="quarter" idx="10"/>
          </p:nvPr>
        </p:nvSpPr>
        <p:spPr/>
        <p:txBody>
          <a:bodyPr/>
          <a:lstStyle/>
          <a:p>
            <a:fld id="{FDFFEDF6-AA48-4CFF-BDD1-35EEBE09E6BA}" type="slidenum">
              <a:rPr lang="en-US" smtClean="0"/>
              <a:t>12</a:t>
            </a:fld>
            <a:endParaRPr lang="en-US"/>
          </a:p>
        </p:txBody>
      </p:sp>
    </p:spTree>
    <p:extLst>
      <p:ext uri="{BB962C8B-B14F-4D97-AF65-F5344CB8AC3E}">
        <p14:creationId xmlns:p14="http://schemas.microsoft.com/office/powerpoint/2010/main" val="13260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01">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5143500"/>
          </a:xfrm>
        </p:spPr>
        <p:txBody>
          <a:bodyPr anchor="ct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solidFill>
                  <a:schemeClr val="bg1">
                    <a:lumMod val="50000"/>
                  </a:schemeClr>
                </a:solidFill>
              </a:defRPr>
            </a:lvl1pPr>
          </a:lstStyle>
          <a:p>
            <a:r>
              <a:rPr lang="en-US" dirty="0"/>
              <a:t>Drag and drop image here</a:t>
            </a:r>
          </a:p>
        </p:txBody>
      </p:sp>
    </p:spTree>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5_01">
    <p:spTree>
      <p:nvGrpSpPr>
        <p:cNvPr id="1" name=""/>
        <p:cNvGrpSpPr/>
        <p:nvPr/>
      </p:nvGrpSpPr>
      <p:grpSpPr>
        <a:xfrm>
          <a:off x="0" y="0"/>
          <a:ext cx="0" cy="0"/>
          <a:chOff x="0" y="0"/>
          <a:chExt cx="0" cy="0"/>
        </a:xfrm>
      </p:grpSpPr>
      <p:grpSp>
        <p:nvGrpSpPr>
          <p:cNvPr id="6" name="Group 5"/>
          <p:cNvGrpSpPr/>
          <p:nvPr userDrawn="1"/>
        </p:nvGrpSpPr>
        <p:grpSpPr>
          <a:xfrm>
            <a:off x="0" y="1716245"/>
            <a:ext cx="9144000" cy="3843724"/>
            <a:chOff x="0" y="8787280"/>
            <a:chExt cx="46816963" cy="19680105"/>
          </a:xfrm>
        </p:grpSpPr>
        <p:sp>
          <p:nvSpPr>
            <p:cNvPr id="7"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8"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0" name="Text Placeholder 2"/>
          <p:cNvSpPr>
            <a:spLocks noGrp="1"/>
          </p:cNvSpPr>
          <p:nvPr>
            <p:ph type="body" sz="quarter" idx="11"/>
          </p:nvPr>
        </p:nvSpPr>
        <p:spPr>
          <a:xfrm>
            <a:off x="385507" y="190499"/>
            <a:ext cx="8333191" cy="361371"/>
          </a:xfrm>
          <a:prstGeom prst="rect">
            <a:avLst/>
          </a:prstGeo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a:prstGeom prst="rect">
            <a:avLst/>
          </a:prstGeo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9"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19" name="Text Placeholder 2"/>
          <p:cNvSpPr>
            <a:spLocks noGrp="1"/>
          </p:cNvSpPr>
          <p:nvPr>
            <p:ph type="body" sz="quarter" idx="19" hasCustomPrompt="1"/>
          </p:nvPr>
        </p:nvSpPr>
        <p:spPr>
          <a:xfrm>
            <a:off x="5408567" y="1275544"/>
            <a:ext cx="3310130" cy="2775460"/>
          </a:xfrm>
        </p:spPr>
        <p:txBody>
          <a:bodyPr anchor="ctr">
            <a:normAutofit/>
          </a:bodyPr>
          <a:lstStyle>
            <a:lvl1pPr marL="0" indent="0" algn="l">
              <a:lnSpc>
                <a:spcPts val="3020"/>
              </a:lnSpc>
              <a:buNone/>
              <a:defRPr sz="22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17" name="TextBox 16"/>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226337" y="1213131"/>
            <a:ext cx="5106154" cy="3739116"/>
          </a:xfrm>
          <a:prstGeom prst="rect">
            <a:avLst/>
          </a:prstGeom>
        </p:spPr>
      </p:pic>
      <p:sp>
        <p:nvSpPr>
          <p:cNvPr id="16" name="Picture Placeholder 22"/>
          <p:cNvSpPr>
            <a:spLocks noGrp="1"/>
          </p:cNvSpPr>
          <p:nvPr>
            <p:ph type="pic" sz="quarter" idx="13" hasCustomPrompt="1"/>
          </p:nvPr>
        </p:nvSpPr>
        <p:spPr>
          <a:xfrm>
            <a:off x="418639" y="1394666"/>
            <a:ext cx="4695538" cy="2570751"/>
          </a:xfrm>
          <a:prstGeom prst="rect">
            <a:avLst/>
          </a:prstGeom>
        </p:spPr>
        <p:txBody>
          <a:bodyPr/>
          <a:lstStyle>
            <a:lvl1pPr algn="ctr">
              <a:buNone/>
              <a:defRPr sz="1686" baseline="0">
                <a:solidFill>
                  <a:schemeClr val="bg1"/>
                </a:solidFill>
              </a:defRPr>
            </a:lvl1pPr>
          </a:lstStyle>
          <a:p>
            <a:r>
              <a:rPr lang="en-US" dirty="0">
                <a:solidFill>
                  <a:schemeClr val="bg1"/>
                </a:solidFill>
              </a:rPr>
              <a:t>Click icon to insert screenshot picture</a:t>
            </a:r>
            <a:endParaRPr lang="en-IN"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01">
    <p:spTree>
      <p:nvGrpSpPr>
        <p:cNvPr id="1" name=""/>
        <p:cNvGrpSpPr/>
        <p:nvPr/>
      </p:nvGrpSpPr>
      <p:grpSpPr>
        <a:xfrm>
          <a:off x="0" y="0"/>
          <a:ext cx="0" cy="0"/>
          <a:chOff x="0" y="0"/>
          <a:chExt cx="0" cy="0"/>
        </a:xfrm>
      </p:grpSpPr>
      <p:grpSp>
        <p:nvGrpSpPr>
          <p:cNvPr id="6" name="Group 5"/>
          <p:cNvGrpSpPr/>
          <p:nvPr userDrawn="1"/>
        </p:nvGrpSpPr>
        <p:grpSpPr>
          <a:xfrm>
            <a:off x="0" y="1716245"/>
            <a:ext cx="9144000" cy="3843724"/>
            <a:chOff x="0" y="8787280"/>
            <a:chExt cx="46816963" cy="19680105"/>
          </a:xfrm>
        </p:grpSpPr>
        <p:sp>
          <p:nvSpPr>
            <p:cNvPr id="7"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8"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0" name="Text Placeholder 2"/>
          <p:cNvSpPr>
            <a:spLocks noGrp="1"/>
          </p:cNvSpPr>
          <p:nvPr>
            <p:ph type="body" sz="quarter" idx="11"/>
          </p:nvPr>
        </p:nvSpPr>
        <p:spPr>
          <a:xfrm>
            <a:off x="385507" y="190499"/>
            <a:ext cx="8333191" cy="361371"/>
          </a:xfrm>
          <a:prstGeom prst="rect">
            <a:avLst/>
          </a:prstGeo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a:prstGeom prst="rect">
            <a:avLst/>
          </a:prstGeo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9"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19" name="Text Placeholder 2"/>
          <p:cNvSpPr>
            <a:spLocks noGrp="1"/>
          </p:cNvSpPr>
          <p:nvPr>
            <p:ph type="body" sz="quarter" idx="19" hasCustomPrompt="1"/>
          </p:nvPr>
        </p:nvSpPr>
        <p:spPr>
          <a:xfrm>
            <a:off x="5408567" y="1518127"/>
            <a:ext cx="3310130" cy="2775460"/>
          </a:xfrm>
        </p:spPr>
        <p:txBody>
          <a:bodyPr anchor="ctr">
            <a:normAutofit/>
          </a:bodyPr>
          <a:lstStyle>
            <a:lvl1pPr marL="0" indent="0" algn="l">
              <a:lnSpc>
                <a:spcPts val="3020"/>
              </a:lnSpc>
              <a:buNone/>
              <a:defRPr sz="22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pic>
        <p:nvPicPr>
          <p:cNvPr id="17" name="Picture 16" descr="landing-page-ed.png"/>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1345968"/>
            <a:ext cx="5695954" cy="3454632"/>
          </a:xfrm>
          <a:prstGeom prst="rect">
            <a:avLst/>
          </a:prstGeom>
        </p:spPr>
      </p:pic>
      <p:sp>
        <p:nvSpPr>
          <p:cNvPr id="18" name="Rectangle 17"/>
          <p:cNvSpPr/>
          <p:nvPr userDrawn="1"/>
        </p:nvSpPr>
        <p:spPr>
          <a:xfrm>
            <a:off x="718513" y="1611627"/>
            <a:ext cx="4297680" cy="269318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6"/>
          </a:p>
        </p:txBody>
      </p:sp>
      <p:sp>
        <p:nvSpPr>
          <p:cNvPr id="22" name="Picture Placeholder 22"/>
          <p:cNvSpPr>
            <a:spLocks noGrp="1"/>
          </p:cNvSpPr>
          <p:nvPr>
            <p:ph type="pic" sz="quarter" idx="20" hasCustomPrompt="1"/>
          </p:nvPr>
        </p:nvSpPr>
        <p:spPr>
          <a:xfrm>
            <a:off x="716209" y="1635604"/>
            <a:ext cx="4290301" cy="2692615"/>
          </a:xfrm>
          <a:prstGeom prst="rect">
            <a:avLst/>
          </a:prstGeom>
        </p:spPr>
        <p:txBody>
          <a:bodyPr/>
          <a:lstStyle>
            <a:lvl1pPr algn="ctr">
              <a:buNone/>
              <a:defRPr sz="1686" baseline="0">
                <a:solidFill>
                  <a:schemeClr val="bg1"/>
                </a:solidFill>
              </a:defRPr>
            </a:lvl1pPr>
          </a:lstStyle>
          <a:p>
            <a:r>
              <a:rPr lang="en-US" dirty="0">
                <a:solidFill>
                  <a:schemeClr val="bg1"/>
                </a:solidFill>
              </a:rPr>
              <a:t>Click icon to insert screenshot picture</a:t>
            </a:r>
            <a:endParaRPr lang="en-IN" dirty="0"/>
          </a:p>
        </p:txBody>
      </p:sp>
      <p:sp>
        <p:nvSpPr>
          <p:cNvPr id="14" name="TextBox 13"/>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01">
    <p:spTree>
      <p:nvGrpSpPr>
        <p:cNvPr id="1" name=""/>
        <p:cNvGrpSpPr/>
        <p:nvPr/>
      </p:nvGrpSpPr>
      <p:grpSpPr>
        <a:xfrm>
          <a:off x="0" y="0"/>
          <a:ext cx="0" cy="0"/>
          <a:chOff x="0" y="0"/>
          <a:chExt cx="0" cy="0"/>
        </a:xfrm>
      </p:grpSpPr>
      <p:grpSp>
        <p:nvGrpSpPr>
          <p:cNvPr id="6" name="Group 5"/>
          <p:cNvGrpSpPr/>
          <p:nvPr userDrawn="1"/>
        </p:nvGrpSpPr>
        <p:grpSpPr>
          <a:xfrm>
            <a:off x="0" y="1716245"/>
            <a:ext cx="9144000" cy="3843724"/>
            <a:chOff x="0" y="8787280"/>
            <a:chExt cx="46816963" cy="19680105"/>
          </a:xfrm>
        </p:grpSpPr>
        <p:sp>
          <p:nvSpPr>
            <p:cNvPr id="7"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8"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0" name="Text Placeholder 2"/>
          <p:cNvSpPr>
            <a:spLocks noGrp="1"/>
          </p:cNvSpPr>
          <p:nvPr>
            <p:ph type="body" sz="quarter" idx="11"/>
          </p:nvPr>
        </p:nvSpPr>
        <p:spPr>
          <a:xfrm>
            <a:off x="385507" y="190499"/>
            <a:ext cx="8333191" cy="361371"/>
          </a:xfrm>
          <a:prstGeom prst="rect">
            <a:avLst/>
          </a:prstGeo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a:prstGeom prst="rect">
            <a:avLst/>
          </a:prstGeo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9"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19" name="Text Placeholder 2"/>
          <p:cNvSpPr>
            <a:spLocks noGrp="1"/>
          </p:cNvSpPr>
          <p:nvPr>
            <p:ph type="body" sz="quarter" idx="19" hasCustomPrompt="1"/>
          </p:nvPr>
        </p:nvSpPr>
        <p:spPr>
          <a:xfrm>
            <a:off x="4837880" y="1656092"/>
            <a:ext cx="3774492" cy="2775460"/>
          </a:xfrm>
        </p:spPr>
        <p:txBody>
          <a:bodyPr anchor="ctr">
            <a:normAutofit/>
          </a:bodyPr>
          <a:lstStyle>
            <a:lvl1pPr marL="0" indent="0" algn="l">
              <a:lnSpc>
                <a:spcPts val="3020"/>
              </a:lnSpc>
              <a:buNone/>
              <a:defRPr sz="22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24872" y="918409"/>
            <a:ext cx="2688895" cy="4250826"/>
          </a:xfrm>
          <a:prstGeom prst="rect">
            <a:avLst/>
          </a:prstGeom>
        </p:spPr>
      </p:pic>
      <p:sp>
        <p:nvSpPr>
          <p:cNvPr id="15" name="Rectangle 14"/>
          <p:cNvSpPr/>
          <p:nvPr userDrawn="1"/>
        </p:nvSpPr>
        <p:spPr>
          <a:xfrm>
            <a:off x="1410743" y="1509826"/>
            <a:ext cx="1922990" cy="305219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6"/>
          </a:p>
        </p:txBody>
      </p:sp>
      <p:sp>
        <p:nvSpPr>
          <p:cNvPr id="16" name="Picture Placeholder 22"/>
          <p:cNvSpPr>
            <a:spLocks noGrp="1"/>
          </p:cNvSpPr>
          <p:nvPr>
            <p:ph type="pic" sz="quarter" idx="20" hasCustomPrompt="1"/>
          </p:nvPr>
        </p:nvSpPr>
        <p:spPr>
          <a:xfrm>
            <a:off x="1412394" y="1510150"/>
            <a:ext cx="1919689" cy="3051544"/>
          </a:xfrm>
          <a:prstGeom prst="rect">
            <a:avLst/>
          </a:prstGeom>
        </p:spPr>
        <p:txBody>
          <a:bodyPr/>
          <a:lstStyle>
            <a:lvl1pPr marL="7938" indent="-7938" algn="ctr">
              <a:buNone/>
              <a:tabLst/>
              <a:defRPr sz="1686" baseline="0">
                <a:solidFill>
                  <a:schemeClr val="bg1"/>
                </a:solidFill>
              </a:defRPr>
            </a:lvl1pPr>
          </a:lstStyle>
          <a:p>
            <a:r>
              <a:rPr lang="en-US" dirty="0">
                <a:solidFill>
                  <a:schemeClr val="bg1"/>
                </a:solidFill>
              </a:rPr>
              <a:t>Click icon to insert screenshot picture or drag and drop</a:t>
            </a:r>
            <a:endParaRPr lang="en-IN" dirty="0"/>
          </a:p>
        </p:txBody>
      </p:sp>
      <p:sp>
        <p:nvSpPr>
          <p:cNvPr id="14" name="TextBox 13"/>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pic>
        <p:nvPicPr>
          <p:cNvPr id="3" name="Picture 2"/>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274190" y="2327291"/>
            <a:ext cx="1476657" cy="2687883"/>
          </a:xfrm>
          <a:prstGeom prst="rect">
            <a:avLst/>
          </a:prstGeom>
        </p:spPr>
      </p:pic>
      <p:sp>
        <p:nvSpPr>
          <p:cNvPr id="18" name="Picture Placeholder 22"/>
          <p:cNvSpPr>
            <a:spLocks noGrp="1"/>
          </p:cNvSpPr>
          <p:nvPr>
            <p:ph type="pic" sz="quarter" idx="21" hasCustomPrompt="1"/>
          </p:nvPr>
        </p:nvSpPr>
        <p:spPr>
          <a:xfrm>
            <a:off x="3432508" y="2680512"/>
            <a:ext cx="1148549" cy="2020506"/>
          </a:xfrm>
          <a:prstGeom prst="rect">
            <a:avLst/>
          </a:prstGeom>
        </p:spPr>
        <p:txBody>
          <a:bodyPr/>
          <a:lstStyle>
            <a:lvl1pPr marL="7938" indent="-7938" algn="ctr">
              <a:buNone/>
              <a:tabLst/>
              <a:defRPr sz="1686" baseline="0">
                <a:solidFill>
                  <a:schemeClr val="bg1"/>
                </a:solidFill>
              </a:defRPr>
            </a:lvl1pPr>
          </a:lstStyle>
          <a:p>
            <a:r>
              <a:rPr lang="en-US" dirty="0">
                <a:solidFill>
                  <a:schemeClr val="bg1"/>
                </a:solidFill>
              </a:rPr>
              <a:t>Click icon to insert screenshot picture</a:t>
            </a:r>
            <a:endParaRPr lang="en-IN"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01">
    <p:spTree>
      <p:nvGrpSpPr>
        <p:cNvPr id="1" name=""/>
        <p:cNvGrpSpPr/>
        <p:nvPr/>
      </p:nvGrpSpPr>
      <p:grpSpPr>
        <a:xfrm>
          <a:off x="0" y="0"/>
          <a:ext cx="0" cy="0"/>
          <a:chOff x="0" y="0"/>
          <a:chExt cx="0" cy="0"/>
        </a:xfrm>
      </p:grpSpPr>
      <p:grpSp>
        <p:nvGrpSpPr>
          <p:cNvPr id="6" name="Group 5"/>
          <p:cNvGrpSpPr/>
          <p:nvPr userDrawn="1"/>
        </p:nvGrpSpPr>
        <p:grpSpPr>
          <a:xfrm>
            <a:off x="0" y="1716245"/>
            <a:ext cx="9144000" cy="3843724"/>
            <a:chOff x="0" y="8787280"/>
            <a:chExt cx="46816963" cy="19680105"/>
          </a:xfrm>
        </p:grpSpPr>
        <p:sp>
          <p:nvSpPr>
            <p:cNvPr id="7"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8"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0" name="Text Placeholder 2"/>
          <p:cNvSpPr>
            <a:spLocks noGrp="1"/>
          </p:cNvSpPr>
          <p:nvPr>
            <p:ph type="body" sz="quarter" idx="11"/>
          </p:nvPr>
        </p:nvSpPr>
        <p:spPr>
          <a:xfrm>
            <a:off x="385507" y="190499"/>
            <a:ext cx="8333191" cy="361371"/>
          </a:xfrm>
          <a:prstGeom prst="rect">
            <a:avLst/>
          </a:prstGeo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a:prstGeom prst="rect">
            <a:avLst/>
          </a:prstGeo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9"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19" name="Text Placeholder 2"/>
          <p:cNvSpPr>
            <a:spLocks noGrp="1"/>
          </p:cNvSpPr>
          <p:nvPr>
            <p:ph type="body" sz="quarter" idx="19" hasCustomPrompt="1"/>
          </p:nvPr>
        </p:nvSpPr>
        <p:spPr>
          <a:xfrm>
            <a:off x="4216322" y="1656092"/>
            <a:ext cx="4396050" cy="2775460"/>
          </a:xfrm>
        </p:spPr>
        <p:txBody>
          <a:bodyPr anchor="ctr">
            <a:normAutofit/>
          </a:bodyPr>
          <a:lstStyle>
            <a:lvl1pPr marL="0" indent="0" algn="l">
              <a:lnSpc>
                <a:spcPts val="3020"/>
              </a:lnSpc>
              <a:buNone/>
              <a:defRPr sz="22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359836" y="918409"/>
            <a:ext cx="2688895" cy="4250826"/>
          </a:xfrm>
          <a:prstGeom prst="rect">
            <a:avLst/>
          </a:prstGeom>
        </p:spPr>
      </p:pic>
      <p:sp>
        <p:nvSpPr>
          <p:cNvPr id="15" name="Rectangle 14"/>
          <p:cNvSpPr/>
          <p:nvPr userDrawn="1"/>
        </p:nvSpPr>
        <p:spPr>
          <a:xfrm>
            <a:off x="1745707" y="1509826"/>
            <a:ext cx="1922990" cy="305219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6"/>
          </a:p>
        </p:txBody>
      </p:sp>
      <p:sp>
        <p:nvSpPr>
          <p:cNvPr id="16" name="Picture Placeholder 22"/>
          <p:cNvSpPr>
            <a:spLocks noGrp="1"/>
          </p:cNvSpPr>
          <p:nvPr>
            <p:ph type="pic" sz="quarter" idx="20" hasCustomPrompt="1"/>
          </p:nvPr>
        </p:nvSpPr>
        <p:spPr>
          <a:xfrm>
            <a:off x="1747358" y="1510150"/>
            <a:ext cx="1919689" cy="3051544"/>
          </a:xfrm>
          <a:prstGeom prst="rect">
            <a:avLst/>
          </a:prstGeom>
        </p:spPr>
        <p:txBody>
          <a:bodyPr/>
          <a:lstStyle>
            <a:lvl1pPr algn="ctr">
              <a:buNone/>
              <a:defRPr sz="1686" baseline="0">
                <a:solidFill>
                  <a:schemeClr val="bg1"/>
                </a:solidFill>
              </a:defRPr>
            </a:lvl1pPr>
          </a:lstStyle>
          <a:p>
            <a:r>
              <a:rPr lang="en-US" dirty="0">
                <a:solidFill>
                  <a:schemeClr val="bg1"/>
                </a:solidFill>
              </a:rPr>
              <a:t>Click icon to insert screenshot picture</a:t>
            </a:r>
            <a:endParaRPr lang="en-IN" dirty="0"/>
          </a:p>
        </p:txBody>
      </p:sp>
      <p:sp>
        <p:nvSpPr>
          <p:cNvPr id="14" name="TextBox 13"/>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01">
    <p:spTree>
      <p:nvGrpSpPr>
        <p:cNvPr id="1" name=""/>
        <p:cNvGrpSpPr/>
        <p:nvPr/>
      </p:nvGrpSpPr>
      <p:grpSpPr>
        <a:xfrm>
          <a:off x="0" y="0"/>
          <a:ext cx="0" cy="0"/>
          <a:chOff x="0" y="0"/>
          <a:chExt cx="0" cy="0"/>
        </a:xfrm>
      </p:grpSpPr>
      <p:grpSp>
        <p:nvGrpSpPr>
          <p:cNvPr id="6" name="Group 5"/>
          <p:cNvGrpSpPr/>
          <p:nvPr userDrawn="1"/>
        </p:nvGrpSpPr>
        <p:grpSpPr>
          <a:xfrm>
            <a:off x="0" y="1716245"/>
            <a:ext cx="9144000" cy="3843724"/>
            <a:chOff x="0" y="8787280"/>
            <a:chExt cx="46816963" cy="19680105"/>
          </a:xfrm>
        </p:grpSpPr>
        <p:sp>
          <p:nvSpPr>
            <p:cNvPr id="7"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8"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0" name="Text Placeholder 2"/>
          <p:cNvSpPr>
            <a:spLocks noGrp="1"/>
          </p:cNvSpPr>
          <p:nvPr>
            <p:ph type="body" sz="quarter" idx="11"/>
          </p:nvPr>
        </p:nvSpPr>
        <p:spPr>
          <a:xfrm>
            <a:off x="385507" y="190499"/>
            <a:ext cx="8333191" cy="361371"/>
          </a:xfrm>
          <a:prstGeom prst="rect">
            <a:avLst/>
          </a:prstGeo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a:prstGeom prst="rect">
            <a:avLst/>
          </a:prstGeo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9"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19" name="Text Placeholder 2"/>
          <p:cNvSpPr>
            <a:spLocks noGrp="1"/>
          </p:cNvSpPr>
          <p:nvPr>
            <p:ph type="body" sz="quarter" idx="19" hasCustomPrompt="1"/>
          </p:nvPr>
        </p:nvSpPr>
        <p:spPr>
          <a:xfrm>
            <a:off x="5256965" y="1529350"/>
            <a:ext cx="3400671" cy="2775460"/>
          </a:xfrm>
        </p:spPr>
        <p:txBody>
          <a:bodyPr anchor="ctr">
            <a:normAutofit/>
          </a:bodyPr>
          <a:lstStyle>
            <a:lvl1pPr marL="0" indent="0" algn="l">
              <a:lnSpc>
                <a:spcPts val="3020"/>
              </a:lnSpc>
              <a:buNone/>
              <a:defRPr sz="22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14" name="TextBox 13"/>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47538" y="1305794"/>
            <a:ext cx="4950765" cy="3193708"/>
          </a:xfrm>
          <a:prstGeom prst="rect">
            <a:avLst/>
          </a:prstGeom>
        </p:spPr>
      </p:pic>
      <p:sp>
        <p:nvSpPr>
          <p:cNvPr id="16" name="Picture Placeholder 22"/>
          <p:cNvSpPr>
            <a:spLocks noGrp="1"/>
          </p:cNvSpPr>
          <p:nvPr>
            <p:ph type="pic" sz="quarter" idx="20" hasCustomPrompt="1"/>
          </p:nvPr>
        </p:nvSpPr>
        <p:spPr>
          <a:xfrm>
            <a:off x="896293" y="1783532"/>
            <a:ext cx="3666653" cy="2272421"/>
          </a:xfrm>
          <a:prstGeom prst="rect">
            <a:avLst/>
          </a:prstGeom>
        </p:spPr>
        <p:txBody>
          <a:bodyPr/>
          <a:lstStyle>
            <a:lvl1pPr algn="ctr">
              <a:buNone/>
              <a:defRPr sz="1686" baseline="0">
                <a:solidFill>
                  <a:schemeClr val="bg1"/>
                </a:solidFill>
              </a:defRPr>
            </a:lvl1pPr>
          </a:lstStyle>
          <a:p>
            <a:r>
              <a:rPr lang="en-US" dirty="0">
                <a:solidFill>
                  <a:schemeClr val="bg1"/>
                </a:solidFill>
              </a:rPr>
              <a:t>Click icon to insert screenshot picture</a:t>
            </a:r>
            <a:endParaRPr lang="en-IN" dirty="0"/>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01">
    <p:spTree>
      <p:nvGrpSpPr>
        <p:cNvPr id="1" name=""/>
        <p:cNvGrpSpPr/>
        <p:nvPr/>
      </p:nvGrpSpPr>
      <p:grpSpPr>
        <a:xfrm>
          <a:off x="0" y="0"/>
          <a:ext cx="0" cy="0"/>
          <a:chOff x="0" y="0"/>
          <a:chExt cx="0" cy="0"/>
        </a:xfrm>
      </p:grpSpPr>
      <p:grpSp>
        <p:nvGrpSpPr>
          <p:cNvPr id="6" name="Group 5"/>
          <p:cNvGrpSpPr/>
          <p:nvPr userDrawn="1"/>
        </p:nvGrpSpPr>
        <p:grpSpPr>
          <a:xfrm>
            <a:off x="0" y="1716245"/>
            <a:ext cx="9144000" cy="3843724"/>
            <a:chOff x="0" y="8787280"/>
            <a:chExt cx="46816963" cy="19680105"/>
          </a:xfrm>
        </p:grpSpPr>
        <p:sp>
          <p:nvSpPr>
            <p:cNvPr id="7"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8"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0" name="Text Placeholder 2"/>
          <p:cNvSpPr>
            <a:spLocks noGrp="1"/>
          </p:cNvSpPr>
          <p:nvPr>
            <p:ph type="body" sz="quarter" idx="11"/>
          </p:nvPr>
        </p:nvSpPr>
        <p:spPr>
          <a:xfrm>
            <a:off x="385507" y="190499"/>
            <a:ext cx="8333191" cy="361371"/>
          </a:xfrm>
          <a:prstGeom prst="rect">
            <a:avLst/>
          </a:prstGeo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a:prstGeom prst="rect">
            <a:avLst/>
          </a:prstGeo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9"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19" name="Text Placeholder 2"/>
          <p:cNvSpPr>
            <a:spLocks noGrp="1"/>
          </p:cNvSpPr>
          <p:nvPr>
            <p:ph type="body" sz="quarter" idx="19" hasCustomPrompt="1"/>
          </p:nvPr>
        </p:nvSpPr>
        <p:spPr>
          <a:xfrm>
            <a:off x="3797758" y="1672044"/>
            <a:ext cx="4396050" cy="2775460"/>
          </a:xfrm>
        </p:spPr>
        <p:txBody>
          <a:bodyPr anchor="ctr">
            <a:normAutofit/>
          </a:bodyPr>
          <a:lstStyle>
            <a:lvl1pPr marL="0" indent="0" algn="l">
              <a:lnSpc>
                <a:spcPts val="3020"/>
              </a:lnSpc>
              <a:buNone/>
              <a:defRPr sz="22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14" name="TextBox 13"/>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pic>
        <p:nvPicPr>
          <p:cNvPr id="18" name="Picture 17" descr="twitter-stopbullying.png"/>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1440060" y="926702"/>
            <a:ext cx="2129413" cy="4151975"/>
          </a:xfrm>
          <a:prstGeom prst="rect">
            <a:avLst/>
          </a:prstGeom>
        </p:spPr>
      </p:pic>
      <p:sp>
        <p:nvSpPr>
          <p:cNvPr id="22" name="Rectangle 21"/>
          <p:cNvSpPr/>
          <p:nvPr userDrawn="1"/>
        </p:nvSpPr>
        <p:spPr>
          <a:xfrm>
            <a:off x="1660022" y="1549906"/>
            <a:ext cx="1706291" cy="298783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6"/>
          </a:p>
        </p:txBody>
      </p:sp>
      <p:sp>
        <p:nvSpPr>
          <p:cNvPr id="23" name="Picture Placeholder 22"/>
          <p:cNvSpPr>
            <a:spLocks noGrp="1"/>
          </p:cNvSpPr>
          <p:nvPr>
            <p:ph type="pic" sz="quarter" idx="20" hasCustomPrompt="1"/>
          </p:nvPr>
        </p:nvSpPr>
        <p:spPr>
          <a:xfrm>
            <a:off x="1660022" y="1549906"/>
            <a:ext cx="1706291" cy="2987832"/>
          </a:xfrm>
          <a:prstGeom prst="rect">
            <a:avLst/>
          </a:prstGeom>
        </p:spPr>
        <p:txBody>
          <a:bodyPr/>
          <a:lstStyle>
            <a:lvl1pPr marL="0" indent="0" algn="ctr">
              <a:buNone/>
              <a:defRPr sz="1686" baseline="0">
                <a:solidFill>
                  <a:schemeClr val="bg1"/>
                </a:solidFill>
              </a:defRPr>
            </a:lvl1pPr>
          </a:lstStyle>
          <a:p>
            <a:r>
              <a:rPr lang="en-US" dirty="0">
                <a:solidFill>
                  <a:schemeClr val="bg1"/>
                </a:solidFill>
              </a:rPr>
              <a:t>Click icon to insert screenshot picture</a:t>
            </a:r>
            <a:endParaRPr lang="en-IN" dirty="0"/>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37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grpSp>
        <p:nvGrpSpPr>
          <p:cNvPr id="6" name="Group 5"/>
          <p:cNvGrpSpPr/>
          <p:nvPr userDrawn="1"/>
        </p:nvGrpSpPr>
        <p:grpSpPr>
          <a:xfrm>
            <a:off x="-159026" y="-1324428"/>
            <a:ext cx="9303026" cy="3843724"/>
            <a:chOff x="0" y="8787280"/>
            <a:chExt cx="46816963" cy="19680105"/>
          </a:xfrm>
        </p:grpSpPr>
        <p:sp>
          <p:nvSpPr>
            <p:cNvPr id="7"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8"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0" name="Text Placeholder 2"/>
          <p:cNvSpPr>
            <a:spLocks noGrp="1"/>
          </p:cNvSpPr>
          <p:nvPr>
            <p:ph type="body" sz="quarter" idx="11"/>
          </p:nvPr>
        </p:nvSpPr>
        <p:spPr>
          <a:xfrm>
            <a:off x="385507" y="190499"/>
            <a:ext cx="8333191" cy="361371"/>
          </a:xfr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10"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13" name="TextBox 12"/>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sp>
        <p:nvSpPr>
          <p:cNvPr id="3" name="Content Placeholder 2"/>
          <p:cNvSpPr>
            <a:spLocks noGrp="1"/>
          </p:cNvSpPr>
          <p:nvPr>
            <p:ph sz="quarter" idx="13"/>
          </p:nvPr>
        </p:nvSpPr>
        <p:spPr>
          <a:xfrm>
            <a:off x="407988" y="1163782"/>
            <a:ext cx="8416925" cy="3297093"/>
          </a:xfrm>
        </p:spPr>
        <p:txBody>
          <a:bodyPr/>
          <a:lstStyle>
            <a:lvl1pPr marL="0" indent="0">
              <a:spcAft>
                <a:spcPts val="600"/>
              </a:spcAft>
              <a:buNone/>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grpSp>
        <p:nvGrpSpPr>
          <p:cNvPr id="6" name="Group 5"/>
          <p:cNvGrpSpPr/>
          <p:nvPr userDrawn="1"/>
        </p:nvGrpSpPr>
        <p:grpSpPr>
          <a:xfrm>
            <a:off x="-159026" y="-1324428"/>
            <a:ext cx="9303026" cy="3843724"/>
            <a:chOff x="0" y="8787280"/>
            <a:chExt cx="46816963" cy="19680105"/>
          </a:xfrm>
        </p:grpSpPr>
        <p:sp>
          <p:nvSpPr>
            <p:cNvPr id="7"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8"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0" name="Text Placeholder 2"/>
          <p:cNvSpPr>
            <a:spLocks noGrp="1"/>
          </p:cNvSpPr>
          <p:nvPr>
            <p:ph type="body" sz="quarter" idx="11"/>
          </p:nvPr>
        </p:nvSpPr>
        <p:spPr>
          <a:xfrm>
            <a:off x="385507" y="190499"/>
            <a:ext cx="8333191" cy="361371"/>
          </a:xfr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10"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13" name="TextBox 12"/>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sp>
        <p:nvSpPr>
          <p:cNvPr id="3" name="Content Placeholder 2"/>
          <p:cNvSpPr>
            <a:spLocks noGrp="1"/>
          </p:cNvSpPr>
          <p:nvPr>
            <p:ph sz="quarter" idx="13"/>
          </p:nvPr>
        </p:nvSpPr>
        <p:spPr>
          <a:xfrm>
            <a:off x="407988" y="1163782"/>
            <a:ext cx="4083178" cy="3297093"/>
          </a:xfrm>
        </p:spPr>
        <p:txBody>
          <a:bodyPr numCol="1"/>
          <a:lstStyle>
            <a:lvl1pPr marL="0" indent="0">
              <a:spcAft>
                <a:spcPts val="600"/>
              </a:spcAft>
              <a:buNone/>
              <a:defRPr b="0"/>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sz="quarter" idx="14"/>
          </p:nvPr>
        </p:nvSpPr>
        <p:spPr>
          <a:xfrm>
            <a:off x="4635519" y="1163781"/>
            <a:ext cx="4083178" cy="3297093"/>
          </a:xfrm>
        </p:spPr>
        <p:txBody>
          <a:bodyPr numCol="1"/>
          <a:lstStyle>
            <a:lvl1pPr marL="0" indent="0">
              <a:spcAft>
                <a:spcPts val="600"/>
              </a:spcAft>
              <a:buNone/>
              <a:defRPr b="0"/>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lio &amp; Project 6">
    <p:spTree>
      <p:nvGrpSpPr>
        <p:cNvPr id="1" name=""/>
        <p:cNvGrpSpPr/>
        <p:nvPr/>
      </p:nvGrpSpPr>
      <p:grpSpPr>
        <a:xfrm>
          <a:off x="0" y="0"/>
          <a:ext cx="0" cy="0"/>
          <a:chOff x="0" y="0"/>
          <a:chExt cx="0" cy="0"/>
        </a:xfrm>
      </p:grpSpPr>
      <p:sp>
        <p:nvSpPr>
          <p:cNvPr id="42" name="Picture Placeholder 41"/>
          <p:cNvSpPr>
            <a:spLocks noGrp="1"/>
          </p:cNvSpPr>
          <p:nvPr>
            <p:ph type="pic" sz="quarter" idx="14" hasCustomPrompt="1"/>
          </p:nvPr>
        </p:nvSpPr>
        <p:spPr>
          <a:xfrm>
            <a:off x="385507" y="1439389"/>
            <a:ext cx="4014900" cy="2882473"/>
          </a:xfrm>
          <a:custGeom>
            <a:avLst/>
            <a:gdLst>
              <a:gd name="connsiteX0" fmla="*/ 0 w 4679951"/>
              <a:gd name="connsiteY0" fmla="*/ 0 h 2952750"/>
              <a:gd name="connsiteX1" fmla="*/ 4679951 w 4679951"/>
              <a:gd name="connsiteY1" fmla="*/ 0 h 2952750"/>
              <a:gd name="connsiteX2" fmla="*/ 4679951 w 4679951"/>
              <a:gd name="connsiteY2" fmla="*/ 2952750 h 2952750"/>
              <a:gd name="connsiteX3" fmla="*/ 0 w 4679951"/>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4679951" h="2952750">
                <a:moveTo>
                  <a:pt x="0" y="0"/>
                </a:moveTo>
                <a:lnTo>
                  <a:pt x="4679951" y="0"/>
                </a:lnTo>
                <a:lnTo>
                  <a:pt x="4679951" y="2952750"/>
                </a:lnTo>
                <a:lnTo>
                  <a:pt x="0" y="2952750"/>
                </a:lnTo>
                <a:close/>
              </a:path>
            </a:pathLst>
          </a:custGeom>
        </p:spPr>
        <p:txBody>
          <a:bodyPr wrap="square" anchor="ctr">
            <a:noAutofit/>
          </a:bodyPr>
          <a:lstStyle>
            <a:lvl1pPr marL="0" indent="0" algn="ctr">
              <a:buNone/>
              <a:defRPr sz="1350">
                <a:solidFill>
                  <a:schemeClr val="bg1">
                    <a:lumMod val="65000"/>
                  </a:schemeClr>
                </a:solidFill>
              </a:defRPr>
            </a:lvl1pPr>
          </a:lstStyle>
          <a:p>
            <a:r>
              <a:rPr lang="en-US" dirty="0"/>
              <a:t>Drag and drop image here</a:t>
            </a:r>
          </a:p>
        </p:txBody>
      </p:sp>
      <p:sp>
        <p:nvSpPr>
          <p:cNvPr id="43" name="Picture Placeholder 42"/>
          <p:cNvSpPr>
            <a:spLocks noGrp="1"/>
          </p:cNvSpPr>
          <p:nvPr>
            <p:ph type="pic" sz="quarter" idx="15" hasCustomPrompt="1"/>
          </p:nvPr>
        </p:nvSpPr>
        <p:spPr>
          <a:xfrm>
            <a:off x="4452080" y="1439388"/>
            <a:ext cx="2014622" cy="1417320"/>
          </a:xfrm>
          <a:custGeom>
            <a:avLst/>
            <a:gdLst>
              <a:gd name="connsiteX0" fmla="*/ 0 w 2339975"/>
              <a:gd name="connsiteY0" fmla="*/ 0 h 1476375"/>
              <a:gd name="connsiteX1" fmla="*/ 2339975 w 2339975"/>
              <a:gd name="connsiteY1" fmla="*/ 0 h 1476375"/>
              <a:gd name="connsiteX2" fmla="*/ 2339975 w 2339975"/>
              <a:gd name="connsiteY2" fmla="*/ 1476375 h 1476375"/>
              <a:gd name="connsiteX3" fmla="*/ 0 w 2339975"/>
              <a:gd name="connsiteY3" fmla="*/ 1476375 h 1476375"/>
            </a:gdLst>
            <a:ahLst/>
            <a:cxnLst>
              <a:cxn ang="0">
                <a:pos x="connsiteX0" y="connsiteY0"/>
              </a:cxn>
              <a:cxn ang="0">
                <a:pos x="connsiteX1" y="connsiteY1"/>
              </a:cxn>
              <a:cxn ang="0">
                <a:pos x="connsiteX2" y="connsiteY2"/>
              </a:cxn>
              <a:cxn ang="0">
                <a:pos x="connsiteX3" y="connsiteY3"/>
              </a:cxn>
            </a:cxnLst>
            <a:rect l="l" t="t" r="r" b="b"/>
            <a:pathLst>
              <a:path w="2339975" h="1476375">
                <a:moveTo>
                  <a:pt x="0" y="0"/>
                </a:moveTo>
                <a:lnTo>
                  <a:pt x="2339975" y="0"/>
                </a:lnTo>
                <a:lnTo>
                  <a:pt x="2339975" y="1476375"/>
                </a:lnTo>
                <a:lnTo>
                  <a:pt x="0" y="1476375"/>
                </a:lnTo>
                <a:close/>
              </a:path>
            </a:pathLst>
          </a:custGeom>
        </p:spPr>
        <p:txBody>
          <a:bodyPr wrap="square" anchor="ctr">
            <a:noAutofit/>
          </a:bodyPr>
          <a:lstStyle>
            <a:lvl1pPr marL="0" indent="0" algn="ctr">
              <a:buNone/>
              <a:defRPr sz="1350">
                <a:solidFill>
                  <a:schemeClr val="bg1">
                    <a:lumMod val="65000"/>
                  </a:schemeClr>
                </a:solidFill>
              </a:defRPr>
            </a:lvl1pPr>
          </a:lstStyle>
          <a:p>
            <a:r>
              <a:rPr lang="en-US" dirty="0"/>
              <a:t>Drag and drop image here</a:t>
            </a:r>
          </a:p>
        </p:txBody>
      </p:sp>
      <p:sp>
        <p:nvSpPr>
          <p:cNvPr id="44" name="Picture Placeholder 43"/>
          <p:cNvSpPr>
            <a:spLocks noGrp="1"/>
          </p:cNvSpPr>
          <p:nvPr>
            <p:ph type="pic" sz="quarter" idx="16" hasCustomPrompt="1"/>
          </p:nvPr>
        </p:nvSpPr>
        <p:spPr>
          <a:xfrm>
            <a:off x="6518375" y="1439388"/>
            <a:ext cx="2014622" cy="1417320"/>
          </a:xfrm>
          <a:custGeom>
            <a:avLst/>
            <a:gdLst>
              <a:gd name="connsiteX0" fmla="*/ 0 w 2339975"/>
              <a:gd name="connsiteY0" fmla="*/ 0 h 1476375"/>
              <a:gd name="connsiteX1" fmla="*/ 2339975 w 2339975"/>
              <a:gd name="connsiteY1" fmla="*/ 0 h 1476375"/>
              <a:gd name="connsiteX2" fmla="*/ 2339975 w 2339975"/>
              <a:gd name="connsiteY2" fmla="*/ 1476375 h 1476375"/>
              <a:gd name="connsiteX3" fmla="*/ 0 w 2339975"/>
              <a:gd name="connsiteY3" fmla="*/ 1476375 h 1476375"/>
            </a:gdLst>
            <a:ahLst/>
            <a:cxnLst>
              <a:cxn ang="0">
                <a:pos x="connsiteX0" y="connsiteY0"/>
              </a:cxn>
              <a:cxn ang="0">
                <a:pos x="connsiteX1" y="connsiteY1"/>
              </a:cxn>
              <a:cxn ang="0">
                <a:pos x="connsiteX2" y="connsiteY2"/>
              </a:cxn>
              <a:cxn ang="0">
                <a:pos x="connsiteX3" y="connsiteY3"/>
              </a:cxn>
            </a:cxnLst>
            <a:rect l="l" t="t" r="r" b="b"/>
            <a:pathLst>
              <a:path w="2339975" h="1476375">
                <a:moveTo>
                  <a:pt x="0" y="0"/>
                </a:moveTo>
                <a:lnTo>
                  <a:pt x="2339975" y="0"/>
                </a:lnTo>
                <a:lnTo>
                  <a:pt x="2339975" y="1476375"/>
                </a:lnTo>
                <a:lnTo>
                  <a:pt x="0" y="1476375"/>
                </a:lnTo>
                <a:close/>
              </a:path>
            </a:pathLst>
          </a:custGeom>
        </p:spPr>
        <p:txBody>
          <a:bodyPr wrap="square" anchor="ctr">
            <a:noAutofit/>
          </a:bodyPr>
          <a:lstStyle>
            <a:lvl1pPr marL="0" indent="0" algn="ctr">
              <a:buNone/>
              <a:defRPr sz="1350">
                <a:solidFill>
                  <a:schemeClr val="bg1">
                    <a:lumMod val="65000"/>
                  </a:schemeClr>
                </a:solidFill>
              </a:defRPr>
            </a:lvl1pPr>
          </a:lstStyle>
          <a:p>
            <a:r>
              <a:rPr lang="en-US" dirty="0"/>
              <a:t>Drag and drop image here</a:t>
            </a:r>
          </a:p>
        </p:txBody>
      </p:sp>
      <p:sp>
        <p:nvSpPr>
          <p:cNvPr id="45" name="Picture Placeholder 44"/>
          <p:cNvSpPr>
            <a:spLocks noGrp="1"/>
          </p:cNvSpPr>
          <p:nvPr>
            <p:ph type="pic" sz="quarter" idx="17" hasCustomPrompt="1"/>
          </p:nvPr>
        </p:nvSpPr>
        <p:spPr>
          <a:xfrm>
            <a:off x="4452081" y="2904542"/>
            <a:ext cx="2014622" cy="1417320"/>
          </a:xfrm>
          <a:custGeom>
            <a:avLst/>
            <a:gdLst>
              <a:gd name="connsiteX0" fmla="*/ 0 w 2339975"/>
              <a:gd name="connsiteY0" fmla="*/ 0 h 1476375"/>
              <a:gd name="connsiteX1" fmla="*/ 2339975 w 2339975"/>
              <a:gd name="connsiteY1" fmla="*/ 0 h 1476375"/>
              <a:gd name="connsiteX2" fmla="*/ 2339975 w 2339975"/>
              <a:gd name="connsiteY2" fmla="*/ 1476375 h 1476375"/>
              <a:gd name="connsiteX3" fmla="*/ 0 w 2339975"/>
              <a:gd name="connsiteY3" fmla="*/ 1476375 h 1476375"/>
            </a:gdLst>
            <a:ahLst/>
            <a:cxnLst>
              <a:cxn ang="0">
                <a:pos x="connsiteX0" y="connsiteY0"/>
              </a:cxn>
              <a:cxn ang="0">
                <a:pos x="connsiteX1" y="connsiteY1"/>
              </a:cxn>
              <a:cxn ang="0">
                <a:pos x="connsiteX2" y="connsiteY2"/>
              </a:cxn>
              <a:cxn ang="0">
                <a:pos x="connsiteX3" y="connsiteY3"/>
              </a:cxn>
            </a:cxnLst>
            <a:rect l="l" t="t" r="r" b="b"/>
            <a:pathLst>
              <a:path w="2339975" h="1476375">
                <a:moveTo>
                  <a:pt x="0" y="0"/>
                </a:moveTo>
                <a:lnTo>
                  <a:pt x="2339975" y="0"/>
                </a:lnTo>
                <a:lnTo>
                  <a:pt x="2339975" y="1476375"/>
                </a:lnTo>
                <a:lnTo>
                  <a:pt x="0" y="1476375"/>
                </a:lnTo>
                <a:close/>
              </a:path>
            </a:pathLst>
          </a:custGeom>
        </p:spPr>
        <p:txBody>
          <a:bodyPr wrap="square" anchor="ctr">
            <a:noAutofit/>
          </a:bodyPr>
          <a:lstStyle>
            <a:lvl1pPr marL="0" indent="0" algn="ctr">
              <a:buNone/>
              <a:defRPr sz="1350">
                <a:solidFill>
                  <a:schemeClr val="bg1">
                    <a:lumMod val="65000"/>
                  </a:schemeClr>
                </a:solidFill>
              </a:defRPr>
            </a:lvl1pPr>
          </a:lstStyle>
          <a:p>
            <a:r>
              <a:rPr lang="en-US" dirty="0"/>
              <a:t>Drag and drop image here</a:t>
            </a:r>
          </a:p>
        </p:txBody>
      </p:sp>
      <p:sp>
        <p:nvSpPr>
          <p:cNvPr id="46" name="Picture Placeholder 45"/>
          <p:cNvSpPr>
            <a:spLocks noGrp="1"/>
          </p:cNvSpPr>
          <p:nvPr>
            <p:ph type="pic" sz="quarter" idx="18" hasCustomPrompt="1"/>
          </p:nvPr>
        </p:nvSpPr>
        <p:spPr>
          <a:xfrm>
            <a:off x="6518375" y="2904542"/>
            <a:ext cx="2014622" cy="1417320"/>
          </a:xfrm>
          <a:custGeom>
            <a:avLst/>
            <a:gdLst>
              <a:gd name="connsiteX0" fmla="*/ 0 w 2339975"/>
              <a:gd name="connsiteY0" fmla="*/ 0 h 1476375"/>
              <a:gd name="connsiteX1" fmla="*/ 2339975 w 2339975"/>
              <a:gd name="connsiteY1" fmla="*/ 0 h 1476375"/>
              <a:gd name="connsiteX2" fmla="*/ 2339975 w 2339975"/>
              <a:gd name="connsiteY2" fmla="*/ 1476375 h 1476375"/>
              <a:gd name="connsiteX3" fmla="*/ 0 w 2339975"/>
              <a:gd name="connsiteY3" fmla="*/ 1476375 h 1476375"/>
            </a:gdLst>
            <a:ahLst/>
            <a:cxnLst>
              <a:cxn ang="0">
                <a:pos x="connsiteX0" y="connsiteY0"/>
              </a:cxn>
              <a:cxn ang="0">
                <a:pos x="connsiteX1" y="connsiteY1"/>
              </a:cxn>
              <a:cxn ang="0">
                <a:pos x="connsiteX2" y="connsiteY2"/>
              </a:cxn>
              <a:cxn ang="0">
                <a:pos x="connsiteX3" y="connsiteY3"/>
              </a:cxn>
            </a:cxnLst>
            <a:rect l="l" t="t" r="r" b="b"/>
            <a:pathLst>
              <a:path w="2339975" h="1476375">
                <a:moveTo>
                  <a:pt x="0" y="0"/>
                </a:moveTo>
                <a:lnTo>
                  <a:pt x="2339975" y="0"/>
                </a:lnTo>
                <a:lnTo>
                  <a:pt x="2339975" y="1476375"/>
                </a:lnTo>
                <a:lnTo>
                  <a:pt x="0" y="1476375"/>
                </a:lnTo>
                <a:close/>
              </a:path>
            </a:pathLst>
          </a:custGeom>
        </p:spPr>
        <p:txBody>
          <a:bodyPr wrap="square" anchor="ctr">
            <a:noAutofit/>
          </a:bodyPr>
          <a:lstStyle>
            <a:lvl1pPr marL="0" indent="0" algn="ctr">
              <a:buNone/>
              <a:defRPr sz="1350">
                <a:solidFill>
                  <a:schemeClr val="bg1">
                    <a:lumMod val="65000"/>
                  </a:schemeClr>
                </a:solidFill>
              </a:defRPr>
            </a:lvl1pPr>
          </a:lstStyle>
          <a:p>
            <a:r>
              <a:rPr lang="en-US" dirty="0"/>
              <a:t>Drag and drop image here</a:t>
            </a:r>
          </a:p>
        </p:txBody>
      </p:sp>
      <p:sp>
        <p:nvSpPr>
          <p:cNvPr id="14"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23" name="Text Placeholder 2"/>
          <p:cNvSpPr>
            <a:spLocks noGrp="1"/>
          </p:cNvSpPr>
          <p:nvPr>
            <p:ph type="body" sz="quarter" idx="11"/>
          </p:nvPr>
        </p:nvSpPr>
        <p:spPr>
          <a:xfrm>
            <a:off x="385507" y="190499"/>
            <a:ext cx="8333191" cy="361371"/>
          </a:xfr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4" name="Text Placeholder 2"/>
          <p:cNvSpPr>
            <a:spLocks noGrp="1"/>
          </p:cNvSpPr>
          <p:nvPr>
            <p:ph type="body" sz="quarter" idx="12" hasCustomPrompt="1"/>
          </p:nvPr>
        </p:nvSpPr>
        <p:spPr>
          <a:xfrm>
            <a:off x="1330536" y="599186"/>
            <a:ext cx="7388161" cy="283315"/>
          </a:xfr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12" name="TextBox 11"/>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eam Single 1">
    <p:spTree>
      <p:nvGrpSpPr>
        <p:cNvPr id="1" name=""/>
        <p:cNvGrpSpPr/>
        <p:nvPr/>
      </p:nvGrpSpPr>
      <p:grpSpPr>
        <a:xfrm>
          <a:off x="0" y="0"/>
          <a:ext cx="0" cy="0"/>
          <a:chOff x="0" y="0"/>
          <a:chExt cx="0" cy="0"/>
        </a:xfrm>
      </p:grpSpPr>
      <p:grpSp>
        <p:nvGrpSpPr>
          <p:cNvPr id="3" name="Group 2"/>
          <p:cNvGrpSpPr/>
          <p:nvPr userDrawn="1"/>
        </p:nvGrpSpPr>
        <p:grpSpPr>
          <a:xfrm>
            <a:off x="0" y="1716245"/>
            <a:ext cx="9144000" cy="3843724"/>
            <a:chOff x="0" y="8787280"/>
            <a:chExt cx="46816963" cy="19680105"/>
          </a:xfrm>
        </p:grpSpPr>
        <p:sp>
          <p:nvSpPr>
            <p:cNvPr id="4"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5"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7" name="Picture Placeholder 6"/>
          <p:cNvSpPr>
            <a:spLocks noGrp="1"/>
          </p:cNvSpPr>
          <p:nvPr>
            <p:ph type="pic" sz="quarter" idx="10" hasCustomPrompt="1"/>
          </p:nvPr>
        </p:nvSpPr>
        <p:spPr>
          <a:xfrm>
            <a:off x="888160" y="1515177"/>
            <a:ext cx="2308403" cy="2308403"/>
          </a:xfrm>
          <a:prstGeom prst="ellipse">
            <a:avLst/>
          </a:prstGeom>
          <a:solidFill>
            <a:schemeClr val="bg1">
              <a:lumMod val="85000"/>
            </a:schemeClr>
          </a:solidFill>
        </p:spPr>
        <p:txBody>
          <a:bodyPr anchor="ct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solidFill>
                  <a:schemeClr val="bg1"/>
                </a:solidFill>
              </a:defRPr>
            </a:lvl1pPr>
          </a:lstStyle>
          <a:p>
            <a:r>
              <a:rPr lang="en-US" dirty="0"/>
              <a:t>Drag and drop image here</a:t>
            </a:r>
          </a:p>
        </p:txBody>
      </p:sp>
      <p:sp>
        <p:nvSpPr>
          <p:cNvPr id="11" name="Text Placeholder 2"/>
          <p:cNvSpPr>
            <a:spLocks noGrp="1"/>
          </p:cNvSpPr>
          <p:nvPr>
            <p:ph type="body" sz="quarter" idx="11"/>
          </p:nvPr>
        </p:nvSpPr>
        <p:spPr>
          <a:xfrm>
            <a:off x="385507" y="190499"/>
            <a:ext cx="8333191" cy="361371"/>
          </a:xfr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12" name="Text Placeholder 2"/>
          <p:cNvSpPr>
            <a:spLocks noGrp="1"/>
          </p:cNvSpPr>
          <p:nvPr>
            <p:ph type="body" sz="quarter" idx="12" hasCustomPrompt="1"/>
          </p:nvPr>
        </p:nvSpPr>
        <p:spPr>
          <a:xfrm>
            <a:off x="1330536" y="599186"/>
            <a:ext cx="7388161" cy="283315"/>
          </a:xfr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13"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19" name="Content Placeholder 18"/>
          <p:cNvSpPr>
            <a:spLocks noGrp="1"/>
          </p:cNvSpPr>
          <p:nvPr>
            <p:ph sz="quarter" idx="13" hasCustomPrompt="1"/>
          </p:nvPr>
        </p:nvSpPr>
        <p:spPr>
          <a:xfrm>
            <a:off x="3623975" y="1625256"/>
            <a:ext cx="3475037" cy="2088244"/>
          </a:xfrm>
        </p:spPr>
        <p:txBody>
          <a:bodyPr anchor="ctr"/>
          <a:lstStyle>
            <a:lvl1pPr marL="0" indent="0" algn="l">
              <a:spcAft>
                <a:spcPts val="300"/>
              </a:spcAft>
              <a:buNone/>
              <a:defRPr sz="2400"/>
            </a:lvl1pPr>
            <a:lvl2pPr marL="9525" indent="0" algn="l">
              <a:spcAft>
                <a:spcPts val="1200"/>
              </a:spcAft>
              <a:buNone/>
              <a:tabLst/>
              <a:defRPr i="1">
                <a:solidFill>
                  <a:schemeClr val="tx1">
                    <a:lumMod val="50000"/>
                    <a:lumOff val="50000"/>
                  </a:schemeClr>
                </a:solidFill>
              </a:defRPr>
            </a:lvl2pPr>
            <a:lvl3pPr marL="30163" indent="0" algn="l">
              <a:buNone/>
              <a:tabLst/>
              <a:defRPr/>
            </a:lvl3pPr>
          </a:lstStyle>
          <a:p>
            <a:pPr lvl="0"/>
            <a:r>
              <a:rPr lang="en-US" dirty="0"/>
              <a:t>Speaker Name</a:t>
            </a:r>
          </a:p>
          <a:p>
            <a:pPr lvl="1"/>
            <a:r>
              <a:rPr lang="en-US" dirty="0"/>
              <a:t>Speaker title</a:t>
            </a:r>
          </a:p>
          <a:p>
            <a:pPr lvl="2"/>
            <a:r>
              <a:rPr lang="en-US" dirty="0"/>
              <a:t>Speaker Bio</a:t>
            </a:r>
          </a:p>
        </p:txBody>
      </p:sp>
      <p:sp>
        <p:nvSpPr>
          <p:cNvPr id="16" name="TextBox 15"/>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spTree>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eam Work">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1922454" y="1472808"/>
            <a:ext cx="1228307" cy="1228284"/>
          </a:xfrm>
          <a:custGeom>
            <a:avLst/>
            <a:gdLst>
              <a:gd name="connsiteX0" fmla="*/ 2327238 w 4654476"/>
              <a:gd name="connsiteY0" fmla="*/ 0 h 4654476"/>
              <a:gd name="connsiteX1" fmla="*/ 4654476 w 4654476"/>
              <a:gd name="connsiteY1" fmla="*/ 2327238 h 4654476"/>
              <a:gd name="connsiteX2" fmla="*/ 2327238 w 4654476"/>
              <a:gd name="connsiteY2" fmla="*/ 4654476 h 4654476"/>
              <a:gd name="connsiteX3" fmla="*/ 0 w 4654476"/>
              <a:gd name="connsiteY3" fmla="*/ 2327238 h 4654476"/>
              <a:gd name="connsiteX4" fmla="*/ 2327238 w 4654476"/>
              <a:gd name="connsiteY4" fmla="*/ 0 h 465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4476" h="4654476">
                <a:moveTo>
                  <a:pt x="2327238" y="0"/>
                </a:moveTo>
                <a:cubicBezTo>
                  <a:pt x="3612536" y="0"/>
                  <a:pt x="4654476" y="1041940"/>
                  <a:pt x="4654476" y="2327238"/>
                </a:cubicBezTo>
                <a:cubicBezTo>
                  <a:pt x="4654476" y="3612536"/>
                  <a:pt x="3612536" y="4654476"/>
                  <a:pt x="2327238" y="4654476"/>
                </a:cubicBezTo>
                <a:cubicBezTo>
                  <a:pt x="1041940" y="4654476"/>
                  <a:pt x="0" y="3612536"/>
                  <a:pt x="0" y="2327238"/>
                </a:cubicBezTo>
                <a:cubicBezTo>
                  <a:pt x="0" y="1041940"/>
                  <a:pt x="1041940" y="0"/>
                  <a:pt x="2327238" y="0"/>
                </a:cubicBezTo>
                <a:close/>
              </a:path>
            </a:pathLst>
          </a:custGeom>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Drag and drop image here</a:t>
            </a:r>
          </a:p>
        </p:txBody>
      </p:sp>
      <p:grpSp>
        <p:nvGrpSpPr>
          <p:cNvPr id="5" name="Group 4"/>
          <p:cNvGrpSpPr/>
          <p:nvPr userDrawn="1"/>
        </p:nvGrpSpPr>
        <p:grpSpPr>
          <a:xfrm>
            <a:off x="0" y="1716245"/>
            <a:ext cx="9144000" cy="3843724"/>
            <a:chOff x="0" y="8787280"/>
            <a:chExt cx="46816963" cy="19680105"/>
          </a:xfrm>
        </p:grpSpPr>
        <p:sp>
          <p:nvSpPr>
            <p:cNvPr id="6"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7"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2" name="Picture Placeholder 14"/>
          <p:cNvSpPr>
            <a:spLocks noGrp="1"/>
          </p:cNvSpPr>
          <p:nvPr>
            <p:ph type="pic" sz="quarter" idx="16" hasCustomPrompt="1"/>
          </p:nvPr>
        </p:nvSpPr>
        <p:spPr>
          <a:xfrm>
            <a:off x="5909530" y="1464028"/>
            <a:ext cx="1228307" cy="1228284"/>
          </a:xfrm>
          <a:custGeom>
            <a:avLst/>
            <a:gdLst>
              <a:gd name="connsiteX0" fmla="*/ 2327238 w 4654476"/>
              <a:gd name="connsiteY0" fmla="*/ 0 h 4654476"/>
              <a:gd name="connsiteX1" fmla="*/ 4654476 w 4654476"/>
              <a:gd name="connsiteY1" fmla="*/ 2327238 h 4654476"/>
              <a:gd name="connsiteX2" fmla="*/ 2327238 w 4654476"/>
              <a:gd name="connsiteY2" fmla="*/ 4654476 h 4654476"/>
              <a:gd name="connsiteX3" fmla="*/ 0 w 4654476"/>
              <a:gd name="connsiteY3" fmla="*/ 2327238 h 4654476"/>
              <a:gd name="connsiteX4" fmla="*/ 2327238 w 4654476"/>
              <a:gd name="connsiteY4" fmla="*/ 0 h 465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4476" h="4654476">
                <a:moveTo>
                  <a:pt x="2327238" y="0"/>
                </a:moveTo>
                <a:cubicBezTo>
                  <a:pt x="3612536" y="0"/>
                  <a:pt x="4654476" y="1041940"/>
                  <a:pt x="4654476" y="2327238"/>
                </a:cubicBezTo>
                <a:cubicBezTo>
                  <a:pt x="4654476" y="3612536"/>
                  <a:pt x="3612536" y="4654476"/>
                  <a:pt x="2327238" y="4654476"/>
                </a:cubicBezTo>
                <a:cubicBezTo>
                  <a:pt x="1041940" y="4654476"/>
                  <a:pt x="0" y="3612536"/>
                  <a:pt x="0" y="2327238"/>
                </a:cubicBezTo>
                <a:cubicBezTo>
                  <a:pt x="0" y="1041940"/>
                  <a:pt x="1041940" y="0"/>
                  <a:pt x="2327238" y="0"/>
                </a:cubicBezTo>
                <a:close/>
              </a:path>
            </a:pathLst>
          </a:custGeom>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Drag and drop image here</a:t>
            </a:r>
          </a:p>
        </p:txBody>
      </p:sp>
      <p:sp>
        <p:nvSpPr>
          <p:cNvPr id="20" name="Text Placeholder 2"/>
          <p:cNvSpPr>
            <a:spLocks noGrp="1"/>
          </p:cNvSpPr>
          <p:nvPr>
            <p:ph type="body" sz="quarter" idx="11"/>
          </p:nvPr>
        </p:nvSpPr>
        <p:spPr>
          <a:xfrm>
            <a:off x="385507" y="190499"/>
            <a:ext cx="8333191" cy="361371"/>
          </a:xfr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12"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3" name="Text Placeholder 2"/>
          <p:cNvSpPr>
            <a:spLocks noGrp="1"/>
          </p:cNvSpPr>
          <p:nvPr>
            <p:ph type="body" sz="quarter" idx="19" hasCustomPrompt="1"/>
          </p:nvPr>
        </p:nvSpPr>
        <p:spPr>
          <a:xfrm>
            <a:off x="949926" y="2838006"/>
            <a:ext cx="3173360" cy="1550954"/>
          </a:xfrm>
        </p:spPr>
        <p:txBody>
          <a:bodyPr>
            <a:normAutofit/>
          </a:bodyPr>
          <a:lstStyle>
            <a:lvl1pPr marL="0" indent="0" algn="ctr">
              <a:buNone/>
              <a:defRPr sz="1600" baseline="0">
                <a:solidFill>
                  <a:schemeClr val="tx1">
                    <a:lumMod val="65000"/>
                    <a:lumOff val="35000"/>
                  </a:schemeClr>
                </a:solidFill>
              </a:defRPr>
            </a:lvl1pPr>
          </a:lstStyle>
          <a:p>
            <a:pPr lvl="0"/>
            <a:r>
              <a:rPr lang="en-US"/>
              <a:t>Body </a:t>
            </a:r>
            <a:r>
              <a:rPr lang="en-US" dirty="0"/>
              <a:t>copy goes here. </a:t>
            </a:r>
            <a:r>
              <a:rPr lang="en-US" dirty="0" err="1"/>
              <a:t>Grancius</a:t>
            </a:r>
            <a:r>
              <a:rPr lang="en-US" dirty="0"/>
              <a:t> empowers the modern digital government</a:t>
            </a:r>
          </a:p>
        </p:txBody>
      </p:sp>
      <p:sp>
        <p:nvSpPr>
          <p:cNvPr id="17" name="Text Placeholder 2"/>
          <p:cNvSpPr>
            <a:spLocks noGrp="1"/>
          </p:cNvSpPr>
          <p:nvPr>
            <p:ph type="body" sz="quarter" idx="20" hasCustomPrompt="1"/>
          </p:nvPr>
        </p:nvSpPr>
        <p:spPr>
          <a:xfrm>
            <a:off x="4937002" y="2829226"/>
            <a:ext cx="3173360" cy="1550954"/>
          </a:xfrm>
        </p:spPr>
        <p:txBody>
          <a:bodyPr>
            <a:normAutofit/>
          </a:bodyPr>
          <a:lstStyle>
            <a:lvl1pPr marL="0" indent="0" algn="ctr">
              <a:buNone/>
              <a:defRPr sz="16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25" name="TextBox 24"/>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spTree>
    <p:extLst/>
  </p:cSld>
  <p:clrMapOvr>
    <a:masterClrMapping/>
  </p:clrMapOvr>
  <p:transition spd="slow">
    <p:push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eam Work">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1207240" y="1472808"/>
            <a:ext cx="1228307" cy="1228284"/>
          </a:xfrm>
          <a:custGeom>
            <a:avLst/>
            <a:gdLst>
              <a:gd name="connsiteX0" fmla="*/ 2327238 w 4654476"/>
              <a:gd name="connsiteY0" fmla="*/ 0 h 4654476"/>
              <a:gd name="connsiteX1" fmla="*/ 4654476 w 4654476"/>
              <a:gd name="connsiteY1" fmla="*/ 2327238 h 4654476"/>
              <a:gd name="connsiteX2" fmla="*/ 2327238 w 4654476"/>
              <a:gd name="connsiteY2" fmla="*/ 4654476 h 4654476"/>
              <a:gd name="connsiteX3" fmla="*/ 0 w 4654476"/>
              <a:gd name="connsiteY3" fmla="*/ 2327238 h 4654476"/>
              <a:gd name="connsiteX4" fmla="*/ 2327238 w 4654476"/>
              <a:gd name="connsiteY4" fmla="*/ 0 h 465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4476" h="4654476">
                <a:moveTo>
                  <a:pt x="2327238" y="0"/>
                </a:moveTo>
                <a:cubicBezTo>
                  <a:pt x="3612536" y="0"/>
                  <a:pt x="4654476" y="1041940"/>
                  <a:pt x="4654476" y="2327238"/>
                </a:cubicBezTo>
                <a:cubicBezTo>
                  <a:pt x="4654476" y="3612536"/>
                  <a:pt x="3612536" y="4654476"/>
                  <a:pt x="2327238" y="4654476"/>
                </a:cubicBezTo>
                <a:cubicBezTo>
                  <a:pt x="1041940" y="4654476"/>
                  <a:pt x="0" y="3612536"/>
                  <a:pt x="0" y="2327238"/>
                </a:cubicBezTo>
                <a:cubicBezTo>
                  <a:pt x="0" y="1041940"/>
                  <a:pt x="1041940" y="0"/>
                  <a:pt x="2327238" y="0"/>
                </a:cubicBezTo>
                <a:close/>
              </a:path>
            </a:pathLst>
          </a:custGeom>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Drag and drop image here</a:t>
            </a:r>
          </a:p>
        </p:txBody>
      </p:sp>
      <p:grpSp>
        <p:nvGrpSpPr>
          <p:cNvPr id="5" name="Group 4"/>
          <p:cNvGrpSpPr/>
          <p:nvPr userDrawn="1"/>
        </p:nvGrpSpPr>
        <p:grpSpPr>
          <a:xfrm>
            <a:off x="0" y="1716245"/>
            <a:ext cx="9144000" cy="3843724"/>
            <a:chOff x="0" y="8787280"/>
            <a:chExt cx="46816963" cy="19680105"/>
          </a:xfrm>
        </p:grpSpPr>
        <p:sp>
          <p:nvSpPr>
            <p:cNvPr id="6"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7"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2" name="Picture Placeholder 14"/>
          <p:cNvSpPr>
            <a:spLocks noGrp="1"/>
          </p:cNvSpPr>
          <p:nvPr>
            <p:ph type="pic" sz="quarter" idx="16" hasCustomPrompt="1"/>
          </p:nvPr>
        </p:nvSpPr>
        <p:spPr>
          <a:xfrm>
            <a:off x="3854402" y="1464028"/>
            <a:ext cx="1228307" cy="1228284"/>
          </a:xfrm>
          <a:custGeom>
            <a:avLst/>
            <a:gdLst>
              <a:gd name="connsiteX0" fmla="*/ 2327238 w 4654476"/>
              <a:gd name="connsiteY0" fmla="*/ 0 h 4654476"/>
              <a:gd name="connsiteX1" fmla="*/ 4654476 w 4654476"/>
              <a:gd name="connsiteY1" fmla="*/ 2327238 h 4654476"/>
              <a:gd name="connsiteX2" fmla="*/ 2327238 w 4654476"/>
              <a:gd name="connsiteY2" fmla="*/ 4654476 h 4654476"/>
              <a:gd name="connsiteX3" fmla="*/ 0 w 4654476"/>
              <a:gd name="connsiteY3" fmla="*/ 2327238 h 4654476"/>
              <a:gd name="connsiteX4" fmla="*/ 2327238 w 4654476"/>
              <a:gd name="connsiteY4" fmla="*/ 0 h 465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4476" h="4654476">
                <a:moveTo>
                  <a:pt x="2327238" y="0"/>
                </a:moveTo>
                <a:cubicBezTo>
                  <a:pt x="3612536" y="0"/>
                  <a:pt x="4654476" y="1041940"/>
                  <a:pt x="4654476" y="2327238"/>
                </a:cubicBezTo>
                <a:cubicBezTo>
                  <a:pt x="4654476" y="3612536"/>
                  <a:pt x="3612536" y="4654476"/>
                  <a:pt x="2327238" y="4654476"/>
                </a:cubicBezTo>
                <a:cubicBezTo>
                  <a:pt x="1041940" y="4654476"/>
                  <a:pt x="0" y="3612536"/>
                  <a:pt x="0" y="2327238"/>
                </a:cubicBezTo>
                <a:cubicBezTo>
                  <a:pt x="0" y="1041940"/>
                  <a:pt x="1041940" y="0"/>
                  <a:pt x="2327238" y="0"/>
                </a:cubicBezTo>
                <a:close/>
              </a:path>
            </a:pathLst>
          </a:custGeom>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Drag and drop image here</a:t>
            </a:r>
          </a:p>
        </p:txBody>
      </p:sp>
      <p:sp>
        <p:nvSpPr>
          <p:cNvPr id="23" name="Picture Placeholder 14"/>
          <p:cNvSpPr>
            <a:spLocks noGrp="1"/>
          </p:cNvSpPr>
          <p:nvPr>
            <p:ph type="pic" sz="quarter" idx="17" hasCustomPrompt="1"/>
          </p:nvPr>
        </p:nvSpPr>
        <p:spPr>
          <a:xfrm>
            <a:off x="6501567" y="1472808"/>
            <a:ext cx="1228307" cy="1228284"/>
          </a:xfrm>
          <a:custGeom>
            <a:avLst/>
            <a:gdLst>
              <a:gd name="connsiteX0" fmla="*/ 2327238 w 4654476"/>
              <a:gd name="connsiteY0" fmla="*/ 0 h 4654476"/>
              <a:gd name="connsiteX1" fmla="*/ 4654476 w 4654476"/>
              <a:gd name="connsiteY1" fmla="*/ 2327238 h 4654476"/>
              <a:gd name="connsiteX2" fmla="*/ 2327238 w 4654476"/>
              <a:gd name="connsiteY2" fmla="*/ 4654476 h 4654476"/>
              <a:gd name="connsiteX3" fmla="*/ 0 w 4654476"/>
              <a:gd name="connsiteY3" fmla="*/ 2327238 h 4654476"/>
              <a:gd name="connsiteX4" fmla="*/ 2327238 w 4654476"/>
              <a:gd name="connsiteY4" fmla="*/ 0 h 465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4476" h="4654476">
                <a:moveTo>
                  <a:pt x="2327238" y="0"/>
                </a:moveTo>
                <a:cubicBezTo>
                  <a:pt x="3612536" y="0"/>
                  <a:pt x="4654476" y="1041940"/>
                  <a:pt x="4654476" y="2327238"/>
                </a:cubicBezTo>
                <a:cubicBezTo>
                  <a:pt x="4654476" y="3612536"/>
                  <a:pt x="3612536" y="4654476"/>
                  <a:pt x="2327238" y="4654476"/>
                </a:cubicBezTo>
                <a:cubicBezTo>
                  <a:pt x="1041940" y="4654476"/>
                  <a:pt x="0" y="3612536"/>
                  <a:pt x="0" y="2327238"/>
                </a:cubicBezTo>
                <a:cubicBezTo>
                  <a:pt x="0" y="1041940"/>
                  <a:pt x="1041940" y="0"/>
                  <a:pt x="2327238" y="0"/>
                </a:cubicBezTo>
                <a:close/>
              </a:path>
            </a:pathLst>
          </a:custGeom>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Drag and drop image here</a:t>
            </a:r>
          </a:p>
        </p:txBody>
      </p:sp>
      <p:sp>
        <p:nvSpPr>
          <p:cNvPr id="20" name="Text Placeholder 2"/>
          <p:cNvSpPr>
            <a:spLocks noGrp="1"/>
          </p:cNvSpPr>
          <p:nvPr>
            <p:ph type="body" sz="quarter" idx="11"/>
          </p:nvPr>
        </p:nvSpPr>
        <p:spPr>
          <a:xfrm>
            <a:off x="385507" y="190499"/>
            <a:ext cx="8333191" cy="361371"/>
          </a:xfr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12"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3" name="Text Placeholder 2"/>
          <p:cNvSpPr>
            <a:spLocks noGrp="1"/>
          </p:cNvSpPr>
          <p:nvPr>
            <p:ph type="body" sz="quarter" idx="19" hasCustomPrompt="1"/>
          </p:nvPr>
        </p:nvSpPr>
        <p:spPr>
          <a:xfrm>
            <a:off x="629296" y="2838006"/>
            <a:ext cx="2384193" cy="1550954"/>
          </a:xfrm>
        </p:spPr>
        <p:txBody>
          <a:bodyPr>
            <a:normAutofit/>
          </a:bodyPr>
          <a:lstStyle>
            <a:lvl1pPr marL="0" indent="0" algn="ctr">
              <a:buNone/>
              <a:defRPr sz="1600" baseline="0">
                <a:solidFill>
                  <a:schemeClr val="tx1">
                    <a:lumMod val="65000"/>
                    <a:lumOff val="35000"/>
                  </a:schemeClr>
                </a:solidFill>
              </a:defRPr>
            </a:lvl1pPr>
          </a:lstStyle>
          <a:p>
            <a:pPr lvl="0"/>
            <a:r>
              <a:rPr lang="en-US"/>
              <a:t>Body </a:t>
            </a:r>
            <a:r>
              <a:rPr lang="en-US" dirty="0"/>
              <a:t>copy goes here. </a:t>
            </a:r>
            <a:r>
              <a:rPr lang="en-US" dirty="0" err="1"/>
              <a:t>Grancius</a:t>
            </a:r>
            <a:r>
              <a:rPr lang="en-US" dirty="0"/>
              <a:t> empowers the modern digital government</a:t>
            </a:r>
          </a:p>
        </p:txBody>
      </p:sp>
      <p:sp>
        <p:nvSpPr>
          <p:cNvPr id="17" name="Text Placeholder 2"/>
          <p:cNvSpPr>
            <a:spLocks noGrp="1"/>
          </p:cNvSpPr>
          <p:nvPr>
            <p:ph type="body" sz="quarter" idx="20" hasCustomPrompt="1"/>
          </p:nvPr>
        </p:nvSpPr>
        <p:spPr>
          <a:xfrm>
            <a:off x="3276458" y="2829226"/>
            <a:ext cx="2384193" cy="1550954"/>
          </a:xfrm>
        </p:spPr>
        <p:txBody>
          <a:bodyPr>
            <a:normAutofit/>
          </a:bodyPr>
          <a:lstStyle>
            <a:lvl1pPr marL="0" indent="0" algn="ctr">
              <a:buNone/>
              <a:defRPr sz="16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18" name="Text Placeholder 2"/>
          <p:cNvSpPr>
            <a:spLocks noGrp="1"/>
          </p:cNvSpPr>
          <p:nvPr>
            <p:ph type="body" sz="quarter" idx="21" hasCustomPrompt="1"/>
          </p:nvPr>
        </p:nvSpPr>
        <p:spPr>
          <a:xfrm>
            <a:off x="5923623" y="2838006"/>
            <a:ext cx="2384193" cy="1550954"/>
          </a:xfrm>
        </p:spPr>
        <p:txBody>
          <a:bodyPr>
            <a:normAutofit/>
          </a:bodyPr>
          <a:lstStyle>
            <a:lvl1pPr marL="0" indent="0" algn="ctr">
              <a:buNone/>
              <a:defRPr sz="16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25" name="TextBox 24"/>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spTree>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eam Work">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332348" y="1454964"/>
            <a:ext cx="1228307" cy="1228284"/>
          </a:xfrm>
          <a:custGeom>
            <a:avLst/>
            <a:gdLst>
              <a:gd name="connsiteX0" fmla="*/ 2327238 w 4654476"/>
              <a:gd name="connsiteY0" fmla="*/ 0 h 4654476"/>
              <a:gd name="connsiteX1" fmla="*/ 4654476 w 4654476"/>
              <a:gd name="connsiteY1" fmla="*/ 2327238 h 4654476"/>
              <a:gd name="connsiteX2" fmla="*/ 2327238 w 4654476"/>
              <a:gd name="connsiteY2" fmla="*/ 4654476 h 4654476"/>
              <a:gd name="connsiteX3" fmla="*/ 0 w 4654476"/>
              <a:gd name="connsiteY3" fmla="*/ 2327238 h 4654476"/>
              <a:gd name="connsiteX4" fmla="*/ 2327238 w 4654476"/>
              <a:gd name="connsiteY4" fmla="*/ 0 h 465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4476" h="4654476">
                <a:moveTo>
                  <a:pt x="2327238" y="0"/>
                </a:moveTo>
                <a:cubicBezTo>
                  <a:pt x="3612536" y="0"/>
                  <a:pt x="4654476" y="1041940"/>
                  <a:pt x="4654476" y="2327238"/>
                </a:cubicBezTo>
                <a:cubicBezTo>
                  <a:pt x="4654476" y="3612536"/>
                  <a:pt x="3612536" y="4654476"/>
                  <a:pt x="2327238" y="4654476"/>
                </a:cubicBezTo>
                <a:cubicBezTo>
                  <a:pt x="1041940" y="4654476"/>
                  <a:pt x="0" y="3612536"/>
                  <a:pt x="0" y="2327238"/>
                </a:cubicBezTo>
                <a:cubicBezTo>
                  <a:pt x="0" y="1041940"/>
                  <a:pt x="1041940" y="0"/>
                  <a:pt x="2327238" y="0"/>
                </a:cubicBezTo>
                <a:close/>
              </a:path>
            </a:pathLst>
          </a:custGeom>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Drag and drop image here</a:t>
            </a:r>
          </a:p>
        </p:txBody>
      </p:sp>
      <p:grpSp>
        <p:nvGrpSpPr>
          <p:cNvPr id="5" name="Group 4"/>
          <p:cNvGrpSpPr/>
          <p:nvPr userDrawn="1"/>
        </p:nvGrpSpPr>
        <p:grpSpPr>
          <a:xfrm>
            <a:off x="0" y="1716245"/>
            <a:ext cx="9144000" cy="3843724"/>
            <a:chOff x="0" y="8787280"/>
            <a:chExt cx="46816963" cy="19680105"/>
          </a:xfrm>
        </p:grpSpPr>
        <p:sp>
          <p:nvSpPr>
            <p:cNvPr id="6"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7"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2" name="Picture Placeholder 14"/>
          <p:cNvSpPr>
            <a:spLocks noGrp="1"/>
          </p:cNvSpPr>
          <p:nvPr>
            <p:ph type="pic" sz="quarter" idx="16" hasCustomPrompt="1"/>
          </p:nvPr>
        </p:nvSpPr>
        <p:spPr>
          <a:xfrm>
            <a:off x="2133985" y="1454964"/>
            <a:ext cx="1228307" cy="1228284"/>
          </a:xfrm>
          <a:custGeom>
            <a:avLst/>
            <a:gdLst>
              <a:gd name="connsiteX0" fmla="*/ 2327238 w 4654476"/>
              <a:gd name="connsiteY0" fmla="*/ 0 h 4654476"/>
              <a:gd name="connsiteX1" fmla="*/ 4654476 w 4654476"/>
              <a:gd name="connsiteY1" fmla="*/ 2327238 h 4654476"/>
              <a:gd name="connsiteX2" fmla="*/ 2327238 w 4654476"/>
              <a:gd name="connsiteY2" fmla="*/ 4654476 h 4654476"/>
              <a:gd name="connsiteX3" fmla="*/ 0 w 4654476"/>
              <a:gd name="connsiteY3" fmla="*/ 2327238 h 4654476"/>
              <a:gd name="connsiteX4" fmla="*/ 2327238 w 4654476"/>
              <a:gd name="connsiteY4" fmla="*/ 0 h 465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4476" h="4654476">
                <a:moveTo>
                  <a:pt x="2327238" y="0"/>
                </a:moveTo>
                <a:cubicBezTo>
                  <a:pt x="3612536" y="0"/>
                  <a:pt x="4654476" y="1041940"/>
                  <a:pt x="4654476" y="2327238"/>
                </a:cubicBezTo>
                <a:cubicBezTo>
                  <a:pt x="4654476" y="3612536"/>
                  <a:pt x="3612536" y="4654476"/>
                  <a:pt x="2327238" y="4654476"/>
                </a:cubicBezTo>
                <a:cubicBezTo>
                  <a:pt x="1041940" y="4654476"/>
                  <a:pt x="0" y="3612536"/>
                  <a:pt x="0" y="2327238"/>
                </a:cubicBezTo>
                <a:cubicBezTo>
                  <a:pt x="0" y="1041940"/>
                  <a:pt x="1041940" y="0"/>
                  <a:pt x="2327238" y="0"/>
                </a:cubicBezTo>
                <a:close/>
              </a:path>
            </a:pathLst>
          </a:custGeom>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Drag and drop image here</a:t>
            </a:r>
          </a:p>
        </p:txBody>
      </p:sp>
      <p:sp>
        <p:nvSpPr>
          <p:cNvPr id="23" name="Picture Placeholder 14"/>
          <p:cNvSpPr>
            <a:spLocks noGrp="1"/>
          </p:cNvSpPr>
          <p:nvPr>
            <p:ph type="pic" sz="quarter" idx="17" hasCustomPrompt="1"/>
          </p:nvPr>
        </p:nvSpPr>
        <p:spPr>
          <a:xfrm>
            <a:off x="3935622" y="1454964"/>
            <a:ext cx="1228307" cy="1228284"/>
          </a:xfrm>
          <a:custGeom>
            <a:avLst/>
            <a:gdLst>
              <a:gd name="connsiteX0" fmla="*/ 2327238 w 4654476"/>
              <a:gd name="connsiteY0" fmla="*/ 0 h 4654476"/>
              <a:gd name="connsiteX1" fmla="*/ 4654476 w 4654476"/>
              <a:gd name="connsiteY1" fmla="*/ 2327238 h 4654476"/>
              <a:gd name="connsiteX2" fmla="*/ 2327238 w 4654476"/>
              <a:gd name="connsiteY2" fmla="*/ 4654476 h 4654476"/>
              <a:gd name="connsiteX3" fmla="*/ 0 w 4654476"/>
              <a:gd name="connsiteY3" fmla="*/ 2327238 h 4654476"/>
              <a:gd name="connsiteX4" fmla="*/ 2327238 w 4654476"/>
              <a:gd name="connsiteY4" fmla="*/ 0 h 465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4476" h="4654476">
                <a:moveTo>
                  <a:pt x="2327238" y="0"/>
                </a:moveTo>
                <a:cubicBezTo>
                  <a:pt x="3612536" y="0"/>
                  <a:pt x="4654476" y="1041940"/>
                  <a:pt x="4654476" y="2327238"/>
                </a:cubicBezTo>
                <a:cubicBezTo>
                  <a:pt x="4654476" y="3612536"/>
                  <a:pt x="3612536" y="4654476"/>
                  <a:pt x="2327238" y="4654476"/>
                </a:cubicBezTo>
                <a:cubicBezTo>
                  <a:pt x="1041940" y="4654476"/>
                  <a:pt x="0" y="3612536"/>
                  <a:pt x="0" y="2327238"/>
                </a:cubicBezTo>
                <a:cubicBezTo>
                  <a:pt x="0" y="1041940"/>
                  <a:pt x="1041940" y="0"/>
                  <a:pt x="2327238" y="0"/>
                </a:cubicBezTo>
                <a:close/>
              </a:path>
            </a:pathLst>
          </a:custGeom>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Drag and drop image here</a:t>
            </a:r>
          </a:p>
        </p:txBody>
      </p:sp>
      <p:sp>
        <p:nvSpPr>
          <p:cNvPr id="24" name="Picture Placeholder 14"/>
          <p:cNvSpPr>
            <a:spLocks noGrp="1"/>
          </p:cNvSpPr>
          <p:nvPr>
            <p:ph type="pic" sz="quarter" idx="18" hasCustomPrompt="1"/>
          </p:nvPr>
        </p:nvSpPr>
        <p:spPr>
          <a:xfrm>
            <a:off x="5742408" y="1454964"/>
            <a:ext cx="1228307" cy="1228284"/>
          </a:xfrm>
          <a:custGeom>
            <a:avLst/>
            <a:gdLst>
              <a:gd name="connsiteX0" fmla="*/ 2327238 w 4654476"/>
              <a:gd name="connsiteY0" fmla="*/ 0 h 4654476"/>
              <a:gd name="connsiteX1" fmla="*/ 4654476 w 4654476"/>
              <a:gd name="connsiteY1" fmla="*/ 2327238 h 4654476"/>
              <a:gd name="connsiteX2" fmla="*/ 2327238 w 4654476"/>
              <a:gd name="connsiteY2" fmla="*/ 4654476 h 4654476"/>
              <a:gd name="connsiteX3" fmla="*/ 0 w 4654476"/>
              <a:gd name="connsiteY3" fmla="*/ 2327238 h 4654476"/>
              <a:gd name="connsiteX4" fmla="*/ 2327238 w 4654476"/>
              <a:gd name="connsiteY4" fmla="*/ 0 h 465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4476" h="4654476">
                <a:moveTo>
                  <a:pt x="2327238" y="0"/>
                </a:moveTo>
                <a:cubicBezTo>
                  <a:pt x="3612536" y="0"/>
                  <a:pt x="4654476" y="1041940"/>
                  <a:pt x="4654476" y="2327238"/>
                </a:cubicBezTo>
                <a:cubicBezTo>
                  <a:pt x="4654476" y="3612536"/>
                  <a:pt x="3612536" y="4654476"/>
                  <a:pt x="2327238" y="4654476"/>
                </a:cubicBezTo>
                <a:cubicBezTo>
                  <a:pt x="1041940" y="4654476"/>
                  <a:pt x="0" y="3612536"/>
                  <a:pt x="0" y="2327238"/>
                </a:cubicBezTo>
                <a:cubicBezTo>
                  <a:pt x="0" y="1041940"/>
                  <a:pt x="1041940" y="0"/>
                  <a:pt x="2327238" y="0"/>
                </a:cubicBezTo>
                <a:close/>
              </a:path>
            </a:pathLst>
          </a:custGeom>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Drag and drop image here</a:t>
            </a:r>
          </a:p>
        </p:txBody>
      </p:sp>
      <p:sp>
        <p:nvSpPr>
          <p:cNvPr id="20" name="Text Placeholder 2"/>
          <p:cNvSpPr>
            <a:spLocks noGrp="1"/>
          </p:cNvSpPr>
          <p:nvPr>
            <p:ph type="body" sz="quarter" idx="11"/>
          </p:nvPr>
        </p:nvSpPr>
        <p:spPr>
          <a:xfrm>
            <a:off x="385507" y="190499"/>
            <a:ext cx="8333191" cy="361371"/>
          </a:xfr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12"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sp>
        <p:nvSpPr>
          <p:cNvPr id="3" name="Text Placeholder 2"/>
          <p:cNvSpPr>
            <a:spLocks noGrp="1"/>
          </p:cNvSpPr>
          <p:nvPr>
            <p:ph type="body" sz="quarter" idx="19" hasCustomPrompt="1"/>
          </p:nvPr>
        </p:nvSpPr>
        <p:spPr>
          <a:xfrm>
            <a:off x="132285" y="2810847"/>
            <a:ext cx="1628435" cy="1550954"/>
          </a:xfrm>
        </p:spPr>
        <p:txBody>
          <a:bodyPr>
            <a:normAutofit/>
          </a:bodyPr>
          <a:lstStyle>
            <a:lvl1pPr marL="0" indent="0" algn="ctr">
              <a:buNone/>
              <a:defRPr sz="16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17" name="Text Placeholder 2"/>
          <p:cNvSpPr>
            <a:spLocks noGrp="1"/>
          </p:cNvSpPr>
          <p:nvPr>
            <p:ph type="body" sz="quarter" idx="20" hasCustomPrompt="1"/>
          </p:nvPr>
        </p:nvSpPr>
        <p:spPr>
          <a:xfrm>
            <a:off x="1936346" y="2810847"/>
            <a:ext cx="1628435" cy="1550954"/>
          </a:xfrm>
        </p:spPr>
        <p:txBody>
          <a:bodyPr>
            <a:normAutofit/>
          </a:bodyPr>
          <a:lstStyle>
            <a:lvl1pPr marL="0" indent="0" algn="ctr">
              <a:buNone/>
              <a:defRPr sz="16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18" name="Text Placeholder 2"/>
          <p:cNvSpPr>
            <a:spLocks noGrp="1"/>
          </p:cNvSpPr>
          <p:nvPr>
            <p:ph type="body" sz="quarter" idx="21" hasCustomPrompt="1"/>
          </p:nvPr>
        </p:nvSpPr>
        <p:spPr>
          <a:xfrm>
            <a:off x="3740407" y="2810847"/>
            <a:ext cx="1628435" cy="1550954"/>
          </a:xfrm>
        </p:spPr>
        <p:txBody>
          <a:bodyPr>
            <a:normAutofit/>
          </a:bodyPr>
          <a:lstStyle>
            <a:lvl1pPr marL="0" indent="0" algn="ctr">
              <a:buNone/>
              <a:defRPr sz="16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19" name="Text Placeholder 2"/>
          <p:cNvSpPr>
            <a:spLocks noGrp="1"/>
          </p:cNvSpPr>
          <p:nvPr>
            <p:ph type="body" sz="quarter" idx="22" hasCustomPrompt="1"/>
          </p:nvPr>
        </p:nvSpPr>
        <p:spPr>
          <a:xfrm>
            <a:off x="5544468" y="2810847"/>
            <a:ext cx="1628435" cy="1550954"/>
          </a:xfrm>
        </p:spPr>
        <p:txBody>
          <a:bodyPr>
            <a:normAutofit/>
          </a:bodyPr>
          <a:lstStyle>
            <a:lvl1pPr marL="0" indent="0" algn="ctr">
              <a:buNone/>
              <a:defRPr sz="16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25" name="TextBox 24"/>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sp>
        <p:nvSpPr>
          <p:cNvPr id="27" name="Picture Placeholder 14"/>
          <p:cNvSpPr>
            <a:spLocks noGrp="1"/>
          </p:cNvSpPr>
          <p:nvPr>
            <p:ph type="pic" sz="quarter" idx="23" hasCustomPrompt="1"/>
          </p:nvPr>
        </p:nvSpPr>
        <p:spPr>
          <a:xfrm>
            <a:off x="7548592" y="1454964"/>
            <a:ext cx="1228307" cy="1228284"/>
          </a:xfrm>
          <a:custGeom>
            <a:avLst/>
            <a:gdLst>
              <a:gd name="connsiteX0" fmla="*/ 2327238 w 4654476"/>
              <a:gd name="connsiteY0" fmla="*/ 0 h 4654476"/>
              <a:gd name="connsiteX1" fmla="*/ 4654476 w 4654476"/>
              <a:gd name="connsiteY1" fmla="*/ 2327238 h 4654476"/>
              <a:gd name="connsiteX2" fmla="*/ 2327238 w 4654476"/>
              <a:gd name="connsiteY2" fmla="*/ 4654476 h 4654476"/>
              <a:gd name="connsiteX3" fmla="*/ 0 w 4654476"/>
              <a:gd name="connsiteY3" fmla="*/ 2327238 h 4654476"/>
              <a:gd name="connsiteX4" fmla="*/ 2327238 w 4654476"/>
              <a:gd name="connsiteY4" fmla="*/ 0 h 4654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4476" h="4654476">
                <a:moveTo>
                  <a:pt x="2327238" y="0"/>
                </a:moveTo>
                <a:cubicBezTo>
                  <a:pt x="3612536" y="0"/>
                  <a:pt x="4654476" y="1041940"/>
                  <a:pt x="4654476" y="2327238"/>
                </a:cubicBezTo>
                <a:cubicBezTo>
                  <a:pt x="4654476" y="3612536"/>
                  <a:pt x="3612536" y="4654476"/>
                  <a:pt x="2327238" y="4654476"/>
                </a:cubicBezTo>
                <a:cubicBezTo>
                  <a:pt x="1041940" y="4654476"/>
                  <a:pt x="0" y="3612536"/>
                  <a:pt x="0" y="2327238"/>
                </a:cubicBezTo>
                <a:cubicBezTo>
                  <a:pt x="0" y="1041940"/>
                  <a:pt x="1041940" y="0"/>
                  <a:pt x="2327238" y="0"/>
                </a:cubicBezTo>
                <a:close/>
              </a:path>
            </a:pathLst>
          </a:custGeom>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a:solidFill>
                  <a:schemeClr val="bg1">
                    <a:lumMod val="50000"/>
                  </a:schemeClr>
                </a:solidFill>
              </a:defRPr>
            </a:lvl1pPr>
          </a:lstStyle>
          <a:p>
            <a:r>
              <a:rPr lang="en-US" dirty="0"/>
              <a:t>Drag and drop image here</a:t>
            </a:r>
          </a:p>
        </p:txBody>
      </p:sp>
      <p:sp>
        <p:nvSpPr>
          <p:cNvPr id="28" name="Text Placeholder 2"/>
          <p:cNvSpPr>
            <a:spLocks noGrp="1"/>
          </p:cNvSpPr>
          <p:nvPr>
            <p:ph type="body" sz="quarter" idx="24" hasCustomPrompt="1"/>
          </p:nvPr>
        </p:nvSpPr>
        <p:spPr>
          <a:xfrm>
            <a:off x="7348529" y="2810847"/>
            <a:ext cx="1628435" cy="1550954"/>
          </a:xfrm>
        </p:spPr>
        <p:txBody>
          <a:bodyPr>
            <a:normAutofit/>
          </a:bodyPr>
          <a:lstStyle>
            <a:lvl1pPr marL="0" indent="0" algn="ctr">
              <a:buNone/>
              <a:defRPr sz="16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Tree>
    <p:extLst/>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01">
    <p:spTree>
      <p:nvGrpSpPr>
        <p:cNvPr id="1" name=""/>
        <p:cNvGrpSpPr/>
        <p:nvPr/>
      </p:nvGrpSpPr>
      <p:grpSpPr>
        <a:xfrm>
          <a:off x="0" y="0"/>
          <a:ext cx="0" cy="0"/>
          <a:chOff x="0" y="0"/>
          <a:chExt cx="0" cy="0"/>
        </a:xfrm>
      </p:grpSpPr>
      <p:grpSp>
        <p:nvGrpSpPr>
          <p:cNvPr id="6" name="Group 5"/>
          <p:cNvGrpSpPr/>
          <p:nvPr userDrawn="1"/>
        </p:nvGrpSpPr>
        <p:grpSpPr>
          <a:xfrm>
            <a:off x="0" y="1716245"/>
            <a:ext cx="9144000" cy="3843724"/>
            <a:chOff x="0" y="8787280"/>
            <a:chExt cx="46816963" cy="19680105"/>
          </a:xfrm>
        </p:grpSpPr>
        <p:sp>
          <p:nvSpPr>
            <p:cNvPr id="7"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sp>
          <p:nvSpPr>
            <p:cNvPr id="8"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lumMod val="95000"/>
                <a:alpha val="30000"/>
              </a:schemeClr>
            </a:solidFill>
            <a:ln>
              <a:noFill/>
            </a:ln>
          </p:spPr>
          <p:txBody>
            <a:bodyPr vert="horz" wrap="square" lIns="91440" tIns="45720" rIns="91440" bIns="45720" numCol="1" anchor="t" anchorCtr="0" compatLnSpc="1">
              <a:prstTxWarp prst="textNoShape">
                <a:avLst/>
              </a:prstTxWarp>
            </a:bodyPr>
            <a:lstStyle/>
            <a:p>
              <a:endParaRPr lang="en-US" sz="352"/>
            </a:p>
          </p:txBody>
        </p:sp>
      </p:grpSp>
      <p:sp>
        <p:nvSpPr>
          <p:cNvPr id="20" name="Text Placeholder 2"/>
          <p:cNvSpPr>
            <a:spLocks noGrp="1"/>
          </p:cNvSpPr>
          <p:nvPr>
            <p:ph type="body" sz="quarter" idx="11"/>
          </p:nvPr>
        </p:nvSpPr>
        <p:spPr>
          <a:xfrm>
            <a:off x="385507" y="190499"/>
            <a:ext cx="8333191" cy="361371"/>
          </a:xfrm>
          <a:prstGeom prst="rect">
            <a:avLst/>
          </a:prstGeom>
        </p:spPr>
        <p:txBody>
          <a:bodyPr>
            <a:noAutofit/>
          </a:bodyPr>
          <a:lstStyle>
            <a:lvl1pPr marL="0" indent="0">
              <a:buFontTx/>
              <a:buNone/>
              <a:defRPr sz="2400" b="1" spc="100" baseline="0">
                <a:solidFill>
                  <a:schemeClr val="accent1"/>
                </a:solidFill>
                <a:latin typeface="+mj-lt"/>
              </a:defRPr>
            </a:lvl1pPr>
          </a:lstStyle>
          <a:p>
            <a:pPr lvl="0"/>
            <a:endParaRPr lang="en-US"/>
          </a:p>
        </p:txBody>
      </p:sp>
      <p:sp>
        <p:nvSpPr>
          <p:cNvPr id="21" name="Text Placeholder 2"/>
          <p:cNvSpPr>
            <a:spLocks noGrp="1"/>
          </p:cNvSpPr>
          <p:nvPr>
            <p:ph type="body" sz="quarter" idx="12" hasCustomPrompt="1"/>
          </p:nvPr>
        </p:nvSpPr>
        <p:spPr>
          <a:xfrm>
            <a:off x="1330536" y="599186"/>
            <a:ext cx="7388161" cy="283315"/>
          </a:xfrm>
          <a:prstGeom prst="rect">
            <a:avLst/>
          </a:prstGeom>
        </p:spPr>
        <p:txBody>
          <a:bodyPr anchor="t">
            <a:noAutofit/>
          </a:bodyPr>
          <a:lstStyle>
            <a:lvl1pPr marL="0" marR="0" indent="0" algn="l" defTabSz="685800" rtl="0" eaLnBrk="1" fontAlgn="auto" latinLnBrk="0" hangingPunct="1">
              <a:lnSpc>
                <a:spcPct val="90000"/>
              </a:lnSpc>
              <a:spcBef>
                <a:spcPts val="750"/>
              </a:spcBef>
              <a:spcAft>
                <a:spcPts val="0"/>
              </a:spcAft>
              <a:buClrTx/>
              <a:buSzTx/>
              <a:buFontTx/>
              <a:buNone/>
              <a:tabLst/>
              <a:defRPr sz="1800" spc="100" baseline="0">
                <a:solidFill>
                  <a:schemeClr val="tx2"/>
                </a:solidFill>
                <a:latin typeface="+mn-lt"/>
              </a:defRPr>
            </a:lvl1pPr>
          </a:lstStyle>
          <a:p>
            <a:pPr lvl="0"/>
            <a:r>
              <a:rPr lang="en-US" noProof="0"/>
              <a:t>Put Your Great Subtitle Here</a:t>
            </a:r>
          </a:p>
        </p:txBody>
      </p:sp>
      <p:sp>
        <p:nvSpPr>
          <p:cNvPr id="9" name="Slide Number Placeholder 5"/>
          <p:cNvSpPr txBox="1">
            <a:spLocks/>
          </p:cNvSpPr>
          <p:nvPr userDrawn="1"/>
        </p:nvSpPr>
        <p:spPr>
          <a:xfrm>
            <a:off x="8508507" y="4847232"/>
            <a:ext cx="476468" cy="183662"/>
          </a:xfrm>
          <a:prstGeom prst="rect">
            <a:avLst/>
          </a:prstGeom>
        </p:spPr>
        <p:txBody>
          <a:bodyPr vert="horz" lIns="45720" tIns="22860" rIns="45720" bIns="22860" rtlCol="0" anchor="ctr"/>
          <a:lstStyle>
            <a:defPPr>
              <a:defRPr lang="en-US"/>
            </a:defPPr>
            <a:lvl1pPr marL="0" algn="r" defTabSz="457200" rtl="0" eaLnBrk="1" latinLnBrk="0" hangingPunct="1">
              <a:defRPr sz="18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47A186AE-F4AD-4FA7-9F32-F8C5D3D896FE}" type="slidenum">
              <a:rPr lang="en-US" sz="1050" b="1" smtClean="0">
                <a:latin typeface="+mj-lt"/>
              </a:rPr>
              <a:pPr algn="r"/>
              <a:t>‹#›</a:t>
            </a:fld>
            <a:endParaRPr lang="en-US" sz="1050" b="1">
              <a:latin typeface="+mj-lt"/>
            </a:endParaRPr>
          </a:p>
        </p:txBody>
      </p:sp>
      <p:pic>
        <p:nvPicPr>
          <p:cNvPr id="14" name="Picture 13" descr="segmen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4782" y="740843"/>
            <a:ext cx="6028975" cy="4524493"/>
          </a:xfrm>
          <a:prstGeom prst="rect">
            <a:avLst/>
          </a:prstGeom>
        </p:spPr>
      </p:pic>
      <p:sp>
        <p:nvSpPr>
          <p:cNvPr id="15" name="Rectangle 14"/>
          <p:cNvSpPr/>
          <p:nvPr userDrawn="1"/>
        </p:nvSpPr>
        <p:spPr>
          <a:xfrm>
            <a:off x="504294" y="1385615"/>
            <a:ext cx="4534334" cy="254843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86"/>
          </a:p>
        </p:txBody>
      </p:sp>
      <p:sp>
        <p:nvSpPr>
          <p:cNvPr id="16" name="Picture Placeholder 22"/>
          <p:cNvSpPr>
            <a:spLocks noGrp="1"/>
          </p:cNvSpPr>
          <p:nvPr>
            <p:ph type="pic" sz="quarter" idx="13" hasCustomPrompt="1"/>
          </p:nvPr>
        </p:nvSpPr>
        <p:spPr>
          <a:xfrm>
            <a:off x="469016" y="1375012"/>
            <a:ext cx="4534334" cy="2570150"/>
          </a:xfrm>
          <a:prstGeom prst="rect">
            <a:avLst/>
          </a:prstGeom>
        </p:spPr>
        <p:txBody>
          <a:bodyPr/>
          <a:lstStyle>
            <a:lvl1pPr algn="ctr">
              <a:buNone/>
              <a:defRPr sz="1686" baseline="0">
                <a:solidFill>
                  <a:schemeClr val="bg1"/>
                </a:solidFill>
              </a:defRPr>
            </a:lvl1pPr>
          </a:lstStyle>
          <a:p>
            <a:r>
              <a:rPr lang="en-US" dirty="0">
                <a:solidFill>
                  <a:schemeClr val="bg1"/>
                </a:solidFill>
              </a:rPr>
              <a:t>Click icon to insert screenshot picture</a:t>
            </a:r>
            <a:endParaRPr lang="en-IN" dirty="0"/>
          </a:p>
        </p:txBody>
      </p:sp>
      <p:sp>
        <p:nvSpPr>
          <p:cNvPr id="19" name="Text Placeholder 2"/>
          <p:cNvSpPr>
            <a:spLocks noGrp="1"/>
          </p:cNvSpPr>
          <p:nvPr>
            <p:ph type="body" sz="quarter" idx="19" hasCustomPrompt="1"/>
          </p:nvPr>
        </p:nvSpPr>
        <p:spPr>
          <a:xfrm>
            <a:off x="5408567" y="1275544"/>
            <a:ext cx="3310130" cy="2775460"/>
          </a:xfrm>
        </p:spPr>
        <p:txBody>
          <a:bodyPr anchor="ctr">
            <a:normAutofit/>
          </a:bodyPr>
          <a:lstStyle>
            <a:lvl1pPr marL="0" indent="0" algn="l">
              <a:lnSpc>
                <a:spcPts val="3020"/>
              </a:lnSpc>
              <a:buNone/>
              <a:defRPr sz="2200" baseline="0">
                <a:solidFill>
                  <a:schemeClr val="tx1">
                    <a:lumMod val="65000"/>
                    <a:lumOff val="35000"/>
                  </a:schemeClr>
                </a:solidFill>
              </a:defRPr>
            </a:lvl1pPr>
          </a:lstStyle>
          <a:p>
            <a:pPr lvl="0"/>
            <a:r>
              <a:rPr lang="en-US" dirty="0"/>
              <a:t>Body copy goes here. </a:t>
            </a:r>
            <a:r>
              <a:rPr lang="en-US" dirty="0" err="1"/>
              <a:t>Grancius</a:t>
            </a:r>
            <a:r>
              <a:rPr lang="en-US" dirty="0"/>
              <a:t> empowers the modern digital government.</a:t>
            </a:r>
          </a:p>
        </p:txBody>
      </p:sp>
      <p:sp>
        <p:nvSpPr>
          <p:cNvPr id="17" name="TextBox 16"/>
          <p:cNvSpPr txBox="1"/>
          <p:nvPr userDrawn="1"/>
        </p:nvSpPr>
        <p:spPr>
          <a:xfrm>
            <a:off x="408056" y="4845806"/>
            <a:ext cx="784189" cy="207749"/>
          </a:xfrm>
          <a:prstGeom prst="rect">
            <a:avLst/>
          </a:prstGeom>
          <a:noFill/>
        </p:spPr>
        <p:txBody>
          <a:bodyPr wrap="none" rtlCol="0">
            <a:spAutoFit/>
          </a:bodyPr>
          <a:lstStyle/>
          <a:p>
            <a:pPr algn="l"/>
            <a:r>
              <a:rPr lang="en-US" sz="75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granicus.com</a:t>
            </a:r>
            <a:endParaRPr lang="en-US" sz="75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57569" y="4824504"/>
            <a:ext cx="215762" cy="215762"/>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4253CDE-E789-4143-9164-5D7DFBF408B4}" type="datetimeFigureOut">
              <a:rPr lang="en-US" smtClean="0"/>
              <a:t>10/25/2018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7A186AE-F4AD-4FA7-9F32-F8C5D3D896FE}" type="slidenum">
              <a:rPr lang="en-US" smtClean="0"/>
              <a:t>‹#›</a:t>
            </a:fld>
            <a:endParaRPr lang="en-US"/>
          </a:p>
        </p:txBody>
      </p:sp>
    </p:spTree>
    <p:extLst>
      <p:ext uri="{BB962C8B-B14F-4D97-AF65-F5344CB8AC3E}">
        <p14:creationId xmlns:p14="http://schemas.microsoft.com/office/powerpoint/2010/main" val="237818057"/>
      </p:ext>
    </p:extLst>
  </p:cSld>
  <p:clrMap bg1="lt1" tx1="dk1" bg2="lt2" tx2="dk2" accent1="accent1" accent2="accent2" accent3="accent3" accent4="accent4" accent5="accent5" accent6="accent6" hlink="hlink" folHlink="folHlink"/>
  <p:sldLayoutIdLst>
    <p:sldLayoutId id="2147483721" r:id="rId1"/>
    <p:sldLayoutId id="2147483761" r:id="rId2"/>
    <p:sldLayoutId id="2147483760" r:id="rId3"/>
    <p:sldLayoutId id="2147483720" r:id="rId4"/>
    <p:sldLayoutId id="2147483759" r:id="rId5"/>
    <p:sldLayoutId id="2147483752" r:id="rId6"/>
    <p:sldLayoutId id="2147483751" r:id="rId7"/>
    <p:sldLayoutId id="2147483758" r:id="rId8"/>
    <p:sldLayoutId id="2147483748" r:id="rId9"/>
    <p:sldLayoutId id="2147483755" r:id="rId10"/>
    <p:sldLayoutId id="2147483749" r:id="rId11"/>
    <p:sldLayoutId id="2147483754" r:id="rId12"/>
    <p:sldLayoutId id="2147483750" r:id="rId13"/>
    <p:sldLayoutId id="2147483756" r:id="rId14"/>
    <p:sldLayoutId id="2147483753" r:id="rId15"/>
    <p:sldLayoutId id="2147483757"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spnet/core/mvc/controllers/dependency-injection?view=aspnetcore-2.1" TargetMode="External"/><Relationship Id="rId2" Type="http://schemas.openxmlformats.org/officeDocument/2006/relationships/hyperlink" Target="https://docs.microsoft.com/en-us/aspnet/core/mvc/controllers/routing?view=aspnetcore-2.1" TargetMode="External"/><Relationship Id="rId1" Type="http://schemas.openxmlformats.org/officeDocument/2006/relationships/slideLayout" Target="../slideLayouts/slideLayout2.xml"/><Relationship Id="rId5" Type="http://schemas.openxmlformats.org/officeDocument/2006/relationships/hyperlink" Target="https://docs.microsoft.com/en-us/aspnet/core/tutorials/first-mvc-app-xplat/?view=aspnetcore-2.1" TargetMode="External"/><Relationship Id="rId4" Type="http://schemas.openxmlformats.org/officeDocument/2006/relationships/hyperlink" Target="https://docs.microsoft.com/en-us/aspnet/core/fundamentals/routing?view=aspnetcore-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5" name="Rectangle 4"/>
          <p:cNvSpPr/>
          <p:nvPr/>
        </p:nvSpPr>
        <p:spPr>
          <a:xfrm>
            <a:off x="86" y="-2167"/>
            <a:ext cx="9143913" cy="5143501"/>
          </a:xfrm>
          <a:prstGeom prst="rect">
            <a:avLst/>
          </a:prstGeom>
          <a:solidFill>
            <a:schemeClr val="bg1">
              <a:alpha val="77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noAutofit/>
          </a:bodyPr>
          <a:lstStyle/>
          <a:p>
            <a:pPr algn="ctr" defTabSz="309543" hangingPunct="0"/>
            <a:endParaRPr lang="en-US" sz="1200" kern="0">
              <a:solidFill>
                <a:srgbClr val="FFFFFF"/>
              </a:solidFill>
              <a:sym typeface="Helvetica Light"/>
            </a:endParaRPr>
          </a:p>
        </p:txBody>
      </p:sp>
      <p:sp>
        <p:nvSpPr>
          <p:cNvPr id="16" name="TextBox 15"/>
          <p:cNvSpPr txBox="1"/>
          <p:nvPr/>
        </p:nvSpPr>
        <p:spPr>
          <a:xfrm>
            <a:off x="838200" y="1877218"/>
            <a:ext cx="7467600" cy="7771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b">
            <a:spAutoFit/>
          </a:bodyPr>
          <a:lstStyle/>
          <a:p>
            <a:pPr algn="ctr" defTabSz="309543" hangingPunct="0"/>
            <a:r>
              <a:rPr lang="en-US" sz="4800" kern="0" spc="25" dirty="0">
                <a:ln w="28575">
                  <a:noFill/>
                </a:ln>
                <a:latin typeface="Century Gothic" charset="0"/>
                <a:ea typeface="Century Gothic" charset="0"/>
                <a:cs typeface="Century Gothic" charset="0"/>
                <a:sym typeface="Helvetica Light"/>
              </a:rPr>
              <a:t>Controllers and Routing</a:t>
            </a:r>
          </a:p>
        </p:txBody>
      </p:sp>
      <p:sp>
        <p:nvSpPr>
          <p:cNvPr id="17" name="Shape 132"/>
          <p:cNvSpPr/>
          <p:nvPr/>
        </p:nvSpPr>
        <p:spPr>
          <a:xfrm>
            <a:off x="1421296" y="2923737"/>
            <a:ext cx="6301409" cy="400110"/>
          </a:xfrm>
          <a:prstGeom prst="rect">
            <a:avLst/>
          </a:prstGeom>
          <a:ln w="12700">
            <a:miter lim="400000"/>
          </a:ln>
          <a:extLst>
            <a:ext uri="{C572A759-6A51-4108-AA02-DFA0A04FC94B}">
              <ma14:wrappingTextBoxFlag xmlns:ma14="http://schemas.microsoft.com/office/mac/drawingml/2011/main" xmlns="" val="1"/>
            </a:ext>
          </a:extLst>
        </p:spPr>
        <p:txBody>
          <a:bodyPr wrap="square" lIns="17145" rIns="17145">
            <a:spAutoFit/>
          </a:bodyPr>
          <a:lstStyle>
            <a:lvl1pPr algn="l" defTabSz="3511296">
              <a:defRPr sz="2700">
                <a:solidFill>
                  <a:srgbClr val="94999F"/>
                </a:solidFill>
                <a:latin typeface="Roboto Regular"/>
                <a:ea typeface="Roboto Regular"/>
                <a:cs typeface="Roboto Regular"/>
                <a:sym typeface="Roboto Regular"/>
              </a:defRPr>
            </a:lvl1pPr>
          </a:lstStyle>
          <a:p>
            <a:pPr algn="ctr"/>
            <a:r>
              <a:rPr lang="en-US" sz="2000" dirty="0">
                <a:solidFill>
                  <a:srgbClr val="FF0000"/>
                </a:solidFill>
                <a:latin typeface="Century Gothic" charset="0"/>
                <a:ea typeface="Century Gothic" charset="0"/>
                <a:cs typeface="Century Gothic" charset="0"/>
              </a:rPr>
              <a:t>ASP.NET Core 2.1 MVC</a:t>
            </a:r>
            <a:endParaRPr lang="id-ID" sz="2000" dirty="0">
              <a:solidFill>
                <a:srgbClr val="FF0000"/>
              </a:solidFill>
              <a:latin typeface="Century Gothic" charset="0"/>
              <a:ea typeface="Century Gothic" charset="0"/>
              <a:cs typeface="Century Gothic" charset="0"/>
            </a:endParaRPr>
          </a:p>
        </p:txBody>
      </p:sp>
      <p:grpSp>
        <p:nvGrpSpPr>
          <p:cNvPr id="11" name="Group 10"/>
          <p:cNvGrpSpPr/>
          <p:nvPr/>
        </p:nvGrpSpPr>
        <p:grpSpPr>
          <a:xfrm>
            <a:off x="0" y="2551406"/>
            <a:ext cx="9144000" cy="3843797"/>
            <a:chOff x="0" y="8787280"/>
            <a:chExt cx="46816963" cy="19680105"/>
          </a:xfrm>
          <a:solidFill>
            <a:schemeClr val="bg1"/>
          </a:solidFill>
        </p:grpSpPr>
        <p:sp>
          <p:nvSpPr>
            <p:cNvPr id="12" name="Freeform 9"/>
            <p:cNvSpPr>
              <a:spLocks/>
            </p:cNvSpPr>
            <p:nvPr/>
          </p:nvSpPr>
          <p:spPr bwMode="auto">
            <a:xfrm>
              <a:off x="0" y="8787280"/>
              <a:ext cx="46816963" cy="19680105"/>
            </a:xfrm>
            <a:custGeom>
              <a:avLst/>
              <a:gdLst>
                <a:gd name="T0" fmla="*/ 0 w 3200"/>
                <a:gd name="T1" fmla="*/ 866 h 1341"/>
                <a:gd name="T2" fmla="*/ 0 w 3200"/>
                <a:gd name="T3" fmla="*/ 901 h 1341"/>
                <a:gd name="T4" fmla="*/ 3200 w 3200"/>
                <a:gd name="T5" fmla="*/ 1043 h 1341"/>
                <a:gd name="T6" fmla="*/ 3200 w 3200"/>
                <a:gd name="T7" fmla="*/ 785 h 1341"/>
                <a:gd name="T8" fmla="*/ 0 w 3200"/>
                <a:gd name="T9" fmla="*/ 866 h 1341"/>
              </a:gdLst>
              <a:ahLst/>
              <a:cxnLst>
                <a:cxn ang="0">
                  <a:pos x="T0" y="T1"/>
                </a:cxn>
                <a:cxn ang="0">
                  <a:pos x="T2" y="T3"/>
                </a:cxn>
                <a:cxn ang="0">
                  <a:pos x="T4" y="T5"/>
                </a:cxn>
                <a:cxn ang="0">
                  <a:pos x="T6" y="T7"/>
                </a:cxn>
                <a:cxn ang="0">
                  <a:pos x="T8" y="T9"/>
                </a:cxn>
              </a:cxnLst>
              <a:rect l="0" t="0" r="r" b="b"/>
              <a:pathLst>
                <a:path w="3200" h="1341">
                  <a:moveTo>
                    <a:pt x="0" y="866"/>
                  </a:moveTo>
                  <a:cubicBezTo>
                    <a:pt x="0" y="901"/>
                    <a:pt x="0" y="901"/>
                    <a:pt x="0" y="901"/>
                  </a:cubicBezTo>
                  <a:cubicBezTo>
                    <a:pt x="1318" y="262"/>
                    <a:pt x="2332" y="1341"/>
                    <a:pt x="3200" y="1043"/>
                  </a:cubicBezTo>
                  <a:cubicBezTo>
                    <a:pt x="3200" y="785"/>
                    <a:pt x="3200" y="785"/>
                    <a:pt x="3200" y="785"/>
                  </a:cubicBezTo>
                  <a:cubicBezTo>
                    <a:pt x="2332" y="1084"/>
                    <a:pt x="1106" y="0"/>
                    <a:pt x="0" y="866"/>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3" name="Freeform 13"/>
            <p:cNvSpPr>
              <a:spLocks/>
            </p:cNvSpPr>
            <p:nvPr/>
          </p:nvSpPr>
          <p:spPr bwMode="auto">
            <a:xfrm>
              <a:off x="18066281" y="15584557"/>
              <a:ext cx="28034062" cy="6921158"/>
            </a:xfrm>
            <a:custGeom>
              <a:avLst/>
              <a:gdLst>
                <a:gd name="T0" fmla="*/ 0 w 1250"/>
                <a:gd name="T1" fmla="*/ 24 h 305"/>
                <a:gd name="T2" fmla="*/ 1250 w 1250"/>
                <a:gd name="T3" fmla="*/ 186 h 305"/>
                <a:gd name="T4" fmla="*/ 0 w 1250"/>
                <a:gd name="T5" fmla="*/ 24 h 305"/>
              </a:gdLst>
              <a:ahLst/>
              <a:cxnLst>
                <a:cxn ang="0">
                  <a:pos x="T0" y="T1"/>
                </a:cxn>
                <a:cxn ang="0">
                  <a:pos x="T2" y="T3"/>
                </a:cxn>
                <a:cxn ang="0">
                  <a:pos x="T4" y="T5"/>
                </a:cxn>
              </a:cxnLst>
              <a:rect l="0" t="0" r="r" b="b"/>
              <a:pathLst>
                <a:path w="1250" h="305">
                  <a:moveTo>
                    <a:pt x="0" y="24"/>
                  </a:moveTo>
                  <a:cubicBezTo>
                    <a:pt x="389" y="21"/>
                    <a:pt x="900" y="305"/>
                    <a:pt x="1250" y="186"/>
                  </a:cubicBezTo>
                  <a:cubicBezTo>
                    <a:pt x="856" y="265"/>
                    <a:pt x="425" y="0"/>
                    <a:pt x="0" y="24"/>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sp>
          <p:nvSpPr>
            <p:cNvPr id="14" name="Freeform 131"/>
            <p:cNvSpPr>
              <a:spLocks/>
            </p:cNvSpPr>
            <p:nvPr/>
          </p:nvSpPr>
          <p:spPr bwMode="auto">
            <a:xfrm>
              <a:off x="3717924" y="15576414"/>
              <a:ext cx="33029525" cy="10023476"/>
            </a:xfrm>
            <a:custGeom>
              <a:avLst/>
              <a:gdLst>
                <a:gd name="T0" fmla="*/ 0 w 2509"/>
                <a:gd name="T1" fmla="*/ 418 h 758"/>
                <a:gd name="T2" fmla="*/ 2509 w 2509"/>
                <a:gd name="T3" fmla="*/ 720 h 758"/>
                <a:gd name="T4" fmla="*/ 0 w 2509"/>
                <a:gd name="T5" fmla="*/ 418 h 758"/>
              </a:gdLst>
              <a:ahLst/>
              <a:cxnLst>
                <a:cxn ang="0">
                  <a:pos x="T0" y="T1"/>
                </a:cxn>
                <a:cxn ang="0">
                  <a:pos x="T2" y="T3"/>
                </a:cxn>
                <a:cxn ang="0">
                  <a:pos x="T4" y="T5"/>
                </a:cxn>
              </a:cxnLst>
              <a:rect l="0" t="0" r="r" b="b"/>
              <a:pathLst>
                <a:path w="2509" h="758">
                  <a:moveTo>
                    <a:pt x="0" y="418"/>
                  </a:moveTo>
                  <a:cubicBezTo>
                    <a:pt x="991" y="135"/>
                    <a:pt x="1771" y="758"/>
                    <a:pt x="2509" y="720"/>
                  </a:cubicBezTo>
                  <a:cubicBezTo>
                    <a:pt x="1903" y="705"/>
                    <a:pt x="1113" y="0"/>
                    <a:pt x="0" y="418"/>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en-US" sz="450"/>
            </a:p>
          </p:txBody>
        </p:sp>
      </p:grpSp>
      <p:sp>
        <p:nvSpPr>
          <p:cNvPr id="4" name="Rectangle 3"/>
          <p:cNvSpPr/>
          <p:nvPr/>
        </p:nvSpPr>
        <p:spPr>
          <a:xfrm>
            <a:off x="4114800" y="2757578"/>
            <a:ext cx="91440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a:p>
        </p:txBody>
      </p:sp>
      <p:sp>
        <p:nvSpPr>
          <p:cNvPr id="24" name="Shape 132"/>
          <p:cNvSpPr/>
          <p:nvPr/>
        </p:nvSpPr>
        <p:spPr>
          <a:xfrm>
            <a:off x="5374300" y="3869530"/>
            <a:ext cx="3478699" cy="625877"/>
          </a:xfrm>
          <a:prstGeom prst="rect">
            <a:avLst/>
          </a:prstGeom>
          <a:ln w="12700">
            <a:miter lim="400000"/>
          </a:ln>
          <a:extLst>
            <a:ext uri="{C572A759-6A51-4108-AA02-DFA0A04FC94B}">
              <ma14:wrappingTextBoxFlag xmlns:ma14="http://schemas.microsoft.com/office/mac/drawingml/2011/main" xmlns="" val="1"/>
            </a:ext>
          </a:extLst>
        </p:spPr>
        <p:txBody>
          <a:bodyPr wrap="square" lIns="17145" rIns="17145" anchor="b">
            <a:spAutoFit/>
          </a:bodyPr>
          <a:lstStyle>
            <a:lvl1pPr algn="l" defTabSz="3511296">
              <a:defRPr sz="2700">
                <a:solidFill>
                  <a:srgbClr val="94999F"/>
                </a:solidFill>
                <a:latin typeface="Roboto Regular"/>
                <a:ea typeface="Roboto Regular"/>
                <a:cs typeface="Roboto Regular"/>
                <a:sym typeface="Roboto Regular"/>
              </a:defRPr>
            </a:lvl1pPr>
          </a:lstStyle>
          <a:p>
            <a:pPr algn="r">
              <a:lnSpc>
                <a:spcPts val="2180"/>
              </a:lnSpc>
            </a:pPr>
            <a:r>
              <a:rPr lang="en-US" sz="1400" dirty="0">
                <a:solidFill>
                  <a:schemeClr val="tx2"/>
                </a:solidFill>
                <a:latin typeface="Century Gothic" charset="0"/>
                <a:ea typeface="Century Gothic" charset="0"/>
                <a:cs typeface="Century Gothic" charset="0"/>
              </a:rPr>
              <a:t>John Vu</a:t>
            </a:r>
          </a:p>
          <a:p>
            <a:pPr algn="r">
              <a:lnSpc>
                <a:spcPts val="2180"/>
              </a:lnSpc>
            </a:pPr>
            <a:r>
              <a:rPr lang="en-US" sz="1400" dirty="0">
                <a:solidFill>
                  <a:schemeClr val="tx2"/>
                </a:solidFill>
                <a:latin typeface="Century Gothic" charset="0"/>
                <a:ea typeface="Century Gothic" charset="0"/>
                <a:cs typeface="Century Gothic" charset="0"/>
              </a:rPr>
              <a:t>10/25/2018</a:t>
            </a:r>
            <a:endParaRPr lang="id-ID" sz="1400" dirty="0">
              <a:solidFill>
                <a:schemeClr val="tx2"/>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3699232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500"/>
                            </p:stCondLst>
                            <p:childTnLst>
                              <p:par>
                                <p:cTn id="13" presetID="10" presetClass="entr" presetSubtype="0" fill="hold" grpId="0" nodeType="afterEffect">
                                  <p:stCondLst>
                                    <p:cond delay="0"/>
                                  </p:stCondLst>
                                  <p:iterate type="lt">
                                    <p:tmPct val="0"/>
                                  </p:iterate>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10" presetClass="entr" presetSubtype="0" fill="hold" grpId="0" nodeType="afterEffect">
                                  <p:stCondLst>
                                    <p:cond delay="0"/>
                                  </p:stCondLst>
                                  <p:iterate type="lt">
                                    <p:tmPct val="0"/>
                                  </p:iterate>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2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Advanced Routing</a:t>
            </a:r>
          </a:p>
        </p:txBody>
      </p:sp>
      <p:sp>
        <p:nvSpPr>
          <p:cNvPr id="4" name="Text Placeholder 3"/>
          <p:cNvSpPr>
            <a:spLocks noGrp="1"/>
          </p:cNvSpPr>
          <p:nvPr>
            <p:ph type="body" sz="quarter" idx="12"/>
          </p:nvPr>
        </p:nvSpPr>
        <p:spPr/>
        <p:txBody>
          <a:bodyPr/>
          <a:lstStyle/>
          <a:p>
            <a:r>
              <a:rPr lang="en-US" dirty="0"/>
              <a:t>Tokens and Inheritance 2</a:t>
            </a:r>
          </a:p>
        </p:txBody>
      </p:sp>
      <p:sp>
        <p:nvSpPr>
          <p:cNvPr id="5" name="Content Placeholder 4"/>
          <p:cNvSpPr>
            <a:spLocks noGrp="1"/>
          </p:cNvSpPr>
          <p:nvPr>
            <p:ph sz="quarter" idx="13"/>
          </p:nvPr>
        </p:nvSpPr>
        <p:spPr/>
        <p:txBody>
          <a:bodyPr>
            <a:noAutofit/>
          </a:bodyPr>
          <a:lstStyle/>
          <a:p>
            <a:pPr>
              <a:lnSpc>
                <a:spcPct val="100000"/>
              </a:lnSpc>
              <a:spcBef>
                <a:spcPts val="0"/>
              </a:spcBef>
              <a:spcAft>
                <a:spcPts val="0"/>
              </a:spcAft>
            </a:pPr>
            <a:r>
              <a:rPr lang="en-US" sz="1400" dirty="0"/>
              <a:t>Inheritance: Tokens are especially useful because Controllers are classes and thus can be inherited:</a:t>
            </a:r>
          </a:p>
          <a:p>
            <a:pPr>
              <a:lnSpc>
                <a:spcPct val="100000"/>
              </a:lnSpc>
              <a:spcBef>
                <a:spcPts val="0"/>
              </a:spcBef>
              <a:spcAft>
                <a:spcPts val="0"/>
              </a:spcAft>
            </a:pPr>
            <a:endParaRPr lang="en-US" sz="700" dirty="0"/>
          </a:p>
          <a:p>
            <a:pPr>
              <a:lnSpc>
                <a:spcPct val="100000"/>
              </a:lnSpc>
              <a:spcBef>
                <a:spcPts val="0"/>
              </a:spcBef>
              <a:spcAft>
                <a:spcPts val="0"/>
              </a:spcAft>
            </a:pPr>
            <a:r>
              <a:rPr lang="en-US" sz="1100" dirty="0"/>
              <a:t>[Route("</a:t>
            </a:r>
            <a:r>
              <a:rPr lang="en-US" sz="1100" dirty="0" err="1"/>
              <a:t>api</a:t>
            </a:r>
            <a:r>
              <a:rPr lang="en-US" sz="1100" dirty="0"/>
              <a:t>/[controller]")]</a:t>
            </a:r>
          </a:p>
          <a:p>
            <a:pPr>
              <a:lnSpc>
                <a:spcPct val="100000"/>
              </a:lnSpc>
              <a:spcBef>
                <a:spcPts val="0"/>
              </a:spcBef>
              <a:spcAft>
                <a:spcPts val="0"/>
              </a:spcAft>
            </a:pPr>
            <a:r>
              <a:rPr lang="en-US" sz="1100" dirty="0"/>
              <a:t>public abstract class </a:t>
            </a:r>
            <a:r>
              <a:rPr lang="en-US" sz="1100" dirty="0" err="1"/>
              <a:t>MyBaseController</a:t>
            </a:r>
            <a:r>
              <a:rPr lang="en-US" sz="1100" dirty="0"/>
              <a:t> : Controller { ... }</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t>public class </a:t>
            </a:r>
            <a:r>
              <a:rPr lang="en-US" sz="1100" dirty="0" err="1"/>
              <a:t>ProductsController</a:t>
            </a:r>
            <a:r>
              <a:rPr lang="en-US" sz="1100" dirty="0"/>
              <a:t> : </a:t>
            </a:r>
            <a:r>
              <a:rPr lang="en-US" sz="1100" dirty="0" err="1"/>
              <a:t>MyBaseController</a:t>
            </a:r>
            <a:endParaRPr lang="en-US" sz="1100" dirty="0"/>
          </a:p>
          <a:p>
            <a:pPr>
              <a:lnSpc>
                <a:spcPct val="100000"/>
              </a:lnSpc>
              <a:spcBef>
                <a:spcPts val="0"/>
              </a:spcBef>
              <a:spcAft>
                <a:spcPts val="0"/>
              </a:spcAft>
            </a:pPr>
            <a:r>
              <a:rPr lang="en-US" sz="1100" dirty="0"/>
              <a:t>{</a:t>
            </a:r>
          </a:p>
          <a:p>
            <a:pPr>
              <a:lnSpc>
                <a:spcPct val="100000"/>
              </a:lnSpc>
              <a:spcBef>
                <a:spcPts val="0"/>
              </a:spcBef>
              <a:spcAft>
                <a:spcPts val="0"/>
              </a:spcAft>
            </a:pPr>
            <a:r>
              <a:rPr lang="en-US" sz="1100" dirty="0"/>
              <a:t>   [</a:t>
            </a:r>
            <a:r>
              <a:rPr lang="en-US" sz="1100" dirty="0" err="1"/>
              <a:t>HttpGet</a:t>
            </a:r>
            <a:r>
              <a:rPr lang="en-US" sz="1100" dirty="0"/>
              <a:t>] // Matches '/</a:t>
            </a:r>
            <a:r>
              <a:rPr lang="en-US" sz="1100" dirty="0" err="1"/>
              <a:t>api</a:t>
            </a:r>
            <a:r>
              <a:rPr lang="en-US" sz="1100" dirty="0"/>
              <a:t>/Products'</a:t>
            </a:r>
          </a:p>
          <a:p>
            <a:pPr>
              <a:lnSpc>
                <a:spcPct val="100000"/>
              </a:lnSpc>
              <a:spcBef>
                <a:spcPts val="0"/>
              </a:spcBef>
              <a:spcAft>
                <a:spcPts val="0"/>
              </a:spcAft>
            </a:pPr>
            <a:r>
              <a:rPr lang="en-US" sz="1100" dirty="0"/>
              <a:t>   public </a:t>
            </a:r>
            <a:r>
              <a:rPr lang="en-US" sz="1100" dirty="0" err="1"/>
              <a:t>IActionResult</a:t>
            </a:r>
            <a:r>
              <a:rPr lang="en-US" sz="1100" dirty="0"/>
              <a:t> List() { ... }</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t>   [</a:t>
            </a:r>
            <a:r>
              <a:rPr lang="en-US" sz="1100" dirty="0" err="1"/>
              <a:t>HttpPut</a:t>
            </a:r>
            <a:r>
              <a:rPr lang="en-US" sz="1100" dirty="0"/>
              <a:t>("{id}")] // Matches '/</a:t>
            </a:r>
            <a:r>
              <a:rPr lang="en-US" sz="1100" dirty="0" err="1"/>
              <a:t>api</a:t>
            </a:r>
            <a:r>
              <a:rPr lang="en-US" sz="1100" dirty="0"/>
              <a:t>/Products/{id}'</a:t>
            </a:r>
          </a:p>
          <a:p>
            <a:pPr>
              <a:lnSpc>
                <a:spcPct val="100000"/>
              </a:lnSpc>
              <a:spcBef>
                <a:spcPts val="0"/>
              </a:spcBef>
              <a:spcAft>
                <a:spcPts val="0"/>
              </a:spcAft>
            </a:pPr>
            <a:r>
              <a:rPr lang="en-US" sz="1100" dirty="0"/>
              <a:t>   public </a:t>
            </a:r>
            <a:r>
              <a:rPr lang="en-US" sz="1100" dirty="0" err="1"/>
              <a:t>IActionResult</a:t>
            </a:r>
            <a:r>
              <a:rPr lang="en-US" sz="1100" dirty="0"/>
              <a:t> Edit(</a:t>
            </a:r>
            <a:r>
              <a:rPr lang="en-US" sz="1100" dirty="0" err="1"/>
              <a:t>int</a:t>
            </a:r>
            <a:r>
              <a:rPr lang="en-US" sz="1100" dirty="0"/>
              <a:t> id) { ... }</a:t>
            </a:r>
          </a:p>
          <a:p>
            <a:pPr>
              <a:lnSpc>
                <a:spcPct val="100000"/>
              </a:lnSpc>
              <a:spcBef>
                <a:spcPts val="0"/>
              </a:spcBef>
              <a:spcAft>
                <a:spcPts val="0"/>
              </a:spcAft>
            </a:pPr>
            <a:r>
              <a:rPr lang="en-US" sz="1100" dirty="0"/>
              <a:t>}</a:t>
            </a:r>
          </a:p>
        </p:txBody>
      </p:sp>
    </p:spTree>
    <p:extLst>
      <p:ext uri="{BB962C8B-B14F-4D97-AF65-F5344CB8AC3E}">
        <p14:creationId xmlns:p14="http://schemas.microsoft.com/office/powerpoint/2010/main" val="24174860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Advanced Routing</a:t>
            </a:r>
          </a:p>
        </p:txBody>
      </p:sp>
      <p:sp>
        <p:nvSpPr>
          <p:cNvPr id="4" name="Text Placeholder 3"/>
          <p:cNvSpPr>
            <a:spLocks noGrp="1"/>
          </p:cNvSpPr>
          <p:nvPr>
            <p:ph type="body" sz="quarter" idx="12"/>
          </p:nvPr>
        </p:nvSpPr>
        <p:spPr/>
        <p:txBody>
          <a:bodyPr/>
          <a:lstStyle/>
          <a:p>
            <a:r>
              <a:rPr lang="en-US" dirty="0"/>
              <a:t>Controllers and Dependency Injection 1</a:t>
            </a:r>
          </a:p>
        </p:txBody>
      </p:sp>
      <p:sp>
        <p:nvSpPr>
          <p:cNvPr id="5" name="Content Placeholder 4"/>
          <p:cNvSpPr>
            <a:spLocks noGrp="1"/>
          </p:cNvSpPr>
          <p:nvPr>
            <p:ph sz="quarter" idx="13"/>
          </p:nvPr>
        </p:nvSpPr>
        <p:spPr/>
        <p:txBody>
          <a:bodyPr>
            <a:noAutofit/>
          </a:bodyPr>
          <a:lstStyle/>
          <a:p>
            <a:r>
              <a:rPr lang="en-US" sz="1400" dirty="0"/>
              <a:t>ASP.NET Core's built-in support for constructor-based dependency injection extends to MVC controllers. By simply adding a service type to your controller as a constructor parameter, ASP.NET Core will attempt to resolve that type using its built in service container. Services are typically, but not always, defined using interfaces:</a:t>
            </a:r>
          </a:p>
          <a:p>
            <a:pPr>
              <a:lnSpc>
                <a:spcPct val="100000"/>
              </a:lnSpc>
              <a:spcBef>
                <a:spcPts val="0"/>
              </a:spcBef>
              <a:spcAft>
                <a:spcPts val="0"/>
              </a:spcAft>
            </a:pPr>
            <a:r>
              <a:rPr lang="en-US" sz="1000" dirty="0"/>
              <a:t>using System;</a:t>
            </a:r>
          </a:p>
          <a:p>
            <a:pPr>
              <a:lnSpc>
                <a:spcPct val="100000"/>
              </a:lnSpc>
              <a:spcBef>
                <a:spcPts val="0"/>
              </a:spcBef>
              <a:spcAft>
                <a:spcPts val="0"/>
              </a:spcAft>
            </a:pPr>
            <a:r>
              <a:rPr lang="en-US" sz="1000" dirty="0"/>
              <a:t>namespace </a:t>
            </a:r>
            <a:r>
              <a:rPr lang="en-US" sz="1000" dirty="0" err="1"/>
              <a:t>ControllerDI.Interfaces</a:t>
            </a:r>
            <a:r>
              <a:rPr lang="en-US" sz="1000" dirty="0"/>
              <a:t> {</a:t>
            </a:r>
          </a:p>
          <a:p>
            <a:pPr>
              <a:lnSpc>
                <a:spcPct val="100000"/>
              </a:lnSpc>
              <a:spcBef>
                <a:spcPts val="0"/>
              </a:spcBef>
              <a:spcAft>
                <a:spcPts val="0"/>
              </a:spcAft>
            </a:pPr>
            <a:r>
              <a:rPr lang="en-US" sz="1000" dirty="0"/>
              <a:t>    public interface </a:t>
            </a:r>
            <a:r>
              <a:rPr lang="en-US" sz="1000" dirty="0" err="1"/>
              <a:t>IDateTime</a:t>
            </a:r>
            <a:r>
              <a:rPr lang="en-US" sz="1000" dirty="0"/>
              <a:t> {</a:t>
            </a:r>
          </a:p>
          <a:p>
            <a:pPr>
              <a:lnSpc>
                <a:spcPct val="100000"/>
              </a:lnSpc>
              <a:spcBef>
                <a:spcPts val="0"/>
              </a:spcBef>
              <a:spcAft>
                <a:spcPts val="0"/>
              </a:spcAft>
            </a:pPr>
            <a:r>
              <a:rPr lang="en-US" sz="1000" dirty="0"/>
              <a:t>        </a:t>
            </a:r>
            <a:r>
              <a:rPr lang="en-US" sz="1000" dirty="0" err="1"/>
              <a:t>DateTime</a:t>
            </a:r>
            <a:r>
              <a:rPr lang="en-US" sz="1000" dirty="0"/>
              <a:t> Now { get; }</a:t>
            </a:r>
          </a:p>
          <a:p>
            <a:pPr>
              <a:lnSpc>
                <a:spcPct val="100000"/>
              </a:lnSpc>
              <a:spcBef>
                <a:spcPts val="0"/>
              </a:spcBef>
              <a:spcAft>
                <a:spcPts val="0"/>
              </a:spcAft>
            </a:pPr>
            <a:r>
              <a:rPr lang="en-US" sz="1000" dirty="0"/>
              <a:t>    }</a:t>
            </a:r>
          </a:p>
          <a:p>
            <a:pPr>
              <a:lnSpc>
                <a:spcPct val="100000"/>
              </a:lnSpc>
              <a:spcBef>
                <a:spcPts val="0"/>
              </a:spcBef>
              <a:spcAft>
                <a:spcPts val="0"/>
              </a:spcAft>
            </a:pPr>
            <a:r>
              <a:rPr lang="en-US" sz="1000" dirty="0"/>
              <a:t>}</a:t>
            </a:r>
          </a:p>
          <a:p>
            <a:pPr>
              <a:lnSpc>
                <a:spcPct val="100000"/>
              </a:lnSpc>
              <a:spcBef>
                <a:spcPts val="0"/>
              </a:spcBef>
              <a:spcAft>
                <a:spcPts val="0"/>
              </a:spcAft>
            </a:pPr>
            <a:endParaRPr lang="en-US" sz="1000" dirty="0"/>
          </a:p>
          <a:p>
            <a:pPr>
              <a:lnSpc>
                <a:spcPct val="100000"/>
              </a:lnSpc>
              <a:spcBef>
                <a:spcPts val="0"/>
              </a:spcBef>
              <a:spcAft>
                <a:spcPts val="0"/>
              </a:spcAft>
            </a:pPr>
            <a:r>
              <a:rPr lang="en-US" sz="1000" dirty="0"/>
              <a:t>using System;</a:t>
            </a:r>
          </a:p>
          <a:p>
            <a:pPr>
              <a:lnSpc>
                <a:spcPct val="100000"/>
              </a:lnSpc>
              <a:spcBef>
                <a:spcPts val="0"/>
              </a:spcBef>
              <a:spcAft>
                <a:spcPts val="0"/>
              </a:spcAft>
            </a:pPr>
            <a:r>
              <a:rPr lang="en-US" sz="1000" dirty="0"/>
              <a:t>using </a:t>
            </a:r>
            <a:r>
              <a:rPr lang="en-US" sz="1000" dirty="0" err="1"/>
              <a:t>ControllerDI.Interfaces</a:t>
            </a:r>
            <a:r>
              <a:rPr lang="en-US" sz="1000" dirty="0"/>
              <a:t>;</a:t>
            </a:r>
          </a:p>
          <a:p>
            <a:pPr>
              <a:lnSpc>
                <a:spcPct val="100000"/>
              </a:lnSpc>
              <a:spcBef>
                <a:spcPts val="0"/>
              </a:spcBef>
              <a:spcAft>
                <a:spcPts val="0"/>
              </a:spcAft>
            </a:pPr>
            <a:r>
              <a:rPr lang="en-US" sz="1000" dirty="0"/>
              <a:t>namespace </a:t>
            </a:r>
            <a:r>
              <a:rPr lang="en-US" sz="1000" dirty="0" err="1"/>
              <a:t>MvcMovie</a:t>
            </a:r>
            <a:r>
              <a:rPr lang="en-US" sz="1000" dirty="0"/>
              <a:t> {</a:t>
            </a:r>
          </a:p>
          <a:p>
            <a:pPr>
              <a:lnSpc>
                <a:spcPct val="100000"/>
              </a:lnSpc>
              <a:spcBef>
                <a:spcPts val="0"/>
              </a:spcBef>
              <a:spcAft>
                <a:spcPts val="0"/>
              </a:spcAft>
            </a:pPr>
            <a:r>
              <a:rPr lang="en-US" sz="1000" dirty="0"/>
              <a:t>    public class </a:t>
            </a:r>
            <a:r>
              <a:rPr lang="en-US" sz="1000" dirty="0" err="1"/>
              <a:t>SystemDateTime</a:t>
            </a:r>
            <a:r>
              <a:rPr lang="en-US" sz="1000" dirty="0"/>
              <a:t> : </a:t>
            </a:r>
            <a:r>
              <a:rPr lang="en-US" sz="1000" dirty="0" err="1"/>
              <a:t>IDateTime</a:t>
            </a:r>
            <a:r>
              <a:rPr lang="en-US" sz="1000" dirty="0"/>
              <a:t> {</a:t>
            </a:r>
          </a:p>
          <a:p>
            <a:pPr>
              <a:lnSpc>
                <a:spcPct val="100000"/>
              </a:lnSpc>
              <a:spcBef>
                <a:spcPts val="0"/>
              </a:spcBef>
              <a:spcAft>
                <a:spcPts val="0"/>
              </a:spcAft>
            </a:pPr>
            <a:r>
              <a:rPr lang="en-US" sz="1000" dirty="0"/>
              <a:t>        public </a:t>
            </a:r>
            <a:r>
              <a:rPr lang="en-US" sz="1000" dirty="0" err="1"/>
              <a:t>DateTime</a:t>
            </a:r>
            <a:r>
              <a:rPr lang="en-US" sz="1000" dirty="0"/>
              <a:t> Now {</a:t>
            </a:r>
          </a:p>
          <a:p>
            <a:pPr>
              <a:lnSpc>
                <a:spcPct val="100000"/>
              </a:lnSpc>
              <a:spcBef>
                <a:spcPts val="0"/>
              </a:spcBef>
              <a:spcAft>
                <a:spcPts val="0"/>
              </a:spcAft>
            </a:pPr>
            <a:r>
              <a:rPr lang="en-US" sz="1000" dirty="0"/>
              <a:t>            get { return </a:t>
            </a:r>
            <a:r>
              <a:rPr lang="en-US" sz="1000" dirty="0" err="1"/>
              <a:t>DateTime.Now</a:t>
            </a:r>
            <a:r>
              <a:rPr lang="en-US" sz="1000" dirty="0"/>
              <a:t>; }</a:t>
            </a:r>
          </a:p>
          <a:p>
            <a:pPr>
              <a:lnSpc>
                <a:spcPct val="100000"/>
              </a:lnSpc>
              <a:spcBef>
                <a:spcPts val="0"/>
              </a:spcBef>
              <a:spcAft>
                <a:spcPts val="0"/>
              </a:spcAft>
            </a:pPr>
            <a:r>
              <a:rPr lang="en-US" sz="1000" dirty="0"/>
              <a:t>        }</a:t>
            </a:r>
          </a:p>
          <a:p>
            <a:pPr>
              <a:lnSpc>
                <a:spcPct val="100000"/>
              </a:lnSpc>
              <a:spcBef>
                <a:spcPts val="0"/>
              </a:spcBef>
              <a:spcAft>
                <a:spcPts val="0"/>
              </a:spcAft>
            </a:pPr>
            <a:r>
              <a:rPr lang="en-US" sz="1000" dirty="0"/>
              <a:t>    }</a:t>
            </a:r>
          </a:p>
          <a:p>
            <a:pPr>
              <a:lnSpc>
                <a:spcPct val="100000"/>
              </a:lnSpc>
              <a:spcBef>
                <a:spcPts val="0"/>
              </a:spcBef>
              <a:spcAft>
                <a:spcPts val="0"/>
              </a:spcAft>
            </a:pPr>
            <a:r>
              <a:rPr lang="en-US" sz="1000" dirty="0"/>
              <a:t>}</a:t>
            </a:r>
          </a:p>
        </p:txBody>
      </p:sp>
    </p:spTree>
    <p:extLst>
      <p:ext uri="{BB962C8B-B14F-4D97-AF65-F5344CB8AC3E}">
        <p14:creationId xmlns:p14="http://schemas.microsoft.com/office/powerpoint/2010/main" val="37609500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Advanced Routing</a:t>
            </a:r>
          </a:p>
        </p:txBody>
      </p:sp>
      <p:sp>
        <p:nvSpPr>
          <p:cNvPr id="4" name="Text Placeholder 3"/>
          <p:cNvSpPr>
            <a:spLocks noGrp="1"/>
          </p:cNvSpPr>
          <p:nvPr>
            <p:ph type="body" sz="quarter" idx="12"/>
          </p:nvPr>
        </p:nvSpPr>
        <p:spPr/>
        <p:txBody>
          <a:bodyPr/>
          <a:lstStyle/>
          <a:p>
            <a:r>
              <a:rPr lang="en-US" dirty="0"/>
              <a:t>Controllers and Dependency Injection 2</a:t>
            </a:r>
          </a:p>
        </p:txBody>
      </p:sp>
      <p:sp>
        <p:nvSpPr>
          <p:cNvPr id="5" name="Content Placeholder 4"/>
          <p:cNvSpPr>
            <a:spLocks noGrp="1"/>
          </p:cNvSpPr>
          <p:nvPr>
            <p:ph sz="quarter" idx="13"/>
          </p:nvPr>
        </p:nvSpPr>
        <p:spPr>
          <a:xfrm>
            <a:off x="407988" y="1163782"/>
            <a:ext cx="8416925" cy="3503468"/>
          </a:xfrm>
        </p:spPr>
        <p:txBody>
          <a:bodyPr>
            <a:noAutofit/>
          </a:bodyPr>
          <a:lstStyle/>
          <a:p>
            <a:r>
              <a:rPr lang="en-US" sz="1400" dirty="0"/>
              <a:t>To use the service from the previous slide, add it to the </a:t>
            </a:r>
            <a:r>
              <a:rPr lang="en-US" sz="1400" dirty="0" err="1"/>
              <a:t>Startup.cs</a:t>
            </a:r>
            <a:r>
              <a:rPr lang="en-US" sz="1400" dirty="0"/>
              <a:t> </a:t>
            </a:r>
            <a:r>
              <a:rPr lang="en-US" sz="1400" dirty="0" err="1"/>
              <a:t>ConfigureServices</a:t>
            </a:r>
            <a:r>
              <a:rPr lang="en-US" sz="1400" dirty="0"/>
              <a:t> method. It can now be added to a controller constructor and used in an action:</a:t>
            </a:r>
          </a:p>
          <a:p>
            <a:pPr>
              <a:lnSpc>
                <a:spcPct val="100000"/>
              </a:lnSpc>
              <a:spcBef>
                <a:spcPts val="0"/>
              </a:spcBef>
              <a:spcAft>
                <a:spcPts val="0"/>
              </a:spcAft>
            </a:pPr>
            <a:r>
              <a:rPr lang="en-US" sz="800" dirty="0"/>
              <a:t>public void </a:t>
            </a:r>
            <a:r>
              <a:rPr lang="en-US" sz="800" dirty="0" err="1"/>
              <a:t>ConfigureServices</a:t>
            </a:r>
            <a:r>
              <a:rPr lang="en-US" sz="800" dirty="0"/>
              <a:t>(</a:t>
            </a:r>
            <a:r>
              <a:rPr lang="en-US" sz="800" dirty="0" err="1"/>
              <a:t>IServiceCollection</a:t>
            </a:r>
            <a:r>
              <a:rPr lang="en-US" sz="800" dirty="0"/>
              <a:t> services) {</a:t>
            </a:r>
          </a:p>
          <a:p>
            <a:pPr>
              <a:lnSpc>
                <a:spcPct val="100000"/>
              </a:lnSpc>
              <a:spcBef>
                <a:spcPts val="0"/>
              </a:spcBef>
              <a:spcAft>
                <a:spcPts val="0"/>
              </a:spcAft>
            </a:pPr>
            <a:r>
              <a:rPr lang="en-US" sz="800" dirty="0"/>
              <a:t>	// Add application services.</a:t>
            </a:r>
          </a:p>
          <a:p>
            <a:pPr>
              <a:lnSpc>
                <a:spcPct val="100000"/>
              </a:lnSpc>
              <a:spcBef>
                <a:spcPts val="0"/>
              </a:spcBef>
              <a:spcAft>
                <a:spcPts val="0"/>
              </a:spcAft>
            </a:pPr>
            <a:r>
              <a:rPr lang="en-US" sz="800" dirty="0"/>
              <a:t>	</a:t>
            </a:r>
            <a:r>
              <a:rPr lang="en-US" sz="800" dirty="0" err="1"/>
              <a:t>services.AddTransient</a:t>
            </a:r>
            <a:r>
              <a:rPr lang="en-US" sz="800" dirty="0"/>
              <a:t>&lt;</a:t>
            </a:r>
            <a:r>
              <a:rPr lang="en-US" sz="800" dirty="0" err="1"/>
              <a:t>IDateTime</a:t>
            </a:r>
            <a:r>
              <a:rPr lang="en-US" sz="800" dirty="0"/>
              <a:t>, </a:t>
            </a:r>
            <a:r>
              <a:rPr lang="en-US" sz="800" dirty="0" err="1"/>
              <a:t>SystemDateTime</a:t>
            </a:r>
            <a:r>
              <a:rPr lang="en-US" sz="800" dirty="0"/>
              <a:t>&gt;();</a:t>
            </a:r>
          </a:p>
          <a:p>
            <a:pPr>
              <a:lnSpc>
                <a:spcPct val="100000"/>
              </a:lnSpc>
              <a:spcBef>
                <a:spcPts val="0"/>
              </a:spcBef>
              <a:spcAft>
                <a:spcPts val="0"/>
              </a:spcAft>
            </a:pPr>
            <a:r>
              <a:rPr lang="en-US" sz="800" dirty="0"/>
              <a:t>}</a:t>
            </a:r>
          </a:p>
          <a:p>
            <a:pPr>
              <a:lnSpc>
                <a:spcPct val="100000"/>
              </a:lnSpc>
              <a:spcBef>
                <a:spcPts val="0"/>
              </a:spcBef>
              <a:spcAft>
                <a:spcPts val="0"/>
              </a:spcAft>
            </a:pPr>
            <a:endParaRPr lang="en-US" sz="800" dirty="0"/>
          </a:p>
          <a:p>
            <a:pPr>
              <a:lnSpc>
                <a:spcPct val="100000"/>
              </a:lnSpc>
              <a:spcBef>
                <a:spcPts val="0"/>
              </a:spcBef>
              <a:spcAft>
                <a:spcPts val="0"/>
              </a:spcAft>
            </a:pPr>
            <a:r>
              <a:rPr lang="en-US" sz="800" dirty="0"/>
              <a:t>…</a:t>
            </a:r>
          </a:p>
          <a:p>
            <a:pPr>
              <a:lnSpc>
                <a:spcPct val="100000"/>
              </a:lnSpc>
              <a:spcBef>
                <a:spcPts val="0"/>
              </a:spcBef>
              <a:spcAft>
                <a:spcPts val="0"/>
              </a:spcAft>
            </a:pPr>
            <a:endParaRPr lang="en-US" sz="800" dirty="0"/>
          </a:p>
          <a:p>
            <a:pPr>
              <a:lnSpc>
                <a:spcPct val="100000"/>
              </a:lnSpc>
              <a:spcBef>
                <a:spcPts val="0"/>
              </a:spcBef>
              <a:spcAft>
                <a:spcPts val="0"/>
              </a:spcAft>
            </a:pPr>
            <a:r>
              <a:rPr lang="en-US" sz="800" dirty="0"/>
              <a:t>public class </a:t>
            </a:r>
            <a:r>
              <a:rPr lang="en-US" sz="800" dirty="0" err="1"/>
              <a:t>HelloWorldController</a:t>
            </a:r>
            <a:r>
              <a:rPr lang="en-US" sz="800" dirty="0"/>
              <a:t> : Controller</a:t>
            </a:r>
          </a:p>
          <a:p>
            <a:pPr>
              <a:lnSpc>
                <a:spcPct val="100000"/>
              </a:lnSpc>
              <a:spcBef>
                <a:spcPts val="0"/>
              </a:spcBef>
              <a:spcAft>
                <a:spcPts val="0"/>
              </a:spcAft>
            </a:pPr>
            <a:r>
              <a:rPr lang="en-US" sz="800" dirty="0"/>
              <a:t>{</a:t>
            </a:r>
          </a:p>
          <a:p>
            <a:pPr>
              <a:lnSpc>
                <a:spcPct val="100000"/>
              </a:lnSpc>
              <a:spcBef>
                <a:spcPts val="0"/>
              </a:spcBef>
              <a:spcAft>
                <a:spcPts val="0"/>
              </a:spcAft>
            </a:pPr>
            <a:r>
              <a:rPr lang="en-US" sz="800" dirty="0"/>
              <a:t>    private </a:t>
            </a:r>
            <a:r>
              <a:rPr lang="en-US" sz="800" dirty="0" err="1"/>
              <a:t>readonly</a:t>
            </a:r>
            <a:r>
              <a:rPr lang="en-US" sz="800" dirty="0"/>
              <a:t> </a:t>
            </a:r>
            <a:r>
              <a:rPr lang="en-US" sz="800" dirty="0" err="1"/>
              <a:t>IDateTime</a:t>
            </a:r>
            <a:r>
              <a:rPr lang="en-US" sz="800" dirty="0"/>
              <a:t> _</a:t>
            </a:r>
            <a:r>
              <a:rPr lang="en-US" sz="800" dirty="0" err="1"/>
              <a:t>dateTime</a:t>
            </a:r>
            <a:r>
              <a:rPr lang="en-US" sz="800" dirty="0"/>
              <a:t>;</a:t>
            </a:r>
          </a:p>
          <a:p>
            <a:pPr>
              <a:lnSpc>
                <a:spcPct val="100000"/>
              </a:lnSpc>
              <a:spcBef>
                <a:spcPts val="0"/>
              </a:spcBef>
              <a:spcAft>
                <a:spcPts val="0"/>
              </a:spcAft>
            </a:pPr>
            <a:endParaRPr lang="en-US" sz="800" dirty="0"/>
          </a:p>
          <a:p>
            <a:pPr>
              <a:lnSpc>
                <a:spcPct val="100000"/>
              </a:lnSpc>
              <a:spcBef>
                <a:spcPts val="0"/>
              </a:spcBef>
              <a:spcAft>
                <a:spcPts val="0"/>
              </a:spcAft>
            </a:pPr>
            <a:r>
              <a:rPr lang="en-US" sz="800" dirty="0"/>
              <a:t>    public </a:t>
            </a:r>
            <a:r>
              <a:rPr lang="en-US" sz="800" dirty="0" err="1"/>
              <a:t>HelloWorldController</a:t>
            </a:r>
            <a:r>
              <a:rPr lang="en-US" sz="800" dirty="0"/>
              <a:t>(</a:t>
            </a:r>
            <a:r>
              <a:rPr lang="en-US" sz="800" dirty="0" err="1"/>
              <a:t>IDateTime</a:t>
            </a:r>
            <a:r>
              <a:rPr lang="en-US" sz="800" dirty="0"/>
              <a:t> </a:t>
            </a:r>
            <a:r>
              <a:rPr lang="en-US" sz="800" dirty="0" err="1"/>
              <a:t>dateTime</a:t>
            </a:r>
            <a:r>
              <a:rPr lang="en-US" sz="800" dirty="0"/>
              <a:t>) {</a:t>
            </a:r>
          </a:p>
          <a:p>
            <a:pPr>
              <a:lnSpc>
                <a:spcPct val="100000"/>
              </a:lnSpc>
              <a:spcBef>
                <a:spcPts val="0"/>
              </a:spcBef>
              <a:spcAft>
                <a:spcPts val="0"/>
              </a:spcAft>
            </a:pPr>
            <a:r>
              <a:rPr lang="en-US" sz="800" dirty="0"/>
              <a:t>        _</a:t>
            </a:r>
            <a:r>
              <a:rPr lang="en-US" sz="800" dirty="0" err="1"/>
              <a:t>dateTime</a:t>
            </a:r>
            <a:r>
              <a:rPr lang="en-US" sz="800" dirty="0"/>
              <a:t> = </a:t>
            </a:r>
            <a:r>
              <a:rPr lang="en-US" sz="800" dirty="0" err="1"/>
              <a:t>dateTime</a:t>
            </a:r>
            <a:r>
              <a:rPr lang="en-US" sz="800" dirty="0"/>
              <a:t>;</a:t>
            </a:r>
          </a:p>
          <a:p>
            <a:pPr>
              <a:lnSpc>
                <a:spcPct val="100000"/>
              </a:lnSpc>
              <a:spcBef>
                <a:spcPts val="0"/>
              </a:spcBef>
              <a:spcAft>
                <a:spcPts val="0"/>
              </a:spcAft>
            </a:pPr>
            <a:r>
              <a:rPr lang="en-US" sz="800" dirty="0"/>
              <a:t>    }</a:t>
            </a:r>
          </a:p>
          <a:p>
            <a:pPr>
              <a:lnSpc>
                <a:spcPct val="100000"/>
              </a:lnSpc>
              <a:spcBef>
                <a:spcPts val="0"/>
              </a:spcBef>
              <a:spcAft>
                <a:spcPts val="0"/>
              </a:spcAft>
            </a:pPr>
            <a:endParaRPr lang="en-US" sz="800" dirty="0"/>
          </a:p>
          <a:p>
            <a:pPr>
              <a:lnSpc>
                <a:spcPct val="100000"/>
              </a:lnSpc>
              <a:spcBef>
                <a:spcPts val="0"/>
              </a:spcBef>
              <a:spcAft>
                <a:spcPts val="0"/>
              </a:spcAft>
            </a:pPr>
            <a:r>
              <a:rPr lang="en-US" sz="800" dirty="0"/>
              <a:t>    public </a:t>
            </a:r>
            <a:r>
              <a:rPr lang="en-US" sz="800" dirty="0" err="1"/>
              <a:t>IActionResult</a:t>
            </a:r>
            <a:r>
              <a:rPr lang="en-US" sz="800" dirty="0"/>
              <a:t> Welcome2(string name, </a:t>
            </a:r>
            <a:r>
              <a:rPr lang="en-US" sz="800" dirty="0" err="1"/>
              <a:t>int</a:t>
            </a:r>
            <a:r>
              <a:rPr lang="en-US" sz="800" dirty="0"/>
              <a:t> ID = 0, </a:t>
            </a:r>
            <a:r>
              <a:rPr lang="en-US" sz="800" dirty="0" err="1"/>
              <a:t>int</a:t>
            </a:r>
            <a:r>
              <a:rPr lang="en-US" sz="800" dirty="0"/>
              <a:t> </a:t>
            </a:r>
            <a:r>
              <a:rPr lang="en-US" sz="800" dirty="0" err="1"/>
              <a:t>numTimes</a:t>
            </a:r>
            <a:r>
              <a:rPr lang="en-US" sz="800" dirty="0"/>
              <a:t>  = 1) {</a:t>
            </a:r>
          </a:p>
          <a:p>
            <a:pPr>
              <a:lnSpc>
                <a:spcPct val="100000"/>
              </a:lnSpc>
              <a:spcBef>
                <a:spcPts val="0"/>
              </a:spcBef>
              <a:spcAft>
                <a:spcPts val="0"/>
              </a:spcAft>
            </a:pPr>
            <a:r>
              <a:rPr lang="en-US" sz="800" dirty="0"/>
              <a:t>        //return </a:t>
            </a:r>
            <a:r>
              <a:rPr lang="en-US" sz="800" dirty="0" err="1"/>
              <a:t>HtmlEncoder.Default.Encode</a:t>
            </a:r>
            <a:r>
              <a:rPr lang="en-US" sz="800" dirty="0"/>
              <a:t>($"Hello {name}, ID: {ID}");</a:t>
            </a:r>
          </a:p>
          <a:p>
            <a:pPr>
              <a:lnSpc>
                <a:spcPct val="100000"/>
              </a:lnSpc>
              <a:spcBef>
                <a:spcPts val="0"/>
              </a:spcBef>
              <a:spcAft>
                <a:spcPts val="0"/>
              </a:spcAft>
            </a:pPr>
            <a:r>
              <a:rPr lang="en-US" sz="800" dirty="0"/>
              <a:t>        </a:t>
            </a:r>
            <a:r>
              <a:rPr lang="en-US" sz="800" dirty="0" err="1"/>
              <a:t>ViewData</a:t>
            </a:r>
            <a:r>
              <a:rPr lang="en-US" sz="800" dirty="0"/>
              <a:t>["Message"] = "Hello " + name;</a:t>
            </a:r>
          </a:p>
          <a:p>
            <a:pPr>
              <a:lnSpc>
                <a:spcPct val="100000"/>
              </a:lnSpc>
              <a:spcBef>
                <a:spcPts val="0"/>
              </a:spcBef>
              <a:spcAft>
                <a:spcPts val="0"/>
              </a:spcAft>
            </a:pPr>
            <a:r>
              <a:rPr lang="en-US" sz="800" dirty="0"/>
              <a:t>        </a:t>
            </a:r>
            <a:r>
              <a:rPr lang="en-US" sz="800" dirty="0" err="1"/>
              <a:t>ViewData</a:t>
            </a:r>
            <a:r>
              <a:rPr lang="en-US" sz="800" dirty="0"/>
              <a:t>["ID"] = ID;            </a:t>
            </a:r>
          </a:p>
          <a:p>
            <a:pPr>
              <a:lnSpc>
                <a:spcPct val="100000"/>
              </a:lnSpc>
              <a:spcBef>
                <a:spcPts val="0"/>
              </a:spcBef>
              <a:spcAft>
                <a:spcPts val="0"/>
              </a:spcAft>
            </a:pPr>
            <a:r>
              <a:rPr lang="en-US" sz="800" dirty="0"/>
              <a:t>        </a:t>
            </a:r>
            <a:r>
              <a:rPr lang="en-US" sz="800" dirty="0" err="1"/>
              <a:t>ViewData</a:t>
            </a:r>
            <a:r>
              <a:rPr lang="en-US" sz="800" dirty="0"/>
              <a:t>["</a:t>
            </a:r>
            <a:r>
              <a:rPr lang="en-US" sz="800" dirty="0" err="1"/>
              <a:t>NumTimes</a:t>
            </a:r>
            <a:r>
              <a:rPr lang="en-US" sz="800" dirty="0"/>
              <a:t>"] = </a:t>
            </a:r>
            <a:r>
              <a:rPr lang="en-US" sz="800" dirty="0" err="1"/>
              <a:t>numTimes</a:t>
            </a:r>
            <a:r>
              <a:rPr lang="en-US" sz="800" dirty="0"/>
              <a:t>;</a:t>
            </a:r>
          </a:p>
          <a:p>
            <a:pPr>
              <a:lnSpc>
                <a:spcPct val="100000"/>
              </a:lnSpc>
              <a:spcBef>
                <a:spcPts val="0"/>
              </a:spcBef>
              <a:spcAft>
                <a:spcPts val="0"/>
              </a:spcAft>
            </a:pPr>
            <a:r>
              <a:rPr lang="en-US" sz="800" dirty="0"/>
              <a:t>        </a:t>
            </a:r>
            <a:r>
              <a:rPr lang="en-US" sz="800" dirty="0" err="1"/>
              <a:t>ViewData</a:t>
            </a:r>
            <a:r>
              <a:rPr lang="en-US" sz="800" dirty="0"/>
              <a:t>["</a:t>
            </a:r>
            <a:r>
              <a:rPr lang="en-US" sz="800" dirty="0" err="1"/>
              <a:t>CurrentTime</a:t>
            </a:r>
            <a:r>
              <a:rPr lang="en-US" sz="800" dirty="0"/>
              <a:t>"] = _</a:t>
            </a:r>
            <a:r>
              <a:rPr lang="en-US" sz="800" dirty="0" err="1"/>
              <a:t>dateTime.Now</a:t>
            </a:r>
            <a:r>
              <a:rPr lang="en-US" sz="800" dirty="0"/>
              <a:t>;    </a:t>
            </a:r>
          </a:p>
          <a:p>
            <a:pPr>
              <a:lnSpc>
                <a:spcPct val="100000"/>
              </a:lnSpc>
              <a:spcBef>
                <a:spcPts val="0"/>
              </a:spcBef>
              <a:spcAft>
                <a:spcPts val="0"/>
              </a:spcAft>
            </a:pPr>
            <a:r>
              <a:rPr lang="en-US" sz="800" dirty="0"/>
              <a:t>        return View();</a:t>
            </a:r>
          </a:p>
          <a:p>
            <a:pPr>
              <a:lnSpc>
                <a:spcPct val="100000"/>
              </a:lnSpc>
              <a:spcBef>
                <a:spcPts val="0"/>
              </a:spcBef>
              <a:spcAft>
                <a:spcPts val="0"/>
              </a:spcAft>
            </a:pPr>
            <a:r>
              <a:rPr lang="en-US" sz="800" dirty="0"/>
              <a:t>    }</a:t>
            </a:r>
          </a:p>
          <a:p>
            <a:pPr>
              <a:lnSpc>
                <a:spcPct val="100000"/>
              </a:lnSpc>
              <a:spcBef>
                <a:spcPts val="0"/>
              </a:spcBef>
              <a:spcAft>
                <a:spcPts val="0"/>
              </a:spcAft>
            </a:pPr>
            <a:r>
              <a:rPr lang="en-US" sz="800" dirty="0"/>
              <a:t>} </a:t>
            </a:r>
          </a:p>
          <a:p>
            <a:pPr>
              <a:lnSpc>
                <a:spcPct val="100000"/>
              </a:lnSpc>
              <a:spcBef>
                <a:spcPts val="0"/>
              </a:spcBef>
              <a:spcAft>
                <a:spcPts val="0"/>
              </a:spcAft>
            </a:pPr>
            <a:endParaRPr lang="en-US" sz="1000" dirty="0"/>
          </a:p>
          <a:p>
            <a:pPr>
              <a:lnSpc>
                <a:spcPct val="100000"/>
              </a:lnSpc>
              <a:spcBef>
                <a:spcPts val="0"/>
              </a:spcBef>
              <a:spcAft>
                <a:spcPts val="0"/>
              </a:spcAft>
            </a:pPr>
            <a:endParaRPr lang="en-US" sz="1000" dirty="0"/>
          </a:p>
          <a:p>
            <a:pPr>
              <a:lnSpc>
                <a:spcPct val="100000"/>
              </a:lnSpc>
              <a:spcBef>
                <a:spcPts val="0"/>
              </a:spcBef>
              <a:spcAft>
                <a:spcPts val="0"/>
              </a:spcAft>
            </a:pPr>
            <a:endParaRPr lang="en-US" sz="1000" dirty="0"/>
          </a:p>
        </p:txBody>
      </p:sp>
    </p:spTree>
    <p:extLst>
      <p:ext uri="{BB962C8B-B14F-4D97-AF65-F5344CB8AC3E}">
        <p14:creationId xmlns:p14="http://schemas.microsoft.com/office/powerpoint/2010/main" val="25153669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Conclusion</a:t>
            </a:r>
          </a:p>
        </p:txBody>
      </p:sp>
      <p:sp>
        <p:nvSpPr>
          <p:cNvPr id="4" name="Text Placeholder 3"/>
          <p:cNvSpPr>
            <a:spLocks noGrp="1"/>
          </p:cNvSpPr>
          <p:nvPr>
            <p:ph type="body" sz="quarter" idx="12"/>
          </p:nvPr>
        </p:nvSpPr>
        <p:spPr/>
        <p:txBody>
          <a:bodyPr/>
          <a:lstStyle/>
          <a:p>
            <a:r>
              <a:rPr lang="en-US" dirty="0"/>
              <a:t>Summary and Bibliography</a:t>
            </a:r>
          </a:p>
        </p:txBody>
      </p:sp>
      <p:sp>
        <p:nvSpPr>
          <p:cNvPr id="5" name="Content Placeholder 4"/>
          <p:cNvSpPr>
            <a:spLocks noGrp="1"/>
          </p:cNvSpPr>
          <p:nvPr>
            <p:ph sz="quarter" idx="13"/>
          </p:nvPr>
        </p:nvSpPr>
        <p:spPr>
          <a:xfrm>
            <a:off x="407988" y="1163782"/>
            <a:ext cx="8416925" cy="3503468"/>
          </a:xfrm>
        </p:spPr>
        <p:txBody>
          <a:bodyPr>
            <a:noAutofit/>
          </a:bodyPr>
          <a:lstStyle/>
          <a:p>
            <a:r>
              <a:rPr lang="en-US" sz="1400" dirty="0"/>
              <a:t>This concludes the presentation. The best way to further your understanding is to try out Controllers and Routing yourself. Thanks to Visual Studio Code and the excellent online documentation, it’s ridiculously easy to do so!</a:t>
            </a:r>
          </a:p>
          <a:p>
            <a:r>
              <a:rPr lang="en-US" sz="1100" dirty="0"/>
              <a:t>Best, most concise breakdown of ASP.NET Core MVC controllers and routing:</a:t>
            </a:r>
          </a:p>
          <a:p>
            <a:r>
              <a:rPr lang="en-US" sz="1100" dirty="0">
                <a:hlinkClick r:id="rId2"/>
              </a:rPr>
              <a:t>https://docs.microsoft.com/en-us/aspnet/core/mvc/controllers/routing?view=aspnetcore-2.1</a:t>
            </a:r>
            <a:endParaRPr lang="en-US" sz="1100" dirty="0"/>
          </a:p>
          <a:p>
            <a:r>
              <a:rPr lang="en-US" sz="1100" dirty="0"/>
              <a:t>Dependency injection and controllers:</a:t>
            </a:r>
          </a:p>
          <a:p>
            <a:r>
              <a:rPr lang="en-US" sz="1100" dirty="0">
                <a:hlinkClick r:id="rId3"/>
              </a:rPr>
              <a:t>https://docs.microsoft.com/en-us/aspnet/core/mvc/controllers/dependency-injection?view=aspnetcore-2.1</a:t>
            </a:r>
            <a:endParaRPr lang="en-US" sz="1100" dirty="0"/>
          </a:p>
          <a:p>
            <a:r>
              <a:rPr lang="en-US" sz="1100" dirty="0"/>
              <a:t>Routing more in depth:</a:t>
            </a:r>
          </a:p>
          <a:p>
            <a:r>
              <a:rPr lang="en-US" sz="1100" dirty="0">
                <a:hlinkClick r:id="rId4"/>
              </a:rPr>
              <a:t>https://docs.microsoft.com/en-us/aspnet/core/fundamentals/routing?view=aspnetcore-2.1</a:t>
            </a:r>
            <a:endParaRPr lang="en-US" sz="1100" dirty="0"/>
          </a:p>
          <a:p>
            <a:r>
              <a:rPr lang="en-US" sz="1100" dirty="0"/>
              <a:t>Best “begin coding quickly in ASP.NET Core using Visual Studio Code” tutorial:</a:t>
            </a:r>
          </a:p>
          <a:p>
            <a:r>
              <a:rPr lang="en-US" sz="1100" dirty="0">
                <a:hlinkClick r:id="rId5"/>
              </a:rPr>
              <a:t>https://docs.microsoft.com/en-us/aspnet/core/tutorials/first-mvc-app-xplat/?view=aspnetcore-2.1</a:t>
            </a:r>
            <a:endParaRPr lang="en-US" sz="1100" dirty="0"/>
          </a:p>
          <a:p>
            <a:endParaRPr lang="en-US" sz="1100" dirty="0"/>
          </a:p>
          <a:p>
            <a:endParaRPr lang="en-US" sz="1200" dirty="0"/>
          </a:p>
        </p:txBody>
      </p:sp>
    </p:spTree>
    <p:extLst>
      <p:ext uri="{BB962C8B-B14F-4D97-AF65-F5344CB8AC3E}">
        <p14:creationId xmlns:p14="http://schemas.microsoft.com/office/powerpoint/2010/main" val="26371250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Agenda</a:t>
            </a:r>
          </a:p>
        </p:txBody>
      </p:sp>
      <p:sp>
        <p:nvSpPr>
          <p:cNvPr id="4" name="Text Placeholder 3"/>
          <p:cNvSpPr>
            <a:spLocks noGrp="1"/>
          </p:cNvSpPr>
          <p:nvPr>
            <p:ph type="body" sz="quarter" idx="12"/>
          </p:nvPr>
        </p:nvSpPr>
        <p:spPr/>
        <p:txBody>
          <a:bodyPr/>
          <a:lstStyle/>
          <a:p>
            <a:r>
              <a:rPr lang="en-US" dirty="0"/>
              <a:t>ASP.NET Core Controllers and Routing</a:t>
            </a:r>
          </a:p>
        </p:txBody>
      </p:sp>
      <p:sp>
        <p:nvSpPr>
          <p:cNvPr id="5" name="Content Placeholder 4"/>
          <p:cNvSpPr>
            <a:spLocks noGrp="1"/>
          </p:cNvSpPr>
          <p:nvPr>
            <p:ph sz="quarter" idx="13"/>
          </p:nvPr>
        </p:nvSpPr>
        <p:spPr>
          <a:xfrm>
            <a:off x="407988" y="1163782"/>
            <a:ext cx="8416925" cy="3297093"/>
          </a:xfrm>
        </p:spPr>
        <p:txBody>
          <a:bodyPr>
            <a:noAutofit/>
          </a:bodyPr>
          <a:lstStyle/>
          <a:p>
            <a:pPr>
              <a:lnSpc>
                <a:spcPct val="100000"/>
              </a:lnSpc>
              <a:spcBef>
                <a:spcPts val="200"/>
              </a:spcBef>
              <a:spcAft>
                <a:spcPts val="200"/>
              </a:spcAft>
            </a:pPr>
            <a:r>
              <a:rPr lang="en-US" sz="1000" dirty="0"/>
              <a:t>I. Introduction: The Importance of Controllers and Routing </a:t>
            </a:r>
          </a:p>
          <a:p>
            <a:pPr>
              <a:lnSpc>
                <a:spcPct val="100000"/>
              </a:lnSpc>
              <a:spcBef>
                <a:spcPts val="200"/>
              </a:spcBef>
              <a:spcAft>
                <a:spcPts val="200"/>
              </a:spcAft>
            </a:pPr>
            <a:r>
              <a:rPr lang="en-US" sz="1000" dirty="0"/>
              <a:t>	A. Programmatic handling of requests instead of file paths</a:t>
            </a:r>
          </a:p>
          <a:p>
            <a:pPr>
              <a:lnSpc>
                <a:spcPct val="100000"/>
              </a:lnSpc>
              <a:spcBef>
                <a:spcPts val="200"/>
              </a:spcBef>
              <a:spcAft>
                <a:spcPts val="200"/>
              </a:spcAft>
            </a:pPr>
            <a:r>
              <a:rPr lang="en-US" sz="1000" dirty="0"/>
              <a:t>	B. Better URLs for SEO and APIs</a:t>
            </a:r>
          </a:p>
          <a:p>
            <a:pPr>
              <a:lnSpc>
                <a:spcPct val="100000"/>
              </a:lnSpc>
              <a:spcBef>
                <a:spcPts val="200"/>
              </a:spcBef>
              <a:spcAft>
                <a:spcPts val="200"/>
              </a:spcAft>
            </a:pPr>
            <a:r>
              <a:rPr lang="en-US" sz="1000" dirty="0"/>
              <a:t>II. Simple routing </a:t>
            </a:r>
          </a:p>
          <a:p>
            <a:pPr>
              <a:lnSpc>
                <a:spcPct val="100000"/>
              </a:lnSpc>
              <a:spcBef>
                <a:spcPts val="200"/>
              </a:spcBef>
              <a:spcAft>
                <a:spcPts val="200"/>
              </a:spcAft>
            </a:pPr>
            <a:r>
              <a:rPr lang="en-US" sz="1000" dirty="0"/>
              <a:t>	A. Routes: default route, multiple routes</a:t>
            </a:r>
          </a:p>
          <a:p>
            <a:pPr>
              <a:lnSpc>
                <a:spcPct val="100000"/>
              </a:lnSpc>
              <a:spcBef>
                <a:spcPts val="200"/>
              </a:spcBef>
              <a:spcAft>
                <a:spcPts val="200"/>
              </a:spcAft>
            </a:pPr>
            <a:r>
              <a:rPr lang="en-US" sz="1000" dirty="0"/>
              <a:t>	B. Controllers</a:t>
            </a:r>
          </a:p>
          <a:p>
            <a:pPr>
              <a:lnSpc>
                <a:spcPct val="100000"/>
              </a:lnSpc>
              <a:spcBef>
                <a:spcPts val="200"/>
              </a:spcBef>
              <a:spcAft>
                <a:spcPts val="200"/>
              </a:spcAft>
            </a:pPr>
            <a:r>
              <a:rPr lang="en-US" sz="1000" dirty="0"/>
              <a:t>	C. Attributes: Directly mapped routes, HTTP verbs</a:t>
            </a:r>
          </a:p>
          <a:p>
            <a:pPr>
              <a:lnSpc>
                <a:spcPct val="100000"/>
              </a:lnSpc>
              <a:spcBef>
                <a:spcPts val="200"/>
              </a:spcBef>
              <a:spcAft>
                <a:spcPts val="200"/>
              </a:spcAft>
            </a:pPr>
            <a:r>
              <a:rPr lang="en-US" sz="1000" dirty="0"/>
              <a:t>III. Advanced routing</a:t>
            </a:r>
          </a:p>
          <a:p>
            <a:pPr>
              <a:lnSpc>
                <a:spcPct val="100000"/>
              </a:lnSpc>
              <a:spcBef>
                <a:spcPts val="200"/>
              </a:spcBef>
              <a:spcAft>
                <a:spcPts val="200"/>
              </a:spcAft>
            </a:pPr>
            <a:r>
              <a:rPr lang="en-US" sz="1000" dirty="0"/>
              <a:t>	A. URL generation</a:t>
            </a:r>
          </a:p>
          <a:p>
            <a:pPr>
              <a:lnSpc>
                <a:spcPct val="100000"/>
              </a:lnSpc>
              <a:spcBef>
                <a:spcPts val="200"/>
              </a:spcBef>
              <a:spcAft>
                <a:spcPts val="200"/>
              </a:spcAft>
            </a:pPr>
            <a:r>
              <a:rPr lang="en-US" sz="1000" dirty="0"/>
              <a:t>	B. Tokens and inheritance</a:t>
            </a:r>
          </a:p>
          <a:p>
            <a:pPr>
              <a:lnSpc>
                <a:spcPct val="100000"/>
              </a:lnSpc>
              <a:spcBef>
                <a:spcPts val="200"/>
              </a:spcBef>
              <a:spcAft>
                <a:spcPts val="200"/>
              </a:spcAft>
            </a:pPr>
            <a:r>
              <a:rPr lang="en-US" sz="1000" dirty="0"/>
              <a:t>	C. Dependency injection</a:t>
            </a:r>
          </a:p>
          <a:p>
            <a:pPr>
              <a:lnSpc>
                <a:spcPct val="100000"/>
              </a:lnSpc>
              <a:spcBef>
                <a:spcPts val="200"/>
              </a:spcBef>
              <a:spcAft>
                <a:spcPts val="200"/>
              </a:spcAft>
            </a:pPr>
            <a:r>
              <a:rPr lang="en-US" sz="1000" dirty="0"/>
              <a:t>IV. Conclusion</a:t>
            </a:r>
          </a:p>
          <a:p>
            <a:pPr>
              <a:lnSpc>
                <a:spcPct val="100000"/>
              </a:lnSpc>
              <a:spcBef>
                <a:spcPts val="200"/>
              </a:spcBef>
              <a:spcAft>
                <a:spcPts val="200"/>
              </a:spcAft>
            </a:pPr>
            <a:r>
              <a:rPr lang="en-US" sz="1000" dirty="0"/>
              <a:t>	A. Summary</a:t>
            </a:r>
          </a:p>
          <a:p>
            <a:pPr>
              <a:lnSpc>
                <a:spcPct val="100000"/>
              </a:lnSpc>
              <a:spcBef>
                <a:spcPts val="200"/>
              </a:spcBef>
              <a:spcAft>
                <a:spcPts val="200"/>
              </a:spcAft>
            </a:pPr>
            <a:r>
              <a:rPr lang="en-US" sz="1000" dirty="0"/>
              <a:t>	B. Bibliography</a:t>
            </a:r>
          </a:p>
        </p:txBody>
      </p:sp>
    </p:spTree>
    <p:extLst>
      <p:ext uri="{BB962C8B-B14F-4D97-AF65-F5344CB8AC3E}">
        <p14:creationId xmlns:p14="http://schemas.microsoft.com/office/powerpoint/2010/main" val="41725409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Introduction</a:t>
            </a:r>
          </a:p>
        </p:txBody>
      </p:sp>
      <p:sp>
        <p:nvSpPr>
          <p:cNvPr id="4" name="Text Placeholder 3"/>
          <p:cNvSpPr>
            <a:spLocks noGrp="1"/>
          </p:cNvSpPr>
          <p:nvPr>
            <p:ph type="body" sz="quarter" idx="12"/>
          </p:nvPr>
        </p:nvSpPr>
        <p:spPr/>
        <p:txBody>
          <a:bodyPr/>
          <a:lstStyle/>
          <a:p>
            <a:r>
              <a:rPr lang="en-US" dirty="0"/>
              <a:t>The Importance of Controllers and Routing </a:t>
            </a:r>
          </a:p>
        </p:txBody>
      </p:sp>
      <p:sp>
        <p:nvSpPr>
          <p:cNvPr id="5" name="Content Placeholder 4"/>
          <p:cNvSpPr>
            <a:spLocks noGrp="1"/>
          </p:cNvSpPr>
          <p:nvPr>
            <p:ph sz="quarter" idx="13"/>
          </p:nvPr>
        </p:nvSpPr>
        <p:spPr/>
        <p:txBody>
          <a:bodyPr>
            <a:normAutofit fontScale="77500" lnSpcReduction="20000"/>
          </a:bodyPr>
          <a:lstStyle/>
          <a:p>
            <a:pPr>
              <a:lnSpc>
                <a:spcPct val="120000"/>
              </a:lnSpc>
              <a:spcBef>
                <a:spcPts val="800"/>
              </a:spcBef>
              <a:spcAft>
                <a:spcPts val="800"/>
              </a:spcAft>
            </a:pPr>
            <a:r>
              <a:rPr lang="en-US" dirty="0"/>
              <a:t>Controllers and Routing are fundamental aspects of ASP.NET Core MVC that allow the framework to provide rapid development using less code. They represent a different approach from script files and Web Forms in that they emphasize the </a:t>
            </a:r>
            <a:r>
              <a:rPr lang="en-US" b="1" dirty="0"/>
              <a:t>programmatic handling of HTTP requests and responses </a:t>
            </a:r>
            <a:r>
              <a:rPr lang="en-US" dirty="0"/>
              <a:t>rather than physical file paths. Routing also allows </a:t>
            </a:r>
            <a:r>
              <a:rPr lang="en-US" b="1" dirty="0"/>
              <a:t>better URLs for services and for SEO</a:t>
            </a:r>
            <a:r>
              <a:rPr lang="en-US" dirty="0"/>
              <a:t>: friendly and descriptive, no mapping to files, security for file system resources, and removal of file extensions.</a:t>
            </a:r>
          </a:p>
          <a:p>
            <a:pPr>
              <a:lnSpc>
                <a:spcPct val="120000"/>
              </a:lnSpc>
              <a:spcBef>
                <a:spcPts val="800"/>
              </a:spcBef>
              <a:spcAft>
                <a:spcPts val="800"/>
              </a:spcAft>
            </a:pPr>
            <a:r>
              <a:rPr lang="en-US" dirty="0"/>
              <a:t>ASP.NET Core MVC uses the </a:t>
            </a:r>
            <a:r>
              <a:rPr lang="en-US" b="1" dirty="0"/>
              <a:t>Routing middleware </a:t>
            </a:r>
            <a:r>
              <a:rPr lang="en-US" dirty="0"/>
              <a:t>to match the URLs of incoming requests and map them to actions contained in controllers. Routes are defined in mappings or attributes and describe how URL paths should be matched to actions. Routes are also used to generate URLs (for links) sent out in responses.</a:t>
            </a:r>
          </a:p>
        </p:txBody>
      </p:sp>
    </p:spTree>
    <p:extLst>
      <p:ext uri="{BB962C8B-B14F-4D97-AF65-F5344CB8AC3E}">
        <p14:creationId xmlns:p14="http://schemas.microsoft.com/office/powerpoint/2010/main" val="405664334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Simple Routing</a:t>
            </a:r>
          </a:p>
        </p:txBody>
      </p:sp>
      <p:sp>
        <p:nvSpPr>
          <p:cNvPr id="4" name="Text Placeholder 3"/>
          <p:cNvSpPr>
            <a:spLocks noGrp="1"/>
          </p:cNvSpPr>
          <p:nvPr>
            <p:ph type="body" sz="quarter" idx="12"/>
          </p:nvPr>
        </p:nvSpPr>
        <p:spPr/>
        <p:txBody>
          <a:bodyPr/>
          <a:lstStyle/>
          <a:p>
            <a:r>
              <a:rPr lang="en-US" dirty="0"/>
              <a:t>Default Route</a:t>
            </a:r>
          </a:p>
        </p:txBody>
      </p:sp>
      <p:sp>
        <p:nvSpPr>
          <p:cNvPr id="5" name="Content Placeholder 4"/>
          <p:cNvSpPr>
            <a:spLocks noGrp="1"/>
          </p:cNvSpPr>
          <p:nvPr>
            <p:ph sz="quarter" idx="13"/>
          </p:nvPr>
        </p:nvSpPr>
        <p:spPr/>
        <p:txBody>
          <a:bodyPr>
            <a:noAutofit/>
          </a:bodyPr>
          <a:lstStyle/>
          <a:p>
            <a:pPr>
              <a:lnSpc>
                <a:spcPct val="120000"/>
              </a:lnSpc>
              <a:spcBef>
                <a:spcPts val="0"/>
              </a:spcBef>
              <a:spcAft>
                <a:spcPts val="0"/>
              </a:spcAft>
            </a:pPr>
            <a:r>
              <a:rPr lang="en-US" sz="1400" dirty="0"/>
              <a:t>This is the default route created in a ASP.NET Core MVC app:</a:t>
            </a:r>
          </a:p>
          <a:p>
            <a:pPr>
              <a:lnSpc>
                <a:spcPct val="120000"/>
              </a:lnSpc>
              <a:spcBef>
                <a:spcPts val="0"/>
              </a:spcBef>
              <a:spcAft>
                <a:spcPts val="0"/>
              </a:spcAft>
            </a:pPr>
            <a:r>
              <a:rPr lang="en-US" sz="1400" dirty="0"/>
              <a:t>            </a:t>
            </a:r>
            <a:r>
              <a:rPr lang="en-US" sz="1400" dirty="0" err="1"/>
              <a:t>app.UseMvc</a:t>
            </a:r>
            <a:r>
              <a:rPr lang="en-US" sz="1400" dirty="0"/>
              <a:t>(routes =&gt;</a:t>
            </a:r>
          </a:p>
          <a:p>
            <a:pPr>
              <a:lnSpc>
                <a:spcPct val="120000"/>
              </a:lnSpc>
              <a:spcBef>
                <a:spcPts val="0"/>
              </a:spcBef>
              <a:spcAft>
                <a:spcPts val="0"/>
              </a:spcAft>
            </a:pPr>
            <a:r>
              <a:rPr lang="en-US" sz="1400" dirty="0"/>
              <a:t>            {        </a:t>
            </a:r>
          </a:p>
          <a:p>
            <a:pPr>
              <a:lnSpc>
                <a:spcPct val="120000"/>
              </a:lnSpc>
              <a:spcBef>
                <a:spcPts val="0"/>
              </a:spcBef>
              <a:spcAft>
                <a:spcPts val="0"/>
              </a:spcAft>
            </a:pPr>
            <a:r>
              <a:rPr lang="en-US" sz="1400" dirty="0"/>
              <a:t>                </a:t>
            </a:r>
            <a:r>
              <a:rPr lang="en-US" sz="1400" dirty="0" err="1"/>
              <a:t>routes.MapRoute</a:t>
            </a:r>
            <a:r>
              <a:rPr lang="en-US" sz="1400" dirty="0"/>
              <a:t>(</a:t>
            </a:r>
          </a:p>
          <a:p>
            <a:pPr>
              <a:lnSpc>
                <a:spcPct val="120000"/>
              </a:lnSpc>
              <a:spcBef>
                <a:spcPts val="0"/>
              </a:spcBef>
              <a:spcAft>
                <a:spcPts val="0"/>
              </a:spcAft>
            </a:pPr>
            <a:r>
              <a:rPr lang="en-US" sz="1400" dirty="0"/>
              <a:t>                    name: "default",</a:t>
            </a:r>
          </a:p>
          <a:p>
            <a:pPr>
              <a:lnSpc>
                <a:spcPct val="120000"/>
              </a:lnSpc>
              <a:spcBef>
                <a:spcPts val="0"/>
              </a:spcBef>
              <a:spcAft>
                <a:spcPts val="0"/>
              </a:spcAft>
            </a:pPr>
            <a:r>
              <a:rPr lang="en-US" sz="1400" dirty="0"/>
              <a:t>                    template: "{controller=Home}/{action=Index}/{id?}");</a:t>
            </a:r>
          </a:p>
          <a:p>
            <a:pPr>
              <a:lnSpc>
                <a:spcPct val="120000"/>
              </a:lnSpc>
              <a:spcBef>
                <a:spcPts val="0"/>
              </a:spcBef>
              <a:spcAft>
                <a:spcPts val="0"/>
              </a:spcAft>
            </a:pPr>
            <a:r>
              <a:rPr lang="en-US" sz="1400" dirty="0"/>
              <a:t>            });</a:t>
            </a:r>
          </a:p>
          <a:p>
            <a:pPr>
              <a:lnSpc>
                <a:spcPct val="120000"/>
              </a:lnSpc>
              <a:spcBef>
                <a:spcPts val="0"/>
              </a:spcBef>
              <a:spcAft>
                <a:spcPts val="0"/>
              </a:spcAft>
            </a:pPr>
            <a:endParaRPr lang="en-US" sz="1400" dirty="0"/>
          </a:p>
          <a:p>
            <a:pPr>
              <a:lnSpc>
                <a:spcPct val="120000"/>
              </a:lnSpc>
              <a:spcBef>
                <a:spcPts val="0"/>
              </a:spcBef>
              <a:spcAft>
                <a:spcPts val="0"/>
              </a:spcAft>
            </a:pPr>
            <a:r>
              <a:rPr lang="en-US" sz="1400" dirty="0"/>
              <a:t>It is an example of a conventional route, “conventional” because it establishes a </a:t>
            </a:r>
            <a:r>
              <a:rPr lang="en-US" sz="1400" b="1" dirty="0"/>
              <a:t>convention</a:t>
            </a:r>
            <a:r>
              <a:rPr lang="en-US" sz="1400" dirty="0"/>
              <a:t>:</a:t>
            </a:r>
          </a:p>
          <a:p>
            <a:pPr marL="857250" lvl="1" indent="-342900">
              <a:lnSpc>
                <a:spcPct val="120000"/>
              </a:lnSpc>
              <a:spcBef>
                <a:spcPts val="0"/>
              </a:spcBef>
              <a:spcAft>
                <a:spcPts val="0"/>
              </a:spcAft>
              <a:buFont typeface="+mj-lt"/>
              <a:buAutoNum type="arabicPeriod"/>
            </a:pPr>
            <a:r>
              <a:rPr lang="en-US" sz="1400" dirty="0"/>
              <a:t>	The first path segment maps to the controller name</a:t>
            </a:r>
          </a:p>
          <a:p>
            <a:pPr marL="857250" lvl="1" indent="-342900">
              <a:lnSpc>
                <a:spcPct val="120000"/>
              </a:lnSpc>
              <a:spcBef>
                <a:spcPts val="0"/>
              </a:spcBef>
              <a:spcAft>
                <a:spcPts val="0"/>
              </a:spcAft>
              <a:buFont typeface="+mj-lt"/>
              <a:buAutoNum type="arabicPeriod"/>
            </a:pPr>
            <a:r>
              <a:rPr lang="en-US" sz="1400" dirty="0"/>
              <a:t>	The second maps to the action name</a:t>
            </a:r>
          </a:p>
          <a:p>
            <a:pPr marL="857250" lvl="1" indent="-342900">
              <a:lnSpc>
                <a:spcPct val="120000"/>
              </a:lnSpc>
              <a:spcBef>
                <a:spcPts val="0"/>
              </a:spcBef>
              <a:spcAft>
                <a:spcPts val="0"/>
              </a:spcAft>
              <a:buFont typeface="+mj-lt"/>
              <a:buAutoNum type="arabicPeriod"/>
            </a:pPr>
            <a:r>
              <a:rPr lang="en-US" sz="1400" dirty="0"/>
              <a:t>	The third segment is used for an optional id used to map to a model entity</a:t>
            </a:r>
          </a:p>
        </p:txBody>
      </p:sp>
    </p:spTree>
    <p:extLst>
      <p:ext uri="{BB962C8B-B14F-4D97-AF65-F5344CB8AC3E}">
        <p14:creationId xmlns:p14="http://schemas.microsoft.com/office/powerpoint/2010/main" val="8935868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Simple Routing</a:t>
            </a:r>
          </a:p>
        </p:txBody>
      </p:sp>
      <p:sp>
        <p:nvSpPr>
          <p:cNvPr id="4" name="Text Placeholder 3"/>
          <p:cNvSpPr>
            <a:spLocks noGrp="1"/>
          </p:cNvSpPr>
          <p:nvPr>
            <p:ph type="body" sz="quarter" idx="12"/>
          </p:nvPr>
        </p:nvSpPr>
        <p:spPr/>
        <p:txBody>
          <a:bodyPr/>
          <a:lstStyle/>
          <a:p>
            <a:r>
              <a:rPr lang="en-US" dirty="0"/>
              <a:t>Multiple Routes</a:t>
            </a:r>
          </a:p>
        </p:txBody>
      </p:sp>
      <p:sp>
        <p:nvSpPr>
          <p:cNvPr id="5" name="Content Placeholder 4"/>
          <p:cNvSpPr>
            <a:spLocks noGrp="1"/>
          </p:cNvSpPr>
          <p:nvPr>
            <p:ph sz="quarter" idx="13"/>
          </p:nvPr>
        </p:nvSpPr>
        <p:spPr/>
        <p:txBody>
          <a:bodyPr>
            <a:noAutofit/>
          </a:bodyPr>
          <a:lstStyle/>
          <a:p>
            <a:pPr>
              <a:lnSpc>
                <a:spcPct val="120000"/>
              </a:lnSpc>
              <a:spcBef>
                <a:spcPts val="0"/>
              </a:spcBef>
              <a:spcAft>
                <a:spcPts val="0"/>
              </a:spcAft>
            </a:pPr>
            <a:r>
              <a:rPr lang="en-US" sz="1400" dirty="0"/>
              <a:t>We can add multiple routes using more </a:t>
            </a:r>
            <a:r>
              <a:rPr lang="en-US" sz="1400" dirty="0" err="1"/>
              <a:t>MapRoute</a:t>
            </a:r>
            <a:r>
              <a:rPr lang="en-US" sz="1400" dirty="0"/>
              <a:t> calls. If routes overlap, routes are tried before a match is made, this is called Fallback. When two actions match, MVC must decide the best match. </a:t>
            </a:r>
            <a:r>
              <a:rPr lang="en-US" sz="1400" dirty="0" err="1"/>
              <a:t>AmbiguousActionException</a:t>
            </a:r>
            <a:r>
              <a:rPr lang="en-US" sz="1400" dirty="0"/>
              <a:t> is thrown when a best match can't be determined.</a:t>
            </a:r>
            <a:br>
              <a:rPr lang="en-US" sz="1400" dirty="0"/>
            </a:br>
            <a:endParaRPr lang="en-US" sz="1400" dirty="0"/>
          </a:p>
          <a:p>
            <a:pPr>
              <a:lnSpc>
                <a:spcPct val="120000"/>
              </a:lnSpc>
              <a:spcBef>
                <a:spcPts val="0"/>
              </a:spcBef>
              <a:spcAft>
                <a:spcPts val="0"/>
              </a:spcAft>
            </a:pPr>
            <a:r>
              <a:rPr lang="en-US" sz="1100" dirty="0"/>
              <a:t>         </a:t>
            </a:r>
            <a:r>
              <a:rPr lang="en-US" sz="1100" dirty="0" err="1"/>
              <a:t>app.UseMvc</a:t>
            </a:r>
            <a:r>
              <a:rPr lang="en-US" sz="1100" dirty="0"/>
              <a:t>(routes =&gt;</a:t>
            </a:r>
          </a:p>
          <a:p>
            <a:pPr>
              <a:lnSpc>
                <a:spcPct val="120000"/>
              </a:lnSpc>
              <a:spcBef>
                <a:spcPts val="0"/>
              </a:spcBef>
              <a:spcAft>
                <a:spcPts val="0"/>
              </a:spcAft>
            </a:pPr>
            <a:r>
              <a:rPr lang="en-US" sz="1100" dirty="0"/>
              <a:t>            {</a:t>
            </a:r>
          </a:p>
          <a:p>
            <a:pPr>
              <a:lnSpc>
                <a:spcPct val="120000"/>
              </a:lnSpc>
              <a:spcBef>
                <a:spcPts val="0"/>
              </a:spcBef>
              <a:spcAft>
                <a:spcPts val="0"/>
              </a:spcAft>
            </a:pPr>
            <a:r>
              <a:rPr lang="en-US" sz="1100" dirty="0"/>
              <a:t>                </a:t>
            </a:r>
            <a:r>
              <a:rPr lang="en-US" sz="1100" dirty="0" err="1"/>
              <a:t>routes.MapRoute</a:t>
            </a:r>
            <a:r>
              <a:rPr lang="en-US" sz="1100" dirty="0"/>
              <a:t>(</a:t>
            </a:r>
          </a:p>
          <a:p>
            <a:pPr>
              <a:lnSpc>
                <a:spcPct val="120000"/>
              </a:lnSpc>
              <a:spcBef>
                <a:spcPts val="0"/>
              </a:spcBef>
              <a:spcAft>
                <a:spcPts val="0"/>
              </a:spcAft>
            </a:pPr>
            <a:r>
              <a:rPr lang="en-US" sz="1100" dirty="0"/>
              <a:t>	name: "extended-route",</a:t>
            </a:r>
          </a:p>
          <a:p>
            <a:pPr>
              <a:lnSpc>
                <a:spcPct val="120000"/>
              </a:lnSpc>
              <a:spcBef>
                <a:spcPts val="0"/>
              </a:spcBef>
              <a:spcAft>
                <a:spcPts val="0"/>
              </a:spcAft>
            </a:pPr>
            <a:r>
              <a:rPr lang="en-US" sz="1100" dirty="0"/>
              <a:t>        	template: "extended",</a:t>
            </a:r>
          </a:p>
          <a:p>
            <a:pPr>
              <a:lnSpc>
                <a:spcPct val="120000"/>
              </a:lnSpc>
              <a:spcBef>
                <a:spcPts val="0"/>
              </a:spcBef>
              <a:spcAft>
                <a:spcPts val="0"/>
              </a:spcAft>
            </a:pPr>
            <a:r>
              <a:rPr lang="en-US" sz="1100" dirty="0"/>
              <a:t>                	defaults: new { controller = "Home", action = "Extended" } );           </a:t>
            </a:r>
          </a:p>
          <a:p>
            <a:pPr>
              <a:lnSpc>
                <a:spcPct val="120000"/>
              </a:lnSpc>
              <a:spcBef>
                <a:spcPts val="0"/>
              </a:spcBef>
              <a:spcAft>
                <a:spcPts val="0"/>
              </a:spcAft>
            </a:pPr>
            <a:endParaRPr lang="en-US" sz="1100" dirty="0"/>
          </a:p>
          <a:p>
            <a:pPr>
              <a:lnSpc>
                <a:spcPct val="120000"/>
              </a:lnSpc>
              <a:spcBef>
                <a:spcPts val="0"/>
              </a:spcBef>
              <a:spcAft>
                <a:spcPts val="0"/>
              </a:spcAft>
            </a:pPr>
            <a:r>
              <a:rPr lang="en-US" sz="1100" dirty="0"/>
              <a:t>                </a:t>
            </a:r>
            <a:r>
              <a:rPr lang="en-US" sz="1100" dirty="0" err="1"/>
              <a:t>routes.MapRoute</a:t>
            </a:r>
            <a:r>
              <a:rPr lang="en-US" sz="1100" dirty="0"/>
              <a:t>(</a:t>
            </a:r>
          </a:p>
          <a:p>
            <a:pPr>
              <a:lnSpc>
                <a:spcPct val="120000"/>
              </a:lnSpc>
              <a:spcBef>
                <a:spcPts val="0"/>
              </a:spcBef>
              <a:spcAft>
                <a:spcPts val="0"/>
              </a:spcAft>
            </a:pPr>
            <a:r>
              <a:rPr lang="en-US" sz="1100" dirty="0"/>
              <a:t>                	name: "default",</a:t>
            </a:r>
          </a:p>
          <a:p>
            <a:pPr>
              <a:lnSpc>
                <a:spcPct val="120000"/>
              </a:lnSpc>
              <a:spcBef>
                <a:spcPts val="0"/>
              </a:spcBef>
              <a:spcAft>
                <a:spcPts val="0"/>
              </a:spcAft>
            </a:pPr>
            <a:r>
              <a:rPr lang="en-US" sz="1100" dirty="0"/>
              <a:t>                	template: "{controller=Home}/{action=Index}/{id?}" );</a:t>
            </a:r>
          </a:p>
          <a:p>
            <a:pPr>
              <a:lnSpc>
                <a:spcPct val="120000"/>
              </a:lnSpc>
              <a:spcBef>
                <a:spcPts val="0"/>
              </a:spcBef>
              <a:spcAft>
                <a:spcPts val="0"/>
              </a:spcAft>
            </a:pPr>
            <a:r>
              <a:rPr lang="en-US" sz="1100" dirty="0"/>
              <a:t>            });</a:t>
            </a:r>
          </a:p>
        </p:txBody>
      </p:sp>
    </p:spTree>
    <p:extLst>
      <p:ext uri="{BB962C8B-B14F-4D97-AF65-F5344CB8AC3E}">
        <p14:creationId xmlns:p14="http://schemas.microsoft.com/office/powerpoint/2010/main" val="15157719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Simple Routing</a:t>
            </a:r>
          </a:p>
        </p:txBody>
      </p:sp>
      <p:sp>
        <p:nvSpPr>
          <p:cNvPr id="4" name="Text Placeholder 3"/>
          <p:cNvSpPr>
            <a:spLocks noGrp="1"/>
          </p:cNvSpPr>
          <p:nvPr>
            <p:ph type="body" sz="quarter" idx="12"/>
          </p:nvPr>
        </p:nvSpPr>
        <p:spPr/>
        <p:txBody>
          <a:bodyPr/>
          <a:lstStyle/>
          <a:p>
            <a:r>
              <a:rPr lang="en-US" dirty="0"/>
              <a:t>Controllers</a:t>
            </a:r>
          </a:p>
        </p:txBody>
      </p:sp>
      <p:sp>
        <p:nvSpPr>
          <p:cNvPr id="5" name="Content Placeholder 4"/>
          <p:cNvSpPr>
            <a:spLocks noGrp="1"/>
          </p:cNvSpPr>
          <p:nvPr>
            <p:ph sz="quarter" idx="13"/>
          </p:nvPr>
        </p:nvSpPr>
        <p:spPr/>
        <p:txBody>
          <a:bodyPr>
            <a:noAutofit/>
          </a:bodyPr>
          <a:lstStyle/>
          <a:p>
            <a:pPr>
              <a:lnSpc>
                <a:spcPct val="120000"/>
              </a:lnSpc>
              <a:spcBef>
                <a:spcPts val="0"/>
              </a:spcBef>
              <a:spcAft>
                <a:spcPts val="0"/>
              </a:spcAft>
            </a:pPr>
            <a:r>
              <a:rPr lang="en-US" sz="1400" dirty="0"/>
              <a:t>This is a simple controller called </a:t>
            </a:r>
            <a:r>
              <a:rPr lang="en-US" sz="1400" dirty="0" err="1"/>
              <a:t>HomeController</a:t>
            </a:r>
            <a:r>
              <a:rPr lang="en-US" sz="1400" dirty="0"/>
              <a:t>. Notice how the name corresponds with the route name and URL. Action names and templates also correspond by default with their URLs. Actions may return views or strings directly.</a:t>
            </a:r>
            <a:br>
              <a:rPr lang="en-US" sz="1400" dirty="0"/>
            </a:br>
            <a:endParaRPr lang="en-US" sz="1400" dirty="0"/>
          </a:p>
          <a:p>
            <a:pPr>
              <a:lnSpc>
                <a:spcPct val="100000"/>
              </a:lnSpc>
              <a:spcBef>
                <a:spcPts val="0"/>
              </a:spcBef>
              <a:spcAft>
                <a:spcPts val="0"/>
              </a:spcAft>
            </a:pPr>
            <a:r>
              <a:rPr lang="en-US" sz="1100" dirty="0"/>
              <a:t>public class </a:t>
            </a:r>
            <a:r>
              <a:rPr lang="en-US" sz="1100" dirty="0" err="1"/>
              <a:t>HomeController</a:t>
            </a:r>
            <a:r>
              <a:rPr lang="en-US" sz="1100" dirty="0"/>
              <a:t> : Controller  {</a:t>
            </a:r>
          </a:p>
          <a:p>
            <a:pPr>
              <a:lnSpc>
                <a:spcPct val="100000"/>
              </a:lnSpc>
              <a:spcBef>
                <a:spcPts val="0"/>
              </a:spcBef>
              <a:spcAft>
                <a:spcPts val="0"/>
              </a:spcAft>
            </a:pPr>
            <a:r>
              <a:rPr lang="en-US" sz="1100" dirty="0"/>
              <a:t>        public </a:t>
            </a:r>
            <a:r>
              <a:rPr lang="en-US" sz="1100" dirty="0" err="1"/>
              <a:t>IActionResult</a:t>
            </a:r>
            <a:r>
              <a:rPr lang="en-US" sz="1100" dirty="0"/>
              <a:t> Index() {</a:t>
            </a:r>
          </a:p>
          <a:p>
            <a:pPr>
              <a:lnSpc>
                <a:spcPct val="100000"/>
              </a:lnSpc>
              <a:spcBef>
                <a:spcPts val="0"/>
              </a:spcBef>
              <a:spcAft>
                <a:spcPts val="0"/>
              </a:spcAft>
            </a:pPr>
            <a:r>
              <a:rPr lang="en-US" sz="1100" dirty="0"/>
              <a:t>            return View();</a:t>
            </a:r>
          </a:p>
          <a:p>
            <a:pPr>
              <a:lnSpc>
                <a:spcPct val="100000"/>
              </a:lnSpc>
              <a:spcBef>
                <a:spcPts val="0"/>
              </a:spcBef>
              <a:spcAft>
                <a:spcPts val="0"/>
              </a:spcAft>
            </a:pPr>
            <a:r>
              <a:rPr lang="en-US" sz="1100" dirty="0"/>
              <a:t>        }</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t>        public </a:t>
            </a:r>
            <a:r>
              <a:rPr lang="en-US" sz="1100" dirty="0" err="1"/>
              <a:t>IActionResult</a:t>
            </a:r>
            <a:r>
              <a:rPr lang="en-US" sz="1100" dirty="0"/>
              <a:t> About() {</a:t>
            </a:r>
          </a:p>
          <a:p>
            <a:pPr>
              <a:lnSpc>
                <a:spcPct val="100000"/>
              </a:lnSpc>
              <a:spcBef>
                <a:spcPts val="0"/>
              </a:spcBef>
              <a:spcAft>
                <a:spcPts val="0"/>
              </a:spcAft>
            </a:pPr>
            <a:r>
              <a:rPr lang="en-US" sz="1100" dirty="0"/>
              <a:t>            </a:t>
            </a:r>
            <a:r>
              <a:rPr lang="en-US" sz="1100" dirty="0" err="1"/>
              <a:t>ViewData</a:t>
            </a:r>
            <a:r>
              <a:rPr lang="en-US" sz="1100" dirty="0"/>
              <a:t>["Message"] = "Your application description page.";</a:t>
            </a:r>
          </a:p>
          <a:p>
            <a:pPr>
              <a:lnSpc>
                <a:spcPct val="100000"/>
              </a:lnSpc>
              <a:spcBef>
                <a:spcPts val="0"/>
              </a:spcBef>
              <a:spcAft>
                <a:spcPts val="0"/>
              </a:spcAft>
            </a:pPr>
            <a:r>
              <a:rPr lang="en-US" sz="1100" dirty="0"/>
              <a:t>            return View();</a:t>
            </a:r>
          </a:p>
          <a:p>
            <a:pPr>
              <a:lnSpc>
                <a:spcPct val="100000"/>
              </a:lnSpc>
              <a:spcBef>
                <a:spcPts val="0"/>
              </a:spcBef>
              <a:spcAft>
                <a:spcPts val="0"/>
              </a:spcAft>
            </a:pPr>
            <a:r>
              <a:rPr lang="en-US" sz="1100" dirty="0"/>
              <a:t>        }</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t>        public string Extended() {</a:t>
            </a:r>
          </a:p>
          <a:p>
            <a:pPr>
              <a:lnSpc>
                <a:spcPct val="100000"/>
              </a:lnSpc>
              <a:spcBef>
                <a:spcPts val="0"/>
              </a:spcBef>
              <a:spcAft>
                <a:spcPts val="0"/>
              </a:spcAft>
            </a:pPr>
            <a:r>
              <a:rPr lang="en-US" sz="1100" dirty="0"/>
              <a:t>            return "We can return a string instead of a view.";</a:t>
            </a:r>
          </a:p>
          <a:p>
            <a:pPr>
              <a:lnSpc>
                <a:spcPct val="100000"/>
              </a:lnSpc>
              <a:spcBef>
                <a:spcPts val="0"/>
              </a:spcBef>
              <a:spcAft>
                <a:spcPts val="0"/>
              </a:spcAft>
            </a:pPr>
            <a:r>
              <a:rPr lang="en-US" sz="1100" dirty="0"/>
              <a:t>        }        </a:t>
            </a:r>
          </a:p>
          <a:p>
            <a:pPr>
              <a:lnSpc>
                <a:spcPct val="100000"/>
              </a:lnSpc>
              <a:spcBef>
                <a:spcPts val="0"/>
              </a:spcBef>
              <a:spcAft>
                <a:spcPts val="0"/>
              </a:spcAft>
            </a:pPr>
            <a:r>
              <a:rPr lang="en-US" sz="1100" dirty="0"/>
              <a:t>}</a:t>
            </a:r>
          </a:p>
        </p:txBody>
      </p:sp>
    </p:spTree>
    <p:extLst>
      <p:ext uri="{BB962C8B-B14F-4D97-AF65-F5344CB8AC3E}">
        <p14:creationId xmlns:p14="http://schemas.microsoft.com/office/powerpoint/2010/main" val="343466135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Simple Routing</a:t>
            </a:r>
          </a:p>
        </p:txBody>
      </p:sp>
      <p:sp>
        <p:nvSpPr>
          <p:cNvPr id="4" name="Text Placeholder 3"/>
          <p:cNvSpPr>
            <a:spLocks noGrp="1"/>
          </p:cNvSpPr>
          <p:nvPr>
            <p:ph type="body" sz="quarter" idx="12"/>
          </p:nvPr>
        </p:nvSpPr>
        <p:spPr/>
        <p:txBody>
          <a:bodyPr/>
          <a:lstStyle/>
          <a:p>
            <a:r>
              <a:rPr lang="en-US" dirty="0"/>
              <a:t>Attributes: Directly Mapped Routes, HTTP Verbs</a:t>
            </a:r>
          </a:p>
        </p:txBody>
      </p:sp>
      <p:sp>
        <p:nvSpPr>
          <p:cNvPr id="5" name="Content Placeholder 4"/>
          <p:cNvSpPr>
            <a:spLocks noGrp="1"/>
          </p:cNvSpPr>
          <p:nvPr>
            <p:ph sz="quarter" idx="13"/>
          </p:nvPr>
        </p:nvSpPr>
        <p:spPr>
          <a:xfrm>
            <a:off x="407988" y="1163782"/>
            <a:ext cx="8416925" cy="3503468"/>
          </a:xfrm>
        </p:spPr>
        <p:txBody>
          <a:bodyPr>
            <a:noAutofit/>
          </a:bodyPr>
          <a:lstStyle/>
          <a:p>
            <a:pPr>
              <a:lnSpc>
                <a:spcPct val="120000"/>
              </a:lnSpc>
              <a:spcBef>
                <a:spcPts val="0"/>
              </a:spcBef>
              <a:spcAft>
                <a:spcPts val="0"/>
              </a:spcAft>
            </a:pPr>
            <a:r>
              <a:rPr lang="en-US" sz="1400" dirty="0"/>
              <a:t>Attributes: We can also use these to map actions directly. Attributes can also be Http[Verb], they are matched based on the kind of HTTP verb used in the request. Typically attribute direct mapping is done for REST APIs while conventional routing is more commonly used to serve Web pages.</a:t>
            </a:r>
            <a:br>
              <a:rPr lang="en-US" sz="1400" dirty="0"/>
            </a:br>
            <a:endParaRPr lang="en-US" sz="1400" dirty="0"/>
          </a:p>
          <a:p>
            <a:pPr>
              <a:lnSpc>
                <a:spcPct val="100000"/>
              </a:lnSpc>
              <a:spcBef>
                <a:spcPts val="0"/>
              </a:spcBef>
              <a:spcAft>
                <a:spcPts val="0"/>
              </a:spcAft>
            </a:pPr>
            <a:r>
              <a:rPr lang="en-US" sz="800" dirty="0"/>
              <a:t>public class </a:t>
            </a:r>
            <a:r>
              <a:rPr lang="en-US" sz="800" dirty="0" err="1"/>
              <a:t>MyDemoController</a:t>
            </a:r>
            <a:r>
              <a:rPr lang="en-US" sz="800" dirty="0"/>
              <a:t> : Controller {</a:t>
            </a:r>
          </a:p>
          <a:p>
            <a:pPr>
              <a:lnSpc>
                <a:spcPct val="100000"/>
              </a:lnSpc>
              <a:spcBef>
                <a:spcPts val="0"/>
              </a:spcBef>
              <a:spcAft>
                <a:spcPts val="0"/>
              </a:spcAft>
            </a:pPr>
            <a:r>
              <a:rPr lang="en-US" sz="800" dirty="0"/>
              <a:t>     [Route("")]</a:t>
            </a:r>
          </a:p>
          <a:p>
            <a:pPr>
              <a:lnSpc>
                <a:spcPct val="100000"/>
              </a:lnSpc>
              <a:spcBef>
                <a:spcPts val="0"/>
              </a:spcBef>
              <a:spcAft>
                <a:spcPts val="0"/>
              </a:spcAft>
            </a:pPr>
            <a:r>
              <a:rPr lang="en-US" sz="800" dirty="0"/>
              <a:t>     [Route("Home")]</a:t>
            </a:r>
          </a:p>
          <a:p>
            <a:pPr>
              <a:lnSpc>
                <a:spcPct val="100000"/>
              </a:lnSpc>
              <a:spcBef>
                <a:spcPts val="0"/>
              </a:spcBef>
              <a:spcAft>
                <a:spcPts val="0"/>
              </a:spcAft>
            </a:pPr>
            <a:r>
              <a:rPr lang="en-US" sz="800" dirty="0"/>
              <a:t>     [Route("Home/Index")] //NOTE the multiple routes here that match one action</a:t>
            </a:r>
          </a:p>
          <a:p>
            <a:pPr>
              <a:lnSpc>
                <a:spcPct val="100000"/>
              </a:lnSpc>
              <a:spcBef>
                <a:spcPts val="0"/>
              </a:spcBef>
              <a:spcAft>
                <a:spcPts val="0"/>
              </a:spcAft>
            </a:pPr>
            <a:r>
              <a:rPr lang="en-US" sz="800" dirty="0"/>
              <a:t>     public </a:t>
            </a:r>
            <a:r>
              <a:rPr lang="en-US" sz="800" dirty="0" err="1"/>
              <a:t>IActionResult</a:t>
            </a:r>
            <a:r>
              <a:rPr lang="en-US" sz="800" dirty="0"/>
              <a:t> </a:t>
            </a:r>
            <a:r>
              <a:rPr lang="en-US" sz="800" dirty="0" err="1"/>
              <a:t>MyIndex</a:t>
            </a:r>
            <a:r>
              <a:rPr lang="en-US" sz="800" dirty="0"/>
              <a:t>() {</a:t>
            </a:r>
          </a:p>
          <a:p>
            <a:pPr>
              <a:lnSpc>
                <a:spcPct val="100000"/>
              </a:lnSpc>
              <a:spcBef>
                <a:spcPts val="0"/>
              </a:spcBef>
              <a:spcAft>
                <a:spcPts val="0"/>
              </a:spcAft>
            </a:pPr>
            <a:r>
              <a:rPr lang="en-US" sz="800" dirty="0"/>
              <a:t>        return View("Index");</a:t>
            </a:r>
          </a:p>
          <a:p>
            <a:pPr>
              <a:lnSpc>
                <a:spcPct val="100000"/>
              </a:lnSpc>
              <a:spcBef>
                <a:spcPts val="0"/>
              </a:spcBef>
              <a:spcAft>
                <a:spcPts val="0"/>
              </a:spcAft>
            </a:pPr>
            <a:r>
              <a:rPr lang="en-US" sz="800" dirty="0"/>
              <a:t>     }</a:t>
            </a:r>
          </a:p>
          <a:p>
            <a:pPr>
              <a:lnSpc>
                <a:spcPct val="100000"/>
              </a:lnSpc>
              <a:spcBef>
                <a:spcPts val="0"/>
              </a:spcBef>
              <a:spcAft>
                <a:spcPts val="0"/>
              </a:spcAft>
            </a:pPr>
            <a:endParaRPr lang="en-US" sz="800" dirty="0"/>
          </a:p>
          <a:p>
            <a:pPr>
              <a:lnSpc>
                <a:spcPct val="100000"/>
              </a:lnSpc>
              <a:spcBef>
                <a:spcPts val="0"/>
              </a:spcBef>
              <a:spcAft>
                <a:spcPts val="0"/>
              </a:spcAft>
            </a:pPr>
            <a:r>
              <a:rPr lang="en-US" sz="800" dirty="0"/>
              <a:t>     [Route("Home/About")]</a:t>
            </a:r>
          </a:p>
          <a:p>
            <a:pPr>
              <a:lnSpc>
                <a:spcPct val="100000"/>
              </a:lnSpc>
              <a:spcBef>
                <a:spcPts val="0"/>
              </a:spcBef>
              <a:spcAft>
                <a:spcPts val="0"/>
              </a:spcAft>
            </a:pPr>
            <a:r>
              <a:rPr lang="en-US" sz="800" dirty="0"/>
              <a:t>     public </a:t>
            </a:r>
            <a:r>
              <a:rPr lang="en-US" sz="800" dirty="0" err="1"/>
              <a:t>IActionResult</a:t>
            </a:r>
            <a:r>
              <a:rPr lang="en-US" sz="800" dirty="0"/>
              <a:t> </a:t>
            </a:r>
            <a:r>
              <a:rPr lang="en-US" sz="800" dirty="0" err="1"/>
              <a:t>MyAbout</a:t>
            </a:r>
            <a:r>
              <a:rPr lang="en-US" sz="800" dirty="0"/>
              <a:t>() {</a:t>
            </a:r>
          </a:p>
          <a:p>
            <a:pPr>
              <a:lnSpc>
                <a:spcPct val="100000"/>
              </a:lnSpc>
              <a:spcBef>
                <a:spcPts val="0"/>
              </a:spcBef>
              <a:spcAft>
                <a:spcPts val="0"/>
              </a:spcAft>
            </a:pPr>
            <a:r>
              <a:rPr lang="en-US" sz="800" dirty="0"/>
              <a:t>        return View("About");</a:t>
            </a:r>
          </a:p>
          <a:p>
            <a:pPr>
              <a:lnSpc>
                <a:spcPct val="100000"/>
              </a:lnSpc>
              <a:spcBef>
                <a:spcPts val="0"/>
              </a:spcBef>
              <a:spcAft>
                <a:spcPts val="0"/>
              </a:spcAft>
            </a:pPr>
            <a:r>
              <a:rPr lang="en-US" sz="800" dirty="0"/>
              <a:t>     }</a:t>
            </a:r>
          </a:p>
          <a:p>
            <a:pPr>
              <a:lnSpc>
                <a:spcPct val="100000"/>
              </a:lnSpc>
              <a:spcBef>
                <a:spcPts val="0"/>
              </a:spcBef>
              <a:spcAft>
                <a:spcPts val="0"/>
              </a:spcAft>
            </a:pPr>
            <a:r>
              <a:rPr lang="en-US" sz="800" dirty="0"/>
              <a:t>}</a:t>
            </a:r>
          </a:p>
          <a:p>
            <a:pPr>
              <a:lnSpc>
                <a:spcPct val="100000"/>
              </a:lnSpc>
              <a:spcBef>
                <a:spcPts val="0"/>
              </a:spcBef>
              <a:spcAft>
                <a:spcPts val="0"/>
              </a:spcAft>
            </a:pPr>
            <a:endParaRPr lang="en-US" sz="800" dirty="0"/>
          </a:p>
          <a:p>
            <a:pPr>
              <a:lnSpc>
                <a:spcPct val="100000"/>
              </a:lnSpc>
              <a:spcBef>
                <a:spcPts val="0"/>
              </a:spcBef>
              <a:spcAft>
                <a:spcPts val="0"/>
              </a:spcAft>
            </a:pPr>
            <a:r>
              <a:rPr lang="en-US" sz="800" dirty="0"/>
              <a:t>[</a:t>
            </a:r>
            <a:r>
              <a:rPr lang="en-US" sz="800" dirty="0" err="1"/>
              <a:t>HttpPost</a:t>
            </a:r>
            <a:r>
              <a:rPr lang="en-US" sz="800" dirty="0"/>
              <a:t>("/products")]</a:t>
            </a:r>
          </a:p>
          <a:p>
            <a:pPr>
              <a:lnSpc>
                <a:spcPct val="100000"/>
              </a:lnSpc>
              <a:spcBef>
                <a:spcPts val="0"/>
              </a:spcBef>
              <a:spcAft>
                <a:spcPts val="0"/>
              </a:spcAft>
            </a:pPr>
            <a:r>
              <a:rPr lang="en-US" sz="800" dirty="0"/>
              <a:t>public </a:t>
            </a:r>
            <a:r>
              <a:rPr lang="en-US" sz="800" dirty="0" err="1"/>
              <a:t>IActionResult</a:t>
            </a:r>
            <a:r>
              <a:rPr lang="en-US" sz="800" dirty="0"/>
              <a:t> </a:t>
            </a:r>
            <a:r>
              <a:rPr lang="en-US" sz="800" dirty="0" err="1"/>
              <a:t>CreateProduct</a:t>
            </a:r>
            <a:r>
              <a:rPr lang="en-US" sz="800" dirty="0"/>
              <a:t>(...) { </a:t>
            </a:r>
          </a:p>
          <a:p>
            <a:pPr>
              <a:lnSpc>
                <a:spcPct val="100000"/>
              </a:lnSpc>
              <a:spcBef>
                <a:spcPts val="0"/>
              </a:spcBef>
              <a:spcAft>
                <a:spcPts val="0"/>
              </a:spcAft>
            </a:pPr>
            <a:r>
              <a:rPr lang="en-US" sz="800" dirty="0"/>
              <a:t>   //this only runs if it's a POST!</a:t>
            </a:r>
          </a:p>
          <a:p>
            <a:pPr>
              <a:lnSpc>
                <a:spcPct val="100000"/>
              </a:lnSpc>
              <a:spcBef>
                <a:spcPts val="0"/>
              </a:spcBef>
              <a:spcAft>
                <a:spcPts val="0"/>
              </a:spcAft>
            </a:pPr>
            <a:r>
              <a:rPr lang="en-US" sz="800" dirty="0"/>
              <a:t>}</a:t>
            </a:r>
          </a:p>
        </p:txBody>
      </p:sp>
    </p:spTree>
    <p:extLst>
      <p:ext uri="{BB962C8B-B14F-4D97-AF65-F5344CB8AC3E}">
        <p14:creationId xmlns:p14="http://schemas.microsoft.com/office/powerpoint/2010/main" val="585447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Advanced Routing</a:t>
            </a:r>
          </a:p>
        </p:txBody>
      </p:sp>
      <p:sp>
        <p:nvSpPr>
          <p:cNvPr id="4" name="Text Placeholder 3"/>
          <p:cNvSpPr>
            <a:spLocks noGrp="1"/>
          </p:cNvSpPr>
          <p:nvPr>
            <p:ph type="body" sz="quarter" idx="12"/>
          </p:nvPr>
        </p:nvSpPr>
        <p:spPr/>
        <p:txBody>
          <a:bodyPr/>
          <a:lstStyle/>
          <a:p>
            <a:r>
              <a:rPr lang="en-US" dirty="0"/>
              <a:t>URL Generation</a:t>
            </a:r>
          </a:p>
        </p:txBody>
      </p:sp>
      <p:sp>
        <p:nvSpPr>
          <p:cNvPr id="5" name="Content Placeholder 4"/>
          <p:cNvSpPr>
            <a:spLocks noGrp="1"/>
          </p:cNvSpPr>
          <p:nvPr>
            <p:ph sz="quarter" idx="13"/>
          </p:nvPr>
        </p:nvSpPr>
        <p:spPr/>
        <p:txBody>
          <a:bodyPr>
            <a:noAutofit/>
          </a:bodyPr>
          <a:lstStyle/>
          <a:p>
            <a:pPr>
              <a:lnSpc>
                <a:spcPct val="120000"/>
              </a:lnSpc>
              <a:spcBef>
                <a:spcPts val="0"/>
              </a:spcBef>
              <a:spcAft>
                <a:spcPts val="0"/>
              </a:spcAft>
            </a:pPr>
            <a:r>
              <a:rPr lang="en-US" sz="1400" dirty="0"/>
              <a:t>MVC applications can use routing’s URL generation features to generate URL links to actions. Generating URLs eliminates hardcoding URLs, making your code more robust and maintainable.</a:t>
            </a:r>
          </a:p>
          <a:p>
            <a:pPr>
              <a:lnSpc>
                <a:spcPct val="120000"/>
              </a:lnSpc>
              <a:spcBef>
                <a:spcPts val="0"/>
              </a:spcBef>
              <a:spcAft>
                <a:spcPts val="0"/>
              </a:spcAft>
            </a:pPr>
            <a:endParaRPr lang="en-US" sz="1400" dirty="0"/>
          </a:p>
          <a:p>
            <a:pPr>
              <a:lnSpc>
                <a:spcPct val="120000"/>
              </a:lnSpc>
              <a:spcBef>
                <a:spcPts val="0"/>
              </a:spcBef>
              <a:spcAft>
                <a:spcPts val="0"/>
              </a:spcAft>
            </a:pPr>
            <a:r>
              <a:rPr lang="en-US" sz="1000" dirty="0"/>
              <a:t>public class </a:t>
            </a:r>
            <a:r>
              <a:rPr lang="en-US" sz="1000" dirty="0" err="1"/>
              <a:t>UrlGenerationController</a:t>
            </a:r>
            <a:r>
              <a:rPr lang="en-US" sz="1000" dirty="0"/>
              <a:t> : Controller {</a:t>
            </a:r>
          </a:p>
          <a:p>
            <a:pPr>
              <a:lnSpc>
                <a:spcPct val="120000"/>
              </a:lnSpc>
              <a:spcBef>
                <a:spcPts val="0"/>
              </a:spcBef>
              <a:spcAft>
                <a:spcPts val="0"/>
              </a:spcAft>
            </a:pPr>
            <a:r>
              <a:rPr lang="en-US" sz="1000" dirty="0"/>
              <a:t>    public </a:t>
            </a:r>
            <a:r>
              <a:rPr lang="en-US" sz="1000" dirty="0" err="1"/>
              <a:t>IActionResult</a:t>
            </a:r>
            <a:r>
              <a:rPr lang="en-US" sz="1000" dirty="0"/>
              <a:t> Source() {</a:t>
            </a:r>
          </a:p>
          <a:p>
            <a:pPr>
              <a:lnSpc>
                <a:spcPct val="120000"/>
              </a:lnSpc>
              <a:spcBef>
                <a:spcPts val="0"/>
              </a:spcBef>
              <a:spcAft>
                <a:spcPts val="0"/>
              </a:spcAft>
            </a:pPr>
            <a:r>
              <a:rPr lang="en-US" sz="1000" dirty="0"/>
              <a:t>        // Generates /</a:t>
            </a:r>
            <a:r>
              <a:rPr lang="en-US" sz="1000" dirty="0" err="1"/>
              <a:t>UrlGeneration</a:t>
            </a:r>
            <a:r>
              <a:rPr lang="en-US" sz="1000" dirty="0"/>
              <a:t>/Destination</a:t>
            </a:r>
          </a:p>
          <a:p>
            <a:pPr>
              <a:lnSpc>
                <a:spcPct val="120000"/>
              </a:lnSpc>
              <a:spcBef>
                <a:spcPts val="0"/>
              </a:spcBef>
              <a:spcAft>
                <a:spcPts val="0"/>
              </a:spcAft>
            </a:pPr>
            <a:r>
              <a:rPr lang="en-US" sz="1000" dirty="0"/>
              <a:t>        </a:t>
            </a:r>
            <a:r>
              <a:rPr lang="en-US" sz="1000" dirty="0" err="1"/>
              <a:t>var</a:t>
            </a:r>
            <a:r>
              <a:rPr lang="en-US" sz="1000" dirty="0"/>
              <a:t> </a:t>
            </a:r>
            <a:r>
              <a:rPr lang="en-US" sz="1000" dirty="0" err="1"/>
              <a:t>url</a:t>
            </a:r>
            <a:r>
              <a:rPr lang="en-US" sz="1000" dirty="0"/>
              <a:t> = </a:t>
            </a:r>
            <a:r>
              <a:rPr lang="en-US" sz="1000" dirty="0" err="1"/>
              <a:t>Url.Action</a:t>
            </a:r>
            <a:r>
              <a:rPr lang="en-US" sz="1000" dirty="0"/>
              <a:t>("Destination");</a:t>
            </a:r>
          </a:p>
          <a:p>
            <a:pPr>
              <a:lnSpc>
                <a:spcPct val="120000"/>
              </a:lnSpc>
              <a:spcBef>
                <a:spcPts val="0"/>
              </a:spcBef>
              <a:spcAft>
                <a:spcPts val="0"/>
              </a:spcAft>
            </a:pPr>
            <a:r>
              <a:rPr lang="en-US" sz="1000" dirty="0"/>
              <a:t>        return Content($"Go check out {</a:t>
            </a:r>
            <a:r>
              <a:rPr lang="en-US" sz="1000" dirty="0" err="1"/>
              <a:t>url</a:t>
            </a:r>
            <a:r>
              <a:rPr lang="en-US" sz="1000" dirty="0"/>
              <a:t>}, it's really great.");</a:t>
            </a:r>
          </a:p>
          <a:p>
            <a:pPr>
              <a:lnSpc>
                <a:spcPct val="120000"/>
              </a:lnSpc>
              <a:spcBef>
                <a:spcPts val="0"/>
              </a:spcBef>
              <a:spcAft>
                <a:spcPts val="0"/>
              </a:spcAft>
            </a:pPr>
            <a:r>
              <a:rPr lang="en-US" sz="1000" dirty="0"/>
              <a:t>    }</a:t>
            </a:r>
          </a:p>
          <a:p>
            <a:pPr>
              <a:lnSpc>
                <a:spcPct val="120000"/>
              </a:lnSpc>
              <a:spcBef>
                <a:spcPts val="0"/>
              </a:spcBef>
              <a:spcAft>
                <a:spcPts val="0"/>
              </a:spcAft>
            </a:pPr>
            <a:endParaRPr lang="en-US" sz="1000" dirty="0"/>
          </a:p>
          <a:p>
            <a:pPr>
              <a:lnSpc>
                <a:spcPct val="120000"/>
              </a:lnSpc>
              <a:spcBef>
                <a:spcPts val="0"/>
              </a:spcBef>
              <a:spcAft>
                <a:spcPts val="0"/>
              </a:spcAft>
            </a:pPr>
            <a:r>
              <a:rPr lang="en-US" sz="1000" dirty="0"/>
              <a:t>    public </a:t>
            </a:r>
            <a:r>
              <a:rPr lang="en-US" sz="1000" dirty="0" err="1"/>
              <a:t>IActionResult</a:t>
            </a:r>
            <a:r>
              <a:rPr lang="en-US" sz="1000" dirty="0"/>
              <a:t> Destination() {</a:t>
            </a:r>
          </a:p>
          <a:p>
            <a:pPr>
              <a:lnSpc>
                <a:spcPct val="120000"/>
              </a:lnSpc>
              <a:spcBef>
                <a:spcPts val="0"/>
              </a:spcBef>
              <a:spcAft>
                <a:spcPts val="0"/>
              </a:spcAft>
            </a:pPr>
            <a:r>
              <a:rPr lang="en-US" sz="1000" dirty="0"/>
              <a:t>        return View();</a:t>
            </a:r>
          </a:p>
          <a:p>
            <a:pPr>
              <a:lnSpc>
                <a:spcPct val="120000"/>
              </a:lnSpc>
              <a:spcBef>
                <a:spcPts val="0"/>
              </a:spcBef>
              <a:spcAft>
                <a:spcPts val="0"/>
              </a:spcAft>
            </a:pPr>
            <a:r>
              <a:rPr lang="en-US" sz="1000" dirty="0"/>
              <a:t>    }</a:t>
            </a:r>
          </a:p>
          <a:p>
            <a:pPr>
              <a:lnSpc>
                <a:spcPct val="120000"/>
              </a:lnSpc>
              <a:spcBef>
                <a:spcPts val="0"/>
              </a:spcBef>
              <a:spcAft>
                <a:spcPts val="0"/>
              </a:spcAft>
            </a:pPr>
            <a:r>
              <a:rPr lang="en-US" sz="1000" dirty="0"/>
              <a:t>}</a:t>
            </a:r>
          </a:p>
        </p:txBody>
      </p:sp>
    </p:spTree>
    <p:extLst>
      <p:ext uri="{BB962C8B-B14F-4D97-AF65-F5344CB8AC3E}">
        <p14:creationId xmlns:p14="http://schemas.microsoft.com/office/powerpoint/2010/main" val="26504180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Advanced Routing</a:t>
            </a:r>
          </a:p>
        </p:txBody>
      </p:sp>
      <p:sp>
        <p:nvSpPr>
          <p:cNvPr id="4" name="Text Placeholder 3"/>
          <p:cNvSpPr>
            <a:spLocks noGrp="1"/>
          </p:cNvSpPr>
          <p:nvPr>
            <p:ph type="body" sz="quarter" idx="12"/>
          </p:nvPr>
        </p:nvSpPr>
        <p:spPr/>
        <p:txBody>
          <a:bodyPr/>
          <a:lstStyle/>
          <a:p>
            <a:r>
              <a:rPr lang="en-US" dirty="0"/>
              <a:t>Tokens and Inheritance 1</a:t>
            </a:r>
          </a:p>
        </p:txBody>
      </p:sp>
      <p:sp>
        <p:nvSpPr>
          <p:cNvPr id="5" name="Content Placeholder 4"/>
          <p:cNvSpPr>
            <a:spLocks noGrp="1"/>
          </p:cNvSpPr>
          <p:nvPr>
            <p:ph sz="quarter" idx="13"/>
          </p:nvPr>
        </p:nvSpPr>
        <p:spPr/>
        <p:txBody>
          <a:bodyPr>
            <a:noAutofit/>
          </a:bodyPr>
          <a:lstStyle/>
          <a:p>
            <a:pPr>
              <a:lnSpc>
                <a:spcPct val="120000"/>
              </a:lnSpc>
              <a:spcBef>
                <a:spcPts val="0"/>
              </a:spcBef>
              <a:spcAft>
                <a:spcPts val="0"/>
              </a:spcAft>
            </a:pPr>
            <a:r>
              <a:rPr lang="en-US" sz="1400" dirty="0"/>
              <a:t>Token replacement : We can create attributes using bracket-enclosed tokens. In this example the tokens [action], [area], and [controller] are replaced with the values of the action name, area name, and controller name from the action where the route is defined.</a:t>
            </a:r>
          </a:p>
          <a:p>
            <a:pPr>
              <a:lnSpc>
                <a:spcPct val="120000"/>
              </a:lnSpc>
              <a:spcBef>
                <a:spcPts val="0"/>
              </a:spcBef>
              <a:spcAft>
                <a:spcPts val="0"/>
              </a:spcAft>
            </a:pPr>
            <a:endParaRPr lang="en-US" sz="1400" dirty="0"/>
          </a:p>
          <a:p>
            <a:pPr>
              <a:lnSpc>
                <a:spcPct val="120000"/>
              </a:lnSpc>
              <a:spcBef>
                <a:spcPts val="0"/>
              </a:spcBef>
              <a:spcAft>
                <a:spcPts val="0"/>
              </a:spcAft>
            </a:pPr>
            <a:r>
              <a:rPr lang="en-US" sz="1000" dirty="0"/>
              <a:t>[Route("[controller]/[action]")]</a:t>
            </a:r>
          </a:p>
          <a:p>
            <a:pPr>
              <a:lnSpc>
                <a:spcPct val="120000"/>
              </a:lnSpc>
              <a:spcBef>
                <a:spcPts val="0"/>
              </a:spcBef>
              <a:spcAft>
                <a:spcPts val="0"/>
              </a:spcAft>
            </a:pPr>
            <a:r>
              <a:rPr lang="en-US" sz="1000" dirty="0"/>
              <a:t>public class </a:t>
            </a:r>
            <a:r>
              <a:rPr lang="en-US" sz="1000" dirty="0" err="1"/>
              <a:t>ProductsController</a:t>
            </a:r>
            <a:r>
              <a:rPr lang="en-US" sz="1000" dirty="0"/>
              <a:t> : Controller</a:t>
            </a:r>
          </a:p>
          <a:p>
            <a:pPr>
              <a:lnSpc>
                <a:spcPct val="120000"/>
              </a:lnSpc>
              <a:spcBef>
                <a:spcPts val="0"/>
              </a:spcBef>
              <a:spcAft>
                <a:spcPts val="0"/>
              </a:spcAft>
            </a:pPr>
            <a:r>
              <a:rPr lang="en-US" sz="1000" dirty="0"/>
              <a:t>{</a:t>
            </a:r>
          </a:p>
          <a:p>
            <a:pPr>
              <a:lnSpc>
                <a:spcPct val="120000"/>
              </a:lnSpc>
              <a:spcBef>
                <a:spcPts val="0"/>
              </a:spcBef>
              <a:spcAft>
                <a:spcPts val="0"/>
              </a:spcAft>
            </a:pPr>
            <a:r>
              <a:rPr lang="en-US" sz="1000" dirty="0"/>
              <a:t>    [</a:t>
            </a:r>
            <a:r>
              <a:rPr lang="en-US" sz="1000" dirty="0" err="1"/>
              <a:t>HttpGet</a:t>
            </a:r>
            <a:r>
              <a:rPr lang="en-US" sz="1000" dirty="0"/>
              <a:t>] // Matches '/Products/List'</a:t>
            </a:r>
          </a:p>
          <a:p>
            <a:pPr>
              <a:lnSpc>
                <a:spcPct val="120000"/>
              </a:lnSpc>
              <a:spcBef>
                <a:spcPts val="0"/>
              </a:spcBef>
              <a:spcAft>
                <a:spcPts val="0"/>
              </a:spcAft>
            </a:pPr>
            <a:r>
              <a:rPr lang="en-US" sz="1000" dirty="0"/>
              <a:t>    public </a:t>
            </a:r>
            <a:r>
              <a:rPr lang="en-US" sz="1000" dirty="0" err="1"/>
              <a:t>IActionResult</a:t>
            </a:r>
            <a:r>
              <a:rPr lang="en-US" sz="1000" dirty="0"/>
              <a:t> List() {</a:t>
            </a:r>
          </a:p>
          <a:p>
            <a:pPr>
              <a:lnSpc>
                <a:spcPct val="120000"/>
              </a:lnSpc>
              <a:spcBef>
                <a:spcPts val="0"/>
              </a:spcBef>
              <a:spcAft>
                <a:spcPts val="0"/>
              </a:spcAft>
            </a:pPr>
            <a:r>
              <a:rPr lang="en-US" sz="1000" dirty="0"/>
              <a:t>        // ...</a:t>
            </a:r>
          </a:p>
          <a:p>
            <a:pPr>
              <a:lnSpc>
                <a:spcPct val="120000"/>
              </a:lnSpc>
              <a:spcBef>
                <a:spcPts val="0"/>
              </a:spcBef>
              <a:spcAft>
                <a:spcPts val="0"/>
              </a:spcAft>
            </a:pPr>
            <a:r>
              <a:rPr lang="en-US" sz="1000" dirty="0"/>
              <a:t>    }</a:t>
            </a:r>
          </a:p>
          <a:p>
            <a:pPr>
              <a:lnSpc>
                <a:spcPct val="120000"/>
              </a:lnSpc>
              <a:spcBef>
                <a:spcPts val="0"/>
              </a:spcBef>
              <a:spcAft>
                <a:spcPts val="0"/>
              </a:spcAft>
            </a:pPr>
            <a:endParaRPr lang="en-US" sz="1000" dirty="0"/>
          </a:p>
          <a:p>
            <a:pPr>
              <a:lnSpc>
                <a:spcPct val="120000"/>
              </a:lnSpc>
              <a:spcBef>
                <a:spcPts val="0"/>
              </a:spcBef>
              <a:spcAft>
                <a:spcPts val="0"/>
              </a:spcAft>
            </a:pPr>
            <a:r>
              <a:rPr lang="en-US" sz="1000" dirty="0"/>
              <a:t>    [</a:t>
            </a:r>
            <a:r>
              <a:rPr lang="en-US" sz="1000" dirty="0" err="1"/>
              <a:t>HttpGet</a:t>
            </a:r>
            <a:r>
              <a:rPr lang="en-US" sz="1000" dirty="0"/>
              <a:t>("{id}")] // Matches '/Products/Edit/{id}'</a:t>
            </a:r>
          </a:p>
          <a:p>
            <a:pPr>
              <a:lnSpc>
                <a:spcPct val="120000"/>
              </a:lnSpc>
              <a:spcBef>
                <a:spcPts val="0"/>
              </a:spcBef>
              <a:spcAft>
                <a:spcPts val="0"/>
              </a:spcAft>
            </a:pPr>
            <a:r>
              <a:rPr lang="en-US" sz="1000" dirty="0"/>
              <a:t>    public </a:t>
            </a:r>
            <a:r>
              <a:rPr lang="en-US" sz="1000" dirty="0" err="1"/>
              <a:t>IActionResult</a:t>
            </a:r>
            <a:r>
              <a:rPr lang="en-US" sz="1000" dirty="0"/>
              <a:t> Edit(</a:t>
            </a:r>
            <a:r>
              <a:rPr lang="en-US" sz="1000" dirty="0" err="1"/>
              <a:t>int</a:t>
            </a:r>
            <a:r>
              <a:rPr lang="en-US" sz="1000" dirty="0"/>
              <a:t> id) {</a:t>
            </a:r>
          </a:p>
          <a:p>
            <a:pPr>
              <a:lnSpc>
                <a:spcPct val="120000"/>
              </a:lnSpc>
              <a:spcBef>
                <a:spcPts val="0"/>
              </a:spcBef>
              <a:spcAft>
                <a:spcPts val="0"/>
              </a:spcAft>
            </a:pPr>
            <a:r>
              <a:rPr lang="en-US" sz="1000" dirty="0"/>
              <a:t>        // ...</a:t>
            </a:r>
          </a:p>
          <a:p>
            <a:pPr>
              <a:lnSpc>
                <a:spcPct val="120000"/>
              </a:lnSpc>
              <a:spcBef>
                <a:spcPts val="0"/>
              </a:spcBef>
              <a:spcAft>
                <a:spcPts val="0"/>
              </a:spcAft>
            </a:pPr>
            <a:r>
              <a:rPr lang="en-US" sz="1000" dirty="0"/>
              <a:t>    }</a:t>
            </a:r>
          </a:p>
          <a:p>
            <a:pPr>
              <a:lnSpc>
                <a:spcPct val="120000"/>
              </a:lnSpc>
              <a:spcBef>
                <a:spcPts val="0"/>
              </a:spcBef>
              <a:spcAft>
                <a:spcPts val="0"/>
              </a:spcAft>
            </a:pPr>
            <a:r>
              <a:rPr lang="en-US" sz="1000" dirty="0"/>
              <a:t>}</a:t>
            </a:r>
          </a:p>
        </p:txBody>
      </p:sp>
    </p:spTree>
    <p:extLst>
      <p:ext uri="{BB962C8B-B14F-4D97-AF65-F5344CB8AC3E}">
        <p14:creationId xmlns:p14="http://schemas.microsoft.com/office/powerpoint/2010/main" val="33493355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FFFFF"/>
      </a:lt1>
      <a:dk2>
        <a:srgbClr val="201B2C"/>
      </a:dk2>
      <a:lt2>
        <a:srgbClr val="E7E6E6"/>
      </a:lt2>
      <a:accent1>
        <a:srgbClr val="EE2845"/>
      </a:accent1>
      <a:accent2>
        <a:srgbClr val="D66954"/>
      </a:accent2>
      <a:accent3>
        <a:srgbClr val="1F1F1F"/>
      </a:accent3>
      <a:accent4>
        <a:srgbClr val="5E70AB"/>
      </a:accent4>
      <a:accent5>
        <a:srgbClr val="6EC6AA"/>
      </a:accent5>
      <a:accent6>
        <a:srgbClr val="4BA3D6"/>
      </a:accent6>
      <a:hlink>
        <a:srgbClr val="EE2845"/>
      </a:hlink>
      <a:folHlink>
        <a:srgbClr val="891D2E"/>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3924e5de-f3ba-4575-b945-03669e9f11eb">QDEP7H7YCTXJ-1931476148-35</_dlc_DocId>
    <_dlc_DocIdUrl xmlns="3924e5de-f3ba-4575-b945-03669e9f11eb">
      <Url>https://granicus.sharepoint.com/departments/Marketing/_layouts/15/DocIdRedir.aspx?ID=QDEP7H7YCTXJ-1931476148-35</Url>
      <Description>QDEP7H7YCTXJ-1931476148-35</Description>
    </_dlc_DocIdUrl>
    <SharedWithUsers xmlns="3924e5de-f3ba-4575-b945-03669e9f11eb">
      <UserInfo>
        <DisplayName/>
        <AccountId xsi:nil="true"/>
        <AccountType/>
      </UserInfo>
    </SharedWithUsers>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00B25199C18AB47A5957901B16DD248" ma:contentTypeVersion="57" ma:contentTypeDescription="Create a new document." ma:contentTypeScope="" ma:versionID="1d1ec057faa27b6b5971cdc427e6bdbd">
  <xsd:schema xmlns:xsd="http://www.w3.org/2001/XMLSchema" xmlns:xs="http://www.w3.org/2001/XMLSchema" xmlns:p="http://schemas.microsoft.com/office/2006/metadata/properties" xmlns:ns2="3924e5de-f3ba-4575-b945-03669e9f11eb" xmlns:ns3="c1e0dcfe-b8b7-4324-afca-f5240894d286" targetNamespace="http://schemas.microsoft.com/office/2006/metadata/properties" ma:root="true" ma:fieldsID="ef556e03ca1c4744d4de95dcad206c78" ns2:_="" ns3:_="">
    <xsd:import namespace="3924e5de-f3ba-4575-b945-03669e9f11eb"/>
    <xsd:import namespace="c1e0dcfe-b8b7-4324-afca-f5240894d286"/>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DateTaken" minOccurs="0"/>
                <xsd:element ref="ns3:MediaServiceAutoTags" minOccurs="0"/>
                <xsd:element ref="ns3:MediaServiceOCR"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4e5de-f3ba-4575-b945-03669e9f11e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e0dcfe-b8b7-4324-afca-f5240894d2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B33463-7E56-4A53-AE93-8B3D602B5D47}">
  <ds:schemaRefs>
    <ds:schemaRef ds:uri="http://schemas.microsoft.com/sharepoint/events"/>
  </ds:schemaRefs>
</ds:datastoreItem>
</file>

<file path=customXml/itemProps2.xml><?xml version="1.0" encoding="utf-8"?>
<ds:datastoreItem xmlns:ds="http://schemas.openxmlformats.org/officeDocument/2006/customXml" ds:itemID="{96DA0CD3-5545-43C5-A75B-48342CB5DE91}">
  <ds:schemaRefs>
    <ds:schemaRef ds:uri="http://schemas.microsoft.com/sharepoint/v3/contenttype/forms"/>
  </ds:schemaRefs>
</ds:datastoreItem>
</file>

<file path=customXml/itemProps3.xml><?xml version="1.0" encoding="utf-8"?>
<ds:datastoreItem xmlns:ds="http://schemas.openxmlformats.org/officeDocument/2006/customXml" ds:itemID="{B6C707B7-38A9-4F03-9C5D-3F7C63665389}">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c1e0dcfe-b8b7-4324-afca-f5240894d286"/>
    <ds:schemaRef ds:uri="3924e5de-f3ba-4575-b945-03669e9f11eb"/>
    <ds:schemaRef ds:uri="http://www.w3.org/XML/1998/namespace"/>
  </ds:schemaRefs>
</ds:datastoreItem>
</file>

<file path=customXml/itemProps4.xml><?xml version="1.0" encoding="utf-8"?>
<ds:datastoreItem xmlns:ds="http://schemas.openxmlformats.org/officeDocument/2006/customXml" ds:itemID="{41E8DAA1-C947-4857-9F5F-FA40EC90EE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4e5de-f3ba-4575-b945-03669e9f11eb"/>
    <ds:schemaRef ds:uri="c1e0dcfe-b8b7-4324-afca-f5240894d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17174</TotalTime>
  <Words>1171</Words>
  <Application>Microsoft Office PowerPoint</Application>
  <PresentationFormat>On-screen Show (16:9)</PresentationFormat>
  <Paragraphs>216</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Helvetica Light</vt:lpstr>
      <vt:lpstr>Open Sans</vt:lpstr>
      <vt:lpstr>Roboto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Kukuk</dc:creator>
  <cp:lastModifiedBy>John Vu</cp:lastModifiedBy>
  <cp:revision>272</cp:revision>
  <dcterms:created xsi:type="dcterms:W3CDTF">1601-01-01T00:00:00Z</dcterms:created>
  <dcterms:modified xsi:type="dcterms:W3CDTF">2018-10-25T23:57:36Z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0x010100000B25199C18AB47A5957901B16DD248</vt:lpwstr>
  </property>
  <property fmtid="{D5CDD505-2E9C-101B-9397-08002B2CF9AE}" pid="3" name="_dlc_DocIdItemGuid">
    <vt:lpwstr>947a4be6-3cb1-40e7-bbe7-08c811abe16d</vt:lpwstr>
  </property>
  <property fmtid="{D5CDD505-2E9C-101B-9397-08002B2CF9AE}" pid="4" name="Order">
    <vt:r8>3500</vt:r8>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ies>
</file>