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334230be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334230be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334230be6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334230be6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334230be6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334230be6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334230be6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334230be6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334230be6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334230be6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334230be6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334230be6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334230be6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334230be6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334230be6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334230be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334230be6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334230be6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334230be6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334230be6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334230be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334230be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334230be6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334230be6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334230be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334230be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1500" y="1635300"/>
            <a:ext cx="8721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基於深度學習之股市漲跌預測模型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Deep-learning-based Stock Price Prediction Model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293900" y="3998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</a:rPr>
              <a:t>資科四 王成中、林顥倫、簡哲元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00"/>
                </a:solidFill>
              </a:rPr>
              <a:t>指導教授：彭彥璁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演算法流程</a:t>
            </a:r>
            <a:endParaRPr/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425" y="1358850"/>
            <a:ext cx="607714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模型搭配進出場結果</a:t>
            </a:r>
            <a:endParaRPr/>
          </a:p>
        </p:txBody>
      </p:sp>
      <p:pic>
        <p:nvPicPr>
          <p:cNvPr id="339" name="Google Shape;3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88" y="1778699"/>
            <a:ext cx="8090426" cy="25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your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研究動機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銀行定存活存利率過低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經濟發展通貨膨脹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資產縮水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基金ETF與股票重要性上升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研究目標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以0050</a:t>
            </a:r>
            <a:r>
              <a:rPr lang="zh-TW" sz="2400"/>
              <a:t>作為基礎延伸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實現股價的漲跌預測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提出LSSTM(LSTM-based Soft Stock Trade Model)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Pre-processing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資料選取與前處理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特徵選取：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開高收低成交量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融資融券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法人買賣表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zh-TW" sz="2400"/>
              <a:t>進行Exponential Smoothing，以利訓練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Architecture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LSSTM</a:t>
            </a:r>
            <a:r>
              <a:rPr lang="zh-TW"/>
              <a:t>模型架構</a:t>
            </a: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12" y="1739875"/>
            <a:ext cx="8047973" cy="24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