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08BA-994B-4038-836F-4F6452B4DB8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045D-41E1-44BC-A727-CDADB749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08BA-994B-4038-836F-4F6452B4DB8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045D-41E1-44BC-A727-CDADB749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3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08BA-994B-4038-836F-4F6452B4DB8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045D-41E1-44BC-A727-CDADB749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7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08BA-994B-4038-836F-4F6452B4DB8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045D-41E1-44BC-A727-CDADB749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4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08BA-994B-4038-836F-4F6452B4DB8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045D-41E1-44BC-A727-CDADB749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9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08BA-994B-4038-836F-4F6452B4DB8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045D-41E1-44BC-A727-CDADB749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08BA-994B-4038-836F-4F6452B4DB8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045D-41E1-44BC-A727-CDADB749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8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08BA-994B-4038-836F-4F6452B4DB8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045D-41E1-44BC-A727-CDADB749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3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08BA-994B-4038-836F-4F6452B4DB8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045D-41E1-44BC-A727-CDADB749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08BA-994B-4038-836F-4F6452B4DB8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045D-41E1-44BC-A727-CDADB749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08BA-994B-4038-836F-4F6452B4DB8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045D-41E1-44BC-A727-CDADB749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8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908BA-994B-4038-836F-4F6452B4DB8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6045D-41E1-44BC-A727-CDADB749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3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90800" y="91161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0.3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91161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0.5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5562600"/>
            <a:ext cx="518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Figure1 Diversity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3276600" cy="42752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71600"/>
            <a:ext cx="3276601" cy="427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8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2681545" cy="26399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09601"/>
            <a:ext cx="2681545" cy="2639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19" y="609600"/>
            <a:ext cx="2631599" cy="2590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83875"/>
            <a:ext cx="2529145" cy="24899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19" y="3720738"/>
            <a:ext cx="2362200" cy="29315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25518" y="6316262"/>
            <a:ext cx="378502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Figure2 </a:t>
            </a:r>
            <a:r>
              <a:rPr lang="en-US" dirty="0"/>
              <a:t>relative abundance analysis</a:t>
            </a:r>
          </a:p>
        </p:txBody>
      </p:sp>
    </p:spTree>
    <p:extLst>
      <p:ext uri="{BB962C8B-B14F-4D97-AF65-F5344CB8AC3E}">
        <p14:creationId xmlns:p14="http://schemas.microsoft.com/office/powerpoint/2010/main" val="350612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12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Zhuang Wan</dc:creator>
  <cp:lastModifiedBy>Zhuang Wan</cp:lastModifiedBy>
  <cp:revision>17</cp:revision>
  <dcterms:created xsi:type="dcterms:W3CDTF">2019-07-20T09:48:08Z</dcterms:created>
  <dcterms:modified xsi:type="dcterms:W3CDTF">2019-07-22T00:08:08Z</dcterms:modified>
</cp:coreProperties>
</file>