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jiahaog/nativefier" TargetMode="External"/><Relationship Id="rId4" Type="http://schemas.openxmlformats.org/officeDocument/2006/relationships/hyperlink" Target="https://github.com/electron/electron" TargetMode="External"/><Relationship Id="rId5" Type="http://schemas.openxmlformats.org/officeDocument/2006/relationships/hyperlink" Target="https://zh.wikipedia.org/wiki/Electron_(%E8%BD%AF%E4%BB%B6%E6%A1%86%E6%9E%B6)" TargetMode="External"/><Relationship Id="rId6" Type="http://schemas.openxmlformats.org/officeDocument/2006/relationships/hyperlink" Target="https://code.kpman.cc/2015/02/11/%E5%88%A9%E7%94%A8-crontab-%E4%BE%86%E5%81%9A-Linux-%E5%9B%BA%E5%AE%9A%E6%8E%92%E7%A8%8B/" TargetMode="External"/><Relationship Id="rId7" Type="http://schemas.openxmlformats.org/officeDocument/2006/relationships/hyperlink" Target="https://code.kpman.cc/2015/02/11/%E5%88%A9%E7%94%A8-crontab-%E4%BE%86%E5%81%9A-Linux-%E5%9B%BA%E5%AE%9A%E6%8E%92%E7%A8%8B/" TargetMode="External"/><Relationship Id="rId8" Type="http://schemas.openxmlformats.org/officeDocument/2006/relationships/hyperlink" Target="https://code.kpman.cc/2015/02/11/%E5%88%A9%E7%94%A8-crontab-%E4%BE%86%E5%81%9A-Linux-%E5%9B%BA%E5%AE%9A%E6%8E%92%E7%A8%8B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lectron.atom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15375" y="1493275"/>
            <a:ext cx="8940900" cy="117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FFFFFF"/>
                </a:solidFill>
              </a:rPr>
              <a:t>nativefier跨平台桌面應用程式服務</a:t>
            </a:r>
            <a:endParaRPr b="1" sz="4200">
              <a:solidFill>
                <a:srgbClr val="FFFFFF"/>
              </a:solidFill>
            </a:endParaRP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17801" y="3238450"/>
            <a:ext cx="28041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107213502  王文璋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103321005  李恩賢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103321041  何承曄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410000"/>
            <a:ext cx="8520600" cy="41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將打包好的應用程式放到雲端空間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fpt / google driver / dropbox ….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組員分工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王文璋：資料搜集、ppt製作、nativefier實作、上台報告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李恩賢：資料搜集、pack.sh / crawl.py 程式碼撰寫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何承曄：資料搜集、實作測試、上台報告demo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85206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github nativefier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https://github.com/jiahaog/nativefier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github electron 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4"/>
              </a:rPr>
              <a:t>https://github.com/electron/electron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wiki electron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https://zh.wikipedia.org/wiki/Electron_(%E8%BD%AF%E4%BB%B6%E6%A1%86%E6%9E%B6)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>
                <a:uFill>
                  <a:noFill/>
                </a:uFill>
                <a:hlinkClick r:id="rId6"/>
              </a:rPr>
              <a:t>利用 crontab 來做 Linux 固定排</a:t>
            </a:r>
            <a:r>
              <a:rPr lang="zh-TW">
                <a:uFill>
                  <a:noFill/>
                </a:uFill>
                <a:hlinkClick r:id="rId7"/>
              </a:rPr>
              <a:t>程</a:t>
            </a:r>
            <a:r>
              <a:rPr lang="zh-TW" u="sng">
                <a:solidFill>
                  <a:schemeClr val="hlink"/>
                </a:solidFill>
                <a:hlinkClick r:id="rId8"/>
              </a:rPr>
              <a:t>https://code.kpman.cc/2015/02/11/%E5%88%A9%E7%94%A8-crontab-%E4%BE%86%E5%81%9A-Linux-%E5%9B%BA%E5%AE%9A%E6%8E%92%E7%A8%8B/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補充資料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安裝 </a:t>
            </a:r>
            <a:r>
              <a:rPr b="1" lang="zh-TW" sz="2400"/>
              <a:t>libgconf-2.so.4</a:t>
            </a:r>
            <a:endParaRPr b="1" sz="2400"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/>
              <a:t>　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sudo apt -y install libgconf2-4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nativefier簡介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lang="zh-TW" sz="2400">
                <a:solidFill>
                  <a:srgbClr val="111111"/>
                </a:solidFill>
                <a:highlight>
                  <a:srgbClr val="FFFFFF"/>
                </a:highlight>
              </a:rPr>
              <a:t>nativefier是一款開源的Node.js </a:t>
            </a: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</a:rPr>
              <a:t>命令列工具，允許你輕鬆地為任何具有簡潔和最小配置的網站創建桌面應用程序。 在作業系統可以執行，應用程式以</a:t>
            </a: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Electron包裹，用於 Windows、macOS 和 Linux 。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Electron簡介</a:t>
            </a:r>
            <a:endParaRPr sz="5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900"/>
              </a:spcAft>
              <a:buNone/>
            </a:pPr>
            <a:r>
              <a:rPr b="1" lang="zh-TW" sz="2400">
                <a:solidFill>
                  <a:srgbClr val="222222"/>
                </a:solidFill>
              </a:rPr>
              <a:t>Electron</a:t>
            </a:r>
            <a:r>
              <a:rPr lang="zh-TW" sz="2400">
                <a:solidFill>
                  <a:srgbClr val="222222"/>
                </a:solidFill>
              </a:rPr>
              <a:t>是GitHub開發的一個開源</a:t>
            </a:r>
            <a:r>
              <a:rPr lang="zh-TW" sz="2400">
                <a:solidFill>
                  <a:srgbClr val="000000"/>
                </a:solidFill>
              </a:rPr>
              <a:t>框架</a:t>
            </a:r>
            <a:r>
              <a:rPr lang="zh-TW" sz="2400">
                <a:solidFill>
                  <a:srgbClr val="222222"/>
                </a:solidFill>
              </a:rPr>
              <a:t>。它允許使用Node.js（作為後端）和Chromium（作為前端）完成桌面GUI應用程式的開發。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自動化服務架構</a:t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600400" y="1963675"/>
            <a:ext cx="3625200" cy="203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724000" y="2333800"/>
            <a:ext cx="33015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貼上網址，如：http://www.yahoo.com</a:t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59250" y="2018475"/>
            <a:ext cx="129600" cy="117600"/>
          </a:xfrm>
          <a:prstGeom prst="ellipse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21250" y="2018475"/>
            <a:ext cx="129600" cy="1176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983250" y="2018475"/>
            <a:ext cx="129600" cy="117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40550" y="2814125"/>
            <a:ext cx="875100" cy="3501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Linux版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833125" y="2814125"/>
            <a:ext cx="1099800" cy="350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Windows</a:t>
            </a:r>
            <a:r>
              <a:rPr lang="zh-TW">
                <a:solidFill>
                  <a:srgbClr val="FFFFFF"/>
                </a:solidFill>
              </a:rPr>
              <a:t>版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150400" y="2814125"/>
            <a:ext cx="875100" cy="350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m</a:t>
            </a:r>
            <a:r>
              <a:rPr lang="zh-TW">
                <a:solidFill>
                  <a:srgbClr val="FFFFFF"/>
                </a:solidFill>
              </a:rPr>
              <a:t>ac</a:t>
            </a:r>
            <a:r>
              <a:rPr lang="zh-TW">
                <a:solidFill>
                  <a:srgbClr val="FFFFFF"/>
                </a:solidFill>
              </a:rPr>
              <a:t>版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600450" y="1229475"/>
            <a:ext cx="36252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前端 Website</a:t>
            </a:r>
            <a:endParaRPr b="1" sz="1800"/>
          </a:p>
        </p:txBody>
      </p:sp>
      <p:sp>
        <p:nvSpPr>
          <p:cNvPr id="113" name="Shape 113"/>
          <p:cNvSpPr/>
          <p:nvPr/>
        </p:nvSpPr>
        <p:spPr>
          <a:xfrm>
            <a:off x="4968475" y="1963675"/>
            <a:ext cx="1227600" cy="1858200"/>
          </a:xfrm>
          <a:prstGeom prst="cube">
            <a:avLst>
              <a:gd fmla="val 25000" name="adj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Linux</a:t>
            </a:r>
            <a:br>
              <a:rPr lang="zh-TW">
                <a:solidFill>
                  <a:srgbClr val="FFFFFF"/>
                </a:solidFill>
              </a:rPr>
            </a:br>
            <a:r>
              <a:rPr lang="zh-TW">
                <a:solidFill>
                  <a:srgbClr val="FFFFFF"/>
                </a:solidFill>
              </a:rPr>
              <a:t>Server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6334850" y="1963675"/>
            <a:ext cx="1227600" cy="1858200"/>
          </a:xfrm>
          <a:prstGeom prst="cube">
            <a:avLst>
              <a:gd fmla="val 2500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Windows</a:t>
            </a:r>
            <a:br>
              <a:rPr lang="zh-TW">
                <a:solidFill>
                  <a:srgbClr val="FFFFFF"/>
                </a:solidFill>
              </a:rPr>
            </a:br>
            <a:r>
              <a:rPr lang="zh-TW">
                <a:solidFill>
                  <a:srgbClr val="FFFFFF"/>
                </a:solidFill>
              </a:rPr>
              <a:t>Server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7701225" y="1963675"/>
            <a:ext cx="1227600" cy="18582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m</a:t>
            </a:r>
            <a:r>
              <a:rPr lang="zh-TW">
                <a:solidFill>
                  <a:srgbClr val="FFFFFF"/>
                </a:solidFill>
              </a:rPr>
              <a:t>ac</a:t>
            </a:r>
            <a:br>
              <a:rPr lang="zh-TW">
                <a:solidFill>
                  <a:srgbClr val="FFFFFF"/>
                </a:solidFill>
              </a:rPr>
            </a:br>
            <a:r>
              <a:rPr lang="zh-TW">
                <a:solidFill>
                  <a:srgbClr val="FFFFFF"/>
                </a:solidFill>
              </a:rPr>
              <a:t>Server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5227425" y="1229613"/>
            <a:ext cx="36252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後</a:t>
            </a:r>
            <a:r>
              <a:rPr b="1" lang="zh-TW" sz="1800"/>
              <a:t>端 Server</a:t>
            </a:r>
            <a:endParaRPr b="1" sz="1800"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523" y="3588850"/>
            <a:ext cx="382250" cy="3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850" y="3164225"/>
            <a:ext cx="350100" cy="3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863" y="3181188"/>
            <a:ext cx="316176" cy="31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7332" y="3218438"/>
            <a:ext cx="316176" cy="31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安裝工具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739600" cy="363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❖"/>
            </a:pPr>
            <a:r>
              <a:rPr b="1"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node.js安裝</a:t>
            </a:r>
            <a:endParaRPr b="1"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curl -sL https://deb.nodesource.com/setup_8.x | sudo -E bash -</a:t>
            </a:r>
            <a:b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sudo apt-get install -y nodejs</a:t>
            </a:r>
            <a:endParaRPr sz="2200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❖"/>
            </a:pPr>
            <a:r>
              <a:rPr b="1"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npm安裝</a:t>
            </a:r>
            <a:endParaRPr b="1"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sudo apt-get install -y npm 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❖"/>
            </a:pPr>
            <a:r>
              <a:rPr b="1"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nativefier安裝</a:t>
            </a:r>
            <a:endParaRPr b="1"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sudo npm install nativefier -g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zh-TW"/>
              <a:t>crontab (定時任務) 指令介紹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crontab 是Linux/Unix系統下的指令，讓我們可以在固定的間隔时間執行指定的系统指令或 shell script脚本。時間間隔的單位可以是分鐘、小時、日、月、周及以上的任意组合。這個命令非常適合周期性的日誌分析或資料備份等工作。</a:t>
            </a:r>
            <a:endParaRPr sz="2400">
              <a:solidFill>
                <a:srgbClr val="3F454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crontab 的格式如下：分 時 日 月 星期 要執行的指令</a:t>
            </a:r>
            <a:endParaRPr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例如:</a:t>
            </a:r>
            <a:endParaRPr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10 12   *   *   * /usr/bin/rm xxx.txt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在 12:10 時將 xxx.txt 這個檔案殺掉</a:t>
            </a:r>
            <a:endParaRPr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* 號表示每日每月每星期都執行</a:t>
            </a:r>
            <a:endParaRPr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750" y="2952625"/>
            <a:ext cx="31394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固定排程下載(Linux系統)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創建並編輯 crontab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zh-TW" sz="24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crontab -e</a:t>
            </a:r>
            <a:endParaRPr sz="2400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編輯 crontab 檔案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zh-TW" sz="24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* */6 * * * sh \home\user\pack.sh</a:t>
            </a: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zh-TW" sz="24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#每6小時自動執行pack.sh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pack.sh </a:t>
            </a:r>
            <a:r>
              <a:rPr lang="zh-TW"/>
              <a:t>自動比對/打包程式碼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9875"/>
            <a:ext cx="8739600" cy="362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YMD=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backup_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$(date +%Y%m%d_%H%M)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mv latest.html $YMD  </a:t>
            </a: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#更改檔名 </a:t>
            </a:r>
            <a:endParaRPr sz="2200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python crawl.py</a:t>
            </a: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#自動下載網頁內容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          </a:t>
            </a:r>
            <a:endParaRPr sz="2200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diff latest.html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$YMD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 &gt; /dev/null </a:t>
            </a: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#比對2個檔案的內容</a:t>
            </a:r>
            <a:endParaRPr sz="2200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if [ $? != 0 ]; then</a:t>
            </a: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# if 2個檔案的內容有差異</a:t>
            </a:r>
            <a:endParaRPr sz="2200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nativefier  --name yahoo-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$YMD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https://tw.yahoo.com</a:t>
            </a: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# 重新打包</a:t>
            </a:r>
            <a:endParaRPr sz="2200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fi</a:t>
            </a:r>
            <a:endParaRPr sz="2200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crawl.py 自動下載網頁內容程式碼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import urllib</a:t>
            </a:r>
            <a:endParaRPr sz="2200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import os  </a:t>
            </a:r>
            <a:endParaRPr sz="2200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url = 'https://tw.yahoo.com/'</a:t>
            </a:r>
            <a:endParaRPr sz="2200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  <a:highlight>
                  <a:srgbClr val="D9D9D9"/>
                </a:highlight>
                <a:latin typeface="Arial"/>
                <a:ea typeface="Arial"/>
                <a:cs typeface="Arial"/>
                <a:sym typeface="Arial"/>
              </a:rPr>
              <a:t>urlretrieve(url, 'latest.html')</a:t>
            </a:r>
            <a:endParaRPr sz="2200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