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3669-AD20-4537-B0D4-8663787FC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1B5AF-AEE6-47C6-A67F-37C7A6AD2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64F46-5161-4664-BB74-644DB92C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3026-884B-443A-AB0D-A69068F63130}" type="datetimeFigureOut">
              <a:rPr lang="en-AU" smtClean="0"/>
              <a:t>1/05/2021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63870-A879-4ED3-8A9D-2393793E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B903B-931C-4B10-A793-1C029F21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C644-3554-4ABB-8DF3-1A5FBAB154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42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D22E-DADF-4EC9-ABAF-11D8B24A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6AA9E-3558-4C28-8A60-F9292847D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691CC-DA37-480B-B75F-9131F823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3026-884B-443A-AB0D-A69068F63130}" type="datetimeFigureOut">
              <a:rPr lang="en-AU" smtClean="0"/>
              <a:t>1/05/2021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B43FD-8C9C-46A7-A413-2EB2BD66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7ACDA-FBAD-4C07-A07D-254A9DB4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C644-3554-4ABB-8DF3-1A5FBAB154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31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E08BC-B608-46B0-B6FE-46834B1A7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D5A1A-4C87-44A4-84A2-3D46C2B9F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31CD-9F3E-48DC-B107-310019C0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3026-884B-443A-AB0D-A69068F63130}" type="datetimeFigureOut">
              <a:rPr lang="en-AU" smtClean="0"/>
              <a:t>1/05/2021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3F6A6-B2E5-48C1-A4AF-560CB7BE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8F1D-357D-4BA8-9DB9-9CD8B441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C644-3554-4ABB-8DF3-1A5FBAB154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600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9614-05FD-400E-B92A-4272A16D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A8CF-E67F-43BC-82A5-561FC3FE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8E6D1-550F-427A-993A-17CE17FC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3026-884B-443A-AB0D-A69068F63130}" type="datetimeFigureOut">
              <a:rPr lang="en-AU" smtClean="0"/>
              <a:t>1/05/2021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3A2AF-D86C-49FB-8297-F1BAC7AC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3CA7D-684F-4E01-846C-FF4086B4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C644-3554-4ABB-8DF3-1A5FBAB154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06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8D76-E12C-4CA1-90F3-0715F585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C65F2-40B4-4677-AB21-55517ECF9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8F3E3-BAEE-47CB-A81A-4978D189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3026-884B-443A-AB0D-A69068F63130}" type="datetimeFigureOut">
              <a:rPr lang="en-AU" smtClean="0"/>
              <a:t>1/05/2021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7CCA-269E-49B4-9ADE-6E257C4F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026AA-BD71-4DEA-B142-8E1BD023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C644-3554-4ABB-8DF3-1A5FBAB154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447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72E0-2260-4029-AA41-BBC44231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F7B1-062E-4F1C-8995-A5F5C4C74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F7979-CA66-4A98-B518-2984EF607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B96FA-C6AF-489F-8B1A-022709FC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3026-884B-443A-AB0D-A69068F63130}" type="datetimeFigureOut">
              <a:rPr lang="en-AU" smtClean="0"/>
              <a:t>1/05/2021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9B414-5BC8-4154-B135-A39F31C3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C76D6-A746-4676-9467-C0D85BD0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C644-3554-4ABB-8DF3-1A5FBAB154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64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8B0B-345D-4625-8595-9E791712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597D-56DB-4CAF-8683-F26DA841A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4719A-8545-4D5E-AB85-BA5FBBAE9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5E699-8328-48ED-8610-2F8BCFD76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E6BD3-F004-40BC-9EE6-1A9323619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9B8E4-EDCC-43F9-81BD-D2A78EA9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3026-884B-443A-AB0D-A69068F63130}" type="datetimeFigureOut">
              <a:rPr lang="en-AU" smtClean="0"/>
              <a:t>1/05/2021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FF2BA-5882-430A-AED4-1DE355CA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358FF-D432-4C72-8583-8BA596C9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C644-3554-4ABB-8DF3-1A5FBAB154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714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835F-BA7A-4718-A798-881B830D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7EF91-419C-4CE8-85EF-BF438EC6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3026-884B-443A-AB0D-A69068F63130}" type="datetimeFigureOut">
              <a:rPr lang="en-AU" smtClean="0"/>
              <a:t>1/05/2021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938BD-3987-4B4C-84F5-D79BEAAB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7F621-C70A-4EF9-8BB9-7B12AF99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C644-3554-4ABB-8DF3-1A5FBAB154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237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BB2AB-4E64-49DB-8C15-8FAAC8A8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3026-884B-443A-AB0D-A69068F63130}" type="datetimeFigureOut">
              <a:rPr lang="en-AU" smtClean="0"/>
              <a:t>1/05/2021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16B9A-0032-4E38-8460-4D40BC85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5D68D-5C39-4975-9A09-A633590C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C644-3554-4ABB-8DF3-1A5FBAB154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90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7D04-AE0F-436A-AAAA-1059A3B3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893B-9AE1-47FB-B64E-699BB6426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85323-8FCE-4300-9183-E497FFB73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4DF59-08B8-468D-A016-5DC6A96A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3026-884B-443A-AB0D-A69068F63130}" type="datetimeFigureOut">
              <a:rPr lang="en-AU" smtClean="0"/>
              <a:t>1/05/2021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50873-07D6-49FB-8308-633161BB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A88A7-BE24-4586-8232-0375D7A8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C644-3554-4ABB-8DF3-1A5FBAB154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14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3685-34EE-4331-BAFE-AD77E82D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1C69A-EBE2-4215-8272-D11DB4E77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BCA9-EB67-4A02-8AE0-636931CFA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79BE0-2C2E-4961-B834-B427EC1C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3026-884B-443A-AB0D-A69068F63130}" type="datetimeFigureOut">
              <a:rPr lang="en-AU" smtClean="0"/>
              <a:t>1/05/2021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3B02D-3746-488D-8D5F-BDF66467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269A5-BD3F-451B-AE98-EFE9FA3D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C644-3554-4ABB-8DF3-1A5FBAB154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23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51C3D-5EA6-43F1-A5B1-F369A66B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C166A-3345-4291-B409-8164952BD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C372F-7D92-478D-92AB-3BFF864DD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3026-884B-443A-AB0D-A69068F63130}" type="datetimeFigureOut">
              <a:rPr lang="en-AU" smtClean="0"/>
              <a:t>1/05/2021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C8FC-CD32-4785-9C05-CAC3CB32F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E21F1-DF27-4CB1-8ACE-2EC2BAD66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C644-3554-4ABB-8DF3-1A5FBAB154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690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football ball on the field&#10;&#10;Description automatically generated with low confidence">
            <a:extLst>
              <a:ext uri="{FF2B5EF4-FFF2-40B4-BE49-F238E27FC236}">
                <a16:creationId xmlns:a16="http://schemas.microsoft.com/office/drawing/2014/main" id="{B8454E93-B246-4596-94DA-7AE79C8411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8EF4C-E240-4337-8217-CDD626437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AU" sz="5200">
                <a:solidFill>
                  <a:srgbClr val="FFFFFF"/>
                </a:solidFill>
              </a:rPr>
              <a:t>FIFA World Cup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8EAA7-3C8D-4E51-BFE7-CC7A7A903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By John Ng, Jayne Horton and Andrea Sciubba</a:t>
            </a:r>
          </a:p>
        </p:txBody>
      </p:sp>
    </p:spTree>
    <p:extLst>
      <p:ext uri="{BB962C8B-B14F-4D97-AF65-F5344CB8AC3E}">
        <p14:creationId xmlns:p14="http://schemas.microsoft.com/office/powerpoint/2010/main" val="26369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rson, doll&#10;&#10;Description automatically generated">
            <a:extLst>
              <a:ext uri="{FF2B5EF4-FFF2-40B4-BE49-F238E27FC236}">
                <a16:creationId xmlns:a16="http://schemas.microsoft.com/office/drawing/2014/main" id="{C31263FD-FABC-4CF6-ABE2-568F477DA7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B408A-BE3D-4E2C-B913-BDBD5AE1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99861"/>
            <a:ext cx="8856059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4809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4AE639C-F9E1-4081-BA2E-5469C63D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r="7216" b="94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141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6C6A9-3741-41E8-AED5-00062CDE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031" y="632990"/>
            <a:ext cx="4062643" cy="1043409"/>
          </a:xfrm>
        </p:spPr>
        <p:txBody>
          <a:bodyPr>
            <a:normAutofit/>
          </a:bodyPr>
          <a:lstStyle/>
          <a:p>
            <a:r>
              <a:rPr lang="en-AU" sz="3300"/>
              <a:t>Background on FIFA World Cup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B1A6-0A54-45DB-AEC6-FF158990D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031" y="1774372"/>
            <a:ext cx="4062642" cy="2754086"/>
          </a:xfrm>
        </p:spPr>
        <p:txBody>
          <a:bodyPr anchor="t">
            <a:normAutofit/>
          </a:bodyPr>
          <a:lstStyle/>
          <a:p>
            <a:r>
              <a:rPr lang="en-AU" sz="1800"/>
              <a:t>Who is FIFA?</a:t>
            </a:r>
          </a:p>
          <a:p>
            <a:r>
              <a:rPr lang="en-AU" sz="1800"/>
              <a:t>211 National associations</a:t>
            </a:r>
          </a:p>
          <a:p>
            <a:r>
              <a:rPr lang="en-AU" sz="1800"/>
              <a:t>6 regional confederations</a:t>
            </a:r>
          </a:p>
          <a:p>
            <a:r>
              <a:rPr lang="en-AU" sz="1800"/>
              <a:t>Tournament held every 4 years</a:t>
            </a:r>
          </a:p>
          <a:p>
            <a:r>
              <a:rPr lang="en-AU" sz="1800"/>
              <a:t>Host country automatically qualifies and qualifying teams split into groups to play round robin matches</a:t>
            </a:r>
          </a:p>
        </p:txBody>
      </p:sp>
    </p:spTree>
    <p:extLst>
      <p:ext uri="{BB962C8B-B14F-4D97-AF65-F5344CB8AC3E}">
        <p14:creationId xmlns:p14="http://schemas.microsoft.com/office/powerpoint/2010/main" val="56377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8296-BE45-43C3-A65C-1C191A57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AU" dirty="0"/>
              <a:t>Our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5E4A-9B15-4DF8-A05C-3F7B38F0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55925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FIFA has employed team JJA to create a dashboard for officials, teams and soccer fans around the world to investigate trends of successful teams to help with game strategies, future development of the sport and provide general knowledge. </a:t>
            </a:r>
            <a:endParaRPr lang="en-AU" sz="2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719FEE-0D8E-4E31-832C-C428D17F0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2" r="11787" b="-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97478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9C6F-4600-4136-97F6-EE3B161B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40280"/>
            <a:ext cx="5314536" cy="1325563"/>
          </a:xfrm>
        </p:spPr>
        <p:txBody>
          <a:bodyPr>
            <a:normAutofit/>
          </a:bodyPr>
          <a:lstStyle/>
          <a:p>
            <a:r>
              <a:rPr lang="en-AU" dirty="0"/>
              <a:t>Investigated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CE72-42A1-4DBA-9270-853467209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3" y="1865842"/>
            <a:ext cx="5314543" cy="4451877"/>
          </a:xfrm>
        </p:spPr>
        <p:txBody>
          <a:bodyPr anchor="t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A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 that the teams have to travel to compete in the World Cup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A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Frequency of countries that hosted the tournament and the chances of them finishing in the top 4.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A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FIFA ranking of the team before they enter the World Cup tournament and where they finished in the tournament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A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number of goals kicked and conceded in matches to compare the impact of the attacking and defending strength of a team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nationality of the coach and the number of successes achieved with their teams</a:t>
            </a:r>
            <a:endParaRPr lang="en-A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football player kicking a football ball&#10;&#10;Description automatically generated with medium confidence">
            <a:extLst>
              <a:ext uri="{FF2B5EF4-FFF2-40B4-BE49-F238E27FC236}">
                <a16:creationId xmlns:a16="http://schemas.microsoft.com/office/drawing/2014/main" id="{FEEDB2A6-63CB-4957-A9B4-3EA7627F9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8" r="43275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8403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5928B-F3F7-4A10-B562-771AA85C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AU" dirty="0"/>
              <a:t>Designing our Dashboard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9673-82D6-418A-AD0F-310FDA624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AU" sz="2400" dirty="0"/>
              <a:t>ETL process and Data exploration	</a:t>
            </a:r>
          </a:p>
          <a:p>
            <a:pPr lvl="1"/>
            <a:r>
              <a:rPr lang="en-AU" dirty="0"/>
              <a:t>5 csv files joined to form one database based on the primary key of year and match ID</a:t>
            </a:r>
          </a:p>
          <a:p>
            <a:pPr lvl="1"/>
            <a:r>
              <a:rPr lang="en-AU" dirty="0"/>
              <a:t>Rankings obtained from the FIFA website</a:t>
            </a:r>
          </a:p>
          <a:p>
            <a:pPr lvl="1"/>
            <a:r>
              <a:rPr lang="en-AU" dirty="0"/>
              <a:t>PostgreSQL Database</a:t>
            </a:r>
          </a:p>
          <a:p>
            <a:pPr lvl="1"/>
            <a:r>
              <a:rPr lang="en-AU" dirty="0"/>
              <a:t>Create individual views for each chart created</a:t>
            </a:r>
          </a:p>
          <a:p>
            <a:pPr lvl="1"/>
            <a:r>
              <a:rPr lang="en-AU" dirty="0"/>
              <a:t>Used tools such as flask, leaflet, d3, </a:t>
            </a:r>
            <a:r>
              <a:rPr lang="en-AU" dirty="0" err="1"/>
              <a:t>plotly</a:t>
            </a: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5048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2D85F2F-E3AC-4E42-8982-64081562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74" y="203483"/>
            <a:ext cx="10519852" cy="6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2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ss, soccer, outdoor, toy&#10;&#10;Description automatically generated">
            <a:extLst>
              <a:ext uri="{FF2B5EF4-FFF2-40B4-BE49-F238E27FC236}">
                <a16:creationId xmlns:a16="http://schemas.microsoft.com/office/drawing/2014/main" id="{5474237F-FC38-434B-A37F-C1B9397AF0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" t="9091" r="59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B51B11D-BBCD-47C7-A599-1EDA2F22F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549726"/>
            <a:ext cx="11438793" cy="1844256"/>
          </a:xfrm>
          <a:prstGeom prst="rect">
            <a:avLst/>
          </a:prstGeom>
          <a:solidFill>
            <a:srgbClr val="404040">
              <a:alpha val="93000"/>
            </a:srgbClr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8AAC4-1BE3-4C07-8BB7-89D06275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44" y="4754880"/>
            <a:ext cx="11137392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810F53-4CAC-492E-A2F9-C147AA509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4243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98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8A892-F751-4680-902E-6B91E5E6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Prediction for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DF7F-ECEE-4939-8F9D-D4C9403E4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9" y="5795963"/>
            <a:ext cx="10901471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chemeClr val="bg1"/>
                </a:solidFill>
              </a:rPr>
              <a:t>Using the charts and predicted trends, how did they compare with the actual results for 2018?</a:t>
            </a:r>
          </a:p>
        </p:txBody>
      </p:sp>
      <p:pic>
        <p:nvPicPr>
          <p:cNvPr id="5" name="Picture 4" descr="A picture containing text, stadium&#10;&#10;Description automatically generated">
            <a:extLst>
              <a:ext uri="{FF2B5EF4-FFF2-40B4-BE49-F238E27FC236}">
                <a16:creationId xmlns:a16="http://schemas.microsoft.com/office/drawing/2014/main" id="{71638F82-85AE-4DCD-B5F1-45D171DC25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29" b="4248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6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89B0-57F9-4259-9D7C-446E8E4E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AU" dirty="0"/>
              <a:t>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D48B-6E89-4726-BBFB-DBEE7D8C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AU" sz="2400" dirty="0"/>
              <a:t>Experience/rotation of players in team</a:t>
            </a:r>
          </a:p>
          <a:p>
            <a:r>
              <a:rPr lang="en-AU" sz="2400" dirty="0"/>
              <a:t>Player profile statistics </a:t>
            </a:r>
          </a:p>
          <a:p>
            <a:r>
              <a:rPr lang="en-AU" sz="2400" dirty="0"/>
              <a:t>Affects of corruption, gambling, salary and match fixing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1FDB7AC2-ED87-408F-B907-5E9AFBDEF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1" r="19924" b="-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9651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278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FIFA World Cup Dashboard</vt:lpstr>
      <vt:lpstr>Background on FIFA World Cup</vt:lpstr>
      <vt:lpstr>Our Story</vt:lpstr>
      <vt:lpstr>Investigated factors</vt:lpstr>
      <vt:lpstr>Designing our Dashboard</vt:lpstr>
      <vt:lpstr>PowerPoint Presentation</vt:lpstr>
      <vt:lpstr>Demo</vt:lpstr>
      <vt:lpstr>Prediction for 2018</vt:lpstr>
      <vt:lpstr>Further research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World Cup Dashboard</dc:title>
  <dc:creator>Andrea Sciubba</dc:creator>
  <cp:lastModifiedBy>Andrea Sciubba</cp:lastModifiedBy>
  <cp:revision>16</cp:revision>
  <dcterms:created xsi:type="dcterms:W3CDTF">2021-04-29T12:07:46Z</dcterms:created>
  <dcterms:modified xsi:type="dcterms:W3CDTF">2021-05-01T02:24:47Z</dcterms:modified>
</cp:coreProperties>
</file>