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3669-AD20-4537-B0D4-8663787FC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C31B5AF-AEE6-47C6-A67F-37C7A6AD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FD64F46-5161-4664-BB74-644DB92CDF32}"/>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4A563870-A879-4ED3-8A9D-2393793E5C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EB903B-931C-4B10-A793-1C029F21CCA9}"/>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59542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D22E-DADF-4EC9-ABAF-11D8B24A5A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AC6AA9E-3558-4C28-8A60-F9292847D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9691CC-DA37-480B-B75F-9131F823D37E}"/>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F6CB43FD-8C9C-46A7-A413-2EB2BD6671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E7ACDA-FBAD-4C07-A07D-254A9DB49EE4}"/>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322931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E08BC-B608-46B0-B6FE-46834B1A7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BD5A1A-4C87-44A4-84A2-3D46C2B9F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7CF31CD-9F3E-48DC-B107-310019C034A5}"/>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C5E3F6A6-B2E5-48C1-A4AF-560CB7BE94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D68F1D-357D-4BA8-9DB9-9CD8B441F9DC}"/>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413600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9614-05FD-400E-B92A-4272A16D54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578A8CF-E67F-43BC-82A5-561FC3FEE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A8E6D1-550F-427A-993A-17CE17FC663A}"/>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0443A2AF-D86C-49FB-8297-F1BAC7ACFA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B3CA7D-684F-4E01-846C-FF4086B4967A}"/>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355106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D76-E12C-4CA1-90F3-0715F5851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3BC65F2-40B4-4677-AB21-55517ECF9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8F3E3-BAEE-47CB-A81A-4978D189F7C5}"/>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9E547CCA-269E-49B4-9ADE-6E257C4F90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2026AA-BD71-4DEA-B142-8E1BD023FE88}"/>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6244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72E0-2260-4029-AA41-BBC442318C2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1EAF7B1-062E-4F1C-8995-A5F5C4C74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0F7979-CA66-4A98-B518-2984EF607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B3B96FA-C6AF-489F-8B1A-022709FC7DF8}"/>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6" name="Footer Placeholder 5">
            <a:extLst>
              <a:ext uri="{FF2B5EF4-FFF2-40B4-BE49-F238E27FC236}">
                <a16:creationId xmlns:a16="http://schemas.microsoft.com/office/drawing/2014/main" id="{89E9B414-5BC8-4154-B135-A39F31C3AB5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7C76D6-A746-4676-9467-C0D85BD058C2}"/>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10964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8B0B-345D-4625-8595-9E79171296E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31597D-56DB-4CAF-8683-F26DA841A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4719A-8545-4D5E-AB85-BA5FBBAE9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F5E699-8328-48ED-8610-2F8BCFD76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E6BD3-F004-40BC-9EE6-1A932361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549B8E4-EDCC-43F9-81BD-D2A78EA9BD01}"/>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8" name="Footer Placeholder 7">
            <a:extLst>
              <a:ext uri="{FF2B5EF4-FFF2-40B4-BE49-F238E27FC236}">
                <a16:creationId xmlns:a16="http://schemas.microsoft.com/office/drawing/2014/main" id="{6CEFF2BA-5882-430A-AED4-1DE355CAA37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99358FF-D432-4C72-8583-8BA596C9D4B1}"/>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255714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5F-BA7A-4718-A798-881B830D100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807EF91-419C-4CE8-85EF-BF438EC6C35C}"/>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4" name="Footer Placeholder 3">
            <a:extLst>
              <a:ext uri="{FF2B5EF4-FFF2-40B4-BE49-F238E27FC236}">
                <a16:creationId xmlns:a16="http://schemas.microsoft.com/office/drawing/2014/main" id="{7B1938BD-3987-4B4C-84F5-D79BEAAB06B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E7F621-C70A-4EF9-8BB9-7B12AF994DA4}"/>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4223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BB2AB-4E64-49DB-8C15-8FAAC8A87F38}"/>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3" name="Footer Placeholder 2">
            <a:extLst>
              <a:ext uri="{FF2B5EF4-FFF2-40B4-BE49-F238E27FC236}">
                <a16:creationId xmlns:a16="http://schemas.microsoft.com/office/drawing/2014/main" id="{30C16B9A-0032-4E38-8460-4D40BC85611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535D68D-5C39-4975-9A09-A633590CCF5E}"/>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27679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D04-AE0F-436A-AAAA-1059A3B3E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95A893B-9AE1-47FB-B64E-699BB6426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B85323-8FCE-4300-9183-E497FFB73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4DF59-08B8-468D-A016-5DC6A96A4B5D}"/>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6" name="Footer Placeholder 5">
            <a:extLst>
              <a:ext uri="{FF2B5EF4-FFF2-40B4-BE49-F238E27FC236}">
                <a16:creationId xmlns:a16="http://schemas.microsoft.com/office/drawing/2014/main" id="{5A650873-07D6-49FB-8308-633161BB95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0A88A7-BE24-4586-8232-0375D7A8B2CE}"/>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81914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3685-34EE-4331-BAFE-AD77E82D8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C91C69A-EBE2-4215-8272-D11DB4E77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F8BCA9-EB67-4A02-8AE0-636931CFA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79BE0-2C2E-4961-B834-B427EC1C8D28}"/>
              </a:ext>
            </a:extLst>
          </p:cNvPr>
          <p:cNvSpPr>
            <a:spLocks noGrp="1"/>
          </p:cNvSpPr>
          <p:nvPr>
            <p:ph type="dt" sz="half" idx="10"/>
          </p:nvPr>
        </p:nvSpPr>
        <p:spPr/>
        <p:txBody>
          <a:bodyPr/>
          <a:lstStyle/>
          <a:p>
            <a:fld id="{AE4F3026-884B-443A-AB0D-A69068F63130}" type="datetimeFigureOut">
              <a:rPr lang="en-AU" smtClean="0"/>
              <a:t>29/04/2021</a:t>
            </a:fld>
            <a:endParaRPr lang="en-AU"/>
          </a:p>
        </p:txBody>
      </p:sp>
      <p:sp>
        <p:nvSpPr>
          <p:cNvPr id="6" name="Footer Placeholder 5">
            <a:extLst>
              <a:ext uri="{FF2B5EF4-FFF2-40B4-BE49-F238E27FC236}">
                <a16:creationId xmlns:a16="http://schemas.microsoft.com/office/drawing/2014/main" id="{4853B02D-3746-488D-8D5F-BDF66467A1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1269A5-BD3F-451B-AE98-EFE9FA3D2E06}"/>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41882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51C3D-5EA6-43F1-A5B1-F369A66B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A8C166A-3345-4291-B409-8164952BD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2C372F-7D92-478D-92AB-3BFF864DD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F3026-884B-443A-AB0D-A69068F63130}" type="datetimeFigureOut">
              <a:rPr lang="en-AU" smtClean="0"/>
              <a:t>29/04/2021</a:t>
            </a:fld>
            <a:endParaRPr lang="en-AU"/>
          </a:p>
        </p:txBody>
      </p:sp>
      <p:sp>
        <p:nvSpPr>
          <p:cNvPr id="5" name="Footer Placeholder 4">
            <a:extLst>
              <a:ext uri="{FF2B5EF4-FFF2-40B4-BE49-F238E27FC236}">
                <a16:creationId xmlns:a16="http://schemas.microsoft.com/office/drawing/2014/main" id="{32F0C8FC-CD32-4785-9C05-CAC3CB32F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8E21F1-DF27-4CB1-8ACE-2EC2BAD66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2C644-3554-4ABB-8DF3-1A5FBAB154EA}" type="slidenum">
              <a:rPr lang="en-AU" smtClean="0"/>
              <a:t>‹#›</a:t>
            </a:fld>
            <a:endParaRPr lang="en-AU"/>
          </a:p>
        </p:txBody>
      </p:sp>
    </p:spTree>
    <p:extLst>
      <p:ext uri="{BB962C8B-B14F-4D97-AF65-F5344CB8AC3E}">
        <p14:creationId xmlns:p14="http://schemas.microsoft.com/office/powerpoint/2010/main" val="196690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F4C-E240-4337-8217-CDD626437177}"/>
              </a:ext>
            </a:extLst>
          </p:cNvPr>
          <p:cNvSpPr>
            <a:spLocks noGrp="1"/>
          </p:cNvSpPr>
          <p:nvPr>
            <p:ph type="ctrTitle"/>
          </p:nvPr>
        </p:nvSpPr>
        <p:spPr/>
        <p:txBody>
          <a:bodyPr/>
          <a:lstStyle/>
          <a:p>
            <a:r>
              <a:rPr lang="en-AU" dirty="0"/>
              <a:t>FIFA World Cup Dashboard</a:t>
            </a:r>
          </a:p>
        </p:txBody>
      </p:sp>
      <p:sp>
        <p:nvSpPr>
          <p:cNvPr id="3" name="Subtitle 2">
            <a:extLst>
              <a:ext uri="{FF2B5EF4-FFF2-40B4-BE49-F238E27FC236}">
                <a16:creationId xmlns:a16="http://schemas.microsoft.com/office/drawing/2014/main" id="{FB58EAA7-3C8D-4E51-BFE7-CC7A7A903A52}"/>
              </a:ext>
            </a:extLst>
          </p:cNvPr>
          <p:cNvSpPr>
            <a:spLocks noGrp="1"/>
          </p:cNvSpPr>
          <p:nvPr>
            <p:ph type="subTitle" idx="1"/>
          </p:nvPr>
        </p:nvSpPr>
        <p:spPr/>
        <p:txBody>
          <a:bodyPr/>
          <a:lstStyle/>
          <a:p>
            <a:r>
              <a:rPr lang="en-AU" dirty="0"/>
              <a:t>By John Ng, Jayne Horton and Andrea Sciubba</a:t>
            </a:r>
          </a:p>
        </p:txBody>
      </p:sp>
    </p:spTree>
    <p:extLst>
      <p:ext uri="{BB962C8B-B14F-4D97-AF65-F5344CB8AC3E}">
        <p14:creationId xmlns:p14="http://schemas.microsoft.com/office/powerpoint/2010/main" val="2636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C6A9-3741-41E8-AED5-00062CDE6C22}"/>
              </a:ext>
            </a:extLst>
          </p:cNvPr>
          <p:cNvSpPr>
            <a:spLocks noGrp="1"/>
          </p:cNvSpPr>
          <p:nvPr>
            <p:ph type="title"/>
          </p:nvPr>
        </p:nvSpPr>
        <p:spPr/>
        <p:txBody>
          <a:bodyPr/>
          <a:lstStyle/>
          <a:p>
            <a:r>
              <a:rPr lang="en-AU" dirty="0"/>
              <a:t>Background on FIFA World Cup</a:t>
            </a:r>
          </a:p>
        </p:txBody>
      </p:sp>
      <p:sp>
        <p:nvSpPr>
          <p:cNvPr id="3" name="Content Placeholder 2">
            <a:extLst>
              <a:ext uri="{FF2B5EF4-FFF2-40B4-BE49-F238E27FC236}">
                <a16:creationId xmlns:a16="http://schemas.microsoft.com/office/drawing/2014/main" id="{B2E6B1A6-0A54-45DB-AEC6-FF158990D2E7}"/>
              </a:ext>
            </a:extLst>
          </p:cNvPr>
          <p:cNvSpPr>
            <a:spLocks noGrp="1"/>
          </p:cNvSpPr>
          <p:nvPr>
            <p:ph idx="1"/>
          </p:nvPr>
        </p:nvSpPr>
        <p:spPr/>
        <p:txBody>
          <a:bodyPr/>
          <a:lstStyle/>
          <a:p>
            <a:r>
              <a:rPr lang="en-AU" dirty="0"/>
              <a:t>Who is FIFA?</a:t>
            </a:r>
          </a:p>
          <a:p>
            <a:r>
              <a:rPr lang="en-AU" dirty="0"/>
              <a:t>211 National associations</a:t>
            </a:r>
          </a:p>
          <a:p>
            <a:r>
              <a:rPr lang="en-AU" dirty="0"/>
              <a:t>6 regional confederations</a:t>
            </a:r>
          </a:p>
          <a:p>
            <a:r>
              <a:rPr lang="en-AU" dirty="0"/>
              <a:t>Tournament held every 4 years</a:t>
            </a:r>
          </a:p>
          <a:p>
            <a:r>
              <a:rPr lang="en-AU" dirty="0"/>
              <a:t>Host country automatically qualifies and qualifying teams split into groups to play round robin matches</a:t>
            </a:r>
          </a:p>
        </p:txBody>
      </p:sp>
    </p:spTree>
    <p:extLst>
      <p:ext uri="{BB962C8B-B14F-4D97-AF65-F5344CB8AC3E}">
        <p14:creationId xmlns:p14="http://schemas.microsoft.com/office/powerpoint/2010/main" val="56377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8296-BE45-43C3-A65C-1C191A57769B}"/>
              </a:ext>
            </a:extLst>
          </p:cNvPr>
          <p:cNvSpPr>
            <a:spLocks noGrp="1"/>
          </p:cNvSpPr>
          <p:nvPr>
            <p:ph type="title"/>
          </p:nvPr>
        </p:nvSpPr>
        <p:spPr/>
        <p:txBody>
          <a:bodyPr/>
          <a:lstStyle/>
          <a:p>
            <a:r>
              <a:rPr lang="en-AU" dirty="0"/>
              <a:t>Our Story</a:t>
            </a:r>
          </a:p>
        </p:txBody>
      </p:sp>
      <p:sp>
        <p:nvSpPr>
          <p:cNvPr id="3" name="Content Placeholder 2">
            <a:extLst>
              <a:ext uri="{FF2B5EF4-FFF2-40B4-BE49-F238E27FC236}">
                <a16:creationId xmlns:a16="http://schemas.microsoft.com/office/drawing/2014/main" id="{7B3B5E4A-9B15-4DF8-A05C-3F7B38F0C52A}"/>
              </a:ext>
            </a:extLst>
          </p:cNvPr>
          <p:cNvSpPr>
            <a:spLocks noGrp="1"/>
          </p:cNvSpPr>
          <p:nvPr>
            <p:ph idx="1"/>
          </p:nvPr>
        </p:nvSpPr>
        <p:spPr/>
        <p:txBody>
          <a:bodyPr/>
          <a:lstStyle/>
          <a:p>
            <a:pPr marL="0" indent="0">
              <a:buNone/>
            </a:pPr>
            <a:r>
              <a:rPr lang="en-AU"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FIFA has employed team JJA to create a dashboard for officials, teams and soccer fans around the world to investigate trends of successful teams to help with game strategies, future development of the sport and provide general knowledge. Successful teams for this exercise have been defined as those that have finished first, second, third and fourth in the tournament.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09747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C6F-4600-4136-97F6-EE3B161B5F1C}"/>
              </a:ext>
            </a:extLst>
          </p:cNvPr>
          <p:cNvSpPr>
            <a:spLocks noGrp="1"/>
          </p:cNvSpPr>
          <p:nvPr>
            <p:ph type="title"/>
          </p:nvPr>
        </p:nvSpPr>
        <p:spPr/>
        <p:txBody>
          <a:bodyPr/>
          <a:lstStyle/>
          <a:p>
            <a:r>
              <a:rPr lang="en-AU" dirty="0"/>
              <a:t>Investigated factors</a:t>
            </a:r>
          </a:p>
        </p:txBody>
      </p:sp>
      <p:sp>
        <p:nvSpPr>
          <p:cNvPr id="3" name="Content Placeholder 2">
            <a:extLst>
              <a:ext uri="{FF2B5EF4-FFF2-40B4-BE49-F238E27FC236}">
                <a16:creationId xmlns:a16="http://schemas.microsoft.com/office/drawing/2014/main" id="{1569CE72-42A1-4DBA-9270-853467209597}"/>
              </a:ext>
            </a:extLst>
          </p:cNvPr>
          <p:cNvSpPr>
            <a:spLocks noGrp="1"/>
          </p:cNvSpPr>
          <p:nvPr>
            <p:ph idx="1"/>
          </p:nvPr>
        </p:nvSpPr>
        <p:spPr/>
        <p:txBody>
          <a:bodyPr/>
          <a:lstStyle/>
          <a:p>
            <a:pPr marL="342900" lvl="0" indent="-342900">
              <a:lnSpc>
                <a:spcPct val="107000"/>
              </a:lnSpc>
              <a:buFont typeface="+mj-lt"/>
              <a:buAutoNum type="arabicPeriod"/>
            </a:pPr>
            <a:r>
              <a:rPr lang="en-AU" sz="1800" dirty="0">
                <a:effectLst/>
                <a:latin typeface="Calibri" panose="020F0502020204030204" pitchFamily="34" charset="0"/>
                <a:ea typeface="Calibri" panose="020F0502020204030204" pitchFamily="34" charset="0"/>
                <a:cs typeface="Calibri" panose="020F0502020204030204" pitchFamily="34" charset="0"/>
              </a:rPr>
              <a:t>Distance that the teams have to travel to compete in the World Cup </a:t>
            </a:r>
          </a:p>
          <a:p>
            <a:pPr marL="342900" lvl="0" indent="-342900">
              <a:lnSpc>
                <a:spcPct val="107000"/>
              </a:lnSpc>
              <a:buFont typeface="+mj-lt"/>
              <a:buAutoNum type="arabicPeriod"/>
            </a:pPr>
            <a:r>
              <a:rPr lang="en-AU" sz="1800" dirty="0">
                <a:effectLst/>
                <a:latin typeface="Calibri" panose="020F0502020204030204" pitchFamily="34" charset="0"/>
                <a:ea typeface="Calibri" panose="020F0502020204030204" pitchFamily="34" charset="0"/>
                <a:cs typeface="Calibri" panose="020F0502020204030204" pitchFamily="34" charset="0"/>
              </a:rPr>
              <a:t>Teams that consist of players that have experience playing in multiple world cup tournaments</a:t>
            </a:r>
          </a:p>
          <a:p>
            <a:pPr marL="342900" lvl="0" indent="-342900">
              <a:lnSpc>
                <a:spcPct val="107000"/>
              </a:lnSpc>
              <a:buFont typeface="+mj-lt"/>
              <a:buAutoNum type="arabicPeriod"/>
            </a:pPr>
            <a:r>
              <a:rPr lang="en-AU" sz="1800" dirty="0">
                <a:effectLst/>
                <a:latin typeface="Calibri" panose="020F0502020204030204" pitchFamily="34" charset="0"/>
                <a:ea typeface="Calibri" panose="020F0502020204030204" pitchFamily="34" charset="0"/>
                <a:cs typeface="Calibri" panose="020F0502020204030204" pitchFamily="34" charset="0"/>
              </a:rPr>
              <a:t>The FIFA ranking of the team before they enter the World Cup tournament and where they finished in the tournament</a:t>
            </a:r>
          </a:p>
          <a:p>
            <a:pPr marL="342900" lvl="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Calibri" panose="020F0502020204030204" pitchFamily="34" charset="0"/>
              </a:rPr>
              <a:t>Average number of goals kicked and conceded in matches to compare the impact of the attacking and defending strength of a team</a:t>
            </a:r>
          </a:p>
          <a:p>
            <a:pPr marL="342900" lvl="0" indent="-342900">
              <a:lnSpc>
                <a:spcPct val="107000"/>
              </a:lnSpc>
              <a:spcAft>
                <a:spcPts val="800"/>
              </a:spcAft>
              <a:buFont typeface="+mj-lt"/>
              <a:buAutoNum type="arabicPeriod"/>
            </a:pPr>
            <a:r>
              <a:rPr lang="en-AU" sz="1800" dirty="0">
                <a:latin typeface="Calibri" panose="020F0502020204030204" pitchFamily="34" charset="0"/>
                <a:ea typeface="Calibri" panose="020F0502020204030204" pitchFamily="34" charset="0"/>
                <a:cs typeface="Calibri" panose="020F0502020204030204" pitchFamily="34" charset="0"/>
              </a:rPr>
              <a:t>The nationality of the coach and the number of successes achieved with their teams</a:t>
            </a:r>
            <a:endParaRPr lang="en-AU"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0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928B-F3F7-4A10-B562-771AA85C47FF}"/>
              </a:ext>
            </a:extLst>
          </p:cNvPr>
          <p:cNvSpPr>
            <a:spLocks noGrp="1"/>
          </p:cNvSpPr>
          <p:nvPr>
            <p:ph type="title"/>
          </p:nvPr>
        </p:nvSpPr>
        <p:spPr/>
        <p:txBody>
          <a:bodyPr/>
          <a:lstStyle/>
          <a:p>
            <a:r>
              <a:rPr lang="en-AU" dirty="0"/>
              <a:t>Designing our Dashboard</a:t>
            </a:r>
          </a:p>
        </p:txBody>
      </p:sp>
      <p:sp>
        <p:nvSpPr>
          <p:cNvPr id="3" name="Content Placeholder 2">
            <a:extLst>
              <a:ext uri="{FF2B5EF4-FFF2-40B4-BE49-F238E27FC236}">
                <a16:creationId xmlns:a16="http://schemas.microsoft.com/office/drawing/2014/main" id="{CECF9673-82D6-418A-AD0F-310FDA6240E3}"/>
              </a:ext>
            </a:extLst>
          </p:cNvPr>
          <p:cNvSpPr>
            <a:spLocks noGrp="1"/>
          </p:cNvSpPr>
          <p:nvPr>
            <p:ph idx="1"/>
          </p:nvPr>
        </p:nvSpPr>
        <p:spPr/>
        <p:txBody>
          <a:bodyPr/>
          <a:lstStyle/>
          <a:p>
            <a:r>
              <a:rPr lang="en-AU" dirty="0"/>
              <a:t>ETL process and Data exploration	</a:t>
            </a:r>
          </a:p>
          <a:p>
            <a:pPr lvl="1"/>
            <a:r>
              <a:rPr lang="en-AU" dirty="0"/>
              <a:t>3 csv files joined to form one database based on the primary key of year</a:t>
            </a:r>
          </a:p>
          <a:p>
            <a:pPr lvl="1"/>
            <a:r>
              <a:rPr lang="en-AU" dirty="0"/>
              <a:t>Rankings obtained from the FIFA website</a:t>
            </a:r>
          </a:p>
          <a:p>
            <a:pPr lvl="1"/>
            <a:r>
              <a:rPr lang="en-AU" dirty="0"/>
              <a:t>PostgreSQL Database</a:t>
            </a:r>
          </a:p>
          <a:p>
            <a:pPr lvl="1"/>
            <a:r>
              <a:rPr lang="en-AU" dirty="0"/>
              <a:t>Create individual views for each chart created</a:t>
            </a:r>
          </a:p>
          <a:p>
            <a:pPr lvl="1"/>
            <a:r>
              <a:rPr lang="en-AU" dirty="0"/>
              <a:t>Used tools such as flask, leaflet, d3, </a:t>
            </a:r>
            <a:r>
              <a:rPr lang="en-AU" dirty="0" err="1"/>
              <a:t>plotly</a:t>
            </a:r>
            <a:endParaRPr lang="en-AU" dirty="0"/>
          </a:p>
          <a:p>
            <a:pPr lvl="1"/>
            <a:endParaRPr lang="en-AU" dirty="0"/>
          </a:p>
        </p:txBody>
      </p:sp>
    </p:spTree>
    <p:extLst>
      <p:ext uri="{BB962C8B-B14F-4D97-AF65-F5344CB8AC3E}">
        <p14:creationId xmlns:p14="http://schemas.microsoft.com/office/powerpoint/2010/main" val="94504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AAC4-1BE3-4C07-8BB7-89D062756B46}"/>
              </a:ext>
            </a:extLst>
          </p:cNvPr>
          <p:cNvSpPr>
            <a:spLocks noGrp="1"/>
          </p:cNvSpPr>
          <p:nvPr>
            <p:ph type="title"/>
          </p:nvPr>
        </p:nvSpPr>
        <p:spPr/>
        <p:txBody>
          <a:bodyPr/>
          <a:lstStyle/>
          <a:p>
            <a:r>
              <a:rPr lang="en-AU" dirty="0"/>
              <a:t>Demo</a:t>
            </a:r>
          </a:p>
        </p:txBody>
      </p:sp>
      <p:sp>
        <p:nvSpPr>
          <p:cNvPr id="3" name="Content Placeholder 2">
            <a:extLst>
              <a:ext uri="{FF2B5EF4-FFF2-40B4-BE49-F238E27FC236}">
                <a16:creationId xmlns:a16="http://schemas.microsoft.com/office/drawing/2014/main" id="{75C7ADA0-2778-4223-B082-53C3502C60C9}"/>
              </a:ext>
            </a:extLst>
          </p:cNvPr>
          <p:cNvSpPr>
            <a:spLocks noGrp="1"/>
          </p:cNvSpPr>
          <p:nvPr>
            <p:ph idx="1"/>
          </p:nvPr>
        </p:nvSpPr>
        <p:spPr/>
        <p:txBody>
          <a:bodyPr/>
          <a:lstStyle/>
          <a:p>
            <a:r>
              <a:rPr lang="en-AU" dirty="0"/>
              <a:t>For each chart explain:</a:t>
            </a:r>
          </a:p>
          <a:p>
            <a:pPr lvl="1"/>
            <a:r>
              <a:rPr lang="en-AU" dirty="0"/>
              <a:t>Type of chart</a:t>
            </a:r>
          </a:p>
          <a:p>
            <a:pPr lvl="1"/>
            <a:r>
              <a:rPr lang="en-AU" dirty="0"/>
              <a:t>Why we chose it</a:t>
            </a:r>
          </a:p>
          <a:p>
            <a:pPr lvl="1"/>
            <a:r>
              <a:rPr lang="en-AU" dirty="0"/>
              <a:t>Any limitations in the data used</a:t>
            </a:r>
          </a:p>
          <a:p>
            <a:pPr lvl="1"/>
            <a:r>
              <a:rPr lang="en-AU" dirty="0"/>
              <a:t>Trend observed</a:t>
            </a:r>
          </a:p>
          <a:p>
            <a:pPr lvl="1"/>
            <a:endParaRPr lang="en-AU" dirty="0"/>
          </a:p>
        </p:txBody>
      </p:sp>
    </p:spTree>
    <p:extLst>
      <p:ext uri="{BB962C8B-B14F-4D97-AF65-F5344CB8AC3E}">
        <p14:creationId xmlns:p14="http://schemas.microsoft.com/office/powerpoint/2010/main" val="68998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A892-F751-4680-902E-6B91E5E6ED48}"/>
              </a:ext>
            </a:extLst>
          </p:cNvPr>
          <p:cNvSpPr>
            <a:spLocks noGrp="1"/>
          </p:cNvSpPr>
          <p:nvPr>
            <p:ph type="title"/>
          </p:nvPr>
        </p:nvSpPr>
        <p:spPr/>
        <p:txBody>
          <a:bodyPr/>
          <a:lstStyle/>
          <a:p>
            <a:r>
              <a:rPr lang="en-AU" dirty="0"/>
              <a:t>Prediction for 2018</a:t>
            </a:r>
          </a:p>
        </p:txBody>
      </p:sp>
      <p:sp>
        <p:nvSpPr>
          <p:cNvPr id="3" name="Content Placeholder 2">
            <a:extLst>
              <a:ext uri="{FF2B5EF4-FFF2-40B4-BE49-F238E27FC236}">
                <a16:creationId xmlns:a16="http://schemas.microsoft.com/office/drawing/2014/main" id="{9DDEDF7F-ECEE-4939-8F9D-D4C9403E4DDB}"/>
              </a:ext>
            </a:extLst>
          </p:cNvPr>
          <p:cNvSpPr>
            <a:spLocks noGrp="1"/>
          </p:cNvSpPr>
          <p:nvPr>
            <p:ph idx="1"/>
          </p:nvPr>
        </p:nvSpPr>
        <p:spPr/>
        <p:txBody>
          <a:bodyPr/>
          <a:lstStyle/>
          <a:p>
            <a:r>
              <a:rPr lang="en-AU" dirty="0"/>
              <a:t>Using the charts and predicted trends, how did they compare with the actual results for 2018?</a:t>
            </a:r>
          </a:p>
        </p:txBody>
      </p:sp>
    </p:spTree>
    <p:extLst>
      <p:ext uri="{BB962C8B-B14F-4D97-AF65-F5344CB8AC3E}">
        <p14:creationId xmlns:p14="http://schemas.microsoft.com/office/powerpoint/2010/main" val="419596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89B0-57F9-4259-9D7C-446E8E4E5BEF}"/>
              </a:ext>
            </a:extLst>
          </p:cNvPr>
          <p:cNvSpPr>
            <a:spLocks noGrp="1"/>
          </p:cNvSpPr>
          <p:nvPr>
            <p:ph type="title"/>
          </p:nvPr>
        </p:nvSpPr>
        <p:spPr/>
        <p:txBody>
          <a:bodyPr/>
          <a:lstStyle/>
          <a:p>
            <a:r>
              <a:rPr lang="en-AU" dirty="0"/>
              <a:t>Further research</a:t>
            </a:r>
          </a:p>
        </p:txBody>
      </p:sp>
      <p:sp>
        <p:nvSpPr>
          <p:cNvPr id="3" name="Content Placeholder 2">
            <a:extLst>
              <a:ext uri="{FF2B5EF4-FFF2-40B4-BE49-F238E27FC236}">
                <a16:creationId xmlns:a16="http://schemas.microsoft.com/office/drawing/2014/main" id="{2F98D48B-6E89-4726-BBFB-DBEE7D8C5B08}"/>
              </a:ext>
            </a:extLst>
          </p:cNvPr>
          <p:cNvSpPr>
            <a:spLocks noGrp="1"/>
          </p:cNvSpPr>
          <p:nvPr>
            <p:ph idx="1"/>
          </p:nvPr>
        </p:nvSpPr>
        <p:spPr>
          <a:xfrm>
            <a:off x="838200" y="1889125"/>
            <a:ext cx="10515600" cy="4351338"/>
          </a:xfrm>
        </p:spPr>
        <p:txBody>
          <a:bodyPr/>
          <a:lstStyle/>
          <a:p>
            <a:r>
              <a:rPr lang="en-AU" dirty="0"/>
              <a:t>Experience/rotation of players in team</a:t>
            </a:r>
          </a:p>
          <a:p>
            <a:r>
              <a:rPr lang="en-AU" dirty="0"/>
              <a:t>Player profile statistics </a:t>
            </a:r>
          </a:p>
          <a:p>
            <a:r>
              <a:rPr lang="en-AU" dirty="0"/>
              <a:t>Affects of corruption, gambling, salary and match fixing</a:t>
            </a:r>
          </a:p>
        </p:txBody>
      </p:sp>
    </p:spTree>
    <p:extLst>
      <p:ext uri="{BB962C8B-B14F-4D97-AF65-F5344CB8AC3E}">
        <p14:creationId xmlns:p14="http://schemas.microsoft.com/office/powerpoint/2010/main" val="309651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408A-BE3D-4E2C-B913-BDBD5AE16143}"/>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14519ABE-72F9-4DAC-AC9D-663BA4A57D6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4809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315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FIFA World Cup Dashboard</vt:lpstr>
      <vt:lpstr>Background on FIFA World Cup</vt:lpstr>
      <vt:lpstr>Our Story</vt:lpstr>
      <vt:lpstr>Investigated factors</vt:lpstr>
      <vt:lpstr>Designing our Dashboard</vt:lpstr>
      <vt:lpstr>Demo</vt:lpstr>
      <vt:lpstr>Prediction for 2018</vt:lpstr>
      <vt:lpstr>Further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Dashboard</dc:title>
  <dc:creator>Andrea Sciubba</dc:creator>
  <cp:lastModifiedBy>Andrea Sciubba</cp:lastModifiedBy>
  <cp:revision>7</cp:revision>
  <dcterms:created xsi:type="dcterms:W3CDTF">2021-04-29T12:07:46Z</dcterms:created>
  <dcterms:modified xsi:type="dcterms:W3CDTF">2021-04-29T13:16:40Z</dcterms:modified>
</cp:coreProperties>
</file>