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73" r:id="rId2"/>
  </p:sldMasterIdLst>
  <p:notesMasterIdLst>
    <p:notesMasterId r:id="rId956"/>
  </p:notesMasterIdLst>
  <p:sldIdLst>
    <p:sldId id="4700" r:id="rId3"/>
    <p:sldId id="4701" r:id="rId4"/>
    <p:sldId id="4702" r:id="rId5"/>
    <p:sldId id="4703" r:id="rId6"/>
    <p:sldId id="4704" r:id="rId7"/>
    <p:sldId id="4705" r:id="rId8"/>
    <p:sldId id="406" r:id="rId9"/>
    <p:sldId id="407" r:id="rId10"/>
    <p:sldId id="408" r:id="rId11"/>
    <p:sldId id="409" r:id="rId12"/>
    <p:sldId id="410" r:id="rId13"/>
    <p:sldId id="7275" r:id="rId14"/>
    <p:sldId id="413" r:id="rId15"/>
    <p:sldId id="415" r:id="rId16"/>
    <p:sldId id="416" r:id="rId17"/>
    <p:sldId id="419" r:id="rId18"/>
    <p:sldId id="420" r:id="rId19"/>
    <p:sldId id="421" r:id="rId20"/>
    <p:sldId id="422" r:id="rId21"/>
    <p:sldId id="423" r:id="rId22"/>
    <p:sldId id="425" r:id="rId23"/>
    <p:sldId id="427" r:id="rId24"/>
    <p:sldId id="428" r:id="rId25"/>
    <p:sldId id="429" r:id="rId26"/>
    <p:sldId id="430" r:id="rId27"/>
    <p:sldId id="432" r:id="rId28"/>
    <p:sldId id="7386" r:id="rId29"/>
    <p:sldId id="7387" r:id="rId30"/>
    <p:sldId id="7388" r:id="rId31"/>
    <p:sldId id="7389" r:id="rId32"/>
    <p:sldId id="7414" r:id="rId33"/>
    <p:sldId id="7306" r:id="rId34"/>
    <p:sldId id="7291" r:id="rId35"/>
    <p:sldId id="7292" r:id="rId36"/>
    <p:sldId id="7293" r:id="rId37"/>
    <p:sldId id="7294" r:id="rId38"/>
    <p:sldId id="7295" r:id="rId39"/>
    <p:sldId id="7296" r:id="rId40"/>
    <p:sldId id="7297" r:id="rId41"/>
    <p:sldId id="7298" r:id="rId42"/>
    <p:sldId id="7299" r:id="rId43"/>
    <p:sldId id="7415" r:id="rId44"/>
    <p:sldId id="7301" r:id="rId45"/>
    <p:sldId id="7302" r:id="rId46"/>
    <p:sldId id="7303" r:id="rId47"/>
    <p:sldId id="7304" r:id="rId48"/>
    <p:sldId id="7305" r:id="rId49"/>
    <p:sldId id="435" r:id="rId50"/>
    <p:sldId id="463" r:id="rId51"/>
    <p:sldId id="437" r:id="rId52"/>
    <p:sldId id="438" r:id="rId53"/>
    <p:sldId id="439" r:id="rId54"/>
    <p:sldId id="440" r:id="rId55"/>
    <p:sldId id="441" r:id="rId56"/>
    <p:sldId id="443" r:id="rId57"/>
    <p:sldId id="445" r:id="rId58"/>
    <p:sldId id="447" r:id="rId59"/>
    <p:sldId id="7307" r:id="rId60"/>
    <p:sldId id="449" r:id="rId61"/>
    <p:sldId id="1650" r:id="rId62"/>
    <p:sldId id="4724" r:id="rId63"/>
    <p:sldId id="4725" r:id="rId64"/>
    <p:sldId id="4726" r:id="rId65"/>
    <p:sldId id="4728" r:id="rId66"/>
    <p:sldId id="4729" r:id="rId67"/>
    <p:sldId id="4730" r:id="rId68"/>
    <p:sldId id="4731" r:id="rId69"/>
    <p:sldId id="4707" r:id="rId70"/>
    <p:sldId id="4708" r:id="rId71"/>
    <p:sldId id="4709" r:id="rId72"/>
    <p:sldId id="472" r:id="rId73"/>
    <p:sldId id="6749" r:id="rId74"/>
    <p:sldId id="6750" r:id="rId75"/>
    <p:sldId id="6751" r:id="rId76"/>
    <p:sldId id="6691" r:id="rId77"/>
    <p:sldId id="6692" r:id="rId78"/>
    <p:sldId id="4710" r:id="rId79"/>
    <p:sldId id="4712" r:id="rId80"/>
    <p:sldId id="4714" r:id="rId81"/>
    <p:sldId id="7010" r:id="rId82"/>
    <p:sldId id="7011" r:id="rId83"/>
    <p:sldId id="4715" r:id="rId84"/>
    <p:sldId id="4716" r:id="rId85"/>
    <p:sldId id="4732" r:id="rId86"/>
    <p:sldId id="4734" r:id="rId87"/>
    <p:sldId id="6471" r:id="rId88"/>
    <p:sldId id="4738" r:id="rId89"/>
    <p:sldId id="4739" r:id="rId90"/>
    <p:sldId id="4736" r:id="rId91"/>
    <p:sldId id="4740" r:id="rId92"/>
    <p:sldId id="6752" r:id="rId93"/>
    <p:sldId id="6753" r:id="rId94"/>
    <p:sldId id="4743" r:id="rId95"/>
    <p:sldId id="7416" r:id="rId96"/>
    <p:sldId id="4745" r:id="rId97"/>
    <p:sldId id="6693" r:id="rId98"/>
    <p:sldId id="4746" r:id="rId99"/>
    <p:sldId id="4747" r:id="rId100"/>
    <p:sldId id="4748" r:id="rId101"/>
    <p:sldId id="4749" r:id="rId102"/>
    <p:sldId id="5559" r:id="rId103"/>
    <p:sldId id="5560" r:id="rId104"/>
    <p:sldId id="5561" r:id="rId105"/>
    <p:sldId id="5562" r:id="rId106"/>
    <p:sldId id="5563" r:id="rId107"/>
    <p:sldId id="5565" r:id="rId108"/>
    <p:sldId id="5566" r:id="rId109"/>
    <p:sldId id="5567" r:id="rId110"/>
    <p:sldId id="5568" r:id="rId111"/>
    <p:sldId id="5569" r:id="rId112"/>
    <p:sldId id="5570" r:id="rId113"/>
    <p:sldId id="1712" r:id="rId114"/>
    <p:sldId id="1713" r:id="rId115"/>
    <p:sldId id="1714" r:id="rId116"/>
    <p:sldId id="1715" r:id="rId117"/>
    <p:sldId id="1716" r:id="rId118"/>
    <p:sldId id="1717" r:id="rId119"/>
    <p:sldId id="1718" r:id="rId120"/>
    <p:sldId id="1719" r:id="rId121"/>
    <p:sldId id="1720" r:id="rId122"/>
    <p:sldId id="1721" r:id="rId123"/>
    <p:sldId id="1722" r:id="rId124"/>
    <p:sldId id="1723" r:id="rId125"/>
    <p:sldId id="1724" r:id="rId126"/>
    <p:sldId id="1725" r:id="rId127"/>
    <p:sldId id="1726" r:id="rId128"/>
    <p:sldId id="1727" r:id="rId129"/>
    <p:sldId id="1728" r:id="rId130"/>
    <p:sldId id="1729" r:id="rId131"/>
    <p:sldId id="1730" r:id="rId132"/>
    <p:sldId id="1731" r:id="rId133"/>
    <p:sldId id="1732" r:id="rId134"/>
    <p:sldId id="1733" r:id="rId135"/>
    <p:sldId id="1734" r:id="rId136"/>
    <p:sldId id="1735" r:id="rId137"/>
    <p:sldId id="1736" r:id="rId138"/>
    <p:sldId id="1737" r:id="rId139"/>
    <p:sldId id="1738" r:id="rId140"/>
    <p:sldId id="1740" r:id="rId141"/>
    <p:sldId id="1741" r:id="rId142"/>
    <p:sldId id="1742" r:id="rId143"/>
    <p:sldId id="1743" r:id="rId144"/>
    <p:sldId id="1744" r:id="rId145"/>
    <p:sldId id="1745" r:id="rId146"/>
    <p:sldId id="1746" r:id="rId147"/>
    <p:sldId id="1748" r:id="rId148"/>
    <p:sldId id="1749" r:id="rId149"/>
    <p:sldId id="1750" r:id="rId150"/>
    <p:sldId id="1751" r:id="rId151"/>
    <p:sldId id="1752" r:id="rId152"/>
    <p:sldId id="1754" r:id="rId153"/>
    <p:sldId id="1755" r:id="rId154"/>
    <p:sldId id="1756" r:id="rId155"/>
    <p:sldId id="1758" r:id="rId156"/>
    <p:sldId id="1759" r:id="rId157"/>
    <p:sldId id="1760" r:id="rId158"/>
    <p:sldId id="1761" r:id="rId159"/>
    <p:sldId id="1762" r:id="rId160"/>
    <p:sldId id="1764" r:id="rId161"/>
    <p:sldId id="1765" r:id="rId162"/>
    <p:sldId id="1766" r:id="rId163"/>
    <p:sldId id="1768" r:id="rId164"/>
    <p:sldId id="1770" r:id="rId165"/>
    <p:sldId id="499" r:id="rId166"/>
    <p:sldId id="735" r:id="rId167"/>
    <p:sldId id="500" r:id="rId168"/>
    <p:sldId id="502" r:id="rId169"/>
    <p:sldId id="503" r:id="rId170"/>
    <p:sldId id="736" r:id="rId171"/>
    <p:sldId id="504" r:id="rId172"/>
    <p:sldId id="734" r:id="rId173"/>
    <p:sldId id="505" r:id="rId174"/>
    <p:sldId id="506" r:id="rId175"/>
    <p:sldId id="737" r:id="rId176"/>
    <p:sldId id="507" r:id="rId177"/>
    <p:sldId id="738" r:id="rId178"/>
    <p:sldId id="508" r:id="rId179"/>
    <p:sldId id="733" r:id="rId180"/>
    <p:sldId id="509" r:id="rId181"/>
    <p:sldId id="510" r:id="rId182"/>
    <p:sldId id="511" r:id="rId183"/>
    <p:sldId id="512" r:id="rId184"/>
    <p:sldId id="513" r:id="rId185"/>
    <p:sldId id="514" r:id="rId186"/>
    <p:sldId id="515" r:id="rId187"/>
    <p:sldId id="516" r:id="rId188"/>
    <p:sldId id="517" r:id="rId189"/>
    <p:sldId id="518" r:id="rId190"/>
    <p:sldId id="519" r:id="rId191"/>
    <p:sldId id="2170" r:id="rId192"/>
    <p:sldId id="2171" r:id="rId193"/>
    <p:sldId id="2172" r:id="rId194"/>
    <p:sldId id="2173" r:id="rId195"/>
    <p:sldId id="4750" r:id="rId196"/>
    <p:sldId id="6755" r:id="rId197"/>
    <p:sldId id="6756" r:id="rId198"/>
    <p:sldId id="6757" r:id="rId199"/>
    <p:sldId id="4754" r:id="rId200"/>
    <p:sldId id="4755" r:id="rId201"/>
    <p:sldId id="4756" r:id="rId202"/>
    <p:sldId id="4757" r:id="rId203"/>
    <p:sldId id="4758" r:id="rId204"/>
    <p:sldId id="4760" r:id="rId205"/>
    <p:sldId id="4761" r:id="rId206"/>
    <p:sldId id="4762" r:id="rId207"/>
    <p:sldId id="4764" r:id="rId208"/>
    <p:sldId id="4765" r:id="rId209"/>
    <p:sldId id="4766" r:id="rId210"/>
    <p:sldId id="4767" r:id="rId211"/>
    <p:sldId id="4768" r:id="rId212"/>
    <p:sldId id="4769" r:id="rId213"/>
    <p:sldId id="4770" r:id="rId214"/>
    <p:sldId id="4771" r:id="rId215"/>
    <p:sldId id="4772" r:id="rId216"/>
    <p:sldId id="4773" r:id="rId217"/>
    <p:sldId id="4774" r:id="rId218"/>
    <p:sldId id="4775" r:id="rId219"/>
    <p:sldId id="4776" r:id="rId220"/>
    <p:sldId id="4777" r:id="rId221"/>
    <p:sldId id="4778" r:id="rId222"/>
    <p:sldId id="4779" r:id="rId223"/>
    <p:sldId id="4780" r:id="rId224"/>
    <p:sldId id="4781" r:id="rId225"/>
    <p:sldId id="4782" r:id="rId226"/>
    <p:sldId id="2207" r:id="rId227"/>
    <p:sldId id="2208" r:id="rId228"/>
    <p:sldId id="2209" r:id="rId229"/>
    <p:sldId id="2210" r:id="rId230"/>
    <p:sldId id="2211" r:id="rId231"/>
    <p:sldId id="2212" r:id="rId232"/>
    <p:sldId id="2213" r:id="rId233"/>
    <p:sldId id="2214" r:id="rId234"/>
    <p:sldId id="2215" r:id="rId235"/>
    <p:sldId id="2216" r:id="rId236"/>
    <p:sldId id="2217" r:id="rId237"/>
    <p:sldId id="2621" r:id="rId238"/>
    <p:sldId id="2218" r:id="rId239"/>
    <p:sldId id="2219" r:id="rId240"/>
    <p:sldId id="2622" r:id="rId241"/>
    <p:sldId id="5580" r:id="rId242"/>
    <p:sldId id="2623" r:id="rId243"/>
    <p:sldId id="5581" r:id="rId244"/>
    <p:sldId id="2624" r:id="rId245"/>
    <p:sldId id="5582" r:id="rId246"/>
    <p:sldId id="2625" r:id="rId247"/>
    <p:sldId id="5583" r:id="rId248"/>
    <p:sldId id="2626" r:id="rId249"/>
    <p:sldId id="5584" r:id="rId250"/>
    <p:sldId id="2627" r:id="rId251"/>
    <p:sldId id="5585" r:id="rId252"/>
    <p:sldId id="2628" r:id="rId253"/>
    <p:sldId id="5586" r:id="rId254"/>
    <p:sldId id="2629" r:id="rId255"/>
    <p:sldId id="2227" r:id="rId256"/>
    <p:sldId id="2630" r:id="rId257"/>
    <p:sldId id="2228" r:id="rId258"/>
    <p:sldId id="2631" r:id="rId259"/>
    <p:sldId id="2229" r:id="rId260"/>
    <p:sldId id="2632" r:id="rId261"/>
    <p:sldId id="2230" r:id="rId262"/>
    <p:sldId id="2633" r:id="rId263"/>
    <p:sldId id="2231" r:id="rId264"/>
    <p:sldId id="2634" r:id="rId265"/>
    <p:sldId id="2232" r:id="rId266"/>
    <p:sldId id="2635" r:id="rId267"/>
    <p:sldId id="2233" r:id="rId268"/>
    <p:sldId id="2636" r:id="rId269"/>
    <p:sldId id="2234" r:id="rId270"/>
    <p:sldId id="2637" r:id="rId271"/>
    <p:sldId id="2235" r:id="rId272"/>
    <p:sldId id="2638" r:id="rId273"/>
    <p:sldId id="2236" r:id="rId274"/>
    <p:sldId id="2639" r:id="rId275"/>
    <p:sldId id="2237" r:id="rId276"/>
    <p:sldId id="2640" r:id="rId277"/>
    <p:sldId id="2238" r:id="rId278"/>
    <p:sldId id="2641" r:id="rId279"/>
    <p:sldId id="2239" r:id="rId280"/>
    <p:sldId id="2642" r:id="rId281"/>
    <p:sldId id="2240" r:id="rId282"/>
    <p:sldId id="2643" r:id="rId283"/>
    <p:sldId id="2241" r:id="rId284"/>
    <p:sldId id="2644" r:id="rId285"/>
    <p:sldId id="2242" r:id="rId286"/>
    <p:sldId id="2645" r:id="rId287"/>
    <p:sldId id="2243" r:id="rId288"/>
    <p:sldId id="2646" r:id="rId289"/>
    <p:sldId id="2244" r:id="rId290"/>
    <p:sldId id="2647" r:id="rId291"/>
    <p:sldId id="2245" r:id="rId292"/>
    <p:sldId id="2648" r:id="rId293"/>
    <p:sldId id="2246" r:id="rId294"/>
    <p:sldId id="2649" r:id="rId295"/>
    <p:sldId id="2247" r:id="rId296"/>
    <p:sldId id="2650" r:id="rId297"/>
    <p:sldId id="2248" r:id="rId298"/>
    <p:sldId id="2651" r:id="rId299"/>
    <p:sldId id="2249" r:id="rId300"/>
    <p:sldId id="2652" r:id="rId301"/>
    <p:sldId id="2250" r:id="rId302"/>
    <p:sldId id="2653" r:id="rId303"/>
    <p:sldId id="2251" r:id="rId304"/>
    <p:sldId id="2654" r:id="rId305"/>
    <p:sldId id="2252" r:id="rId306"/>
    <p:sldId id="2655" r:id="rId307"/>
    <p:sldId id="2253" r:id="rId308"/>
    <p:sldId id="2656" r:id="rId309"/>
    <p:sldId id="2255" r:id="rId310"/>
    <p:sldId id="2658" r:id="rId311"/>
    <p:sldId id="2256" r:id="rId312"/>
    <p:sldId id="2659" r:id="rId313"/>
    <p:sldId id="2257" r:id="rId314"/>
    <p:sldId id="2660" r:id="rId315"/>
    <p:sldId id="2258" r:id="rId316"/>
    <p:sldId id="2661" r:id="rId317"/>
    <p:sldId id="2259" r:id="rId318"/>
    <p:sldId id="2662" r:id="rId319"/>
    <p:sldId id="2260" r:id="rId320"/>
    <p:sldId id="2663" r:id="rId321"/>
    <p:sldId id="2261" r:id="rId322"/>
    <p:sldId id="2664" r:id="rId323"/>
    <p:sldId id="2262" r:id="rId324"/>
    <p:sldId id="2665" r:id="rId325"/>
    <p:sldId id="2263" r:id="rId326"/>
    <p:sldId id="2666" r:id="rId327"/>
    <p:sldId id="2264" r:id="rId328"/>
    <p:sldId id="2667" r:id="rId329"/>
    <p:sldId id="2265" r:id="rId330"/>
    <p:sldId id="2668" r:id="rId331"/>
    <p:sldId id="2266" r:id="rId332"/>
    <p:sldId id="2669" r:id="rId333"/>
    <p:sldId id="2267" r:id="rId334"/>
    <p:sldId id="2670" r:id="rId335"/>
    <p:sldId id="2268" r:id="rId336"/>
    <p:sldId id="2671" r:id="rId337"/>
    <p:sldId id="2269" r:id="rId338"/>
    <p:sldId id="2672" r:id="rId339"/>
    <p:sldId id="2270" r:id="rId340"/>
    <p:sldId id="2673" r:id="rId341"/>
    <p:sldId id="2271" r:id="rId342"/>
    <p:sldId id="2674" r:id="rId343"/>
    <p:sldId id="2272" r:id="rId344"/>
    <p:sldId id="2675" r:id="rId345"/>
    <p:sldId id="2273" r:id="rId346"/>
    <p:sldId id="2676" r:id="rId347"/>
    <p:sldId id="2274" r:id="rId348"/>
    <p:sldId id="2677" r:id="rId349"/>
    <p:sldId id="2275" r:id="rId350"/>
    <p:sldId id="2678" r:id="rId351"/>
    <p:sldId id="2276" r:id="rId352"/>
    <p:sldId id="2679" r:id="rId353"/>
    <p:sldId id="2277" r:id="rId354"/>
    <p:sldId id="2680" r:id="rId355"/>
    <p:sldId id="2278" r:id="rId356"/>
    <p:sldId id="2681" r:id="rId357"/>
    <p:sldId id="6758" r:id="rId358"/>
    <p:sldId id="6759" r:id="rId359"/>
    <p:sldId id="6760" r:id="rId360"/>
    <p:sldId id="6761" r:id="rId361"/>
    <p:sldId id="3586" r:id="rId362"/>
    <p:sldId id="3587" r:id="rId363"/>
    <p:sldId id="3588" r:id="rId364"/>
    <p:sldId id="3589" r:id="rId365"/>
    <p:sldId id="3590" r:id="rId366"/>
    <p:sldId id="3591" r:id="rId367"/>
    <p:sldId id="3592" r:id="rId368"/>
    <p:sldId id="3593" r:id="rId369"/>
    <p:sldId id="3594" r:id="rId370"/>
    <p:sldId id="3595" r:id="rId371"/>
    <p:sldId id="3596" r:id="rId372"/>
    <p:sldId id="3597" r:id="rId373"/>
    <p:sldId id="3598" r:id="rId374"/>
    <p:sldId id="3599" r:id="rId375"/>
    <p:sldId id="3600" r:id="rId376"/>
    <p:sldId id="3601" r:id="rId377"/>
    <p:sldId id="3602" r:id="rId378"/>
    <p:sldId id="3604" r:id="rId379"/>
    <p:sldId id="3605" r:id="rId380"/>
    <p:sldId id="3606" r:id="rId381"/>
    <p:sldId id="3607" r:id="rId382"/>
    <p:sldId id="3608" r:id="rId383"/>
    <p:sldId id="3609" r:id="rId384"/>
    <p:sldId id="3610" r:id="rId385"/>
    <p:sldId id="6762" r:id="rId386"/>
    <p:sldId id="6763" r:id="rId387"/>
    <p:sldId id="6764" r:id="rId388"/>
    <p:sldId id="6765" r:id="rId389"/>
    <p:sldId id="4783" r:id="rId390"/>
    <p:sldId id="4784" r:id="rId391"/>
    <p:sldId id="4785" r:id="rId392"/>
    <p:sldId id="4786" r:id="rId393"/>
    <p:sldId id="600" r:id="rId394"/>
    <p:sldId id="601" r:id="rId395"/>
    <p:sldId id="2178" r:id="rId396"/>
    <p:sldId id="2179" r:id="rId397"/>
    <p:sldId id="4787" r:id="rId398"/>
    <p:sldId id="4788" r:id="rId399"/>
    <p:sldId id="4789" r:id="rId400"/>
    <p:sldId id="4790" r:id="rId401"/>
    <p:sldId id="4791" r:id="rId402"/>
    <p:sldId id="4792" r:id="rId403"/>
    <p:sldId id="4793" r:id="rId404"/>
    <p:sldId id="4794" r:id="rId405"/>
    <p:sldId id="4795" r:id="rId406"/>
    <p:sldId id="4796" r:id="rId407"/>
    <p:sldId id="4797" r:id="rId408"/>
    <p:sldId id="4798" r:id="rId409"/>
    <p:sldId id="4799" r:id="rId410"/>
    <p:sldId id="4801" r:id="rId411"/>
    <p:sldId id="4802" r:id="rId412"/>
    <p:sldId id="4803" r:id="rId413"/>
    <p:sldId id="2180" r:id="rId414"/>
    <p:sldId id="2498" r:id="rId415"/>
    <p:sldId id="2499" r:id="rId416"/>
    <p:sldId id="2500" r:id="rId417"/>
    <p:sldId id="2501" r:id="rId418"/>
    <p:sldId id="2502" r:id="rId419"/>
    <p:sldId id="2504" r:id="rId420"/>
    <p:sldId id="2505" r:id="rId421"/>
    <p:sldId id="2506" r:id="rId422"/>
    <p:sldId id="2507" r:id="rId423"/>
    <p:sldId id="2508" r:id="rId424"/>
    <p:sldId id="2509" r:id="rId425"/>
    <p:sldId id="2510" r:id="rId426"/>
    <p:sldId id="2511" r:id="rId427"/>
    <p:sldId id="2512" r:id="rId428"/>
    <p:sldId id="2514" r:id="rId429"/>
    <p:sldId id="2516" r:id="rId430"/>
    <p:sldId id="2517" r:id="rId431"/>
    <p:sldId id="391" r:id="rId432"/>
    <p:sldId id="6472" r:id="rId433"/>
    <p:sldId id="1651" r:id="rId434"/>
    <p:sldId id="1652" r:id="rId435"/>
    <p:sldId id="1654" r:id="rId436"/>
    <p:sldId id="1656" r:id="rId437"/>
    <p:sldId id="1659" r:id="rId438"/>
    <p:sldId id="1662" r:id="rId439"/>
    <p:sldId id="1664" r:id="rId440"/>
    <p:sldId id="1667" r:id="rId441"/>
    <p:sldId id="1668" r:id="rId442"/>
    <p:sldId id="1669" r:id="rId443"/>
    <p:sldId id="1670" r:id="rId444"/>
    <p:sldId id="7008" r:id="rId445"/>
    <p:sldId id="6462" r:id="rId446"/>
    <p:sldId id="6463" r:id="rId447"/>
    <p:sldId id="6464" r:id="rId448"/>
    <p:sldId id="353" r:id="rId449"/>
    <p:sldId id="7257" r:id="rId450"/>
    <p:sldId id="7259" r:id="rId451"/>
    <p:sldId id="7260" r:id="rId452"/>
    <p:sldId id="6544" r:id="rId453"/>
    <p:sldId id="4804" r:id="rId454"/>
    <p:sldId id="6542" r:id="rId455"/>
    <p:sldId id="701" r:id="rId456"/>
    <p:sldId id="6772" r:id="rId457"/>
    <p:sldId id="702" r:id="rId458"/>
    <p:sldId id="6773" r:id="rId459"/>
    <p:sldId id="703" r:id="rId460"/>
    <p:sldId id="708" r:id="rId461"/>
    <p:sldId id="6828" r:id="rId462"/>
    <p:sldId id="6829" r:id="rId463"/>
    <p:sldId id="6830" r:id="rId464"/>
    <p:sldId id="6831" r:id="rId465"/>
    <p:sldId id="6832" r:id="rId466"/>
    <p:sldId id="6833" r:id="rId467"/>
    <p:sldId id="6834" r:id="rId468"/>
    <p:sldId id="6835" r:id="rId469"/>
    <p:sldId id="6836" r:id="rId470"/>
    <p:sldId id="6837" r:id="rId471"/>
    <p:sldId id="6838" r:id="rId472"/>
    <p:sldId id="6839" r:id="rId473"/>
    <p:sldId id="6840" r:id="rId474"/>
    <p:sldId id="6879" r:id="rId475"/>
    <p:sldId id="6880" r:id="rId476"/>
    <p:sldId id="6881" r:id="rId477"/>
    <p:sldId id="6882" r:id="rId478"/>
    <p:sldId id="6883" r:id="rId479"/>
    <p:sldId id="6884" r:id="rId480"/>
    <p:sldId id="6885" r:id="rId481"/>
    <p:sldId id="6886" r:id="rId482"/>
    <p:sldId id="6887" r:id="rId483"/>
    <p:sldId id="6888" r:id="rId484"/>
    <p:sldId id="6889" r:id="rId485"/>
    <p:sldId id="6890" r:id="rId486"/>
    <p:sldId id="6546" r:id="rId487"/>
    <p:sldId id="6547" r:id="rId488"/>
    <p:sldId id="6548" r:id="rId489"/>
    <p:sldId id="6549" r:id="rId490"/>
    <p:sldId id="6550" r:id="rId491"/>
    <p:sldId id="6551" r:id="rId492"/>
    <p:sldId id="6552" r:id="rId493"/>
    <p:sldId id="6553" r:id="rId494"/>
    <p:sldId id="6554" r:id="rId495"/>
    <p:sldId id="6555" r:id="rId496"/>
    <p:sldId id="6556" r:id="rId497"/>
    <p:sldId id="6557" r:id="rId498"/>
    <p:sldId id="6558" r:id="rId499"/>
    <p:sldId id="6559" r:id="rId500"/>
    <p:sldId id="1515" r:id="rId501"/>
    <p:sldId id="265" r:id="rId502"/>
    <p:sldId id="266" r:id="rId503"/>
    <p:sldId id="267" r:id="rId504"/>
    <p:sldId id="268" r:id="rId505"/>
    <p:sldId id="269" r:id="rId506"/>
    <p:sldId id="271" r:id="rId507"/>
    <p:sldId id="272" r:id="rId508"/>
    <p:sldId id="273" r:id="rId509"/>
    <p:sldId id="274" r:id="rId510"/>
    <p:sldId id="275" r:id="rId511"/>
    <p:sldId id="276" r:id="rId512"/>
    <p:sldId id="277" r:id="rId513"/>
    <p:sldId id="278" r:id="rId514"/>
    <p:sldId id="279" r:id="rId515"/>
    <p:sldId id="270" r:id="rId516"/>
    <p:sldId id="280" r:id="rId517"/>
    <p:sldId id="281" r:id="rId518"/>
    <p:sldId id="282" r:id="rId519"/>
    <p:sldId id="283" r:id="rId520"/>
    <p:sldId id="284" r:id="rId521"/>
    <p:sldId id="6641" r:id="rId522"/>
    <p:sldId id="1184" r:id="rId523"/>
    <p:sldId id="6643" r:id="rId524"/>
    <p:sldId id="1186" r:id="rId525"/>
    <p:sldId id="1187" r:id="rId526"/>
    <p:sldId id="1191" r:id="rId527"/>
    <p:sldId id="1193" r:id="rId528"/>
    <p:sldId id="1194" r:id="rId529"/>
    <p:sldId id="872" r:id="rId530"/>
    <p:sldId id="873" r:id="rId531"/>
    <p:sldId id="874" r:id="rId532"/>
    <p:sldId id="875" r:id="rId533"/>
    <p:sldId id="876" r:id="rId534"/>
    <p:sldId id="877" r:id="rId535"/>
    <p:sldId id="878" r:id="rId536"/>
    <p:sldId id="879" r:id="rId537"/>
    <p:sldId id="880" r:id="rId538"/>
    <p:sldId id="881" r:id="rId539"/>
    <p:sldId id="882" r:id="rId540"/>
    <p:sldId id="883" r:id="rId541"/>
    <p:sldId id="884" r:id="rId542"/>
    <p:sldId id="886" r:id="rId543"/>
    <p:sldId id="887" r:id="rId544"/>
    <p:sldId id="6575" r:id="rId545"/>
    <p:sldId id="6576" r:id="rId546"/>
    <p:sldId id="6577" r:id="rId547"/>
    <p:sldId id="6578" r:id="rId548"/>
    <p:sldId id="6579" r:id="rId549"/>
    <p:sldId id="6580" r:id="rId550"/>
    <p:sldId id="6581" r:id="rId551"/>
    <p:sldId id="6582" r:id="rId552"/>
    <p:sldId id="6583" r:id="rId553"/>
    <p:sldId id="6584" r:id="rId554"/>
    <p:sldId id="6585" r:id="rId555"/>
    <p:sldId id="6586" r:id="rId556"/>
    <p:sldId id="6587" r:id="rId557"/>
    <p:sldId id="6588" r:id="rId558"/>
    <p:sldId id="6589" r:id="rId559"/>
    <p:sldId id="6590" r:id="rId560"/>
    <p:sldId id="6592" r:id="rId561"/>
    <p:sldId id="6591" r:id="rId562"/>
    <p:sldId id="6593" r:id="rId563"/>
    <p:sldId id="6594" r:id="rId564"/>
    <p:sldId id="6596" r:id="rId565"/>
    <p:sldId id="6597" r:id="rId566"/>
    <p:sldId id="6598" r:id="rId567"/>
    <p:sldId id="6599" r:id="rId568"/>
    <p:sldId id="6600" r:id="rId569"/>
    <p:sldId id="6601" r:id="rId570"/>
    <p:sldId id="6602" r:id="rId571"/>
    <p:sldId id="6603" r:id="rId572"/>
    <p:sldId id="6604" r:id="rId573"/>
    <p:sldId id="6605" r:id="rId574"/>
    <p:sldId id="6606" r:id="rId575"/>
    <p:sldId id="6607" r:id="rId576"/>
    <p:sldId id="6608" r:id="rId577"/>
    <p:sldId id="6609" r:id="rId578"/>
    <p:sldId id="6610" r:id="rId579"/>
    <p:sldId id="6611" r:id="rId580"/>
    <p:sldId id="6612" r:id="rId581"/>
    <p:sldId id="6613" r:id="rId582"/>
    <p:sldId id="6560" r:id="rId583"/>
    <p:sldId id="6565" r:id="rId584"/>
    <p:sldId id="6561" r:id="rId585"/>
    <p:sldId id="6566" r:id="rId586"/>
    <p:sldId id="6562" r:id="rId587"/>
    <p:sldId id="6567" r:id="rId588"/>
    <p:sldId id="6563" r:id="rId589"/>
    <p:sldId id="6568" r:id="rId590"/>
    <p:sldId id="6564" r:id="rId591"/>
    <p:sldId id="6572" r:id="rId592"/>
    <p:sldId id="6569" r:id="rId593"/>
    <p:sldId id="6573" r:id="rId594"/>
    <p:sldId id="6570" r:id="rId595"/>
    <p:sldId id="6574" r:id="rId596"/>
    <p:sldId id="6571" r:id="rId597"/>
    <p:sldId id="6614" r:id="rId598"/>
    <p:sldId id="6615" r:id="rId599"/>
    <p:sldId id="6616" r:id="rId600"/>
    <p:sldId id="6617" r:id="rId601"/>
    <p:sldId id="6618" r:id="rId602"/>
    <p:sldId id="6891" r:id="rId603"/>
    <p:sldId id="6620" r:id="rId604"/>
    <p:sldId id="6621" r:id="rId605"/>
    <p:sldId id="6622" r:id="rId606"/>
    <p:sldId id="6623" r:id="rId607"/>
    <p:sldId id="6624" r:id="rId608"/>
    <p:sldId id="6625" r:id="rId609"/>
    <p:sldId id="6626" r:id="rId610"/>
    <p:sldId id="6627" r:id="rId611"/>
    <p:sldId id="6628" r:id="rId612"/>
    <p:sldId id="6629" r:id="rId613"/>
    <p:sldId id="6630" r:id="rId614"/>
    <p:sldId id="6632" r:id="rId615"/>
    <p:sldId id="6633" r:id="rId616"/>
    <p:sldId id="6634" r:id="rId617"/>
    <p:sldId id="6635" r:id="rId618"/>
    <p:sldId id="6636" r:id="rId619"/>
    <p:sldId id="6638" r:id="rId620"/>
    <p:sldId id="6639" r:id="rId621"/>
    <p:sldId id="6640" r:id="rId622"/>
    <p:sldId id="1527" r:id="rId623"/>
    <p:sldId id="1528" r:id="rId624"/>
    <p:sldId id="1531" r:id="rId625"/>
    <p:sldId id="6709" r:id="rId626"/>
    <p:sldId id="6710" r:id="rId627"/>
    <p:sldId id="1534" r:id="rId628"/>
    <p:sldId id="6711" r:id="rId629"/>
    <p:sldId id="6712" r:id="rId630"/>
    <p:sldId id="1536" r:id="rId631"/>
    <p:sldId id="6713" r:id="rId632"/>
    <p:sldId id="6714" r:id="rId633"/>
    <p:sldId id="1538" r:id="rId634"/>
    <p:sldId id="1273" r:id="rId635"/>
    <p:sldId id="1274" r:id="rId636"/>
    <p:sldId id="6644" r:id="rId637"/>
    <p:sldId id="1276" r:id="rId638"/>
    <p:sldId id="6645" r:id="rId639"/>
    <p:sldId id="6652" r:id="rId640"/>
    <p:sldId id="6646" r:id="rId641"/>
    <p:sldId id="6653" r:id="rId642"/>
    <p:sldId id="6647" r:id="rId643"/>
    <p:sldId id="6654" r:id="rId644"/>
    <p:sldId id="6648" r:id="rId645"/>
    <p:sldId id="1284" r:id="rId646"/>
    <p:sldId id="6649" r:id="rId647"/>
    <p:sldId id="1286" r:id="rId648"/>
    <p:sldId id="6650" r:id="rId649"/>
    <p:sldId id="1288" r:id="rId650"/>
    <p:sldId id="6651" r:id="rId651"/>
    <p:sldId id="6715" r:id="rId652"/>
    <p:sldId id="6716" r:id="rId653"/>
    <p:sldId id="6675" r:id="rId654"/>
    <p:sldId id="6676" r:id="rId655"/>
    <p:sldId id="6677" r:id="rId656"/>
    <p:sldId id="6678" r:id="rId657"/>
    <p:sldId id="6717" r:id="rId658"/>
    <p:sldId id="6718" r:id="rId659"/>
    <p:sldId id="6719" r:id="rId660"/>
    <p:sldId id="6720" r:id="rId661"/>
    <p:sldId id="6721" r:id="rId662"/>
    <p:sldId id="6722" r:id="rId663"/>
    <p:sldId id="6723" r:id="rId664"/>
    <p:sldId id="6724" r:id="rId665"/>
    <p:sldId id="6725" r:id="rId666"/>
    <p:sldId id="6726" r:id="rId667"/>
    <p:sldId id="6727" r:id="rId668"/>
    <p:sldId id="6728" r:id="rId669"/>
    <p:sldId id="6729" r:id="rId670"/>
    <p:sldId id="6730" r:id="rId671"/>
    <p:sldId id="6731" r:id="rId672"/>
    <p:sldId id="6732" r:id="rId673"/>
    <p:sldId id="1163" r:id="rId674"/>
    <p:sldId id="1164" r:id="rId675"/>
    <p:sldId id="1165" r:id="rId676"/>
    <p:sldId id="1166" r:id="rId677"/>
    <p:sldId id="1167" r:id="rId678"/>
    <p:sldId id="1168" r:id="rId679"/>
    <p:sldId id="1169" r:id="rId680"/>
    <p:sldId id="2809" r:id="rId681"/>
    <p:sldId id="2811" r:id="rId682"/>
    <p:sldId id="2813" r:id="rId683"/>
    <p:sldId id="2815" r:id="rId684"/>
    <p:sldId id="2817" r:id="rId685"/>
    <p:sldId id="1056" r:id="rId686"/>
    <p:sldId id="1057" r:id="rId687"/>
    <p:sldId id="1058" r:id="rId688"/>
    <p:sldId id="1059" r:id="rId689"/>
    <p:sldId id="1060" r:id="rId690"/>
    <p:sldId id="1061" r:id="rId691"/>
    <p:sldId id="1062" r:id="rId692"/>
    <p:sldId id="1063" r:id="rId693"/>
    <p:sldId id="1064" r:id="rId694"/>
    <p:sldId id="1065" r:id="rId695"/>
    <p:sldId id="1066" r:id="rId696"/>
    <p:sldId id="1067" r:id="rId697"/>
    <p:sldId id="1068" r:id="rId698"/>
    <p:sldId id="1069" r:id="rId699"/>
    <p:sldId id="1070" r:id="rId700"/>
    <p:sldId id="1071" r:id="rId701"/>
    <p:sldId id="1072" r:id="rId702"/>
    <p:sldId id="1073" r:id="rId703"/>
    <p:sldId id="1074" r:id="rId704"/>
    <p:sldId id="1075" r:id="rId705"/>
    <p:sldId id="1076" r:id="rId706"/>
    <p:sldId id="1077" r:id="rId707"/>
    <p:sldId id="1078" r:id="rId708"/>
    <p:sldId id="1079" r:id="rId709"/>
    <p:sldId id="1080" r:id="rId710"/>
    <p:sldId id="1081" r:id="rId711"/>
    <p:sldId id="1082" r:id="rId712"/>
    <p:sldId id="1083" r:id="rId713"/>
    <p:sldId id="1084" r:id="rId714"/>
    <p:sldId id="1085" r:id="rId715"/>
    <p:sldId id="1170" r:id="rId716"/>
    <p:sldId id="820" r:id="rId717"/>
    <p:sldId id="1219" r:id="rId718"/>
    <p:sldId id="846" r:id="rId719"/>
    <p:sldId id="1671" r:id="rId720"/>
    <p:sldId id="1672" r:id="rId721"/>
    <p:sldId id="1673" r:id="rId722"/>
    <p:sldId id="829" r:id="rId723"/>
    <p:sldId id="830" r:id="rId724"/>
    <p:sldId id="6656" r:id="rId725"/>
    <p:sldId id="6657" r:id="rId726"/>
    <p:sldId id="6658" r:id="rId727"/>
    <p:sldId id="578" r:id="rId728"/>
    <p:sldId id="579" r:id="rId729"/>
    <p:sldId id="580" r:id="rId730"/>
    <p:sldId id="581" r:id="rId731"/>
    <p:sldId id="582" r:id="rId732"/>
    <p:sldId id="583" r:id="rId733"/>
    <p:sldId id="584" r:id="rId734"/>
    <p:sldId id="585" r:id="rId735"/>
    <p:sldId id="587" r:id="rId736"/>
    <p:sldId id="588" r:id="rId737"/>
    <p:sldId id="590" r:id="rId738"/>
    <p:sldId id="793" r:id="rId739"/>
    <p:sldId id="591" r:id="rId740"/>
    <p:sldId id="592" r:id="rId741"/>
    <p:sldId id="594" r:id="rId742"/>
    <p:sldId id="595" r:id="rId743"/>
    <p:sldId id="596" r:id="rId744"/>
    <p:sldId id="597" r:id="rId745"/>
    <p:sldId id="599" r:id="rId746"/>
    <p:sldId id="6894" r:id="rId747"/>
    <p:sldId id="6895" r:id="rId748"/>
    <p:sldId id="6897" r:id="rId749"/>
    <p:sldId id="6898" r:id="rId750"/>
    <p:sldId id="6892" r:id="rId751"/>
    <p:sldId id="6893" r:id="rId752"/>
    <p:sldId id="6844" r:id="rId753"/>
    <p:sldId id="6845" r:id="rId754"/>
    <p:sldId id="7001" r:id="rId755"/>
    <p:sldId id="6738" r:id="rId756"/>
    <p:sldId id="6739" r:id="rId757"/>
    <p:sldId id="6740" r:id="rId758"/>
    <p:sldId id="330" r:id="rId759"/>
    <p:sldId id="333" r:id="rId760"/>
    <p:sldId id="779" r:id="rId761"/>
    <p:sldId id="2540" r:id="rId762"/>
    <p:sldId id="6741" r:id="rId763"/>
    <p:sldId id="6742" r:id="rId764"/>
    <p:sldId id="6743" r:id="rId765"/>
    <p:sldId id="2541" r:id="rId766"/>
    <p:sldId id="2542" r:id="rId767"/>
    <p:sldId id="6744" r:id="rId768"/>
    <p:sldId id="6745" r:id="rId769"/>
    <p:sldId id="2543" r:id="rId770"/>
    <p:sldId id="6746" r:id="rId771"/>
    <p:sldId id="603" r:id="rId772"/>
    <p:sldId id="604" r:id="rId773"/>
    <p:sldId id="605" r:id="rId774"/>
    <p:sldId id="606" r:id="rId775"/>
    <p:sldId id="607" r:id="rId776"/>
    <p:sldId id="4865" r:id="rId777"/>
    <p:sldId id="4866" r:id="rId778"/>
    <p:sldId id="4867" r:id="rId779"/>
    <p:sldId id="4868" r:id="rId780"/>
    <p:sldId id="4900" r:id="rId781"/>
    <p:sldId id="4895" r:id="rId782"/>
    <p:sldId id="4896" r:id="rId783"/>
    <p:sldId id="4898" r:id="rId784"/>
    <p:sldId id="4899" r:id="rId785"/>
    <p:sldId id="609" r:id="rId786"/>
    <p:sldId id="794" r:id="rId787"/>
    <p:sldId id="4892" r:id="rId788"/>
    <p:sldId id="4893" r:id="rId789"/>
    <p:sldId id="4894" r:id="rId790"/>
    <p:sldId id="611" r:id="rId791"/>
    <p:sldId id="614" r:id="rId792"/>
    <p:sldId id="6846" r:id="rId793"/>
    <p:sldId id="6847" r:id="rId794"/>
    <p:sldId id="6848" r:id="rId795"/>
    <p:sldId id="7005" r:id="rId796"/>
    <p:sldId id="7006" r:id="rId797"/>
    <p:sldId id="7002" r:id="rId798"/>
    <p:sldId id="7003" r:id="rId799"/>
    <p:sldId id="7004" r:id="rId800"/>
    <p:sldId id="6748" r:id="rId801"/>
    <p:sldId id="6443" r:id="rId802"/>
    <p:sldId id="6659" r:id="rId803"/>
    <p:sldId id="6660" r:id="rId804"/>
    <p:sldId id="7012" r:id="rId805"/>
    <p:sldId id="7013" r:id="rId806"/>
    <p:sldId id="7014" r:id="rId807"/>
    <p:sldId id="7015" r:id="rId808"/>
    <p:sldId id="7016" r:id="rId809"/>
    <p:sldId id="7017" r:id="rId810"/>
    <p:sldId id="782" r:id="rId811"/>
    <p:sldId id="783" r:id="rId812"/>
    <p:sldId id="6899" r:id="rId813"/>
    <p:sldId id="618" r:id="rId814"/>
    <p:sldId id="619" r:id="rId815"/>
    <p:sldId id="6999" r:id="rId816"/>
    <p:sldId id="7000" r:id="rId817"/>
    <p:sldId id="6661" r:id="rId818"/>
    <p:sldId id="6662" r:id="rId819"/>
    <p:sldId id="6900" r:id="rId820"/>
    <p:sldId id="6901" r:id="rId821"/>
    <p:sldId id="6902" r:id="rId822"/>
    <p:sldId id="6903" r:id="rId823"/>
    <p:sldId id="6904" r:id="rId824"/>
    <p:sldId id="6905" r:id="rId825"/>
    <p:sldId id="6906" r:id="rId826"/>
    <p:sldId id="6907" r:id="rId827"/>
    <p:sldId id="6908" r:id="rId828"/>
    <p:sldId id="6909" r:id="rId829"/>
    <p:sldId id="6910" r:id="rId830"/>
    <p:sldId id="6911" r:id="rId831"/>
    <p:sldId id="6912" r:id="rId832"/>
    <p:sldId id="6913" r:id="rId833"/>
    <p:sldId id="6914" r:id="rId834"/>
    <p:sldId id="6915" r:id="rId835"/>
    <p:sldId id="6916" r:id="rId836"/>
    <p:sldId id="6917" r:id="rId837"/>
    <p:sldId id="6919" r:id="rId838"/>
    <p:sldId id="6920" r:id="rId839"/>
    <p:sldId id="6922" r:id="rId840"/>
    <p:sldId id="6921" r:id="rId841"/>
    <p:sldId id="6923" r:id="rId842"/>
    <p:sldId id="6924" r:id="rId843"/>
    <p:sldId id="6925" r:id="rId844"/>
    <p:sldId id="6926" r:id="rId845"/>
    <p:sldId id="6927" r:id="rId846"/>
    <p:sldId id="6928" r:id="rId847"/>
    <p:sldId id="6929" r:id="rId848"/>
    <p:sldId id="6930" r:id="rId849"/>
    <p:sldId id="6931" r:id="rId850"/>
    <p:sldId id="6737" r:id="rId851"/>
    <p:sldId id="1289" r:id="rId852"/>
    <p:sldId id="1291" r:id="rId853"/>
    <p:sldId id="1292" r:id="rId854"/>
    <p:sldId id="1293" r:id="rId855"/>
    <p:sldId id="1294" r:id="rId856"/>
    <p:sldId id="1296" r:id="rId857"/>
    <p:sldId id="1298" r:id="rId858"/>
    <p:sldId id="1299" r:id="rId859"/>
    <p:sldId id="1300" r:id="rId860"/>
    <p:sldId id="1301" r:id="rId861"/>
    <p:sldId id="1302" r:id="rId862"/>
    <p:sldId id="1303" r:id="rId863"/>
    <p:sldId id="1305" r:id="rId864"/>
    <p:sldId id="1306" r:id="rId865"/>
    <p:sldId id="6938" r:id="rId866"/>
    <p:sldId id="6939" r:id="rId867"/>
    <p:sldId id="6940" r:id="rId868"/>
    <p:sldId id="6941" r:id="rId869"/>
    <p:sldId id="6937" r:id="rId870"/>
    <p:sldId id="6942" r:id="rId871"/>
    <p:sldId id="6944" r:id="rId872"/>
    <p:sldId id="6943" r:id="rId873"/>
    <p:sldId id="6945" r:id="rId874"/>
    <p:sldId id="6946" r:id="rId875"/>
    <p:sldId id="6947" r:id="rId876"/>
    <p:sldId id="6948" r:id="rId877"/>
    <p:sldId id="6949" r:id="rId878"/>
    <p:sldId id="6950" r:id="rId879"/>
    <p:sldId id="6951" r:id="rId880"/>
    <p:sldId id="6952" r:id="rId881"/>
    <p:sldId id="6953" r:id="rId882"/>
    <p:sldId id="6954" r:id="rId883"/>
    <p:sldId id="6955" r:id="rId884"/>
    <p:sldId id="6956" r:id="rId885"/>
    <p:sldId id="6957" r:id="rId886"/>
    <p:sldId id="6958" r:id="rId887"/>
    <p:sldId id="6959" r:id="rId888"/>
    <p:sldId id="6960" r:id="rId889"/>
    <p:sldId id="6961" r:id="rId890"/>
    <p:sldId id="6962" r:id="rId891"/>
    <p:sldId id="6963" r:id="rId892"/>
    <p:sldId id="1495" r:id="rId893"/>
    <p:sldId id="942" r:id="rId894"/>
    <p:sldId id="943" r:id="rId895"/>
    <p:sldId id="944" r:id="rId896"/>
    <p:sldId id="945" r:id="rId897"/>
    <p:sldId id="946" r:id="rId898"/>
    <p:sldId id="6964" r:id="rId899"/>
    <p:sldId id="6965" r:id="rId900"/>
    <p:sldId id="6966" r:id="rId901"/>
    <p:sldId id="6981" r:id="rId902"/>
    <p:sldId id="6982" r:id="rId903"/>
    <p:sldId id="6983" r:id="rId904"/>
    <p:sldId id="6984" r:id="rId905"/>
    <p:sldId id="6985" r:id="rId906"/>
    <p:sldId id="6986" r:id="rId907"/>
    <p:sldId id="6987" r:id="rId908"/>
    <p:sldId id="6988" r:id="rId909"/>
    <p:sldId id="6989" r:id="rId910"/>
    <p:sldId id="6990" r:id="rId911"/>
    <p:sldId id="6991" r:id="rId912"/>
    <p:sldId id="6992" r:id="rId913"/>
    <p:sldId id="6993" r:id="rId914"/>
    <p:sldId id="6994" r:id="rId915"/>
    <p:sldId id="6995" r:id="rId916"/>
    <p:sldId id="6996" r:id="rId917"/>
    <p:sldId id="6997" r:id="rId918"/>
    <p:sldId id="6998" r:id="rId919"/>
    <p:sldId id="6967" r:id="rId920"/>
    <p:sldId id="6968" r:id="rId921"/>
    <p:sldId id="6969" r:id="rId922"/>
    <p:sldId id="6970" r:id="rId923"/>
    <p:sldId id="6971" r:id="rId924"/>
    <p:sldId id="6972" r:id="rId925"/>
    <p:sldId id="6973" r:id="rId926"/>
    <p:sldId id="6974" r:id="rId927"/>
    <p:sldId id="7007" r:id="rId928"/>
    <p:sldId id="6975" r:id="rId929"/>
    <p:sldId id="6976" r:id="rId930"/>
    <p:sldId id="6977" r:id="rId931"/>
    <p:sldId id="6978" r:id="rId932"/>
    <p:sldId id="6979" r:id="rId933"/>
    <p:sldId id="6980" r:id="rId934"/>
    <p:sldId id="1573" r:id="rId935"/>
    <p:sldId id="6932" r:id="rId936"/>
    <p:sldId id="1575" r:id="rId937"/>
    <p:sldId id="1576" r:id="rId938"/>
    <p:sldId id="1577" r:id="rId939"/>
    <p:sldId id="1579" r:id="rId940"/>
    <p:sldId id="4956" r:id="rId941"/>
    <p:sldId id="1267" r:id="rId942"/>
    <p:sldId id="1270" r:id="rId943"/>
    <p:sldId id="1271" r:id="rId944"/>
    <p:sldId id="6934" r:id="rId945"/>
    <p:sldId id="4949" r:id="rId946"/>
    <p:sldId id="4951" r:id="rId947"/>
    <p:sldId id="6935" r:id="rId948"/>
    <p:sldId id="6936" r:id="rId949"/>
    <p:sldId id="1580" r:id="rId950"/>
    <p:sldId id="1582" r:id="rId951"/>
    <p:sldId id="1583" r:id="rId952"/>
    <p:sldId id="1585" r:id="rId953"/>
    <p:sldId id="1586" r:id="rId954"/>
    <p:sldId id="6933" r:id="rId9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يسون ايماس" id="{BAB6351C-8F49-4AF7-A6DA-7BC3E0D82644}">
          <p14:sldIdLst>
            <p14:sldId id="4700"/>
            <p14:sldId id="4701"/>
            <p14:sldId id="4702"/>
            <p14:sldId id="4703"/>
            <p14:sldId id="4704"/>
            <p14:sldId id="4705"/>
          </p14:sldIdLst>
        </p14:section>
        <p14:section name="صلاة الشكر" id="{40B60A3B-1E1C-423C-A2AC-B3081CEEE693}">
          <p14:sldIdLst>
            <p14:sldId id="406"/>
            <p14:sldId id="407"/>
            <p14:sldId id="408"/>
            <p14:sldId id="409"/>
            <p14:sldId id="410"/>
            <p14:sldId id="7275"/>
            <p14:sldId id="413"/>
            <p14:sldId id="415"/>
            <p14:sldId id="416"/>
            <p14:sldId id="419"/>
            <p14:sldId id="420"/>
            <p14:sldId id="421"/>
            <p14:sldId id="422"/>
            <p14:sldId id="423"/>
            <p14:sldId id="425"/>
            <p14:sldId id="427"/>
            <p14:sldId id="428"/>
            <p14:sldId id="429"/>
          </p14:sldIdLst>
        </p14:section>
        <p14:section name="طوبه هينا الصغيرة" id="{8FB4FAC1-B1DC-4F98-8E39-10134B6B80AB}">
          <p14:sldIdLst>
            <p14:sldId id="430"/>
            <p14:sldId id="432"/>
          </p14:sldIdLst>
        </p14:section>
        <p14:section name="تكملة في حضور الاسقف" id="{F76B0D75-0474-45B5-B79F-7416F354543A}">
          <p14:sldIdLst>
            <p14:sldId id="7386"/>
            <p14:sldId id="7387"/>
            <p14:sldId id="7388"/>
            <p14:sldId id="7389"/>
            <p14:sldId id="7414"/>
          </p14:sldIdLst>
        </p14:section>
        <p14:section name="طوبه هينا الكبيرة" id="{8DD21CDE-CB6B-4D5B-B995-D2747AB69ED1}">
          <p14:sldIdLst>
            <p14:sldId id="7306"/>
            <p14:sldId id="7291"/>
            <p14:sldId id="7292"/>
            <p14:sldId id="7293"/>
            <p14:sldId id="7294"/>
            <p14:sldId id="7295"/>
            <p14:sldId id="7296"/>
            <p14:sldId id="7297"/>
            <p14:sldId id="7298"/>
            <p14:sldId id="7299"/>
            <p14:sldId id="7415"/>
          </p14:sldIdLst>
        </p14:section>
        <p14:section name="تكملة طوبه هينا الكبيرة" id="{E5147E52-9DB8-46B0-B31A-60CAADE66604}">
          <p14:sldIdLst>
            <p14:sldId id="7301"/>
            <p14:sldId id="7302"/>
            <p14:sldId id="7303"/>
            <p14:sldId id="7304"/>
            <p14:sldId id="7305"/>
            <p14:sldId id="435"/>
          </p14:sldIdLst>
        </p14:section>
        <p14:section name="تكملة صلاة الشكر" id="{02B17B5A-01EB-411F-9680-31ECEA7A4AA6}">
          <p14:sldIdLst>
            <p14:sldId id="463"/>
            <p14:sldId id="437"/>
            <p14:sldId id="438"/>
            <p14:sldId id="439"/>
            <p14:sldId id="440"/>
            <p14:sldId id="441"/>
            <p14:sldId id="443"/>
            <p14:sldId id="445"/>
            <p14:sldId id="447"/>
            <p14:sldId id="7307"/>
            <p14:sldId id="449"/>
          </p14:sldIdLst>
        </p14:section>
        <p14:section name="النبوات" id="{4D7A6261-AC5C-40F2-9712-420EEAE4E7C2}">
          <p14:sldIdLst/>
        </p14:section>
        <p14:section name="ارباع الناقوس" id="{8B27D80D-B166-4555-85E2-39A92ED59D83}">
          <p14:sldIdLst>
            <p14:sldId id="1650"/>
          </p14:sldIdLst>
        </p14:section>
        <p14:section name="ارباع الناقوس الادام" id="{D02C088A-01E0-4A8C-8D73-21E3FD3616EB}">
          <p14:sldIdLst>
            <p14:sldId id="4724"/>
            <p14:sldId id="4725"/>
            <p14:sldId id="4726"/>
            <p14:sldId id="4728"/>
            <p14:sldId id="4729"/>
            <p14:sldId id="4730"/>
            <p14:sldId id="4731"/>
          </p14:sldIdLst>
        </p14:section>
        <p14:section name="أرباع الناقوس الواطس" id="{9495E38B-CE03-4E75-AED4-960DE95BA747}">
          <p14:sldIdLst>
            <p14:sldId id="4707"/>
            <p14:sldId id="4708"/>
            <p14:sldId id="4709"/>
            <p14:sldId id="472"/>
          </p14:sldIdLst>
        </p14:section>
        <p14:section name="تكملة ارباع الناقوس" id="{0120814B-6347-4FF3-9CA8-883FC9FEF728}">
          <p14:sldIdLst>
            <p14:sldId id="6749"/>
            <p14:sldId id="6750"/>
            <p14:sldId id="6751"/>
            <p14:sldId id="6691"/>
            <p14:sldId id="6692"/>
            <p14:sldId id="4710"/>
            <p14:sldId id="4712"/>
            <p14:sldId id="4714"/>
            <p14:sldId id="7010"/>
            <p14:sldId id="7011"/>
            <p14:sldId id="4715"/>
            <p14:sldId id="4716"/>
            <p14:sldId id="4732"/>
            <p14:sldId id="4734"/>
          </p14:sldIdLst>
        </p14:section>
        <p14:section name="ربع بطرس و بولس" id="{3C444163-4B5E-4306-8A8A-489D9AF24A2A}">
          <p14:sldIdLst>
            <p14:sldId id="6471"/>
          </p14:sldIdLst>
        </p14:section>
        <p14:section name="ربع مارمرقس" id="{3CEEB174-A27F-4ACB-B72B-4D39D2FC700F}">
          <p14:sldIdLst>
            <p14:sldId id="4738"/>
            <p14:sldId id="4739"/>
          </p14:sldIdLst>
        </p14:section>
        <p14:section name="ربع اسطفانوس" id="{A7614D8D-F4B4-41D2-A880-10234332DD2F}">
          <p14:sldIdLst>
            <p14:sldId id="4736"/>
          </p14:sldIdLst>
        </p14:section>
        <p14:section name="ربع مارجرجس" id="{4E9FE7F7-74A7-4CEE-8CA7-DD64178EF766}">
          <p14:sldIdLst>
            <p14:sldId id="4740"/>
            <p14:sldId id="6752"/>
          </p14:sldIdLst>
        </p14:section>
        <p14:section name="ربع مارمينا" id="{6961CDD1-5D71-496E-B14F-1243FFFD6BBB}">
          <p14:sldIdLst>
            <p14:sldId id="6753"/>
            <p14:sldId id="4743"/>
          </p14:sldIdLst>
        </p14:section>
        <p14:section name="ربع فيلوباتير ميرقوريوس" id="{7666EA7B-1BFC-44EC-AB49-26F16C714438}">
          <p14:sldIdLst>
            <p14:sldId id="7416"/>
            <p14:sldId id="4745"/>
          </p14:sldIdLst>
        </p14:section>
        <p14:section name="ختام ارباع الناقوس" id="{52EB6B04-BCFD-460D-A692-2D541D7484D5}">
          <p14:sldIdLst>
            <p14:sldId id="6693"/>
            <p14:sldId id="4746"/>
            <p14:sldId id="4747"/>
            <p14:sldId id="4748"/>
            <p14:sldId id="4749"/>
          </p14:sldIdLst>
        </p14:section>
        <p14:section name="ختام ارباع الناقوس الفرايحي" id="{B87EBA1A-E0E4-4E68-87D7-3C4A798CF278}">
          <p14:sldIdLst>
            <p14:sldId id="5559"/>
            <p14:sldId id="5560"/>
            <p14:sldId id="5561"/>
            <p14:sldId id="5562"/>
            <p14:sldId id="5563"/>
            <p14:sldId id="5565"/>
            <p14:sldId id="5566"/>
            <p14:sldId id="5567"/>
            <p14:sldId id="5568"/>
            <p14:sldId id="5569"/>
            <p14:sldId id="5570"/>
          </p14:sldIdLst>
        </p14:section>
        <p14:section name="اوشية الراقدين" id="{83E6BC33-A9EC-45CA-89B6-24EFBC51B654}">
          <p14:sldIdLst>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40"/>
            <p14:sldId id="1741"/>
            <p14:sldId id="1742"/>
            <p14:sldId id="1743"/>
            <p14:sldId id="1744"/>
            <p14:sldId id="1745"/>
            <p14:sldId id="1746"/>
            <p14:sldId id="1748"/>
            <p14:sldId id="1749"/>
            <p14:sldId id="1750"/>
            <p14:sldId id="1751"/>
            <p14:sldId id="1752"/>
            <p14:sldId id="1754"/>
            <p14:sldId id="1755"/>
            <p14:sldId id="1756"/>
            <p14:sldId id="1758"/>
            <p14:sldId id="1759"/>
            <p14:sldId id="1760"/>
            <p14:sldId id="1761"/>
            <p14:sldId id="1762"/>
            <p14:sldId id="1764"/>
            <p14:sldId id="1765"/>
            <p14:sldId id="1766"/>
            <p14:sldId id="1768"/>
            <p14:sldId id="1770"/>
          </p14:sldIdLst>
        </p14:section>
        <p14:section name="تفضل يا رب" id="{D8AFA182-3999-4072-94E9-F65D50B876B9}">
          <p14:sldIdLst>
            <p14:sldId id="499"/>
            <p14:sldId id="735"/>
            <p14:sldId id="500"/>
            <p14:sldId id="502"/>
            <p14:sldId id="503"/>
            <p14:sldId id="736"/>
            <p14:sldId id="504"/>
            <p14:sldId id="734"/>
            <p14:sldId id="505"/>
            <p14:sldId id="506"/>
            <p14:sldId id="737"/>
            <p14:sldId id="507"/>
            <p14:sldId id="738"/>
            <p14:sldId id="508"/>
            <p14:sldId id="733"/>
            <p14:sldId id="509"/>
            <p14:sldId id="510"/>
            <p14:sldId id="511"/>
            <p14:sldId id="512"/>
            <p14:sldId id="513"/>
            <p14:sldId id="514"/>
            <p14:sldId id="515"/>
            <p14:sldId id="516"/>
            <p14:sldId id="517"/>
            <p14:sldId id="518"/>
            <p14:sldId id="519"/>
          </p14:sldIdLst>
        </p14:section>
        <p14:section name="اوشية المرضي" id="{069F7A79-999B-4223-82AE-CAF356118167}">
          <p14:sldIdLst>
            <p14:sldId id="2170"/>
            <p14:sldId id="2171"/>
            <p14:sldId id="2172"/>
            <p14:sldId id="2173"/>
            <p14:sldId id="4750"/>
            <p14:sldId id="6755"/>
            <p14:sldId id="6756"/>
            <p14:sldId id="6757"/>
            <p14:sldId id="4754"/>
            <p14:sldId id="4755"/>
            <p14:sldId id="4756"/>
            <p14:sldId id="4757"/>
            <p14:sldId id="4758"/>
            <p14:sldId id="4760"/>
            <p14:sldId id="4761"/>
            <p14:sldId id="4762"/>
            <p14:sldId id="4764"/>
            <p14:sldId id="4765"/>
            <p14:sldId id="4766"/>
            <p14:sldId id="4767"/>
            <p14:sldId id="4768"/>
            <p14:sldId id="4769"/>
            <p14:sldId id="4770"/>
            <p14:sldId id="4771"/>
            <p14:sldId id="4772"/>
            <p14:sldId id="4773"/>
            <p14:sldId id="4774"/>
            <p14:sldId id="4775"/>
            <p14:sldId id="4776"/>
            <p14:sldId id="4777"/>
            <p14:sldId id="4778"/>
            <p14:sldId id="4779"/>
            <p14:sldId id="4780"/>
            <p14:sldId id="4781"/>
            <p14:sldId id="4782"/>
          </p14:sldIdLst>
        </p14:section>
        <p14:section name="السبع طرايق" id="{385BAEA4-D798-4AD0-920D-ADEC0B972186}">
          <p14:sldIdLst>
            <p14:sldId id="2207"/>
            <p14:sldId id="2208"/>
            <p14:sldId id="2209"/>
            <p14:sldId id="2210"/>
            <p14:sldId id="2211"/>
            <p14:sldId id="2212"/>
            <p14:sldId id="2213"/>
            <p14:sldId id="2214"/>
            <p14:sldId id="2215"/>
            <p14:sldId id="2216"/>
            <p14:sldId id="2217"/>
            <p14:sldId id="2621"/>
            <p14:sldId id="2218"/>
            <p14:sldId id="2219"/>
            <p14:sldId id="2622"/>
            <p14:sldId id="5580"/>
            <p14:sldId id="2623"/>
            <p14:sldId id="5581"/>
            <p14:sldId id="2624"/>
            <p14:sldId id="5582"/>
            <p14:sldId id="2625"/>
            <p14:sldId id="5583"/>
            <p14:sldId id="2626"/>
            <p14:sldId id="5584"/>
            <p14:sldId id="2627"/>
            <p14:sldId id="5585"/>
            <p14:sldId id="2628"/>
            <p14:sldId id="5586"/>
            <p14:sldId id="2629"/>
            <p14:sldId id="2227"/>
            <p14:sldId id="2630"/>
            <p14:sldId id="2228"/>
            <p14:sldId id="2631"/>
            <p14:sldId id="2229"/>
            <p14:sldId id="2632"/>
            <p14:sldId id="2230"/>
            <p14:sldId id="2633"/>
            <p14:sldId id="2231"/>
            <p14:sldId id="2634"/>
            <p14:sldId id="2232"/>
            <p14:sldId id="2635"/>
            <p14:sldId id="2233"/>
            <p14:sldId id="2636"/>
            <p14:sldId id="2234"/>
            <p14:sldId id="2637"/>
            <p14:sldId id="2235"/>
            <p14:sldId id="2638"/>
            <p14:sldId id="2236"/>
            <p14:sldId id="2639"/>
            <p14:sldId id="2237"/>
            <p14:sldId id="2640"/>
            <p14:sldId id="2238"/>
            <p14:sldId id="2641"/>
            <p14:sldId id="2239"/>
            <p14:sldId id="2642"/>
            <p14:sldId id="2240"/>
            <p14:sldId id="2643"/>
            <p14:sldId id="2241"/>
            <p14:sldId id="2644"/>
            <p14:sldId id="2242"/>
            <p14:sldId id="2645"/>
            <p14:sldId id="2243"/>
            <p14:sldId id="2646"/>
            <p14:sldId id="2244"/>
            <p14:sldId id="2647"/>
            <p14:sldId id="2245"/>
            <p14:sldId id="2648"/>
            <p14:sldId id="2246"/>
            <p14:sldId id="2649"/>
            <p14:sldId id="2247"/>
            <p14:sldId id="2650"/>
            <p14:sldId id="2248"/>
            <p14:sldId id="2651"/>
            <p14:sldId id="2249"/>
            <p14:sldId id="2652"/>
            <p14:sldId id="2250"/>
            <p14:sldId id="2653"/>
            <p14:sldId id="2251"/>
            <p14:sldId id="2654"/>
            <p14:sldId id="2252"/>
            <p14:sldId id="2655"/>
            <p14:sldId id="2253"/>
            <p14:sldId id="2656"/>
            <p14:sldId id="2255"/>
            <p14:sldId id="2658"/>
            <p14:sldId id="2256"/>
            <p14:sldId id="2659"/>
            <p14:sldId id="2257"/>
            <p14:sldId id="2660"/>
            <p14:sldId id="2258"/>
            <p14:sldId id="2661"/>
            <p14:sldId id="2259"/>
            <p14:sldId id="2662"/>
            <p14:sldId id="2260"/>
            <p14:sldId id="2663"/>
            <p14:sldId id="2261"/>
            <p14:sldId id="2664"/>
            <p14:sldId id="2262"/>
            <p14:sldId id="2665"/>
            <p14:sldId id="2263"/>
            <p14:sldId id="2666"/>
            <p14:sldId id="2264"/>
            <p14:sldId id="2667"/>
            <p14:sldId id="2265"/>
            <p14:sldId id="2668"/>
            <p14:sldId id="2266"/>
            <p14:sldId id="2669"/>
            <p14:sldId id="2267"/>
            <p14:sldId id="2670"/>
            <p14:sldId id="2268"/>
            <p14:sldId id="2671"/>
            <p14:sldId id="2269"/>
            <p14:sldId id="2672"/>
            <p14:sldId id="2270"/>
            <p14:sldId id="2673"/>
            <p14:sldId id="2271"/>
            <p14:sldId id="2674"/>
            <p14:sldId id="2272"/>
            <p14:sldId id="2675"/>
            <p14:sldId id="2273"/>
            <p14:sldId id="2676"/>
            <p14:sldId id="2274"/>
            <p14:sldId id="2677"/>
            <p14:sldId id="2275"/>
            <p14:sldId id="2678"/>
            <p14:sldId id="2276"/>
            <p14:sldId id="2679"/>
            <p14:sldId id="2277"/>
            <p14:sldId id="2680"/>
            <p14:sldId id="2278"/>
            <p14:sldId id="2681"/>
          </p14:sldIdLst>
        </p14:section>
        <p14:section name="اوشية المسافرين" id="{A059EEC9-5D25-453F-A956-A2E149F0773C}">
          <p14:sldIdLst>
            <p14:sldId id="6758"/>
            <p14:sldId id="6759"/>
            <p14:sldId id="6760"/>
            <p14:sldId id="6761"/>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4"/>
            <p14:sldId id="3605"/>
            <p14:sldId id="3606"/>
            <p14:sldId id="3607"/>
            <p14:sldId id="3608"/>
            <p14:sldId id="3609"/>
            <p14:sldId id="3610"/>
          </p14:sldIdLst>
        </p14:section>
        <p14:section name="اوشية القرابين" id="{2C897F14-44CC-430E-9BE1-EB379FE7A9C7}">
          <p14:sldIdLst>
            <p14:sldId id="6762"/>
            <p14:sldId id="6763"/>
            <p14:sldId id="6764"/>
            <p14:sldId id="6765"/>
            <p14:sldId id="4783"/>
            <p14:sldId id="4784"/>
            <p14:sldId id="4785"/>
            <p14:sldId id="4786"/>
            <p14:sldId id="600"/>
            <p14:sldId id="601"/>
            <p14:sldId id="2178"/>
            <p14:sldId id="2179"/>
            <p14:sldId id="4787"/>
            <p14:sldId id="4788"/>
            <p14:sldId id="4789"/>
            <p14:sldId id="4790"/>
            <p14:sldId id="4791"/>
            <p14:sldId id="4792"/>
            <p14:sldId id="4793"/>
            <p14:sldId id="4794"/>
            <p14:sldId id="4795"/>
            <p14:sldId id="4796"/>
            <p14:sldId id="4797"/>
            <p14:sldId id="4798"/>
            <p14:sldId id="4799"/>
            <p14:sldId id="4801"/>
            <p14:sldId id="4802"/>
            <p14:sldId id="4803"/>
            <p14:sldId id="2180"/>
          </p14:sldIdLst>
        </p14:section>
        <p14:section name="فلنسبح مع الملائكة" id="{2ECE1F1B-C143-4CE2-B550-348BEE185974}">
          <p14:sldIdLst>
            <p14:sldId id="2498"/>
            <p14:sldId id="2499"/>
            <p14:sldId id="2500"/>
            <p14:sldId id="2501"/>
            <p14:sldId id="2502"/>
            <p14:sldId id="2504"/>
            <p14:sldId id="2505"/>
            <p14:sldId id="2506"/>
            <p14:sldId id="2507"/>
            <p14:sldId id="2508"/>
            <p14:sldId id="2509"/>
            <p14:sldId id="2510"/>
            <p14:sldId id="2511"/>
            <p14:sldId id="2512"/>
            <p14:sldId id="2514"/>
            <p14:sldId id="2516"/>
            <p14:sldId id="2517"/>
          </p14:sldIdLst>
        </p14:section>
        <p14:section name="مقدمة الذوكصولوجيات" id="{D72E4090-F25E-47FA-91CC-49FA1BFA5556}">
          <p14:sldIdLst>
            <p14:sldId id="391"/>
            <p14:sldId id="6472"/>
            <p14:sldId id="1651"/>
            <p14:sldId id="1652"/>
            <p14:sldId id="1654"/>
            <p14:sldId id="1656"/>
            <p14:sldId id="1659"/>
            <p14:sldId id="1662"/>
            <p14:sldId id="1664"/>
            <p14:sldId id="1667"/>
            <p14:sldId id="1668"/>
            <p14:sldId id="1669"/>
            <p14:sldId id="1670"/>
          </p14:sldIdLst>
        </p14:section>
        <p14:section name="الذكصولوجيات" id="{A5B9CE2F-90E3-44D7-B22F-CAE6783C8E2F}">
          <p14:sldIdLst>
            <p14:sldId id="7008"/>
          </p14:sldIdLst>
        </p14:section>
        <p14:section name="مقدمة قانون الإيمان" id="{409B3D0A-B40A-4475-811D-72C5125134AB}">
          <p14:sldIdLst>
            <p14:sldId id="6462"/>
            <p14:sldId id="6463"/>
            <p14:sldId id="6464"/>
          </p14:sldIdLst>
        </p14:section>
        <p14:section name="قانون الايمان" id="{3CD34DC9-72C7-4E1F-A24E-3878EF0435D6}">
          <p14:sldIdLst>
            <p14:sldId id="353"/>
            <p14:sldId id="7257"/>
            <p14:sldId id="7259"/>
            <p14:sldId id="7260"/>
          </p14:sldIdLst>
        </p14:section>
        <p14:section name="افنوتي ناي نان" id="{61880C5D-7B19-4DA9-9517-587F0006E7A4}">
          <p14:sldIdLst>
            <p14:sldId id="6544"/>
            <p14:sldId id="4804"/>
            <p14:sldId id="6542"/>
            <p14:sldId id="701"/>
            <p14:sldId id="6772"/>
            <p14:sldId id="702"/>
            <p14:sldId id="6773"/>
            <p14:sldId id="703"/>
            <p14:sldId id="708"/>
          </p14:sldIdLst>
        </p14:section>
        <p14:section name="ايطاف اني اسخاي" id="{60A6EF5E-A7D1-4E39-AAE6-A0EA92726711}">
          <p14:sldIdLst>
            <p14:sldId id="6828"/>
            <p14:sldId id="6829"/>
            <p14:sldId id="6830"/>
            <p14:sldId id="6831"/>
            <p14:sldId id="6832"/>
            <p14:sldId id="6833"/>
            <p14:sldId id="6834"/>
            <p14:sldId id="6835"/>
            <p14:sldId id="6836"/>
            <p14:sldId id="6837"/>
            <p14:sldId id="6838"/>
            <p14:sldId id="6839"/>
            <p14:sldId id="6840"/>
            <p14:sldId id="6879"/>
          </p14:sldIdLst>
        </p14:section>
        <p14:section name="طرح عيد الصليب" id="{17F6A454-5ABF-4DFB-A78A-D146D086082D}">
          <p14:sldIdLst>
            <p14:sldId id="6880"/>
            <p14:sldId id="6881"/>
            <p14:sldId id="6882"/>
            <p14:sldId id="6883"/>
            <p14:sldId id="6884"/>
          </p14:sldIdLst>
        </p14:section>
        <p14:section name="طرح اخر لعيد الصليب" id="{0BD005D7-2E83-417A-9686-5430EAAF391B}">
          <p14:sldIdLst>
            <p14:sldId id="6885"/>
            <p14:sldId id="6886"/>
            <p14:sldId id="6887"/>
            <p14:sldId id="6888"/>
            <p14:sldId id="6889"/>
          </p14:sldIdLst>
        </p14:section>
        <p14:section name="مرد طرح عيد الصليب" id="{68F134B0-811C-48F0-A7D0-5BB19CE61443}">
          <p14:sldIdLst>
            <p14:sldId id="6890"/>
          </p14:sldIdLst>
        </p14:section>
        <p14:section name="أفرحى يا مريم" id="{1C20AEEF-0DEB-4F74-A46A-AFC5A06DC744}">
          <p14:sldIdLst>
            <p14:sldId id="6546"/>
            <p14:sldId id="6547"/>
            <p14:sldId id="6548"/>
            <p14:sldId id="6549"/>
            <p14:sldId id="6550"/>
            <p14:sldId id="6551"/>
            <p14:sldId id="6552"/>
            <p14:sldId id="6553"/>
            <p14:sldId id="6554"/>
            <p14:sldId id="6555"/>
            <p14:sldId id="6556"/>
            <p14:sldId id="6557"/>
            <p14:sldId id="6558"/>
            <p14:sldId id="6559"/>
          </p14:sldIdLst>
        </p14:section>
        <p14:section name="تماجيد نهضة العذراء" id="{7DE226B6-2157-492D-AB80-4448CDB8A41A}">
          <p14:sldIdLst>
            <p14:sldId id="1515"/>
          </p14:sldIdLst>
        </p14:section>
        <p14:section name="لحن شيري ماريا" id="{1E7E7987-2CAA-4858-AB80-5A0AF761B6EF}">
          <p14:sldIdLst>
            <p14:sldId id="265"/>
            <p14:sldId id="266"/>
            <p14:sldId id="267"/>
            <p14:sldId id="268"/>
            <p14:sldId id="269"/>
            <p14:sldId id="271"/>
            <p14:sldId id="272"/>
            <p14:sldId id="273"/>
            <p14:sldId id="274"/>
            <p14:sldId id="275"/>
            <p14:sldId id="276"/>
            <p14:sldId id="277"/>
            <p14:sldId id="278"/>
            <p14:sldId id="279"/>
            <p14:sldId id="270"/>
            <p14:sldId id="280"/>
            <p14:sldId id="281"/>
            <p14:sldId id="282"/>
            <p14:sldId id="283"/>
            <p14:sldId id="284"/>
          </p14:sldIdLst>
        </p14:section>
        <p14:section name="إك اسماروؤت" id="{D2101135-3E00-460B-BDBC-0ED4AE799C01}">
          <p14:sldIdLst>
            <p14:sldId id="6641"/>
          </p14:sldIdLst>
        </p14:section>
        <p14:section name="لحن شيرى ثيؤطوكى" id="{18389A37-F3FC-4832-AAAE-BB56BAA2569D}">
          <p14:sldIdLst>
            <p14:sldId id="1184"/>
            <p14:sldId id="6643"/>
            <p14:sldId id="1186"/>
            <p14:sldId id="1187"/>
            <p14:sldId id="1191"/>
            <p14:sldId id="1193"/>
            <p14:sldId id="1194"/>
          </p14:sldIdLst>
        </p14:section>
        <p14:section name="لحن أو كيريوس" id="{9374086D-AF79-49C7-AD9E-A4DD1D98361A}">
          <p14:sldIdLst>
            <p14:sldId id="872"/>
            <p14:sldId id="873"/>
            <p14:sldId id="874"/>
            <p14:sldId id="875"/>
            <p14:sldId id="876"/>
            <p14:sldId id="877"/>
            <p14:sldId id="878"/>
            <p14:sldId id="879"/>
            <p14:sldId id="880"/>
            <p14:sldId id="881"/>
            <p14:sldId id="882"/>
            <p14:sldId id="883"/>
            <p14:sldId id="884"/>
            <p14:sldId id="886"/>
            <p14:sldId id="887"/>
          </p14:sldIdLst>
        </p14:section>
        <p14:section name="شاشف إنسوب إمميني" id="{93BD22E8-BF7D-4E60-A57A-13DAE76001A3}">
          <p14:sldIdLst>
            <p14:sldId id="6575"/>
            <p14:sldId id="6576"/>
            <p14:sldId id="6577"/>
            <p14:sldId id="6578"/>
            <p14:sldId id="6579"/>
            <p14:sldId id="6580"/>
            <p14:sldId id="6581"/>
            <p14:sldId id="6582"/>
            <p14:sldId id="6583"/>
            <p14:sldId id="6584"/>
            <p14:sldId id="6585"/>
            <p14:sldId id="6586"/>
            <p14:sldId id="6587"/>
            <p14:sldId id="6588"/>
            <p14:sldId id="6589"/>
            <p14:sldId id="6590"/>
            <p14:sldId id="6592"/>
            <p14:sldId id="6591"/>
            <p14:sldId id="6593"/>
            <p14:sldId id="6594"/>
            <p14:sldId id="6596"/>
            <p14:sldId id="6597"/>
            <p14:sldId id="6598"/>
            <p14:sldId id="6599"/>
            <p14:sldId id="6600"/>
            <p14:sldId id="6601"/>
            <p14:sldId id="6602"/>
            <p14:sldId id="6603"/>
            <p14:sldId id="6604"/>
            <p14:sldId id="6605"/>
            <p14:sldId id="6606"/>
            <p14:sldId id="6607"/>
            <p14:sldId id="6608"/>
            <p14:sldId id="6609"/>
            <p14:sldId id="6610"/>
            <p14:sldId id="6611"/>
            <p14:sldId id="6612"/>
            <p14:sldId id="6613"/>
          </p14:sldIdLst>
        </p14:section>
        <p14:section name="لحن راشى نى" id="{0506AF9A-7F49-49A6-942D-C2D14565C280}">
          <p14:sldIdLst>
            <p14:sldId id="6560"/>
            <p14:sldId id="6565"/>
            <p14:sldId id="6561"/>
            <p14:sldId id="6566"/>
            <p14:sldId id="6562"/>
            <p14:sldId id="6567"/>
            <p14:sldId id="6563"/>
            <p14:sldId id="6568"/>
            <p14:sldId id="6564"/>
            <p14:sldId id="6572"/>
            <p14:sldId id="6569"/>
            <p14:sldId id="6573"/>
            <p14:sldId id="6570"/>
            <p14:sldId id="6574"/>
            <p14:sldId id="6571"/>
          </p14:sldIdLst>
        </p14:section>
        <p14:section name="ذفتية بانديس" id="{E63D9888-2FCA-494A-AA68-15E76387F435}">
          <p14:sldIdLst>
            <p14:sldId id="6614"/>
            <p14:sldId id="6615"/>
            <p14:sldId id="6616"/>
            <p14:sldId id="6617"/>
            <p14:sldId id="6618"/>
            <p14:sldId id="6891"/>
            <p14:sldId id="6620"/>
            <p14:sldId id="6621"/>
            <p14:sldId id="6622"/>
            <p14:sldId id="6623"/>
            <p14:sldId id="6624"/>
            <p14:sldId id="6625"/>
            <p14:sldId id="6626"/>
            <p14:sldId id="6627"/>
            <p14:sldId id="6628"/>
            <p14:sldId id="6629"/>
            <p14:sldId id="6630"/>
            <p14:sldId id="6632"/>
            <p14:sldId id="6633"/>
            <p14:sldId id="6634"/>
            <p14:sldId id="6635"/>
            <p14:sldId id="6636"/>
            <p14:sldId id="6638"/>
            <p14:sldId id="6639"/>
            <p14:sldId id="6640"/>
          </p14:sldIdLst>
        </p14:section>
        <p14:section name="سينا اتشو" id="{63C8AA8A-342F-4B05-BFCE-A3098B55F558}">
          <p14:sldIdLst>
            <p14:sldId id="1527"/>
            <p14:sldId id="1528"/>
            <p14:sldId id="1531"/>
            <p14:sldId id="6709"/>
            <p14:sldId id="6710"/>
            <p14:sldId id="1534"/>
            <p14:sldId id="6711"/>
            <p14:sldId id="6712"/>
            <p14:sldId id="1536"/>
            <p14:sldId id="6713"/>
            <p14:sldId id="6714"/>
            <p14:sldId id="1538"/>
          </p14:sldIdLst>
        </p14:section>
        <p14:section name="فاي بى إبليمين" id="{01E8A009-C53E-4034-AA0C-E39290F9C47E}">
          <p14:sldIdLst>
            <p14:sldId id="1273"/>
            <p14:sldId id="1274"/>
            <p14:sldId id="6644"/>
            <p14:sldId id="1276"/>
            <p14:sldId id="6645"/>
            <p14:sldId id="6652"/>
            <p14:sldId id="6646"/>
            <p14:sldId id="6653"/>
            <p14:sldId id="6647"/>
            <p14:sldId id="6654"/>
            <p14:sldId id="6648"/>
            <p14:sldId id="1284"/>
            <p14:sldId id="6649"/>
            <p14:sldId id="1286"/>
            <p14:sldId id="6650"/>
            <p14:sldId id="1288"/>
            <p14:sldId id="6651"/>
          </p14:sldIdLst>
        </p14:section>
        <p14:section name="اطاي بارثينوس" id="{18835C90-087E-4BAC-9D66-708BC1E04983}">
          <p14:sldIdLst>
            <p14:sldId id="6715"/>
            <p14:sldId id="6716"/>
            <p14:sldId id="6675"/>
            <p14:sldId id="6676"/>
            <p14:sldId id="6677"/>
            <p14:sldId id="6678"/>
            <p14:sldId id="6717"/>
            <p14:sldId id="6718"/>
            <p14:sldId id="6719"/>
            <p14:sldId id="6720"/>
            <p14:sldId id="6721"/>
            <p14:sldId id="6722"/>
            <p14:sldId id="6723"/>
            <p14:sldId id="6724"/>
            <p14:sldId id="6725"/>
            <p14:sldId id="6726"/>
            <p14:sldId id="6727"/>
            <p14:sldId id="6728"/>
            <p14:sldId id="6729"/>
            <p14:sldId id="6730"/>
            <p14:sldId id="6731"/>
            <p14:sldId id="6732"/>
          </p14:sldIdLst>
        </p14:section>
        <p14:section name="او اون او هلبيس" id="{1F005296-1C13-4026-A9B3-26C9C6CD6D9D}">
          <p14:sldIdLst>
            <p14:sldId id="1163"/>
            <p14:sldId id="1164"/>
            <p14:sldId id="1165"/>
            <p14:sldId id="1166"/>
            <p14:sldId id="1167"/>
          </p14:sldIdLst>
        </p14:section>
        <p14:section name="اري ابريسفافين" id="{08694BF7-6D62-4C4C-BA7C-6CFED091D44A}">
          <p14:sldIdLst>
            <p14:sldId id="1168"/>
            <p14:sldId id="1169"/>
          </p14:sldIdLst>
        </p14:section>
        <p14:section name="ابؤرو" id="{DD757736-F2EB-40FA-9016-1E28087A0BE5}">
          <p14:sldIdLst>
            <p14:sldId id="2809"/>
            <p14:sldId id="2811"/>
            <p14:sldId id="2813"/>
            <p14:sldId id="2815"/>
            <p14:sldId id="2817"/>
          </p14:sldIdLst>
        </p14:section>
        <p14:section name="مديح السلام لك يا مريم" id="{1796645F-35B4-4F6F-9673-838DE7EF8F58}">
          <p14:sldIdLst>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170"/>
          </p14:sldIdLst>
        </p14:section>
        <p14:section name="خين أفران" id="{FD75781B-0996-4E12-BF4C-D163B4D1708F}">
          <p14:sldIdLst>
            <p14:sldId id="820"/>
            <p14:sldId id="1219"/>
            <p14:sldId id="846"/>
          </p14:sldIdLst>
        </p14:section>
        <p14:section name="اسمعي يا ابنة" id="{3C5D9889-94E1-4B35-82B5-58786720BA8A}">
          <p14:sldIdLst>
            <p14:sldId id="1671"/>
            <p14:sldId id="1672"/>
            <p14:sldId id="1673"/>
            <p14:sldId id="829"/>
            <p14:sldId id="830"/>
          </p14:sldIdLst>
        </p14:section>
        <p14:section name="اوشية الانجيل" id="{B897D380-076C-414A-9934-423AA6230FED}">
          <p14:sldIdLst>
            <p14:sldId id="6656"/>
            <p14:sldId id="6657"/>
            <p14:sldId id="6658"/>
            <p14:sldId id="578"/>
            <p14:sldId id="579"/>
            <p14:sldId id="580"/>
            <p14:sldId id="581"/>
            <p14:sldId id="582"/>
            <p14:sldId id="583"/>
            <p14:sldId id="584"/>
            <p14:sldId id="585"/>
            <p14:sldId id="587"/>
            <p14:sldId id="588"/>
            <p14:sldId id="590"/>
            <p14:sldId id="793"/>
            <p14:sldId id="591"/>
            <p14:sldId id="592"/>
            <p14:sldId id="594"/>
            <p14:sldId id="595"/>
            <p14:sldId id="596"/>
            <p14:sldId id="597"/>
            <p14:sldId id="599"/>
          </p14:sldIdLst>
        </p14:section>
        <p14:section name="طواف مزمور عيد النيروز" id="{A05C62FF-6D7E-4E98-A99D-9A598F41AECB}">
          <p14:sldIdLst>
            <p14:sldId id="6894"/>
            <p14:sldId id="6895"/>
          </p14:sldIdLst>
        </p14:section>
        <p14:section name="مرد مزمور النيروز" id="{11818F8A-85CC-4811-BF72-D444EBE28DB4}">
          <p14:sldIdLst>
            <p14:sldId id="6897"/>
            <p14:sldId id="6898"/>
          </p14:sldIdLst>
        </p14:section>
        <p14:section name="طواف مزمور عيد الصليب و أحد الشعانين" id="{FD80A82A-8C5C-4D6C-9644-19E9CC3FEC0F}">
          <p14:sldIdLst>
            <p14:sldId id="6892"/>
            <p14:sldId id="6893"/>
          </p14:sldIdLst>
        </p14:section>
        <p14:section name="مرد مزمور الصليب" id="{0BC1F8D8-BE35-4C07-A134-EAB9CF63D177}">
          <p14:sldIdLst>
            <p14:sldId id="6844"/>
            <p14:sldId id="6845"/>
          </p14:sldIdLst>
        </p14:section>
        <p14:section name="مرد مزمور الشعانين" id="{2AA95ED2-79CB-40D2-B716-1CB9E9E65C87}">
          <p14:sldIdLst>
            <p14:sldId id="7001"/>
          </p14:sldIdLst>
        </p14:section>
        <p14:section name="مزمور صوم وعشيات اعياد السيدة العذراء" id="{AB54231C-F141-461A-8580-187ADC04F4DB}">
          <p14:sldIdLst>
            <p14:sldId id="6738"/>
            <p14:sldId id="6739"/>
            <p14:sldId id="6740"/>
          </p14:sldIdLst>
        </p14:section>
        <p14:section name="طواف صوم واعياد العذراء" id="{AD767EA5-20E9-48D6-9567-43335CC42D9A}">
          <p14:sldIdLst>
            <p14:sldId id="330"/>
            <p14:sldId id="333"/>
            <p14:sldId id="779"/>
          </p14:sldIdLst>
        </p14:section>
        <p14:section name="مارو اتشاسف" id="{62A12AF8-CB6D-4CC5-9DB0-B73A7C24E2AD}">
          <p14:sldIdLst>
            <p14:sldId id="2540"/>
            <p14:sldId id="6741"/>
            <p14:sldId id="6742"/>
            <p14:sldId id="6743"/>
            <p14:sldId id="2541"/>
            <p14:sldId id="2542"/>
            <p14:sldId id="6744"/>
            <p14:sldId id="6745"/>
            <p14:sldId id="2543"/>
            <p14:sldId id="6746"/>
          </p14:sldIdLst>
        </p14:section>
        <p14:section name="مقدمة الانجيل" id="{C9DDD86A-610C-49CA-81D2-F3293213F325}">
          <p14:sldIdLst>
            <p14:sldId id="603"/>
            <p14:sldId id="604"/>
            <p14:sldId id="605"/>
            <p14:sldId id="606"/>
            <p14:sldId id="607"/>
            <p14:sldId id="4865"/>
            <p14:sldId id="4866"/>
            <p14:sldId id="4867"/>
            <p14:sldId id="4868"/>
            <p14:sldId id="4900"/>
          </p14:sldIdLst>
        </p14:section>
        <p14:section name="الانجيل قبطي" id="{B900AA98-6A60-4787-8E81-4111C4CE8DC1}">
          <p14:sldIdLst>
            <p14:sldId id="4895"/>
            <p14:sldId id="4896"/>
            <p14:sldId id="4898"/>
            <p14:sldId id="4899"/>
          </p14:sldIdLst>
        </p14:section>
        <p14:section name="المزمور" id="{6D1E6E7D-EECE-483C-A3AE-C135D02E717C}">
          <p14:sldIdLst>
            <p14:sldId id="609"/>
            <p14:sldId id="794"/>
          </p14:sldIdLst>
        </p14:section>
        <p14:section name="فليرفعوه" id="{23533FC3-43FE-456F-9454-70C3088055E7}">
          <p14:sldIdLst>
            <p14:sldId id="4892"/>
            <p14:sldId id="4893"/>
            <p14:sldId id="4894"/>
          </p14:sldIdLst>
        </p14:section>
        <p14:section name="الانجيل" id="{B74DBB8C-2B2D-46E4-9508-DA46008D19A4}">
          <p14:sldIdLst>
            <p14:sldId id="611"/>
            <p14:sldId id="614"/>
          </p14:sldIdLst>
        </p14:section>
        <p14:section name="مرد انجيل الصليب" id="{EDE09087-B069-49CA-8211-757926594D3F}">
          <p14:sldIdLst>
            <p14:sldId id="6846"/>
            <p14:sldId id="6847"/>
            <p14:sldId id="6848"/>
          </p14:sldIdLst>
        </p14:section>
        <p14:section name="مرد انجيل عشية الشعانين" id="{995B3A40-EED6-4463-A2DC-498DF1965406}">
          <p14:sldIdLst>
            <p14:sldId id="7005"/>
            <p14:sldId id="7006"/>
          </p14:sldIdLst>
        </p14:section>
        <p14:section name="مرد انجيل باكر الشعانين" id="{AE580C60-FE10-48A4-8A58-816566E88A65}">
          <p14:sldIdLst>
            <p14:sldId id="7002"/>
            <p14:sldId id="7003"/>
            <p14:sldId id="7004"/>
          </p14:sldIdLst>
        </p14:section>
        <p14:section name="مرد انجيل التجلي" id="{424645C4-4007-414C-8960-3DE1095D0419}">
          <p14:sldIdLst>
            <p14:sldId id="6748"/>
          </p14:sldIdLst>
        </p14:section>
        <p14:section name="فاي اريه بي اوو" id="{B7D98377-B994-4654-B49C-DE10E0DDE4F1}">
          <p14:sldIdLst>
            <p14:sldId id="6443"/>
          </p14:sldIdLst>
        </p14:section>
        <p14:section name="مرد الانجيل السنوي" id="{BEECCC68-2AEF-4568-91AA-98BCD14D3B92}">
          <p14:sldIdLst>
            <p14:sldId id="6659"/>
            <p14:sldId id="6660"/>
          </p14:sldIdLst>
        </p14:section>
        <p14:section name="مرد انجيل كيهك 1" id="{765066DC-37D0-48B3-9046-D4F98F5B05BC}">
          <p14:sldIdLst>
            <p14:sldId id="7012"/>
            <p14:sldId id="7013"/>
          </p14:sldIdLst>
        </p14:section>
        <p14:section name="مرد انجيل كيهك 2" id="{D5E69BAC-0157-4B69-9255-B6775E2EE11D}">
          <p14:sldIdLst>
            <p14:sldId id="7014"/>
            <p14:sldId id="7015"/>
          </p14:sldIdLst>
        </p14:section>
        <p14:section name="تكملة مشتركة لكيهك" id="{98BAFA87-CFC9-4304-8B00-99AA9EC72A3D}">
          <p14:sldIdLst>
            <p14:sldId id="7016"/>
            <p14:sldId id="7017"/>
          </p14:sldIdLst>
        </p14:section>
        <p14:section name="مرد انجيل صوم العذراء - عشية" id="{5043F523-486A-4B7C-9F73-2F3F943BB30C}">
          <p14:sldIdLst>
            <p14:sldId id="782"/>
            <p14:sldId id="783"/>
          </p14:sldIdLst>
        </p14:section>
        <p14:section name="مرد انجيل صوم العذراء - باكر" id="{037D8578-7219-4388-AFC5-4753352BFA8C}">
          <p14:sldIdLst>
            <p14:sldId id="6899"/>
          </p14:sldIdLst>
        </p14:section>
        <p14:section name="اري ابرسفافين" id="{49534D46-CF48-4D9B-ADBF-B776827F6670}">
          <p14:sldIdLst>
            <p14:sldId id="618"/>
            <p14:sldId id="619"/>
          </p14:sldIdLst>
        </p14:section>
        <p14:section name="ربع يقال في صوم الرسل" id="{F5AB11D4-D7D2-4DA3-A830-32BA45BCB16D}">
          <p14:sldIdLst>
            <p14:sldId id="6999"/>
            <p14:sldId id="7000"/>
          </p14:sldIdLst>
        </p14:section>
        <p14:section name="جي افسمارؤوت" id="{DD53DBD3-9599-4D1D-B8C1-EAB35FBD36D3}">
          <p14:sldIdLst>
            <p14:sldId id="6661"/>
            <p14:sldId id="6662"/>
          </p14:sldIdLst>
        </p14:section>
        <p14:section name="اوشية السلام" id="{4DB48091-D529-44E1-939A-81BC51E41D41}">
          <p14:sldIdLst>
            <p14:sldId id="6900"/>
            <p14:sldId id="6901"/>
            <p14:sldId id="6902"/>
            <p14:sldId id="6903"/>
            <p14:sldId id="6904"/>
            <p14:sldId id="6905"/>
            <p14:sldId id="6906"/>
            <p14:sldId id="6907"/>
            <p14:sldId id="6908"/>
            <p14:sldId id="6909"/>
            <p14:sldId id="6910"/>
            <p14:sldId id="6911"/>
            <p14:sldId id="6912"/>
          </p14:sldIdLst>
        </p14:section>
        <p14:section name="اوشية الآباء" id="{64C3B268-ED69-4006-B650-A09460633196}">
          <p14:sldIdLst>
            <p14:sldId id="6913"/>
            <p14:sldId id="6914"/>
            <p14:sldId id="6915"/>
            <p14:sldId id="6916"/>
            <p14:sldId id="6917"/>
            <p14:sldId id="6919"/>
            <p14:sldId id="6920"/>
            <p14:sldId id="6922"/>
            <p14:sldId id="6921"/>
          </p14:sldIdLst>
        </p14:section>
        <p14:section name="أوشية الموضع" id="{9DACDA4B-74BF-4F4B-A961-DA43C70DC545}">
          <p14:sldIdLst>
            <p14:sldId id="6923"/>
            <p14:sldId id="6924"/>
            <p14:sldId id="6925"/>
            <p14:sldId id="6926"/>
            <p14:sldId id="6927"/>
            <p14:sldId id="6928"/>
            <p14:sldId id="6929"/>
            <p14:sldId id="6930"/>
            <p14:sldId id="6931"/>
          </p14:sldIdLst>
        </p14:section>
        <p14:section name="تكملة الاواشي" id="{5DFBA264-6756-41DD-8F16-17B76F3E3F0F}">
          <p14:sldIdLst>
            <p14:sldId id="6737"/>
            <p14:sldId id="1289"/>
            <p14:sldId id="1291"/>
            <p14:sldId id="1292"/>
            <p14:sldId id="1293"/>
            <p14:sldId id="1294"/>
            <p14:sldId id="1296"/>
            <p14:sldId id="1298"/>
            <p14:sldId id="1299"/>
            <p14:sldId id="1300"/>
            <p14:sldId id="1301"/>
            <p14:sldId id="1302"/>
            <p14:sldId id="1303"/>
            <p14:sldId id="1305"/>
            <p14:sldId id="1306"/>
          </p14:sldIdLst>
        </p14:section>
        <p14:section name="أوشية الإجتماعات" id="{7259AEAC-8F21-4B0E-9C69-498513DD91E4}">
          <p14:sldIdLst>
            <p14:sldId id="6938"/>
            <p14:sldId id="6939"/>
            <p14:sldId id="6940"/>
            <p14:sldId id="6941"/>
            <p14:sldId id="6937"/>
            <p14:sldId id="6942"/>
            <p14:sldId id="6944"/>
            <p14:sldId id="6943"/>
            <p14:sldId id="6945"/>
            <p14:sldId id="6946"/>
            <p14:sldId id="6947"/>
            <p14:sldId id="6948"/>
            <p14:sldId id="6949"/>
            <p14:sldId id="6950"/>
            <p14:sldId id="6951"/>
            <p14:sldId id="6952"/>
            <p14:sldId id="6953"/>
            <p14:sldId id="6954"/>
            <p14:sldId id="6955"/>
            <p14:sldId id="6956"/>
            <p14:sldId id="6957"/>
            <p14:sldId id="6958"/>
            <p14:sldId id="6959"/>
            <p14:sldId id="6960"/>
            <p14:sldId id="6961"/>
            <p14:sldId id="6962"/>
          </p14:sldIdLst>
        </p14:section>
        <p14:section name="ابانا الذي في السموات" id="{FD187B58-5CE8-4776-8487-9C5928B14F0D}">
          <p14:sldIdLst>
            <p14:sldId id="6963"/>
            <p14:sldId id="1495"/>
            <p14:sldId id="942"/>
            <p14:sldId id="943"/>
            <p14:sldId id="944"/>
            <p14:sldId id="945"/>
            <p14:sldId id="946"/>
          </p14:sldIdLst>
        </p14:section>
        <p14:section name="الختام" id="{90F50AB7-3911-445D-9C45-41866ECCCED0}">
          <p14:sldIdLst>
            <p14:sldId id="6964"/>
            <p14:sldId id="6965"/>
            <p14:sldId id="6966"/>
          </p14:sldIdLst>
        </p14:section>
        <p14:section name="تكملة على حسب المناسبة" id="{A18EDC94-F257-4FAC-99C7-0A8EA70F0FAF}">
          <p14:sldIdLst>
            <p14:sldId id="6981"/>
            <p14:sldId id="6982"/>
            <p14:sldId id="6983"/>
            <p14:sldId id="6984"/>
            <p14:sldId id="6985"/>
            <p14:sldId id="6986"/>
            <p14:sldId id="6987"/>
            <p14:sldId id="6988"/>
            <p14:sldId id="6989"/>
            <p14:sldId id="6990"/>
            <p14:sldId id="6991"/>
            <p14:sldId id="6992"/>
            <p14:sldId id="6993"/>
            <p14:sldId id="6994"/>
            <p14:sldId id="6995"/>
            <p14:sldId id="6996"/>
            <p14:sldId id="6997"/>
            <p14:sldId id="6998"/>
            <p14:sldId id="6967"/>
          </p14:sldIdLst>
        </p14:section>
        <p14:section name="في حضور الاسقف" id="{A9183893-7B7E-459F-8547-F7A8F7D2D521}">
          <p14:sldIdLst>
            <p14:sldId id="6968"/>
            <p14:sldId id="6969"/>
            <p14:sldId id="6970"/>
            <p14:sldId id="6971"/>
            <p14:sldId id="6972"/>
            <p14:sldId id="6973"/>
            <p14:sldId id="6974"/>
            <p14:sldId id="7007"/>
            <p14:sldId id="6975"/>
          </p14:sldIdLst>
        </p14:section>
        <p14:section name="الختام 2" id="{A3DED752-5159-4F64-86F6-7B95F37A8327}">
          <p14:sldIdLst>
            <p14:sldId id="6976"/>
            <p14:sldId id="6977"/>
            <p14:sldId id="6978"/>
            <p14:sldId id="6979"/>
            <p14:sldId id="6980"/>
          </p14:sldIdLst>
        </p14:section>
        <p14:section name="اوشية المياة" id="{BA51DE45-1C6C-43E6-AFF3-A98C3B049C70}">
          <p14:sldIdLst>
            <p14:sldId id="1573"/>
            <p14:sldId id="6932"/>
            <p14:sldId id="1575"/>
            <p14:sldId id="1576"/>
            <p14:sldId id="1577"/>
            <p14:sldId id="1579"/>
            <p14:sldId id="4956"/>
          </p14:sldIdLst>
        </p14:section>
        <p14:section name="أوشية الزروع" id="{A0DD24B6-1053-42A1-8391-038649B3219B}">
          <p14:sldIdLst>
            <p14:sldId id="1267"/>
            <p14:sldId id="1270"/>
            <p14:sldId id="1271"/>
            <p14:sldId id="6934"/>
            <p14:sldId id="4949"/>
            <p14:sldId id="4951"/>
            <p14:sldId id="6935"/>
            <p14:sldId id="6936"/>
          </p14:sldIdLst>
        </p14:section>
        <p14:section name="اوشية الأهوية والثمار" id="{BD1D9BBC-5109-4880-BAFF-4C03F37555C1}">
          <p14:sldIdLst>
            <p14:sldId id="1580"/>
            <p14:sldId id="1582"/>
            <p14:sldId id="1583"/>
            <p14:sldId id="1585"/>
            <p14:sldId id="1586"/>
            <p14:sldId id="693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15" autoAdjust="0"/>
    <p:restoredTop sz="94660"/>
  </p:normalViewPr>
  <p:slideViewPr>
    <p:cSldViewPr snapToGrid="0" showGuides="1">
      <p:cViewPr varScale="1">
        <p:scale>
          <a:sx n="71" d="100"/>
          <a:sy n="71" d="100"/>
        </p:scale>
        <p:origin x="10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slide" Target="slides/slide212.xml"/><Relationship Id="rId215" Type="http://schemas.openxmlformats.org/officeDocument/2006/relationships/slide" Target="slides/slide213.xml"/><Relationship Id="rId216" Type="http://schemas.openxmlformats.org/officeDocument/2006/relationships/slide" Target="slides/slide214.xml"/><Relationship Id="rId217" Type="http://schemas.openxmlformats.org/officeDocument/2006/relationships/slide" Target="slides/slide215.xml"/><Relationship Id="rId218" Type="http://schemas.openxmlformats.org/officeDocument/2006/relationships/slide" Target="slides/slide216.xml"/><Relationship Id="rId219" Type="http://schemas.openxmlformats.org/officeDocument/2006/relationships/slide" Target="slides/slide217.xml"/><Relationship Id="rId220" Type="http://schemas.openxmlformats.org/officeDocument/2006/relationships/slide" Target="slides/slide218.xml"/><Relationship Id="rId221" Type="http://schemas.openxmlformats.org/officeDocument/2006/relationships/slide" Target="slides/slide219.xml"/><Relationship Id="rId222" Type="http://schemas.openxmlformats.org/officeDocument/2006/relationships/slide" Target="slides/slide220.xml"/><Relationship Id="rId223" Type="http://schemas.openxmlformats.org/officeDocument/2006/relationships/slide" Target="slides/slide221.xml"/><Relationship Id="rId224" Type="http://schemas.openxmlformats.org/officeDocument/2006/relationships/slide" Target="slides/slide222.xml"/><Relationship Id="rId225" Type="http://schemas.openxmlformats.org/officeDocument/2006/relationships/slide" Target="slides/slide223.xml"/><Relationship Id="rId226" Type="http://schemas.openxmlformats.org/officeDocument/2006/relationships/slide" Target="slides/slide224.xml"/><Relationship Id="rId227" Type="http://schemas.openxmlformats.org/officeDocument/2006/relationships/slide" Target="slides/slide225.xml"/><Relationship Id="rId228" Type="http://schemas.openxmlformats.org/officeDocument/2006/relationships/slide" Target="slides/slide226.xml"/><Relationship Id="rId229" Type="http://schemas.openxmlformats.org/officeDocument/2006/relationships/slide" Target="slides/slide227.xml"/><Relationship Id="rId230" Type="http://schemas.openxmlformats.org/officeDocument/2006/relationships/slide" Target="slides/slide228.xml"/><Relationship Id="rId231" Type="http://schemas.openxmlformats.org/officeDocument/2006/relationships/slide" Target="slides/slide229.xml"/><Relationship Id="rId232" Type="http://schemas.openxmlformats.org/officeDocument/2006/relationships/slide" Target="slides/slide230.xml"/><Relationship Id="rId233" Type="http://schemas.openxmlformats.org/officeDocument/2006/relationships/slide" Target="slides/slide231.xml"/><Relationship Id="rId234" Type="http://schemas.openxmlformats.org/officeDocument/2006/relationships/slide" Target="slides/slide232.xml"/><Relationship Id="rId235" Type="http://schemas.openxmlformats.org/officeDocument/2006/relationships/slide" Target="slides/slide233.xml"/><Relationship Id="rId236" Type="http://schemas.openxmlformats.org/officeDocument/2006/relationships/slide" Target="slides/slide234.xml"/><Relationship Id="rId237" Type="http://schemas.openxmlformats.org/officeDocument/2006/relationships/slide" Target="slides/slide235.xml"/><Relationship Id="rId238" Type="http://schemas.openxmlformats.org/officeDocument/2006/relationships/slide" Target="slides/slide236.xml"/><Relationship Id="rId239" Type="http://schemas.openxmlformats.org/officeDocument/2006/relationships/slide" Target="slides/slide237.xml"/><Relationship Id="rId240" Type="http://schemas.openxmlformats.org/officeDocument/2006/relationships/slide" Target="slides/slide238.xml"/><Relationship Id="rId241" Type="http://schemas.openxmlformats.org/officeDocument/2006/relationships/slide" Target="slides/slide239.xml"/><Relationship Id="rId242" Type="http://schemas.openxmlformats.org/officeDocument/2006/relationships/slide" Target="slides/slide240.xml"/><Relationship Id="rId243" Type="http://schemas.openxmlformats.org/officeDocument/2006/relationships/slide" Target="slides/slide241.xml"/><Relationship Id="rId244" Type="http://schemas.openxmlformats.org/officeDocument/2006/relationships/slide" Target="slides/slide242.xml"/><Relationship Id="rId245" Type="http://schemas.openxmlformats.org/officeDocument/2006/relationships/slide" Target="slides/slide243.xml"/><Relationship Id="rId246" Type="http://schemas.openxmlformats.org/officeDocument/2006/relationships/slide" Target="slides/slide244.xml"/><Relationship Id="rId247" Type="http://schemas.openxmlformats.org/officeDocument/2006/relationships/slide" Target="slides/slide245.xml"/><Relationship Id="rId248" Type="http://schemas.openxmlformats.org/officeDocument/2006/relationships/slide" Target="slides/slide246.xml"/><Relationship Id="rId249" Type="http://schemas.openxmlformats.org/officeDocument/2006/relationships/slide" Target="slides/slide247.xml"/><Relationship Id="rId250" Type="http://schemas.openxmlformats.org/officeDocument/2006/relationships/slide" Target="slides/slide248.xml"/><Relationship Id="rId251" Type="http://schemas.openxmlformats.org/officeDocument/2006/relationships/slide" Target="slides/slide249.xml"/><Relationship Id="rId252" Type="http://schemas.openxmlformats.org/officeDocument/2006/relationships/slide" Target="slides/slide250.xml"/><Relationship Id="rId253" Type="http://schemas.openxmlformats.org/officeDocument/2006/relationships/slide" Target="slides/slide251.xml"/><Relationship Id="rId254" Type="http://schemas.openxmlformats.org/officeDocument/2006/relationships/slide" Target="slides/slide252.xml"/><Relationship Id="rId255" Type="http://schemas.openxmlformats.org/officeDocument/2006/relationships/slide" Target="slides/slide253.xml"/><Relationship Id="rId256" Type="http://schemas.openxmlformats.org/officeDocument/2006/relationships/slide" Target="slides/slide254.xml"/><Relationship Id="rId257" Type="http://schemas.openxmlformats.org/officeDocument/2006/relationships/slide" Target="slides/slide255.xml"/><Relationship Id="rId258" Type="http://schemas.openxmlformats.org/officeDocument/2006/relationships/slide" Target="slides/slide256.xml"/><Relationship Id="rId259" Type="http://schemas.openxmlformats.org/officeDocument/2006/relationships/slide" Target="slides/slide257.xml"/><Relationship Id="rId260" Type="http://schemas.openxmlformats.org/officeDocument/2006/relationships/slide" Target="slides/slide258.xml"/><Relationship Id="rId261" Type="http://schemas.openxmlformats.org/officeDocument/2006/relationships/slide" Target="slides/slide259.xml"/><Relationship Id="rId262" Type="http://schemas.openxmlformats.org/officeDocument/2006/relationships/slide" Target="slides/slide260.xml"/><Relationship Id="rId263" Type="http://schemas.openxmlformats.org/officeDocument/2006/relationships/slide" Target="slides/slide261.xml"/><Relationship Id="rId264" Type="http://schemas.openxmlformats.org/officeDocument/2006/relationships/slide" Target="slides/slide262.xml"/><Relationship Id="rId265" Type="http://schemas.openxmlformats.org/officeDocument/2006/relationships/slide" Target="slides/slide263.xml"/><Relationship Id="rId266" Type="http://schemas.openxmlformats.org/officeDocument/2006/relationships/slide" Target="slides/slide264.xml"/><Relationship Id="rId267" Type="http://schemas.openxmlformats.org/officeDocument/2006/relationships/slide" Target="slides/slide265.xml"/><Relationship Id="rId268" Type="http://schemas.openxmlformats.org/officeDocument/2006/relationships/slide" Target="slides/slide266.xml"/><Relationship Id="rId269" Type="http://schemas.openxmlformats.org/officeDocument/2006/relationships/slide" Target="slides/slide267.xml"/><Relationship Id="rId270" Type="http://schemas.openxmlformats.org/officeDocument/2006/relationships/slide" Target="slides/slide268.xml"/><Relationship Id="rId271" Type="http://schemas.openxmlformats.org/officeDocument/2006/relationships/slide" Target="slides/slide269.xml"/><Relationship Id="rId272" Type="http://schemas.openxmlformats.org/officeDocument/2006/relationships/slide" Target="slides/slide270.xml"/><Relationship Id="rId273" Type="http://schemas.openxmlformats.org/officeDocument/2006/relationships/slide" Target="slides/slide271.xml"/><Relationship Id="rId274" Type="http://schemas.openxmlformats.org/officeDocument/2006/relationships/slide" Target="slides/slide272.xml"/><Relationship Id="rId275" Type="http://schemas.openxmlformats.org/officeDocument/2006/relationships/slide" Target="slides/slide273.xml"/><Relationship Id="rId276" Type="http://schemas.openxmlformats.org/officeDocument/2006/relationships/slide" Target="slides/slide274.xml"/><Relationship Id="rId277" Type="http://schemas.openxmlformats.org/officeDocument/2006/relationships/slide" Target="slides/slide275.xml"/><Relationship Id="rId278" Type="http://schemas.openxmlformats.org/officeDocument/2006/relationships/slide" Target="slides/slide276.xml"/><Relationship Id="rId279" Type="http://schemas.openxmlformats.org/officeDocument/2006/relationships/slide" Target="slides/slide277.xml"/><Relationship Id="rId280" Type="http://schemas.openxmlformats.org/officeDocument/2006/relationships/slide" Target="slides/slide278.xml"/><Relationship Id="rId281" Type="http://schemas.openxmlformats.org/officeDocument/2006/relationships/slide" Target="slides/slide279.xml"/><Relationship Id="rId282" Type="http://schemas.openxmlformats.org/officeDocument/2006/relationships/slide" Target="slides/slide280.xml"/><Relationship Id="rId283" Type="http://schemas.openxmlformats.org/officeDocument/2006/relationships/slide" Target="slides/slide281.xml"/><Relationship Id="rId284" Type="http://schemas.openxmlformats.org/officeDocument/2006/relationships/slide" Target="slides/slide282.xml"/><Relationship Id="rId285" Type="http://schemas.openxmlformats.org/officeDocument/2006/relationships/slide" Target="slides/slide283.xml"/><Relationship Id="rId286" Type="http://schemas.openxmlformats.org/officeDocument/2006/relationships/slide" Target="slides/slide284.xml"/><Relationship Id="rId287" Type="http://schemas.openxmlformats.org/officeDocument/2006/relationships/slide" Target="slides/slide285.xml"/><Relationship Id="rId288" Type="http://schemas.openxmlformats.org/officeDocument/2006/relationships/slide" Target="slides/slide286.xml"/><Relationship Id="rId289" Type="http://schemas.openxmlformats.org/officeDocument/2006/relationships/slide" Target="slides/slide287.xml"/><Relationship Id="rId290" Type="http://schemas.openxmlformats.org/officeDocument/2006/relationships/slide" Target="slides/slide288.xml"/><Relationship Id="rId291" Type="http://schemas.openxmlformats.org/officeDocument/2006/relationships/slide" Target="slides/slide289.xml"/><Relationship Id="rId292" Type="http://schemas.openxmlformats.org/officeDocument/2006/relationships/slide" Target="slides/slide290.xml"/><Relationship Id="rId293" Type="http://schemas.openxmlformats.org/officeDocument/2006/relationships/slide" Target="slides/slide291.xml"/><Relationship Id="rId294" Type="http://schemas.openxmlformats.org/officeDocument/2006/relationships/slide" Target="slides/slide292.xml"/><Relationship Id="rId295" Type="http://schemas.openxmlformats.org/officeDocument/2006/relationships/slide" Target="slides/slide293.xml"/><Relationship Id="rId296" Type="http://schemas.openxmlformats.org/officeDocument/2006/relationships/slide" Target="slides/slide294.xml"/><Relationship Id="rId297" Type="http://schemas.openxmlformats.org/officeDocument/2006/relationships/slide" Target="slides/slide295.xml"/><Relationship Id="rId298" Type="http://schemas.openxmlformats.org/officeDocument/2006/relationships/slide" Target="slides/slide296.xml"/><Relationship Id="rId299" Type="http://schemas.openxmlformats.org/officeDocument/2006/relationships/slide" Target="slides/slide297.xml"/><Relationship Id="rId300" Type="http://schemas.openxmlformats.org/officeDocument/2006/relationships/slide" Target="slides/slide298.xml"/><Relationship Id="rId301" Type="http://schemas.openxmlformats.org/officeDocument/2006/relationships/slide" Target="slides/slide299.xml"/><Relationship Id="rId302" Type="http://schemas.openxmlformats.org/officeDocument/2006/relationships/slide" Target="slides/slide300.xml"/><Relationship Id="rId303" Type="http://schemas.openxmlformats.org/officeDocument/2006/relationships/slide" Target="slides/slide301.xml"/><Relationship Id="rId304" Type="http://schemas.openxmlformats.org/officeDocument/2006/relationships/slide" Target="slides/slide302.xml"/><Relationship Id="rId305" Type="http://schemas.openxmlformats.org/officeDocument/2006/relationships/slide" Target="slides/slide303.xml"/><Relationship Id="rId306" Type="http://schemas.openxmlformats.org/officeDocument/2006/relationships/slide" Target="slides/slide304.xml"/><Relationship Id="rId307" Type="http://schemas.openxmlformats.org/officeDocument/2006/relationships/slide" Target="slides/slide305.xml"/><Relationship Id="rId308" Type="http://schemas.openxmlformats.org/officeDocument/2006/relationships/slide" Target="slides/slide306.xml"/><Relationship Id="rId309" Type="http://schemas.openxmlformats.org/officeDocument/2006/relationships/slide" Target="slides/slide307.xml"/><Relationship Id="rId310" Type="http://schemas.openxmlformats.org/officeDocument/2006/relationships/slide" Target="slides/slide308.xml"/><Relationship Id="rId311" Type="http://schemas.openxmlformats.org/officeDocument/2006/relationships/slide" Target="slides/slide309.xml"/><Relationship Id="rId312" Type="http://schemas.openxmlformats.org/officeDocument/2006/relationships/slide" Target="slides/slide310.xml"/><Relationship Id="rId313" Type="http://schemas.openxmlformats.org/officeDocument/2006/relationships/slide" Target="slides/slide311.xml"/><Relationship Id="rId314" Type="http://schemas.openxmlformats.org/officeDocument/2006/relationships/slide" Target="slides/slide312.xml"/><Relationship Id="rId315" Type="http://schemas.openxmlformats.org/officeDocument/2006/relationships/slide" Target="slides/slide313.xml"/><Relationship Id="rId316" Type="http://schemas.openxmlformats.org/officeDocument/2006/relationships/slide" Target="slides/slide314.xml"/><Relationship Id="rId317" Type="http://schemas.openxmlformats.org/officeDocument/2006/relationships/slide" Target="slides/slide315.xml"/><Relationship Id="rId318" Type="http://schemas.openxmlformats.org/officeDocument/2006/relationships/slide" Target="slides/slide316.xml"/><Relationship Id="rId319" Type="http://schemas.openxmlformats.org/officeDocument/2006/relationships/slide" Target="slides/slide317.xml"/><Relationship Id="rId320" Type="http://schemas.openxmlformats.org/officeDocument/2006/relationships/slide" Target="slides/slide318.xml"/><Relationship Id="rId321" Type="http://schemas.openxmlformats.org/officeDocument/2006/relationships/slide" Target="slides/slide319.xml"/><Relationship Id="rId322" Type="http://schemas.openxmlformats.org/officeDocument/2006/relationships/slide" Target="slides/slide320.xml"/><Relationship Id="rId323" Type="http://schemas.openxmlformats.org/officeDocument/2006/relationships/slide" Target="slides/slide321.xml"/><Relationship Id="rId324" Type="http://schemas.openxmlformats.org/officeDocument/2006/relationships/slide" Target="slides/slide322.xml"/><Relationship Id="rId325" Type="http://schemas.openxmlformats.org/officeDocument/2006/relationships/slide" Target="slides/slide323.xml"/><Relationship Id="rId326" Type="http://schemas.openxmlformats.org/officeDocument/2006/relationships/slide" Target="slides/slide324.xml"/><Relationship Id="rId327" Type="http://schemas.openxmlformats.org/officeDocument/2006/relationships/slide" Target="slides/slide325.xml"/><Relationship Id="rId328" Type="http://schemas.openxmlformats.org/officeDocument/2006/relationships/slide" Target="slides/slide326.xml"/><Relationship Id="rId329" Type="http://schemas.openxmlformats.org/officeDocument/2006/relationships/slide" Target="slides/slide327.xml"/><Relationship Id="rId330" Type="http://schemas.openxmlformats.org/officeDocument/2006/relationships/slide" Target="slides/slide328.xml"/><Relationship Id="rId331" Type="http://schemas.openxmlformats.org/officeDocument/2006/relationships/slide" Target="slides/slide329.xml"/><Relationship Id="rId332" Type="http://schemas.openxmlformats.org/officeDocument/2006/relationships/slide" Target="slides/slide330.xml"/><Relationship Id="rId333" Type="http://schemas.openxmlformats.org/officeDocument/2006/relationships/slide" Target="slides/slide331.xml"/><Relationship Id="rId334" Type="http://schemas.openxmlformats.org/officeDocument/2006/relationships/slide" Target="slides/slide332.xml"/><Relationship Id="rId335" Type="http://schemas.openxmlformats.org/officeDocument/2006/relationships/slide" Target="slides/slide333.xml"/><Relationship Id="rId336" Type="http://schemas.openxmlformats.org/officeDocument/2006/relationships/slide" Target="slides/slide334.xml"/><Relationship Id="rId337" Type="http://schemas.openxmlformats.org/officeDocument/2006/relationships/slide" Target="slides/slide335.xml"/><Relationship Id="rId338" Type="http://schemas.openxmlformats.org/officeDocument/2006/relationships/slide" Target="slides/slide336.xml"/><Relationship Id="rId339" Type="http://schemas.openxmlformats.org/officeDocument/2006/relationships/slide" Target="slides/slide337.xml"/><Relationship Id="rId340" Type="http://schemas.openxmlformats.org/officeDocument/2006/relationships/slide" Target="slides/slide338.xml"/><Relationship Id="rId341" Type="http://schemas.openxmlformats.org/officeDocument/2006/relationships/slide" Target="slides/slide339.xml"/><Relationship Id="rId342" Type="http://schemas.openxmlformats.org/officeDocument/2006/relationships/slide" Target="slides/slide340.xml"/><Relationship Id="rId343" Type="http://schemas.openxmlformats.org/officeDocument/2006/relationships/slide" Target="slides/slide341.xml"/><Relationship Id="rId344" Type="http://schemas.openxmlformats.org/officeDocument/2006/relationships/slide" Target="slides/slide342.xml"/><Relationship Id="rId345" Type="http://schemas.openxmlformats.org/officeDocument/2006/relationships/slide" Target="slides/slide343.xml"/><Relationship Id="rId346" Type="http://schemas.openxmlformats.org/officeDocument/2006/relationships/slide" Target="slides/slide344.xml"/><Relationship Id="rId347" Type="http://schemas.openxmlformats.org/officeDocument/2006/relationships/slide" Target="slides/slide345.xml"/><Relationship Id="rId348" Type="http://schemas.openxmlformats.org/officeDocument/2006/relationships/slide" Target="slides/slide346.xml"/><Relationship Id="rId349" Type="http://schemas.openxmlformats.org/officeDocument/2006/relationships/slide" Target="slides/slide347.xml"/><Relationship Id="rId350" Type="http://schemas.openxmlformats.org/officeDocument/2006/relationships/slide" Target="slides/slide348.xml"/><Relationship Id="rId351" Type="http://schemas.openxmlformats.org/officeDocument/2006/relationships/slide" Target="slides/slide349.xml"/><Relationship Id="rId352" Type="http://schemas.openxmlformats.org/officeDocument/2006/relationships/slide" Target="slides/slide350.xml"/><Relationship Id="rId353" Type="http://schemas.openxmlformats.org/officeDocument/2006/relationships/slide" Target="slides/slide351.xml"/><Relationship Id="rId354" Type="http://schemas.openxmlformats.org/officeDocument/2006/relationships/slide" Target="slides/slide352.xml"/><Relationship Id="rId355" Type="http://schemas.openxmlformats.org/officeDocument/2006/relationships/slide" Target="slides/slide353.xml"/><Relationship Id="rId356" Type="http://schemas.openxmlformats.org/officeDocument/2006/relationships/slide" Target="slides/slide354.xml"/><Relationship Id="rId357" Type="http://schemas.openxmlformats.org/officeDocument/2006/relationships/slide" Target="slides/slide355.xml"/><Relationship Id="rId358" Type="http://schemas.openxmlformats.org/officeDocument/2006/relationships/slide" Target="slides/slide356.xml"/><Relationship Id="rId359" Type="http://schemas.openxmlformats.org/officeDocument/2006/relationships/slide" Target="slides/slide357.xml"/><Relationship Id="rId360" Type="http://schemas.openxmlformats.org/officeDocument/2006/relationships/slide" Target="slides/slide358.xml"/><Relationship Id="rId361" Type="http://schemas.openxmlformats.org/officeDocument/2006/relationships/slide" Target="slides/slide359.xml"/><Relationship Id="rId362" Type="http://schemas.openxmlformats.org/officeDocument/2006/relationships/slide" Target="slides/slide360.xml"/><Relationship Id="rId363" Type="http://schemas.openxmlformats.org/officeDocument/2006/relationships/slide" Target="slides/slide361.xml"/><Relationship Id="rId364" Type="http://schemas.openxmlformats.org/officeDocument/2006/relationships/slide" Target="slides/slide362.xml"/><Relationship Id="rId365" Type="http://schemas.openxmlformats.org/officeDocument/2006/relationships/slide" Target="slides/slide363.xml"/><Relationship Id="rId366" Type="http://schemas.openxmlformats.org/officeDocument/2006/relationships/slide" Target="slides/slide364.xml"/><Relationship Id="rId367" Type="http://schemas.openxmlformats.org/officeDocument/2006/relationships/slide" Target="slides/slide365.xml"/><Relationship Id="rId368" Type="http://schemas.openxmlformats.org/officeDocument/2006/relationships/slide" Target="slides/slide366.xml"/><Relationship Id="rId369" Type="http://schemas.openxmlformats.org/officeDocument/2006/relationships/slide" Target="slides/slide367.xml"/><Relationship Id="rId370" Type="http://schemas.openxmlformats.org/officeDocument/2006/relationships/slide" Target="slides/slide368.xml"/><Relationship Id="rId371" Type="http://schemas.openxmlformats.org/officeDocument/2006/relationships/slide" Target="slides/slide369.xml"/><Relationship Id="rId372" Type="http://schemas.openxmlformats.org/officeDocument/2006/relationships/slide" Target="slides/slide370.xml"/><Relationship Id="rId373" Type="http://schemas.openxmlformats.org/officeDocument/2006/relationships/slide" Target="slides/slide371.xml"/><Relationship Id="rId374" Type="http://schemas.openxmlformats.org/officeDocument/2006/relationships/slide" Target="slides/slide372.xml"/><Relationship Id="rId375" Type="http://schemas.openxmlformats.org/officeDocument/2006/relationships/slide" Target="slides/slide373.xml"/><Relationship Id="rId376" Type="http://schemas.openxmlformats.org/officeDocument/2006/relationships/slide" Target="slides/slide374.xml"/><Relationship Id="rId377" Type="http://schemas.openxmlformats.org/officeDocument/2006/relationships/slide" Target="slides/slide375.xml"/><Relationship Id="rId378" Type="http://schemas.openxmlformats.org/officeDocument/2006/relationships/slide" Target="slides/slide376.xml"/><Relationship Id="rId379" Type="http://schemas.openxmlformats.org/officeDocument/2006/relationships/slide" Target="slides/slide377.xml"/><Relationship Id="rId380" Type="http://schemas.openxmlformats.org/officeDocument/2006/relationships/slide" Target="slides/slide378.xml"/><Relationship Id="rId381" Type="http://schemas.openxmlformats.org/officeDocument/2006/relationships/slide" Target="slides/slide379.xml"/><Relationship Id="rId382" Type="http://schemas.openxmlformats.org/officeDocument/2006/relationships/slide" Target="slides/slide380.xml"/><Relationship Id="rId383" Type="http://schemas.openxmlformats.org/officeDocument/2006/relationships/slide" Target="slides/slide381.xml"/><Relationship Id="rId384" Type="http://schemas.openxmlformats.org/officeDocument/2006/relationships/slide" Target="slides/slide382.xml"/><Relationship Id="rId385" Type="http://schemas.openxmlformats.org/officeDocument/2006/relationships/slide" Target="slides/slide383.xml"/><Relationship Id="rId386" Type="http://schemas.openxmlformats.org/officeDocument/2006/relationships/slide" Target="slides/slide384.xml"/><Relationship Id="rId387" Type="http://schemas.openxmlformats.org/officeDocument/2006/relationships/slide" Target="slides/slide385.xml"/><Relationship Id="rId388" Type="http://schemas.openxmlformats.org/officeDocument/2006/relationships/slide" Target="slides/slide386.xml"/><Relationship Id="rId389" Type="http://schemas.openxmlformats.org/officeDocument/2006/relationships/slide" Target="slides/slide387.xml"/><Relationship Id="rId390" Type="http://schemas.openxmlformats.org/officeDocument/2006/relationships/slide" Target="slides/slide388.xml"/><Relationship Id="rId391" Type="http://schemas.openxmlformats.org/officeDocument/2006/relationships/slide" Target="slides/slide389.xml"/><Relationship Id="rId392" Type="http://schemas.openxmlformats.org/officeDocument/2006/relationships/slide" Target="slides/slide390.xml"/><Relationship Id="rId393" Type="http://schemas.openxmlformats.org/officeDocument/2006/relationships/slide" Target="slides/slide391.xml"/><Relationship Id="rId394" Type="http://schemas.openxmlformats.org/officeDocument/2006/relationships/slide" Target="slides/slide392.xml"/><Relationship Id="rId395" Type="http://schemas.openxmlformats.org/officeDocument/2006/relationships/slide" Target="slides/slide393.xml"/><Relationship Id="rId396" Type="http://schemas.openxmlformats.org/officeDocument/2006/relationships/slide" Target="slides/slide394.xml"/><Relationship Id="rId397" Type="http://schemas.openxmlformats.org/officeDocument/2006/relationships/slide" Target="slides/slide395.xml"/><Relationship Id="rId398" Type="http://schemas.openxmlformats.org/officeDocument/2006/relationships/slide" Target="slides/slide396.xml"/><Relationship Id="rId399" Type="http://schemas.openxmlformats.org/officeDocument/2006/relationships/slide" Target="slides/slide397.xml"/><Relationship Id="rId400" Type="http://schemas.openxmlformats.org/officeDocument/2006/relationships/slide" Target="slides/slide398.xml"/><Relationship Id="rId401" Type="http://schemas.openxmlformats.org/officeDocument/2006/relationships/slide" Target="slides/slide399.xml"/><Relationship Id="rId402" Type="http://schemas.openxmlformats.org/officeDocument/2006/relationships/slide" Target="slides/slide400.xml"/><Relationship Id="rId403" Type="http://schemas.openxmlformats.org/officeDocument/2006/relationships/slide" Target="slides/slide401.xml"/><Relationship Id="rId404" Type="http://schemas.openxmlformats.org/officeDocument/2006/relationships/slide" Target="slides/slide402.xml"/><Relationship Id="rId405" Type="http://schemas.openxmlformats.org/officeDocument/2006/relationships/slide" Target="slides/slide403.xml"/><Relationship Id="rId406" Type="http://schemas.openxmlformats.org/officeDocument/2006/relationships/slide" Target="slides/slide404.xml"/><Relationship Id="rId407" Type="http://schemas.openxmlformats.org/officeDocument/2006/relationships/slide" Target="slides/slide405.xml"/><Relationship Id="rId408" Type="http://schemas.openxmlformats.org/officeDocument/2006/relationships/slide" Target="slides/slide406.xml"/><Relationship Id="rId409" Type="http://schemas.openxmlformats.org/officeDocument/2006/relationships/slide" Target="slides/slide407.xml"/><Relationship Id="rId410" Type="http://schemas.openxmlformats.org/officeDocument/2006/relationships/slide" Target="slides/slide408.xml"/><Relationship Id="rId411" Type="http://schemas.openxmlformats.org/officeDocument/2006/relationships/slide" Target="slides/slide409.xml"/><Relationship Id="rId412" Type="http://schemas.openxmlformats.org/officeDocument/2006/relationships/slide" Target="slides/slide410.xml"/><Relationship Id="rId413" Type="http://schemas.openxmlformats.org/officeDocument/2006/relationships/slide" Target="slides/slide411.xml"/><Relationship Id="rId414" Type="http://schemas.openxmlformats.org/officeDocument/2006/relationships/slide" Target="slides/slide412.xml"/><Relationship Id="rId415" Type="http://schemas.openxmlformats.org/officeDocument/2006/relationships/slide" Target="slides/slide413.xml"/><Relationship Id="rId416" Type="http://schemas.openxmlformats.org/officeDocument/2006/relationships/slide" Target="slides/slide414.xml"/><Relationship Id="rId417" Type="http://schemas.openxmlformats.org/officeDocument/2006/relationships/slide" Target="slides/slide415.xml"/><Relationship Id="rId418" Type="http://schemas.openxmlformats.org/officeDocument/2006/relationships/slide" Target="slides/slide416.xml"/><Relationship Id="rId419" Type="http://schemas.openxmlformats.org/officeDocument/2006/relationships/slide" Target="slides/slide417.xml"/><Relationship Id="rId420" Type="http://schemas.openxmlformats.org/officeDocument/2006/relationships/slide" Target="slides/slide418.xml"/><Relationship Id="rId421" Type="http://schemas.openxmlformats.org/officeDocument/2006/relationships/slide" Target="slides/slide419.xml"/><Relationship Id="rId422" Type="http://schemas.openxmlformats.org/officeDocument/2006/relationships/slide" Target="slides/slide420.xml"/><Relationship Id="rId423" Type="http://schemas.openxmlformats.org/officeDocument/2006/relationships/slide" Target="slides/slide421.xml"/><Relationship Id="rId424" Type="http://schemas.openxmlformats.org/officeDocument/2006/relationships/slide" Target="slides/slide422.xml"/><Relationship Id="rId425" Type="http://schemas.openxmlformats.org/officeDocument/2006/relationships/slide" Target="slides/slide423.xml"/><Relationship Id="rId426" Type="http://schemas.openxmlformats.org/officeDocument/2006/relationships/slide" Target="slides/slide424.xml"/><Relationship Id="rId427" Type="http://schemas.openxmlformats.org/officeDocument/2006/relationships/slide" Target="slides/slide425.xml"/><Relationship Id="rId428" Type="http://schemas.openxmlformats.org/officeDocument/2006/relationships/slide" Target="slides/slide426.xml"/><Relationship Id="rId429" Type="http://schemas.openxmlformats.org/officeDocument/2006/relationships/slide" Target="slides/slide427.xml"/><Relationship Id="rId430" Type="http://schemas.openxmlformats.org/officeDocument/2006/relationships/slide" Target="slides/slide428.xml"/><Relationship Id="rId431" Type="http://schemas.openxmlformats.org/officeDocument/2006/relationships/slide" Target="slides/slide429.xml"/><Relationship Id="rId432" Type="http://schemas.openxmlformats.org/officeDocument/2006/relationships/slide" Target="slides/slide430.xml"/><Relationship Id="rId433" Type="http://schemas.openxmlformats.org/officeDocument/2006/relationships/slide" Target="slides/slide431.xml"/><Relationship Id="rId434" Type="http://schemas.openxmlformats.org/officeDocument/2006/relationships/slide" Target="slides/slide432.xml"/><Relationship Id="rId435" Type="http://schemas.openxmlformats.org/officeDocument/2006/relationships/slide" Target="slides/slide433.xml"/><Relationship Id="rId436" Type="http://schemas.openxmlformats.org/officeDocument/2006/relationships/slide" Target="slides/slide434.xml"/><Relationship Id="rId437" Type="http://schemas.openxmlformats.org/officeDocument/2006/relationships/slide" Target="slides/slide435.xml"/><Relationship Id="rId438" Type="http://schemas.openxmlformats.org/officeDocument/2006/relationships/slide" Target="slides/slide436.xml"/><Relationship Id="rId439" Type="http://schemas.openxmlformats.org/officeDocument/2006/relationships/slide" Target="slides/slide437.xml"/><Relationship Id="rId440" Type="http://schemas.openxmlformats.org/officeDocument/2006/relationships/slide" Target="slides/slide438.xml"/><Relationship Id="rId441" Type="http://schemas.openxmlformats.org/officeDocument/2006/relationships/slide" Target="slides/slide439.xml"/><Relationship Id="rId442" Type="http://schemas.openxmlformats.org/officeDocument/2006/relationships/slide" Target="slides/slide440.xml"/><Relationship Id="rId443" Type="http://schemas.openxmlformats.org/officeDocument/2006/relationships/slide" Target="slides/slide441.xml"/><Relationship Id="rId444" Type="http://schemas.openxmlformats.org/officeDocument/2006/relationships/slide" Target="slides/slide442.xml"/><Relationship Id="rId445" Type="http://schemas.openxmlformats.org/officeDocument/2006/relationships/slide" Target="slides/slide443.xml"/><Relationship Id="rId446" Type="http://schemas.openxmlformats.org/officeDocument/2006/relationships/slide" Target="slides/slide444.xml"/><Relationship Id="rId447" Type="http://schemas.openxmlformats.org/officeDocument/2006/relationships/slide" Target="slides/slide445.xml"/><Relationship Id="rId448" Type="http://schemas.openxmlformats.org/officeDocument/2006/relationships/slide" Target="slides/slide446.xml"/><Relationship Id="rId449" Type="http://schemas.openxmlformats.org/officeDocument/2006/relationships/slide" Target="slides/slide447.xml"/><Relationship Id="rId450" Type="http://schemas.openxmlformats.org/officeDocument/2006/relationships/slide" Target="slides/slide448.xml"/><Relationship Id="rId451" Type="http://schemas.openxmlformats.org/officeDocument/2006/relationships/slide" Target="slides/slide449.xml"/><Relationship Id="rId452" Type="http://schemas.openxmlformats.org/officeDocument/2006/relationships/slide" Target="slides/slide450.xml"/><Relationship Id="rId453" Type="http://schemas.openxmlformats.org/officeDocument/2006/relationships/slide" Target="slides/slide451.xml"/><Relationship Id="rId454" Type="http://schemas.openxmlformats.org/officeDocument/2006/relationships/slide" Target="slides/slide452.xml"/><Relationship Id="rId455" Type="http://schemas.openxmlformats.org/officeDocument/2006/relationships/slide" Target="slides/slide453.xml"/><Relationship Id="rId456" Type="http://schemas.openxmlformats.org/officeDocument/2006/relationships/slide" Target="slides/slide454.xml"/><Relationship Id="rId457" Type="http://schemas.openxmlformats.org/officeDocument/2006/relationships/slide" Target="slides/slide455.xml"/><Relationship Id="rId458" Type="http://schemas.openxmlformats.org/officeDocument/2006/relationships/slide" Target="slides/slide456.xml"/><Relationship Id="rId459" Type="http://schemas.openxmlformats.org/officeDocument/2006/relationships/slide" Target="slides/slide457.xml"/><Relationship Id="rId460" Type="http://schemas.openxmlformats.org/officeDocument/2006/relationships/slide" Target="slides/slide458.xml"/><Relationship Id="rId461" Type="http://schemas.openxmlformats.org/officeDocument/2006/relationships/slide" Target="slides/slide459.xml"/><Relationship Id="rId462" Type="http://schemas.openxmlformats.org/officeDocument/2006/relationships/slide" Target="slides/slide460.xml"/><Relationship Id="rId463" Type="http://schemas.openxmlformats.org/officeDocument/2006/relationships/slide" Target="slides/slide461.xml"/><Relationship Id="rId464" Type="http://schemas.openxmlformats.org/officeDocument/2006/relationships/slide" Target="slides/slide462.xml"/><Relationship Id="rId465" Type="http://schemas.openxmlformats.org/officeDocument/2006/relationships/slide" Target="slides/slide463.xml"/><Relationship Id="rId466" Type="http://schemas.openxmlformats.org/officeDocument/2006/relationships/slide" Target="slides/slide464.xml"/><Relationship Id="rId467" Type="http://schemas.openxmlformats.org/officeDocument/2006/relationships/slide" Target="slides/slide465.xml"/><Relationship Id="rId468" Type="http://schemas.openxmlformats.org/officeDocument/2006/relationships/slide" Target="slides/slide466.xml"/><Relationship Id="rId469" Type="http://schemas.openxmlformats.org/officeDocument/2006/relationships/slide" Target="slides/slide467.xml"/><Relationship Id="rId470" Type="http://schemas.openxmlformats.org/officeDocument/2006/relationships/slide" Target="slides/slide468.xml"/><Relationship Id="rId471" Type="http://schemas.openxmlformats.org/officeDocument/2006/relationships/slide" Target="slides/slide469.xml"/><Relationship Id="rId472" Type="http://schemas.openxmlformats.org/officeDocument/2006/relationships/slide" Target="slides/slide470.xml"/><Relationship Id="rId473" Type="http://schemas.openxmlformats.org/officeDocument/2006/relationships/slide" Target="slides/slide471.xml"/><Relationship Id="rId474" Type="http://schemas.openxmlformats.org/officeDocument/2006/relationships/slide" Target="slides/slide472.xml"/><Relationship Id="rId475" Type="http://schemas.openxmlformats.org/officeDocument/2006/relationships/slide" Target="slides/slide473.xml"/><Relationship Id="rId476" Type="http://schemas.openxmlformats.org/officeDocument/2006/relationships/slide" Target="slides/slide474.xml"/><Relationship Id="rId477" Type="http://schemas.openxmlformats.org/officeDocument/2006/relationships/slide" Target="slides/slide475.xml"/><Relationship Id="rId478" Type="http://schemas.openxmlformats.org/officeDocument/2006/relationships/slide" Target="slides/slide476.xml"/><Relationship Id="rId479" Type="http://schemas.openxmlformats.org/officeDocument/2006/relationships/slide" Target="slides/slide477.xml"/><Relationship Id="rId480" Type="http://schemas.openxmlformats.org/officeDocument/2006/relationships/slide" Target="slides/slide478.xml"/><Relationship Id="rId481" Type="http://schemas.openxmlformats.org/officeDocument/2006/relationships/slide" Target="slides/slide479.xml"/><Relationship Id="rId482" Type="http://schemas.openxmlformats.org/officeDocument/2006/relationships/slide" Target="slides/slide480.xml"/><Relationship Id="rId483" Type="http://schemas.openxmlformats.org/officeDocument/2006/relationships/slide" Target="slides/slide481.xml"/><Relationship Id="rId484" Type="http://schemas.openxmlformats.org/officeDocument/2006/relationships/slide" Target="slides/slide482.xml"/><Relationship Id="rId485" Type="http://schemas.openxmlformats.org/officeDocument/2006/relationships/slide" Target="slides/slide483.xml"/><Relationship Id="rId486" Type="http://schemas.openxmlformats.org/officeDocument/2006/relationships/slide" Target="slides/slide484.xml"/><Relationship Id="rId487" Type="http://schemas.openxmlformats.org/officeDocument/2006/relationships/slide" Target="slides/slide485.xml"/><Relationship Id="rId488" Type="http://schemas.openxmlformats.org/officeDocument/2006/relationships/slide" Target="slides/slide486.xml"/><Relationship Id="rId489" Type="http://schemas.openxmlformats.org/officeDocument/2006/relationships/slide" Target="slides/slide487.xml"/><Relationship Id="rId490" Type="http://schemas.openxmlformats.org/officeDocument/2006/relationships/slide" Target="slides/slide488.xml"/><Relationship Id="rId491" Type="http://schemas.openxmlformats.org/officeDocument/2006/relationships/slide" Target="slides/slide489.xml"/><Relationship Id="rId492" Type="http://schemas.openxmlformats.org/officeDocument/2006/relationships/slide" Target="slides/slide490.xml"/><Relationship Id="rId493" Type="http://schemas.openxmlformats.org/officeDocument/2006/relationships/slide" Target="slides/slide491.xml"/><Relationship Id="rId494" Type="http://schemas.openxmlformats.org/officeDocument/2006/relationships/slide" Target="slides/slide492.xml"/><Relationship Id="rId495" Type="http://schemas.openxmlformats.org/officeDocument/2006/relationships/slide" Target="slides/slide493.xml"/><Relationship Id="rId496" Type="http://schemas.openxmlformats.org/officeDocument/2006/relationships/slide" Target="slides/slide494.xml"/><Relationship Id="rId497" Type="http://schemas.openxmlformats.org/officeDocument/2006/relationships/slide" Target="slides/slide495.xml"/><Relationship Id="rId498" Type="http://schemas.openxmlformats.org/officeDocument/2006/relationships/slide" Target="slides/slide496.xml"/><Relationship Id="rId499" Type="http://schemas.openxmlformats.org/officeDocument/2006/relationships/slide" Target="slides/slide497.xml"/><Relationship Id="rId500" Type="http://schemas.openxmlformats.org/officeDocument/2006/relationships/slide" Target="slides/slide498.xml"/><Relationship Id="rId501" Type="http://schemas.openxmlformats.org/officeDocument/2006/relationships/slide" Target="slides/slide499.xml"/><Relationship Id="rId502" Type="http://schemas.openxmlformats.org/officeDocument/2006/relationships/slide" Target="slides/slide500.xml"/><Relationship Id="rId503" Type="http://schemas.openxmlformats.org/officeDocument/2006/relationships/slide" Target="slides/slide501.xml"/><Relationship Id="rId504" Type="http://schemas.openxmlformats.org/officeDocument/2006/relationships/slide" Target="slides/slide502.xml"/><Relationship Id="rId505" Type="http://schemas.openxmlformats.org/officeDocument/2006/relationships/slide" Target="slides/slide503.xml"/><Relationship Id="rId506" Type="http://schemas.openxmlformats.org/officeDocument/2006/relationships/slide" Target="slides/slide504.xml"/><Relationship Id="rId507" Type="http://schemas.openxmlformats.org/officeDocument/2006/relationships/slide" Target="slides/slide505.xml"/><Relationship Id="rId508" Type="http://schemas.openxmlformats.org/officeDocument/2006/relationships/slide" Target="slides/slide506.xml"/><Relationship Id="rId509" Type="http://schemas.openxmlformats.org/officeDocument/2006/relationships/slide" Target="slides/slide507.xml"/><Relationship Id="rId510" Type="http://schemas.openxmlformats.org/officeDocument/2006/relationships/slide" Target="slides/slide508.xml"/><Relationship Id="rId511" Type="http://schemas.openxmlformats.org/officeDocument/2006/relationships/slide" Target="slides/slide509.xml"/><Relationship Id="rId512" Type="http://schemas.openxmlformats.org/officeDocument/2006/relationships/slide" Target="slides/slide510.xml"/><Relationship Id="rId513" Type="http://schemas.openxmlformats.org/officeDocument/2006/relationships/slide" Target="slides/slide511.xml"/><Relationship Id="rId514" Type="http://schemas.openxmlformats.org/officeDocument/2006/relationships/slide" Target="slides/slide512.xml"/><Relationship Id="rId515" Type="http://schemas.openxmlformats.org/officeDocument/2006/relationships/slide" Target="slides/slide513.xml"/><Relationship Id="rId516" Type="http://schemas.openxmlformats.org/officeDocument/2006/relationships/slide" Target="slides/slide514.xml"/><Relationship Id="rId517" Type="http://schemas.openxmlformats.org/officeDocument/2006/relationships/slide" Target="slides/slide515.xml"/><Relationship Id="rId518" Type="http://schemas.openxmlformats.org/officeDocument/2006/relationships/slide" Target="slides/slide516.xml"/><Relationship Id="rId519" Type="http://schemas.openxmlformats.org/officeDocument/2006/relationships/slide" Target="slides/slide517.xml"/><Relationship Id="rId520" Type="http://schemas.openxmlformats.org/officeDocument/2006/relationships/slide" Target="slides/slide518.xml"/><Relationship Id="rId521" Type="http://schemas.openxmlformats.org/officeDocument/2006/relationships/slide" Target="slides/slide519.xml"/><Relationship Id="rId522" Type="http://schemas.openxmlformats.org/officeDocument/2006/relationships/slide" Target="slides/slide520.xml"/><Relationship Id="rId523" Type="http://schemas.openxmlformats.org/officeDocument/2006/relationships/slide" Target="slides/slide521.xml"/><Relationship Id="rId524" Type="http://schemas.openxmlformats.org/officeDocument/2006/relationships/slide" Target="slides/slide522.xml"/><Relationship Id="rId525" Type="http://schemas.openxmlformats.org/officeDocument/2006/relationships/slide" Target="slides/slide523.xml"/><Relationship Id="rId526" Type="http://schemas.openxmlformats.org/officeDocument/2006/relationships/slide" Target="slides/slide524.xml"/><Relationship Id="rId527" Type="http://schemas.openxmlformats.org/officeDocument/2006/relationships/slide" Target="slides/slide525.xml"/><Relationship Id="rId528" Type="http://schemas.openxmlformats.org/officeDocument/2006/relationships/slide" Target="slides/slide526.xml"/><Relationship Id="rId529" Type="http://schemas.openxmlformats.org/officeDocument/2006/relationships/slide" Target="slides/slide527.xml"/><Relationship Id="rId530" Type="http://schemas.openxmlformats.org/officeDocument/2006/relationships/slide" Target="slides/slide528.xml"/><Relationship Id="rId531" Type="http://schemas.openxmlformats.org/officeDocument/2006/relationships/slide" Target="slides/slide529.xml"/><Relationship Id="rId532" Type="http://schemas.openxmlformats.org/officeDocument/2006/relationships/slide" Target="slides/slide530.xml"/><Relationship Id="rId533" Type="http://schemas.openxmlformats.org/officeDocument/2006/relationships/slide" Target="slides/slide531.xml"/><Relationship Id="rId534" Type="http://schemas.openxmlformats.org/officeDocument/2006/relationships/slide" Target="slides/slide532.xml"/><Relationship Id="rId535" Type="http://schemas.openxmlformats.org/officeDocument/2006/relationships/slide" Target="slides/slide533.xml"/><Relationship Id="rId536" Type="http://schemas.openxmlformats.org/officeDocument/2006/relationships/slide" Target="slides/slide534.xml"/><Relationship Id="rId537" Type="http://schemas.openxmlformats.org/officeDocument/2006/relationships/slide" Target="slides/slide535.xml"/><Relationship Id="rId538" Type="http://schemas.openxmlformats.org/officeDocument/2006/relationships/slide" Target="slides/slide536.xml"/><Relationship Id="rId539" Type="http://schemas.openxmlformats.org/officeDocument/2006/relationships/slide" Target="slides/slide537.xml"/><Relationship Id="rId540" Type="http://schemas.openxmlformats.org/officeDocument/2006/relationships/slide" Target="slides/slide538.xml"/><Relationship Id="rId541" Type="http://schemas.openxmlformats.org/officeDocument/2006/relationships/slide" Target="slides/slide539.xml"/><Relationship Id="rId542" Type="http://schemas.openxmlformats.org/officeDocument/2006/relationships/slide" Target="slides/slide540.xml"/><Relationship Id="rId543" Type="http://schemas.openxmlformats.org/officeDocument/2006/relationships/slide" Target="slides/slide541.xml"/><Relationship Id="rId544" Type="http://schemas.openxmlformats.org/officeDocument/2006/relationships/slide" Target="slides/slide542.xml"/><Relationship Id="rId545" Type="http://schemas.openxmlformats.org/officeDocument/2006/relationships/slide" Target="slides/slide543.xml"/><Relationship Id="rId546" Type="http://schemas.openxmlformats.org/officeDocument/2006/relationships/slide" Target="slides/slide544.xml"/><Relationship Id="rId547" Type="http://schemas.openxmlformats.org/officeDocument/2006/relationships/slide" Target="slides/slide545.xml"/><Relationship Id="rId548" Type="http://schemas.openxmlformats.org/officeDocument/2006/relationships/slide" Target="slides/slide546.xml"/><Relationship Id="rId549" Type="http://schemas.openxmlformats.org/officeDocument/2006/relationships/slide" Target="slides/slide547.xml"/><Relationship Id="rId550" Type="http://schemas.openxmlformats.org/officeDocument/2006/relationships/slide" Target="slides/slide548.xml"/><Relationship Id="rId551" Type="http://schemas.openxmlformats.org/officeDocument/2006/relationships/slide" Target="slides/slide549.xml"/><Relationship Id="rId552" Type="http://schemas.openxmlformats.org/officeDocument/2006/relationships/slide" Target="slides/slide550.xml"/><Relationship Id="rId553" Type="http://schemas.openxmlformats.org/officeDocument/2006/relationships/slide" Target="slides/slide551.xml"/><Relationship Id="rId554" Type="http://schemas.openxmlformats.org/officeDocument/2006/relationships/slide" Target="slides/slide552.xml"/><Relationship Id="rId555" Type="http://schemas.openxmlformats.org/officeDocument/2006/relationships/slide" Target="slides/slide553.xml"/><Relationship Id="rId556" Type="http://schemas.openxmlformats.org/officeDocument/2006/relationships/slide" Target="slides/slide554.xml"/><Relationship Id="rId557" Type="http://schemas.openxmlformats.org/officeDocument/2006/relationships/slide" Target="slides/slide555.xml"/><Relationship Id="rId558" Type="http://schemas.openxmlformats.org/officeDocument/2006/relationships/slide" Target="slides/slide556.xml"/><Relationship Id="rId559" Type="http://schemas.openxmlformats.org/officeDocument/2006/relationships/slide" Target="slides/slide557.xml"/><Relationship Id="rId560" Type="http://schemas.openxmlformats.org/officeDocument/2006/relationships/slide" Target="slides/slide558.xml"/><Relationship Id="rId561" Type="http://schemas.openxmlformats.org/officeDocument/2006/relationships/slide" Target="slides/slide559.xml"/><Relationship Id="rId562" Type="http://schemas.openxmlformats.org/officeDocument/2006/relationships/slide" Target="slides/slide560.xml"/><Relationship Id="rId563" Type="http://schemas.openxmlformats.org/officeDocument/2006/relationships/slide" Target="slides/slide561.xml"/><Relationship Id="rId564" Type="http://schemas.openxmlformats.org/officeDocument/2006/relationships/slide" Target="slides/slide562.xml"/><Relationship Id="rId565" Type="http://schemas.openxmlformats.org/officeDocument/2006/relationships/slide" Target="slides/slide563.xml"/><Relationship Id="rId566" Type="http://schemas.openxmlformats.org/officeDocument/2006/relationships/slide" Target="slides/slide564.xml"/><Relationship Id="rId567" Type="http://schemas.openxmlformats.org/officeDocument/2006/relationships/slide" Target="slides/slide565.xml"/><Relationship Id="rId568" Type="http://schemas.openxmlformats.org/officeDocument/2006/relationships/slide" Target="slides/slide566.xml"/><Relationship Id="rId569" Type="http://schemas.openxmlformats.org/officeDocument/2006/relationships/slide" Target="slides/slide567.xml"/><Relationship Id="rId570" Type="http://schemas.openxmlformats.org/officeDocument/2006/relationships/slide" Target="slides/slide568.xml"/><Relationship Id="rId571" Type="http://schemas.openxmlformats.org/officeDocument/2006/relationships/slide" Target="slides/slide569.xml"/><Relationship Id="rId572" Type="http://schemas.openxmlformats.org/officeDocument/2006/relationships/slide" Target="slides/slide570.xml"/><Relationship Id="rId573" Type="http://schemas.openxmlformats.org/officeDocument/2006/relationships/slide" Target="slides/slide571.xml"/><Relationship Id="rId574" Type="http://schemas.openxmlformats.org/officeDocument/2006/relationships/slide" Target="slides/slide572.xml"/><Relationship Id="rId575" Type="http://schemas.openxmlformats.org/officeDocument/2006/relationships/slide" Target="slides/slide573.xml"/><Relationship Id="rId576" Type="http://schemas.openxmlformats.org/officeDocument/2006/relationships/slide" Target="slides/slide574.xml"/><Relationship Id="rId577" Type="http://schemas.openxmlformats.org/officeDocument/2006/relationships/slide" Target="slides/slide575.xml"/><Relationship Id="rId578" Type="http://schemas.openxmlformats.org/officeDocument/2006/relationships/slide" Target="slides/slide576.xml"/><Relationship Id="rId579" Type="http://schemas.openxmlformats.org/officeDocument/2006/relationships/slide" Target="slides/slide577.xml"/><Relationship Id="rId580" Type="http://schemas.openxmlformats.org/officeDocument/2006/relationships/slide" Target="slides/slide578.xml"/><Relationship Id="rId581" Type="http://schemas.openxmlformats.org/officeDocument/2006/relationships/slide" Target="slides/slide579.xml"/><Relationship Id="rId582" Type="http://schemas.openxmlformats.org/officeDocument/2006/relationships/slide" Target="slides/slide580.xml"/><Relationship Id="rId583" Type="http://schemas.openxmlformats.org/officeDocument/2006/relationships/slide" Target="slides/slide581.xml"/><Relationship Id="rId584" Type="http://schemas.openxmlformats.org/officeDocument/2006/relationships/slide" Target="slides/slide582.xml"/><Relationship Id="rId585" Type="http://schemas.openxmlformats.org/officeDocument/2006/relationships/slide" Target="slides/slide583.xml"/><Relationship Id="rId586" Type="http://schemas.openxmlformats.org/officeDocument/2006/relationships/slide" Target="slides/slide584.xml"/><Relationship Id="rId587" Type="http://schemas.openxmlformats.org/officeDocument/2006/relationships/slide" Target="slides/slide585.xml"/><Relationship Id="rId588" Type="http://schemas.openxmlformats.org/officeDocument/2006/relationships/slide" Target="slides/slide586.xml"/><Relationship Id="rId589" Type="http://schemas.openxmlformats.org/officeDocument/2006/relationships/slide" Target="slides/slide587.xml"/><Relationship Id="rId590" Type="http://schemas.openxmlformats.org/officeDocument/2006/relationships/slide" Target="slides/slide588.xml"/><Relationship Id="rId591" Type="http://schemas.openxmlformats.org/officeDocument/2006/relationships/slide" Target="slides/slide589.xml"/><Relationship Id="rId592" Type="http://schemas.openxmlformats.org/officeDocument/2006/relationships/slide" Target="slides/slide590.xml"/><Relationship Id="rId593" Type="http://schemas.openxmlformats.org/officeDocument/2006/relationships/slide" Target="slides/slide591.xml"/><Relationship Id="rId594" Type="http://schemas.openxmlformats.org/officeDocument/2006/relationships/slide" Target="slides/slide592.xml"/><Relationship Id="rId595" Type="http://schemas.openxmlformats.org/officeDocument/2006/relationships/slide" Target="slides/slide593.xml"/><Relationship Id="rId596" Type="http://schemas.openxmlformats.org/officeDocument/2006/relationships/slide" Target="slides/slide594.xml"/><Relationship Id="rId597" Type="http://schemas.openxmlformats.org/officeDocument/2006/relationships/slide" Target="slides/slide595.xml"/><Relationship Id="rId598" Type="http://schemas.openxmlformats.org/officeDocument/2006/relationships/slide" Target="slides/slide596.xml"/><Relationship Id="rId599" Type="http://schemas.openxmlformats.org/officeDocument/2006/relationships/slide" Target="slides/slide597.xml"/><Relationship Id="rId600" Type="http://schemas.openxmlformats.org/officeDocument/2006/relationships/slide" Target="slides/slide598.xml"/><Relationship Id="rId601" Type="http://schemas.openxmlformats.org/officeDocument/2006/relationships/slide" Target="slides/slide599.xml"/><Relationship Id="rId602" Type="http://schemas.openxmlformats.org/officeDocument/2006/relationships/slide" Target="slides/slide600.xml"/><Relationship Id="rId603" Type="http://schemas.openxmlformats.org/officeDocument/2006/relationships/slide" Target="slides/slide601.xml"/><Relationship Id="rId604" Type="http://schemas.openxmlformats.org/officeDocument/2006/relationships/slide" Target="slides/slide602.xml"/><Relationship Id="rId605" Type="http://schemas.openxmlformats.org/officeDocument/2006/relationships/slide" Target="slides/slide603.xml"/><Relationship Id="rId606" Type="http://schemas.openxmlformats.org/officeDocument/2006/relationships/slide" Target="slides/slide604.xml"/><Relationship Id="rId607" Type="http://schemas.openxmlformats.org/officeDocument/2006/relationships/slide" Target="slides/slide605.xml"/><Relationship Id="rId608" Type="http://schemas.openxmlformats.org/officeDocument/2006/relationships/slide" Target="slides/slide606.xml"/><Relationship Id="rId609" Type="http://schemas.openxmlformats.org/officeDocument/2006/relationships/slide" Target="slides/slide607.xml"/><Relationship Id="rId610" Type="http://schemas.openxmlformats.org/officeDocument/2006/relationships/slide" Target="slides/slide608.xml"/><Relationship Id="rId611" Type="http://schemas.openxmlformats.org/officeDocument/2006/relationships/slide" Target="slides/slide609.xml"/><Relationship Id="rId612" Type="http://schemas.openxmlformats.org/officeDocument/2006/relationships/slide" Target="slides/slide610.xml"/><Relationship Id="rId613" Type="http://schemas.openxmlformats.org/officeDocument/2006/relationships/slide" Target="slides/slide611.xml"/><Relationship Id="rId614" Type="http://schemas.openxmlformats.org/officeDocument/2006/relationships/slide" Target="slides/slide612.xml"/><Relationship Id="rId615" Type="http://schemas.openxmlformats.org/officeDocument/2006/relationships/slide" Target="slides/slide613.xml"/><Relationship Id="rId616" Type="http://schemas.openxmlformats.org/officeDocument/2006/relationships/slide" Target="slides/slide614.xml"/><Relationship Id="rId617" Type="http://schemas.openxmlformats.org/officeDocument/2006/relationships/slide" Target="slides/slide615.xml"/><Relationship Id="rId618" Type="http://schemas.openxmlformats.org/officeDocument/2006/relationships/slide" Target="slides/slide616.xml"/><Relationship Id="rId619" Type="http://schemas.openxmlformats.org/officeDocument/2006/relationships/slide" Target="slides/slide617.xml"/><Relationship Id="rId620" Type="http://schemas.openxmlformats.org/officeDocument/2006/relationships/slide" Target="slides/slide618.xml"/><Relationship Id="rId621" Type="http://schemas.openxmlformats.org/officeDocument/2006/relationships/slide" Target="slides/slide619.xml"/><Relationship Id="rId622" Type="http://schemas.openxmlformats.org/officeDocument/2006/relationships/slide" Target="slides/slide620.xml"/><Relationship Id="rId623" Type="http://schemas.openxmlformats.org/officeDocument/2006/relationships/slide" Target="slides/slide621.xml"/><Relationship Id="rId624" Type="http://schemas.openxmlformats.org/officeDocument/2006/relationships/slide" Target="slides/slide622.xml"/><Relationship Id="rId625" Type="http://schemas.openxmlformats.org/officeDocument/2006/relationships/slide" Target="slides/slide623.xml"/><Relationship Id="rId626" Type="http://schemas.openxmlformats.org/officeDocument/2006/relationships/slide" Target="slides/slide624.xml"/><Relationship Id="rId627" Type="http://schemas.openxmlformats.org/officeDocument/2006/relationships/slide" Target="slides/slide625.xml"/><Relationship Id="rId628" Type="http://schemas.openxmlformats.org/officeDocument/2006/relationships/slide" Target="slides/slide626.xml"/><Relationship Id="rId629" Type="http://schemas.openxmlformats.org/officeDocument/2006/relationships/slide" Target="slides/slide627.xml"/><Relationship Id="rId630" Type="http://schemas.openxmlformats.org/officeDocument/2006/relationships/slide" Target="slides/slide628.xml"/><Relationship Id="rId631" Type="http://schemas.openxmlformats.org/officeDocument/2006/relationships/slide" Target="slides/slide629.xml"/><Relationship Id="rId632" Type="http://schemas.openxmlformats.org/officeDocument/2006/relationships/slide" Target="slides/slide630.xml"/><Relationship Id="rId633" Type="http://schemas.openxmlformats.org/officeDocument/2006/relationships/slide" Target="slides/slide631.xml"/><Relationship Id="rId634" Type="http://schemas.openxmlformats.org/officeDocument/2006/relationships/slide" Target="slides/slide632.xml"/><Relationship Id="rId635" Type="http://schemas.openxmlformats.org/officeDocument/2006/relationships/slide" Target="slides/slide633.xml"/><Relationship Id="rId636" Type="http://schemas.openxmlformats.org/officeDocument/2006/relationships/slide" Target="slides/slide634.xml"/><Relationship Id="rId637" Type="http://schemas.openxmlformats.org/officeDocument/2006/relationships/slide" Target="slides/slide635.xml"/><Relationship Id="rId638" Type="http://schemas.openxmlformats.org/officeDocument/2006/relationships/slide" Target="slides/slide636.xml"/><Relationship Id="rId639" Type="http://schemas.openxmlformats.org/officeDocument/2006/relationships/slide" Target="slides/slide637.xml"/><Relationship Id="rId640" Type="http://schemas.openxmlformats.org/officeDocument/2006/relationships/slide" Target="slides/slide638.xml"/><Relationship Id="rId641" Type="http://schemas.openxmlformats.org/officeDocument/2006/relationships/slide" Target="slides/slide639.xml"/><Relationship Id="rId642" Type="http://schemas.openxmlformats.org/officeDocument/2006/relationships/slide" Target="slides/slide640.xml"/><Relationship Id="rId643" Type="http://schemas.openxmlformats.org/officeDocument/2006/relationships/slide" Target="slides/slide641.xml"/><Relationship Id="rId644" Type="http://schemas.openxmlformats.org/officeDocument/2006/relationships/slide" Target="slides/slide642.xml"/><Relationship Id="rId645" Type="http://schemas.openxmlformats.org/officeDocument/2006/relationships/slide" Target="slides/slide643.xml"/><Relationship Id="rId646" Type="http://schemas.openxmlformats.org/officeDocument/2006/relationships/slide" Target="slides/slide644.xml"/><Relationship Id="rId647" Type="http://schemas.openxmlformats.org/officeDocument/2006/relationships/slide" Target="slides/slide645.xml"/><Relationship Id="rId648" Type="http://schemas.openxmlformats.org/officeDocument/2006/relationships/slide" Target="slides/slide646.xml"/><Relationship Id="rId649" Type="http://schemas.openxmlformats.org/officeDocument/2006/relationships/slide" Target="slides/slide647.xml"/><Relationship Id="rId650" Type="http://schemas.openxmlformats.org/officeDocument/2006/relationships/slide" Target="slides/slide648.xml"/><Relationship Id="rId651" Type="http://schemas.openxmlformats.org/officeDocument/2006/relationships/slide" Target="slides/slide649.xml"/><Relationship Id="rId652" Type="http://schemas.openxmlformats.org/officeDocument/2006/relationships/slide" Target="slides/slide650.xml"/><Relationship Id="rId653" Type="http://schemas.openxmlformats.org/officeDocument/2006/relationships/slide" Target="slides/slide651.xml"/><Relationship Id="rId654" Type="http://schemas.openxmlformats.org/officeDocument/2006/relationships/slide" Target="slides/slide652.xml"/><Relationship Id="rId655" Type="http://schemas.openxmlformats.org/officeDocument/2006/relationships/slide" Target="slides/slide653.xml"/><Relationship Id="rId656" Type="http://schemas.openxmlformats.org/officeDocument/2006/relationships/slide" Target="slides/slide654.xml"/><Relationship Id="rId657" Type="http://schemas.openxmlformats.org/officeDocument/2006/relationships/slide" Target="slides/slide655.xml"/><Relationship Id="rId658" Type="http://schemas.openxmlformats.org/officeDocument/2006/relationships/slide" Target="slides/slide656.xml"/><Relationship Id="rId659" Type="http://schemas.openxmlformats.org/officeDocument/2006/relationships/slide" Target="slides/slide657.xml"/><Relationship Id="rId660" Type="http://schemas.openxmlformats.org/officeDocument/2006/relationships/slide" Target="slides/slide658.xml"/><Relationship Id="rId661" Type="http://schemas.openxmlformats.org/officeDocument/2006/relationships/slide" Target="slides/slide659.xml"/><Relationship Id="rId662" Type="http://schemas.openxmlformats.org/officeDocument/2006/relationships/slide" Target="slides/slide660.xml"/><Relationship Id="rId663" Type="http://schemas.openxmlformats.org/officeDocument/2006/relationships/slide" Target="slides/slide661.xml"/><Relationship Id="rId664" Type="http://schemas.openxmlformats.org/officeDocument/2006/relationships/slide" Target="slides/slide662.xml"/><Relationship Id="rId665" Type="http://schemas.openxmlformats.org/officeDocument/2006/relationships/slide" Target="slides/slide663.xml"/><Relationship Id="rId666" Type="http://schemas.openxmlformats.org/officeDocument/2006/relationships/slide" Target="slides/slide664.xml"/><Relationship Id="rId667" Type="http://schemas.openxmlformats.org/officeDocument/2006/relationships/slide" Target="slides/slide665.xml"/><Relationship Id="rId668" Type="http://schemas.openxmlformats.org/officeDocument/2006/relationships/slide" Target="slides/slide666.xml"/><Relationship Id="rId669" Type="http://schemas.openxmlformats.org/officeDocument/2006/relationships/slide" Target="slides/slide667.xml"/><Relationship Id="rId670" Type="http://schemas.openxmlformats.org/officeDocument/2006/relationships/slide" Target="slides/slide668.xml"/><Relationship Id="rId671" Type="http://schemas.openxmlformats.org/officeDocument/2006/relationships/slide" Target="slides/slide669.xml"/><Relationship Id="rId672" Type="http://schemas.openxmlformats.org/officeDocument/2006/relationships/slide" Target="slides/slide670.xml"/><Relationship Id="rId673" Type="http://schemas.openxmlformats.org/officeDocument/2006/relationships/slide" Target="slides/slide671.xml"/><Relationship Id="rId674" Type="http://schemas.openxmlformats.org/officeDocument/2006/relationships/slide" Target="slides/slide672.xml"/><Relationship Id="rId675" Type="http://schemas.openxmlformats.org/officeDocument/2006/relationships/slide" Target="slides/slide673.xml"/><Relationship Id="rId676" Type="http://schemas.openxmlformats.org/officeDocument/2006/relationships/slide" Target="slides/slide674.xml"/><Relationship Id="rId677" Type="http://schemas.openxmlformats.org/officeDocument/2006/relationships/slide" Target="slides/slide675.xml"/><Relationship Id="rId678" Type="http://schemas.openxmlformats.org/officeDocument/2006/relationships/slide" Target="slides/slide676.xml"/><Relationship Id="rId679" Type="http://schemas.openxmlformats.org/officeDocument/2006/relationships/slide" Target="slides/slide677.xml"/><Relationship Id="rId680" Type="http://schemas.openxmlformats.org/officeDocument/2006/relationships/slide" Target="slides/slide678.xml"/><Relationship Id="rId681" Type="http://schemas.openxmlformats.org/officeDocument/2006/relationships/slide" Target="slides/slide679.xml"/><Relationship Id="rId682" Type="http://schemas.openxmlformats.org/officeDocument/2006/relationships/slide" Target="slides/slide680.xml"/><Relationship Id="rId683" Type="http://schemas.openxmlformats.org/officeDocument/2006/relationships/slide" Target="slides/slide681.xml"/><Relationship Id="rId684" Type="http://schemas.openxmlformats.org/officeDocument/2006/relationships/slide" Target="slides/slide682.xml"/><Relationship Id="rId685" Type="http://schemas.openxmlformats.org/officeDocument/2006/relationships/slide" Target="slides/slide683.xml"/><Relationship Id="rId686" Type="http://schemas.openxmlformats.org/officeDocument/2006/relationships/slide" Target="slides/slide684.xml"/><Relationship Id="rId687" Type="http://schemas.openxmlformats.org/officeDocument/2006/relationships/slide" Target="slides/slide685.xml"/><Relationship Id="rId688" Type="http://schemas.openxmlformats.org/officeDocument/2006/relationships/slide" Target="slides/slide686.xml"/><Relationship Id="rId689" Type="http://schemas.openxmlformats.org/officeDocument/2006/relationships/slide" Target="slides/slide687.xml"/><Relationship Id="rId690" Type="http://schemas.openxmlformats.org/officeDocument/2006/relationships/slide" Target="slides/slide688.xml"/><Relationship Id="rId691" Type="http://schemas.openxmlformats.org/officeDocument/2006/relationships/slide" Target="slides/slide689.xml"/><Relationship Id="rId692" Type="http://schemas.openxmlformats.org/officeDocument/2006/relationships/slide" Target="slides/slide690.xml"/><Relationship Id="rId693" Type="http://schemas.openxmlformats.org/officeDocument/2006/relationships/slide" Target="slides/slide691.xml"/><Relationship Id="rId694" Type="http://schemas.openxmlformats.org/officeDocument/2006/relationships/slide" Target="slides/slide692.xml"/><Relationship Id="rId695" Type="http://schemas.openxmlformats.org/officeDocument/2006/relationships/slide" Target="slides/slide693.xml"/><Relationship Id="rId696" Type="http://schemas.openxmlformats.org/officeDocument/2006/relationships/slide" Target="slides/slide694.xml"/><Relationship Id="rId697" Type="http://schemas.openxmlformats.org/officeDocument/2006/relationships/slide" Target="slides/slide695.xml"/><Relationship Id="rId698" Type="http://schemas.openxmlformats.org/officeDocument/2006/relationships/slide" Target="slides/slide696.xml"/><Relationship Id="rId699" Type="http://schemas.openxmlformats.org/officeDocument/2006/relationships/slide" Target="slides/slide697.xml"/><Relationship Id="rId700" Type="http://schemas.openxmlformats.org/officeDocument/2006/relationships/slide" Target="slides/slide698.xml"/><Relationship Id="rId701" Type="http://schemas.openxmlformats.org/officeDocument/2006/relationships/slide" Target="slides/slide699.xml"/><Relationship Id="rId702" Type="http://schemas.openxmlformats.org/officeDocument/2006/relationships/slide" Target="slides/slide700.xml"/><Relationship Id="rId703" Type="http://schemas.openxmlformats.org/officeDocument/2006/relationships/slide" Target="slides/slide701.xml"/><Relationship Id="rId704" Type="http://schemas.openxmlformats.org/officeDocument/2006/relationships/slide" Target="slides/slide702.xml"/><Relationship Id="rId705" Type="http://schemas.openxmlformats.org/officeDocument/2006/relationships/slide" Target="slides/slide703.xml"/><Relationship Id="rId706" Type="http://schemas.openxmlformats.org/officeDocument/2006/relationships/slide" Target="slides/slide704.xml"/><Relationship Id="rId707" Type="http://schemas.openxmlformats.org/officeDocument/2006/relationships/slide" Target="slides/slide705.xml"/><Relationship Id="rId708" Type="http://schemas.openxmlformats.org/officeDocument/2006/relationships/slide" Target="slides/slide706.xml"/><Relationship Id="rId709" Type="http://schemas.openxmlformats.org/officeDocument/2006/relationships/slide" Target="slides/slide707.xml"/><Relationship Id="rId710" Type="http://schemas.openxmlformats.org/officeDocument/2006/relationships/slide" Target="slides/slide708.xml"/><Relationship Id="rId711" Type="http://schemas.openxmlformats.org/officeDocument/2006/relationships/slide" Target="slides/slide709.xml"/><Relationship Id="rId712" Type="http://schemas.openxmlformats.org/officeDocument/2006/relationships/slide" Target="slides/slide710.xml"/><Relationship Id="rId713" Type="http://schemas.openxmlformats.org/officeDocument/2006/relationships/slide" Target="slides/slide711.xml"/><Relationship Id="rId714" Type="http://schemas.openxmlformats.org/officeDocument/2006/relationships/slide" Target="slides/slide712.xml"/><Relationship Id="rId715" Type="http://schemas.openxmlformats.org/officeDocument/2006/relationships/slide" Target="slides/slide713.xml"/><Relationship Id="rId716" Type="http://schemas.openxmlformats.org/officeDocument/2006/relationships/slide" Target="slides/slide714.xml"/><Relationship Id="rId717" Type="http://schemas.openxmlformats.org/officeDocument/2006/relationships/slide" Target="slides/slide715.xml"/><Relationship Id="rId718" Type="http://schemas.openxmlformats.org/officeDocument/2006/relationships/slide" Target="slides/slide716.xml"/><Relationship Id="rId719" Type="http://schemas.openxmlformats.org/officeDocument/2006/relationships/slide" Target="slides/slide717.xml"/><Relationship Id="rId720" Type="http://schemas.openxmlformats.org/officeDocument/2006/relationships/slide" Target="slides/slide718.xml"/><Relationship Id="rId721" Type="http://schemas.openxmlformats.org/officeDocument/2006/relationships/slide" Target="slides/slide719.xml"/><Relationship Id="rId722" Type="http://schemas.openxmlformats.org/officeDocument/2006/relationships/slide" Target="slides/slide720.xml"/><Relationship Id="rId723" Type="http://schemas.openxmlformats.org/officeDocument/2006/relationships/slide" Target="slides/slide721.xml"/><Relationship Id="rId724" Type="http://schemas.openxmlformats.org/officeDocument/2006/relationships/slide" Target="slides/slide722.xml"/><Relationship Id="rId725" Type="http://schemas.openxmlformats.org/officeDocument/2006/relationships/slide" Target="slides/slide723.xml"/><Relationship Id="rId726" Type="http://schemas.openxmlformats.org/officeDocument/2006/relationships/slide" Target="slides/slide724.xml"/><Relationship Id="rId727" Type="http://schemas.openxmlformats.org/officeDocument/2006/relationships/slide" Target="slides/slide725.xml"/><Relationship Id="rId728" Type="http://schemas.openxmlformats.org/officeDocument/2006/relationships/slide" Target="slides/slide726.xml"/><Relationship Id="rId729" Type="http://schemas.openxmlformats.org/officeDocument/2006/relationships/slide" Target="slides/slide727.xml"/><Relationship Id="rId730" Type="http://schemas.openxmlformats.org/officeDocument/2006/relationships/slide" Target="slides/slide728.xml"/><Relationship Id="rId731" Type="http://schemas.openxmlformats.org/officeDocument/2006/relationships/slide" Target="slides/slide729.xml"/><Relationship Id="rId732" Type="http://schemas.openxmlformats.org/officeDocument/2006/relationships/slide" Target="slides/slide730.xml"/><Relationship Id="rId733" Type="http://schemas.openxmlformats.org/officeDocument/2006/relationships/slide" Target="slides/slide731.xml"/><Relationship Id="rId734" Type="http://schemas.openxmlformats.org/officeDocument/2006/relationships/slide" Target="slides/slide732.xml"/><Relationship Id="rId735" Type="http://schemas.openxmlformats.org/officeDocument/2006/relationships/slide" Target="slides/slide733.xml"/><Relationship Id="rId736" Type="http://schemas.openxmlformats.org/officeDocument/2006/relationships/slide" Target="slides/slide734.xml"/><Relationship Id="rId737" Type="http://schemas.openxmlformats.org/officeDocument/2006/relationships/slide" Target="slides/slide735.xml"/><Relationship Id="rId738" Type="http://schemas.openxmlformats.org/officeDocument/2006/relationships/slide" Target="slides/slide736.xml"/><Relationship Id="rId739" Type="http://schemas.openxmlformats.org/officeDocument/2006/relationships/slide" Target="slides/slide737.xml"/><Relationship Id="rId740" Type="http://schemas.openxmlformats.org/officeDocument/2006/relationships/slide" Target="slides/slide738.xml"/><Relationship Id="rId741" Type="http://schemas.openxmlformats.org/officeDocument/2006/relationships/slide" Target="slides/slide739.xml"/><Relationship Id="rId742" Type="http://schemas.openxmlformats.org/officeDocument/2006/relationships/slide" Target="slides/slide740.xml"/><Relationship Id="rId743" Type="http://schemas.openxmlformats.org/officeDocument/2006/relationships/slide" Target="slides/slide741.xml"/><Relationship Id="rId744" Type="http://schemas.openxmlformats.org/officeDocument/2006/relationships/slide" Target="slides/slide742.xml"/><Relationship Id="rId745" Type="http://schemas.openxmlformats.org/officeDocument/2006/relationships/slide" Target="slides/slide743.xml"/><Relationship Id="rId746" Type="http://schemas.openxmlformats.org/officeDocument/2006/relationships/slide" Target="slides/slide744.xml"/><Relationship Id="rId747" Type="http://schemas.openxmlformats.org/officeDocument/2006/relationships/slide" Target="slides/slide745.xml"/><Relationship Id="rId748" Type="http://schemas.openxmlformats.org/officeDocument/2006/relationships/slide" Target="slides/slide746.xml"/><Relationship Id="rId749" Type="http://schemas.openxmlformats.org/officeDocument/2006/relationships/slide" Target="slides/slide747.xml"/><Relationship Id="rId750" Type="http://schemas.openxmlformats.org/officeDocument/2006/relationships/slide" Target="slides/slide748.xml"/><Relationship Id="rId751" Type="http://schemas.openxmlformats.org/officeDocument/2006/relationships/slide" Target="slides/slide749.xml"/><Relationship Id="rId752" Type="http://schemas.openxmlformats.org/officeDocument/2006/relationships/slide" Target="slides/slide750.xml"/><Relationship Id="rId753" Type="http://schemas.openxmlformats.org/officeDocument/2006/relationships/slide" Target="slides/slide751.xml"/><Relationship Id="rId754" Type="http://schemas.openxmlformats.org/officeDocument/2006/relationships/slide" Target="slides/slide752.xml"/><Relationship Id="rId755" Type="http://schemas.openxmlformats.org/officeDocument/2006/relationships/slide" Target="slides/slide753.xml"/><Relationship Id="rId756" Type="http://schemas.openxmlformats.org/officeDocument/2006/relationships/slide" Target="slides/slide754.xml"/><Relationship Id="rId757" Type="http://schemas.openxmlformats.org/officeDocument/2006/relationships/slide" Target="slides/slide755.xml"/><Relationship Id="rId758" Type="http://schemas.openxmlformats.org/officeDocument/2006/relationships/slide" Target="slides/slide756.xml"/><Relationship Id="rId759" Type="http://schemas.openxmlformats.org/officeDocument/2006/relationships/slide" Target="slides/slide757.xml"/><Relationship Id="rId760" Type="http://schemas.openxmlformats.org/officeDocument/2006/relationships/slide" Target="slides/slide758.xml"/><Relationship Id="rId761" Type="http://schemas.openxmlformats.org/officeDocument/2006/relationships/slide" Target="slides/slide759.xml"/><Relationship Id="rId762" Type="http://schemas.openxmlformats.org/officeDocument/2006/relationships/slide" Target="slides/slide760.xml"/><Relationship Id="rId763" Type="http://schemas.openxmlformats.org/officeDocument/2006/relationships/slide" Target="slides/slide761.xml"/><Relationship Id="rId764" Type="http://schemas.openxmlformats.org/officeDocument/2006/relationships/slide" Target="slides/slide762.xml"/><Relationship Id="rId765" Type="http://schemas.openxmlformats.org/officeDocument/2006/relationships/slide" Target="slides/slide763.xml"/><Relationship Id="rId766" Type="http://schemas.openxmlformats.org/officeDocument/2006/relationships/slide" Target="slides/slide764.xml"/><Relationship Id="rId767" Type="http://schemas.openxmlformats.org/officeDocument/2006/relationships/slide" Target="slides/slide765.xml"/><Relationship Id="rId768" Type="http://schemas.openxmlformats.org/officeDocument/2006/relationships/slide" Target="slides/slide766.xml"/><Relationship Id="rId769" Type="http://schemas.openxmlformats.org/officeDocument/2006/relationships/slide" Target="slides/slide767.xml"/><Relationship Id="rId770" Type="http://schemas.openxmlformats.org/officeDocument/2006/relationships/slide" Target="slides/slide768.xml"/><Relationship Id="rId771" Type="http://schemas.openxmlformats.org/officeDocument/2006/relationships/slide" Target="slides/slide769.xml"/><Relationship Id="rId772" Type="http://schemas.openxmlformats.org/officeDocument/2006/relationships/slide" Target="slides/slide770.xml"/><Relationship Id="rId773" Type="http://schemas.openxmlformats.org/officeDocument/2006/relationships/slide" Target="slides/slide771.xml"/><Relationship Id="rId774" Type="http://schemas.openxmlformats.org/officeDocument/2006/relationships/slide" Target="slides/slide772.xml"/><Relationship Id="rId775" Type="http://schemas.openxmlformats.org/officeDocument/2006/relationships/slide" Target="slides/slide773.xml"/><Relationship Id="rId776" Type="http://schemas.openxmlformats.org/officeDocument/2006/relationships/slide" Target="slides/slide774.xml"/><Relationship Id="rId777" Type="http://schemas.openxmlformats.org/officeDocument/2006/relationships/slide" Target="slides/slide775.xml"/><Relationship Id="rId778" Type="http://schemas.openxmlformats.org/officeDocument/2006/relationships/slide" Target="slides/slide776.xml"/><Relationship Id="rId779" Type="http://schemas.openxmlformats.org/officeDocument/2006/relationships/slide" Target="slides/slide777.xml"/><Relationship Id="rId780" Type="http://schemas.openxmlformats.org/officeDocument/2006/relationships/slide" Target="slides/slide778.xml"/><Relationship Id="rId781" Type="http://schemas.openxmlformats.org/officeDocument/2006/relationships/slide" Target="slides/slide779.xml"/><Relationship Id="rId782" Type="http://schemas.openxmlformats.org/officeDocument/2006/relationships/slide" Target="slides/slide780.xml"/><Relationship Id="rId783" Type="http://schemas.openxmlformats.org/officeDocument/2006/relationships/slide" Target="slides/slide781.xml"/><Relationship Id="rId784" Type="http://schemas.openxmlformats.org/officeDocument/2006/relationships/slide" Target="slides/slide782.xml"/><Relationship Id="rId785" Type="http://schemas.openxmlformats.org/officeDocument/2006/relationships/slide" Target="slides/slide783.xml"/><Relationship Id="rId786" Type="http://schemas.openxmlformats.org/officeDocument/2006/relationships/slide" Target="slides/slide784.xml"/><Relationship Id="rId787" Type="http://schemas.openxmlformats.org/officeDocument/2006/relationships/slide" Target="slides/slide785.xml"/><Relationship Id="rId788" Type="http://schemas.openxmlformats.org/officeDocument/2006/relationships/slide" Target="slides/slide786.xml"/><Relationship Id="rId789" Type="http://schemas.openxmlformats.org/officeDocument/2006/relationships/slide" Target="slides/slide787.xml"/><Relationship Id="rId790" Type="http://schemas.openxmlformats.org/officeDocument/2006/relationships/slide" Target="slides/slide788.xml"/><Relationship Id="rId791" Type="http://schemas.openxmlformats.org/officeDocument/2006/relationships/slide" Target="slides/slide789.xml"/><Relationship Id="rId792" Type="http://schemas.openxmlformats.org/officeDocument/2006/relationships/slide" Target="slides/slide790.xml"/><Relationship Id="rId793" Type="http://schemas.openxmlformats.org/officeDocument/2006/relationships/slide" Target="slides/slide791.xml"/><Relationship Id="rId794" Type="http://schemas.openxmlformats.org/officeDocument/2006/relationships/slide" Target="slides/slide792.xml"/><Relationship Id="rId795" Type="http://schemas.openxmlformats.org/officeDocument/2006/relationships/slide" Target="slides/slide793.xml"/><Relationship Id="rId796" Type="http://schemas.openxmlformats.org/officeDocument/2006/relationships/slide" Target="slides/slide794.xml"/><Relationship Id="rId797" Type="http://schemas.openxmlformats.org/officeDocument/2006/relationships/slide" Target="slides/slide795.xml"/><Relationship Id="rId798" Type="http://schemas.openxmlformats.org/officeDocument/2006/relationships/slide" Target="slides/slide796.xml"/><Relationship Id="rId799" Type="http://schemas.openxmlformats.org/officeDocument/2006/relationships/slide" Target="slides/slide797.xml"/><Relationship Id="rId800" Type="http://schemas.openxmlformats.org/officeDocument/2006/relationships/slide" Target="slides/slide798.xml"/><Relationship Id="rId801" Type="http://schemas.openxmlformats.org/officeDocument/2006/relationships/slide" Target="slides/slide799.xml"/><Relationship Id="rId802" Type="http://schemas.openxmlformats.org/officeDocument/2006/relationships/slide" Target="slides/slide800.xml"/><Relationship Id="rId803" Type="http://schemas.openxmlformats.org/officeDocument/2006/relationships/slide" Target="slides/slide801.xml"/><Relationship Id="rId804" Type="http://schemas.openxmlformats.org/officeDocument/2006/relationships/slide" Target="slides/slide802.xml"/><Relationship Id="rId805" Type="http://schemas.openxmlformats.org/officeDocument/2006/relationships/slide" Target="slides/slide803.xml"/><Relationship Id="rId806" Type="http://schemas.openxmlformats.org/officeDocument/2006/relationships/slide" Target="slides/slide804.xml"/><Relationship Id="rId807" Type="http://schemas.openxmlformats.org/officeDocument/2006/relationships/slide" Target="slides/slide805.xml"/><Relationship Id="rId808" Type="http://schemas.openxmlformats.org/officeDocument/2006/relationships/slide" Target="slides/slide806.xml"/><Relationship Id="rId809" Type="http://schemas.openxmlformats.org/officeDocument/2006/relationships/slide" Target="slides/slide807.xml"/><Relationship Id="rId810" Type="http://schemas.openxmlformats.org/officeDocument/2006/relationships/slide" Target="slides/slide808.xml"/><Relationship Id="rId811" Type="http://schemas.openxmlformats.org/officeDocument/2006/relationships/slide" Target="slides/slide809.xml"/><Relationship Id="rId812" Type="http://schemas.openxmlformats.org/officeDocument/2006/relationships/slide" Target="slides/slide810.xml"/><Relationship Id="rId813" Type="http://schemas.openxmlformats.org/officeDocument/2006/relationships/slide" Target="slides/slide811.xml"/><Relationship Id="rId814" Type="http://schemas.openxmlformats.org/officeDocument/2006/relationships/slide" Target="slides/slide812.xml"/><Relationship Id="rId815" Type="http://schemas.openxmlformats.org/officeDocument/2006/relationships/slide" Target="slides/slide813.xml"/><Relationship Id="rId816" Type="http://schemas.openxmlformats.org/officeDocument/2006/relationships/slide" Target="slides/slide814.xml"/><Relationship Id="rId817" Type="http://schemas.openxmlformats.org/officeDocument/2006/relationships/slide" Target="slides/slide815.xml"/><Relationship Id="rId818" Type="http://schemas.openxmlformats.org/officeDocument/2006/relationships/slide" Target="slides/slide816.xml"/><Relationship Id="rId819" Type="http://schemas.openxmlformats.org/officeDocument/2006/relationships/slide" Target="slides/slide817.xml"/><Relationship Id="rId820" Type="http://schemas.openxmlformats.org/officeDocument/2006/relationships/slide" Target="slides/slide818.xml"/><Relationship Id="rId821" Type="http://schemas.openxmlformats.org/officeDocument/2006/relationships/slide" Target="slides/slide819.xml"/><Relationship Id="rId822" Type="http://schemas.openxmlformats.org/officeDocument/2006/relationships/slide" Target="slides/slide820.xml"/><Relationship Id="rId823" Type="http://schemas.openxmlformats.org/officeDocument/2006/relationships/slide" Target="slides/slide821.xml"/><Relationship Id="rId824" Type="http://schemas.openxmlformats.org/officeDocument/2006/relationships/slide" Target="slides/slide822.xml"/><Relationship Id="rId825" Type="http://schemas.openxmlformats.org/officeDocument/2006/relationships/slide" Target="slides/slide823.xml"/><Relationship Id="rId826" Type="http://schemas.openxmlformats.org/officeDocument/2006/relationships/slide" Target="slides/slide824.xml"/><Relationship Id="rId827" Type="http://schemas.openxmlformats.org/officeDocument/2006/relationships/slide" Target="slides/slide825.xml"/><Relationship Id="rId828" Type="http://schemas.openxmlformats.org/officeDocument/2006/relationships/slide" Target="slides/slide826.xml"/><Relationship Id="rId829" Type="http://schemas.openxmlformats.org/officeDocument/2006/relationships/slide" Target="slides/slide827.xml"/><Relationship Id="rId830" Type="http://schemas.openxmlformats.org/officeDocument/2006/relationships/slide" Target="slides/slide828.xml"/><Relationship Id="rId831" Type="http://schemas.openxmlformats.org/officeDocument/2006/relationships/slide" Target="slides/slide829.xml"/><Relationship Id="rId832" Type="http://schemas.openxmlformats.org/officeDocument/2006/relationships/slide" Target="slides/slide830.xml"/><Relationship Id="rId833" Type="http://schemas.openxmlformats.org/officeDocument/2006/relationships/slide" Target="slides/slide831.xml"/><Relationship Id="rId834" Type="http://schemas.openxmlformats.org/officeDocument/2006/relationships/slide" Target="slides/slide832.xml"/><Relationship Id="rId835" Type="http://schemas.openxmlformats.org/officeDocument/2006/relationships/slide" Target="slides/slide833.xml"/><Relationship Id="rId836" Type="http://schemas.openxmlformats.org/officeDocument/2006/relationships/slide" Target="slides/slide834.xml"/><Relationship Id="rId837" Type="http://schemas.openxmlformats.org/officeDocument/2006/relationships/slide" Target="slides/slide835.xml"/><Relationship Id="rId838" Type="http://schemas.openxmlformats.org/officeDocument/2006/relationships/slide" Target="slides/slide836.xml"/><Relationship Id="rId839" Type="http://schemas.openxmlformats.org/officeDocument/2006/relationships/slide" Target="slides/slide837.xml"/><Relationship Id="rId840" Type="http://schemas.openxmlformats.org/officeDocument/2006/relationships/slide" Target="slides/slide838.xml"/><Relationship Id="rId841" Type="http://schemas.openxmlformats.org/officeDocument/2006/relationships/slide" Target="slides/slide839.xml"/><Relationship Id="rId842" Type="http://schemas.openxmlformats.org/officeDocument/2006/relationships/slide" Target="slides/slide840.xml"/><Relationship Id="rId843" Type="http://schemas.openxmlformats.org/officeDocument/2006/relationships/slide" Target="slides/slide841.xml"/><Relationship Id="rId844" Type="http://schemas.openxmlformats.org/officeDocument/2006/relationships/slide" Target="slides/slide842.xml"/><Relationship Id="rId845" Type="http://schemas.openxmlformats.org/officeDocument/2006/relationships/slide" Target="slides/slide843.xml"/><Relationship Id="rId846" Type="http://schemas.openxmlformats.org/officeDocument/2006/relationships/slide" Target="slides/slide844.xml"/><Relationship Id="rId847" Type="http://schemas.openxmlformats.org/officeDocument/2006/relationships/slide" Target="slides/slide845.xml"/><Relationship Id="rId848" Type="http://schemas.openxmlformats.org/officeDocument/2006/relationships/slide" Target="slides/slide846.xml"/><Relationship Id="rId849" Type="http://schemas.openxmlformats.org/officeDocument/2006/relationships/slide" Target="slides/slide847.xml"/><Relationship Id="rId850" Type="http://schemas.openxmlformats.org/officeDocument/2006/relationships/slide" Target="slides/slide848.xml"/><Relationship Id="rId851" Type="http://schemas.openxmlformats.org/officeDocument/2006/relationships/slide" Target="slides/slide849.xml"/><Relationship Id="rId852" Type="http://schemas.openxmlformats.org/officeDocument/2006/relationships/slide" Target="slides/slide850.xml"/><Relationship Id="rId853" Type="http://schemas.openxmlformats.org/officeDocument/2006/relationships/slide" Target="slides/slide851.xml"/><Relationship Id="rId854" Type="http://schemas.openxmlformats.org/officeDocument/2006/relationships/slide" Target="slides/slide852.xml"/><Relationship Id="rId855" Type="http://schemas.openxmlformats.org/officeDocument/2006/relationships/slide" Target="slides/slide853.xml"/><Relationship Id="rId856" Type="http://schemas.openxmlformats.org/officeDocument/2006/relationships/slide" Target="slides/slide854.xml"/><Relationship Id="rId857" Type="http://schemas.openxmlformats.org/officeDocument/2006/relationships/slide" Target="slides/slide855.xml"/><Relationship Id="rId858" Type="http://schemas.openxmlformats.org/officeDocument/2006/relationships/slide" Target="slides/slide856.xml"/><Relationship Id="rId859" Type="http://schemas.openxmlformats.org/officeDocument/2006/relationships/slide" Target="slides/slide857.xml"/><Relationship Id="rId860" Type="http://schemas.openxmlformats.org/officeDocument/2006/relationships/slide" Target="slides/slide858.xml"/><Relationship Id="rId861" Type="http://schemas.openxmlformats.org/officeDocument/2006/relationships/slide" Target="slides/slide859.xml"/><Relationship Id="rId862" Type="http://schemas.openxmlformats.org/officeDocument/2006/relationships/slide" Target="slides/slide860.xml"/><Relationship Id="rId863" Type="http://schemas.openxmlformats.org/officeDocument/2006/relationships/slide" Target="slides/slide861.xml"/><Relationship Id="rId864" Type="http://schemas.openxmlformats.org/officeDocument/2006/relationships/slide" Target="slides/slide862.xml"/><Relationship Id="rId865" Type="http://schemas.openxmlformats.org/officeDocument/2006/relationships/slide" Target="slides/slide863.xml"/><Relationship Id="rId866" Type="http://schemas.openxmlformats.org/officeDocument/2006/relationships/slide" Target="slides/slide864.xml"/><Relationship Id="rId867" Type="http://schemas.openxmlformats.org/officeDocument/2006/relationships/slide" Target="slides/slide865.xml"/><Relationship Id="rId868" Type="http://schemas.openxmlformats.org/officeDocument/2006/relationships/slide" Target="slides/slide866.xml"/><Relationship Id="rId869" Type="http://schemas.openxmlformats.org/officeDocument/2006/relationships/slide" Target="slides/slide867.xml"/><Relationship Id="rId870" Type="http://schemas.openxmlformats.org/officeDocument/2006/relationships/slide" Target="slides/slide868.xml"/><Relationship Id="rId871" Type="http://schemas.openxmlformats.org/officeDocument/2006/relationships/slide" Target="slides/slide869.xml"/><Relationship Id="rId872" Type="http://schemas.openxmlformats.org/officeDocument/2006/relationships/slide" Target="slides/slide870.xml"/><Relationship Id="rId873" Type="http://schemas.openxmlformats.org/officeDocument/2006/relationships/slide" Target="slides/slide871.xml"/><Relationship Id="rId874" Type="http://schemas.openxmlformats.org/officeDocument/2006/relationships/slide" Target="slides/slide872.xml"/><Relationship Id="rId875" Type="http://schemas.openxmlformats.org/officeDocument/2006/relationships/slide" Target="slides/slide873.xml"/><Relationship Id="rId876" Type="http://schemas.openxmlformats.org/officeDocument/2006/relationships/slide" Target="slides/slide874.xml"/><Relationship Id="rId877" Type="http://schemas.openxmlformats.org/officeDocument/2006/relationships/slide" Target="slides/slide875.xml"/><Relationship Id="rId878" Type="http://schemas.openxmlformats.org/officeDocument/2006/relationships/slide" Target="slides/slide876.xml"/><Relationship Id="rId879" Type="http://schemas.openxmlformats.org/officeDocument/2006/relationships/slide" Target="slides/slide877.xml"/><Relationship Id="rId880" Type="http://schemas.openxmlformats.org/officeDocument/2006/relationships/slide" Target="slides/slide878.xml"/><Relationship Id="rId881" Type="http://schemas.openxmlformats.org/officeDocument/2006/relationships/slide" Target="slides/slide879.xml"/><Relationship Id="rId882" Type="http://schemas.openxmlformats.org/officeDocument/2006/relationships/slide" Target="slides/slide880.xml"/><Relationship Id="rId883" Type="http://schemas.openxmlformats.org/officeDocument/2006/relationships/slide" Target="slides/slide881.xml"/><Relationship Id="rId884" Type="http://schemas.openxmlformats.org/officeDocument/2006/relationships/slide" Target="slides/slide882.xml"/><Relationship Id="rId885" Type="http://schemas.openxmlformats.org/officeDocument/2006/relationships/slide" Target="slides/slide883.xml"/><Relationship Id="rId886" Type="http://schemas.openxmlformats.org/officeDocument/2006/relationships/slide" Target="slides/slide884.xml"/><Relationship Id="rId887" Type="http://schemas.openxmlformats.org/officeDocument/2006/relationships/slide" Target="slides/slide885.xml"/><Relationship Id="rId888" Type="http://schemas.openxmlformats.org/officeDocument/2006/relationships/slide" Target="slides/slide886.xml"/><Relationship Id="rId889" Type="http://schemas.openxmlformats.org/officeDocument/2006/relationships/slide" Target="slides/slide887.xml"/><Relationship Id="rId890" Type="http://schemas.openxmlformats.org/officeDocument/2006/relationships/slide" Target="slides/slide888.xml"/><Relationship Id="rId891" Type="http://schemas.openxmlformats.org/officeDocument/2006/relationships/slide" Target="slides/slide889.xml"/><Relationship Id="rId892" Type="http://schemas.openxmlformats.org/officeDocument/2006/relationships/slide" Target="slides/slide890.xml"/><Relationship Id="rId893" Type="http://schemas.openxmlformats.org/officeDocument/2006/relationships/slide" Target="slides/slide891.xml"/><Relationship Id="rId894" Type="http://schemas.openxmlformats.org/officeDocument/2006/relationships/slide" Target="slides/slide892.xml"/><Relationship Id="rId895" Type="http://schemas.openxmlformats.org/officeDocument/2006/relationships/slide" Target="slides/slide893.xml"/><Relationship Id="rId896" Type="http://schemas.openxmlformats.org/officeDocument/2006/relationships/slide" Target="slides/slide894.xml"/><Relationship Id="rId897" Type="http://schemas.openxmlformats.org/officeDocument/2006/relationships/slide" Target="slides/slide895.xml"/><Relationship Id="rId898" Type="http://schemas.openxmlformats.org/officeDocument/2006/relationships/slide" Target="slides/slide896.xml"/><Relationship Id="rId899" Type="http://schemas.openxmlformats.org/officeDocument/2006/relationships/slide" Target="slides/slide897.xml"/><Relationship Id="rId900" Type="http://schemas.openxmlformats.org/officeDocument/2006/relationships/slide" Target="slides/slide898.xml"/><Relationship Id="rId901" Type="http://schemas.openxmlformats.org/officeDocument/2006/relationships/slide" Target="slides/slide899.xml"/><Relationship Id="rId902" Type="http://schemas.openxmlformats.org/officeDocument/2006/relationships/slide" Target="slides/slide900.xml"/><Relationship Id="rId903" Type="http://schemas.openxmlformats.org/officeDocument/2006/relationships/slide" Target="slides/slide901.xml"/><Relationship Id="rId904" Type="http://schemas.openxmlformats.org/officeDocument/2006/relationships/slide" Target="slides/slide902.xml"/><Relationship Id="rId905" Type="http://schemas.openxmlformats.org/officeDocument/2006/relationships/slide" Target="slides/slide903.xml"/><Relationship Id="rId906" Type="http://schemas.openxmlformats.org/officeDocument/2006/relationships/slide" Target="slides/slide904.xml"/><Relationship Id="rId907" Type="http://schemas.openxmlformats.org/officeDocument/2006/relationships/slide" Target="slides/slide905.xml"/><Relationship Id="rId908" Type="http://schemas.openxmlformats.org/officeDocument/2006/relationships/slide" Target="slides/slide906.xml"/><Relationship Id="rId909" Type="http://schemas.openxmlformats.org/officeDocument/2006/relationships/slide" Target="slides/slide907.xml"/><Relationship Id="rId910" Type="http://schemas.openxmlformats.org/officeDocument/2006/relationships/slide" Target="slides/slide908.xml"/><Relationship Id="rId911" Type="http://schemas.openxmlformats.org/officeDocument/2006/relationships/slide" Target="slides/slide909.xml"/><Relationship Id="rId912" Type="http://schemas.openxmlformats.org/officeDocument/2006/relationships/slide" Target="slides/slide910.xml"/><Relationship Id="rId913" Type="http://schemas.openxmlformats.org/officeDocument/2006/relationships/slide" Target="slides/slide911.xml"/><Relationship Id="rId914" Type="http://schemas.openxmlformats.org/officeDocument/2006/relationships/slide" Target="slides/slide912.xml"/><Relationship Id="rId915" Type="http://schemas.openxmlformats.org/officeDocument/2006/relationships/slide" Target="slides/slide913.xml"/><Relationship Id="rId916" Type="http://schemas.openxmlformats.org/officeDocument/2006/relationships/slide" Target="slides/slide914.xml"/><Relationship Id="rId917" Type="http://schemas.openxmlformats.org/officeDocument/2006/relationships/slide" Target="slides/slide915.xml"/><Relationship Id="rId918" Type="http://schemas.openxmlformats.org/officeDocument/2006/relationships/slide" Target="slides/slide916.xml"/><Relationship Id="rId919" Type="http://schemas.openxmlformats.org/officeDocument/2006/relationships/slide" Target="slides/slide917.xml"/><Relationship Id="rId920" Type="http://schemas.openxmlformats.org/officeDocument/2006/relationships/slide" Target="slides/slide918.xml"/><Relationship Id="rId921" Type="http://schemas.openxmlformats.org/officeDocument/2006/relationships/slide" Target="slides/slide919.xml"/><Relationship Id="rId922" Type="http://schemas.openxmlformats.org/officeDocument/2006/relationships/slide" Target="slides/slide920.xml"/><Relationship Id="rId923" Type="http://schemas.openxmlformats.org/officeDocument/2006/relationships/slide" Target="slides/slide921.xml"/><Relationship Id="rId924" Type="http://schemas.openxmlformats.org/officeDocument/2006/relationships/slide" Target="slides/slide922.xml"/><Relationship Id="rId925" Type="http://schemas.openxmlformats.org/officeDocument/2006/relationships/slide" Target="slides/slide923.xml"/><Relationship Id="rId926" Type="http://schemas.openxmlformats.org/officeDocument/2006/relationships/slide" Target="slides/slide924.xml"/><Relationship Id="rId927" Type="http://schemas.openxmlformats.org/officeDocument/2006/relationships/slide" Target="slides/slide925.xml"/><Relationship Id="rId928" Type="http://schemas.openxmlformats.org/officeDocument/2006/relationships/slide" Target="slides/slide926.xml"/><Relationship Id="rId929" Type="http://schemas.openxmlformats.org/officeDocument/2006/relationships/slide" Target="slides/slide927.xml"/><Relationship Id="rId930" Type="http://schemas.openxmlformats.org/officeDocument/2006/relationships/slide" Target="slides/slide928.xml"/><Relationship Id="rId931" Type="http://schemas.openxmlformats.org/officeDocument/2006/relationships/slide" Target="slides/slide929.xml"/><Relationship Id="rId932" Type="http://schemas.openxmlformats.org/officeDocument/2006/relationships/slide" Target="slides/slide930.xml"/><Relationship Id="rId933" Type="http://schemas.openxmlformats.org/officeDocument/2006/relationships/slide" Target="slides/slide931.xml"/><Relationship Id="rId934" Type="http://schemas.openxmlformats.org/officeDocument/2006/relationships/slide" Target="slides/slide932.xml"/><Relationship Id="rId935" Type="http://schemas.openxmlformats.org/officeDocument/2006/relationships/slide" Target="slides/slide933.xml"/><Relationship Id="rId936" Type="http://schemas.openxmlformats.org/officeDocument/2006/relationships/slide" Target="slides/slide934.xml"/><Relationship Id="rId937" Type="http://schemas.openxmlformats.org/officeDocument/2006/relationships/slide" Target="slides/slide935.xml"/><Relationship Id="rId938" Type="http://schemas.openxmlformats.org/officeDocument/2006/relationships/slide" Target="slides/slide936.xml"/><Relationship Id="rId939" Type="http://schemas.openxmlformats.org/officeDocument/2006/relationships/slide" Target="slides/slide937.xml"/><Relationship Id="rId940" Type="http://schemas.openxmlformats.org/officeDocument/2006/relationships/slide" Target="slides/slide938.xml"/><Relationship Id="rId941" Type="http://schemas.openxmlformats.org/officeDocument/2006/relationships/slide" Target="slides/slide939.xml"/><Relationship Id="rId942" Type="http://schemas.openxmlformats.org/officeDocument/2006/relationships/slide" Target="slides/slide940.xml"/><Relationship Id="rId943" Type="http://schemas.openxmlformats.org/officeDocument/2006/relationships/slide" Target="slides/slide941.xml"/><Relationship Id="rId944" Type="http://schemas.openxmlformats.org/officeDocument/2006/relationships/slide" Target="slides/slide942.xml"/><Relationship Id="rId945" Type="http://schemas.openxmlformats.org/officeDocument/2006/relationships/slide" Target="slides/slide943.xml"/><Relationship Id="rId946" Type="http://schemas.openxmlformats.org/officeDocument/2006/relationships/slide" Target="slides/slide944.xml"/><Relationship Id="rId947" Type="http://schemas.openxmlformats.org/officeDocument/2006/relationships/slide" Target="slides/slide945.xml"/><Relationship Id="rId948" Type="http://schemas.openxmlformats.org/officeDocument/2006/relationships/slide" Target="slides/slide946.xml"/><Relationship Id="rId949" Type="http://schemas.openxmlformats.org/officeDocument/2006/relationships/slide" Target="slides/slide947.xml"/><Relationship Id="rId950" Type="http://schemas.openxmlformats.org/officeDocument/2006/relationships/slide" Target="slides/slide948.xml"/><Relationship Id="rId951" Type="http://schemas.openxmlformats.org/officeDocument/2006/relationships/slide" Target="slides/slide949.xml"/><Relationship Id="rId952" Type="http://schemas.openxmlformats.org/officeDocument/2006/relationships/slide" Target="slides/slide950.xml"/><Relationship Id="rId953" Type="http://schemas.openxmlformats.org/officeDocument/2006/relationships/slide" Target="slides/slide951.xml"/><Relationship Id="rId954" Type="http://schemas.openxmlformats.org/officeDocument/2006/relationships/slide" Target="slides/slide952.xml"/><Relationship Id="rId955" Type="http://schemas.openxmlformats.org/officeDocument/2006/relationships/slide" Target="slides/slide953.xml"/><Relationship Id="rId956" Type="http://schemas.openxmlformats.org/officeDocument/2006/relationships/notesMaster" Target="notesMasters/notesMaster1.xml"/><Relationship Id="rId957" Type="http://schemas.openxmlformats.org/officeDocument/2006/relationships/presProps" Target="presProps.xml"/><Relationship Id="rId958" Type="http://schemas.openxmlformats.org/officeDocument/2006/relationships/viewProps" Target="viewProps.xml"/><Relationship Id="rId959" Type="http://schemas.openxmlformats.org/officeDocument/2006/relationships/theme" Target="theme/theme1.xml"/><Relationship Id="rId9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D5233-917F-4467-BFC8-8E2B8BC90C22}" type="datetimeFigureOut">
              <a:rPr lang="en-GB" smtClean="0"/>
              <a:t>12/05/2025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8E07E-B287-46FD-9247-D46E53845209}" type="slidenum">
              <a:rPr lang="en-GB" smtClean="0"/>
              <a:t>‹#›</a:t>
            </a:fld>
            <a:endParaRPr lang="en-GB"/>
          </a:p>
        </p:txBody>
      </p:sp>
    </p:spTree>
    <p:extLst>
      <p:ext uri="{BB962C8B-B14F-4D97-AF65-F5344CB8AC3E}">
        <p14:creationId xmlns:p14="http://schemas.microsoft.com/office/powerpoint/2010/main" val="21445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5.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7.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8.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9.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0.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2.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5.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6.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7.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8.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9.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0.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2.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3.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6.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7.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8.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9.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0.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2.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3.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4.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6.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7.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8.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9.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0.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2.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3.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4.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6.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7.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8.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9.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0.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2.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3.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4.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6.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7.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8.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9.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0.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2.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3.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4.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6.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7.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8.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9.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0.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2.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3.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4.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6.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7.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8.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9.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0.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2.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3.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4.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6.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7.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8.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9.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0.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2.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3.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4.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6.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7.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8.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9.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0.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2.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3.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4.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5.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7.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8.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9.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0.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2.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2.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3.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4.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6.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7.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8.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9.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4.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5.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6.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7.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8.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0.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2.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3.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4.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5.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6.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7.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8.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0.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2.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3.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4.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5.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6.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7.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8.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0.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2.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3.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4.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7.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2.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7.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9.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9.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0.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2.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3.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4.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5.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9.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8.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4.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5.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6.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0.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3.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3632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501397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61410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567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65217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0060516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078249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4037388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42982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56478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2564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093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3815903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767336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299533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012987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24590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6180020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45462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4399782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6312400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012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3533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699033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105349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8940085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398228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7852960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9105620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838049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09929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6240939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7919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1960537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277744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7012315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3846706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418928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037088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6395736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2906076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904318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9441462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2257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2892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635378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77546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1154499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798907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8978528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55114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446412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3906680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027549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52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7199581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780366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964673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7947986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6199352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584725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179255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461384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08701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090893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608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440333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2398280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232211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2967052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14685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2897548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728243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28312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0629570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47649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6656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7171081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025667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5672140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3475335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142694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5337627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2797746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945809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5659633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9810930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86560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902121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845706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9502525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344100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3408509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8897401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8066910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9572456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045107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0668235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07775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407367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9604290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8793826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4816652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1521890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359480"/>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05482286"/>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4021692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8424428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35852841"/>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4428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634822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6031607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12236572"/>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816125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1166204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23444042"/>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95496878"/>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2501366"/>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419758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77567748"/>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3379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6491333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93556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3094395"/>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0536077"/>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8733349"/>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0909079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24678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353728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34578663"/>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3761994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25375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04277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24448108"/>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868501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14235034"/>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2969061"/>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9272165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88261717"/>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10333312"/>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26505710"/>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79493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785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06500376"/>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31967966"/>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9207263"/>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72989691"/>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89913566"/>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4480099"/>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35616489"/>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69060596"/>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35811752"/>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9511087"/>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26451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152295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13460945"/>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85587339"/>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3742514"/>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43191679"/>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0002660"/>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a:t>
            </a:r>
            <a:r>
              <a:rPr lang="ar-EG" baseline="0" dirty="0"/>
              <a:t> اوشية الانجيل</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9327334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5630352"/>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9956325"/>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90214076"/>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86261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94473692"/>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0751290"/>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49917113"/>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59401659"/>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453207"/>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18515073"/>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53300505"/>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4352508"/>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26969559"/>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59392342"/>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53506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5529817"/>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9466180"/>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67935967"/>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5802451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6294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31532-75B4-4227-B450-AF0D6EE641B0}" type="slidenum">
              <a:rPr lang="en-GB" smtClean="0"/>
              <a:t>97</a:t>
            </a:fld>
            <a:endParaRPr lang="en-GB"/>
          </a:p>
        </p:txBody>
      </p:sp>
    </p:spTree>
    <p:extLst>
      <p:ext uri="{BB962C8B-B14F-4D97-AF65-F5344CB8AC3E}">
        <p14:creationId xmlns:p14="http://schemas.microsoft.com/office/powerpoint/2010/main" val="2585521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832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88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6730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1014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1043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49232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9459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7047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183666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7971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6301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9162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5316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7617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75915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031893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33204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345869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8130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16665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01707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754881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1945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21989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51458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408392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642026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874863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462629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8952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195966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668806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2058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711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37009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07211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279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01528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005951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513956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8369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904893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440797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4038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1999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137452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59422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29566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222181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413439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814068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439885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447058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0949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0337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9659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09778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42509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30754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012728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72887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310829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77410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8000413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31529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732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457189">
              <a:defRPr/>
            </a:pPr>
            <a:fld id="{5C208CEE-BCF6-4734-91BB-FB6E722EC14A}" type="datetimeFigureOut">
              <a:rPr lang="en-US" smtClean="0">
                <a:solidFill>
                  <a:prstClr val="black">
                    <a:tint val="75000"/>
                  </a:prstClr>
                </a:solidFill>
              </a:rPr>
              <a:pPr defTabSz="457189">
                <a:defRPr/>
              </a:pPr>
              <a:t>5/12/2025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189">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6" name="Rectangle 5"/>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40573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مقدمة الذكصولوجيات">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مقدمة الذكصولوجيات</a:t>
            </a:r>
          </a:p>
        </p:txBody>
      </p:sp>
      <p:sp>
        <p:nvSpPr>
          <p:cNvPr id="4" name="Title 1"/>
          <p:cNvSpPr>
            <a:spLocks noGrp="1"/>
          </p:cNvSpPr>
          <p:nvPr>
            <p:ph type="title"/>
          </p:nvPr>
        </p:nvSpPr>
        <p:spPr>
          <a:xfrm>
            <a:off x="-1643270" y="0"/>
            <a:ext cx="1643270" cy="1126435"/>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8" name="Text Placeholder 2">
            <a:extLst>
              <a:ext uri="{FF2B5EF4-FFF2-40B4-BE49-F238E27FC236}">
                <a16:creationId xmlns:a16="http://schemas.microsoft.com/office/drawing/2014/main" id="{0D012C97-231C-4141-8DF4-A2E10CA85DE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7859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باكر)">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(باكر)</a:t>
            </a:r>
          </a:p>
        </p:txBody>
      </p:sp>
      <p:sp>
        <p:nvSpPr>
          <p:cNvPr id="4" name="Title 1"/>
          <p:cNvSpPr>
            <a:spLocks noGrp="1"/>
          </p:cNvSpPr>
          <p:nvPr>
            <p:ph type="title"/>
          </p:nvPr>
        </p:nvSpPr>
        <p:spPr>
          <a:xfrm>
            <a:off x="-1497496" y="0"/>
            <a:ext cx="1497496"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D2D02BE0-1566-47C3-A068-BBFFAA4CBD47}"/>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12" name="Text Placeholder 2">
            <a:extLst>
              <a:ext uri="{FF2B5EF4-FFF2-40B4-BE49-F238E27FC236}">
                <a16:creationId xmlns:a16="http://schemas.microsoft.com/office/drawing/2014/main" id="{A58E952F-A74A-4C2C-8F22-F73020137D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4464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عشية)">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(عشية)</a:t>
            </a:r>
          </a:p>
        </p:txBody>
      </p:sp>
      <p:sp>
        <p:nvSpPr>
          <p:cNvPr id="4" name="Title 1"/>
          <p:cNvSpPr>
            <a:spLocks noGrp="1"/>
          </p:cNvSpPr>
          <p:nvPr>
            <p:ph type="title"/>
          </p:nvPr>
        </p:nvSpPr>
        <p:spPr>
          <a:xfrm>
            <a:off x="-1974575" y="0"/>
            <a:ext cx="197457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5C61FBF1-7869-4166-B86F-DD66E690870B}"/>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9" name="Text Placeholder 2">
            <a:extLst>
              <a:ext uri="{FF2B5EF4-FFF2-40B4-BE49-F238E27FC236}">
                <a16:creationId xmlns:a16="http://schemas.microsoft.com/office/drawing/2014/main" id="{C13AD63B-5E3B-4E4B-989D-72E282B55CE9}"/>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56225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ذكصولوجية الملاك ميخائيل">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الملاك ميخائيل</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F251BDD5-A7B6-4D2D-B9E3-0A676C6395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8277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ذكصولوجية السمائين">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السمائين</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4B1B70A0-47BA-4810-BE55-70C85AA90C4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8251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ذكصولوجية الرسل">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الرسل</a:t>
            </a:r>
          </a:p>
        </p:txBody>
      </p:sp>
      <p:sp>
        <p:nvSpPr>
          <p:cNvPr id="4" name="Title 1"/>
          <p:cNvSpPr>
            <a:spLocks noGrp="1"/>
          </p:cNvSpPr>
          <p:nvPr>
            <p:ph type="title"/>
          </p:nvPr>
        </p:nvSpPr>
        <p:spPr>
          <a:xfrm>
            <a:off x="-2014330" y="0"/>
            <a:ext cx="201433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8" name="Text Placeholder 4">
            <a:extLst>
              <a:ext uri="{FF2B5EF4-FFF2-40B4-BE49-F238E27FC236}">
                <a16:creationId xmlns:a16="http://schemas.microsoft.com/office/drawing/2014/main" id="{B4C6366C-4DF8-43EE-ABB4-8285B5A07B78}"/>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7" name="Text Placeholder 2">
            <a:extLst>
              <a:ext uri="{FF2B5EF4-FFF2-40B4-BE49-F238E27FC236}">
                <a16:creationId xmlns:a16="http://schemas.microsoft.com/office/drawing/2014/main" id="{E3E4D70F-7C08-4B74-8829-56F83065A0B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49294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ذكصولوجية يوحنا المعمدان">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يوحنا المعمدان</a:t>
            </a:r>
          </a:p>
        </p:txBody>
      </p:sp>
      <p:sp>
        <p:nvSpPr>
          <p:cNvPr id="4" name="Title 1"/>
          <p:cNvSpPr>
            <a:spLocks noGrp="1"/>
          </p:cNvSpPr>
          <p:nvPr>
            <p:ph type="title"/>
          </p:nvPr>
        </p:nvSpPr>
        <p:spPr>
          <a:xfrm>
            <a:off x="-1881809" y="0"/>
            <a:ext cx="1881809"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91A3AE58-0584-4FED-805A-FAE53B9D0DF4}"/>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D5A0962B-3188-4AC2-ABF6-DC5D9397BC1F}"/>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03252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ذكصولوجية مارمرق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مارمرقس</a:t>
            </a:r>
          </a:p>
        </p:txBody>
      </p:sp>
      <p:sp>
        <p:nvSpPr>
          <p:cNvPr id="4" name="Title 1"/>
          <p:cNvSpPr>
            <a:spLocks noGrp="1"/>
          </p:cNvSpPr>
          <p:nvPr>
            <p:ph type="title"/>
          </p:nvPr>
        </p:nvSpPr>
        <p:spPr>
          <a:xfrm>
            <a:off x="-1577011" y="0"/>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FE0F3262-831B-4545-865E-897374F728B1}"/>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15A8D578-E343-49CA-A79C-832658CFD8E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73148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ذكصولوجية إستفانو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إستفانوس</a:t>
            </a:r>
          </a:p>
        </p:txBody>
      </p:sp>
      <p:sp>
        <p:nvSpPr>
          <p:cNvPr id="4" name="Title 1"/>
          <p:cNvSpPr>
            <a:spLocks noGrp="1"/>
          </p:cNvSpPr>
          <p:nvPr>
            <p:ph type="title"/>
          </p:nvPr>
        </p:nvSpPr>
        <p:spPr>
          <a:xfrm>
            <a:off x="-1736035" y="0"/>
            <a:ext cx="173603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6C25E029-736D-4031-BDD9-53A02AA65A3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229444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جرجس الروماني">
    <p:spTree>
      <p:nvGrpSpPr>
        <p:cNvPr id="1" name=""/>
        <p:cNvGrpSpPr/>
        <p:nvPr/>
      </p:nvGrpSpPr>
      <p:grpSpPr>
        <a:xfrm>
          <a:off x="0" y="0"/>
          <a:ext cx="0" cy="0"/>
          <a:chOff x="0" y="0"/>
          <a:chExt cx="0" cy="0"/>
        </a:xfrm>
      </p:grpSpPr>
      <p:sp>
        <p:nvSpPr>
          <p:cNvPr id="3" name="Rectangle 2"/>
          <p:cNvSpPr/>
          <p:nvPr userDrawn="1"/>
        </p:nvSpPr>
        <p:spPr>
          <a:xfrm>
            <a:off x="2099641" y="0"/>
            <a:ext cx="4944716"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مارجرجس الروماني</a:t>
            </a:r>
          </a:p>
        </p:txBody>
      </p:sp>
      <p:sp>
        <p:nvSpPr>
          <p:cNvPr id="4" name="Title 1"/>
          <p:cNvSpPr>
            <a:spLocks noGrp="1"/>
          </p:cNvSpPr>
          <p:nvPr>
            <p:ph type="title"/>
          </p:nvPr>
        </p:nvSpPr>
        <p:spPr>
          <a:xfrm>
            <a:off x="-1828800" y="0"/>
            <a:ext cx="182880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48B17CED-7703-4F22-B22D-B6C26F60C44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375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20210"/>
            <a:ext cx="9144000" cy="78534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105558"/>
            <a:ext cx="9144000" cy="894392"/>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646331"/>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2687888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فيلوباتير مرقوريوس">
    <p:spTree>
      <p:nvGrpSpPr>
        <p:cNvPr id="1" name=""/>
        <p:cNvGrpSpPr/>
        <p:nvPr/>
      </p:nvGrpSpPr>
      <p:grpSpPr>
        <a:xfrm>
          <a:off x="0" y="0"/>
          <a:ext cx="0" cy="0"/>
          <a:chOff x="0" y="0"/>
          <a:chExt cx="0" cy="0"/>
        </a:xfrm>
      </p:grpSpPr>
      <p:sp>
        <p:nvSpPr>
          <p:cNvPr id="3" name="Rectangle 2"/>
          <p:cNvSpPr/>
          <p:nvPr userDrawn="1"/>
        </p:nvSpPr>
        <p:spPr>
          <a:xfrm>
            <a:off x="1980785" y="0"/>
            <a:ext cx="5182428"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فيلوباتير مرقوريوس</a:t>
            </a:r>
          </a:p>
        </p:txBody>
      </p:sp>
      <p:sp>
        <p:nvSpPr>
          <p:cNvPr id="4" name="Title 1"/>
          <p:cNvSpPr>
            <a:spLocks noGrp="1"/>
          </p:cNvSpPr>
          <p:nvPr>
            <p:ph type="title"/>
          </p:nvPr>
        </p:nvSpPr>
        <p:spPr>
          <a:xfrm>
            <a:off x="-1948070" y="0"/>
            <a:ext cx="194807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D8665521-2562-4F10-B376-FB06B8302511}"/>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215371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مين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مارمينا</a:t>
            </a:r>
          </a:p>
        </p:txBody>
      </p:sp>
      <p:sp>
        <p:nvSpPr>
          <p:cNvPr id="4" name="Title 1"/>
          <p:cNvSpPr>
            <a:spLocks noGrp="1"/>
          </p:cNvSpPr>
          <p:nvPr>
            <p:ph type="title"/>
          </p:nvPr>
        </p:nvSpPr>
        <p:spPr>
          <a:xfrm>
            <a:off x="-1815548" y="0"/>
            <a:ext cx="1815548"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08D8814-3F06-41B5-8BAE-B8C4C5AC5B2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429140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أنطونيوس">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أنطونيوس</a:t>
            </a:r>
          </a:p>
        </p:txBody>
      </p:sp>
      <p:sp>
        <p:nvSpPr>
          <p:cNvPr id="4" name="Title 1"/>
          <p:cNvSpPr>
            <a:spLocks noGrp="1"/>
          </p:cNvSpPr>
          <p:nvPr>
            <p:ph type="title"/>
          </p:nvPr>
        </p:nvSpPr>
        <p:spPr>
          <a:xfrm>
            <a:off x="-2040835" y="0"/>
            <a:ext cx="204083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DD917B3-23EF-421D-A56C-58E282EF8E5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894643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ول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بولا</a:t>
            </a:r>
          </a:p>
        </p:txBody>
      </p:sp>
      <p:sp>
        <p:nvSpPr>
          <p:cNvPr id="4" name="Title 1"/>
          <p:cNvSpPr>
            <a:spLocks noGrp="1"/>
          </p:cNvSpPr>
          <p:nvPr>
            <p:ph type="title"/>
          </p:nvPr>
        </p:nvSpPr>
        <p:spPr>
          <a:xfrm>
            <a:off x="-1550505" y="0"/>
            <a:ext cx="155050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817C074-1EE9-4E80-A4F9-32B81CC106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637732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يشوي و الأنبا بولا">
    <p:spTree>
      <p:nvGrpSpPr>
        <p:cNvPr id="1" name=""/>
        <p:cNvGrpSpPr/>
        <p:nvPr/>
      </p:nvGrpSpPr>
      <p:grpSpPr>
        <a:xfrm>
          <a:off x="0" y="0"/>
          <a:ext cx="0" cy="0"/>
          <a:chOff x="0" y="0"/>
          <a:chExt cx="0" cy="0"/>
        </a:xfrm>
      </p:grpSpPr>
      <p:sp>
        <p:nvSpPr>
          <p:cNvPr id="3" name="Rectangle 2"/>
          <p:cNvSpPr/>
          <p:nvPr userDrawn="1"/>
        </p:nvSpPr>
        <p:spPr>
          <a:xfrm>
            <a:off x="2265707" y="0"/>
            <a:ext cx="46125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بيشوي و الأنبا بولا</a:t>
            </a:r>
          </a:p>
        </p:txBody>
      </p:sp>
      <p:sp>
        <p:nvSpPr>
          <p:cNvPr id="4" name="Title 1"/>
          <p:cNvSpPr>
            <a:spLocks noGrp="1"/>
          </p:cNvSpPr>
          <p:nvPr>
            <p:ph type="title"/>
          </p:nvPr>
        </p:nvSpPr>
        <p:spPr>
          <a:xfrm>
            <a:off x="-1908313" y="0"/>
            <a:ext cx="1908312"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DC3F92D-B227-4571-AFD2-D094CFB96BDB}"/>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178728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الذكصولوجيات 1">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ختام الذكصولوجيات</a:t>
            </a:r>
          </a:p>
        </p:txBody>
      </p:sp>
      <p:sp>
        <p:nvSpPr>
          <p:cNvPr id="4" name="Title 1"/>
          <p:cNvSpPr>
            <a:spLocks noGrp="1"/>
          </p:cNvSpPr>
          <p:nvPr>
            <p:ph type="title"/>
          </p:nvPr>
        </p:nvSpPr>
        <p:spPr>
          <a:xfrm>
            <a:off x="-1630017" y="0"/>
            <a:ext cx="1630017"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F68A863-FE5B-4943-B862-57059A1810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98613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7421"/>
            <a:ext cx="9144000" cy="682357"/>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4" name="Text Placeholder 4"/>
          <p:cNvSpPr>
            <a:spLocks noGrp="1"/>
          </p:cNvSpPr>
          <p:nvPr>
            <p:ph type="body" sz="quarter" idx="3"/>
          </p:nvPr>
        </p:nvSpPr>
        <p:spPr>
          <a:xfrm>
            <a:off x="0" y="5039778"/>
            <a:ext cx="9144000" cy="1009329"/>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افنوتي ناي نان</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59143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ايطاف اني اسخا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6530"/>
            <a:ext cx="9144000" cy="646384"/>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4992914"/>
            <a:ext cx="9144000" cy="100702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ايطاف اني اسخاي</a:t>
            </a:r>
            <a:r>
              <a:rPr kumimoji="0" lang="en-US"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 </a:t>
            </a: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لحن للملك قسطنطين</a:t>
            </a:r>
          </a:p>
        </p:txBody>
      </p:sp>
    </p:spTree>
    <p:extLst>
      <p:ext uri="{BB962C8B-B14F-4D97-AF65-F5344CB8AC3E}">
        <p14:creationId xmlns:p14="http://schemas.microsoft.com/office/powerpoint/2010/main" val="851626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رح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6"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لعيد الصليب</a:t>
            </a:r>
          </a:p>
        </p:txBody>
      </p:sp>
    </p:spTree>
    <p:extLst>
      <p:ext uri="{BB962C8B-B14F-4D97-AF65-F5344CB8AC3E}">
        <p14:creationId xmlns:p14="http://schemas.microsoft.com/office/powerpoint/2010/main" val="896364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طرح آخر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آخر لعيد الصليب</a:t>
            </a:r>
          </a:p>
        </p:txBody>
      </p:sp>
    </p:spTree>
    <p:extLst>
      <p:ext uri="{BB962C8B-B14F-4D97-AF65-F5344CB8AC3E}">
        <p14:creationId xmlns:p14="http://schemas.microsoft.com/office/powerpoint/2010/main" val="33546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0" y="0"/>
            <a:ext cx="9144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305963"/>
            <a:ext cx="9144000" cy="789655"/>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6032548"/>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14856"/>
            <a:ext cx="9144000" cy="917692"/>
          </a:xfrm>
          <a:prstGeom prst="rect">
            <a:avLst/>
          </a:prstGeom>
        </p:spPr>
        <p:txBody>
          <a:bodyPr anchor="ctr">
            <a:noAutofit/>
          </a:bodyPr>
          <a:lstStyle>
            <a:lvl1pPr marL="0" indent="0" algn="ctr">
              <a:buNone/>
              <a:defRPr kumimoji="0" lang="ar-EG" sz="44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090290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مرد طرح عيد الصليب">
    <p:spTree>
      <p:nvGrpSpPr>
        <p:cNvPr id="1" name=""/>
        <p:cNvGrpSpPr/>
        <p:nvPr/>
      </p:nvGrpSpPr>
      <p:grpSpPr>
        <a:xfrm>
          <a:off x="0" y="0"/>
          <a:ext cx="0" cy="0"/>
          <a:chOff x="0" y="0"/>
          <a:chExt cx="0" cy="0"/>
        </a:xfrm>
      </p:grpSpPr>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مرد طرح عيد الصليب</a:t>
            </a:r>
          </a:p>
        </p:txBody>
      </p:sp>
      <p:sp>
        <p:nvSpPr>
          <p:cNvPr id="8" name="Title 1">
            <a:extLst>
              <a:ext uri="{FF2B5EF4-FFF2-40B4-BE49-F238E27FC236}">
                <a16:creationId xmlns:a16="http://schemas.microsoft.com/office/drawing/2014/main" id="{D1BB75D8-6921-472B-AE08-F151FA8F38C1}"/>
              </a:ext>
            </a:extLst>
          </p:cNvPr>
          <p:cNvSpPr>
            <a:spLocks noGrp="1"/>
          </p:cNvSpPr>
          <p:nvPr>
            <p:ph type="title" hasCustomPrompt="1"/>
          </p:nvPr>
        </p:nvSpPr>
        <p:spPr>
          <a:xfrm>
            <a:off x="0" y="4336433"/>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9" name="Text Placeholder 2">
            <a:extLst>
              <a:ext uri="{FF2B5EF4-FFF2-40B4-BE49-F238E27FC236}">
                <a16:creationId xmlns:a16="http://schemas.microsoft.com/office/drawing/2014/main" id="{3ABD5221-0192-4385-A4CC-2D403FCAED74}"/>
              </a:ext>
            </a:extLst>
          </p:cNvPr>
          <p:cNvSpPr>
            <a:spLocks noGrp="1"/>
          </p:cNvSpPr>
          <p:nvPr>
            <p:ph type="body" idx="1" hasCustomPrompt="1"/>
          </p:nvPr>
        </p:nvSpPr>
        <p:spPr>
          <a:xfrm>
            <a:off x="0" y="5999943"/>
            <a:ext cx="9143999" cy="858057"/>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10" name="Text Placeholder 4">
            <a:extLst>
              <a:ext uri="{FF2B5EF4-FFF2-40B4-BE49-F238E27FC236}">
                <a16:creationId xmlns:a16="http://schemas.microsoft.com/office/drawing/2014/main" id="{3EAA5F6C-1EDF-4C21-8AAB-6010663D91E3}"/>
              </a:ext>
            </a:extLst>
          </p:cNvPr>
          <p:cNvSpPr>
            <a:spLocks noGrp="1"/>
          </p:cNvSpPr>
          <p:nvPr>
            <p:ph type="body" sz="quarter" idx="3" hasCustomPrompt="1"/>
          </p:nvPr>
        </p:nvSpPr>
        <p:spPr>
          <a:xfrm>
            <a:off x="0" y="5118804"/>
            <a:ext cx="9144000" cy="88113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76156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افرحي يا مريم">
    <p:spTree>
      <p:nvGrpSpPr>
        <p:cNvPr id="1" name=""/>
        <p:cNvGrpSpPr/>
        <p:nvPr/>
      </p:nvGrpSpPr>
      <p:grpSpPr>
        <a:xfrm>
          <a:off x="0" y="0"/>
          <a:ext cx="0" cy="0"/>
          <a:chOff x="0" y="0"/>
          <a:chExt cx="0" cy="0"/>
        </a:xfrm>
      </p:grpSpPr>
      <p:sp>
        <p:nvSpPr>
          <p:cNvPr id="3" name="Title 1"/>
          <p:cNvSpPr>
            <a:spLocks noGrp="1"/>
          </p:cNvSpPr>
          <p:nvPr>
            <p:ph type="title"/>
          </p:nvPr>
        </p:nvSpPr>
        <p:spPr>
          <a:xfrm>
            <a:off x="-2186611" y="0"/>
            <a:ext cx="2186610"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9201"/>
            <a:ext cx="9144000" cy="1019906"/>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a:extLst>
              <a:ext uri="{FF2B5EF4-FFF2-40B4-BE49-F238E27FC236}">
                <a16:creationId xmlns:a16="http://schemas.microsoft.com/office/drawing/2014/main" id="{CFDCE796-70CE-4A36-A894-46DD0197A3E2}"/>
              </a:ext>
            </a:extLst>
          </p:cNvPr>
          <p:cNvSpPr/>
          <p:nvPr userDrawn="1"/>
        </p:nvSpPr>
        <p:spPr>
          <a:xfrm>
            <a:off x="2285999" y="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8" name="Text Placeholder 2">
            <a:extLst>
              <a:ext uri="{FF2B5EF4-FFF2-40B4-BE49-F238E27FC236}">
                <a16:creationId xmlns:a16="http://schemas.microsoft.com/office/drawing/2014/main" id="{25456108-B950-460A-9A94-0D4F028543BE}"/>
              </a:ext>
            </a:extLst>
          </p:cNvPr>
          <p:cNvSpPr>
            <a:spLocks noGrp="1"/>
          </p:cNvSpPr>
          <p:nvPr>
            <p:ph type="body" idx="10" hasCustomPrompt="1"/>
          </p:nvPr>
        </p:nvSpPr>
        <p:spPr>
          <a:xfrm>
            <a:off x="-1" y="4346843"/>
            <a:ext cx="9143999" cy="68235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11148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برلكس">
    <p:spTree>
      <p:nvGrpSpPr>
        <p:cNvPr id="1" name=""/>
        <p:cNvGrpSpPr/>
        <p:nvPr/>
      </p:nvGrpSpPr>
      <p:grpSpPr>
        <a:xfrm>
          <a:off x="0" y="0"/>
          <a:ext cx="0" cy="0"/>
          <a:chOff x="0" y="0"/>
          <a:chExt cx="0" cy="0"/>
        </a:xfrm>
      </p:grpSpPr>
      <p:sp>
        <p:nvSpPr>
          <p:cNvPr id="2" name="Title 1"/>
          <p:cNvSpPr>
            <a:spLocks noGrp="1"/>
          </p:cNvSpPr>
          <p:nvPr>
            <p:ph type="title"/>
          </p:nvPr>
        </p:nvSpPr>
        <p:spPr>
          <a:xfrm>
            <a:off x="-1961322" y="0"/>
            <a:ext cx="1961322" cy="782371"/>
          </a:xfrm>
        </p:spPr>
        <p:txBody>
          <a:bodyPr>
            <a:normAutofit/>
          </a:bodyPr>
          <a:lstStyle>
            <a:lvl1pPr algn="r" rtl="1">
              <a:defRPr sz="32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63956"/>
            <a:ext cx="9144000" cy="93598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2850624" y="0"/>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FE9145E3-29C5-423C-A3B2-89505175793A}"/>
              </a:ext>
            </a:extLst>
          </p:cNvPr>
          <p:cNvSpPr>
            <a:spLocks noGrp="1"/>
          </p:cNvSpPr>
          <p:nvPr>
            <p:ph type="body" idx="10" hasCustomPrompt="1"/>
          </p:nvPr>
        </p:nvSpPr>
        <p:spPr>
          <a:xfrm>
            <a:off x="-1" y="4381598"/>
            <a:ext cx="9143999" cy="682358"/>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7214308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لحن شيرى ثيؤطوكى">
    <p:spTree>
      <p:nvGrpSpPr>
        <p:cNvPr id="1" name=""/>
        <p:cNvGrpSpPr/>
        <p:nvPr/>
      </p:nvGrpSpPr>
      <p:grpSpPr>
        <a:xfrm>
          <a:off x="0" y="0"/>
          <a:ext cx="0" cy="0"/>
          <a:chOff x="0" y="0"/>
          <a:chExt cx="0" cy="0"/>
        </a:xfrm>
      </p:grpSpPr>
      <p:sp>
        <p:nvSpPr>
          <p:cNvPr id="3" name="Title 1"/>
          <p:cNvSpPr>
            <a:spLocks noGrp="1"/>
          </p:cNvSpPr>
          <p:nvPr>
            <p:ph type="title"/>
          </p:nvPr>
        </p:nvSpPr>
        <p:spPr>
          <a:xfrm>
            <a:off x="-1537253" y="0"/>
            <a:ext cx="1537252" cy="682357"/>
          </a:xfrm>
          <a:prstGeom prst="rect">
            <a:avLst/>
          </a:prstGeom>
        </p:spPr>
        <p:txBody>
          <a:bodyPr>
            <a:normAutofit/>
          </a:bodyPr>
          <a:lstStyle>
            <a:lvl1pPr algn="r" rtl="1">
              <a:defRPr sz="24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70123"/>
            <a:ext cx="9143999" cy="88787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55723"/>
            <a:ext cx="9144000" cy="887878"/>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399" y="-9939"/>
            <a:ext cx="27432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لحن شيرى ثيؤطوكى</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6" name="Text Placeholder 2">
            <a:extLst>
              <a:ext uri="{FF2B5EF4-FFF2-40B4-BE49-F238E27FC236}">
                <a16:creationId xmlns:a16="http://schemas.microsoft.com/office/drawing/2014/main" id="{A6DE66DF-6797-4DA3-ACFC-27382A76FF12}"/>
              </a:ext>
            </a:extLst>
          </p:cNvPr>
          <p:cNvSpPr>
            <a:spLocks noGrp="1"/>
          </p:cNvSpPr>
          <p:nvPr>
            <p:ph type="body" idx="10" hasCustomPrompt="1"/>
          </p:nvPr>
        </p:nvSpPr>
        <p:spPr>
          <a:xfrm>
            <a:off x="-1" y="4373366"/>
            <a:ext cx="9143999" cy="682357"/>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4662313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لحن أو كيريوس">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543299" y="0"/>
            <a:ext cx="2057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أو كيريوس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76155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راشي ني">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346A771D-DCB4-44C6-ABA3-C5D2B7BC8C75}"/>
              </a:ext>
            </a:extLst>
          </p:cNvPr>
          <p:cNvSpPr/>
          <p:nvPr userDrawn="1"/>
        </p:nvSpPr>
        <p:spPr>
          <a:xfrm>
            <a:off x="3657600" y="13252"/>
            <a:ext cx="18288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راشى نى</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041782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ذيفتيه بانت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ذيڤتيه بانديس</a:t>
            </a:r>
          </a:p>
        </p:txBody>
      </p:sp>
      <p:sp>
        <p:nvSpPr>
          <p:cNvPr id="3" name="Title 1"/>
          <p:cNvSpPr>
            <a:spLocks noGrp="1"/>
          </p:cNvSpPr>
          <p:nvPr>
            <p:ph type="title" hasCustomPrompt="1"/>
          </p:nvPr>
        </p:nvSpPr>
        <p:spPr>
          <a:xfrm>
            <a:off x="0" y="4353339"/>
            <a:ext cx="9144000" cy="68235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35697"/>
            <a:ext cx="9144000" cy="1013410"/>
          </a:xfrm>
          <a:prstGeom prst="rect">
            <a:avLst/>
          </a:prstGeom>
        </p:spPr>
        <p:txBody>
          <a:bodyPr anchor="ctr">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Tree>
    <p:extLst>
      <p:ext uri="{BB962C8B-B14F-4D97-AF65-F5344CB8AC3E}">
        <p14:creationId xmlns:p14="http://schemas.microsoft.com/office/powerpoint/2010/main" val="78792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سينا تشو">
    <p:spTree>
      <p:nvGrpSpPr>
        <p:cNvPr id="1" name=""/>
        <p:cNvGrpSpPr/>
        <p:nvPr/>
      </p:nvGrpSpPr>
      <p:grpSpPr>
        <a:xfrm>
          <a:off x="0" y="0"/>
          <a:ext cx="0" cy="0"/>
          <a:chOff x="0" y="0"/>
          <a:chExt cx="0" cy="0"/>
        </a:xfrm>
      </p:grpSpPr>
      <p:sp>
        <p:nvSpPr>
          <p:cNvPr id="2" name="Rectangle 1"/>
          <p:cNvSpPr/>
          <p:nvPr userDrawn="1"/>
        </p:nvSpPr>
        <p:spPr>
          <a:xfrm>
            <a:off x="3657598" y="0"/>
            <a:ext cx="18288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4595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581398" y="0"/>
            <a:ext cx="19812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اطاي بارثينوس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p:nvPr>
        </p:nvSpPr>
        <p:spPr>
          <a:xfrm>
            <a:off x="-1470991" y="-6644"/>
            <a:ext cx="1470991"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43091"/>
            <a:ext cx="9143999" cy="914909"/>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8691"/>
            <a:ext cx="9144000" cy="914910"/>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Text Placeholder 2">
            <a:extLst>
              <a:ext uri="{FF2B5EF4-FFF2-40B4-BE49-F238E27FC236}">
                <a16:creationId xmlns:a16="http://schemas.microsoft.com/office/drawing/2014/main" id="{02EF823D-95B3-4947-A9FE-7FD85139C05D}"/>
              </a:ext>
            </a:extLst>
          </p:cNvPr>
          <p:cNvSpPr>
            <a:spLocks noGrp="1"/>
          </p:cNvSpPr>
          <p:nvPr>
            <p:ph type="body" idx="10" hasCustomPrompt="1"/>
          </p:nvPr>
        </p:nvSpPr>
        <p:spPr>
          <a:xfrm>
            <a:off x="-2" y="4346333"/>
            <a:ext cx="9143999" cy="682357"/>
          </a:xfrm>
          <a:prstGeom prst="rect">
            <a:avLst/>
          </a:prstGeom>
        </p:spPr>
        <p:txBody>
          <a:bodyPr anchor="t">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3835348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او اون او هلب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او اون او هلبيس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4118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
        <p:nvSpPr>
          <p:cNvPr id="7" name="Title 1">
            <a:extLst>
              <a:ext uri="{FF2B5EF4-FFF2-40B4-BE49-F238E27FC236}">
                <a16:creationId xmlns:a16="http://schemas.microsoft.com/office/drawing/2014/main" id="{3E5C7011-90BC-4DAD-B537-21A782251B9F}"/>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A0275B6C-B4ED-4F4C-84B5-2DF6B6BB4D97}"/>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ED2E3FC7-2E5D-467C-AAA2-707CDE940F21}"/>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603011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ابورو">
    <p:spTree>
      <p:nvGrpSpPr>
        <p:cNvPr id="1" name=""/>
        <p:cNvGrpSpPr/>
        <p:nvPr/>
      </p:nvGrpSpPr>
      <p:grpSpPr>
        <a:xfrm>
          <a:off x="0" y="0"/>
          <a:ext cx="0" cy="0"/>
          <a:chOff x="0" y="0"/>
          <a:chExt cx="0" cy="0"/>
        </a:xfrm>
      </p:grpSpPr>
      <p:sp>
        <p:nvSpPr>
          <p:cNvPr id="2" name="Title 1"/>
          <p:cNvSpPr>
            <a:spLocks noGrp="1"/>
          </p:cNvSpPr>
          <p:nvPr>
            <p:ph type="title"/>
          </p:nvPr>
        </p:nvSpPr>
        <p:spPr>
          <a:xfrm>
            <a:off x="-1696278" y="-1"/>
            <a:ext cx="1696278" cy="858057"/>
          </a:xfrm>
        </p:spPr>
        <p:txBody>
          <a:bodyPr>
            <a:no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45296"/>
            <a:ext cx="9144000" cy="954647"/>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3404381"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ابورو</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0575C073-08BE-49B6-8CA7-B4FDDA0C8CC1}"/>
              </a:ext>
            </a:extLst>
          </p:cNvPr>
          <p:cNvSpPr>
            <a:spLocks noGrp="1"/>
          </p:cNvSpPr>
          <p:nvPr>
            <p:ph type="body" idx="10" hasCustomPrompt="1"/>
          </p:nvPr>
        </p:nvSpPr>
        <p:spPr>
          <a:xfrm>
            <a:off x="1" y="4338356"/>
            <a:ext cx="9143999" cy="682358"/>
          </a:xfr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222084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135549" y="0"/>
            <a:ext cx="287290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مديح السلام لك يا مريم</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949146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خين أفران">
    <p:spTree>
      <p:nvGrpSpPr>
        <p:cNvPr id="1" name=""/>
        <p:cNvGrpSpPr/>
        <p:nvPr/>
      </p:nvGrpSpPr>
      <p:grpSpPr>
        <a:xfrm>
          <a:off x="0" y="0"/>
          <a:ext cx="0" cy="0"/>
          <a:chOff x="0" y="0"/>
          <a:chExt cx="0" cy="0"/>
        </a:xfrm>
      </p:grpSpPr>
      <p:sp>
        <p:nvSpPr>
          <p:cNvPr id="2" name="Rectangle 1"/>
          <p:cNvSpPr/>
          <p:nvPr userDrawn="1"/>
        </p:nvSpPr>
        <p:spPr>
          <a:xfrm>
            <a:off x="3886200" y="16565"/>
            <a:ext cx="1371598"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خين أفران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357693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280171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مزمور الطواف ل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683026" y="0"/>
            <a:ext cx="5777947" cy="523220"/>
          </a:xfrm>
          <a:prstGeom prst="rect">
            <a:avLst/>
          </a:prstGeom>
          <a:noFill/>
        </p:spPr>
        <p:txBody>
          <a:bodyPr wrap="square" rtlCol="0">
            <a:spAutoFit/>
          </a:bodyPr>
          <a:lstStyle/>
          <a:p>
            <a:pPr algn="ctr" rtl="1"/>
            <a:r>
              <a:rPr lang="ar-EG" sz="2800" b="1" dirty="0">
                <a:solidFill>
                  <a:srgbClr val="FFC000"/>
                </a:solidFill>
              </a:rPr>
              <a:t>مزمور الطواف لعيد النيروز (مز 65: 10-11)</a:t>
            </a:r>
            <a:endParaRPr lang="en-GB" sz="2800" b="1" dirty="0">
              <a:solidFill>
                <a:srgbClr val="FFC000"/>
              </a:solidFill>
            </a:endParaRPr>
          </a:p>
        </p:txBody>
      </p:sp>
    </p:spTree>
    <p:extLst>
      <p:ext uri="{BB962C8B-B14F-4D97-AF65-F5344CB8AC3E}">
        <p14:creationId xmlns:p14="http://schemas.microsoft.com/office/powerpoint/2010/main" val="1561703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مرد مزمور 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النيروز</a:t>
            </a:r>
            <a:endParaRPr lang="en-GB" sz="2800" b="1" dirty="0">
              <a:solidFill>
                <a:srgbClr val="FFC000"/>
              </a:solidFill>
            </a:endParaRPr>
          </a:p>
        </p:txBody>
      </p:sp>
    </p:spTree>
    <p:extLst>
      <p:ext uri="{BB962C8B-B14F-4D97-AF65-F5344CB8AC3E}">
        <p14:creationId xmlns:p14="http://schemas.microsoft.com/office/powerpoint/2010/main" val="4725705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طواف المزمور –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960783" y="0"/>
            <a:ext cx="7222434" cy="523220"/>
          </a:xfrm>
          <a:prstGeom prst="rect">
            <a:avLst/>
          </a:prstGeom>
          <a:noFill/>
        </p:spPr>
        <p:txBody>
          <a:bodyPr wrap="square" rtlCol="0">
            <a:spAutoFit/>
          </a:bodyPr>
          <a:lstStyle/>
          <a:p>
            <a:pPr algn="ctr"/>
            <a:r>
              <a:rPr lang="ar-EG" sz="2800" b="1" dirty="0">
                <a:solidFill>
                  <a:srgbClr val="FFC000"/>
                </a:solidFill>
              </a:rPr>
              <a:t>مزمور الطواف لعيد الصليب و أحد الشعانين (مز 64: 1-2)</a:t>
            </a:r>
            <a:endParaRPr lang="en-GB" sz="2800" b="1" dirty="0">
              <a:solidFill>
                <a:srgbClr val="FFC000"/>
              </a:solidFill>
            </a:endParaRPr>
          </a:p>
        </p:txBody>
      </p:sp>
    </p:spTree>
    <p:extLst>
      <p:ext uri="{BB962C8B-B14F-4D97-AF65-F5344CB8AC3E}">
        <p14:creationId xmlns:p14="http://schemas.microsoft.com/office/powerpoint/2010/main" val="3809656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مرد مزمور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الصليب</a:t>
            </a:r>
            <a:endParaRPr lang="en-GB" sz="2800" b="1" dirty="0">
              <a:solidFill>
                <a:srgbClr val="FFC000"/>
              </a:solidFill>
            </a:endParaRPr>
          </a:p>
        </p:txBody>
      </p:sp>
    </p:spTree>
    <p:extLst>
      <p:ext uri="{BB962C8B-B14F-4D97-AF65-F5344CB8AC3E}">
        <p14:creationId xmlns:p14="http://schemas.microsoft.com/office/powerpoint/2010/main" val="38489771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مرد مزمور احد الشعان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احد الشعانين</a:t>
            </a:r>
            <a:endParaRPr lang="en-GB" sz="2800" b="1" dirty="0">
              <a:solidFill>
                <a:srgbClr val="FFC000"/>
              </a:solidFill>
            </a:endParaRPr>
          </a:p>
        </p:txBody>
      </p:sp>
    </p:spTree>
    <p:extLst>
      <p:ext uri="{BB962C8B-B14F-4D97-AF65-F5344CB8AC3E}">
        <p14:creationId xmlns:p14="http://schemas.microsoft.com/office/powerpoint/2010/main" val="10475211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823220" y="0"/>
            <a:ext cx="7497565"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مزمور صوم وعشيات اعياد السيدة العذراء (مز 87 : 7,5,3) </a:t>
            </a:r>
          </a:p>
        </p:txBody>
      </p:sp>
      <p:sp>
        <p:nvSpPr>
          <p:cNvPr id="3" name="Title 1">
            <a:extLst>
              <a:ext uri="{FF2B5EF4-FFF2-40B4-BE49-F238E27FC236}">
                <a16:creationId xmlns:a16="http://schemas.microsoft.com/office/drawing/2014/main" id="{AD1D1A19-CE14-4F0D-8501-A28504F79E1B}"/>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AB3165FE-7243-454A-A368-A91BA156F569}"/>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38CCB03C-BB3F-4319-A6F1-7C68D7ADF810}"/>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4615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7" name="Title 1">
            <a:extLst>
              <a:ext uri="{FF2B5EF4-FFF2-40B4-BE49-F238E27FC236}">
                <a16:creationId xmlns:a16="http://schemas.microsoft.com/office/drawing/2014/main" id="{4EE91FEF-DF43-456B-8B26-36180592CBCC}"/>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2D06FDC8-92B9-4676-8845-B88352363FBB}"/>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9F51FDAA-6E41-4E38-8B0E-EC8E012437DC}"/>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442455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طواف عشية وباكر صوم واعياد العذر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205947" y="0"/>
            <a:ext cx="6732105" cy="523220"/>
          </a:xfrm>
          <a:prstGeom prst="rect">
            <a:avLst/>
          </a:prstGeom>
          <a:noFill/>
        </p:spPr>
        <p:txBody>
          <a:bodyPr wrap="square" rtlCol="0">
            <a:spAutoFit/>
          </a:bodyPr>
          <a:lstStyle/>
          <a:p>
            <a:pPr algn="ctr" rtl="1"/>
            <a:r>
              <a:rPr lang="ar-EG" sz="2800" b="1" dirty="0">
                <a:solidFill>
                  <a:srgbClr val="FFC000"/>
                </a:solidFill>
              </a:rPr>
              <a:t>طواف عشية وباكر صوم واعياد العذراء (مز 44 : 13)</a:t>
            </a:r>
            <a:endParaRPr lang="en-GB" sz="2800" b="1" dirty="0">
              <a:solidFill>
                <a:srgbClr val="FFC000"/>
              </a:solidFill>
            </a:endParaRPr>
          </a:p>
        </p:txBody>
      </p:sp>
    </p:spTree>
    <p:extLst>
      <p:ext uri="{BB962C8B-B14F-4D97-AF65-F5344CB8AC3E}">
        <p14:creationId xmlns:p14="http://schemas.microsoft.com/office/powerpoint/2010/main" val="792847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الانجيل</a:t>
            </a:r>
          </a:p>
        </p:txBody>
      </p:sp>
    </p:spTree>
    <p:extLst>
      <p:ext uri="{BB962C8B-B14F-4D97-AF65-F5344CB8AC3E}">
        <p14:creationId xmlns:p14="http://schemas.microsoft.com/office/powerpoint/2010/main" val="426618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الانجيل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108"/>
            <a:ext cx="9144000" cy="682357"/>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4466"/>
            <a:ext cx="9144000" cy="955478"/>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
        <p:nvSpPr>
          <p:cNvPr id="7" name="TextBox 6">
            <a:extLst>
              <a:ext uri="{FF2B5EF4-FFF2-40B4-BE49-F238E27FC236}">
                <a16:creationId xmlns:a16="http://schemas.microsoft.com/office/drawing/2014/main" id="{81589869-1B58-4250-9BF7-0C6344F9DC35}"/>
              </a:ext>
            </a:extLst>
          </p:cNvPr>
          <p:cNvSpPr txBox="1"/>
          <p:nvPr userDrawn="1"/>
        </p:nvSpPr>
        <p:spPr>
          <a:xfrm>
            <a:off x="3725568" y="0"/>
            <a:ext cx="1692862" cy="523220"/>
          </a:xfrm>
          <a:prstGeom prst="rect">
            <a:avLst/>
          </a:prstGeom>
          <a:noFill/>
        </p:spPr>
        <p:txBody>
          <a:bodyPr wrap="square" rtlCol="0">
            <a:spAutoFit/>
          </a:bodyPr>
          <a:lstStyle/>
          <a:p>
            <a:pPr lvl="0" algn="ctr"/>
            <a:r>
              <a:rPr lang="ar-EG" sz="2800" b="1" dirty="0">
                <a:solidFill>
                  <a:srgbClr val="FFC000"/>
                </a:solidFill>
              </a:rPr>
              <a:t>الانجيل قبطي</a:t>
            </a:r>
            <a:endParaRPr lang="en-GB" sz="2800" b="1" dirty="0">
              <a:solidFill>
                <a:srgbClr val="FFC000"/>
              </a:solidFill>
            </a:endParaRPr>
          </a:p>
        </p:txBody>
      </p:sp>
    </p:spTree>
    <p:extLst>
      <p:ext uri="{BB962C8B-B14F-4D97-AF65-F5344CB8AC3E}">
        <p14:creationId xmlns:p14="http://schemas.microsoft.com/office/powerpoint/2010/main" val="33489530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00386" y="0"/>
            <a:ext cx="2543227" cy="707886"/>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p:txBody>
      </p:sp>
    </p:spTree>
    <p:extLst>
      <p:ext uri="{BB962C8B-B14F-4D97-AF65-F5344CB8AC3E}">
        <p14:creationId xmlns:p14="http://schemas.microsoft.com/office/powerpoint/2010/main" val="17696168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مرد الإنجيل السنو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5611"/>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17970"/>
            <a:ext cx="9144000" cy="981980"/>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4" name="TextBox 3">
            <a:extLst>
              <a:ext uri="{FF2B5EF4-FFF2-40B4-BE49-F238E27FC236}">
                <a16:creationId xmlns:a16="http://schemas.microsoft.com/office/drawing/2014/main" id="{8A184E8F-CC9D-4DED-B213-ADE4B938B080}"/>
              </a:ext>
            </a:extLst>
          </p:cNvPr>
          <p:cNvSpPr txBox="1"/>
          <p:nvPr userDrawn="1"/>
        </p:nvSpPr>
        <p:spPr>
          <a:xfrm>
            <a:off x="3342861" y="0"/>
            <a:ext cx="2458278" cy="523220"/>
          </a:xfrm>
          <a:prstGeom prst="rect">
            <a:avLst/>
          </a:prstGeom>
          <a:noFill/>
        </p:spPr>
        <p:txBody>
          <a:bodyPr wrap="square" rtlCol="0">
            <a:spAutoFit/>
          </a:bodyPr>
          <a:lstStyle/>
          <a:p>
            <a:pPr algn="ctr" rtl="1"/>
            <a:r>
              <a:rPr lang="ar-EG" sz="2800" b="1" dirty="0">
                <a:solidFill>
                  <a:srgbClr val="FFC000"/>
                </a:solidFill>
              </a:rPr>
              <a:t>مرد الإنجيل السنوي</a:t>
            </a:r>
            <a:endParaRPr lang="en-GB" sz="2800" b="1" dirty="0">
              <a:solidFill>
                <a:srgbClr val="FFC000"/>
              </a:solidFill>
            </a:endParaRPr>
          </a:p>
        </p:txBody>
      </p:sp>
    </p:spTree>
    <p:extLst>
      <p:ext uri="{BB962C8B-B14F-4D97-AF65-F5344CB8AC3E}">
        <p14:creationId xmlns:p14="http://schemas.microsoft.com/office/powerpoint/2010/main" val="37248319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مرد انجيل عيد الصليب">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الصليب</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999723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مرد انجيل باكر ا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باكر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595280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مرد إنجيل عشية أ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عشية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0383883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مرد انجيل عيد التجلي">
    <p:spTree>
      <p:nvGrpSpPr>
        <p:cNvPr id="1" name=""/>
        <p:cNvGrpSpPr/>
        <p:nvPr/>
      </p:nvGrpSpPr>
      <p:grpSpPr>
        <a:xfrm>
          <a:off x="0" y="0"/>
          <a:ext cx="0" cy="0"/>
          <a:chOff x="0" y="0"/>
          <a:chExt cx="0" cy="0"/>
        </a:xfrm>
      </p:grpSpPr>
      <p:sp>
        <p:nvSpPr>
          <p:cNvPr id="2" name="Rectangle 1"/>
          <p:cNvSpPr/>
          <p:nvPr userDrawn="1"/>
        </p:nvSpPr>
        <p:spPr>
          <a:xfrm>
            <a:off x="3203713" y="0"/>
            <a:ext cx="2736572"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التجلي</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281331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مرد انجيل صوم العذراء - عشية">
    <p:spTree>
      <p:nvGrpSpPr>
        <p:cNvPr id="1" name=""/>
        <p:cNvGrpSpPr/>
        <p:nvPr/>
      </p:nvGrpSpPr>
      <p:grpSpPr>
        <a:xfrm>
          <a:off x="0" y="0"/>
          <a:ext cx="0" cy="0"/>
          <a:chOff x="0" y="0"/>
          <a:chExt cx="0" cy="0"/>
        </a:xfrm>
      </p:grpSpPr>
      <p:sp>
        <p:nvSpPr>
          <p:cNvPr id="2" name="Rectangle 1"/>
          <p:cNvSpPr/>
          <p:nvPr userDrawn="1"/>
        </p:nvSpPr>
        <p:spPr>
          <a:xfrm>
            <a:off x="2454963" y="0"/>
            <a:ext cx="423407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عشية</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16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السبع الطرائق">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dirty="0">
                <a:ln>
                  <a:noFill/>
                </a:ln>
                <a:solidFill>
                  <a:srgbClr val="FFC000"/>
                </a:solidFill>
                <a:effectLst/>
                <a:uLnTx/>
                <a:uFillTx/>
                <a:latin typeface="+mn-lt"/>
                <a:ea typeface="+mn-ea"/>
                <a:cs typeface="AGA Sindibad Regular" pitchFamily="2" charset="-78"/>
              </a:rPr>
              <a:t>السبع طرائق</a:t>
            </a:r>
          </a:p>
        </p:txBody>
      </p:sp>
      <p:sp>
        <p:nvSpPr>
          <p:cNvPr id="4" name="Title 1"/>
          <p:cNvSpPr>
            <a:spLocks noGrp="1"/>
          </p:cNvSpPr>
          <p:nvPr>
            <p:ph type="title" hasCustomPrompt="1"/>
          </p:nvPr>
        </p:nvSpPr>
        <p:spPr>
          <a:xfrm>
            <a:off x="0" y="4356849"/>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6049107"/>
            <a:ext cx="9144000"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39220"/>
            <a:ext cx="9144000" cy="909887"/>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6235448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مرد انجيل صوم العذراء - باكر">
    <p:spTree>
      <p:nvGrpSpPr>
        <p:cNvPr id="1" name=""/>
        <p:cNvGrpSpPr/>
        <p:nvPr/>
      </p:nvGrpSpPr>
      <p:grpSpPr>
        <a:xfrm>
          <a:off x="0" y="0"/>
          <a:ext cx="0" cy="0"/>
          <a:chOff x="0" y="0"/>
          <a:chExt cx="0" cy="0"/>
        </a:xfrm>
      </p:grpSpPr>
      <p:sp>
        <p:nvSpPr>
          <p:cNvPr id="2" name="Rectangle 1"/>
          <p:cNvSpPr/>
          <p:nvPr userDrawn="1"/>
        </p:nvSpPr>
        <p:spPr>
          <a:xfrm>
            <a:off x="2685221" y="0"/>
            <a:ext cx="3773556"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باكر</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950925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مرد الانجيل كيهك">
    <p:spTree>
      <p:nvGrpSpPr>
        <p:cNvPr id="1" name=""/>
        <p:cNvGrpSpPr/>
        <p:nvPr/>
      </p:nvGrpSpPr>
      <p:grpSpPr>
        <a:xfrm>
          <a:off x="0" y="0"/>
          <a:ext cx="0" cy="0"/>
          <a:chOff x="0" y="0"/>
          <a:chExt cx="0" cy="0"/>
        </a:xfrm>
      </p:grpSpPr>
      <p:sp>
        <p:nvSpPr>
          <p:cNvPr id="3" name="Rectangle 2"/>
          <p:cNvSpPr/>
          <p:nvPr userDrawn="1"/>
        </p:nvSpPr>
        <p:spPr>
          <a:xfrm>
            <a:off x="0" y="0"/>
            <a:ext cx="9143999"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 كيهك</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31138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اوشية السلام</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425227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أوشية الآب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أوشية الآباء</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4578935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أوشيه الموض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276600" y="0"/>
            <a:ext cx="2590800" cy="584775"/>
          </a:xfrm>
          <a:prstGeom prst="rect">
            <a:avLst/>
          </a:prstGeom>
          <a:noFill/>
        </p:spPr>
        <p:txBody>
          <a:bodyPr wrap="square" rtlCol="0">
            <a:spAutoFit/>
          </a:bodyPr>
          <a:lstStyle/>
          <a:p>
            <a:pPr algn="ctr" rtl="1"/>
            <a:r>
              <a:rPr lang="ar-EG" sz="3200" b="1" dirty="0">
                <a:solidFill>
                  <a:srgbClr val="FFC000"/>
                </a:solidFill>
              </a:rPr>
              <a:t>أوشيه الموضع</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42311048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اوشية مياه الانهار">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المياه</a:t>
            </a:r>
          </a:p>
        </p:txBody>
      </p:sp>
      <p:sp>
        <p:nvSpPr>
          <p:cNvPr id="7" name="Title 1">
            <a:extLst>
              <a:ext uri="{FF2B5EF4-FFF2-40B4-BE49-F238E27FC236}">
                <a16:creationId xmlns:a16="http://schemas.microsoft.com/office/drawing/2014/main" id="{7B650466-8103-43F6-9288-F1AE630B221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9" name="Text Placeholder 13">
            <a:extLst>
              <a:ext uri="{FF2B5EF4-FFF2-40B4-BE49-F238E27FC236}">
                <a16:creationId xmlns:a16="http://schemas.microsoft.com/office/drawing/2014/main" id="{19C8CFD9-647C-455F-ACC1-6797C3287250}"/>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0" name="Text Placeholder 13">
            <a:extLst>
              <a:ext uri="{FF2B5EF4-FFF2-40B4-BE49-F238E27FC236}">
                <a16:creationId xmlns:a16="http://schemas.microsoft.com/office/drawing/2014/main" id="{958E4758-3425-421C-A40E-5BD7E070BFAD}"/>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1" name="Text Placeholder 13">
            <a:extLst>
              <a:ext uri="{FF2B5EF4-FFF2-40B4-BE49-F238E27FC236}">
                <a16:creationId xmlns:a16="http://schemas.microsoft.com/office/drawing/2014/main" id="{000A016F-0982-4588-B805-83624024B6F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775106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أوشيه الزروع">
    <p:spTree>
      <p:nvGrpSpPr>
        <p:cNvPr id="1" name=""/>
        <p:cNvGrpSpPr/>
        <p:nvPr/>
      </p:nvGrpSpPr>
      <p:grpSpPr>
        <a:xfrm>
          <a:off x="0" y="0"/>
          <a:ext cx="0" cy="0"/>
          <a:chOff x="0" y="0"/>
          <a:chExt cx="0" cy="0"/>
        </a:xfrm>
      </p:grpSpPr>
      <p:sp>
        <p:nvSpPr>
          <p:cNvPr id="6" name="Rectangle 5"/>
          <p:cNvSpPr/>
          <p:nvPr userDrawn="1"/>
        </p:nvSpPr>
        <p:spPr>
          <a:xfrm>
            <a:off x="3578900" y="12799"/>
            <a:ext cx="1986199"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أوشيه الزروع</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0445858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اوشية الأهوية والثمار ">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الأهوية والثمار</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10588476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الأواشي">
    <p:spTree>
      <p:nvGrpSpPr>
        <p:cNvPr id="1" name=""/>
        <p:cNvGrpSpPr/>
        <p:nvPr/>
      </p:nvGrpSpPr>
      <p:grpSpPr>
        <a:xfrm>
          <a:off x="0" y="0"/>
          <a:ext cx="0" cy="0"/>
          <a:chOff x="0" y="0"/>
          <a:chExt cx="0" cy="0"/>
        </a:xfrm>
      </p:grpSpPr>
      <p:sp>
        <p:nvSpPr>
          <p:cNvPr id="2" name="Title 1"/>
          <p:cNvSpPr>
            <a:spLocks noGrp="1"/>
          </p:cNvSpPr>
          <p:nvPr>
            <p:ph type="title"/>
          </p:nvPr>
        </p:nvSpPr>
        <p:spPr>
          <a:xfrm>
            <a:off x="0" y="4360451"/>
            <a:ext cx="9144000" cy="682357"/>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1" y="6049107"/>
            <a:ext cx="9143999" cy="808893"/>
          </a:xfr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2808"/>
            <a:ext cx="9144000" cy="10062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066311"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الأواشي</a:t>
            </a: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224092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وشية الإجتماعات">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الإجتماعات</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54229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
        <p:nvSpPr>
          <p:cNvPr id="7" name="Title 1">
            <a:extLst>
              <a:ext uri="{FF2B5EF4-FFF2-40B4-BE49-F238E27FC236}">
                <a16:creationId xmlns:a16="http://schemas.microsoft.com/office/drawing/2014/main" id="{31A6FFE1-86FA-48D8-9B2B-ADAAD6B212D4}"/>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4D807A07-AB66-42FC-9C84-BCE1F104FC99}"/>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72538720-CEC5-4DFB-AE27-49112C55B4B8}"/>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41469087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8517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F7A-71F8-454C-99BE-F988A3574AD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526290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121138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2CC1F6-CA81-43D9-A238-9FD34C42EEDB}"/>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7" name="Text Placeholder 13">
            <a:extLst>
              <a:ext uri="{FF2B5EF4-FFF2-40B4-BE49-F238E27FC236}">
                <a16:creationId xmlns:a16="http://schemas.microsoft.com/office/drawing/2014/main" id="{033BFDF4-C706-4C21-A34E-F6F65C6AAF2D}"/>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8" name="Text Placeholder 13">
            <a:extLst>
              <a:ext uri="{FF2B5EF4-FFF2-40B4-BE49-F238E27FC236}">
                <a16:creationId xmlns:a16="http://schemas.microsoft.com/office/drawing/2014/main" id="{31141004-14CB-4D2C-9B02-036ECAC05D05}"/>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9" name="Text Placeholder 13">
            <a:extLst>
              <a:ext uri="{FF2B5EF4-FFF2-40B4-BE49-F238E27FC236}">
                <a16:creationId xmlns:a16="http://schemas.microsoft.com/office/drawing/2014/main" id="{23090994-86F8-4354-9304-6D7FC47E2C9F}"/>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860962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4892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7651037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قداس الكل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51143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مرد الانجيل">
    <p:spTree>
      <p:nvGrpSpPr>
        <p:cNvPr id="1" name=""/>
        <p:cNvGrpSpPr/>
        <p:nvPr/>
      </p:nvGrpSpPr>
      <p:grpSpPr>
        <a:xfrm>
          <a:off x="0" y="0"/>
          <a:ext cx="0" cy="0"/>
          <a:chOff x="0" y="0"/>
          <a:chExt cx="0" cy="0"/>
        </a:xfrm>
      </p:grpSpPr>
      <p:sp>
        <p:nvSpPr>
          <p:cNvPr id="3" name="Rectangle 2"/>
          <p:cNvSpPr/>
          <p:nvPr userDrawn="1"/>
        </p:nvSpPr>
        <p:spPr>
          <a:xfrm>
            <a:off x="3347863" y="44624"/>
            <a:ext cx="2448272"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5795268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الأمانة الأرثوذكسية ( قانون الايمان )</a:t>
            </a:r>
          </a:p>
        </p:txBody>
      </p:sp>
      <p:sp>
        <p:nvSpPr>
          <p:cNvPr id="3" name="Title 1">
            <a:extLst>
              <a:ext uri="{FF2B5EF4-FFF2-40B4-BE49-F238E27FC236}">
                <a16:creationId xmlns:a16="http://schemas.microsoft.com/office/drawing/2014/main" id="{F1318CC3-39D8-4219-9CC8-9CBE5AFFEC43}"/>
              </a:ext>
            </a:extLst>
          </p:cNvPr>
          <p:cNvSpPr>
            <a:spLocks noGrp="1"/>
          </p:cNvSpPr>
          <p:nvPr>
            <p:ph type="title"/>
          </p:nvPr>
        </p:nvSpPr>
        <p:spPr>
          <a:xfrm>
            <a:off x="-1550504" y="0"/>
            <a:ext cx="1550504" cy="2186609"/>
          </a:xfrm>
        </p:spPr>
        <p:txBody>
          <a:bodyPr>
            <a:normAutofit/>
          </a:bodyPr>
          <a:lstStyle>
            <a:lvl1pPr algn="ctr" rtl="1">
              <a:defRPr sz="4000" b="1">
                <a:solidFill>
                  <a:schemeClr val="bg1"/>
                </a:solidFill>
                <a:latin typeface="Times New Roman" panose="02020603050405020304" pitchFamily="18" charset="0"/>
                <a:cs typeface="+mj-cs"/>
              </a:defRPr>
            </a:lvl1pPr>
          </a:lstStyle>
          <a:p>
            <a:endParaRPr lang="en-US" dirty="0"/>
          </a:p>
        </p:txBody>
      </p:sp>
      <p:sp>
        <p:nvSpPr>
          <p:cNvPr id="4" name="Text Placeholder 3">
            <a:extLst>
              <a:ext uri="{FF2B5EF4-FFF2-40B4-BE49-F238E27FC236}">
                <a16:creationId xmlns:a16="http://schemas.microsoft.com/office/drawing/2014/main" id="{BAE21C70-7F26-429B-B068-13A761179C6B}"/>
              </a:ext>
            </a:extLst>
          </p:cNvPr>
          <p:cNvSpPr>
            <a:spLocks noGrp="1"/>
          </p:cNvSpPr>
          <p:nvPr>
            <p:ph type="body" sz="quarter" idx="10"/>
          </p:nvPr>
        </p:nvSpPr>
        <p:spPr>
          <a:xfrm>
            <a:off x="0" y="4333875"/>
            <a:ext cx="9144000" cy="2524125"/>
          </a:xfrm>
        </p:spPr>
        <p:txBody>
          <a:bodyPr anchor="ctr">
            <a:noAutofit/>
          </a:bodyPr>
          <a:lstStyle>
            <a:lvl1pPr marL="0" indent="0" algn="justLow" rtl="1">
              <a:buNone/>
              <a:defRPr sz="4400" b="1">
                <a:solidFill>
                  <a:schemeClr val="bg1"/>
                </a:solidFill>
              </a:defRPr>
            </a:lvl1pPr>
            <a:lvl2pPr marL="457200" indent="0" algn="ctr" rtl="1">
              <a:buNone/>
              <a:defRPr sz="4400" b="1">
                <a:solidFill>
                  <a:schemeClr val="bg1"/>
                </a:solidFill>
              </a:defRPr>
            </a:lvl2pPr>
            <a:lvl3pPr marL="914400" indent="0" algn="ctr" rtl="1">
              <a:buNone/>
              <a:defRPr sz="4400" b="1">
                <a:solidFill>
                  <a:schemeClr val="bg1"/>
                </a:solidFill>
              </a:defRPr>
            </a:lvl3pPr>
            <a:lvl4pPr marL="1371600" indent="0" algn="ctr" rtl="1">
              <a:buNone/>
              <a:defRPr sz="4400" b="1">
                <a:solidFill>
                  <a:schemeClr val="bg1"/>
                </a:solidFill>
              </a:defRPr>
            </a:lvl4pPr>
            <a:lvl5pPr marL="1828800" indent="0" algn="ctr" rtl="1">
              <a:buNone/>
              <a:defRPr sz="4400" b="1">
                <a:solidFill>
                  <a:schemeClr val="bg1"/>
                </a:solidFill>
              </a:defRPr>
            </a:lvl5pPr>
          </a:lstStyle>
          <a:p>
            <a:pPr lvl="0"/>
            <a:endParaRPr lang="en-GB" dirty="0"/>
          </a:p>
        </p:txBody>
      </p:sp>
    </p:spTree>
    <p:extLst>
      <p:ext uri="{BB962C8B-B14F-4D97-AF65-F5344CB8AC3E}">
        <p14:creationId xmlns:p14="http://schemas.microsoft.com/office/powerpoint/2010/main" val="28115995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صلاة الشكر">
    <p:spTree>
      <p:nvGrpSpPr>
        <p:cNvPr id="1" name=""/>
        <p:cNvGrpSpPr/>
        <p:nvPr/>
      </p:nvGrpSpPr>
      <p:grpSpPr>
        <a:xfrm>
          <a:off x="0" y="0"/>
          <a:ext cx="0" cy="0"/>
          <a:chOff x="0" y="0"/>
          <a:chExt cx="0" cy="0"/>
        </a:xfrm>
      </p:grpSpPr>
      <p:sp>
        <p:nvSpPr>
          <p:cNvPr id="6" name="Rectangle 5"/>
          <p:cNvSpPr/>
          <p:nvPr userDrawn="1"/>
        </p:nvSpPr>
        <p:spPr>
          <a:xfrm>
            <a:off x="3300385"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
        <p:nvSpPr>
          <p:cNvPr id="7" name="Title 1">
            <a:extLst>
              <a:ext uri="{FF2B5EF4-FFF2-40B4-BE49-F238E27FC236}">
                <a16:creationId xmlns:a16="http://schemas.microsoft.com/office/drawing/2014/main" id="{D3AA12CF-2646-4D4A-8D32-A4C996F2FF34}"/>
              </a:ext>
            </a:extLst>
          </p:cNvPr>
          <p:cNvSpPr>
            <a:spLocks noGrp="1"/>
          </p:cNvSpPr>
          <p:nvPr>
            <p:ph type="title"/>
          </p:nvPr>
        </p:nvSpPr>
        <p:spPr>
          <a:xfrm>
            <a:off x="-1311967" y="0"/>
            <a:ext cx="1311967" cy="1784612"/>
          </a:xfrm>
        </p:spPr>
        <p:txBody>
          <a:bodyPr>
            <a:normAutofit/>
          </a:bodyPr>
          <a:lstStyle>
            <a:lvl1pPr algn="ctr" rtl="1">
              <a:defRPr sz="32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8" name="Text Placeholder 2">
            <a:extLst>
              <a:ext uri="{FF2B5EF4-FFF2-40B4-BE49-F238E27FC236}">
                <a16:creationId xmlns:a16="http://schemas.microsoft.com/office/drawing/2014/main" id="{A86B50ED-7D4C-4CC5-A586-F4C6C43C3BE2}"/>
              </a:ext>
            </a:extLst>
          </p:cNvPr>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C3F5C1A5-3E5F-4361-ACEE-E6C50CC6851F}"/>
              </a:ext>
            </a:extLst>
          </p:cNvPr>
          <p:cNvSpPr>
            <a:spLocks noGrp="1"/>
          </p:cNvSpPr>
          <p:nvPr>
            <p:ph type="body" sz="quarter" idx="3"/>
          </p:nvPr>
        </p:nvSpPr>
        <p:spPr>
          <a:xfrm>
            <a:off x="-2" y="5240215"/>
            <a:ext cx="9144000" cy="808892"/>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0" name="Text Placeholder 6">
            <a:extLst>
              <a:ext uri="{FF2B5EF4-FFF2-40B4-BE49-F238E27FC236}">
                <a16:creationId xmlns:a16="http://schemas.microsoft.com/office/drawing/2014/main" id="{6D688F6A-30BA-4AE9-A64A-BEB0E9938310}"/>
              </a:ext>
            </a:extLst>
          </p:cNvPr>
          <p:cNvSpPr>
            <a:spLocks noGrp="1"/>
          </p:cNvSpPr>
          <p:nvPr>
            <p:ph type="body" sz="quarter" idx="10" hasCustomPrompt="1"/>
          </p:nvPr>
        </p:nvSpPr>
        <p:spPr>
          <a:xfrm>
            <a:off x="-2" y="4431322"/>
            <a:ext cx="9144000" cy="808038"/>
          </a:xfr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lgn="ctr" rtl="1">
              <a:buNone/>
              <a:defRPr sz="3600" b="1">
                <a:solidFill>
                  <a:schemeClr val="bg1"/>
                </a:solidFill>
                <a:latin typeface="Times New Roman" panose="02020603050405020304" pitchFamily="18" charset="0"/>
                <a:cs typeface="Times New Roman" panose="02020603050405020304" pitchFamily="18" charset="0"/>
              </a:defRPr>
            </a:lvl2pPr>
            <a:lvl3pPr marL="914400" indent="0" algn="ctr" rtl="1">
              <a:buNone/>
              <a:defRPr sz="3600" b="1">
                <a:solidFill>
                  <a:schemeClr val="bg1"/>
                </a:solidFill>
                <a:latin typeface="Times New Roman" panose="02020603050405020304" pitchFamily="18" charset="0"/>
                <a:cs typeface="Times New Roman" panose="02020603050405020304" pitchFamily="18" charset="0"/>
              </a:defRPr>
            </a:lvl3pPr>
            <a:lvl4pPr marL="1371600" indent="0" algn="ctr" rtl="1">
              <a:buNone/>
              <a:defRPr sz="3600" b="1">
                <a:solidFill>
                  <a:schemeClr val="bg1"/>
                </a:solidFill>
                <a:latin typeface="Times New Roman" panose="02020603050405020304" pitchFamily="18" charset="0"/>
                <a:cs typeface="Times New Roman" panose="02020603050405020304" pitchFamily="18" charset="0"/>
              </a:defRPr>
            </a:lvl4pPr>
            <a:lvl5pPr marL="1828800" indent="0" algn="ctr" rtl="1">
              <a:buNone/>
              <a:defRPr sz="3600" b="1">
                <a:solidFill>
                  <a:schemeClr val="bg1"/>
                </a:solidFill>
                <a:latin typeface="Times New Roman" panose="02020603050405020304" pitchFamily="18" charset="0"/>
                <a:cs typeface="Times New Roman" panose="02020603050405020304" pitchFamily="18" charset="0"/>
              </a:defRPr>
            </a:lvl5pPr>
          </a:lstStyle>
          <a:p>
            <a:pPr lvl="0"/>
            <a:r>
              <a:rPr lang="ar-EG" dirty="0"/>
              <a:t>عربي</a:t>
            </a:r>
            <a:endParaRPr lang="en-GB" dirty="0"/>
          </a:p>
        </p:txBody>
      </p:sp>
    </p:spTree>
    <p:extLst>
      <p:ext uri="{BB962C8B-B14F-4D97-AF65-F5344CB8AC3E}">
        <p14:creationId xmlns:p14="http://schemas.microsoft.com/office/powerpoint/2010/main" val="155492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2081881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062-B577-4A35-885A-B8B6E873E89D}"/>
              </a:ext>
            </a:extLst>
          </p:cNvPr>
          <p:cNvSpPr>
            <a:spLocks noGrp="1"/>
          </p:cNvSpPr>
          <p:nvPr>
            <p:ph type="title" hasCustomPrompt="1"/>
          </p:nvPr>
        </p:nvSpPr>
        <p:spPr>
          <a:xfrm>
            <a:off x="2897868" y="0"/>
            <a:ext cx="3348264" cy="636361"/>
          </a:xfrm>
          <a:prstGeom prst="rect">
            <a:avLst/>
          </a:prstGeom>
        </p:spPr>
        <p:txBody>
          <a:bodyPr>
            <a:normAutofit/>
          </a:bodyPr>
          <a:lstStyle>
            <a:lvl1pPr algn="ctr" rtl="1">
              <a:defRPr sz="3600" b="1">
                <a:solidFill>
                  <a:srgbClr val="FFC000"/>
                </a:solidFill>
              </a:defRPr>
            </a:lvl1pPr>
          </a:lstStyle>
          <a:p>
            <a:r>
              <a:rPr lang="ar-EG" b="1" dirty="0"/>
              <a:t>فهرس</a:t>
            </a:r>
            <a:endParaRPr lang="en-GB" dirty="0"/>
          </a:p>
        </p:txBody>
      </p:sp>
    </p:spTree>
    <p:extLst>
      <p:ext uri="{BB962C8B-B14F-4D97-AF65-F5344CB8AC3E}">
        <p14:creationId xmlns:p14="http://schemas.microsoft.com/office/powerpoint/2010/main" val="50238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750300" y="0"/>
            <a:ext cx="164339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تفضل يا رب </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43957383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70" Type="http://schemas.openxmlformats.org/officeDocument/2006/relationships/slideLayout" Target="../slideLayouts/slideLayout70.xml"/><Relationship Id="rId71" Type="http://schemas.openxmlformats.org/officeDocument/2006/relationships/slideLayout" Target="../slideLayouts/slideLayout71.xml"/><Relationship Id="rId72" Type="http://schemas.openxmlformats.org/officeDocument/2006/relationships/slideLayout" Target="../slideLayouts/slideLayout72.xml"/><Relationship Id="rId73" Type="http://schemas.openxmlformats.org/officeDocument/2006/relationships/slideLayout" Target="../slideLayouts/slideLayout73.xml"/><Relationship Id="rId74" Type="http://schemas.openxmlformats.org/officeDocument/2006/relationships/slideLayout" Target="../slideLayouts/slideLayout74.xml"/><Relationship Id="rId75" Type="http://schemas.openxmlformats.org/officeDocument/2006/relationships/slideLayout" Target="../slideLayouts/slideLayout75.xml"/><Relationship Id="rId76" Type="http://schemas.openxmlformats.org/officeDocument/2006/relationships/slideLayout" Target="../slideLayouts/slideLayout76.xml"/><Relationship Id="rId77" Type="http://schemas.openxmlformats.org/officeDocument/2006/relationships/slideLayout" Target="../slideLayouts/slideLayout77.xml"/><Relationship Id="rId78" Type="http://schemas.openxmlformats.org/officeDocument/2006/relationships/slideLayout" Target="../slideLayouts/slideLayout78.xml"/><Relationship Id="rId79" Type="http://schemas.openxmlformats.org/officeDocument/2006/relationships/slideLayout" Target="../slideLayouts/slideLayout79.xml"/><Relationship Id="rId80" Type="http://schemas.openxmlformats.org/officeDocument/2006/relationships/theme" Target="../theme/theme1.xml"/><Relationship Id="rId81"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theme" Target="../theme/theme2.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defRPr/>
            </a:pPr>
            <a:fld id="{5C208CEE-BCF6-4734-91BB-FB6E722EC14A}" type="datetimeFigureOut">
              <a:rPr lang="en-US" smtClean="0">
                <a:solidFill>
                  <a:prstClr val="black">
                    <a:tint val="75000"/>
                  </a:prstClr>
                </a:solidFill>
              </a:rPr>
              <a:pPr defTabSz="457189">
                <a:defRPr/>
              </a:pPr>
              <a:t>5/12/2025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7" name="Rounded Rectangle 6"/>
          <p:cNvSpPr/>
          <p:nvPr userDrawn="1"/>
        </p:nvSpPr>
        <p:spPr>
          <a:xfrm>
            <a:off x="0" y="4349333"/>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81" cstate="print">
            <a:extLst>
              <a:ext uri="{28A0092B-C50C-407E-A947-70E740481C1C}">
                <a14:useLocalDpi xmlns:a14="http://schemas.microsoft.com/office/drawing/2010/main" val="0"/>
              </a:ext>
            </a:extLst>
          </a:blip>
          <a:stretch>
            <a:fillRect/>
          </a:stretch>
        </p:blipFill>
        <p:spPr>
          <a:xfrm>
            <a:off x="0" y="4349333"/>
            <a:ext cx="9144000" cy="2507673"/>
          </a:xfrm>
          <a:prstGeom prst="rect">
            <a:avLst/>
          </a:prstGeom>
        </p:spPr>
      </p:pic>
    </p:spTree>
    <p:extLst>
      <p:ext uri="{BB962C8B-B14F-4D97-AF65-F5344CB8AC3E}">
        <p14:creationId xmlns:p14="http://schemas.microsoft.com/office/powerpoint/2010/main" val="512913801"/>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74" r:id="rId3"/>
    <p:sldLayoutId id="2147483670" r:id="rId4"/>
    <p:sldLayoutId id="2147483679" r:id="rId5"/>
    <p:sldLayoutId id="2147483686" r:id="rId6"/>
    <p:sldLayoutId id="2147483669" r:id="rId7"/>
    <p:sldLayoutId id="2147483668" r:id="rId8"/>
    <p:sldLayoutId id="2147483719" r:id="rId9"/>
    <p:sldLayoutId id="2147483682" r:id="rId10"/>
    <p:sldLayoutId id="2147483693" r:id="rId11"/>
    <p:sldLayoutId id="2147483694" r:id="rId12"/>
    <p:sldLayoutId id="2147483707" r:id="rId13"/>
    <p:sldLayoutId id="2147483695" r:id="rId14"/>
    <p:sldLayoutId id="2147483696" r:id="rId15"/>
    <p:sldLayoutId id="2147483698" r:id="rId16"/>
    <p:sldLayoutId id="2147483697"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25" r:id="rId26"/>
    <p:sldLayoutId id="2147483726" r:id="rId27"/>
    <p:sldLayoutId id="2147483727" r:id="rId28"/>
    <p:sldLayoutId id="2147483728" r:id="rId29"/>
    <p:sldLayoutId id="2147483729" r:id="rId30"/>
    <p:sldLayoutId id="2147483730" r:id="rId31"/>
    <p:sldLayoutId id="2147483731" r:id="rId32"/>
    <p:sldLayoutId id="2147483733" r:id="rId33"/>
    <p:sldLayoutId id="2147483734" r:id="rId34"/>
    <p:sldLayoutId id="2147483735" r:id="rId35"/>
    <p:sldLayoutId id="2147483736" r:id="rId36"/>
    <p:sldLayoutId id="2147483737" r:id="rId37"/>
    <p:sldLayoutId id="2147483738" r:id="rId38"/>
    <p:sldLayoutId id="2147483739" r:id="rId39"/>
    <p:sldLayoutId id="2147483740" r:id="rId40"/>
    <p:sldLayoutId id="2147483741" r:id="rId41"/>
    <p:sldLayoutId id="2147483742" r:id="rId42"/>
    <p:sldLayoutId id="2147483667" r:id="rId43"/>
    <p:sldLayoutId id="2147483745" r:id="rId44"/>
    <p:sldLayoutId id="2147483746" r:id="rId45"/>
    <p:sldLayoutId id="2147483743" r:id="rId46"/>
    <p:sldLayoutId id="2147483744" r:id="rId47"/>
    <p:sldLayoutId id="2147483770" r:id="rId48"/>
    <p:sldLayoutId id="2147483747" r:id="rId49"/>
    <p:sldLayoutId id="2147483748" r:id="rId50"/>
    <p:sldLayoutId id="2147483750" r:id="rId51"/>
    <p:sldLayoutId id="2147483751" r:id="rId52"/>
    <p:sldLayoutId id="2147483672" r:id="rId53"/>
    <p:sldLayoutId id="2147483753" r:id="rId54"/>
    <p:sldLayoutId id="2147483754" r:id="rId55"/>
    <p:sldLayoutId id="2147483771" r:id="rId56"/>
    <p:sldLayoutId id="2147483772" r:id="rId57"/>
    <p:sldLayoutId id="2147483755" r:id="rId58"/>
    <p:sldLayoutId id="2147483756" r:id="rId59"/>
    <p:sldLayoutId id="2147483757" r:id="rId60"/>
    <p:sldLayoutId id="2147483775" r:id="rId61"/>
    <p:sldLayoutId id="2147483758" r:id="rId62"/>
    <p:sldLayoutId id="2147483759" r:id="rId63"/>
    <p:sldLayoutId id="2147483760" r:id="rId64"/>
    <p:sldLayoutId id="2147483761" r:id="rId65"/>
    <p:sldLayoutId id="2147483764" r:id="rId66"/>
    <p:sldLayoutId id="2147483763" r:id="rId67"/>
    <p:sldLayoutId id="2147483766" r:id="rId68"/>
    <p:sldLayoutId id="2147483767" r:id="rId69"/>
    <p:sldLayoutId id="2147483688" r:id="rId70"/>
    <p:sldLayoutId id="2147483690" r:id="rId71"/>
    <p:sldLayoutId id="2147483691" r:id="rId72"/>
    <p:sldLayoutId id="2147483768" r:id="rId73"/>
    <p:sldLayoutId id="2147483732" r:id="rId74"/>
    <p:sldLayoutId id="2147483749" r:id="rId75"/>
    <p:sldLayoutId id="2147483769" r:id="rId76"/>
    <p:sldLayoutId id="2147483776" r:id="rId77"/>
    <p:sldLayoutId id="2147483777" r:id="rId78"/>
    <p:sldLayoutId id="2147483778" r:id="rId79"/>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5879FA-1AC5-4C0F-A72D-6E5EC431E4A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0"/>
            <a:ext cx="9144000" cy="2507673"/>
          </a:xfrm>
          <a:prstGeom prst="rect">
            <a:avLst/>
          </a:prstGeom>
          <a:noFill/>
          <a:ln>
            <a:noFill/>
          </a:ln>
        </p:spPr>
      </p:pic>
      <p:pic>
        <p:nvPicPr>
          <p:cNvPr id="16" name="Picture 15">
            <a:extLst>
              <a:ext uri="{FF2B5EF4-FFF2-40B4-BE49-F238E27FC236}">
                <a16:creationId xmlns:a16="http://schemas.microsoft.com/office/drawing/2014/main" id="{77FAB597-FD0D-480E-8947-657BB852C64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2317122"/>
            <a:ext cx="9144000" cy="2507673"/>
          </a:xfrm>
          <a:prstGeom prst="rect">
            <a:avLst/>
          </a:prstGeom>
          <a:noFill/>
          <a:ln>
            <a:noFill/>
          </a:ln>
        </p:spPr>
      </p:pic>
      <p:pic>
        <p:nvPicPr>
          <p:cNvPr id="17" name="Picture 16">
            <a:extLst>
              <a:ext uri="{FF2B5EF4-FFF2-40B4-BE49-F238E27FC236}">
                <a16:creationId xmlns:a16="http://schemas.microsoft.com/office/drawing/2014/main" id="{B8DA63E8-B9AF-411D-88B3-5CDD8A85A6C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b="11322"/>
          <a:stretch/>
        </p:blipFill>
        <p:spPr>
          <a:xfrm>
            <a:off x="0" y="4622709"/>
            <a:ext cx="9144000" cy="2223756"/>
          </a:xfrm>
          <a:prstGeom prst="rect">
            <a:avLst/>
          </a:prstGeom>
          <a:noFill/>
          <a:ln>
            <a:noFill/>
          </a:ln>
        </p:spPr>
      </p:pic>
    </p:spTree>
    <p:extLst>
      <p:ext uri="{BB962C8B-B14F-4D97-AF65-F5344CB8AC3E}">
        <p14:creationId xmlns:p14="http://schemas.microsoft.com/office/powerpoint/2010/main" val="3711047955"/>
      </p:ext>
    </p:extLst>
  </p:cSld>
  <p:clrMap bg1="lt1" tx1="dk1" bg2="lt2" tx2="dk2" accent1="accent1" accent2="accent2" accent3="accent3" accent4="accent4" accent5="accent5" accent6="accent6" hlink="hlink" folHlink="folHlink"/>
  <p:sldLayoutIdLst>
    <p:sldLayoutId id="21474837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9.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slide" Target="slide3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5.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8.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9.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0.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8.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9.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0.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5.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8.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9.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0.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5.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8.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9.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0.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1.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5.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5.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8.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9.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0.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1.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3.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5.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hyperlink" Target="&#1575;&#1604;&#1584;&#1603;&#1589;&#1608;&#1604;&#1608;&#1580;&#1610;&#1575;&#1578;.pptx#-1,5,&#1575;&#1604;&#1584;&#1603;&#1589;&#1608;&#1604;&#1608;&#1580;&#1610;&#1575;&#1578;" TargetMode="Externa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8.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9.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0.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1.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slide" Target="slide485.xml"/><Relationship Id="rId3" Type="http://schemas.openxmlformats.org/officeDocument/2006/relationships/slide" Target="slide513.xml"/><Relationship Id="rId4" Type="http://schemas.openxmlformats.org/officeDocument/2006/relationships/slide" Target="slide481.xml"/><Relationship Id="rId5" Type="http://schemas.openxmlformats.org/officeDocument/2006/relationships/slide" Target="slide650.xml"/><Relationship Id="rId6" Type="http://schemas.openxmlformats.org/officeDocument/2006/relationships/slide" Target="slide500.xml"/><Relationship Id="rId7" Type="http://schemas.openxmlformats.org/officeDocument/2006/relationships/slide" Target="slide543.xml"/><Relationship Id="rId8" Type="http://schemas.openxmlformats.org/officeDocument/2006/relationships/slide" Target="slide508.xml"/><Relationship Id="rId9" Type="http://schemas.openxmlformats.org/officeDocument/2006/relationships/slide" Target="slide442.xml"/><Relationship Id="rId10" Type="http://schemas.openxmlformats.org/officeDocument/2006/relationships/slide" Target="slide490.xml"/><Relationship Id="rId11" Type="http://schemas.openxmlformats.org/officeDocument/2006/relationships/slide" Target="slide520.xml"/><Relationship Id="rId12" Type="http://schemas.openxmlformats.org/officeDocument/2006/relationships/slide" Target="slide521.xml"/><Relationship Id="rId13" Type="http://schemas.openxmlformats.org/officeDocument/2006/relationships/slide" Target="slide544.xml"/><Relationship Id="rId14" Type="http://schemas.openxmlformats.org/officeDocument/2006/relationships/slide" Target="slide531.xml"/><Relationship Id="rId15" Type="http://schemas.openxmlformats.org/officeDocument/2006/relationships/slide" Target="slide528.xml"/><Relationship Id="rId16" Type="http://schemas.openxmlformats.org/officeDocument/2006/relationships/slide" Target="slide5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 Target="slide442.xml"/><Relationship Id="rId3" Type="http://schemas.openxmlformats.org/officeDocument/2006/relationships/slide" Target="slide543.xml"/><Relationship Id="rId4" Type="http://schemas.openxmlformats.org/officeDocument/2006/relationships/slide" Target="slide513.xml"/><Relationship Id="rId5" Type="http://schemas.openxmlformats.org/officeDocument/2006/relationships/slide" Target="slide490.xml"/><Relationship Id="rId6" Type="http://schemas.openxmlformats.org/officeDocument/2006/relationships/slide" Target="slide508.xml"/><Relationship Id="rId7" Type="http://schemas.openxmlformats.org/officeDocument/2006/relationships/slide" Target="slide499.xml"/><Relationship Id="rId8" Type="http://schemas.openxmlformats.org/officeDocument/2006/relationships/slide" Target="slide539.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 Target="slide442.xml"/><Relationship Id="rId3" Type="http://schemas.openxmlformats.org/officeDocument/2006/relationships/slide" Target="slide513.xml"/><Relationship Id="rId4" Type="http://schemas.openxmlformats.org/officeDocument/2006/relationships/slide" Target="slide490.xml"/><Relationship Id="rId5" Type="http://schemas.openxmlformats.org/officeDocument/2006/relationships/slide" Target="slide508.xml"/><Relationship Id="rId6" Type="http://schemas.openxmlformats.org/officeDocument/2006/relationships/slide" Target="slide499.xml"/><Relationship Id="rId7" Type="http://schemas.openxmlformats.org/officeDocument/2006/relationships/slide" Target="slide539.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 Target="slide498.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slide" Target="slide481.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459.xml"/><Relationship Id="rId7" Type="http://schemas.openxmlformats.org/officeDocument/2006/relationships/slide" Target="slide499.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slide" Target="slide481.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459.xml"/><Relationship Id="rId7" Type="http://schemas.openxmlformats.org/officeDocument/2006/relationships/slide" Target="slide499.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 Target="slide442.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591.xml"/><Relationship Id="rId7" Type="http://schemas.openxmlformats.org/officeDocument/2006/relationships/slide" Target="slide499.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68.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slide" Target="slide442.xml"/><Relationship Id="rId3" Type="http://schemas.openxmlformats.org/officeDocument/2006/relationships/slide" Target="slide543.xml"/><Relationship Id="rId4" Type="http://schemas.openxmlformats.org/officeDocument/2006/relationships/slide" Target="slide539.xml"/><Relationship Id="rId5" Type="http://schemas.openxmlformats.org/officeDocument/2006/relationships/slide" Target="slide490.xml"/><Relationship Id="rId6" Type="http://schemas.openxmlformats.org/officeDocument/2006/relationships/slide" Target="slide591.xml"/><Relationship Id="rId7" Type="http://schemas.openxmlformats.org/officeDocument/2006/relationships/slide" Target="slide499.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 Target="slide633.xml"/><Relationship Id="rId3" Type="http://schemas.openxmlformats.org/officeDocument/2006/relationships/slide" Target="slide650.xml"/><Relationship Id="rId4" Type="http://schemas.openxmlformats.org/officeDocument/2006/relationships/slide" Target="slide672.xml"/><Relationship Id="rId5" Type="http://schemas.openxmlformats.org/officeDocument/2006/relationships/slide" Target="slide679.xml"/><Relationship Id="rId6" Type="http://schemas.openxmlformats.org/officeDocument/2006/relationships/slide" Target="slide591.xml"/><Relationship Id="rId7" Type="http://schemas.openxmlformats.org/officeDocument/2006/relationships/slide" Target="slide499.xml"/><Relationship Id="rId8" Type="http://schemas.openxmlformats.org/officeDocument/2006/relationships/slide" Target="slide723.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 Target="slide679.xml"/><Relationship Id="rId3" Type="http://schemas.openxmlformats.org/officeDocument/2006/relationships/slide" Target="slide621.xml"/><Relationship Id="rId4" Type="http://schemas.openxmlformats.org/officeDocument/2006/relationships/slide" Target="slide596.xml"/><Relationship Id="rId5" Type="http://schemas.openxmlformats.org/officeDocument/2006/relationships/slide" Target="slide499.xml"/><Relationship Id="rId6" Type="http://schemas.openxmlformats.org/officeDocument/2006/relationships/slide" Target="slide723.xml"/><Relationship Id="rId7" Type="http://schemas.openxmlformats.org/officeDocument/2006/relationships/slide" Target="slide67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 Target="slide679.xml"/><Relationship Id="rId3" Type="http://schemas.openxmlformats.org/officeDocument/2006/relationships/slide" Target="slide621.xml"/><Relationship Id="rId4" Type="http://schemas.openxmlformats.org/officeDocument/2006/relationships/slide" Target="slide596.xml"/><Relationship Id="rId5" Type="http://schemas.openxmlformats.org/officeDocument/2006/relationships/slide" Target="slide499.xml"/><Relationship Id="rId6" Type="http://schemas.openxmlformats.org/officeDocument/2006/relationships/slide" Target="slide723.xml"/><Relationship Id="rId7" Type="http://schemas.openxmlformats.org/officeDocument/2006/relationships/slide" Target="slide67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slide" Target="slide672.xml"/><Relationship Id="rId3" Type="http://schemas.openxmlformats.org/officeDocument/2006/relationships/slide" Target="slide596.xml"/><Relationship Id="rId4" Type="http://schemas.openxmlformats.org/officeDocument/2006/relationships/slide" Target="slide715.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5.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6.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8.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0.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2.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3.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5.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6.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7.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8.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0.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1.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2.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3.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5.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6.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7.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8.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0.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1.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3.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4.xml"/><Relationship Id="rId3" Type="http://schemas.openxmlformats.org/officeDocument/2006/relationships/slide" Target="slide672.xml"/><Relationship Id="rId4" Type="http://schemas.openxmlformats.org/officeDocument/2006/relationships/slide" Target="slide596.xml"/><Relationship Id="rId5" Type="http://schemas.openxmlformats.org/officeDocument/2006/relationships/slide" Target="slide715.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5.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6.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7.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 Target="slide75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48.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49.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250.xml"/><Relationship Id="rId3" Type="http://schemas.openxmlformats.org/officeDocument/2006/relationships/slide" Target="slide76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75.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75.xml"/><Relationship Id="rId3" Type="http://schemas.openxmlformats.org/officeDocument/2006/relationships/slide" Target="slide780.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80.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slide" Target="slide78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slide" Target="slide780.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slide" Target="slide786.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slide" Target="slide78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52.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slide" Target="slide818.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3.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5.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6.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8.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259.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96.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0.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1.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2.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3.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slide96.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slide96.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slide96.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slide" Target="slide818.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slide96.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slide96.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slide96.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slide96.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slide96.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1"/>
            <a:ext cx="5791200"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إرحمنا يا الله الآب ضابط الكل </a:t>
            </a:r>
            <a:endParaRPr kumimoji="0" lang="ar-EG" sz="8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152400" y="5257805"/>
            <a:ext cx="8839200"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600" b="1" i="0" u="none" strike="noStrike" kern="1200" cap="none" spc="0" normalizeH="0" baseline="0" noProof="0" dirty="0">
                <a:ln>
                  <a:noFill/>
                </a:ln>
                <a:solidFill>
                  <a:srgbClr val="FFC000"/>
                </a:solidFill>
                <a:effectLst/>
                <a:uLnTx/>
                <a:uFillTx/>
                <a:latin typeface="CS New Athanasius" panose="020B0500000000000000" pitchFamily="34" charset="0"/>
              </a:rPr>
              <a:t>Ele`ycon `ymac `o ;eoc `o Patyr `o Pantokratwr</a:t>
            </a:r>
            <a:endParaRPr kumimoji="0" lang="en-US" sz="44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304800" y="5911334"/>
            <a:ext cx="85344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إليسون إيماس أوثيؤس أو باتير أو بانطو كراطور</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6000" dirty="0"/>
              <a:t>كيطو إبنيفماتى سو</a:t>
            </a:r>
          </a:p>
        </p:txBody>
      </p:sp>
      <p:sp>
        <p:nvSpPr>
          <p:cNvPr id="7" name="Text Placeholder 6"/>
          <p:cNvSpPr>
            <a:spLocks noGrp="1"/>
          </p:cNvSpPr>
          <p:nvPr>
            <p:ph type="body" sz="quarter" idx="3"/>
          </p:nvPr>
        </p:nvSpPr>
        <p:spPr/>
        <p:txBody>
          <a:bodyPr>
            <a:normAutofit fontScale="92500" lnSpcReduction="20000"/>
          </a:bodyP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
        <p:nvSpPr>
          <p:cNvPr id="3" name="Text Placeholder 2">
            <a:extLst>
              <a:ext uri="{FF2B5EF4-FFF2-40B4-BE49-F238E27FC236}">
                <a16:creationId xmlns:a16="http://schemas.microsoft.com/office/drawing/2014/main" id="{D79B6652-CB72-4EF1-9FF2-A507DD3EE08A}"/>
              </a:ext>
            </a:extLst>
          </p:cNvPr>
          <p:cNvSpPr>
            <a:spLocks noGrp="1"/>
          </p:cNvSpPr>
          <p:nvPr>
            <p:ph type="body" sz="quarter" idx="10"/>
          </p:nvPr>
        </p:nvSpPr>
        <p:spPr/>
        <p:txBody>
          <a:bodyPr/>
          <a:lstStyle/>
          <a:p>
            <a:r>
              <a:rPr lang="ar-EG" sz="6000" dirty="0"/>
              <a:t>ولروحك أيضاً</a:t>
            </a:r>
            <a:endParaRPr lang="en-US" sz="6000" dirty="0"/>
          </a:p>
        </p:txBody>
      </p:sp>
    </p:spTree>
    <p:extLst>
      <p:ext uri="{BB962C8B-B14F-4D97-AF65-F5344CB8AC3E}">
        <p14:creationId xmlns:p14="http://schemas.microsoft.com/office/powerpoint/2010/main" val="3911188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a:xfrm>
            <a:off x="-1" y="4343622"/>
            <a:ext cx="9144000" cy="789655"/>
          </a:xfrm>
        </p:spPr>
        <p:txBody>
          <a:bodyPr>
            <a:normAutofit/>
          </a:bodyPr>
          <a:lstStyle/>
          <a:p>
            <a:r>
              <a:rPr lang="ar-EG" dirty="0"/>
              <a:t>لأنك قمت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a:xfrm>
            <a:off x="0" y="5133276"/>
            <a:ext cx="9144000" cy="899271"/>
          </a:xfrm>
        </p:spPr>
        <p:txBody>
          <a:bodyPr/>
          <a:lstStyle/>
          <a:p>
            <a:r>
              <a:rPr lang="en-US" dirty="0"/>
              <a:t>je </a:t>
            </a:r>
            <a:r>
              <a:rPr lang="en-US" dirty="0" err="1"/>
              <a:t>aktwnk</a:t>
            </a:r>
            <a:r>
              <a:rPr lang="en-US" dirty="0"/>
              <a:t> </a:t>
            </a:r>
            <a:r>
              <a:rPr lang="en-US" dirty="0" err="1"/>
              <a:t>akcw</a:t>
            </a:r>
            <a:r>
              <a:rPr lang="en-US" dirty="0"/>
              <a:t>] `</a:t>
            </a:r>
            <a:r>
              <a:rPr lang="en-US" dirty="0" err="1"/>
              <a:t>mmon</a:t>
            </a:r>
            <a:r>
              <a:rPr lang="en-US" dirty="0"/>
              <a:t> </a:t>
            </a:r>
            <a:r>
              <a:rPr lang="en-US" dirty="0" err="1"/>
              <a:t>nai</a:t>
            </a:r>
            <a:r>
              <a:rPr lang="en-US" dirty="0"/>
              <a:t> nan</a:t>
            </a:r>
          </a:p>
        </p:txBody>
      </p:sp>
    </p:spTree>
    <p:extLst>
      <p:ext uri="{BB962C8B-B14F-4D97-AF65-F5344CB8AC3E}">
        <p14:creationId xmlns:p14="http://schemas.microsoft.com/office/powerpoint/2010/main" val="34668576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4000" dirty="0"/>
              <a:t>يسوع المسيح هو هو، أمس و اليوم و إلى الأبد، </a:t>
            </a:r>
            <a:endParaRPr lang="en-US" sz="4000" dirty="0"/>
          </a:p>
        </p:txBody>
      </p:sp>
      <p:sp>
        <p:nvSpPr>
          <p:cNvPr id="3" name="Text Placeholder 2"/>
          <p:cNvSpPr>
            <a:spLocks noGrp="1"/>
          </p:cNvSpPr>
          <p:nvPr>
            <p:ph type="body" idx="1"/>
          </p:nvPr>
        </p:nvSpPr>
        <p:spPr>
          <a:xfrm>
            <a:off x="0" y="6225988"/>
            <a:ext cx="9143999" cy="615453"/>
          </a:xfrm>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0" y="5114856"/>
            <a:ext cx="9144000" cy="1111132"/>
          </a:xfrm>
        </p:spPr>
        <p:txBody>
          <a:bodyPr anchor="ctr"/>
          <a:lstStyle/>
          <a:p>
            <a:pPr rtl="0">
              <a:lnSpc>
                <a:spcPct val="80000"/>
              </a:lnSpc>
              <a:spcBef>
                <a:spcPts val="0"/>
              </a:spcBef>
            </a:pPr>
            <a:r>
              <a:rPr lang="pt-BR" dirty="0">
                <a:effectLst/>
              </a:rPr>
              <a:t>I=y=c P=,=c `ncaf nem vo`ou@ `n;of `n;of pe nem sa `eneh</a:t>
            </a:r>
            <a:endParaRPr lang="en-US" dirty="0">
              <a:effectLst/>
            </a:endParaRPr>
          </a:p>
        </p:txBody>
      </p:sp>
    </p:spTree>
    <p:extLst>
      <p:ext uri="{BB962C8B-B14F-4D97-AF65-F5344CB8AC3E}">
        <p14:creationId xmlns:p14="http://schemas.microsoft.com/office/powerpoint/2010/main" val="19495677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82895"/>
          </a:xfrm>
        </p:spPr>
        <p:txBody>
          <a:bodyPr>
            <a:normAutofit fontScale="90000"/>
          </a:bodyPr>
          <a:lstStyle/>
          <a:p>
            <a:r>
              <a:rPr lang="ar-EG" dirty="0"/>
              <a:t>بأقنوم واحد، نسجد له و نمجده.</a:t>
            </a:r>
            <a:endParaRPr lang="en-US" dirty="0"/>
          </a:p>
        </p:txBody>
      </p:sp>
      <p:sp>
        <p:nvSpPr>
          <p:cNvPr id="3" name="Text Placeholder 2"/>
          <p:cNvSpPr>
            <a:spLocks noGrp="1"/>
          </p:cNvSpPr>
          <p:nvPr>
            <p:ph type="body" idx="1"/>
          </p:nvPr>
        </p:nvSpPr>
        <p:spPr/>
        <p:txBody>
          <a:bodyPr anchor="ct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0" y="4988859"/>
            <a:ext cx="9144000" cy="1043689"/>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Tree>
    <p:extLst>
      <p:ext uri="{BB962C8B-B14F-4D97-AF65-F5344CB8AC3E}">
        <p14:creationId xmlns:p14="http://schemas.microsoft.com/office/powerpoint/2010/main" val="28677756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4000" dirty="0" err="1"/>
              <a:t>cemni</a:t>
            </a:r>
            <a:r>
              <a:rPr lang="en-US" sz="4000" dirty="0"/>
              <a:t> nan `</a:t>
            </a:r>
            <a:r>
              <a:rPr lang="en-US" sz="4000" dirty="0" err="1"/>
              <a:t>ntekhiryny</a:t>
            </a:r>
            <a:r>
              <a:rPr lang="en-US" sz="4000" dirty="0"/>
              <a:t>@ ,a </a:t>
            </a:r>
            <a:r>
              <a:rPr lang="en-US" sz="4000" dirty="0" err="1"/>
              <a:t>nennobi</a:t>
            </a:r>
            <a:r>
              <a:rPr lang="en-US" sz="4000" dirty="0"/>
              <a:t> nan `</a:t>
            </a:r>
            <a:r>
              <a:rPr lang="en-US" sz="4000" dirty="0" err="1"/>
              <a:t>ebol</a:t>
            </a:r>
            <a:r>
              <a:rPr lang="en-US" sz="4000" dirty="0"/>
              <a:t>.</a:t>
            </a:r>
          </a:p>
        </p:txBody>
      </p:sp>
    </p:spTree>
    <p:extLst>
      <p:ext uri="{BB962C8B-B14F-4D97-AF65-F5344CB8AC3E}">
        <p14:creationId xmlns:p14="http://schemas.microsoft.com/office/powerpoint/2010/main" val="1835128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3"/>
            <a:ext cx="9144000" cy="669449"/>
          </a:xfrm>
        </p:spPr>
        <p:txBody>
          <a:bodyPr>
            <a:normAutofit/>
          </a:bodyPr>
          <a:lstStyle/>
          <a:p>
            <a:r>
              <a:rPr lang="ar-EG" sz="3600" dirty="0"/>
              <a:t> فرق اعداء الكنيسة وحصنها</a:t>
            </a:r>
            <a:r>
              <a:rPr lang="en-US" sz="3600" dirty="0"/>
              <a:t> </a:t>
            </a:r>
            <a:r>
              <a:rPr lang="ar-EG" sz="3600" dirty="0"/>
              <a:t>فلا تتزعزع</a:t>
            </a:r>
            <a:r>
              <a:rPr lang="en-US" sz="3600" dirty="0"/>
              <a:t> </a:t>
            </a:r>
            <a:r>
              <a:rPr lang="ar-EG" sz="3600" dirty="0"/>
              <a:t>الى الابد</a:t>
            </a:r>
            <a:endParaRPr lang="ar-SA" sz="3600" dirty="0"/>
          </a:p>
        </p:txBody>
      </p:sp>
      <p:sp>
        <p:nvSpPr>
          <p:cNvPr id="3" name="Text Placeholder 2"/>
          <p:cNvSpPr>
            <a:spLocks noGrp="1"/>
          </p:cNvSpPr>
          <p:nvPr>
            <p:ph type="body" idx="1"/>
          </p:nvPr>
        </p:nvSpPr>
        <p:spPr>
          <a:xfrm>
            <a:off x="1" y="5916707"/>
            <a:ext cx="9143999" cy="941294"/>
          </a:xfrm>
        </p:spPr>
        <p:txBody>
          <a:bodyPr/>
          <a:lstStyle/>
          <a:p>
            <a:r>
              <a:rPr lang="ar-EG" sz="3600" dirty="0"/>
              <a:t>جور ايفول اني جاجي انتى تي اكليسيا</a:t>
            </a:r>
            <a:r>
              <a:rPr lang="en-US" sz="3600" dirty="0"/>
              <a:t> </a:t>
            </a:r>
            <a:r>
              <a:rPr lang="ar-EG" sz="3600" dirty="0"/>
              <a:t>اري سوبت ايروس انيسكم شا اينيه</a:t>
            </a:r>
          </a:p>
        </p:txBody>
      </p:sp>
      <p:sp>
        <p:nvSpPr>
          <p:cNvPr id="5" name="Text Placeholder 4"/>
          <p:cNvSpPr>
            <a:spLocks noGrp="1"/>
          </p:cNvSpPr>
          <p:nvPr>
            <p:ph type="body" sz="quarter" idx="3"/>
          </p:nvPr>
        </p:nvSpPr>
        <p:spPr>
          <a:xfrm>
            <a:off x="0" y="4975412"/>
            <a:ext cx="9144000" cy="941294"/>
          </a:xfrm>
        </p:spPr>
        <p:txBody>
          <a:bodyPr/>
          <a:lstStyle/>
          <a:p>
            <a:pPr>
              <a:spcBef>
                <a:spcPts val="0"/>
              </a:spcBef>
            </a:pPr>
            <a:r>
              <a:rPr lang="en-US" sz="3600" dirty="0" err="1"/>
              <a:t>Jwr</a:t>
            </a:r>
            <a:r>
              <a:rPr lang="en-US" sz="3600" dirty="0"/>
              <a:t> `</a:t>
            </a:r>
            <a:r>
              <a:rPr lang="en-US" sz="3600" dirty="0" err="1"/>
              <a:t>ebol</a:t>
            </a:r>
            <a:r>
              <a:rPr lang="en-US" sz="3600" dirty="0"/>
              <a:t> `</a:t>
            </a:r>
            <a:r>
              <a:rPr lang="en-US" sz="3600" dirty="0" err="1"/>
              <a:t>nnijaji</a:t>
            </a:r>
            <a:r>
              <a:rPr lang="en-US" sz="3600" dirty="0"/>
              <a:t>@ `</a:t>
            </a:r>
            <a:r>
              <a:rPr lang="en-US" sz="3600" dirty="0" err="1"/>
              <a:t>nte</a:t>
            </a:r>
            <a:r>
              <a:rPr lang="en-US" sz="3600" dirty="0"/>
              <a:t> }</a:t>
            </a:r>
            <a:r>
              <a:rPr lang="en-US" sz="3600" dirty="0" err="1"/>
              <a:t>ekklycia</a:t>
            </a:r>
            <a:r>
              <a:rPr lang="en-US" sz="3600" dirty="0"/>
              <a:t>@ </a:t>
            </a:r>
          </a:p>
          <a:p>
            <a:pPr>
              <a:spcBef>
                <a:spcPts val="0"/>
              </a:spcBef>
            </a:pPr>
            <a:r>
              <a:rPr lang="sv-SE" sz="3600" dirty="0"/>
              <a:t>`aricobt `eroc@ `nneckim sa `eneh.</a:t>
            </a:r>
            <a:endParaRPr lang="en-US" sz="3600" dirty="0"/>
          </a:p>
        </p:txBody>
      </p:sp>
    </p:spTree>
    <p:extLst>
      <p:ext uri="{BB962C8B-B14F-4D97-AF65-F5344CB8AC3E}">
        <p14:creationId xmlns:p14="http://schemas.microsoft.com/office/powerpoint/2010/main" val="37042254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800" dirty="0"/>
              <a:t>qen `p`wou `nte Pefiwt@ nem Pi`pneuma E;ouab.</a:t>
            </a:r>
            <a:endParaRPr lang="en-US" sz="3800" dirty="0"/>
          </a:p>
        </p:txBody>
      </p:sp>
    </p:spTree>
    <p:extLst>
      <p:ext uri="{BB962C8B-B14F-4D97-AF65-F5344CB8AC3E}">
        <p14:creationId xmlns:p14="http://schemas.microsoft.com/office/powerpoint/2010/main" val="27709347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sz="4000" dirty="0" err="1"/>
              <a:t>Ntef`cmou</a:t>
            </a:r>
            <a:r>
              <a:rPr lang="en-US" sz="4000" dirty="0"/>
              <a:t> `</a:t>
            </a:r>
            <a:r>
              <a:rPr lang="en-US" sz="4000" dirty="0" err="1"/>
              <a:t>eron</a:t>
            </a:r>
            <a:r>
              <a:rPr lang="en-US" sz="4000" dirty="0"/>
              <a:t> </a:t>
            </a:r>
            <a:r>
              <a:rPr lang="en-US" sz="4000" dirty="0" err="1"/>
              <a:t>tyren</a:t>
            </a:r>
            <a:r>
              <a:rPr lang="en-US" sz="4000" dirty="0"/>
              <a:t>@ `</a:t>
            </a:r>
            <a:r>
              <a:rPr lang="en-US" sz="4000" dirty="0" err="1"/>
              <a:t>nteftoubo</a:t>
            </a:r>
            <a:r>
              <a:rPr lang="en-US" sz="4000" dirty="0"/>
              <a:t> `</a:t>
            </a:r>
            <a:r>
              <a:rPr lang="en-US" sz="4000" dirty="0" err="1"/>
              <a:t>nnenhyt</a:t>
            </a:r>
            <a:r>
              <a:rPr lang="en-US" sz="4000" dirty="0"/>
              <a:t>@</a:t>
            </a:r>
          </a:p>
        </p:txBody>
      </p:sp>
    </p:spTree>
    <p:extLst>
      <p:ext uri="{BB962C8B-B14F-4D97-AF65-F5344CB8AC3E}">
        <p14:creationId xmlns:p14="http://schemas.microsoft.com/office/powerpoint/2010/main" val="30287191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sz="3800" dirty="0"/>
              <a:t>انتيف تالتشو اني شوني انتى نين ابسيشي نيم نين سوما</a:t>
            </a:r>
          </a:p>
        </p:txBody>
      </p:sp>
      <p:sp>
        <p:nvSpPr>
          <p:cNvPr id="5" name="Text Placeholder 4"/>
          <p:cNvSpPr>
            <a:spLocks noGrp="1"/>
          </p:cNvSpPr>
          <p:nvPr>
            <p:ph type="body" sz="quarter" idx="3"/>
          </p:nvPr>
        </p:nvSpPr>
        <p:spPr/>
        <p:txBody>
          <a:bodyPr/>
          <a:lstStyle/>
          <a:p>
            <a:r>
              <a:rPr lang="pt-BR" sz="3600" dirty="0"/>
              <a:t> `nteftal[o `nniswni@ `nte nen'u,y nem nencwma.</a:t>
            </a:r>
            <a:endParaRPr lang="en-US" sz="3600" dirty="0"/>
          </a:p>
        </p:txBody>
      </p:sp>
    </p:spTree>
    <p:extLst>
      <p:ext uri="{BB962C8B-B14F-4D97-AF65-F5344CB8AC3E}">
        <p14:creationId xmlns:p14="http://schemas.microsoft.com/office/powerpoint/2010/main" val="188405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85647"/>
            <a:ext cx="9143999" cy="672353"/>
          </a:xfrm>
        </p:spPr>
        <p:txBody>
          <a:bodyPr anchor="ctr">
            <a:normAutofit/>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2" y="5172124"/>
            <a:ext cx="9144000" cy="1013522"/>
          </a:xfrm>
        </p:spPr>
        <p:txBody>
          <a:bodyPr/>
          <a:lstStyle/>
          <a:p>
            <a:r>
              <a:rPr lang="en-US" sz="4000" dirty="0" err="1"/>
              <a:t>Marensep`hmot</a:t>
            </a:r>
            <a:r>
              <a:rPr lang="en-US" sz="4000" dirty="0"/>
              <a:t> `</a:t>
            </a:r>
            <a:r>
              <a:rPr lang="en-US" sz="4000" dirty="0" err="1"/>
              <a:t>ntotf</a:t>
            </a:r>
            <a:r>
              <a:rPr lang="en-US" sz="4000" dirty="0"/>
              <a:t> `</a:t>
            </a:r>
            <a:r>
              <a:rPr lang="en-US" sz="4000" dirty="0" err="1"/>
              <a:t>mpireferpe;nanef</a:t>
            </a:r>
            <a:r>
              <a:rPr lang="en-US" sz="4000" dirty="0"/>
              <a:t> </a:t>
            </a:r>
            <a:r>
              <a:rPr lang="en-US" sz="4000" dirty="0" err="1"/>
              <a:t>ouoh</a:t>
            </a:r>
            <a:r>
              <a:rPr lang="en-US" sz="4000" dirty="0"/>
              <a:t> `</a:t>
            </a:r>
            <a:r>
              <a:rPr lang="en-US" sz="4000" dirty="0" err="1"/>
              <a:t>nnayt</a:t>
            </a:r>
            <a:r>
              <a:rPr lang="en-US" sz="4000" dirty="0"/>
              <a:t>@</a:t>
            </a:r>
          </a:p>
        </p:txBody>
      </p:sp>
      <p:sp>
        <p:nvSpPr>
          <p:cNvPr id="3" name="Text Placeholder 2">
            <a:extLst>
              <a:ext uri="{FF2B5EF4-FFF2-40B4-BE49-F238E27FC236}">
                <a16:creationId xmlns:a16="http://schemas.microsoft.com/office/drawing/2014/main" id="{A94EA306-EAD5-487C-8B3B-9371713FEB19}"/>
              </a:ext>
            </a:extLst>
          </p:cNvPr>
          <p:cNvSpPr>
            <a:spLocks noGrp="1"/>
          </p:cNvSpPr>
          <p:nvPr>
            <p:ph type="body" sz="quarter" idx="10"/>
          </p:nvPr>
        </p:nvSpPr>
        <p:spPr>
          <a:xfrm>
            <a:off x="-2" y="4364086"/>
            <a:ext cx="9144000" cy="808038"/>
          </a:xfrm>
        </p:spPr>
        <p:txBody>
          <a:bodyPr/>
          <a:lstStyle/>
          <a:p>
            <a:r>
              <a:rPr lang="ar-SA" sz="5400" dirty="0">
                <a:solidFill>
                  <a:schemeClr val="lt1"/>
                </a:solidFill>
              </a:rPr>
              <a:t>ف</a:t>
            </a:r>
            <a:r>
              <a:rPr lang="ar-EG" sz="5400" dirty="0">
                <a:solidFill>
                  <a:schemeClr val="lt1"/>
                </a:solidFill>
              </a:rPr>
              <a:t>ل</a:t>
            </a:r>
            <a:r>
              <a:rPr lang="ar-SA" sz="5400" dirty="0">
                <a:solidFill>
                  <a:schemeClr val="lt1"/>
                </a:solidFill>
              </a:rPr>
              <a:t>نشكر صانع الخيرات الرحوم</a:t>
            </a:r>
            <a:endParaRPr lang="en-US" sz="5400" dirty="0"/>
          </a:p>
        </p:txBody>
      </p:sp>
    </p:spTree>
    <p:extLst>
      <p:ext uri="{BB962C8B-B14F-4D97-AF65-F5344CB8AC3E}">
        <p14:creationId xmlns:p14="http://schemas.microsoft.com/office/powerpoint/2010/main" val="10314303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0" y="6252882"/>
            <a:ext cx="9143999" cy="588559"/>
          </a:xfrm>
        </p:spPr>
        <p:txBody>
          <a:bodyPr/>
          <a:lstStyle/>
          <a:p>
            <a:r>
              <a:rPr lang="ar-EG" sz="3500" dirty="0"/>
              <a:t> تين اؤؤشت امموك او بي خريستوس نيم بيك يوت ان اغاثوس</a:t>
            </a:r>
          </a:p>
        </p:txBody>
      </p:sp>
      <p:sp>
        <p:nvSpPr>
          <p:cNvPr id="5" name="Text Placeholder 4"/>
          <p:cNvSpPr>
            <a:spLocks noGrp="1"/>
          </p:cNvSpPr>
          <p:nvPr>
            <p:ph type="body" sz="quarter" idx="3"/>
          </p:nvPr>
        </p:nvSpPr>
        <p:spPr>
          <a:xfrm>
            <a:off x="0" y="5114856"/>
            <a:ext cx="9144000" cy="1138026"/>
          </a:xfrm>
        </p:spPr>
        <p:txBody>
          <a:bodyPr/>
          <a:lstStyle/>
          <a:p>
            <a:r>
              <a:rPr lang="pl-PL" sz="4000" dirty="0"/>
              <a:t>Tenouwst `mmok `w Pi`,rictoc@ nem Pekiwt `n`aga;oc</a:t>
            </a:r>
            <a:endParaRPr lang="en-US" sz="4000" dirty="0"/>
          </a:p>
        </p:txBody>
      </p:sp>
    </p:spTree>
    <p:extLst>
      <p:ext uri="{BB962C8B-B14F-4D97-AF65-F5344CB8AC3E}">
        <p14:creationId xmlns:p14="http://schemas.microsoft.com/office/powerpoint/2010/main" val="21743971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19411"/>
            <a:ext cx="9144000" cy="682896"/>
          </a:xfrm>
        </p:spPr>
        <p:txBody>
          <a:bodyPr>
            <a:normAutofit fontScale="90000"/>
          </a:bodyPr>
          <a:lstStyle/>
          <a:p>
            <a:r>
              <a:rPr lang="ar-EG" dirty="0"/>
              <a:t>والروح القدس لأنك قمت وخلصتنا</a:t>
            </a:r>
            <a:endParaRPr lang="ar-SA" dirty="0"/>
          </a:p>
        </p:txBody>
      </p:sp>
      <p:sp>
        <p:nvSpPr>
          <p:cNvPr id="3" name="Text Placeholder 2"/>
          <p:cNvSpPr>
            <a:spLocks noGrp="1"/>
          </p:cNvSpPr>
          <p:nvPr>
            <p:ph type="body" idx="1"/>
          </p:nvPr>
        </p:nvSpPr>
        <p:spPr>
          <a:xfrm>
            <a:off x="0" y="6158753"/>
            <a:ext cx="9143999" cy="682688"/>
          </a:xfrm>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002307"/>
            <a:ext cx="9144000" cy="1156445"/>
          </a:xfrm>
        </p:spPr>
        <p:txBody>
          <a:bodyPr/>
          <a:lstStyle/>
          <a:p>
            <a:r>
              <a:rPr lang="pt-BR" dirty="0"/>
              <a:t> nem Pi`pneuma e;ouab@ je </a:t>
            </a:r>
            <a:r>
              <a:rPr lang="en-US" dirty="0" err="1"/>
              <a:t>aktwnk</a:t>
            </a:r>
            <a:r>
              <a:rPr lang="en-US" dirty="0"/>
              <a:t> </a:t>
            </a:r>
            <a:r>
              <a:rPr lang="pt-BR" dirty="0"/>
              <a:t>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normAutofit/>
          </a:bodyPr>
          <a:lstStyle/>
          <a:p>
            <a:r>
              <a:rPr lang="ar-EG" sz="4800"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a:xfrm>
            <a:off x="-1" y="6049107"/>
            <a:ext cx="9143999" cy="808893"/>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solidFill>
                  <a:schemeClr val="bg1"/>
                </a:solidFill>
              </a:rPr>
              <a:t>إشليل</a:t>
            </a:r>
            <a:endParaRPr lang="ar-SA" sz="44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a:xfrm>
            <a:off x="-2" y="5117708"/>
            <a:ext cx="9144000" cy="808893"/>
          </a:xfrm>
        </p:spPr>
        <p:txBody>
          <a:bodyPr/>
          <a:lstStyle/>
          <a:p>
            <a:r>
              <a:rPr lang="en-US" sz="4400" dirty="0" err="1"/>
              <a:t>Slyl</a:t>
            </a:r>
            <a:endParaRPr lang="en-US" dirty="0"/>
          </a:p>
        </p:txBody>
      </p:sp>
    </p:spTree>
    <p:extLst>
      <p:ext uri="{BB962C8B-B14F-4D97-AF65-F5344CB8AC3E}">
        <p14:creationId xmlns:p14="http://schemas.microsoft.com/office/powerpoint/2010/main" val="24479043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normAutofit fontScale="90000"/>
          </a:bodyPr>
          <a:lstStyle/>
          <a:p>
            <a:r>
              <a:rPr lang="ar-EG" sz="5400"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sz="4400"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800" dirty="0"/>
              <a:t>Epi `</a:t>
            </a:r>
            <a:r>
              <a:rPr lang="en-US" sz="4800" dirty="0" err="1"/>
              <a:t>proceu,y</a:t>
            </a:r>
            <a:r>
              <a:rPr lang="ar-EG" sz="4800" dirty="0"/>
              <a:t> </a:t>
            </a:r>
            <a:r>
              <a:rPr lang="en-US" sz="4800" dirty="0"/>
              <a:t>`</a:t>
            </a:r>
            <a:r>
              <a:rPr lang="en-US" sz="4800" dirty="0" err="1"/>
              <a:t>cta;yte</a:t>
            </a:r>
            <a:endParaRPr lang="en-US" sz="4800" dirty="0"/>
          </a:p>
        </p:txBody>
      </p:sp>
    </p:spTree>
    <p:extLst>
      <p:ext uri="{BB962C8B-B14F-4D97-AF65-F5344CB8AC3E}">
        <p14:creationId xmlns:p14="http://schemas.microsoft.com/office/powerpoint/2010/main" val="20296216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normAutofit/>
          </a:bodyPr>
          <a:lstStyle/>
          <a:p>
            <a:r>
              <a:rPr lang="ar-EG" sz="4800"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sz="4800"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36862704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a:xfrm>
            <a:off x="-1" y="4378932"/>
            <a:ext cx="9144000" cy="946103"/>
          </a:xfrm>
        </p:spPr>
        <p:txBody>
          <a:bodyPr>
            <a:normAutofit/>
          </a:bodyPr>
          <a:lstStyle/>
          <a:p>
            <a:r>
              <a:rPr lang="ar-EG" sz="4800"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sz="4800"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`pneuma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529827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a:xfrm>
            <a:off x="0" y="4424503"/>
            <a:ext cx="9144000" cy="782371"/>
          </a:xfrm>
        </p:spPr>
        <p:txBody>
          <a:bodyPr anchor="t">
            <a:normAutofit fontScale="90000"/>
          </a:bodyPr>
          <a:lstStyle/>
          <a:p>
            <a:r>
              <a:rPr lang="ar-EG" sz="5400" dirty="0"/>
              <a:t>وأيضاً فلنسأل الله ضابط الكل</a:t>
            </a:r>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idx="1"/>
          </p:nvPr>
        </p:nvSpPr>
        <p:spPr/>
        <p:txBody>
          <a:bodyPr/>
          <a:lstStyle/>
          <a:p>
            <a:r>
              <a:rPr lang="ar-EG" sz="4400" dirty="0"/>
              <a:t>بالين أون مارين تيهو إى إفنوتي بي بانطوكراطور </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3"/>
          </p:nvPr>
        </p:nvSpPr>
        <p:spPr/>
        <p:txBody>
          <a:bodyPr/>
          <a:lstStyle/>
          <a:p>
            <a:r>
              <a:rPr lang="fi-FI" sz="4200" dirty="0"/>
              <a:t>Palin on maren]ho `eV] pipantokratwr</a:t>
            </a:r>
          </a:p>
        </p:txBody>
      </p:sp>
    </p:spTree>
    <p:extLst>
      <p:ext uri="{BB962C8B-B14F-4D97-AF65-F5344CB8AC3E}">
        <p14:creationId xmlns:p14="http://schemas.microsoft.com/office/powerpoint/2010/main" val="30336181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r>
              <a:rPr lang="ar-EG" sz="5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a:t>
            </a:r>
            <a:r>
              <a:rPr lang="en-US" sz="3900" dirty="0" err="1"/>
              <a:t>coc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1247008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33201430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86393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 y="5965439"/>
            <a:ext cx="9144003" cy="892562"/>
          </a:xfrm>
        </p:spPr>
        <p:txBody>
          <a:bodyPr anchor="ctr"/>
          <a:lstStyle/>
          <a:p>
            <a:r>
              <a:rPr lang="ar-EG" sz="3600" dirty="0"/>
              <a:t>افنوتى افيوت ام بينشويس أووه بينوتى بين سوتير إيسوس بخرستوس</a:t>
            </a:r>
          </a:p>
        </p:txBody>
      </p:sp>
      <p:sp>
        <p:nvSpPr>
          <p:cNvPr id="7" name="Text Placeholder 6"/>
          <p:cNvSpPr>
            <a:spLocks noGrp="1"/>
          </p:cNvSpPr>
          <p:nvPr>
            <p:ph type="body" sz="quarter" idx="3"/>
          </p:nvPr>
        </p:nvSpPr>
        <p:spPr>
          <a:xfrm>
            <a:off x="-114299" y="4955056"/>
            <a:ext cx="9372597" cy="1010383"/>
          </a:xfrm>
        </p:spPr>
        <p:txBody>
          <a:bodyPr anchor="ctr"/>
          <a:lstStyle/>
          <a:p>
            <a:pPr>
              <a:spcBef>
                <a:spcPts val="0"/>
              </a:spcBef>
            </a:pPr>
            <a:r>
              <a:rPr lang="en-US" sz="3800" dirty="0" err="1"/>
              <a:t>Vnou</a:t>
            </a:r>
            <a:r>
              <a:rPr lang="en-US" sz="3800" dirty="0"/>
              <a:t>] `</a:t>
            </a:r>
            <a:r>
              <a:rPr lang="en-US" sz="3800" dirty="0" err="1"/>
              <a:t>Viwt</a:t>
            </a:r>
            <a:r>
              <a:rPr lang="en-US" sz="3800" dirty="0"/>
              <a:t> `</a:t>
            </a:r>
            <a:r>
              <a:rPr lang="en-US" sz="3800" dirty="0" err="1"/>
              <a:t>mPen</a:t>
            </a:r>
            <a:r>
              <a:rPr lang="en-US" sz="3800" dirty="0"/>
              <a:t>[</a:t>
            </a:r>
            <a:r>
              <a:rPr lang="en-US" sz="3800" dirty="0" err="1"/>
              <a:t>oic</a:t>
            </a:r>
            <a:r>
              <a:rPr lang="en-US" sz="3800" dirty="0"/>
              <a:t>@ </a:t>
            </a:r>
            <a:r>
              <a:rPr lang="en-US" sz="3800" dirty="0" err="1"/>
              <a:t>ouoh</a:t>
            </a:r>
            <a:r>
              <a:rPr lang="en-US" sz="3800" dirty="0"/>
              <a:t> </a:t>
            </a:r>
            <a:r>
              <a:rPr lang="en-US" sz="3800" dirty="0" err="1"/>
              <a:t>Pennou</a:t>
            </a:r>
            <a:r>
              <a:rPr lang="en-US" sz="3800" dirty="0"/>
              <a:t>] </a:t>
            </a:r>
            <a:r>
              <a:rPr lang="en-US" sz="3800" dirty="0" err="1"/>
              <a:t>ouoh</a:t>
            </a:r>
            <a:r>
              <a:rPr lang="en-US" sz="3800" dirty="0"/>
              <a:t> </a:t>
            </a:r>
            <a:r>
              <a:rPr lang="en-US" sz="3800" dirty="0" err="1"/>
              <a:t>pencwtyr</a:t>
            </a:r>
            <a:r>
              <a:rPr lang="en-US" sz="3800" dirty="0"/>
              <a:t> </a:t>
            </a:r>
            <a:r>
              <a:rPr lang="en-US" sz="3800" dirty="0" err="1"/>
              <a:t>Iycouc</a:t>
            </a:r>
            <a:r>
              <a:rPr lang="en-US" sz="3800" dirty="0"/>
              <a:t> Pi`,</a:t>
            </a:r>
            <a:r>
              <a:rPr lang="en-US" sz="3800" dirty="0" err="1"/>
              <a:t>rictoc</a:t>
            </a:r>
            <a:endParaRPr lang="ar-EG" sz="3800" dirty="0"/>
          </a:p>
        </p:txBody>
      </p:sp>
      <p:sp>
        <p:nvSpPr>
          <p:cNvPr id="3" name="Text Placeholder 2">
            <a:extLst>
              <a:ext uri="{FF2B5EF4-FFF2-40B4-BE49-F238E27FC236}">
                <a16:creationId xmlns:a16="http://schemas.microsoft.com/office/drawing/2014/main" id="{10870440-D882-4385-B7B8-BCE08E11572D}"/>
              </a:ext>
            </a:extLst>
          </p:cNvPr>
          <p:cNvSpPr>
            <a:spLocks noGrp="1"/>
          </p:cNvSpPr>
          <p:nvPr>
            <p:ph type="body" sz="quarter" idx="10"/>
          </p:nvPr>
        </p:nvSpPr>
        <p:spPr>
          <a:xfrm>
            <a:off x="-3" y="4364087"/>
            <a:ext cx="9144000" cy="590969"/>
          </a:xfrm>
        </p:spPr>
        <p:txBody>
          <a:bodyPr anchor="ctr"/>
          <a:lstStyle/>
          <a:p>
            <a:r>
              <a:rPr lang="ar-EG" sz="4000" dirty="0"/>
              <a:t>الله أبا ربنا وإلهنا ومخلصنا يسوع المسيح</a:t>
            </a:r>
            <a:endParaRPr lang="en-US" sz="4000" dirty="0"/>
          </a:p>
        </p:txBody>
      </p:sp>
    </p:spTree>
    <p:extLst>
      <p:ext uri="{BB962C8B-B14F-4D97-AF65-F5344CB8AC3E}">
        <p14:creationId xmlns:p14="http://schemas.microsoft.com/office/powerpoint/2010/main" val="13461008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AF9-ECA6-483D-A5C2-BAD4BAECE40C}"/>
              </a:ext>
            </a:extLst>
          </p:cNvPr>
          <p:cNvSpPr>
            <a:spLocks noGrp="1"/>
          </p:cNvSpPr>
          <p:nvPr>
            <p:ph type="title"/>
          </p:nvPr>
        </p:nvSpPr>
        <p:spPr/>
        <p:txBody>
          <a:bodyPr/>
          <a:lstStyle/>
          <a:p>
            <a:r>
              <a:rPr lang="ar-EG" dirty="0"/>
              <a:t>اذكر يا رب أنفس عبيدك الذين رقدوا، </a:t>
            </a:r>
          </a:p>
        </p:txBody>
      </p:sp>
      <p:sp>
        <p:nvSpPr>
          <p:cNvPr id="3" name="Text Placeholder 2">
            <a:extLst>
              <a:ext uri="{FF2B5EF4-FFF2-40B4-BE49-F238E27FC236}">
                <a16:creationId xmlns:a16="http://schemas.microsoft.com/office/drawing/2014/main" id="{DCC91718-A5E4-4BE0-AE3A-BF2EEF230BD9}"/>
              </a:ext>
            </a:extLst>
          </p:cNvPr>
          <p:cNvSpPr>
            <a:spLocks noGrp="1"/>
          </p:cNvSpPr>
          <p:nvPr>
            <p:ph type="body" idx="1"/>
          </p:nvPr>
        </p:nvSpPr>
        <p:spPr/>
        <p:txBody>
          <a:bodyPr/>
          <a:lstStyle/>
          <a:p>
            <a:r>
              <a:rPr lang="ar-EG" sz="4000" dirty="0"/>
              <a:t>أرى إفميفئى إبشويس إن نى إبسيشى إنتى نيك إيفى أيك</a:t>
            </a:r>
          </a:p>
        </p:txBody>
      </p:sp>
      <p:sp>
        <p:nvSpPr>
          <p:cNvPr id="5" name="Text Placeholder 4">
            <a:extLst>
              <a:ext uri="{FF2B5EF4-FFF2-40B4-BE49-F238E27FC236}">
                <a16:creationId xmlns:a16="http://schemas.microsoft.com/office/drawing/2014/main" id="{618C1BFF-7676-4128-A81E-E2B71933A8B5}"/>
              </a:ext>
            </a:extLst>
          </p:cNvPr>
          <p:cNvSpPr>
            <a:spLocks noGrp="1"/>
          </p:cNvSpPr>
          <p:nvPr>
            <p:ph type="body" sz="quarter" idx="3"/>
          </p:nvPr>
        </p:nvSpPr>
        <p:spPr/>
        <p:txBody>
          <a:bodyPr/>
          <a:lstStyle/>
          <a:p>
            <a:r>
              <a:rPr lang="en-US" sz="4400" dirty="0" err="1"/>
              <a:t>Ari`vmeu`I</a:t>
            </a:r>
            <a:r>
              <a:rPr lang="en-US" sz="4400" dirty="0"/>
              <a:t> P=o=c `</a:t>
            </a:r>
            <a:r>
              <a:rPr lang="en-US" sz="4400" dirty="0" err="1"/>
              <a:t>nni'u,y</a:t>
            </a:r>
            <a:r>
              <a:rPr lang="en-US" sz="4400" dirty="0"/>
              <a:t> `</a:t>
            </a:r>
            <a:r>
              <a:rPr lang="en-US" sz="4400" dirty="0" err="1"/>
              <a:t>nte</a:t>
            </a:r>
            <a:r>
              <a:rPr lang="ar-EG" sz="4400" dirty="0"/>
              <a:t> </a:t>
            </a:r>
            <a:r>
              <a:rPr lang="en-US" sz="4400" dirty="0" err="1"/>
              <a:t>nek`ebiaik</a:t>
            </a:r>
            <a:endParaRPr lang="en-US" sz="4400" dirty="0"/>
          </a:p>
        </p:txBody>
      </p:sp>
    </p:spTree>
    <p:extLst>
      <p:ext uri="{BB962C8B-B14F-4D97-AF65-F5344CB8AC3E}">
        <p14:creationId xmlns:p14="http://schemas.microsoft.com/office/powerpoint/2010/main" val="22518488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C9D-8109-4D15-B2E3-4E4A8B927285}"/>
              </a:ext>
            </a:extLst>
          </p:cNvPr>
          <p:cNvSpPr>
            <a:spLocks noGrp="1"/>
          </p:cNvSpPr>
          <p:nvPr>
            <p:ph type="title"/>
          </p:nvPr>
        </p:nvSpPr>
        <p:spPr/>
        <p:txBody>
          <a:bodyPr/>
          <a:lstStyle/>
          <a:p>
            <a:r>
              <a:rPr lang="ar-EG" sz="4400" b="1" i="0" kern="1200" dirty="0">
                <a:solidFill>
                  <a:schemeClr val="lt1"/>
                </a:solidFill>
                <a:latin typeface="+mn-lt"/>
                <a:ea typeface="+mn-ea"/>
                <a:cs typeface="+mn-cs"/>
              </a:rPr>
              <a:t>آبائنا وإخوتنا</a:t>
            </a:r>
            <a:endParaRPr lang="en-US" dirty="0"/>
          </a:p>
        </p:txBody>
      </p:sp>
      <p:sp>
        <p:nvSpPr>
          <p:cNvPr id="3" name="Text Placeholder 2">
            <a:extLst>
              <a:ext uri="{FF2B5EF4-FFF2-40B4-BE49-F238E27FC236}">
                <a16:creationId xmlns:a16="http://schemas.microsoft.com/office/drawing/2014/main" id="{8423940B-50BB-45CB-8CCC-A8772688A1E8}"/>
              </a:ext>
            </a:extLst>
          </p:cNvPr>
          <p:cNvSpPr>
            <a:spLocks noGrp="1"/>
          </p:cNvSpPr>
          <p:nvPr>
            <p:ph type="body" idx="1"/>
          </p:nvPr>
        </p:nvSpPr>
        <p:spPr/>
        <p:txBody>
          <a:bodyPr/>
          <a:lstStyle/>
          <a:p>
            <a:r>
              <a:rPr lang="ar-EG" sz="4400" b="1" i="0" kern="1200" dirty="0">
                <a:solidFill>
                  <a:schemeClr val="lt1"/>
                </a:solidFill>
                <a:latin typeface="+mn-lt"/>
                <a:ea typeface="+mn-ea"/>
                <a:cs typeface="+mn-cs"/>
              </a:rPr>
              <a:t>إيطاف إنكوت نينوتى نيم نين إسنيو</a:t>
            </a:r>
            <a:endParaRPr lang="en-US" dirty="0"/>
          </a:p>
        </p:txBody>
      </p:sp>
      <p:sp>
        <p:nvSpPr>
          <p:cNvPr id="4" name="Text Placeholder 3">
            <a:extLst>
              <a:ext uri="{FF2B5EF4-FFF2-40B4-BE49-F238E27FC236}">
                <a16:creationId xmlns:a16="http://schemas.microsoft.com/office/drawing/2014/main" id="{41B4E016-2C95-4D7E-B3AB-AD964CA4B878}"/>
              </a:ext>
            </a:extLst>
          </p:cNvPr>
          <p:cNvSpPr>
            <a:spLocks noGrp="1"/>
          </p:cNvSpPr>
          <p:nvPr>
            <p:ph type="body" sz="quarter" idx="3"/>
          </p:nvPr>
        </p:nvSpPr>
        <p:spPr/>
        <p:txBody>
          <a:bodyPr/>
          <a:lstStyle/>
          <a:p>
            <a:r>
              <a:rPr lang="pt-BR" sz="4800" dirty="0"/>
              <a:t>`etauenkot nenio] nem</a:t>
            </a:r>
            <a:r>
              <a:rPr lang="ar-EG" sz="4800" dirty="0"/>
              <a:t> </a:t>
            </a:r>
            <a:r>
              <a:rPr lang="pt-BR" sz="4800" dirty="0"/>
              <a:t>nen`cnyou.</a:t>
            </a:r>
          </a:p>
        </p:txBody>
      </p:sp>
    </p:spTree>
    <p:extLst>
      <p:ext uri="{BB962C8B-B14F-4D97-AF65-F5344CB8AC3E}">
        <p14:creationId xmlns:p14="http://schemas.microsoft.com/office/powerpoint/2010/main" val="2357870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074-E804-4F85-9169-0A02A44A4339}"/>
              </a:ext>
            </a:extLst>
          </p:cNvPr>
          <p:cNvSpPr>
            <a:spLocks noGrp="1"/>
          </p:cNvSpPr>
          <p:nvPr>
            <p:ph type="title"/>
          </p:nvPr>
        </p:nvSpPr>
        <p:spPr/>
        <p:txBody>
          <a:bodyPr>
            <a:normAutofit/>
          </a:bodyPr>
          <a:lstStyle/>
          <a:p>
            <a:r>
              <a:rPr lang="ar-EG" sz="4400" dirty="0"/>
              <a:t>أطلبوا عن آبائنا وأخوتنا الذين رقدوا</a:t>
            </a:r>
          </a:p>
        </p:txBody>
      </p:sp>
      <p:sp>
        <p:nvSpPr>
          <p:cNvPr id="3" name="Text Placeholder 2">
            <a:extLst>
              <a:ext uri="{FF2B5EF4-FFF2-40B4-BE49-F238E27FC236}">
                <a16:creationId xmlns:a16="http://schemas.microsoft.com/office/drawing/2014/main" id="{B50C1B31-0E2C-433A-9A70-2F35E42E68C7}"/>
              </a:ext>
            </a:extLst>
          </p:cNvPr>
          <p:cNvSpPr>
            <a:spLocks noGrp="1"/>
          </p:cNvSpPr>
          <p:nvPr>
            <p:ph type="body" idx="1"/>
          </p:nvPr>
        </p:nvSpPr>
        <p:spPr/>
        <p:txBody>
          <a:bodyPr/>
          <a:lstStyle/>
          <a:p>
            <a:r>
              <a:rPr lang="ar-EG" sz="4400" dirty="0"/>
              <a:t>طفه إيجين نينيوتى نيم نيم إسنيو إيتاف إنكوت</a:t>
            </a:r>
          </a:p>
        </p:txBody>
      </p:sp>
      <p:sp>
        <p:nvSpPr>
          <p:cNvPr id="5" name="Text Placeholder 4">
            <a:extLst>
              <a:ext uri="{FF2B5EF4-FFF2-40B4-BE49-F238E27FC236}">
                <a16:creationId xmlns:a16="http://schemas.microsoft.com/office/drawing/2014/main" id="{0E1020F8-04CF-42D6-900F-A650315271DE}"/>
              </a:ext>
            </a:extLst>
          </p:cNvPr>
          <p:cNvSpPr>
            <a:spLocks noGrp="1"/>
          </p:cNvSpPr>
          <p:nvPr>
            <p:ph type="body" sz="quarter" idx="3"/>
          </p:nvPr>
        </p:nvSpPr>
        <p:spPr/>
        <p:txBody>
          <a:bodyPr/>
          <a:lstStyle/>
          <a:p>
            <a:r>
              <a:rPr lang="pt-BR" sz="4000" dirty="0"/>
              <a:t>Twbh `ejen nenio] nem</a:t>
            </a:r>
            <a:r>
              <a:rPr lang="ar-EG" sz="4000" dirty="0"/>
              <a:t> </a:t>
            </a:r>
            <a:r>
              <a:rPr lang="pt-BR" sz="4000" dirty="0"/>
              <a:t>nen`cnyou `etauenkot</a:t>
            </a:r>
          </a:p>
        </p:txBody>
      </p:sp>
    </p:spTree>
    <p:extLst>
      <p:ext uri="{BB962C8B-B14F-4D97-AF65-F5344CB8AC3E}">
        <p14:creationId xmlns:p14="http://schemas.microsoft.com/office/powerpoint/2010/main" val="372057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B0A-3811-444A-8AF4-89C9399A008B}"/>
              </a:ext>
            </a:extLst>
          </p:cNvPr>
          <p:cNvSpPr>
            <a:spLocks noGrp="1"/>
          </p:cNvSpPr>
          <p:nvPr>
            <p:ph type="title"/>
          </p:nvPr>
        </p:nvSpPr>
        <p:spPr/>
        <p:txBody>
          <a:bodyPr/>
          <a:lstStyle/>
          <a:p>
            <a:r>
              <a:rPr lang="ar-EG" dirty="0"/>
              <a:t>وتنيحوا في الإيمان بالمسيح منذ البدء</a:t>
            </a:r>
          </a:p>
        </p:txBody>
      </p:sp>
      <p:sp>
        <p:nvSpPr>
          <p:cNvPr id="3" name="Text Placeholder 2">
            <a:extLst>
              <a:ext uri="{FF2B5EF4-FFF2-40B4-BE49-F238E27FC236}">
                <a16:creationId xmlns:a16="http://schemas.microsoft.com/office/drawing/2014/main" id="{D5F4B4AD-6C5B-49AE-96EF-F17F044DAA0A}"/>
              </a:ext>
            </a:extLst>
          </p:cNvPr>
          <p:cNvSpPr>
            <a:spLocks noGrp="1"/>
          </p:cNvSpPr>
          <p:nvPr>
            <p:ph type="body" idx="1"/>
          </p:nvPr>
        </p:nvSpPr>
        <p:spPr>
          <a:xfrm>
            <a:off x="1" y="6015767"/>
            <a:ext cx="9143999" cy="842233"/>
          </a:xfrm>
        </p:spPr>
        <p:txBody>
          <a:bodyPr anchor="ctr"/>
          <a:lstStyle/>
          <a:p>
            <a:r>
              <a:rPr lang="ar-EG" sz="3200" dirty="0"/>
              <a:t>أف إمطون إم موؤو خين إفناهتى إم بى إخرستوس يس جين إب إينيه </a:t>
            </a:r>
          </a:p>
        </p:txBody>
      </p:sp>
      <p:sp>
        <p:nvSpPr>
          <p:cNvPr id="5" name="Text Placeholder 4">
            <a:extLst>
              <a:ext uri="{FF2B5EF4-FFF2-40B4-BE49-F238E27FC236}">
                <a16:creationId xmlns:a16="http://schemas.microsoft.com/office/drawing/2014/main" id="{86148A74-137C-43C2-9E31-03B69926C341}"/>
              </a:ext>
            </a:extLst>
          </p:cNvPr>
          <p:cNvSpPr>
            <a:spLocks noGrp="1"/>
          </p:cNvSpPr>
          <p:nvPr>
            <p:ph type="body" sz="quarter" idx="3"/>
          </p:nvPr>
        </p:nvSpPr>
        <p:spPr/>
        <p:txBody>
          <a:bodyPr anchor="ctr"/>
          <a:lstStyle/>
          <a:p>
            <a:r>
              <a:rPr lang="en-US" sz="3900" dirty="0" err="1"/>
              <a:t>au`mton</a:t>
            </a:r>
            <a:r>
              <a:rPr lang="en-US" sz="3900" dirty="0"/>
              <a:t> `</a:t>
            </a:r>
            <a:r>
              <a:rPr lang="en-US" sz="3900" dirty="0" err="1"/>
              <a:t>mmwou</a:t>
            </a:r>
            <a:r>
              <a:rPr lang="en-US" sz="3900" dirty="0"/>
              <a:t> </a:t>
            </a:r>
            <a:r>
              <a:rPr lang="en-US" sz="3900" dirty="0" err="1"/>
              <a:t>qen</a:t>
            </a:r>
            <a:r>
              <a:rPr lang="en-US" sz="3900" dirty="0"/>
              <a:t> `</a:t>
            </a:r>
            <a:r>
              <a:rPr lang="en-US" sz="3900" dirty="0" err="1"/>
              <a:t>vnah</a:t>
            </a:r>
            <a:r>
              <a:rPr lang="en-US" sz="3900" dirty="0"/>
              <a:t>] `</a:t>
            </a:r>
            <a:r>
              <a:rPr lang="en-US" sz="3900" dirty="0" err="1"/>
              <a:t>mP</a:t>
            </a:r>
            <a:r>
              <a:rPr lang="en-US" sz="3900" dirty="0"/>
              <a:t>=,=c</a:t>
            </a:r>
            <a:r>
              <a:rPr lang="ar-EG" sz="3900" dirty="0"/>
              <a:t> </a:t>
            </a:r>
            <a:r>
              <a:rPr lang="en-US" sz="3900" dirty="0" err="1"/>
              <a:t>icjen</a:t>
            </a:r>
            <a:r>
              <a:rPr lang="en-US" sz="3900" dirty="0"/>
              <a:t> `</a:t>
            </a:r>
            <a:r>
              <a:rPr lang="en-US" sz="3900" dirty="0" err="1"/>
              <a:t>p`eneh</a:t>
            </a:r>
            <a:endParaRPr lang="en-US" sz="3900" dirty="0"/>
          </a:p>
        </p:txBody>
      </p:sp>
    </p:spTree>
    <p:extLst>
      <p:ext uri="{BB962C8B-B14F-4D97-AF65-F5344CB8AC3E}">
        <p14:creationId xmlns:p14="http://schemas.microsoft.com/office/powerpoint/2010/main" val="30379393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D1C0-FDE3-4ECB-A4FC-3CCF60DBCE66}"/>
              </a:ext>
            </a:extLst>
          </p:cNvPr>
          <p:cNvSpPr>
            <a:spLocks noGrp="1"/>
          </p:cNvSpPr>
          <p:nvPr>
            <p:ph type="title"/>
          </p:nvPr>
        </p:nvSpPr>
        <p:spPr/>
        <p:txBody>
          <a:bodyPr/>
          <a:lstStyle/>
          <a:p>
            <a:r>
              <a:rPr lang="ar-EG" dirty="0"/>
              <a:t>آباءنا القديسين رؤساء الأساقفة وآباءنا الأساقفة</a:t>
            </a:r>
          </a:p>
        </p:txBody>
      </p:sp>
      <p:sp>
        <p:nvSpPr>
          <p:cNvPr id="3" name="Text Placeholder 2">
            <a:extLst>
              <a:ext uri="{FF2B5EF4-FFF2-40B4-BE49-F238E27FC236}">
                <a16:creationId xmlns:a16="http://schemas.microsoft.com/office/drawing/2014/main" id="{F28D072F-386C-44AC-9228-1D92CAE97F5B}"/>
              </a:ext>
            </a:extLst>
          </p:cNvPr>
          <p:cNvSpPr>
            <a:spLocks noGrp="1"/>
          </p:cNvSpPr>
          <p:nvPr>
            <p:ph type="body" idx="1"/>
          </p:nvPr>
        </p:nvSpPr>
        <p:spPr/>
        <p:txBody>
          <a:bodyPr anchor="ctr"/>
          <a:lstStyle/>
          <a:p>
            <a:r>
              <a:rPr lang="ar-EG" sz="3200" dirty="0"/>
              <a:t>نينيوتى إثؤواب إن ارشى إبيسكوبوس كى نينيوتى إن إبيكسوبوس </a:t>
            </a:r>
          </a:p>
        </p:txBody>
      </p:sp>
      <p:sp>
        <p:nvSpPr>
          <p:cNvPr id="5" name="Text Placeholder 4">
            <a:extLst>
              <a:ext uri="{FF2B5EF4-FFF2-40B4-BE49-F238E27FC236}">
                <a16:creationId xmlns:a16="http://schemas.microsoft.com/office/drawing/2014/main" id="{371F3867-0EF1-4DE0-8477-E72BC6E41BD0}"/>
              </a:ext>
            </a:extLst>
          </p:cNvPr>
          <p:cNvSpPr>
            <a:spLocks noGrp="1"/>
          </p:cNvSpPr>
          <p:nvPr>
            <p:ph type="body" sz="quarter" idx="3"/>
          </p:nvPr>
        </p:nvSpPr>
        <p:spPr/>
        <p:txBody>
          <a:bodyPr/>
          <a:lstStyle/>
          <a:p>
            <a:r>
              <a:rPr lang="en-US" sz="3600" dirty="0" err="1">
                <a:latin typeface="CS New Athanasius" panose="020B0500000000000000" pitchFamily="34" charset="0"/>
              </a:rPr>
              <a:t>Nenio</a:t>
            </a:r>
            <a:r>
              <a:rPr lang="en-US" sz="3600" dirty="0">
                <a:latin typeface="CS New Athanasius" panose="020B0500000000000000" pitchFamily="34" charset="0"/>
              </a:rPr>
              <a:t>] =e=;=u</a:t>
            </a:r>
            <a:r>
              <a:rPr lang="ar-EG" sz="3600" dirty="0">
                <a:latin typeface="CS New Athanasius" panose="020B0500000000000000" pitchFamily="34" charset="0"/>
              </a:rPr>
              <a:t> </a:t>
            </a:r>
            <a:r>
              <a:rPr lang="en-US" sz="3600" dirty="0">
                <a:latin typeface="CS New Athanasius" panose="020B0500000000000000" pitchFamily="34" charset="0"/>
              </a:rPr>
              <a:t>`</a:t>
            </a:r>
            <a:r>
              <a:rPr lang="en-US" sz="3600" dirty="0" err="1">
                <a:latin typeface="CS New Athanasius" panose="020B0500000000000000" pitchFamily="34" charset="0"/>
              </a:rPr>
              <a:t>nar,i`epicokopoc</a:t>
            </a:r>
            <a:r>
              <a:rPr lang="en-US" sz="3600" dirty="0">
                <a:latin typeface="CS New Athanasius" panose="020B0500000000000000" pitchFamily="34" charset="0"/>
              </a:rPr>
              <a:t> </a:t>
            </a:r>
            <a:r>
              <a:rPr lang="en-US" sz="3600" dirty="0" err="1">
                <a:latin typeface="CS New Athanasius" panose="020B0500000000000000" pitchFamily="34" charset="0"/>
              </a:rPr>
              <a:t>ke</a:t>
            </a:r>
            <a:r>
              <a:rPr lang="en-US" sz="3600" dirty="0">
                <a:latin typeface="CS New Athanasius" panose="020B0500000000000000" pitchFamily="34" charset="0"/>
              </a:rPr>
              <a:t> </a:t>
            </a:r>
            <a:r>
              <a:rPr lang="en-US" sz="3600" dirty="0" err="1">
                <a:latin typeface="CS New Athanasius" panose="020B0500000000000000" pitchFamily="34" charset="0"/>
              </a:rPr>
              <a:t>nenio</a:t>
            </a:r>
            <a:r>
              <a:rPr lang="en-US" sz="3600" dirty="0">
                <a:latin typeface="CS New Athanasius" panose="020B0500000000000000" pitchFamily="34" charset="0"/>
              </a:rPr>
              <a:t>] `</a:t>
            </a:r>
            <a:r>
              <a:rPr lang="en-US" sz="3600" dirty="0" err="1">
                <a:latin typeface="CS New Athanasius" panose="020B0500000000000000" pitchFamily="34" charset="0"/>
              </a:rPr>
              <a:t>n`epickopoc</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3046605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67D7-742C-466D-888C-0DBFF46A8FE2}"/>
              </a:ext>
            </a:extLst>
          </p:cNvPr>
          <p:cNvSpPr>
            <a:spLocks noGrp="1"/>
          </p:cNvSpPr>
          <p:nvPr>
            <p:ph type="title"/>
          </p:nvPr>
        </p:nvSpPr>
        <p:spPr/>
        <p:txBody>
          <a:bodyPr/>
          <a:lstStyle/>
          <a:p>
            <a:r>
              <a:rPr lang="ar-EG" dirty="0"/>
              <a:t>آبائنا القمامصة وآبائنا القسوس </a:t>
            </a:r>
          </a:p>
        </p:txBody>
      </p:sp>
      <p:sp>
        <p:nvSpPr>
          <p:cNvPr id="3" name="Text Placeholder 2">
            <a:extLst>
              <a:ext uri="{FF2B5EF4-FFF2-40B4-BE49-F238E27FC236}">
                <a16:creationId xmlns:a16="http://schemas.microsoft.com/office/drawing/2014/main" id="{600A3031-9D24-4621-A2A2-D1B8A36E0E07}"/>
              </a:ext>
            </a:extLst>
          </p:cNvPr>
          <p:cNvSpPr>
            <a:spLocks noGrp="1"/>
          </p:cNvSpPr>
          <p:nvPr>
            <p:ph type="body" idx="1"/>
          </p:nvPr>
        </p:nvSpPr>
        <p:spPr/>
        <p:txBody>
          <a:bodyPr/>
          <a:lstStyle/>
          <a:p>
            <a:r>
              <a:rPr lang="ar-EG" sz="4000" dirty="0"/>
              <a:t>نينيوتى إنهيغومينوس كى نينوتى إم إبريسفيتيروس </a:t>
            </a:r>
          </a:p>
        </p:txBody>
      </p:sp>
      <p:sp>
        <p:nvSpPr>
          <p:cNvPr id="5" name="Text Placeholder 4">
            <a:extLst>
              <a:ext uri="{FF2B5EF4-FFF2-40B4-BE49-F238E27FC236}">
                <a16:creationId xmlns:a16="http://schemas.microsoft.com/office/drawing/2014/main" id="{DF412286-A43B-4185-BCC9-FE9AEBD2A61B}"/>
              </a:ext>
            </a:extLst>
          </p:cNvPr>
          <p:cNvSpPr>
            <a:spLocks noGrp="1"/>
          </p:cNvSpPr>
          <p:nvPr>
            <p:ph type="body" sz="quarter" idx="3"/>
          </p:nvPr>
        </p:nvSpPr>
        <p:spPr/>
        <p:txBody>
          <a:bodyPr/>
          <a:lstStyle/>
          <a:p>
            <a:r>
              <a:rPr lang="pt-BR" sz="4000" dirty="0"/>
              <a:t>nenio] `nhygoumenoc</a:t>
            </a:r>
            <a:r>
              <a:rPr lang="ar-EG" sz="4000" dirty="0"/>
              <a:t> </a:t>
            </a:r>
            <a:r>
              <a:rPr lang="pt-BR" sz="4000" dirty="0"/>
              <a:t>ke nenio] `m`precbuteroc</a:t>
            </a:r>
          </a:p>
        </p:txBody>
      </p:sp>
    </p:spTree>
    <p:extLst>
      <p:ext uri="{BB962C8B-B14F-4D97-AF65-F5344CB8AC3E}">
        <p14:creationId xmlns:p14="http://schemas.microsoft.com/office/powerpoint/2010/main" val="20619926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8BB-6164-41F1-8842-EDC736E38FB0}"/>
              </a:ext>
            </a:extLst>
          </p:cNvPr>
          <p:cNvSpPr>
            <a:spLocks noGrp="1"/>
          </p:cNvSpPr>
          <p:nvPr>
            <p:ph type="title"/>
          </p:nvPr>
        </p:nvSpPr>
        <p:spPr/>
        <p:txBody>
          <a:bodyPr/>
          <a:lstStyle/>
          <a:p>
            <a:r>
              <a:rPr lang="ar-EG" dirty="0"/>
              <a:t>وإخوتنا الشمامسة </a:t>
            </a:r>
          </a:p>
        </p:txBody>
      </p:sp>
      <p:sp>
        <p:nvSpPr>
          <p:cNvPr id="3" name="Text Placeholder 2">
            <a:extLst>
              <a:ext uri="{FF2B5EF4-FFF2-40B4-BE49-F238E27FC236}">
                <a16:creationId xmlns:a16="http://schemas.microsoft.com/office/drawing/2014/main" id="{A939F6E3-C2DC-476B-B9B9-656CC14A27C1}"/>
              </a:ext>
            </a:extLst>
          </p:cNvPr>
          <p:cNvSpPr>
            <a:spLocks noGrp="1"/>
          </p:cNvSpPr>
          <p:nvPr>
            <p:ph type="body" idx="1"/>
          </p:nvPr>
        </p:nvSpPr>
        <p:spPr/>
        <p:txBody>
          <a:bodyPr/>
          <a:lstStyle/>
          <a:p>
            <a:r>
              <a:rPr lang="ar-EG" dirty="0"/>
              <a:t>نيم نين إسنيو إنذياكون </a:t>
            </a:r>
          </a:p>
        </p:txBody>
      </p:sp>
      <p:sp>
        <p:nvSpPr>
          <p:cNvPr id="5" name="Text Placeholder 4">
            <a:extLst>
              <a:ext uri="{FF2B5EF4-FFF2-40B4-BE49-F238E27FC236}">
                <a16:creationId xmlns:a16="http://schemas.microsoft.com/office/drawing/2014/main" id="{62BC26A4-0FF3-4F10-A75C-B29D32611CA9}"/>
              </a:ext>
            </a:extLst>
          </p:cNvPr>
          <p:cNvSpPr>
            <a:spLocks noGrp="1"/>
          </p:cNvSpPr>
          <p:nvPr>
            <p:ph type="body" sz="quarter" idx="3"/>
          </p:nvPr>
        </p:nvSpPr>
        <p:spPr/>
        <p:txBody>
          <a:bodyPr/>
          <a:lstStyle/>
          <a:p>
            <a:r>
              <a:rPr lang="pt-BR" sz="4400" dirty="0"/>
              <a:t>Nem nen`cnyou `ndi`akwn.</a:t>
            </a:r>
          </a:p>
        </p:txBody>
      </p:sp>
    </p:spTree>
    <p:extLst>
      <p:ext uri="{BB962C8B-B14F-4D97-AF65-F5344CB8AC3E}">
        <p14:creationId xmlns:p14="http://schemas.microsoft.com/office/powerpoint/2010/main" val="16739009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A38D-22C0-42E9-83AF-890CF427B0CB}"/>
              </a:ext>
            </a:extLst>
          </p:cNvPr>
          <p:cNvSpPr>
            <a:spLocks noGrp="1"/>
          </p:cNvSpPr>
          <p:nvPr>
            <p:ph type="title"/>
          </p:nvPr>
        </p:nvSpPr>
        <p:spPr/>
        <p:txBody>
          <a:bodyPr/>
          <a:lstStyle/>
          <a:p>
            <a:r>
              <a:rPr lang="ar-EG" dirty="0"/>
              <a:t>آبائنا الرهبان واخوتنا العلمانيين </a:t>
            </a:r>
          </a:p>
        </p:txBody>
      </p:sp>
      <p:sp>
        <p:nvSpPr>
          <p:cNvPr id="3" name="Text Placeholder 2">
            <a:extLst>
              <a:ext uri="{FF2B5EF4-FFF2-40B4-BE49-F238E27FC236}">
                <a16:creationId xmlns:a16="http://schemas.microsoft.com/office/drawing/2014/main" id="{7FBAEB71-722F-40B7-917C-77DFD585B7D0}"/>
              </a:ext>
            </a:extLst>
          </p:cNvPr>
          <p:cNvSpPr>
            <a:spLocks noGrp="1"/>
          </p:cNvSpPr>
          <p:nvPr>
            <p:ph type="body" idx="1"/>
          </p:nvPr>
        </p:nvSpPr>
        <p:spPr/>
        <p:txBody>
          <a:bodyPr/>
          <a:lstStyle/>
          <a:p>
            <a:r>
              <a:rPr lang="ar-EG" dirty="0"/>
              <a:t>نينيوتى إم موناخوس كي نينيوتى إنلايكوس </a:t>
            </a:r>
          </a:p>
        </p:txBody>
      </p:sp>
      <p:sp>
        <p:nvSpPr>
          <p:cNvPr id="5" name="Text Placeholder 4">
            <a:extLst>
              <a:ext uri="{FF2B5EF4-FFF2-40B4-BE49-F238E27FC236}">
                <a16:creationId xmlns:a16="http://schemas.microsoft.com/office/drawing/2014/main" id="{7DED07F1-4EAC-4CD8-9B86-A2A19811289E}"/>
              </a:ext>
            </a:extLst>
          </p:cNvPr>
          <p:cNvSpPr>
            <a:spLocks noGrp="1"/>
          </p:cNvSpPr>
          <p:nvPr>
            <p:ph type="body" sz="quarter" idx="3"/>
          </p:nvPr>
        </p:nvSpPr>
        <p:spPr/>
        <p:txBody>
          <a:bodyPr/>
          <a:lstStyle/>
          <a:p>
            <a:r>
              <a:rPr lang="en-US" sz="4400" dirty="0" err="1"/>
              <a:t>Nenio</a:t>
            </a:r>
            <a:r>
              <a:rPr lang="en-US" sz="4400" dirty="0"/>
              <a:t>] `</a:t>
            </a:r>
            <a:r>
              <a:rPr lang="en-US" sz="4400" dirty="0" err="1"/>
              <a:t>mmona,oc</a:t>
            </a:r>
            <a:r>
              <a:rPr lang="en-US" sz="4400" dirty="0"/>
              <a:t> </a:t>
            </a:r>
            <a:r>
              <a:rPr lang="en-US" sz="4400" dirty="0" err="1"/>
              <a:t>ke</a:t>
            </a:r>
            <a:r>
              <a:rPr lang="en-US" sz="4400" dirty="0"/>
              <a:t> </a:t>
            </a:r>
            <a:r>
              <a:rPr lang="en-US" sz="4400" dirty="0" err="1"/>
              <a:t>nenio</a:t>
            </a:r>
            <a:r>
              <a:rPr lang="en-US" sz="4400" dirty="0"/>
              <a:t>] `</a:t>
            </a:r>
            <a:r>
              <a:rPr lang="en-US" sz="4400" dirty="0" err="1"/>
              <a:t>nla`ikoc</a:t>
            </a:r>
            <a:endParaRPr lang="en-US" sz="4400" dirty="0"/>
          </a:p>
        </p:txBody>
      </p:sp>
    </p:spTree>
    <p:extLst>
      <p:ext uri="{BB962C8B-B14F-4D97-AF65-F5344CB8AC3E}">
        <p14:creationId xmlns:p14="http://schemas.microsoft.com/office/powerpoint/2010/main" val="33590986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EC8-2189-4BC5-A555-3FD9A88A198B}"/>
              </a:ext>
            </a:extLst>
          </p:cNvPr>
          <p:cNvSpPr>
            <a:spLocks noGrp="1"/>
          </p:cNvSpPr>
          <p:nvPr>
            <p:ph type="title"/>
          </p:nvPr>
        </p:nvSpPr>
        <p:spPr/>
        <p:txBody>
          <a:bodyPr/>
          <a:lstStyle/>
          <a:p>
            <a:r>
              <a:rPr lang="ar-EG" dirty="0"/>
              <a:t>وعن نياح كل المسيحيين</a:t>
            </a:r>
          </a:p>
        </p:txBody>
      </p:sp>
      <p:sp>
        <p:nvSpPr>
          <p:cNvPr id="3" name="Text Placeholder 2">
            <a:extLst>
              <a:ext uri="{FF2B5EF4-FFF2-40B4-BE49-F238E27FC236}">
                <a16:creationId xmlns:a16="http://schemas.microsoft.com/office/drawing/2014/main" id="{9B1DE044-637B-4A7B-BEA9-BC20F8444B1F}"/>
              </a:ext>
            </a:extLst>
          </p:cNvPr>
          <p:cNvSpPr>
            <a:spLocks noGrp="1"/>
          </p:cNvSpPr>
          <p:nvPr>
            <p:ph type="body" idx="1"/>
          </p:nvPr>
        </p:nvSpPr>
        <p:spPr/>
        <p:txBody>
          <a:bodyPr anchor="ctr"/>
          <a:lstStyle/>
          <a:p>
            <a:r>
              <a:rPr lang="ar-EG" sz="3500" dirty="0"/>
              <a:t>نيم إى إهرى إيجين تى آنابافسيس تيرس إنتى نى إخرستيانوس</a:t>
            </a:r>
          </a:p>
        </p:txBody>
      </p:sp>
      <p:sp>
        <p:nvSpPr>
          <p:cNvPr id="5" name="Text Placeholder 4">
            <a:extLst>
              <a:ext uri="{FF2B5EF4-FFF2-40B4-BE49-F238E27FC236}">
                <a16:creationId xmlns:a16="http://schemas.microsoft.com/office/drawing/2014/main" id="{34754568-B472-4383-A13E-ED33FDAE81E8}"/>
              </a:ext>
            </a:extLst>
          </p:cNvPr>
          <p:cNvSpPr>
            <a:spLocks noGrp="1"/>
          </p:cNvSpPr>
          <p:nvPr>
            <p:ph type="body" sz="quarter" idx="3"/>
          </p:nvPr>
        </p:nvSpPr>
        <p:spPr/>
        <p:txBody>
          <a:bodyPr anchor="ctr"/>
          <a:lstStyle/>
          <a:p>
            <a:r>
              <a:rPr lang="en-US" sz="3500" dirty="0" err="1"/>
              <a:t>Nem</a:t>
            </a:r>
            <a:r>
              <a:rPr lang="en-US" sz="3500" dirty="0"/>
              <a:t> `</a:t>
            </a:r>
            <a:r>
              <a:rPr lang="en-US" sz="3500" dirty="0" err="1"/>
              <a:t>e`hryi</a:t>
            </a:r>
            <a:r>
              <a:rPr lang="en-US" sz="3500" dirty="0"/>
              <a:t> `</a:t>
            </a:r>
            <a:r>
              <a:rPr lang="en-US" sz="3500" dirty="0" err="1"/>
              <a:t>ejen</a:t>
            </a:r>
            <a:r>
              <a:rPr lang="en-US" sz="3500" dirty="0"/>
              <a:t> ]`</a:t>
            </a:r>
            <a:r>
              <a:rPr lang="en-US" sz="3500" dirty="0" err="1"/>
              <a:t>anapaucic</a:t>
            </a:r>
            <a:r>
              <a:rPr lang="en-US" sz="3500" dirty="0"/>
              <a:t> </a:t>
            </a:r>
            <a:r>
              <a:rPr lang="en-US" sz="3500" dirty="0" err="1"/>
              <a:t>tyrc</a:t>
            </a:r>
            <a:r>
              <a:rPr lang="en-US" sz="3500" dirty="0"/>
              <a:t> `</a:t>
            </a:r>
            <a:r>
              <a:rPr lang="en-US" sz="3500" dirty="0" err="1"/>
              <a:t>nte</a:t>
            </a:r>
            <a:r>
              <a:rPr lang="ar-EG" sz="3500" dirty="0"/>
              <a:t> </a:t>
            </a:r>
            <a:r>
              <a:rPr lang="en-US" sz="3500" dirty="0" err="1"/>
              <a:t>ni</a:t>
            </a:r>
            <a:r>
              <a:rPr lang="en-US" sz="3500" dirty="0"/>
              <a:t>`,</a:t>
            </a:r>
            <a:r>
              <a:rPr lang="en-US" sz="3500" dirty="0" err="1"/>
              <a:t>ricti`anoc</a:t>
            </a:r>
            <a:endParaRPr lang="en-US" sz="3500" dirty="0"/>
          </a:p>
        </p:txBody>
      </p:sp>
    </p:spTree>
    <p:extLst>
      <p:ext uri="{BB962C8B-B14F-4D97-AF65-F5344CB8AC3E}">
        <p14:creationId xmlns:p14="http://schemas.microsoft.com/office/powerpoint/2010/main" val="28575393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83AE-47B7-40E1-AF6B-0B11D7E5F1F2}"/>
              </a:ext>
            </a:extLst>
          </p:cNvPr>
          <p:cNvSpPr>
            <a:spLocks noGrp="1"/>
          </p:cNvSpPr>
          <p:nvPr>
            <p:ph type="title"/>
          </p:nvPr>
        </p:nvSpPr>
        <p:spPr/>
        <p:txBody>
          <a:bodyPr/>
          <a:lstStyle/>
          <a:p>
            <a:r>
              <a:rPr lang="ar-EG" dirty="0"/>
              <a:t>لكي المسيح إلهنا ينيح نفسوهم أجمعين </a:t>
            </a:r>
          </a:p>
        </p:txBody>
      </p:sp>
      <p:sp>
        <p:nvSpPr>
          <p:cNvPr id="3" name="Text Placeholder 2">
            <a:extLst>
              <a:ext uri="{FF2B5EF4-FFF2-40B4-BE49-F238E27FC236}">
                <a16:creationId xmlns:a16="http://schemas.microsoft.com/office/drawing/2014/main" id="{DBD58C46-2EB5-4497-BE46-C711A70C6E3F}"/>
              </a:ext>
            </a:extLst>
          </p:cNvPr>
          <p:cNvSpPr>
            <a:spLocks noGrp="1"/>
          </p:cNvSpPr>
          <p:nvPr>
            <p:ph type="body" idx="1"/>
          </p:nvPr>
        </p:nvSpPr>
        <p:spPr>
          <a:xfrm>
            <a:off x="1" y="6066270"/>
            <a:ext cx="9143999" cy="808893"/>
          </a:xfrm>
        </p:spPr>
        <p:txBody>
          <a:bodyPr anchor="ctr"/>
          <a:lstStyle/>
          <a:p>
            <a:r>
              <a:rPr lang="ar-EG" dirty="0"/>
              <a:t>هينا انتيه بيخرستوس بيننوتى تى إمطون إن نو إبسيشى تيرو</a:t>
            </a:r>
          </a:p>
        </p:txBody>
      </p:sp>
      <p:sp>
        <p:nvSpPr>
          <p:cNvPr id="5" name="Text Placeholder 4">
            <a:extLst>
              <a:ext uri="{FF2B5EF4-FFF2-40B4-BE49-F238E27FC236}">
                <a16:creationId xmlns:a16="http://schemas.microsoft.com/office/drawing/2014/main" id="{3F9F6F3D-6D38-4EF1-B0D3-DD972AD61BA2}"/>
              </a:ext>
            </a:extLst>
          </p:cNvPr>
          <p:cNvSpPr>
            <a:spLocks noGrp="1"/>
          </p:cNvSpPr>
          <p:nvPr>
            <p:ph type="body" sz="quarter" idx="3"/>
          </p:nvPr>
        </p:nvSpPr>
        <p:spPr/>
        <p:txBody>
          <a:bodyPr anchor="ctr"/>
          <a:lstStyle/>
          <a:p>
            <a:r>
              <a:rPr lang="en-US" dirty="0" err="1"/>
              <a:t>h</a:t>
            </a:r>
            <a:r>
              <a:rPr lang="en-US" sz="3600" dirty="0" err="1"/>
              <a:t>ina</a:t>
            </a:r>
            <a:r>
              <a:rPr lang="en-US" sz="3600" dirty="0"/>
              <a:t> `</a:t>
            </a:r>
            <a:r>
              <a:rPr lang="en-US" sz="3600" dirty="0" err="1"/>
              <a:t>nte</a:t>
            </a:r>
            <a:r>
              <a:rPr lang="en-US" sz="3600" dirty="0"/>
              <a:t> P==,=c </a:t>
            </a:r>
            <a:r>
              <a:rPr lang="en-US" sz="3600" dirty="0" err="1"/>
              <a:t>Pennou</a:t>
            </a:r>
            <a:r>
              <a:rPr lang="en-US" dirty="0"/>
              <a:t>]</a:t>
            </a:r>
            <a:r>
              <a:rPr lang="en-US" sz="3600" dirty="0"/>
              <a:t> </a:t>
            </a:r>
            <a:r>
              <a:rPr lang="en-US" dirty="0"/>
              <a:t>]</a:t>
            </a:r>
            <a:r>
              <a:rPr lang="en-US" sz="3600" dirty="0"/>
              <a:t>`</a:t>
            </a:r>
            <a:r>
              <a:rPr lang="en-US" sz="3600" dirty="0" err="1"/>
              <a:t>mton</a:t>
            </a:r>
            <a:r>
              <a:rPr lang="en-US" sz="3600" dirty="0"/>
              <a:t> `</a:t>
            </a:r>
            <a:r>
              <a:rPr lang="en-US" sz="3600" dirty="0" err="1"/>
              <a:t>nnouy'u,y</a:t>
            </a:r>
            <a:r>
              <a:rPr lang="en-US" sz="3600" dirty="0"/>
              <a:t> </a:t>
            </a:r>
            <a:r>
              <a:rPr lang="en-US" sz="3600" dirty="0" err="1"/>
              <a:t>tyrou</a:t>
            </a:r>
            <a:endParaRPr lang="en-US" sz="3600" dirty="0"/>
          </a:p>
        </p:txBody>
      </p:sp>
    </p:spTree>
    <p:extLst>
      <p:ext uri="{BB962C8B-B14F-4D97-AF65-F5344CB8AC3E}">
        <p14:creationId xmlns:p14="http://schemas.microsoft.com/office/powerpoint/2010/main" val="340325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30153"/>
            <a:ext cx="9143999" cy="927847"/>
          </a:xfrm>
        </p:spPr>
        <p:txBody>
          <a:bodyPr anchor="ctr"/>
          <a:lstStyle/>
          <a:p>
            <a:r>
              <a:rPr lang="ar-EG" sz="3500" dirty="0"/>
              <a:t>جى اف اريسكي بازين ايجون اف ايرفوثين ايرون اف اريه ايرون اف شوبتين ايروف اف تى اسو ايرون  </a:t>
            </a:r>
          </a:p>
        </p:txBody>
      </p:sp>
      <p:sp>
        <p:nvSpPr>
          <p:cNvPr id="7" name="Text Placeholder 6"/>
          <p:cNvSpPr>
            <a:spLocks noGrp="1"/>
          </p:cNvSpPr>
          <p:nvPr>
            <p:ph type="body" sz="quarter" idx="3"/>
          </p:nvPr>
        </p:nvSpPr>
        <p:spPr>
          <a:xfrm>
            <a:off x="-2" y="5002304"/>
            <a:ext cx="9144000" cy="927847"/>
          </a:xfrm>
        </p:spPr>
        <p:txBody>
          <a:bodyPr>
            <a:noAutofit/>
          </a:bodyPr>
          <a:lstStyle/>
          <a:p>
            <a:pPr>
              <a:lnSpc>
                <a:spcPct val="80000"/>
              </a:lnSpc>
              <a:spcBef>
                <a:spcPts val="0"/>
              </a:spcBef>
            </a:pPr>
            <a:r>
              <a:rPr lang="en-US" sz="3700" dirty="0"/>
              <a:t>Je </a:t>
            </a:r>
            <a:r>
              <a:rPr lang="en-US" sz="3700" dirty="0" err="1"/>
              <a:t>afer`ckepazin</a:t>
            </a:r>
            <a:r>
              <a:rPr lang="en-US" sz="3700" dirty="0"/>
              <a:t> `</a:t>
            </a:r>
            <a:r>
              <a:rPr lang="en-US" sz="3700" dirty="0" err="1"/>
              <a:t>ejwn</a:t>
            </a:r>
            <a:r>
              <a:rPr lang="en-US" sz="3700" dirty="0"/>
              <a:t>@ </a:t>
            </a:r>
            <a:r>
              <a:rPr lang="en-US" sz="3700" dirty="0" err="1"/>
              <a:t>aferbo`y;in</a:t>
            </a:r>
            <a:r>
              <a:rPr lang="en-US" sz="3700" dirty="0"/>
              <a:t> </a:t>
            </a:r>
            <a:r>
              <a:rPr lang="en-US" sz="3700" dirty="0" err="1"/>
              <a:t>eron</a:t>
            </a:r>
            <a:r>
              <a:rPr lang="en-US" sz="3700" dirty="0"/>
              <a:t>@ `</a:t>
            </a:r>
            <a:r>
              <a:rPr lang="en-US" sz="3700" dirty="0" err="1"/>
              <a:t>af`areh</a:t>
            </a:r>
            <a:endParaRPr lang="en-US" sz="3700" dirty="0"/>
          </a:p>
          <a:p>
            <a:pPr>
              <a:lnSpc>
                <a:spcPct val="80000"/>
              </a:lnSpc>
              <a:spcBef>
                <a:spcPts val="0"/>
              </a:spcBef>
            </a:pPr>
            <a:r>
              <a:rPr lang="en-US" sz="3700" dirty="0"/>
              <a:t> `</a:t>
            </a:r>
            <a:r>
              <a:rPr lang="en-US" sz="3700" dirty="0" err="1"/>
              <a:t>eron</a:t>
            </a:r>
            <a:r>
              <a:rPr lang="en-US" sz="3700" dirty="0"/>
              <a:t>@ </a:t>
            </a:r>
            <a:r>
              <a:rPr lang="nl-NL" sz="3700" dirty="0"/>
              <a:t>afsopten `erof</a:t>
            </a:r>
            <a:r>
              <a:rPr lang="en-US" sz="3700" dirty="0"/>
              <a:t>@ a</a:t>
            </a:r>
            <a:r>
              <a:rPr lang="nl-NL" sz="3700" dirty="0"/>
              <a:t>f]`aco `eron</a:t>
            </a:r>
          </a:p>
        </p:txBody>
      </p:sp>
      <p:sp>
        <p:nvSpPr>
          <p:cNvPr id="3" name="Text Placeholder 2">
            <a:extLst>
              <a:ext uri="{FF2B5EF4-FFF2-40B4-BE49-F238E27FC236}">
                <a16:creationId xmlns:a16="http://schemas.microsoft.com/office/drawing/2014/main" id="{CFF7E67E-D43C-4738-B6C0-351214AD13A0}"/>
              </a:ext>
            </a:extLst>
          </p:cNvPr>
          <p:cNvSpPr>
            <a:spLocks noGrp="1"/>
          </p:cNvSpPr>
          <p:nvPr>
            <p:ph type="body" sz="quarter" idx="10"/>
          </p:nvPr>
        </p:nvSpPr>
        <p:spPr>
          <a:xfrm>
            <a:off x="-2" y="4359480"/>
            <a:ext cx="9144000" cy="713909"/>
          </a:xfrm>
        </p:spPr>
        <p:txBody>
          <a:bodyPr/>
          <a:lstStyle/>
          <a:p>
            <a:r>
              <a:rPr lang="ar-EG" sz="4000" dirty="0"/>
              <a:t>لأنه سترنا وأعاننا وحفظنا وقبلنا إليه وأشفق علينا</a:t>
            </a:r>
            <a:endParaRPr lang="en-US" sz="4000" dirty="0"/>
          </a:p>
        </p:txBody>
      </p:sp>
    </p:spTree>
    <p:extLst>
      <p:ext uri="{BB962C8B-B14F-4D97-AF65-F5344CB8AC3E}">
        <p14:creationId xmlns:p14="http://schemas.microsoft.com/office/powerpoint/2010/main" val="3373596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600-F9DF-405A-B729-00D3FB66BC1C}"/>
              </a:ext>
            </a:extLst>
          </p:cNvPr>
          <p:cNvSpPr>
            <a:spLocks noGrp="1"/>
          </p:cNvSpPr>
          <p:nvPr>
            <p:ph type="title"/>
          </p:nvPr>
        </p:nvSpPr>
        <p:spPr/>
        <p:txBody>
          <a:bodyPr>
            <a:normAutofit/>
          </a:bodyPr>
          <a:lstStyle/>
          <a:p>
            <a:r>
              <a:rPr lang="ar-EG" sz="4400" dirty="0"/>
              <a:t>في فردوس النعيم </a:t>
            </a:r>
          </a:p>
        </p:txBody>
      </p:sp>
      <p:sp>
        <p:nvSpPr>
          <p:cNvPr id="3" name="Text Placeholder 2">
            <a:extLst>
              <a:ext uri="{FF2B5EF4-FFF2-40B4-BE49-F238E27FC236}">
                <a16:creationId xmlns:a16="http://schemas.microsoft.com/office/drawing/2014/main" id="{1E64E70D-CA1F-432C-A5CF-5B07E5BCBB45}"/>
              </a:ext>
            </a:extLst>
          </p:cNvPr>
          <p:cNvSpPr>
            <a:spLocks noGrp="1"/>
          </p:cNvSpPr>
          <p:nvPr>
            <p:ph type="body" idx="1"/>
          </p:nvPr>
        </p:nvSpPr>
        <p:spPr/>
        <p:txBody>
          <a:bodyPr/>
          <a:lstStyle/>
          <a:p>
            <a:r>
              <a:rPr lang="ar-EG" sz="4400" dirty="0"/>
              <a:t>خين بى باراديسوس إنتى إبؤونوف </a:t>
            </a:r>
          </a:p>
        </p:txBody>
      </p:sp>
      <p:sp>
        <p:nvSpPr>
          <p:cNvPr id="5" name="Text Placeholder 4">
            <a:extLst>
              <a:ext uri="{FF2B5EF4-FFF2-40B4-BE49-F238E27FC236}">
                <a16:creationId xmlns:a16="http://schemas.microsoft.com/office/drawing/2014/main" id="{F58828B3-4970-48E1-88F3-014693A883F9}"/>
              </a:ext>
            </a:extLst>
          </p:cNvPr>
          <p:cNvSpPr>
            <a:spLocks noGrp="1"/>
          </p:cNvSpPr>
          <p:nvPr>
            <p:ph type="body" sz="quarter" idx="3"/>
          </p:nvPr>
        </p:nvSpPr>
        <p:spPr/>
        <p:txBody>
          <a:bodyPr/>
          <a:lstStyle/>
          <a:p>
            <a:r>
              <a:rPr lang="en-US" sz="4800" dirty="0" err="1"/>
              <a:t>qen</a:t>
            </a:r>
            <a:r>
              <a:rPr lang="en-US" sz="4800" dirty="0"/>
              <a:t> </a:t>
            </a:r>
            <a:r>
              <a:rPr lang="en-US" sz="4800" dirty="0" err="1"/>
              <a:t>piparadicoc</a:t>
            </a:r>
            <a:r>
              <a:rPr lang="ar-EG" sz="4800" dirty="0"/>
              <a:t> </a:t>
            </a:r>
            <a:r>
              <a:rPr lang="en-US" sz="4800" dirty="0"/>
              <a:t>`</a:t>
            </a:r>
            <a:r>
              <a:rPr lang="en-US" sz="4800" dirty="0" err="1"/>
              <a:t>nte</a:t>
            </a:r>
            <a:r>
              <a:rPr lang="en-US" sz="4800" dirty="0"/>
              <a:t> `</a:t>
            </a:r>
            <a:r>
              <a:rPr lang="en-US" sz="4800" dirty="0" err="1"/>
              <a:t>pounof</a:t>
            </a:r>
            <a:endParaRPr lang="en-US" sz="4800" dirty="0"/>
          </a:p>
        </p:txBody>
      </p:sp>
    </p:spTree>
    <p:extLst>
      <p:ext uri="{BB962C8B-B14F-4D97-AF65-F5344CB8AC3E}">
        <p14:creationId xmlns:p14="http://schemas.microsoft.com/office/powerpoint/2010/main" val="23033733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63034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6AA5F7D-ACB2-41B8-9EE8-957C34FB7D82}"/>
              </a:ext>
            </a:extLst>
          </p:cNvPr>
          <p:cNvSpPr>
            <a:spLocks noGrp="1"/>
          </p:cNvSpPr>
          <p:nvPr>
            <p:ph type="title"/>
          </p:nvPr>
        </p:nvSpPr>
        <p:spPr/>
        <p:txBody>
          <a:bodyPr>
            <a:normAutofit/>
          </a:bodyPr>
          <a:lstStyle/>
          <a:p>
            <a:r>
              <a:rPr lang="ar-EG" sz="4800" dirty="0"/>
              <a:t>ونحن أيضاً يصنع معنا رحمة </a:t>
            </a:r>
          </a:p>
        </p:txBody>
      </p:sp>
      <p:sp>
        <p:nvSpPr>
          <p:cNvPr id="3" name="Text Placeholder 2">
            <a:extLst>
              <a:ext uri="{FF2B5EF4-FFF2-40B4-BE49-F238E27FC236}">
                <a16:creationId xmlns:a16="http://schemas.microsoft.com/office/drawing/2014/main" id="{0CE690FC-0541-4A1D-909C-F81EE250DF47}"/>
              </a:ext>
            </a:extLst>
          </p:cNvPr>
          <p:cNvSpPr>
            <a:spLocks noGrp="1"/>
          </p:cNvSpPr>
          <p:nvPr>
            <p:ph type="body" idx="1"/>
          </p:nvPr>
        </p:nvSpPr>
        <p:spPr/>
        <p:txBody>
          <a:bodyPr/>
          <a:lstStyle/>
          <a:p>
            <a:r>
              <a:rPr lang="ar-EG" sz="4800" dirty="0"/>
              <a:t>أنون ذى هون إنتيف إير بيناى نيمان </a:t>
            </a:r>
          </a:p>
        </p:txBody>
      </p:sp>
      <p:sp>
        <p:nvSpPr>
          <p:cNvPr id="5" name="Text Placeholder 4">
            <a:extLst>
              <a:ext uri="{FF2B5EF4-FFF2-40B4-BE49-F238E27FC236}">
                <a16:creationId xmlns:a16="http://schemas.microsoft.com/office/drawing/2014/main" id="{92CE63C6-694F-4B0C-8786-64C1B8DFAC04}"/>
              </a:ext>
            </a:extLst>
          </p:cNvPr>
          <p:cNvSpPr>
            <a:spLocks noGrp="1"/>
          </p:cNvSpPr>
          <p:nvPr>
            <p:ph type="body" sz="quarter" idx="3"/>
          </p:nvPr>
        </p:nvSpPr>
        <p:spPr/>
        <p:txBody>
          <a:bodyPr/>
          <a:lstStyle/>
          <a:p>
            <a:r>
              <a:rPr lang="pt-BR" sz="4800" dirty="0"/>
              <a:t>`anon de hwn `nteferpinai neman</a:t>
            </a:r>
          </a:p>
        </p:txBody>
      </p:sp>
    </p:spTree>
    <p:extLst>
      <p:ext uri="{BB962C8B-B14F-4D97-AF65-F5344CB8AC3E}">
        <p14:creationId xmlns:p14="http://schemas.microsoft.com/office/powerpoint/2010/main" val="36035569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25A8-3E2F-4BE0-B858-80115D878015}"/>
              </a:ext>
            </a:extLst>
          </p:cNvPr>
          <p:cNvSpPr>
            <a:spLocks noGrp="1"/>
          </p:cNvSpPr>
          <p:nvPr>
            <p:ph type="title"/>
          </p:nvPr>
        </p:nvSpPr>
        <p:spPr/>
        <p:txBody>
          <a:bodyPr>
            <a:normAutofit fontScale="90000"/>
          </a:bodyPr>
          <a:lstStyle/>
          <a:p>
            <a:r>
              <a:rPr lang="ar-EG" sz="5400" dirty="0"/>
              <a:t>ويغفر لنا خطايانا</a:t>
            </a:r>
          </a:p>
        </p:txBody>
      </p:sp>
      <p:sp>
        <p:nvSpPr>
          <p:cNvPr id="3" name="Text Placeholder 2">
            <a:extLst>
              <a:ext uri="{FF2B5EF4-FFF2-40B4-BE49-F238E27FC236}">
                <a16:creationId xmlns:a16="http://schemas.microsoft.com/office/drawing/2014/main" id="{8019CD99-C77F-4232-B709-02A292E232D7}"/>
              </a:ext>
            </a:extLst>
          </p:cNvPr>
          <p:cNvSpPr>
            <a:spLocks noGrp="1"/>
          </p:cNvSpPr>
          <p:nvPr>
            <p:ph type="body" idx="1"/>
          </p:nvPr>
        </p:nvSpPr>
        <p:spPr/>
        <p:txBody>
          <a:bodyPr/>
          <a:lstStyle/>
          <a:p>
            <a:r>
              <a:rPr lang="ar-EG" sz="4800" dirty="0"/>
              <a:t>إنتيف كانين نوفى نان إيفول.</a:t>
            </a:r>
          </a:p>
        </p:txBody>
      </p:sp>
      <p:sp>
        <p:nvSpPr>
          <p:cNvPr id="5" name="Text Placeholder 4">
            <a:extLst>
              <a:ext uri="{FF2B5EF4-FFF2-40B4-BE49-F238E27FC236}">
                <a16:creationId xmlns:a16="http://schemas.microsoft.com/office/drawing/2014/main" id="{649DECA5-0B02-478C-B2E2-745FCC873CA4}"/>
              </a:ext>
            </a:extLst>
          </p:cNvPr>
          <p:cNvSpPr>
            <a:spLocks noGrp="1"/>
          </p:cNvSpPr>
          <p:nvPr>
            <p:ph type="body" sz="quarter" idx="3"/>
          </p:nvPr>
        </p:nvSpPr>
        <p:spPr/>
        <p:txBody>
          <a:bodyPr/>
          <a:lstStyle/>
          <a:p>
            <a:r>
              <a:rPr lang="en-US" sz="4800" dirty="0"/>
              <a:t>`</a:t>
            </a:r>
            <a:r>
              <a:rPr lang="en-US" sz="4800" dirty="0" err="1"/>
              <a:t>ntef,a</a:t>
            </a:r>
            <a:r>
              <a:rPr lang="en-US" sz="4800" dirty="0"/>
              <a:t> </a:t>
            </a:r>
            <a:r>
              <a:rPr lang="en-US" sz="4800" dirty="0" err="1"/>
              <a:t>nennobi</a:t>
            </a:r>
            <a:r>
              <a:rPr lang="en-US" sz="4800" dirty="0"/>
              <a:t> nan</a:t>
            </a:r>
            <a:r>
              <a:rPr lang="ar-EG" sz="4800" dirty="0"/>
              <a:t> </a:t>
            </a:r>
            <a:r>
              <a:rPr lang="en-US" sz="4800" dirty="0"/>
              <a:t>`</a:t>
            </a:r>
            <a:r>
              <a:rPr lang="en-US" sz="4800" dirty="0" err="1"/>
              <a:t>ebol</a:t>
            </a:r>
            <a:r>
              <a:rPr lang="en-US" sz="4800" dirty="0"/>
              <a:t>.</a:t>
            </a:r>
          </a:p>
        </p:txBody>
      </p:sp>
    </p:spTree>
    <p:extLst>
      <p:ext uri="{BB962C8B-B14F-4D97-AF65-F5344CB8AC3E}">
        <p14:creationId xmlns:p14="http://schemas.microsoft.com/office/powerpoint/2010/main" val="15297567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8779427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B8C-9BDF-4E20-BF8B-B7C2EF6BD163}"/>
              </a:ext>
            </a:extLst>
          </p:cNvPr>
          <p:cNvSpPr>
            <a:spLocks noGrp="1"/>
          </p:cNvSpPr>
          <p:nvPr>
            <p:ph type="title"/>
          </p:nvPr>
        </p:nvSpPr>
        <p:spPr/>
        <p:txBody>
          <a:bodyPr/>
          <a:lstStyle/>
          <a:p>
            <a:r>
              <a:rPr lang="ar-EG" dirty="0"/>
              <a:t>تفضل يا رب نيح نفوسهم جميعاً </a:t>
            </a:r>
          </a:p>
        </p:txBody>
      </p:sp>
      <p:sp>
        <p:nvSpPr>
          <p:cNvPr id="3" name="Text Placeholder 2">
            <a:extLst>
              <a:ext uri="{FF2B5EF4-FFF2-40B4-BE49-F238E27FC236}">
                <a16:creationId xmlns:a16="http://schemas.microsoft.com/office/drawing/2014/main" id="{CE199CF0-BD14-4EC0-94CE-E6819CB11AF8}"/>
              </a:ext>
            </a:extLst>
          </p:cNvPr>
          <p:cNvSpPr>
            <a:spLocks noGrp="1"/>
          </p:cNvSpPr>
          <p:nvPr>
            <p:ph type="body" idx="1"/>
          </p:nvPr>
        </p:nvSpPr>
        <p:spPr/>
        <p:txBody>
          <a:bodyPr/>
          <a:lstStyle/>
          <a:p>
            <a:r>
              <a:rPr lang="ar-EG" sz="4000" dirty="0"/>
              <a:t>أريكاتاكسين إبشويس ما امطون إن نو إبسيشى تيرو</a:t>
            </a:r>
          </a:p>
        </p:txBody>
      </p:sp>
      <p:sp>
        <p:nvSpPr>
          <p:cNvPr id="5" name="Text Placeholder 4">
            <a:extLst>
              <a:ext uri="{FF2B5EF4-FFF2-40B4-BE49-F238E27FC236}">
                <a16:creationId xmlns:a16="http://schemas.microsoft.com/office/drawing/2014/main" id="{BEF28044-3562-4EA0-8A8B-F50D1828B6C2}"/>
              </a:ext>
            </a:extLst>
          </p:cNvPr>
          <p:cNvSpPr>
            <a:spLocks noGrp="1"/>
          </p:cNvSpPr>
          <p:nvPr>
            <p:ph type="body" sz="quarter" idx="3"/>
          </p:nvPr>
        </p:nvSpPr>
        <p:spPr>
          <a:xfrm>
            <a:off x="0" y="5206874"/>
            <a:ext cx="9144000" cy="808893"/>
          </a:xfrm>
        </p:spPr>
        <p:txBody>
          <a:bodyPr/>
          <a:lstStyle/>
          <a:p>
            <a:r>
              <a:rPr lang="en-US" sz="3800" dirty="0" err="1"/>
              <a:t>Arikataxioin</a:t>
            </a:r>
            <a:r>
              <a:rPr lang="en-US" sz="3800" dirty="0"/>
              <a:t> `P==o=c </a:t>
            </a:r>
            <a:r>
              <a:rPr lang="en-US" sz="3800" dirty="0" err="1"/>
              <a:t>ma`mton</a:t>
            </a:r>
            <a:r>
              <a:rPr lang="ar-EG" sz="3800" dirty="0"/>
              <a:t> </a:t>
            </a:r>
            <a:r>
              <a:rPr lang="en-US" sz="3800" dirty="0"/>
              <a:t>`</a:t>
            </a:r>
            <a:r>
              <a:rPr lang="en-US" sz="3800" dirty="0" err="1"/>
              <a:t>nnou'u,y</a:t>
            </a:r>
            <a:r>
              <a:rPr lang="en-US" sz="3800" dirty="0"/>
              <a:t> </a:t>
            </a:r>
            <a:r>
              <a:rPr lang="en-US" sz="3800" dirty="0" err="1"/>
              <a:t>tyrou</a:t>
            </a:r>
            <a:endParaRPr lang="en-US" sz="3800" dirty="0"/>
          </a:p>
        </p:txBody>
      </p:sp>
    </p:spTree>
    <p:extLst>
      <p:ext uri="{BB962C8B-B14F-4D97-AF65-F5344CB8AC3E}">
        <p14:creationId xmlns:p14="http://schemas.microsoft.com/office/powerpoint/2010/main" val="8324476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5FB6-CC44-4545-8191-93D563AEF9AB}"/>
              </a:ext>
            </a:extLst>
          </p:cNvPr>
          <p:cNvSpPr>
            <a:spLocks noGrp="1"/>
          </p:cNvSpPr>
          <p:nvPr>
            <p:ph type="title"/>
          </p:nvPr>
        </p:nvSpPr>
        <p:spPr/>
        <p:txBody>
          <a:bodyPr/>
          <a:lstStyle/>
          <a:p>
            <a:r>
              <a:rPr lang="ar-EG" dirty="0"/>
              <a:t>في أحضان آبائنا القديسين </a:t>
            </a:r>
          </a:p>
        </p:txBody>
      </p:sp>
      <p:sp>
        <p:nvSpPr>
          <p:cNvPr id="3" name="Text Placeholder 2">
            <a:extLst>
              <a:ext uri="{FF2B5EF4-FFF2-40B4-BE49-F238E27FC236}">
                <a16:creationId xmlns:a16="http://schemas.microsoft.com/office/drawing/2014/main" id="{E2F9A033-FA3F-4BFD-92EC-307A63016B81}"/>
              </a:ext>
            </a:extLst>
          </p:cNvPr>
          <p:cNvSpPr>
            <a:spLocks noGrp="1"/>
          </p:cNvSpPr>
          <p:nvPr>
            <p:ph type="body" idx="1"/>
          </p:nvPr>
        </p:nvSpPr>
        <p:spPr/>
        <p:txBody>
          <a:bodyPr/>
          <a:lstStyle/>
          <a:p>
            <a:r>
              <a:rPr lang="ar-EG" sz="4000" dirty="0"/>
              <a:t>خين كنف إن نينيوتى إثؤواب</a:t>
            </a:r>
          </a:p>
        </p:txBody>
      </p:sp>
      <p:sp>
        <p:nvSpPr>
          <p:cNvPr id="5" name="Text Placeholder 4">
            <a:extLst>
              <a:ext uri="{FF2B5EF4-FFF2-40B4-BE49-F238E27FC236}">
                <a16:creationId xmlns:a16="http://schemas.microsoft.com/office/drawing/2014/main" id="{E51AB9B6-3C72-472E-BBFC-E1E0D051C2F3}"/>
              </a:ext>
            </a:extLst>
          </p:cNvPr>
          <p:cNvSpPr>
            <a:spLocks noGrp="1"/>
          </p:cNvSpPr>
          <p:nvPr>
            <p:ph type="body" sz="quarter" idx="3"/>
          </p:nvPr>
        </p:nvSpPr>
        <p:spPr/>
        <p:txBody>
          <a:bodyPr/>
          <a:lstStyle/>
          <a:p>
            <a:r>
              <a:rPr lang="en-US" sz="4800" dirty="0" err="1"/>
              <a:t>qen</a:t>
            </a:r>
            <a:r>
              <a:rPr lang="en-US" sz="4800" dirty="0"/>
              <a:t> </a:t>
            </a:r>
            <a:r>
              <a:rPr lang="en-US" sz="4800" dirty="0" err="1"/>
              <a:t>kenf</a:t>
            </a:r>
            <a:r>
              <a:rPr lang="ar-EG" sz="4800" dirty="0"/>
              <a:t> </a:t>
            </a:r>
            <a:r>
              <a:rPr lang="en-US" sz="4800" dirty="0"/>
              <a:t>`</a:t>
            </a:r>
            <a:r>
              <a:rPr lang="en-US" sz="4800" dirty="0" err="1"/>
              <a:t>nnenio</a:t>
            </a:r>
            <a:r>
              <a:rPr lang="en-US" sz="4800" dirty="0"/>
              <a:t>] </a:t>
            </a:r>
            <a:r>
              <a:rPr lang="en-US" sz="4800" dirty="0" err="1"/>
              <a:t>e;ouab</a:t>
            </a:r>
            <a:endParaRPr lang="en-US" sz="4800" dirty="0"/>
          </a:p>
        </p:txBody>
      </p:sp>
    </p:spTree>
    <p:extLst>
      <p:ext uri="{BB962C8B-B14F-4D97-AF65-F5344CB8AC3E}">
        <p14:creationId xmlns:p14="http://schemas.microsoft.com/office/powerpoint/2010/main" val="30853281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5D0-2CA3-4DE8-94D1-07E055E59A29}"/>
              </a:ext>
            </a:extLst>
          </p:cNvPr>
          <p:cNvSpPr>
            <a:spLocks noGrp="1"/>
          </p:cNvSpPr>
          <p:nvPr>
            <p:ph type="title"/>
          </p:nvPr>
        </p:nvSpPr>
        <p:spPr/>
        <p:txBody>
          <a:bodyPr>
            <a:normAutofit/>
          </a:bodyPr>
          <a:lstStyle/>
          <a:p>
            <a:r>
              <a:rPr lang="ar-EG" sz="4800" dirty="0"/>
              <a:t>إبراهيم وإسحق و يعقوب </a:t>
            </a:r>
          </a:p>
        </p:txBody>
      </p:sp>
      <p:sp>
        <p:nvSpPr>
          <p:cNvPr id="3" name="Text Placeholder 2">
            <a:extLst>
              <a:ext uri="{FF2B5EF4-FFF2-40B4-BE49-F238E27FC236}">
                <a16:creationId xmlns:a16="http://schemas.microsoft.com/office/drawing/2014/main" id="{F616E9CC-4059-4843-A6E7-D760E5CFF865}"/>
              </a:ext>
            </a:extLst>
          </p:cNvPr>
          <p:cNvSpPr>
            <a:spLocks noGrp="1"/>
          </p:cNvSpPr>
          <p:nvPr>
            <p:ph type="body" idx="1"/>
          </p:nvPr>
        </p:nvSpPr>
        <p:spPr/>
        <p:txBody>
          <a:bodyPr/>
          <a:lstStyle/>
          <a:p>
            <a:r>
              <a:rPr lang="ar-EG" sz="4800" dirty="0"/>
              <a:t>أفراآم نيم إيسآك نيم ياكوب</a:t>
            </a:r>
          </a:p>
        </p:txBody>
      </p:sp>
      <p:sp>
        <p:nvSpPr>
          <p:cNvPr id="5" name="Text Placeholder 4">
            <a:extLst>
              <a:ext uri="{FF2B5EF4-FFF2-40B4-BE49-F238E27FC236}">
                <a16:creationId xmlns:a16="http://schemas.microsoft.com/office/drawing/2014/main" id="{0C175604-F121-44FA-A8AD-DEAFC8F839AF}"/>
              </a:ext>
            </a:extLst>
          </p:cNvPr>
          <p:cNvSpPr>
            <a:spLocks noGrp="1"/>
          </p:cNvSpPr>
          <p:nvPr>
            <p:ph type="body" sz="quarter" idx="3"/>
          </p:nvPr>
        </p:nvSpPr>
        <p:spPr/>
        <p:txBody>
          <a:bodyPr/>
          <a:lstStyle/>
          <a:p>
            <a:r>
              <a:rPr lang="pt-BR" sz="4400" dirty="0"/>
              <a:t>Abraam nem Icaak</a:t>
            </a:r>
            <a:r>
              <a:rPr lang="ar-EG" sz="4400" dirty="0"/>
              <a:t> </a:t>
            </a:r>
            <a:r>
              <a:rPr lang="pt-BR" sz="4400" dirty="0"/>
              <a:t>nem Iakwb.</a:t>
            </a:r>
          </a:p>
        </p:txBody>
      </p:sp>
    </p:spTree>
    <p:extLst>
      <p:ext uri="{BB962C8B-B14F-4D97-AF65-F5344CB8AC3E}">
        <p14:creationId xmlns:p14="http://schemas.microsoft.com/office/powerpoint/2010/main" val="38011228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E67-FF2F-4187-A34C-E1FD1278F4C4}"/>
              </a:ext>
            </a:extLst>
          </p:cNvPr>
          <p:cNvSpPr>
            <a:spLocks noGrp="1"/>
          </p:cNvSpPr>
          <p:nvPr>
            <p:ph type="title"/>
          </p:nvPr>
        </p:nvSpPr>
        <p:spPr/>
        <p:txBody>
          <a:bodyPr>
            <a:normAutofit/>
          </a:bodyPr>
          <a:lstStyle/>
          <a:p>
            <a:r>
              <a:rPr lang="ar-EG" sz="4800" dirty="0"/>
              <a:t>علهم في  موضع خضرة </a:t>
            </a:r>
          </a:p>
        </p:txBody>
      </p:sp>
      <p:sp>
        <p:nvSpPr>
          <p:cNvPr id="3" name="Text Placeholder 2">
            <a:extLst>
              <a:ext uri="{FF2B5EF4-FFF2-40B4-BE49-F238E27FC236}">
                <a16:creationId xmlns:a16="http://schemas.microsoft.com/office/drawing/2014/main" id="{0AEA50E5-5986-4D29-AFC3-DADC586B1058}"/>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شانو شو خين أوما إن إخلو </a:t>
            </a:r>
            <a:endParaRPr lang="ar-EG" sz="4800" dirty="0"/>
          </a:p>
        </p:txBody>
      </p:sp>
      <p:sp>
        <p:nvSpPr>
          <p:cNvPr id="5" name="Text Placeholder 4">
            <a:extLst>
              <a:ext uri="{FF2B5EF4-FFF2-40B4-BE49-F238E27FC236}">
                <a16:creationId xmlns:a16="http://schemas.microsoft.com/office/drawing/2014/main" id="{28872F9D-2882-47D6-A647-143F0F464299}"/>
              </a:ext>
            </a:extLst>
          </p:cNvPr>
          <p:cNvSpPr>
            <a:spLocks noGrp="1"/>
          </p:cNvSpPr>
          <p:nvPr>
            <p:ph type="body" sz="quarter" idx="3"/>
          </p:nvPr>
        </p:nvSpPr>
        <p:spPr/>
        <p:txBody>
          <a:bodyPr/>
          <a:lstStyle/>
          <a:p>
            <a:r>
              <a:rPr lang="pt-BR" sz="4400" dirty="0"/>
              <a:t>Sanousou qen ouma `n`,lo`y</a:t>
            </a:r>
          </a:p>
        </p:txBody>
      </p:sp>
    </p:spTree>
    <p:extLst>
      <p:ext uri="{BB962C8B-B14F-4D97-AF65-F5344CB8AC3E}">
        <p14:creationId xmlns:p14="http://schemas.microsoft.com/office/powerpoint/2010/main" val="25697700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E9F0-5397-4FEF-AEFA-24D5103934DF}"/>
              </a:ext>
            </a:extLst>
          </p:cNvPr>
          <p:cNvSpPr>
            <a:spLocks noGrp="1"/>
          </p:cNvSpPr>
          <p:nvPr>
            <p:ph type="title"/>
          </p:nvPr>
        </p:nvSpPr>
        <p:spPr>
          <a:xfrm>
            <a:off x="-1" y="4378932"/>
            <a:ext cx="9144000" cy="636821"/>
          </a:xfrm>
        </p:spPr>
        <p:txBody>
          <a:bodyPr>
            <a:normAutofit fontScale="90000"/>
          </a:bodyPr>
          <a:lstStyle/>
          <a:p>
            <a:r>
              <a:rPr lang="ar-EG" dirty="0"/>
              <a:t>على ماء الراحة في فردوس النعيم </a:t>
            </a:r>
          </a:p>
        </p:txBody>
      </p:sp>
      <p:sp>
        <p:nvSpPr>
          <p:cNvPr id="3" name="Text Placeholder 2">
            <a:extLst>
              <a:ext uri="{FF2B5EF4-FFF2-40B4-BE49-F238E27FC236}">
                <a16:creationId xmlns:a16="http://schemas.microsoft.com/office/drawing/2014/main" id="{AB044C6E-F86B-4F4F-BFEC-BA81D294AC01}"/>
              </a:ext>
            </a:extLst>
          </p:cNvPr>
          <p:cNvSpPr>
            <a:spLocks noGrp="1"/>
          </p:cNvSpPr>
          <p:nvPr>
            <p:ph type="body" idx="1"/>
          </p:nvPr>
        </p:nvSpPr>
        <p:spPr>
          <a:xfrm>
            <a:off x="1" y="6221179"/>
            <a:ext cx="9238128" cy="636821"/>
          </a:xfrm>
        </p:spPr>
        <p:txBody>
          <a:bodyPr anchor="ctr"/>
          <a:lstStyle/>
          <a:p>
            <a:r>
              <a:rPr lang="ar-EG" sz="3200" dirty="0"/>
              <a:t>إي هيجين إفموؤو إنتى إب إمطون خين بى باراذيسوس إنتى إبؤونوف</a:t>
            </a:r>
          </a:p>
        </p:txBody>
      </p:sp>
      <p:sp>
        <p:nvSpPr>
          <p:cNvPr id="5" name="Text Placeholder 4">
            <a:extLst>
              <a:ext uri="{FF2B5EF4-FFF2-40B4-BE49-F238E27FC236}">
                <a16:creationId xmlns:a16="http://schemas.microsoft.com/office/drawing/2014/main" id="{3E655CC4-9FB8-4360-B616-F8F108BDCF91}"/>
              </a:ext>
            </a:extLst>
          </p:cNvPr>
          <p:cNvSpPr>
            <a:spLocks noGrp="1"/>
          </p:cNvSpPr>
          <p:nvPr>
            <p:ph type="body" sz="quarter" idx="3"/>
          </p:nvPr>
        </p:nvSpPr>
        <p:spPr>
          <a:xfrm>
            <a:off x="0" y="5206874"/>
            <a:ext cx="9144000" cy="1014305"/>
          </a:xfrm>
        </p:spPr>
        <p:txBody>
          <a:bodyPr anchor="ctr"/>
          <a:lstStyle/>
          <a:p>
            <a:r>
              <a:rPr lang="en-US" sz="4000" dirty="0" err="1"/>
              <a:t>hijen</a:t>
            </a:r>
            <a:r>
              <a:rPr lang="en-US" sz="4000" dirty="0"/>
              <a:t> `</a:t>
            </a:r>
            <a:r>
              <a:rPr lang="en-US" sz="4000" dirty="0" err="1"/>
              <a:t>vmwou</a:t>
            </a:r>
            <a:r>
              <a:rPr lang="en-US" sz="4000" dirty="0"/>
              <a:t> `</a:t>
            </a:r>
            <a:r>
              <a:rPr lang="en-US" sz="4000" dirty="0" err="1"/>
              <a:t>nte</a:t>
            </a:r>
            <a:r>
              <a:rPr lang="en-US" sz="4000" dirty="0"/>
              <a:t> `</a:t>
            </a:r>
            <a:r>
              <a:rPr lang="en-US" sz="4000" dirty="0" err="1"/>
              <a:t>pemton</a:t>
            </a:r>
            <a:r>
              <a:rPr lang="ar-EG" sz="4000" dirty="0"/>
              <a:t> </a:t>
            </a:r>
            <a:r>
              <a:rPr lang="en-US" sz="4000" dirty="0" err="1"/>
              <a:t>qen</a:t>
            </a:r>
            <a:r>
              <a:rPr lang="en-US" sz="4000" dirty="0"/>
              <a:t> </a:t>
            </a:r>
            <a:r>
              <a:rPr lang="en-US" sz="4000" dirty="0" err="1"/>
              <a:t>Piparadicoc</a:t>
            </a:r>
            <a:r>
              <a:rPr lang="ar-EG" sz="4000" dirty="0"/>
              <a:t> </a:t>
            </a:r>
            <a:r>
              <a:rPr lang="en-US" sz="4000" dirty="0"/>
              <a:t>`</a:t>
            </a:r>
            <a:r>
              <a:rPr lang="en-US" sz="4000" dirty="0" err="1"/>
              <a:t>nte</a:t>
            </a:r>
            <a:r>
              <a:rPr lang="en-US" sz="4000" dirty="0"/>
              <a:t> `</a:t>
            </a:r>
            <a:r>
              <a:rPr lang="en-US" sz="4000" dirty="0" err="1"/>
              <a:t>pounof</a:t>
            </a:r>
            <a:endParaRPr lang="en-US" sz="4000" dirty="0"/>
          </a:p>
        </p:txBody>
      </p:sp>
    </p:spTree>
    <p:extLst>
      <p:ext uri="{BB962C8B-B14F-4D97-AF65-F5344CB8AC3E}">
        <p14:creationId xmlns:p14="http://schemas.microsoft.com/office/powerpoint/2010/main" val="2603701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C5E-A3CB-4A49-BC58-0368DFA8BC4E}"/>
              </a:ext>
            </a:extLst>
          </p:cNvPr>
          <p:cNvSpPr>
            <a:spLocks noGrp="1"/>
          </p:cNvSpPr>
          <p:nvPr>
            <p:ph type="title"/>
          </p:nvPr>
        </p:nvSpPr>
        <p:spPr/>
        <p:txBody>
          <a:bodyPr>
            <a:normAutofit/>
          </a:bodyPr>
          <a:lstStyle/>
          <a:p>
            <a:r>
              <a:rPr lang="ar-EG" sz="4800" dirty="0"/>
              <a:t>الموضع الذي هرب منه</a:t>
            </a:r>
          </a:p>
        </p:txBody>
      </p:sp>
      <p:sp>
        <p:nvSpPr>
          <p:cNvPr id="3" name="Text Placeholder 2">
            <a:extLst>
              <a:ext uri="{FF2B5EF4-FFF2-40B4-BE49-F238E27FC236}">
                <a16:creationId xmlns:a16="http://schemas.microsoft.com/office/drawing/2014/main" id="{62F8CD49-2554-48B8-844D-0384F9D76D55}"/>
              </a:ext>
            </a:extLst>
          </p:cNvPr>
          <p:cNvSpPr>
            <a:spLocks noGrp="1"/>
          </p:cNvSpPr>
          <p:nvPr>
            <p:ph type="body" idx="1"/>
          </p:nvPr>
        </p:nvSpPr>
        <p:spPr/>
        <p:txBody>
          <a:bodyPr/>
          <a:lstStyle/>
          <a:p>
            <a:r>
              <a:rPr lang="ar-EG" sz="4800" dirty="0"/>
              <a:t>بى ما إتاف فوت إيفول إنخيتف</a:t>
            </a:r>
          </a:p>
        </p:txBody>
      </p:sp>
      <p:sp>
        <p:nvSpPr>
          <p:cNvPr id="5" name="Text Placeholder 4">
            <a:extLst>
              <a:ext uri="{FF2B5EF4-FFF2-40B4-BE49-F238E27FC236}">
                <a16:creationId xmlns:a16="http://schemas.microsoft.com/office/drawing/2014/main" id="{02D46BB1-9F61-479F-B297-DCED45B96E9F}"/>
              </a:ext>
            </a:extLst>
          </p:cNvPr>
          <p:cNvSpPr>
            <a:spLocks noGrp="1"/>
          </p:cNvSpPr>
          <p:nvPr>
            <p:ph type="body" sz="quarter" idx="3"/>
          </p:nvPr>
        </p:nvSpPr>
        <p:spPr/>
        <p:txBody>
          <a:bodyPr/>
          <a:lstStyle/>
          <a:p>
            <a:r>
              <a:rPr lang="en-US" sz="4400" dirty="0"/>
              <a:t>Pima `</a:t>
            </a:r>
            <a:r>
              <a:rPr lang="en-US" sz="4400" dirty="0" err="1"/>
              <a:t>etafvwt</a:t>
            </a:r>
            <a:r>
              <a:rPr lang="ar-EG" sz="4400" dirty="0"/>
              <a:t> </a:t>
            </a:r>
            <a:r>
              <a:rPr lang="en-US" sz="4400" dirty="0"/>
              <a:t>`</a:t>
            </a:r>
            <a:r>
              <a:rPr lang="en-US" sz="4400" dirty="0" err="1"/>
              <a:t>ebol</a:t>
            </a:r>
            <a:r>
              <a:rPr lang="ar-EG" sz="4400" dirty="0"/>
              <a:t> </a:t>
            </a:r>
            <a:r>
              <a:rPr lang="en-US" sz="4400" dirty="0"/>
              <a:t>`</a:t>
            </a:r>
            <a:r>
              <a:rPr lang="en-US" sz="4400" dirty="0" err="1"/>
              <a:t>nqytf</a:t>
            </a:r>
            <a:endParaRPr lang="en-US" sz="4400" dirty="0"/>
          </a:p>
        </p:txBody>
      </p:sp>
    </p:spTree>
    <p:extLst>
      <p:ext uri="{BB962C8B-B14F-4D97-AF65-F5344CB8AC3E}">
        <p14:creationId xmlns:p14="http://schemas.microsoft.com/office/powerpoint/2010/main" val="230639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افتى توتين اف اينتين شا ااهرى طاى ونوثاى</a:t>
            </a:r>
            <a:r>
              <a:rPr lang="en-US" sz="4800" dirty="0"/>
              <a:t>.</a:t>
            </a:r>
            <a:endParaRPr lang="ar-EG" sz="4800" dirty="0"/>
          </a:p>
        </p:txBody>
      </p:sp>
      <p:sp>
        <p:nvSpPr>
          <p:cNvPr id="7" name="Text Placeholder 6"/>
          <p:cNvSpPr>
            <a:spLocks noGrp="1"/>
          </p:cNvSpPr>
          <p:nvPr>
            <p:ph type="body" sz="quarter" idx="3"/>
          </p:nvPr>
        </p:nvSpPr>
        <p:spPr/>
        <p:txBody>
          <a:bodyPr>
            <a:normAutofit fontScale="92500"/>
          </a:bodyPr>
          <a:lstStyle/>
          <a:p>
            <a:r>
              <a:rPr lang="pt-BR" sz="4400" dirty="0"/>
              <a:t>af]toten afenten sa `e`hryi `etaiounou ;ai.</a:t>
            </a:r>
          </a:p>
        </p:txBody>
      </p:sp>
      <p:sp>
        <p:nvSpPr>
          <p:cNvPr id="3" name="Text Placeholder 2">
            <a:extLst>
              <a:ext uri="{FF2B5EF4-FFF2-40B4-BE49-F238E27FC236}">
                <a16:creationId xmlns:a16="http://schemas.microsoft.com/office/drawing/2014/main" id="{7BCEA259-DF0C-46B3-A137-5155B37D724F}"/>
              </a:ext>
            </a:extLst>
          </p:cNvPr>
          <p:cNvSpPr>
            <a:spLocks noGrp="1"/>
          </p:cNvSpPr>
          <p:nvPr>
            <p:ph type="body" sz="quarter" idx="10"/>
          </p:nvPr>
        </p:nvSpPr>
        <p:spPr>
          <a:xfrm>
            <a:off x="-2" y="4432177"/>
            <a:ext cx="9144000" cy="808038"/>
          </a:xfrm>
        </p:spPr>
        <p:txBody>
          <a:bodyPr/>
          <a:lstStyle/>
          <a:p>
            <a:r>
              <a:rPr lang="ar-EG" sz="5400" dirty="0"/>
              <a:t>وعضدنا وأتي بنا إلى هذه الساعة</a:t>
            </a:r>
            <a:r>
              <a:rPr lang="en-US" sz="5400" dirty="0"/>
              <a:t>.</a:t>
            </a:r>
          </a:p>
        </p:txBody>
      </p:sp>
    </p:spTree>
    <p:extLst>
      <p:ext uri="{BB962C8B-B14F-4D97-AF65-F5344CB8AC3E}">
        <p14:creationId xmlns:p14="http://schemas.microsoft.com/office/powerpoint/2010/main" val="17812257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5FA-C097-4E87-99E1-2A8CB38CC38B}"/>
              </a:ext>
            </a:extLst>
          </p:cNvPr>
          <p:cNvSpPr>
            <a:spLocks noGrp="1"/>
          </p:cNvSpPr>
          <p:nvPr>
            <p:ph type="title"/>
          </p:nvPr>
        </p:nvSpPr>
        <p:spPr/>
        <p:txBody>
          <a:bodyPr>
            <a:normAutofit/>
          </a:bodyPr>
          <a:lstStyle/>
          <a:p>
            <a:r>
              <a:rPr lang="ar-EG" sz="4400" dirty="0"/>
              <a:t>الحزن والكآبة والتنهد</a:t>
            </a:r>
          </a:p>
        </p:txBody>
      </p:sp>
      <p:sp>
        <p:nvSpPr>
          <p:cNvPr id="3" name="Text Placeholder 2">
            <a:extLst>
              <a:ext uri="{FF2B5EF4-FFF2-40B4-BE49-F238E27FC236}">
                <a16:creationId xmlns:a16="http://schemas.microsoft.com/office/drawing/2014/main" id="{642614B1-8A01-4EE8-9222-CB9AD9DD0E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إنجى بى إمكاه إنهيت نيم تى ليبى نيم بى فياهوم </a:t>
            </a:r>
            <a:endParaRPr lang="ar-EG" sz="8000" dirty="0"/>
          </a:p>
        </p:txBody>
      </p:sp>
      <p:sp>
        <p:nvSpPr>
          <p:cNvPr id="5" name="Text Placeholder 4">
            <a:extLst>
              <a:ext uri="{FF2B5EF4-FFF2-40B4-BE49-F238E27FC236}">
                <a16:creationId xmlns:a16="http://schemas.microsoft.com/office/drawing/2014/main" id="{93D4B652-ABA2-49D5-A696-CD10AE7329E9}"/>
              </a:ext>
            </a:extLst>
          </p:cNvPr>
          <p:cNvSpPr>
            <a:spLocks noGrp="1"/>
          </p:cNvSpPr>
          <p:nvPr>
            <p:ph type="body" sz="quarter" idx="3"/>
          </p:nvPr>
        </p:nvSpPr>
        <p:spPr/>
        <p:txBody>
          <a:bodyPr/>
          <a:lstStyle/>
          <a:p>
            <a:r>
              <a:rPr lang="pt-BR" sz="4000" dirty="0"/>
              <a:t>`nje pi`mkah `nhyt nem ]lupy nem pifi`ahom</a:t>
            </a:r>
          </a:p>
        </p:txBody>
      </p:sp>
    </p:spTree>
    <p:extLst>
      <p:ext uri="{BB962C8B-B14F-4D97-AF65-F5344CB8AC3E}">
        <p14:creationId xmlns:p14="http://schemas.microsoft.com/office/powerpoint/2010/main" val="918962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62A-F6E6-48D6-A73D-2D3C9826E6D0}"/>
              </a:ext>
            </a:extLst>
          </p:cNvPr>
          <p:cNvSpPr>
            <a:spLocks noGrp="1"/>
          </p:cNvSpPr>
          <p:nvPr>
            <p:ph type="title"/>
          </p:nvPr>
        </p:nvSpPr>
        <p:spPr/>
        <p:txBody>
          <a:bodyPr>
            <a:normAutofit/>
          </a:bodyPr>
          <a:lstStyle/>
          <a:p>
            <a:r>
              <a:rPr lang="ar-EG" sz="4800" dirty="0"/>
              <a:t>في نور قديسيك</a:t>
            </a:r>
          </a:p>
        </p:txBody>
      </p:sp>
      <p:sp>
        <p:nvSpPr>
          <p:cNvPr id="3" name="Text Placeholder 2">
            <a:extLst>
              <a:ext uri="{FF2B5EF4-FFF2-40B4-BE49-F238E27FC236}">
                <a16:creationId xmlns:a16="http://schemas.microsoft.com/office/drawing/2014/main" id="{A750523F-9E18-4C89-A7D8-B27FFA29A6C9}"/>
              </a:ext>
            </a:extLst>
          </p:cNvPr>
          <p:cNvSpPr>
            <a:spLocks noGrp="1"/>
          </p:cNvSpPr>
          <p:nvPr>
            <p:ph type="body" idx="1"/>
          </p:nvPr>
        </p:nvSpPr>
        <p:spPr/>
        <p:txBody>
          <a:bodyPr/>
          <a:lstStyle/>
          <a:p>
            <a:r>
              <a:rPr lang="ar-EG" sz="4400" dirty="0"/>
              <a:t>خين إفئو أوينى إنتى نبى إثؤواب إنتاك</a:t>
            </a:r>
          </a:p>
        </p:txBody>
      </p:sp>
      <p:sp>
        <p:nvSpPr>
          <p:cNvPr id="5" name="Text Placeholder 4">
            <a:extLst>
              <a:ext uri="{FF2B5EF4-FFF2-40B4-BE49-F238E27FC236}">
                <a16:creationId xmlns:a16="http://schemas.microsoft.com/office/drawing/2014/main" id="{0B86D346-DDDC-4EED-ABDE-87408D0482EE}"/>
              </a:ext>
            </a:extLst>
          </p:cNvPr>
          <p:cNvSpPr>
            <a:spLocks noGrp="1"/>
          </p:cNvSpPr>
          <p:nvPr>
            <p:ph type="body" sz="quarter" idx="3"/>
          </p:nvPr>
        </p:nvSpPr>
        <p:spPr/>
        <p:txBody>
          <a:bodyPr/>
          <a:lstStyle/>
          <a:p>
            <a:r>
              <a:rPr lang="en-US" sz="4400" dirty="0" err="1"/>
              <a:t>qen</a:t>
            </a:r>
            <a:r>
              <a:rPr lang="en-US" sz="4400" dirty="0"/>
              <a:t> `</a:t>
            </a:r>
            <a:r>
              <a:rPr lang="en-US" sz="4400" dirty="0" err="1"/>
              <a:t>vouwini</a:t>
            </a:r>
            <a:r>
              <a:rPr lang="ar-EG" sz="4400" dirty="0"/>
              <a:t> </a:t>
            </a:r>
            <a:r>
              <a:rPr lang="en-US" sz="4400" dirty="0"/>
              <a:t>`</a:t>
            </a:r>
            <a:r>
              <a:rPr lang="en-US" sz="4400" dirty="0" err="1"/>
              <a:t>nte</a:t>
            </a:r>
            <a:r>
              <a:rPr lang="ar-EG" sz="4400" dirty="0"/>
              <a:t> </a:t>
            </a:r>
            <a:r>
              <a:rPr lang="en-US" sz="4400" dirty="0" err="1"/>
              <a:t>ny`e;ouab</a:t>
            </a:r>
            <a:r>
              <a:rPr lang="ar-EG" sz="4400" dirty="0"/>
              <a:t> </a:t>
            </a:r>
            <a:r>
              <a:rPr lang="en-US" sz="4400" dirty="0"/>
              <a:t>`</a:t>
            </a:r>
            <a:r>
              <a:rPr lang="en-US" sz="4400" dirty="0" err="1"/>
              <a:t>ntak</a:t>
            </a:r>
            <a:r>
              <a:rPr lang="en-US" sz="4400" dirty="0"/>
              <a:t>.</a:t>
            </a:r>
          </a:p>
        </p:txBody>
      </p:sp>
    </p:spTree>
    <p:extLst>
      <p:ext uri="{BB962C8B-B14F-4D97-AF65-F5344CB8AC3E}">
        <p14:creationId xmlns:p14="http://schemas.microsoft.com/office/powerpoint/2010/main" val="5628304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9342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06CA1E-4A9A-49FF-956B-8914206F5120}"/>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أقم أجسادهم في اليوم الذي رسمته </a:t>
            </a:r>
            <a:endParaRPr lang="ar-EG" sz="7200" b="1" kern="1200" dirty="0">
              <a:solidFill>
                <a:schemeClr val="bg1"/>
              </a:solidFill>
              <a:latin typeface="+mn-lt"/>
              <a:ea typeface="+mn-ea"/>
              <a:cs typeface="+mj-cs"/>
            </a:endParaRPr>
          </a:p>
        </p:txBody>
      </p:sp>
      <p:sp>
        <p:nvSpPr>
          <p:cNvPr id="3" name="Text Placeholder 2">
            <a:extLst>
              <a:ext uri="{FF2B5EF4-FFF2-40B4-BE49-F238E27FC236}">
                <a16:creationId xmlns:a16="http://schemas.microsoft.com/office/drawing/2014/main" id="{BCCDCB8A-65A1-4157-8CE1-3BCBCF7E4212}"/>
              </a:ext>
            </a:extLst>
          </p:cNvPr>
          <p:cNvSpPr>
            <a:spLocks noGrp="1"/>
          </p:cNvSpPr>
          <p:nvPr>
            <p:ph type="body" idx="1"/>
          </p:nvPr>
        </p:nvSpPr>
        <p:spPr/>
        <p:txBody>
          <a:bodyPr/>
          <a:lstStyle/>
          <a:p>
            <a:r>
              <a:rPr lang="ar-EG" sz="3600" dirty="0"/>
              <a:t>إكئيطونوس إنتو كيساركس خين بى إيهوؤو إيتاك شاشف</a:t>
            </a:r>
          </a:p>
        </p:txBody>
      </p:sp>
      <p:sp>
        <p:nvSpPr>
          <p:cNvPr id="5" name="Text Placeholder 4">
            <a:extLst>
              <a:ext uri="{FF2B5EF4-FFF2-40B4-BE49-F238E27FC236}">
                <a16:creationId xmlns:a16="http://schemas.microsoft.com/office/drawing/2014/main" id="{513675B6-1393-403F-A9D3-DC3D1D5D8A09}"/>
              </a:ext>
            </a:extLst>
          </p:cNvPr>
          <p:cNvSpPr>
            <a:spLocks noGrp="1"/>
          </p:cNvSpPr>
          <p:nvPr>
            <p:ph type="body" sz="quarter" idx="3"/>
          </p:nvPr>
        </p:nvSpPr>
        <p:spPr/>
        <p:txBody>
          <a:bodyPr anchor="ctr"/>
          <a:lstStyle/>
          <a:p>
            <a:r>
              <a:rPr lang="en-US" sz="3800" dirty="0" err="1"/>
              <a:t>Ek`etounoc</a:t>
            </a:r>
            <a:r>
              <a:rPr lang="en-US" sz="3800" dirty="0"/>
              <a:t> `</a:t>
            </a:r>
            <a:r>
              <a:rPr lang="en-US" sz="3800" dirty="0" err="1"/>
              <a:t>ntoukecarx</a:t>
            </a:r>
            <a:r>
              <a:rPr lang="en-US" sz="3800" dirty="0"/>
              <a:t> </a:t>
            </a:r>
            <a:r>
              <a:rPr lang="en-US" sz="3800" dirty="0" err="1"/>
              <a:t>qen</a:t>
            </a:r>
            <a:r>
              <a:rPr lang="ar-EG" sz="3800" dirty="0"/>
              <a:t> </a:t>
            </a:r>
            <a:r>
              <a:rPr lang="en-US" sz="3800" dirty="0" err="1"/>
              <a:t>pi`ehoou</a:t>
            </a:r>
            <a:r>
              <a:rPr lang="ar-EG" sz="3800" dirty="0"/>
              <a:t> </a:t>
            </a:r>
            <a:r>
              <a:rPr lang="en-US" sz="3800" dirty="0"/>
              <a:t>`</a:t>
            </a:r>
            <a:r>
              <a:rPr lang="en-US" sz="3800" dirty="0" err="1"/>
              <a:t>etak;asf</a:t>
            </a:r>
            <a:endParaRPr lang="en-US" sz="3800" dirty="0"/>
          </a:p>
        </p:txBody>
      </p:sp>
    </p:spTree>
    <p:extLst>
      <p:ext uri="{BB962C8B-B14F-4D97-AF65-F5344CB8AC3E}">
        <p14:creationId xmlns:p14="http://schemas.microsoft.com/office/powerpoint/2010/main" val="16976462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5229-85DB-454E-AFD2-7EE7F754646D}"/>
              </a:ext>
            </a:extLst>
          </p:cNvPr>
          <p:cNvSpPr>
            <a:spLocks noGrp="1"/>
          </p:cNvSpPr>
          <p:nvPr>
            <p:ph type="title"/>
          </p:nvPr>
        </p:nvSpPr>
        <p:spPr/>
        <p:txBody>
          <a:bodyPr/>
          <a:lstStyle/>
          <a:p>
            <a:r>
              <a:rPr lang="ar-EG" dirty="0"/>
              <a:t>كمواعيدك الحقيقية غير الكاذبة</a:t>
            </a:r>
          </a:p>
        </p:txBody>
      </p:sp>
      <p:sp>
        <p:nvSpPr>
          <p:cNvPr id="3" name="Text Placeholder 2">
            <a:extLst>
              <a:ext uri="{FF2B5EF4-FFF2-40B4-BE49-F238E27FC236}">
                <a16:creationId xmlns:a16="http://schemas.microsoft.com/office/drawing/2014/main" id="{259AE8B4-7F32-473B-B331-93AC34DD1B8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كاطا نيك إب إنجيليا إممى أووه إن أتمثينوج</a:t>
            </a:r>
            <a:endParaRPr lang="ar-EG" sz="7200" b="1" dirty="0">
              <a:cs typeface="+mj-cs"/>
            </a:endParaRPr>
          </a:p>
        </p:txBody>
      </p:sp>
      <p:sp>
        <p:nvSpPr>
          <p:cNvPr id="5" name="Text Placeholder 4">
            <a:extLst>
              <a:ext uri="{FF2B5EF4-FFF2-40B4-BE49-F238E27FC236}">
                <a16:creationId xmlns:a16="http://schemas.microsoft.com/office/drawing/2014/main" id="{A33277B0-3F9C-4A3C-9D82-AF4CE21D1313}"/>
              </a:ext>
            </a:extLst>
          </p:cNvPr>
          <p:cNvSpPr>
            <a:spLocks noGrp="1"/>
          </p:cNvSpPr>
          <p:nvPr>
            <p:ph type="body" sz="quarter" idx="3"/>
          </p:nvPr>
        </p:nvSpPr>
        <p:spPr/>
        <p:txBody>
          <a:bodyPr anchor="ctr"/>
          <a:lstStyle/>
          <a:p>
            <a:r>
              <a:rPr lang="en-US" sz="4000" dirty="0"/>
              <a:t>kata </a:t>
            </a:r>
            <a:r>
              <a:rPr lang="en-US" sz="4000" dirty="0" err="1"/>
              <a:t>nek`epaggeli`a</a:t>
            </a:r>
            <a:r>
              <a:rPr lang="en-US" sz="4000" dirty="0"/>
              <a:t> `</a:t>
            </a:r>
            <a:r>
              <a:rPr lang="en-US" sz="4000" dirty="0" err="1"/>
              <a:t>mmyi</a:t>
            </a:r>
            <a:r>
              <a:rPr lang="en-US" sz="4000" dirty="0"/>
              <a:t> </a:t>
            </a:r>
            <a:r>
              <a:rPr lang="en-US" sz="4000" dirty="0" err="1"/>
              <a:t>ouoh</a:t>
            </a:r>
            <a:r>
              <a:rPr lang="en-US" sz="4000" dirty="0"/>
              <a:t> `</a:t>
            </a:r>
            <a:r>
              <a:rPr lang="en-US" sz="4000" dirty="0" err="1"/>
              <a:t>natme;nouj</a:t>
            </a:r>
            <a:r>
              <a:rPr lang="en-US" sz="4000" dirty="0"/>
              <a:t>.</a:t>
            </a:r>
          </a:p>
        </p:txBody>
      </p:sp>
    </p:spTree>
    <p:extLst>
      <p:ext uri="{BB962C8B-B14F-4D97-AF65-F5344CB8AC3E}">
        <p14:creationId xmlns:p14="http://schemas.microsoft.com/office/powerpoint/2010/main" val="15033597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628E-3D34-47CC-8EA4-7C51C3D13E1D}"/>
              </a:ext>
            </a:extLst>
          </p:cNvPr>
          <p:cNvSpPr>
            <a:spLocks noGrp="1"/>
          </p:cNvSpPr>
          <p:nvPr>
            <p:ph type="title"/>
          </p:nvPr>
        </p:nvSpPr>
        <p:spPr>
          <a:xfrm>
            <a:off x="-1" y="4378933"/>
            <a:ext cx="9144000" cy="650268"/>
          </a:xfrm>
        </p:spPr>
        <p:txBody>
          <a:bodyPr/>
          <a:lstStyle/>
          <a:p>
            <a:r>
              <a:rPr lang="ar-EG" dirty="0"/>
              <a:t>هب لهم خيرات مواعيدك</a:t>
            </a:r>
          </a:p>
        </p:txBody>
      </p:sp>
      <p:sp>
        <p:nvSpPr>
          <p:cNvPr id="3" name="Text Placeholder 2">
            <a:extLst>
              <a:ext uri="{FF2B5EF4-FFF2-40B4-BE49-F238E27FC236}">
                <a16:creationId xmlns:a16="http://schemas.microsoft.com/office/drawing/2014/main" id="{78C14B06-2899-4333-8AB8-9A1F938904ED}"/>
              </a:ext>
            </a:extLst>
          </p:cNvPr>
          <p:cNvSpPr>
            <a:spLocks noGrp="1"/>
          </p:cNvSpPr>
          <p:nvPr>
            <p:ph type="body" idx="1"/>
          </p:nvPr>
        </p:nvSpPr>
        <p:spPr>
          <a:xfrm>
            <a:off x="1" y="6225988"/>
            <a:ext cx="9143999" cy="632012"/>
          </a:xfrm>
        </p:spPr>
        <p:txBody>
          <a:bodyPr/>
          <a:lstStyle/>
          <a:p>
            <a:r>
              <a:rPr lang="ar-EG" sz="3600" dirty="0"/>
              <a:t> إكئى إرخاريزستى نؤو إن نى آغاثون إنتى نيك إب أنجيليا </a:t>
            </a:r>
          </a:p>
        </p:txBody>
      </p:sp>
      <p:sp>
        <p:nvSpPr>
          <p:cNvPr id="5" name="Text Placeholder 4">
            <a:extLst>
              <a:ext uri="{FF2B5EF4-FFF2-40B4-BE49-F238E27FC236}">
                <a16:creationId xmlns:a16="http://schemas.microsoft.com/office/drawing/2014/main" id="{83CE3017-49E1-416B-BDC2-3C1CBE575F3E}"/>
              </a:ext>
            </a:extLst>
          </p:cNvPr>
          <p:cNvSpPr>
            <a:spLocks noGrp="1"/>
          </p:cNvSpPr>
          <p:nvPr>
            <p:ph type="body" sz="quarter" idx="3"/>
          </p:nvPr>
        </p:nvSpPr>
        <p:spPr>
          <a:xfrm>
            <a:off x="0" y="5029202"/>
            <a:ext cx="9144000" cy="1196786"/>
          </a:xfrm>
        </p:spPr>
        <p:txBody>
          <a:bodyPr anchor="ctr"/>
          <a:lstStyle/>
          <a:p>
            <a:r>
              <a:rPr lang="en-US" sz="3500" dirty="0" err="1"/>
              <a:t>Ek`eer,arizec;e</a:t>
            </a:r>
            <a:r>
              <a:rPr lang="en-US" sz="3500" dirty="0"/>
              <a:t> </a:t>
            </a:r>
            <a:r>
              <a:rPr lang="en-US" sz="3500" dirty="0" err="1"/>
              <a:t>nwou</a:t>
            </a:r>
            <a:r>
              <a:rPr lang="en-US" sz="3500" dirty="0"/>
              <a:t> `</a:t>
            </a:r>
            <a:r>
              <a:rPr lang="en-US" sz="3500" dirty="0" err="1"/>
              <a:t>nni`aga;on</a:t>
            </a:r>
            <a:r>
              <a:rPr lang="en-US" sz="3500" dirty="0"/>
              <a:t> `</a:t>
            </a:r>
            <a:r>
              <a:rPr lang="en-US" sz="3500" dirty="0" err="1"/>
              <a:t>nte</a:t>
            </a:r>
            <a:r>
              <a:rPr lang="en-US" sz="3500" dirty="0"/>
              <a:t> </a:t>
            </a:r>
            <a:r>
              <a:rPr lang="en-US" sz="3500" dirty="0" err="1"/>
              <a:t>nek`epaggeli`a</a:t>
            </a:r>
            <a:endParaRPr lang="en-US" sz="3500" dirty="0"/>
          </a:p>
        </p:txBody>
      </p:sp>
    </p:spTree>
    <p:extLst>
      <p:ext uri="{BB962C8B-B14F-4D97-AF65-F5344CB8AC3E}">
        <p14:creationId xmlns:p14="http://schemas.microsoft.com/office/powerpoint/2010/main" val="34100370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5BD-298D-4D21-B8F4-EB8FECA05AB8}"/>
              </a:ext>
            </a:extLst>
          </p:cNvPr>
          <p:cNvSpPr>
            <a:spLocks noGrp="1"/>
          </p:cNvSpPr>
          <p:nvPr>
            <p:ph type="title"/>
          </p:nvPr>
        </p:nvSpPr>
        <p:spPr/>
        <p:txBody>
          <a:bodyPr>
            <a:normAutofit/>
          </a:bodyPr>
          <a:lstStyle/>
          <a:p>
            <a:r>
              <a:rPr lang="ar-EG" sz="4400" dirty="0"/>
              <a:t>ما لم تره عين ولم تسمع به أذن</a:t>
            </a:r>
          </a:p>
        </p:txBody>
      </p:sp>
      <p:sp>
        <p:nvSpPr>
          <p:cNvPr id="3" name="Text Placeholder 2">
            <a:extLst>
              <a:ext uri="{FF2B5EF4-FFF2-40B4-BE49-F238E27FC236}">
                <a16:creationId xmlns:a16="http://schemas.microsoft.com/office/drawing/2014/main" id="{A65DD96B-FD36-4765-81EA-B934355E46D9}"/>
              </a:ext>
            </a:extLst>
          </p:cNvPr>
          <p:cNvSpPr>
            <a:spLocks noGrp="1"/>
          </p:cNvSpPr>
          <p:nvPr>
            <p:ph type="body" idx="1"/>
          </p:nvPr>
        </p:nvSpPr>
        <p:spPr>
          <a:xfrm>
            <a:off x="1" y="6185647"/>
            <a:ext cx="9143999" cy="672353"/>
          </a:xfrm>
        </p:spPr>
        <p:txBody>
          <a:bodyPr/>
          <a:lstStyle/>
          <a:p>
            <a:r>
              <a:rPr lang="ar-EG" sz="4000" dirty="0"/>
              <a:t>نى إيتى إمبى فال ناف إيروؤ أوذى إمبى ماشج سوثمو </a:t>
            </a:r>
          </a:p>
        </p:txBody>
      </p:sp>
      <p:sp>
        <p:nvSpPr>
          <p:cNvPr id="5" name="Text Placeholder 4">
            <a:extLst>
              <a:ext uri="{FF2B5EF4-FFF2-40B4-BE49-F238E27FC236}">
                <a16:creationId xmlns:a16="http://schemas.microsoft.com/office/drawing/2014/main" id="{7EF6FDFF-7531-4F63-8EBA-0B224F1D5E8E}"/>
              </a:ext>
            </a:extLst>
          </p:cNvPr>
          <p:cNvSpPr>
            <a:spLocks noGrp="1"/>
          </p:cNvSpPr>
          <p:nvPr>
            <p:ph type="body" sz="quarter" idx="3"/>
          </p:nvPr>
        </p:nvSpPr>
        <p:spPr>
          <a:xfrm>
            <a:off x="0" y="5161303"/>
            <a:ext cx="9144000" cy="1024343"/>
          </a:xfrm>
        </p:spPr>
        <p:txBody>
          <a:bodyPr anchor="ctr"/>
          <a:lstStyle/>
          <a:p>
            <a:pPr>
              <a:spcBef>
                <a:spcPts val="0"/>
              </a:spcBef>
            </a:pPr>
            <a:r>
              <a:rPr lang="de-DE" sz="4000" dirty="0"/>
              <a:t>ny`ete `mpe bal nau `erwou@</a:t>
            </a:r>
          </a:p>
          <a:p>
            <a:pPr>
              <a:spcBef>
                <a:spcPts val="0"/>
              </a:spcBef>
            </a:pPr>
            <a:r>
              <a:rPr lang="de-DE" sz="4000" dirty="0"/>
              <a:t> oude `mpe masj co;mou</a:t>
            </a:r>
          </a:p>
        </p:txBody>
      </p:sp>
    </p:spTree>
    <p:extLst>
      <p:ext uri="{BB962C8B-B14F-4D97-AF65-F5344CB8AC3E}">
        <p14:creationId xmlns:p14="http://schemas.microsoft.com/office/powerpoint/2010/main" val="1375481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B002-0993-41F3-8017-6B0982C350D0}"/>
              </a:ext>
            </a:extLst>
          </p:cNvPr>
          <p:cNvSpPr>
            <a:spLocks noGrp="1"/>
          </p:cNvSpPr>
          <p:nvPr>
            <p:ph type="title"/>
          </p:nvPr>
        </p:nvSpPr>
        <p:spPr/>
        <p:txBody>
          <a:bodyPr/>
          <a:lstStyle/>
          <a:p>
            <a:r>
              <a:rPr lang="ar-EG" dirty="0"/>
              <a:t>ولم يخطر علي قلب بشر</a:t>
            </a:r>
          </a:p>
        </p:txBody>
      </p:sp>
      <p:sp>
        <p:nvSpPr>
          <p:cNvPr id="3" name="Text Placeholder 2">
            <a:extLst>
              <a:ext uri="{FF2B5EF4-FFF2-40B4-BE49-F238E27FC236}">
                <a16:creationId xmlns:a16="http://schemas.microsoft.com/office/drawing/2014/main" id="{D88F2E10-EEB4-4E05-8779-AFD27FBA83D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إمبو إى إهرى إيجين إبهيت إن رومى</a:t>
            </a:r>
            <a:endParaRPr lang="ar-EG" sz="4400" b="1" dirty="0">
              <a:cs typeface="+mj-cs"/>
            </a:endParaRPr>
          </a:p>
        </p:txBody>
      </p:sp>
      <p:sp>
        <p:nvSpPr>
          <p:cNvPr id="5" name="Text Placeholder 4">
            <a:extLst>
              <a:ext uri="{FF2B5EF4-FFF2-40B4-BE49-F238E27FC236}">
                <a16:creationId xmlns:a16="http://schemas.microsoft.com/office/drawing/2014/main" id="{4D38D225-BC6D-4BE6-93D6-39934B3A9D3F}"/>
              </a:ext>
            </a:extLst>
          </p:cNvPr>
          <p:cNvSpPr>
            <a:spLocks noGrp="1"/>
          </p:cNvSpPr>
          <p:nvPr>
            <p:ph type="body" sz="quarter" idx="3"/>
          </p:nvPr>
        </p:nvSpPr>
        <p:spPr/>
        <p:txBody>
          <a:bodyPr/>
          <a:lstStyle/>
          <a:p>
            <a:r>
              <a:rPr lang="en-US" sz="4400" dirty="0" err="1"/>
              <a:t>oude</a:t>
            </a:r>
            <a:r>
              <a:rPr lang="en-US" sz="4400" dirty="0"/>
              <a:t> `</a:t>
            </a:r>
            <a:r>
              <a:rPr lang="en-US" sz="4400" dirty="0" err="1"/>
              <a:t>mpou`i</a:t>
            </a:r>
            <a:r>
              <a:rPr lang="en-US" sz="4400" dirty="0"/>
              <a:t> `</a:t>
            </a:r>
            <a:r>
              <a:rPr lang="en-US" sz="4400" dirty="0" err="1"/>
              <a:t>e`hryi</a:t>
            </a:r>
            <a:r>
              <a:rPr lang="en-US" sz="4400" dirty="0"/>
              <a:t> `</a:t>
            </a:r>
            <a:r>
              <a:rPr lang="en-US" sz="4400" dirty="0" err="1"/>
              <a:t>ejen</a:t>
            </a:r>
            <a:r>
              <a:rPr lang="en-US" sz="4400" dirty="0"/>
              <a:t> `</a:t>
            </a:r>
            <a:r>
              <a:rPr lang="en-US" sz="4400" dirty="0" err="1"/>
              <a:t>phyt</a:t>
            </a:r>
            <a:r>
              <a:rPr lang="en-US" sz="4400" dirty="0"/>
              <a:t> `</a:t>
            </a:r>
            <a:r>
              <a:rPr lang="en-US" sz="4400" dirty="0" err="1"/>
              <a:t>nrwmi</a:t>
            </a:r>
            <a:endParaRPr lang="en-US" sz="4400" dirty="0"/>
          </a:p>
        </p:txBody>
      </p:sp>
    </p:spTree>
    <p:extLst>
      <p:ext uri="{BB962C8B-B14F-4D97-AF65-F5344CB8AC3E}">
        <p14:creationId xmlns:p14="http://schemas.microsoft.com/office/powerpoint/2010/main" val="19027209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2F9-F593-4261-98B6-99E25AF23156}"/>
              </a:ext>
            </a:extLst>
          </p:cNvPr>
          <p:cNvSpPr>
            <a:spLocks noGrp="1"/>
          </p:cNvSpPr>
          <p:nvPr>
            <p:ph type="title"/>
          </p:nvPr>
        </p:nvSpPr>
        <p:spPr/>
        <p:txBody>
          <a:bodyPr/>
          <a:lstStyle/>
          <a:p>
            <a:r>
              <a:rPr lang="ar-EG" dirty="0"/>
              <a:t>ما أعددته يا الله لمحبي اسمك القدوس</a:t>
            </a:r>
          </a:p>
        </p:txBody>
      </p:sp>
      <p:sp>
        <p:nvSpPr>
          <p:cNvPr id="3" name="Text Placeholder 2">
            <a:extLst>
              <a:ext uri="{FF2B5EF4-FFF2-40B4-BE49-F238E27FC236}">
                <a16:creationId xmlns:a16="http://schemas.microsoft.com/office/drawing/2014/main" id="{08498BB5-44EF-4791-BB90-B4410C3F0D61}"/>
              </a:ext>
            </a:extLst>
          </p:cNvPr>
          <p:cNvSpPr>
            <a:spLocks noGrp="1"/>
          </p:cNvSpPr>
          <p:nvPr>
            <p:ph type="body" idx="1"/>
          </p:nvPr>
        </p:nvSpPr>
        <p:spPr/>
        <p:txBody>
          <a:bodyPr/>
          <a:lstStyle/>
          <a:p>
            <a:r>
              <a:rPr lang="ar-EG" sz="4000" dirty="0"/>
              <a:t>نى إيتاك سيفطوطو إفنوتى إن نيئثمى إم بيكران إثوواب</a:t>
            </a:r>
          </a:p>
        </p:txBody>
      </p:sp>
      <p:sp>
        <p:nvSpPr>
          <p:cNvPr id="5" name="Text Placeholder 4">
            <a:extLst>
              <a:ext uri="{FF2B5EF4-FFF2-40B4-BE49-F238E27FC236}">
                <a16:creationId xmlns:a16="http://schemas.microsoft.com/office/drawing/2014/main" id="{93F714DB-9AFC-42E7-A813-022CCB3581CB}"/>
              </a:ext>
            </a:extLst>
          </p:cNvPr>
          <p:cNvSpPr>
            <a:spLocks noGrp="1"/>
          </p:cNvSpPr>
          <p:nvPr>
            <p:ph type="body" sz="quarter" idx="3"/>
          </p:nvPr>
        </p:nvSpPr>
        <p:spPr/>
        <p:txBody>
          <a:bodyPr anchor="ctr"/>
          <a:lstStyle/>
          <a:p>
            <a:r>
              <a:rPr lang="en-US" sz="3600" dirty="0" err="1"/>
              <a:t>Ny`etakcebtwtou</a:t>
            </a:r>
            <a:r>
              <a:rPr lang="en-US" sz="3600" dirty="0"/>
              <a:t> V</a:t>
            </a:r>
            <a:r>
              <a:rPr lang="en-US" dirty="0"/>
              <a:t>] </a:t>
            </a:r>
            <a:r>
              <a:rPr lang="en-US" sz="3600" dirty="0"/>
              <a:t>`</a:t>
            </a:r>
            <a:r>
              <a:rPr lang="en-US" sz="3600" dirty="0" err="1"/>
              <a:t>nnye;mei</a:t>
            </a:r>
            <a:r>
              <a:rPr lang="en-US" sz="3600" dirty="0"/>
              <a:t> `</a:t>
            </a:r>
            <a:r>
              <a:rPr lang="en-US" sz="3600" dirty="0" err="1"/>
              <a:t>mpekran</a:t>
            </a:r>
            <a:r>
              <a:rPr lang="en-US" sz="3600" dirty="0"/>
              <a:t> `</a:t>
            </a:r>
            <a:r>
              <a:rPr lang="en-US" sz="3600" dirty="0" err="1"/>
              <a:t>e;ouab</a:t>
            </a:r>
            <a:endParaRPr lang="en-US" sz="3600" dirty="0"/>
          </a:p>
        </p:txBody>
      </p:sp>
    </p:spTree>
    <p:extLst>
      <p:ext uri="{BB962C8B-B14F-4D97-AF65-F5344CB8AC3E}">
        <p14:creationId xmlns:p14="http://schemas.microsoft.com/office/powerpoint/2010/main" val="12349359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F3E-22FE-4D57-9AAE-D3AD3730910E}"/>
              </a:ext>
            </a:extLst>
          </p:cNvPr>
          <p:cNvSpPr>
            <a:spLocks noGrp="1"/>
          </p:cNvSpPr>
          <p:nvPr>
            <p:ph type="title"/>
          </p:nvPr>
        </p:nvSpPr>
        <p:spPr>
          <a:xfrm>
            <a:off x="-1" y="4378933"/>
            <a:ext cx="9144000" cy="699248"/>
          </a:xfrm>
        </p:spPr>
        <p:txBody>
          <a:bodyPr/>
          <a:lstStyle/>
          <a:p>
            <a:r>
              <a:rPr lang="ar-EG" dirty="0"/>
              <a:t>لأنه لا يكون موت لعبيدك بل هو انتقال</a:t>
            </a:r>
          </a:p>
        </p:txBody>
      </p:sp>
      <p:sp>
        <p:nvSpPr>
          <p:cNvPr id="3" name="Text Placeholder 2">
            <a:extLst>
              <a:ext uri="{FF2B5EF4-FFF2-40B4-BE49-F238E27FC236}">
                <a16:creationId xmlns:a16="http://schemas.microsoft.com/office/drawing/2014/main" id="{30E4E4A3-035B-4FFC-BDCE-F734C4B372BE}"/>
              </a:ext>
            </a:extLst>
          </p:cNvPr>
          <p:cNvSpPr>
            <a:spLocks noGrp="1"/>
          </p:cNvSpPr>
          <p:nvPr>
            <p:ph type="body" idx="1"/>
          </p:nvPr>
        </p:nvSpPr>
        <p:spPr>
          <a:xfrm>
            <a:off x="1" y="6158753"/>
            <a:ext cx="9143999" cy="699247"/>
          </a:xfrm>
        </p:spPr>
        <p:txBody>
          <a:bodyPr anchor="ctr"/>
          <a:lstStyle/>
          <a:p>
            <a:r>
              <a:rPr lang="ar-EG" sz="3500" dirty="0"/>
              <a:t>جى إممون موشوب إن نيك إيفى إيك أللا أو أو أوتيب إيفول بى</a:t>
            </a:r>
          </a:p>
        </p:txBody>
      </p:sp>
      <p:sp>
        <p:nvSpPr>
          <p:cNvPr id="5" name="Text Placeholder 4">
            <a:extLst>
              <a:ext uri="{FF2B5EF4-FFF2-40B4-BE49-F238E27FC236}">
                <a16:creationId xmlns:a16="http://schemas.microsoft.com/office/drawing/2014/main" id="{110EC5B1-1C36-4404-9323-69834DC7A088}"/>
              </a:ext>
            </a:extLst>
          </p:cNvPr>
          <p:cNvSpPr>
            <a:spLocks noGrp="1"/>
          </p:cNvSpPr>
          <p:nvPr>
            <p:ph type="body" sz="quarter" idx="3"/>
          </p:nvPr>
        </p:nvSpPr>
        <p:spPr>
          <a:xfrm>
            <a:off x="0" y="5078182"/>
            <a:ext cx="9144000" cy="1080572"/>
          </a:xfrm>
        </p:spPr>
        <p:txBody>
          <a:bodyPr/>
          <a:lstStyle/>
          <a:p>
            <a:r>
              <a:rPr lang="en-US" dirty="0"/>
              <a:t>Je `</a:t>
            </a:r>
            <a:r>
              <a:rPr lang="en-US" dirty="0" err="1"/>
              <a:t>mmon</a:t>
            </a:r>
            <a:r>
              <a:rPr lang="en-US" dirty="0"/>
              <a:t> </a:t>
            </a:r>
            <a:r>
              <a:rPr lang="en-US" dirty="0" err="1"/>
              <a:t>mou</a:t>
            </a:r>
            <a:r>
              <a:rPr lang="en-US" dirty="0"/>
              <a:t> sop `</a:t>
            </a:r>
            <a:r>
              <a:rPr lang="en-US" dirty="0" err="1"/>
              <a:t>nnek`ebiaik</a:t>
            </a:r>
            <a:r>
              <a:rPr lang="en-US" dirty="0"/>
              <a:t> </a:t>
            </a:r>
            <a:r>
              <a:rPr lang="en-US" dirty="0" err="1"/>
              <a:t>alla</a:t>
            </a:r>
            <a:r>
              <a:rPr lang="ar-EG" dirty="0"/>
              <a:t> </a:t>
            </a:r>
            <a:r>
              <a:rPr lang="en-US" dirty="0" err="1"/>
              <a:t>ouou`wteb</a:t>
            </a:r>
            <a:r>
              <a:rPr lang="en-US" dirty="0"/>
              <a:t> `</a:t>
            </a:r>
            <a:r>
              <a:rPr lang="en-US" dirty="0" err="1"/>
              <a:t>ebol</a:t>
            </a:r>
            <a:r>
              <a:rPr lang="en-US" dirty="0"/>
              <a:t> pe</a:t>
            </a:r>
          </a:p>
        </p:txBody>
      </p:sp>
    </p:spTree>
    <p:extLst>
      <p:ext uri="{BB962C8B-B14F-4D97-AF65-F5344CB8AC3E}">
        <p14:creationId xmlns:p14="http://schemas.microsoft.com/office/powerpoint/2010/main" val="297751615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66C-C484-4FD5-992F-EF4CC30ACB6F}"/>
              </a:ext>
            </a:extLst>
          </p:cNvPr>
          <p:cNvSpPr>
            <a:spLocks noGrp="1"/>
          </p:cNvSpPr>
          <p:nvPr>
            <p:ph type="title"/>
          </p:nvPr>
        </p:nvSpPr>
        <p:spPr>
          <a:xfrm>
            <a:off x="-1" y="4378932"/>
            <a:ext cx="9144000" cy="636821"/>
          </a:xfrm>
        </p:spPr>
        <p:txBody>
          <a:bodyPr>
            <a:normAutofit fontScale="90000"/>
          </a:bodyPr>
          <a:lstStyle/>
          <a:p>
            <a:r>
              <a:rPr lang="ar-EG" sz="4000" dirty="0"/>
              <a:t>وإن كان لحقهم توان أو تفريط كبشر</a:t>
            </a:r>
          </a:p>
        </p:txBody>
      </p:sp>
      <p:sp>
        <p:nvSpPr>
          <p:cNvPr id="3" name="Text Placeholder 2">
            <a:extLst>
              <a:ext uri="{FF2B5EF4-FFF2-40B4-BE49-F238E27FC236}">
                <a16:creationId xmlns:a16="http://schemas.microsoft.com/office/drawing/2014/main" id="{8254D5AB-A77D-468D-925B-F571FA35D507}"/>
              </a:ext>
            </a:extLst>
          </p:cNvPr>
          <p:cNvSpPr>
            <a:spLocks noGrp="1"/>
          </p:cNvSpPr>
          <p:nvPr>
            <p:ph type="body" idx="1"/>
          </p:nvPr>
        </p:nvSpPr>
        <p:spPr/>
        <p:txBody>
          <a:bodyPr anchor="ctr"/>
          <a:lstStyle/>
          <a:p>
            <a:r>
              <a:rPr lang="ar-EG" sz="3200" dirty="0"/>
              <a:t>سجى ذى أؤون أوميتاميليس إتشى إيرؤوو بى أوميت أتتى إهثيف هوس رومى</a:t>
            </a:r>
          </a:p>
        </p:txBody>
      </p:sp>
      <p:sp>
        <p:nvSpPr>
          <p:cNvPr id="5" name="Text Placeholder 4">
            <a:extLst>
              <a:ext uri="{FF2B5EF4-FFF2-40B4-BE49-F238E27FC236}">
                <a16:creationId xmlns:a16="http://schemas.microsoft.com/office/drawing/2014/main" id="{87954A8B-56C0-4082-890B-B91AC6756F41}"/>
              </a:ext>
            </a:extLst>
          </p:cNvPr>
          <p:cNvSpPr>
            <a:spLocks noGrp="1"/>
          </p:cNvSpPr>
          <p:nvPr>
            <p:ph type="body" sz="quarter" idx="3"/>
          </p:nvPr>
        </p:nvSpPr>
        <p:spPr>
          <a:xfrm>
            <a:off x="0" y="5015754"/>
            <a:ext cx="9144000" cy="1000014"/>
          </a:xfrm>
        </p:spPr>
        <p:txBody>
          <a:bodyPr/>
          <a:lstStyle/>
          <a:p>
            <a:r>
              <a:rPr lang="en-US" dirty="0" err="1"/>
              <a:t>Icje</a:t>
            </a:r>
            <a:r>
              <a:rPr lang="en-US" dirty="0"/>
              <a:t> de </a:t>
            </a:r>
            <a:r>
              <a:rPr lang="en-US" dirty="0" err="1"/>
              <a:t>ouon</a:t>
            </a:r>
            <a:r>
              <a:rPr lang="en-US" dirty="0"/>
              <a:t> </a:t>
            </a:r>
            <a:r>
              <a:rPr lang="en-US" dirty="0" err="1"/>
              <a:t>oumet`amelyc</a:t>
            </a:r>
            <a:r>
              <a:rPr lang="en-US" dirty="0"/>
              <a:t> [</a:t>
            </a:r>
            <a:r>
              <a:rPr lang="en-US" dirty="0" err="1"/>
              <a:t>i</a:t>
            </a:r>
            <a:r>
              <a:rPr lang="en-US" dirty="0"/>
              <a:t> `</a:t>
            </a:r>
            <a:r>
              <a:rPr lang="en-US" dirty="0" err="1"/>
              <a:t>erwou</a:t>
            </a:r>
            <a:r>
              <a:rPr lang="en-US" dirty="0"/>
              <a:t>@ </a:t>
            </a:r>
            <a:r>
              <a:rPr lang="en-US" dirty="0" err="1"/>
              <a:t>ie</a:t>
            </a:r>
            <a:r>
              <a:rPr lang="en-US" dirty="0"/>
              <a:t> </a:t>
            </a:r>
            <a:r>
              <a:rPr lang="en-US" dirty="0" err="1"/>
              <a:t>oumetat</a:t>
            </a:r>
            <a:r>
              <a:rPr lang="en-US" dirty="0"/>
              <a:t>]`</a:t>
            </a:r>
            <a:r>
              <a:rPr lang="en-US" dirty="0" err="1"/>
              <a:t>h;yf</a:t>
            </a:r>
            <a:r>
              <a:rPr lang="en-US" dirty="0"/>
              <a:t> </a:t>
            </a:r>
            <a:r>
              <a:rPr lang="en-US" dirty="0" err="1"/>
              <a:t>hwc</a:t>
            </a:r>
            <a:r>
              <a:rPr lang="en-US" dirty="0"/>
              <a:t> </a:t>
            </a:r>
            <a:r>
              <a:rPr lang="en-US" dirty="0" err="1"/>
              <a:t>rwmi</a:t>
            </a:r>
            <a:endParaRPr lang="en-US" dirty="0"/>
          </a:p>
        </p:txBody>
      </p:sp>
    </p:spTree>
    <p:extLst>
      <p:ext uri="{BB962C8B-B14F-4D97-AF65-F5344CB8AC3E}">
        <p14:creationId xmlns:p14="http://schemas.microsoft.com/office/powerpoint/2010/main" val="7472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81688"/>
            <a:ext cx="9143999" cy="976312"/>
          </a:xfrm>
        </p:spPr>
        <p:txBody>
          <a:bodyPr anchor="ctr"/>
          <a:lstStyle/>
          <a:p>
            <a:r>
              <a:rPr lang="ar-EG" sz="3600" dirty="0"/>
              <a:t>إنثوف أون مارين تيهوإيروف هوبوس إنتيف آريه إيرونخين باي إيهوؤو إثؤواب فاى </a:t>
            </a:r>
          </a:p>
        </p:txBody>
      </p:sp>
      <p:sp>
        <p:nvSpPr>
          <p:cNvPr id="7" name="Text Placeholder 6"/>
          <p:cNvSpPr>
            <a:spLocks noGrp="1"/>
          </p:cNvSpPr>
          <p:nvPr>
            <p:ph type="body" sz="quarter" idx="3"/>
          </p:nvPr>
        </p:nvSpPr>
        <p:spPr>
          <a:xfrm>
            <a:off x="-2" y="5002306"/>
            <a:ext cx="9144000" cy="932840"/>
          </a:xfrm>
        </p:spPr>
        <p:txBody>
          <a:bodyPr>
            <a:normAutofit fontScale="92500" lnSpcReduction="20000"/>
          </a:bodyPr>
          <a:lstStyle/>
          <a:p>
            <a:r>
              <a:rPr lang="en-US" sz="4000" dirty="0" err="1"/>
              <a:t>N;of</a:t>
            </a:r>
            <a:r>
              <a:rPr lang="en-US" sz="4000" dirty="0"/>
              <a:t> on </a:t>
            </a:r>
            <a:r>
              <a:rPr lang="en-US" sz="4000" dirty="0" err="1"/>
              <a:t>maren</a:t>
            </a:r>
            <a:r>
              <a:rPr lang="en-US" sz="4000" dirty="0"/>
              <a:t>]ho `</a:t>
            </a:r>
            <a:r>
              <a:rPr lang="en-US" sz="4000" dirty="0" err="1"/>
              <a:t>erof</a:t>
            </a:r>
            <a:r>
              <a:rPr lang="en-US" sz="4000" dirty="0"/>
              <a:t> </a:t>
            </a:r>
            <a:r>
              <a:rPr lang="en-US" sz="4000" dirty="0" err="1"/>
              <a:t>hopwc</a:t>
            </a:r>
            <a:r>
              <a:rPr lang="en-US" sz="4000" dirty="0"/>
              <a:t> `</a:t>
            </a:r>
            <a:r>
              <a:rPr lang="en-US" sz="4000" dirty="0" err="1"/>
              <a:t>ntef`areh</a:t>
            </a:r>
            <a:r>
              <a:rPr lang="en-US" sz="4000" dirty="0"/>
              <a:t> `</a:t>
            </a:r>
            <a:r>
              <a:rPr lang="en-US" sz="4000" dirty="0" err="1"/>
              <a:t>eron</a:t>
            </a:r>
            <a:r>
              <a:rPr lang="en-US" sz="4000" dirty="0"/>
              <a:t> </a:t>
            </a:r>
            <a:r>
              <a:rPr lang="en-US" sz="4000" dirty="0" err="1"/>
              <a:t>qen</a:t>
            </a:r>
            <a:r>
              <a:rPr lang="en-US" sz="4000" dirty="0"/>
              <a:t> </a:t>
            </a:r>
            <a:r>
              <a:rPr lang="en-US" sz="4000" dirty="0" err="1"/>
              <a:t>pai`ehoou</a:t>
            </a:r>
            <a:r>
              <a:rPr lang="en-US" sz="4000" dirty="0"/>
              <a:t> </a:t>
            </a:r>
            <a:r>
              <a:rPr lang="en-US" sz="4000" dirty="0" err="1"/>
              <a:t>e;ouab</a:t>
            </a:r>
            <a:r>
              <a:rPr lang="en-US" sz="4000" dirty="0"/>
              <a:t> </a:t>
            </a:r>
            <a:r>
              <a:rPr lang="en-US" sz="4000" dirty="0" err="1"/>
              <a:t>vai</a:t>
            </a:r>
            <a:endParaRPr lang="en-US" sz="4000" dirty="0"/>
          </a:p>
        </p:txBody>
      </p:sp>
      <p:sp>
        <p:nvSpPr>
          <p:cNvPr id="3" name="Text Placeholder 2">
            <a:extLst>
              <a:ext uri="{FF2B5EF4-FFF2-40B4-BE49-F238E27FC236}">
                <a16:creationId xmlns:a16="http://schemas.microsoft.com/office/drawing/2014/main" id="{49B13063-F8AE-43D0-A45C-73CA377A52AF}"/>
              </a:ext>
            </a:extLst>
          </p:cNvPr>
          <p:cNvSpPr>
            <a:spLocks noGrp="1"/>
          </p:cNvSpPr>
          <p:nvPr>
            <p:ph type="body" sz="quarter" idx="10"/>
          </p:nvPr>
        </p:nvSpPr>
        <p:spPr>
          <a:xfrm>
            <a:off x="-2" y="4368921"/>
            <a:ext cx="9144000" cy="633385"/>
          </a:xfrm>
        </p:spPr>
        <p:txBody>
          <a:bodyPr/>
          <a:lstStyle/>
          <a:p>
            <a:r>
              <a:rPr lang="ar-SA" sz="4000" dirty="0">
                <a:solidFill>
                  <a:schemeClr val="lt1"/>
                </a:solidFill>
              </a:rPr>
              <a:t>هو أيضاً فلنسأله أن يحفظنا</a:t>
            </a:r>
            <a:r>
              <a:rPr lang="ar-EG" sz="4000" dirty="0">
                <a:solidFill>
                  <a:schemeClr val="lt1"/>
                </a:solidFill>
              </a:rPr>
              <a:t> </a:t>
            </a:r>
            <a:r>
              <a:rPr lang="ar-EG" sz="4000" dirty="0"/>
              <a:t>في هذا اليوم المقدس</a:t>
            </a:r>
            <a:endParaRPr lang="en-US" sz="4000" dirty="0"/>
          </a:p>
        </p:txBody>
      </p:sp>
    </p:spTree>
    <p:extLst>
      <p:ext uri="{BB962C8B-B14F-4D97-AF65-F5344CB8AC3E}">
        <p14:creationId xmlns:p14="http://schemas.microsoft.com/office/powerpoint/2010/main" val="7829177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D6E-0DD2-434A-AA19-EBD8B2F88DB3}"/>
              </a:ext>
            </a:extLst>
          </p:cNvPr>
          <p:cNvSpPr>
            <a:spLocks noGrp="1"/>
          </p:cNvSpPr>
          <p:nvPr>
            <p:ph type="title"/>
          </p:nvPr>
        </p:nvSpPr>
        <p:spPr/>
        <p:txBody>
          <a:bodyPr>
            <a:noAutofit/>
          </a:bodyPr>
          <a:lstStyle/>
          <a:p>
            <a:r>
              <a:rPr lang="ar-EG" sz="4800" dirty="0"/>
              <a:t>وقد لبسوا جسداً</a:t>
            </a:r>
            <a:r>
              <a:rPr lang="en-US" sz="4800" dirty="0"/>
              <a:t> </a:t>
            </a:r>
            <a:r>
              <a:rPr lang="ar-EG" sz="4800" dirty="0"/>
              <a:t>وسكنوا في هذا العالم</a:t>
            </a:r>
          </a:p>
        </p:txBody>
      </p:sp>
      <p:sp>
        <p:nvSpPr>
          <p:cNvPr id="3" name="Text Placeholder 2">
            <a:extLst>
              <a:ext uri="{FF2B5EF4-FFF2-40B4-BE49-F238E27FC236}">
                <a16:creationId xmlns:a16="http://schemas.microsoft.com/office/drawing/2014/main" id="{DC5A9F07-5A4A-4247-AF63-089EACEDC72D}"/>
              </a:ext>
            </a:extLst>
          </p:cNvPr>
          <p:cNvSpPr>
            <a:spLocks noGrp="1"/>
          </p:cNvSpPr>
          <p:nvPr>
            <p:ph type="body" idx="1"/>
          </p:nvPr>
        </p:nvSpPr>
        <p:spPr/>
        <p:txBody>
          <a:bodyPr anchor="ctr"/>
          <a:lstStyle/>
          <a:p>
            <a:r>
              <a:rPr lang="ar-EG" sz="3500" dirty="0"/>
              <a:t>إى أفئيرفورين إن أو ساركس</a:t>
            </a:r>
            <a:r>
              <a:rPr lang="en-US" sz="3500" dirty="0"/>
              <a:t> </a:t>
            </a:r>
            <a:r>
              <a:rPr lang="ar-EG" sz="3500" dirty="0"/>
              <a:t>أووه أفشوبى خين باى كوزموس</a:t>
            </a:r>
            <a:endParaRPr lang="en-US" sz="3500" dirty="0"/>
          </a:p>
        </p:txBody>
      </p:sp>
      <p:sp>
        <p:nvSpPr>
          <p:cNvPr id="5" name="Text Placeholder 4">
            <a:extLst>
              <a:ext uri="{FF2B5EF4-FFF2-40B4-BE49-F238E27FC236}">
                <a16:creationId xmlns:a16="http://schemas.microsoft.com/office/drawing/2014/main" id="{75814453-F94E-491D-B26D-29BA6A5B25A9}"/>
              </a:ext>
            </a:extLst>
          </p:cNvPr>
          <p:cNvSpPr>
            <a:spLocks noGrp="1"/>
          </p:cNvSpPr>
          <p:nvPr>
            <p:ph type="body" sz="quarter" idx="3"/>
          </p:nvPr>
        </p:nvSpPr>
        <p:spPr/>
        <p:txBody>
          <a:bodyPr anchor="ctr"/>
          <a:lstStyle/>
          <a:p>
            <a:r>
              <a:rPr lang="en-US" dirty="0"/>
              <a:t>`</a:t>
            </a:r>
            <a:r>
              <a:rPr lang="en-US" dirty="0" err="1"/>
              <a:t>eauervorin</a:t>
            </a:r>
            <a:r>
              <a:rPr lang="en-US" dirty="0"/>
              <a:t> `</a:t>
            </a:r>
            <a:r>
              <a:rPr lang="en-US" dirty="0" err="1"/>
              <a:t>noucarx</a:t>
            </a:r>
            <a:r>
              <a:rPr lang="en-US" dirty="0"/>
              <a:t> </a:t>
            </a:r>
            <a:r>
              <a:rPr lang="en-US" dirty="0" err="1"/>
              <a:t>ouoh</a:t>
            </a:r>
            <a:r>
              <a:rPr lang="en-US" dirty="0"/>
              <a:t> </a:t>
            </a:r>
            <a:r>
              <a:rPr lang="en-US" dirty="0" err="1"/>
              <a:t>auswpi</a:t>
            </a:r>
            <a:r>
              <a:rPr lang="en-US" dirty="0"/>
              <a:t> </a:t>
            </a:r>
            <a:r>
              <a:rPr lang="en-US" dirty="0" err="1"/>
              <a:t>qen</a:t>
            </a:r>
            <a:r>
              <a:rPr lang="en-US" dirty="0"/>
              <a:t> </a:t>
            </a:r>
            <a:r>
              <a:rPr lang="en-US" dirty="0" err="1"/>
              <a:t>paikocmoc</a:t>
            </a:r>
            <a:endParaRPr lang="en-US" dirty="0"/>
          </a:p>
        </p:txBody>
      </p:sp>
    </p:spTree>
    <p:extLst>
      <p:ext uri="{BB962C8B-B14F-4D97-AF65-F5344CB8AC3E}">
        <p14:creationId xmlns:p14="http://schemas.microsoft.com/office/powerpoint/2010/main" val="391226643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E4-4662-4773-987E-802BAFE577C1}"/>
              </a:ext>
            </a:extLst>
          </p:cNvPr>
          <p:cNvSpPr>
            <a:spLocks noGrp="1"/>
          </p:cNvSpPr>
          <p:nvPr>
            <p:ph type="title"/>
          </p:nvPr>
        </p:nvSpPr>
        <p:spPr/>
        <p:txBody>
          <a:bodyPr/>
          <a:lstStyle/>
          <a:p>
            <a:r>
              <a:rPr lang="ar-EG" dirty="0"/>
              <a:t>فأنت كصالح و محب البشر</a:t>
            </a:r>
          </a:p>
        </p:txBody>
      </p:sp>
      <p:sp>
        <p:nvSpPr>
          <p:cNvPr id="3" name="Text Placeholder 2">
            <a:extLst>
              <a:ext uri="{FF2B5EF4-FFF2-40B4-BE49-F238E27FC236}">
                <a16:creationId xmlns:a16="http://schemas.microsoft.com/office/drawing/2014/main" id="{047F9781-FF3F-4AC5-A02B-426DF85990D1}"/>
              </a:ext>
            </a:extLst>
          </p:cNvPr>
          <p:cNvSpPr>
            <a:spLocks noGrp="1"/>
          </p:cNvSpPr>
          <p:nvPr>
            <p:ph type="body" idx="1"/>
          </p:nvPr>
        </p:nvSpPr>
        <p:spPr/>
        <p:txBody>
          <a:bodyPr/>
          <a:lstStyle/>
          <a:p>
            <a:r>
              <a:rPr lang="ar-EG" dirty="0"/>
              <a:t>إنثوك ذىهوس أغاثوس أووه إم ماى رومى</a:t>
            </a:r>
          </a:p>
        </p:txBody>
      </p:sp>
      <p:sp>
        <p:nvSpPr>
          <p:cNvPr id="5" name="Text Placeholder 4">
            <a:extLst>
              <a:ext uri="{FF2B5EF4-FFF2-40B4-BE49-F238E27FC236}">
                <a16:creationId xmlns:a16="http://schemas.microsoft.com/office/drawing/2014/main" id="{6102F7FB-0ED0-4A32-B478-F6F141B03D72}"/>
              </a:ext>
            </a:extLst>
          </p:cNvPr>
          <p:cNvSpPr>
            <a:spLocks noGrp="1"/>
          </p:cNvSpPr>
          <p:nvPr>
            <p:ph type="body" sz="quarter" idx="3"/>
          </p:nvPr>
        </p:nvSpPr>
        <p:spPr/>
        <p:txBody>
          <a:bodyPr/>
          <a:lstStyle/>
          <a:p>
            <a:r>
              <a:rPr lang="en-US" sz="4400" dirty="0"/>
              <a:t>`</a:t>
            </a:r>
            <a:r>
              <a:rPr lang="en-US" sz="4400" dirty="0" err="1"/>
              <a:t>N;ok</a:t>
            </a:r>
            <a:r>
              <a:rPr lang="en-US" sz="4400" dirty="0"/>
              <a:t> de </a:t>
            </a:r>
            <a:r>
              <a:rPr lang="en-US" sz="4400" dirty="0" err="1"/>
              <a:t>hwc</a:t>
            </a:r>
            <a:r>
              <a:rPr lang="en-US" sz="4400" dirty="0"/>
              <a:t> `</a:t>
            </a:r>
            <a:r>
              <a:rPr lang="en-US" sz="4400" dirty="0" err="1"/>
              <a:t>aga;oc</a:t>
            </a:r>
            <a:r>
              <a:rPr lang="en-US" sz="4400" dirty="0"/>
              <a:t> </a:t>
            </a:r>
            <a:r>
              <a:rPr lang="en-US" sz="4400" dirty="0" err="1"/>
              <a:t>ouoh</a:t>
            </a:r>
            <a:r>
              <a:rPr lang="en-US" sz="4400" dirty="0"/>
              <a:t> `</a:t>
            </a:r>
            <a:r>
              <a:rPr lang="en-US" sz="4400" dirty="0" err="1"/>
              <a:t>mmairwmi</a:t>
            </a:r>
            <a:endParaRPr lang="en-US" sz="4400" dirty="0"/>
          </a:p>
        </p:txBody>
      </p:sp>
    </p:spTree>
    <p:extLst>
      <p:ext uri="{BB962C8B-B14F-4D97-AF65-F5344CB8AC3E}">
        <p14:creationId xmlns:p14="http://schemas.microsoft.com/office/powerpoint/2010/main" val="6367753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F539-EDFD-4A47-8488-9215E7560961}"/>
              </a:ext>
            </a:extLst>
          </p:cNvPr>
          <p:cNvSpPr>
            <a:spLocks noGrp="1"/>
          </p:cNvSpPr>
          <p:nvPr>
            <p:ph type="title"/>
          </p:nvPr>
        </p:nvSpPr>
        <p:spPr/>
        <p:txBody>
          <a:bodyPr>
            <a:normAutofit/>
          </a:bodyPr>
          <a:lstStyle/>
          <a:p>
            <a:r>
              <a:rPr lang="ar-EG" sz="4400" dirty="0"/>
              <a:t>اللهم إغفر لهم عبيدك</a:t>
            </a:r>
          </a:p>
        </p:txBody>
      </p:sp>
      <p:sp>
        <p:nvSpPr>
          <p:cNvPr id="3" name="Text Placeholder 2">
            <a:extLst>
              <a:ext uri="{FF2B5EF4-FFF2-40B4-BE49-F238E27FC236}">
                <a16:creationId xmlns:a16="http://schemas.microsoft.com/office/drawing/2014/main" id="{1DAF64E8-4174-4C6F-8D1B-76A09BED0F67}"/>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إفنوتى أريكاتاكسين كونؤ إيفول إن نيك إيفى أيك</a:t>
            </a:r>
            <a:endParaRPr lang="ar-EG" sz="7200" b="1" dirty="0">
              <a:cs typeface="+mj-cs"/>
            </a:endParaRPr>
          </a:p>
        </p:txBody>
      </p:sp>
      <p:sp>
        <p:nvSpPr>
          <p:cNvPr id="5" name="Text Placeholder 4">
            <a:extLst>
              <a:ext uri="{FF2B5EF4-FFF2-40B4-BE49-F238E27FC236}">
                <a16:creationId xmlns:a16="http://schemas.microsoft.com/office/drawing/2014/main" id="{83C34842-A2AC-4603-864F-8294B9185AD0}"/>
              </a:ext>
            </a:extLst>
          </p:cNvPr>
          <p:cNvSpPr>
            <a:spLocks noGrp="1"/>
          </p:cNvSpPr>
          <p:nvPr>
            <p:ph type="body" sz="quarter" idx="3"/>
          </p:nvPr>
        </p:nvSpPr>
        <p:spPr/>
        <p:txBody>
          <a:bodyPr anchor="ctr"/>
          <a:lstStyle/>
          <a:p>
            <a:r>
              <a:rPr lang="fi-FI" sz="4400" dirty="0"/>
              <a:t>Vnou] `arikataxioin `P=o=c `nnek`ebiaik</a:t>
            </a:r>
          </a:p>
        </p:txBody>
      </p:sp>
    </p:spTree>
    <p:extLst>
      <p:ext uri="{BB962C8B-B14F-4D97-AF65-F5344CB8AC3E}">
        <p14:creationId xmlns:p14="http://schemas.microsoft.com/office/powerpoint/2010/main" val="3164851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6FE-5B52-4145-A32D-66DBB37AB134}"/>
              </a:ext>
            </a:extLst>
          </p:cNvPr>
          <p:cNvSpPr>
            <a:spLocks noGrp="1"/>
          </p:cNvSpPr>
          <p:nvPr>
            <p:ph type="title"/>
          </p:nvPr>
        </p:nvSpPr>
        <p:spPr/>
        <p:txBody>
          <a:bodyPr>
            <a:normAutofit fontScale="90000"/>
          </a:bodyPr>
          <a:lstStyle/>
          <a:p>
            <a:r>
              <a:rPr lang="ar-EG" sz="4800" b="1" i="0" kern="1200" dirty="0">
                <a:solidFill>
                  <a:schemeClr val="lt1"/>
                </a:solidFill>
                <a:latin typeface="+mn-lt"/>
                <a:ea typeface="+mn-ea"/>
                <a:cs typeface="+mn-cs"/>
              </a:rPr>
              <a:t>المسيحيين الأرثوذكسيين</a:t>
            </a:r>
            <a:r>
              <a:rPr lang="ar-EG" sz="4800" dirty="0"/>
              <a:t> الذين في المسكونة كلها،</a:t>
            </a:r>
            <a:endParaRPr lang="en-US" sz="4800" dirty="0"/>
          </a:p>
        </p:txBody>
      </p:sp>
      <p:sp>
        <p:nvSpPr>
          <p:cNvPr id="3" name="Text Placeholder 2">
            <a:extLst>
              <a:ext uri="{FF2B5EF4-FFF2-40B4-BE49-F238E27FC236}">
                <a16:creationId xmlns:a16="http://schemas.microsoft.com/office/drawing/2014/main" id="{A1F3B2F3-7C47-402E-B806-B01B8FAB72CC}"/>
              </a:ext>
            </a:extLst>
          </p:cNvPr>
          <p:cNvSpPr>
            <a:spLocks noGrp="1"/>
          </p:cNvSpPr>
          <p:nvPr>
            <p:ph type="body" idx="1"/>
          </p:nvPr>
        </p:nvSpPr>
        <p:spPr/>
        <p:txBody>
          <a:bodyPr anchor="ctr"/>
          <a:lstStyle/>
          <a:p>
            <a:r>
              <a:rPr lang="ar-EG" b="1" i="0" kern="1200" dirty="0">
                <a:solidFill>
                  <a:schemeClr val="lt1"/>
                </a:solidFill>
                <a:latin typeface="+mn-lt"/>
                <a:ea typeface="+mn-ea"/>
                <a:cs typeface="+mn-cs"/>
              </a:rPr>
              <a:t>إن أخرستيانوس إن أورثوذكسوس</a:t>
            </a:r>
            <a:r>
              <a:rPr lang="en-US" b="1" i="0" kern="1200" dirty="0">
                <a:solidFill>
                  <a:schemeClr val="lt1"/>
                </a:solidFill>
                <a:latin typeface="+mn-lt"/>
                <a:ea typeface="+mn-ea"/>
                <a:cs typeface="+mn-cs"/>
              </a:rPr>
              <a:t> </a:t>
            </a:r>
            <a:r>
              <a:rPr lang="ar-EG" dirty="0"/>
              <a:t>إتخين تى إيكومينى تيرس</a:t>
            </a:r>
          </a:p>
        </p:txBody>
      </p:sp>
      <p:sp>
        <p:nvSpPr>
          <p:cNvPr id="4" name="Text Placeholder 3">
            <a:extLst>
              <a:ext uri="{FF2B5EF4-FFF2-40B4-BE49-F238E27FC236}">
                <a16:creationId xmlns:a16="http://schemas.microsoft.com/office/drawing/2014/main" id="{696EC58F-D4CC-4E7E-AB0F-C085CF885B06}"/>
              </a:ext>
            </a:extLst>
          </p:cNvPr>
          <p:cNvSpPr>
            <a:spLocks noGrp="1"/>
          </p:cNvSpPr>
          <p:nvPr>
            <p:ph type="body" sz="quarter" idx="3"/>
          </p:nvPr>
        </p:nvSpPr>
        <p:spPr/>
        <p:txBody>
          <a:bodyPr anchor="ctr"/>
          <a:lstStyle/>
          <a:p>
            <a:r>
              <a:rPr lang="pt-BR" dirty="0"/>
              <a:t> `n`,ricti`anoc</a:t>
            </a:r>
            <a:r>
              <a:rPr lang="ar-EG" dirty="0"/>
              <a:t> </a:t>
            </a:r>
            <a:r>
              <a:rPr lang="pt-BR" dirty="0"/>
              <a:t>`nor;odoxoc</a:t>
            </a:r>
            <a:r>
              <a:rPr lang="en-US" dirty="0"/>
              <a:t> </a:t>
            </a:r>
            <a:r>
              <a:rPr lang="en-US" dirty="0" err="1"/>
              <a:t>etqen</a:t>
            </a:r>
            <a:r>
              <a:rPr lang="en-US" dirty="0"/>
              <a:t> ]</a:t>
            </a:r>
            <a:r>
              <a:rPr lang="en-US" dirty="0" err="1"/>
              <a:t>oikoumeny</a:t>
            </a:r>
            <a:r>
              <a:rPr lang="en-US" dirty="0"/>
              <a:t> </a:t>
            </a:r>
            <a:r>
              <a:rPr lang="en-US" dirty="0" err="1"/>
              <a:t>tyrc</a:t>
            </a:r>
            <a:r>
              <a:rPr lang="pt-BR" dirty="0"/>
              <a:t>@</a:t>
            </a:r>
            <a:endParaRPr lang="en-US" dirty="0"/>
          </a:p>
        </p:txBody>
      </p:sp>
    </p:spTree>
    <p:extLst>
      <p:ext uri="{BB962C8B-B14F-4D97-AF65-F5344CB8AC3E}">
        <p14:creationId xmlns:p14="http://schemas.microsoft.com/office/powerpoint/2010/main" val="8782521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93EC-4412-4A20-95F4-FA2FA3D5272E}"/>
              </a:ext>
            </a:extLst>
          </p:cNvPr>
          <p:cNvSpPr>
            <a:spLocks noGrp="1"/>
          </p:cNvSpPr>
          <p:nvPr>
            <p:ph type="title"/>
          </p:nvPr>
        </p:nvSpPr>
        <p:spPr/>
        <p:txBody>
          <a:bodyPr>
            <a:normAutofit/>
          </a:bodyPr>
          <a:lstStyle/>
          <a:p>
            <a:r>
              <a:rPr lang="ar-EG" sz="4800" dirty="0"/>
              <a:t>من مشارق الشمس إلى مغاربها</a:t>
            </a:r>
          </a:p>
        </p:txBody>
      </p:sp>
      <p:sp>
        <p:nvSpPr>
          <p:cNvPr id="3" name="Text Placeholder 2">
            <a:extLst>
              <a:ext uri="{FF2B5EF4-FFF2-40B4-BE49-F238E27FC236}">
                <a16:creationId xmlns:a16="http://schemas.microsoft.com/office/drawing/2014/main" id="{A1A1E4FF-2334-489C-BD2A-87AFBC5177EB}"/>
              </a:ext>
            </a:extLst>
          </p:cNvPr>
          <p:cNvSpPr>
            <a:spLocks noGrp="1"/>
          </p:cNvSpPr>
          <p:nvPr>
            <p:ph type="body" idx="1"/>
          </p:nvPr>
        </p:nvSpPr>
        <p:spPr/>
        <p:txBody>
          <a:bodyPr/>
          <a:lstStyle/>
          <a:p>
            <a:r>
              <a:rPr lang="ar-EG" sz="4400" dirty="0"/>
              <a:t>سجين نى ما إتشاى إنتى إفرى شانيف ما إنهوتب </a:t>
            </a:r>
          </a:p>
        </p:txBody>
      </p:sp>
      <p:sp>
        <p:nvSpPr>
          <p:cNvPr id="5" name="Text Placeholder 4">
            <a:extLst>
              <a:ext uri="{FF2B5EF4-FFF2-40B4-BE49-F238E27FC236}">
                <a16:creationId xmlns:a16="http://schemas.microsoft.com/office/drawing/2014/main" id="{AAED689E-9FF3-47EF-8900-5EDCC2A2F739}"/>
              </a:ext>
            </a:extLst>
          </p:cNvPr>
          <p:cNvSpPr>
            <a:spLocks noGrp="1"/>
          </p:cNvSpPr>
          <p:nvPr>
            <p:ph type="body" sz="quarter" idx="3"/>
          </p:nvPr>
        </p:nvSpPr>
        <p:spPr>
          <a:xfrm>
            <a:off x="0" y="5197504"/>
            <a:ext cx="9144000" cy="808893"/>
          </a:xfrm>
        </p:spPr>
        <p:txBody>
          <a:bodyPr/>
          <a:lstStyle/>
          <a:p>
            <a:r>
              <a:rPr lang="pt-BR" sz="4400" dirty="0"/>
              <a:t>icjen nima`nsai `nte</a:t>
            </a:r>
            <a:r>
              <a:rPr lang="ar-EG" sz="4400" dirty="0"/>
              <a:t> </a:t>
            </a:r>
            <a:r>
              <a:rPr lang="pt-BR" sz="4400" dirty="0"/>
              <a:t>`vry sa</a:t>
            </a:r>
            <a:r>
              <a:rPr lang="ar-EG" sz="4400" dirty="0"/>
              <a:t> </a:t>
            </a:r>
            <a:r>
              <a:rPr lang="pt-BR" sz="4400" dirty="0"/>
              <a:t>nefma`nhwtp</a:t>
            </a:r>
            <a:endParaRPr lang="en-US" sz="4400" dirty="0"/>
          </a:p>
        </p:txBody>
      </p:sp>
    </p:spTree>
    <p:extLst>
      <p:ext uri="{BB962C8B-B14F-4D97-AF65-F5344CB8AC3E}">
        <p14:creationId xmlns:p14="http://schemas.microsoft.com/office/powerpoint/2010/main" val="3646865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BD5-79A6-4718-8CFE-096BEBD13A14}"/>
              </a:ext>
            </a:extLst>
          </p:cNvPr>
          <p:cNvSpPr>
            <a:spLocks noGrp="1"/>
          </p:cNvSpPr>
          <p:nvPr>
            <p:ph type="title"/>
          </p:nvPr>
        </p:nvSpPr>
        <p:spPr/>
        <p:txBody>
          <a:bodyPr>
            <a:normAutofit/>
          </a:bodyPr>
          <a:lstStyle/>
          <a:p>
            <a:r>
              <a:rPr lang="ar-EG" sz="4800" dirty="0"/>
              <a:t>ومن الشمال إلى الجنوب</a:t>
            </a:r>
          </a:p>
        </p:txBody>
      </p:sp>
      <p:sp>
        <p:nvSpPr>
          <p:cNvPr id="3" name="Text Placeholder 2">
            <a:extLst>
              <a:ext uri="{FF2B5EF4-FFF2-40B4-BE49-F238E27FC236}">
                <a16:creationId xmlns:a16="http://schemas.microsoft.com/office/drawing/2014/main" id="{071AC5FA-95D1-4CB7-8905-F91AA5C9BB4C}"/>
              </a:ext>
            </a:extLst>
          </p:cNvPr>
          <p:cNvSpPr>
            <a:spLocks noGrp="1"/>
          </p:cNvSpPr>
          <p:nvPr>
            <p:ph type="body" idx="1"/>
          </p:nvPr>
        </p:nvSpPr>
        <p:spPr/>
        <p:txBody>
          <a:bodyPr/>
          <a:lstStyle/>
          <a:p>
            <a:r>
              <a:rPr lang="ar-EG" sz="4800" dirty="0"/>
              <a:t>نيم يسجين بيمهيت شا إفريس</a:t>
            </a:r>
          </a:p>
        </p:txBody>
      </p:sp>
      <p:sp>
        <p:nvSpPr>
          <p:cNvPr id="5" name="Text Placeholder 4">
            <a:extLst>
              <a:ext uri="{FF2B5EF4-FFF2-40B4-BE49-F238E27FC236}">
                <a16:creationId xmlns:a16="http://schemas.microsoft.com/office/drawing/2014/main" id="{11BD5D1F-0A37-47A2-8D97-961677528063}"/>
              </a:ext>
            </a:extLst>
          </p:cNvPr>
          <p:cNvSpPr>
            <a:spLocks noGrp="1"/>
          </p:cNvSpPr>
          <p:nvPr>
            <p:ph type="body" sz="quarter" idx="3"/>
          </p:nvPr>
        </p:nvSpPr>
        <p:spPr/>
        <p:txBody>
          <a:bodyPr/>
          <a:lstStyle/>
          <a:p>
            <a:r>
              <a:rPr lang="pt-BR" sz="5400" dirty="0"/>
              <a:t>nem icjen pemhyt sa `vryc</a:t>
            </a:r>
          </a:p>
        </p:txBody>
      </p:sp>
    </p:spTree>
    <p:extLst>
      <p:ext uri="{BB962C8B-B14F-4D97-AF65-F5344CB8AC3E}">
        <p14:creationId xmlns:p14="http://schemas.microsoft.com/office/powerpoint/2010/main" val="30146977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336-ABB3-422E-9FE8-DEE8BE7394B9}"/>
              </a:ext>
            </a:extLst>
          </p:cNvPr>
          <p:cNvSpPr>
            <a:spLocks noGrp="1"/>
          </p:cNvSpPr>
          <p:nvPr>
            <p:ph type="title"/>
          </p:nvPr>
        </p:nvSpPr>
        <p:spPr/>
        <p:txBody>
          <a:bodyPr>
            <a:normAutofit/>
          </a:bodyPr>
          <a:lstStyle/>
          <a:p>
            <a:r>
              <a:rPr lang="ar-EG" sz="4400" dirty="0"/>
              <a:t>كل واحد بإسمه وكل واحدة بإسمها</a:t>
            </a:r>
          </a:p>
        </p:txBody>
      </p:sp>
      <p:sp>
        <p:nvSpPr>
          <p:cNvPr id="3" name="Text Placeholder 2">
            <a:extLst>
              <a:ext uri="{FF2B5EF4-FFF2-40B4-BE49-F238E27FC236}">
                <a16:creationId xmlns:a16="http://schemas.microsoft.com/office/drawing/2014/main" id="{962D08AD-74C4-4F7D-B6BA-7AF0FD624749}"/>
              </a:ext>
            </a:extLst>
          </p:cNvPr>
          <p:cNvSpPr>
            <a:spLocks noGrp="1"/>
          </p:cNvSpPr>
          <p:nvPr>
            <p:ph type="body" idx="1"/>
          </p:nvPr>
        </p:nvSpPr>
        <p:spPr>
          <a:xfrm>
            <a:off x="-1" y="6212541"/>
            <a:ext cx="9144000" cy="645459"/>
          </a:xfrm>
        </p:spPr>
        <p:txBody>
          <a:bodyPr/>
          <a:lstStyle/>
          <a:p>
            <a:r>
              <a:rPr lang="ar-EG" sz="3500" dirty="0"/>
              <a:t>بى أواى بى أواى كاطابيف ران نيم تى أوىتى أوى كاطا بيسران</a:t>
            </a:r>
          </a:p>
        </p:txBody>
      </p:sp>
      <p:sp>
        <p:nvSpPr>
          <p:cNvPr id="5" name="Text Placeholder 4">
            <a:extLst>
              <a:ext uri="{FF2B5EF4-FFF2-40B4-BE49-F238E27FC236}">
                <a16:creationId xmlns:a16="http://schemas.microsoft.com/office/drawing/2014/main" id="{BC626567-BA82-4BF1-BC2E-AC29B080EFF6}"/>
              </a:ext>
            </a:extLst>
          </p:cNvPr>
          <p:cNvSpPr>
            <a:spLocks noGrp="1"/>
          </p:cNvSpPr>
          <p:nvPr>
            <p:ph type="body" sz="quarter" idx="3"/>
          </p:nvPr>
        </p:nvSpPr>
        <p:spPr>
          <a:xfrm>
            <a:off x="0" y="5206874"/>
            <a:ext cx="9144000" cy="1005667"/>
          </a:xfrm>
        </p:spPr>
        <p:txBody>
          <a:bodyPr anchor="ctr"/>
          <a:lstStyle/>
          <a:p>
            <a:r>
              <a:rPr lang="pt-BR" sz="4000" dirty="0"/>
              <a:t>piouai piouai kata pefran@ </a:t>
            </a:r>
          </a:p>
          <a:p>
            <a:pPr>
              <a:spcBef>
                <a:spcPts val="0"/>
              </a:spcBef>
            </a:pPr>
            <a:r>
              <a:rPr lang="pt-BR" sz="4000" dirty="0"/>
              <a:t>nem ]ou`i ]ou`i kata pecran@</a:t>
            </a:r>
          </a:p>
        </p:txBody>
      </p:sp>
    </p:spTree>
    <p:extLst>
      <p:ext uri="{BB962C8B-B14F-4D97-AF65-F5344CB8AC3E}">
        <p14:creationId xmlns:p14="http://schemas.microsoft.com/office/powerpoint/2010/main" val="30798664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F-6A06-44F4-AF90-A4A26EEFBC6F}"/>
              </a:ext>
            </a:extLst>
          </p:cNvPr>
          <p:cNvSpPr>
            <a:spLocks noGrp="1"/>
          </p:cNvSpPr>
          <p:nvPr>
            <p:ph type="title"/>
          </p:nvPr>
        </p:nvSpPr>
        <p:spPr>
          <a:xfrm>
            <a:off x="0" y="4391163"/>
            <a:ext cx="9144000" cy="782371"/>
          </a:xfrm>
        </p:spPr>
        <p:txBody>
          <a:bodyPr>
            <a:normAutofit/>
          </a:bodyPr>
          <a:lstStyle/>
          <a:p>
            <a:r>
              <a:rPr lang="ar-EG" sz="4400" dirty="0"/>
              <a:t>يا رب نيحهم و إغفر لهم</a:t>
            </a:r>
            <a:r>
              <a:rPr lang="en-US" sz="4400" dirty="0"/>
              <a:t>.</a:t>
            </a:r>
            <a:endParaRPr lang="ar-EG" sz="4400" dirty="0"/>
          </a:p>
        </p:txBody>
      </p:sp>
      <p:sp>
        <p:nvSpPr>
          <p:cNvPr id="3" name="Text Placeholder 2">
            <a:extLst>
              <a:ext uri="{FF2B5EF4-FFF2-40B4-BE49-F238E27FC236}">
                <a16:creationId xmlns:a16="http://schemas.microsoft.com/office/drawing/2014/main" id="{AFFB7DB0-7EB2-4BB3-9997-C68256FFC6DC}"/>
              </a:ext>
            </a:extLst>
          </p:cNvPr>
          <p:cNvSpPr>
            <a:spLocks noGrp="1"/>
          </p:cNvSpPr>
          <p:nvPr>
            <p:ph type="body" idx="1"/>
          </p:nvPr>
        </p:nvSpPr>
        <p:spPr/>
        <p:txBody>
          <a:bodyPr/>
          <a:lstStyle/>
          <a:p>
            <a:r>
              <a:rPr lang="ar-EG" sz="4800" dirty="0"/>
              <a:t>كيريى ما إمطون نوؤو</a:t>
            </a:r>
            <a:r>
              <a:rPr lang="en-US" sz="4800" dirty="0"/>
              <a:t> </a:t>
            </a:r>
            <a:r>
              <a:rPr lang="ar-EG" sz="4800" dirty="0"/>
              <a:t>كونوؤو إيفول</a:t>
            </a:r>
          </a:p>
        </p:txBody>
      </p:sp>
      <p:sp>
        <p:nvSpPr>
          <p:cNvPr id="5" name="Text Placeholder 4">
            <a:extLst>
              <a:ext uri="{FF2B5EF4-FFF2-40B4-BE49-F238E27FC236}">
                <a16:creationId xmlns:a16="http://schemas.microsoft.com/office/drawing/2014/main" id="{B15E0A8C-A327-47C1-B706-83117972E6BA}"/>
              </a:ext>
            </a:extLst>
          </p:cNvPr>
          <p:cNvSpPr>
            <a:spLocks noGrp="1"/>
          </p:cNvSpPr>
          <p:nvPr>
            <p:ph type="body" sz="quarter" idx="3"/>
          </p:nvPr>
        </p:nvSpPr>
        <p:spPr/>
        <p:txBody>
          <a:bodyPr/>
          <a:lstStyle/>
          <a:p>
            <a:r>
              <a:rPr lang="en-US" sz="4800" dirty="0" err="1"/>
              <a:t>Kurie</a:t>
            </a:r>
            <a:r>
              <a:rPr lang="en-US" sz="4800" dirty="0"/>
              <a:t> </a:t>
            </a:r>
            <a:r>
              <a:rPr lang="en-US" sz="4800" dirty="0" err="1"/>
              <a:t>ma`mton</a:t>
            </a:r>
            <a:r>
              <a:rPr lang="en-US" sz="4800" dirty="0"/>
              <a:t> </a:t>
            </a:r>
            <a:r>
              <a:rPr lang="en-US" sz="4800" dirty="0" err="1"/>
              <a:t>nwou</a:t>
            </a:r>
            <a:r>
              <a:rPr lang="en-US" sz="4800" dirty="0"/>
              <a:t>@ ,w </a:t>
            </a:r>
            <a:r>
              <a:rPr lang="en-US" sz="4800" dirty="0" err="1"/>
              <a:t>nwou</a:t>
            </a:r>
            <a:r>
              <a:rPr lang="en-US" sz="4800" dirty="0"/>
              <a:t> `</a:t>
            </a:r>
            <a:r>
              <a:rPr lang="en-US" sz="4800" dirty="0" err="1"/>
              <a:t>ebol</a:t>
            </a:r>
            <a:r>
              <a:rPr lang="en-US" sz="4800" dirty="0"/>
              <a:t>.</a:t>
            </a:r>
          </a:p>
        </p:txBody>
      </p:sp>
    </p:spTree>
    <p:extLst>
      <p:ext uri="{BB962C8B-B14F-4D97-AF65-F5344CB8AC3E}">
        <p14:creationId xmlns:p14="http://schemas.microsoft.com/office/powerpoint/2010/main" val="8490547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7D5-599A-4BDE-A940-41F28D9A8E83}"/>
              </a:ext>
            </a:extLst>
          </p:cNvPr>
          <p:cNvSpPr>
            <a:spLocks noGrp="1"/>
          </p:cNvSpPr>
          <p:nvPr>
            <p:ph type="title"/>
          </p:nvPr>
        </p:nvSpPr>
        <p:spPr>
          <a:xfrm>
            <a:off x="-40342" y="4352038"/>
            <a:ext cx="9238130" cy="609927"/>
          </a:xfrm>
        </p:spPr>
        <p:txBody>
          <a:bodyPr>
            <a:normAutofit fontScale="90000"/>
          </a:bodyPr>
          <a:lstStyle/>
          <a:p>
            <a:pPr marL="0" marR="0" indent="0" defTabSz="914400" rtl="1" eaLnBrk="1" fontAlgn="auto" latinLnBrk="0" hangingPunct="1">
              <a:lnSpc>
                <a:spcPct val="100000"/>
              </a:lnSpc>
              <a:spcBef>
                <a:spcPts val="0"/>
              </a:spcBef>
              <a:spcAft>
                <a:spcPts val="0"/>
              </a:spcAft>
              <a:tabLst/>
              <a:defRPr/>
            </a:pPr>
            <a:r>
              <a:rPr lang="ar-EG" sz="3600" b="1" i="0" kern="1200" dirty="0">
                <a:solidFill>
                  <a:schemeClr val="lt1"/>
                </a:solidFill>
                <a:latin typeface="+mn-lt"/>
                <a:ea typeface="+mn-ea"/>
                <a:cs typeface="+mn-cs"/>
              </a:rPr>
              <a:t>لأنه ليس أحد طاهراً من دنس</a:t>
            </a:r>
            <a:r>
              <a:rPr lang="en-US" sz="3600" b="1" i="0" kern="1200" dirty="0">
                <a:solidFill>
                  <a:schemeClr val="lt1"/>
                </a:solidFill>
                <a:latin typeface="+mn-lt"/>
                <a:ea typeface="+mn-ea"/>
                <a:cs typeface="+mn-cs"/>
              </a:rPr>
              <a:t> </a:t>
            </a:r>
            <a:r>
              <a:rPr lang="ar-EG" sz="3600" dirty="0"/>
              <a:t>ولو كانت حياته يوماً واحداً</a:t>
            </a:r>
            <a:r>
              <a:rPr lang="en-US" sz="3600" dirty="0"/>
              <a:t> </a:t>
            </a:r>
            <a:r>
              <a:rPr lang="ar-EG" sz="3600" dirty="0"/>
              <a:t>على الارض</a:t>
            </a:r>
            <a:endParaRPr lang="ar-EG" sz="3600" b="1" kern="1200" dirty="0">
              <a:solidFill>
                <a:schemeClr val="bg1"/>
              </a:solidFill>
              <a:latin typeface="+mn-lt"/>
              <a:ea typeface="+mn-ea"/>
              <a:cs typeface="+mn-cs"/>
            </a:endParaRPr>
          </a:p>
        </p:txBody>
      </p:sp>
      <p:sp>
        <p:nvSpPr>
          <p:cNvPr id="3" name="Text Placeholder 2">
            <a:extLst>
              <a:ext uri="{FF2B5EF4-FFF2-40B4-BE49-F238E27FC236}">
                <a16:creationId xmlns:a16="http://schemas.microsoft.com/office/drawing/2014/main" id="{657BD009-6030-4545-914B-3F72AF5C23E8}"/>
              </a:ext>
            </a:extLst>
          </p:cNvPr>
          <p:cNvSpPr>
            <a:spLocks noGrp="1"/>
          </p:cNvSpPr>
          <p:nvPr>
            <p:ph type="body" idx="1"/>
          </p:nvPr>
        </p:nvSpPr>
        <p:spPr>
          <a:xfrm>
            <a:off x="1" y="5943601"/>
            <a:ext cx="9143999" cy="914399"/>
          </a:xfrm>
        </p:spPr>
        <p:txBody>
          <a:bodyPr anchor="ctr"/>
          <a:lstStyle/>
          <a:p>
            <a:r>
              <a:rPr lang="ar-EG" sz="3200" dirty="0"/>
              <a:t>جى إممون إهلى إفؤوآب إيثوليب</a:t>
            </a:r>
            <a:r>
              <a:rPr lang="en-US" sz="3200" dirty="0"/>
              <a:t> </a:t>
            </a:r>
            <a:r>
              <a:rPr lang="ar-EG" sz="3200" dirty="0"/>
              <a:t>أوذى كان او إيهوؤو إنئو أوت بى بيفؤنخ هيجين بى كاهى</a:t>
            </a:r>
          </a:p>
        </p:txBody>
      </p:sp>
      <p:sp>
        <p:nvSpPr>
          <p:cNvPr id="5" name="Text Placeholder 4">
            <a:extLst>
              <a:ext uri="{FF2B5EF4-FFF2-40B4-BE49-F238E27FC236}">
                <a16:creationId xmlns:a16="http://schemas.microsoft.com/office/drawing/2014/main" id="{2B014EEE-90AF-4036-95ED-02ED25E08AD4}"/>
              </a:ext>
            </a:extLst>
          </p:cNvPr>
          <p:cNvSpPr>
            <a:spLocks noGrp="1"/>
          </p:cNvSpPr>
          <p:nvPr>
            <p:ph type="body" sz="quarter" idx="3"/>
          </p:nvPr>
        </p:nvSpPr>
        <p:spPr>
          <a:xfrm>
            <a:off x="0" y="4961967"/>
            <a:ext cx="9144000" cy="981634"/>
          </a:xfrm>
        </p:spPr>
        <p:txBody>
          <a:bodyPr anchor="ctr"/>
          <a:lstStyle/>
          <a:p>
            <a:r>
              <a:rPr lang="fr-FR" dirty="0"/>
              <a:t>Je `</a:t>
            </a:r>
            <a:r>
              <a:rPr lang="fr-FR" dirty="0" err="1"/>
              <a:t>mmon</a:t>
            </a:r>
            <a:r>
              <a:rPr lang="fr-FR" dirty="0"/>
              <a:t> `</a:t>
            </a:r>
            <a:r>
              <a:rPr lang="fr-FR" dirty="0" err="1"/>
              <a:t>hli</a:t>
            </a:r>
            <a:r>
              <a:rPr lang="fr-FR" dirty="0"/>
              <a:t> </a:t>
            </a:r>
            <a:r>
              <a:rPr lang="fr-FR" dirty="0" err="1"/>
              <a:t>efouab</a:t>
            </a:r>
            <a:r>
              <a:rPr lang="fr-FR" dirty="0"/>
              <a:t> `</a:t>
            </a:r>
            <a:r>
              <a:rPr lang="fr-FR" dirty="0" err="1"/>
              <a:t>e;wleb</a:t>
            </a:r>
            <a:r>
              <a:rPr lang="fr-FR" dirty="0"/>
              <a:t> </a:t>
            </a:r>
            <a:r>
              <a:rPr lang="nl-NL" dirty="0"/>
              <a:t>oude kan ou`ehoou </a:t>
            </a:r>
          </a:p>
          <a:p>
            <a:pPr>
              <a:lnSpc>
                <a:spcPct val="80000"/>
              </a:lnSpc>
              <a:spcBef>
                <a:spcPts val="0"/>
              </a:spcBef>
            </a:pPr>
            <a:r>
              <a:rPr lang="nl-NL" dirty="0"/>
              <a:t>`nouwt@ pe pefwnq hijen</a:t>
            </a:r>
            <a:r>
              <a:rPr lang="ar-EG" dirty="0"/>
              <a:t> </a:t>
            </a:r>
            <a:r>
              <a:rPr lang="nl-NL" dirty="0"/>
              <a:t>pikahi.</a:t>
            </a:r>
          </a:p>
        </p:txBody>
      </p:sp>
    </p:spTree>
    <p:extLst>
      <p:ext uri="{BB962C8B-B14F-4D97-AF65-F5344CB8AC3E}">
        <p14:creationId xmlns:p14="http://schemas.microsoft.com/office/powerpoint/2010/main" val="24727640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E0F-74BE-4CA5-B13F-778B869F33D6}"/>
              </a:ext>
            </a:extLst>
          </p:cNvPr>
          <p:cNvSpPr>
            <a:spLocks noGrp="1"/>
          </p:cNvSpPr>
          <p:nvPr>
            <p:ph type="title"/>
          </p:nvPr>
        </p:nvSpPr>
        <p:spPr/>
        <p:txBody>
          <a:bodyPr/>
          <a:lstStyle/>
          <a:p>
            <a:r>
              <a:rPr lang="ar-EG" dirty="0"/>
              <a:t>اما هم يا رب الذين أخذت نفوسهم نيحهم</a:t>
            </a:r>
          </a:p>
        </p:txBody>
      </p:sp>
      <p:sp>
        <p:nvSpPr>
          <p:cNvPr id="3" name="Text Placeholder 2">
            <a:extLst>
              <a:ext uri="{FF2B5EF4-FFF2-40B4-BE49-F238E27FC236}">
                <a16:creationId xmlns:a16="http://schemas.microsoft.com/office/drawing/2014/main" id="{43F55C73-45A7-48DD-9EF1-4C20BF4B3A2E}"/>
              </a:ext>
            </a:extLst>
          </p:cNvPr>
          <p:cNvSpPr>
            <a:spLocks noGrp="1"/>
          </p:cNvSpPr>
          <p:nvPr>
            <p:ph type="body" idx="1"/>
          </p:nvPr>
        </p:nvSpPr>
        <p:spPr/>
        <p:txBody>
          <a:bodyPr/>
          <a:lstStyle/>
          <a:p>
            <a:r>
              <a:rPr lang="ar-EG" sz="3200" dirty="0"/>
              <a:t>انثؤو مين هامنى ابشويس اي اك تشى إن نو إبسيشى ما إمطون نؤو </a:t>
            </a:r>
          </a:p>
        </p:txBody>
      </p:sp>
      <p:sp>
        <p:nvSpPr>
          <p:cNvPr id="5" name="Text Placeholder 4">
            <a:extLst>
              <a:ext uri="{FF2B5EF4-FFF2-40B4-BE49-F238E27FC236}">
                <a16:creationId xmlns:a16="http://schemas.microsoft.com/office/drawing/2014/main" id="{BB4FFDD6-E452-4B90-922C-D627DACEE5E2}"/>
              </a:ext>
            </a:extLst>
          </p:cNvPr>
          <p:cNvSpPr>
            <a:spLocks noGrp="1"/>
          </p:cNvSpPr>
          <p:nvPr>
            <p:ph type="body" sz="quarter" idx="3"/>
          </p:nvPr>
        </p:nvSpPr>
        <p:spPr>
          <a:xfrm>
            <a:off x="0" y="5206874"/>
            <a:ext cx="9144000" cy="951879"/>
          </a:xfrm>
        </p:spPr>
        <p:txBody>
          <a:bodyPr anchor="ctr"/>
          <a:lstStyle/>
          <a:p>
            <a:r>
              <a:rPr lang="en-US" dirty="0"/>
              <a:t>`</a:t>
            </a:r>
            <a:r>
              <a:rPr lang="en-US" dirty="0" err="1"/>
              <a:t>N;wou</a:t>
            </a:r>
            <a:r>
              <a:rPr lang="en-US" dirty="0"/>
              <a:t> men ham </a:t>
            </a:r>
            <a:r>
              <a:rPr lang="en-US" dirty="0" err="1"/>
              <a:t>ny</a:t>
            </a:r>
            <a:r>
              <a:rPr lang="en-US" dirty="0"/>
              <a:t> `P=o=c `</a:t>
            </a:r>
            <a:r>
              <a:rPr lang="en-US" dirty="0" err="1"/>
              <a:t>eak</a:t>
            </a:r>
            <a:r>
              <a:rPr lang="en-US" dirty="0"/>
              <a:t>[</a:t>
            </a:r>
            <a:r>
              <a:rPr lang="en-US" dirty="0" err="1"/>
              <a:t>i</a:t>
            </a:r>
            <a:r>
              <a:rPr lang="en-US" dirty="0"/>
              <a:t> `</a:t>
            </a:r>
            <a:r>
              <a:rPr lang="en-US" dirty="0" err="1"/>
              <a:t>nnou'u,y</a:t>
            </a:r>
            <a:r>
              <a:rPr lang="ar-EG" dirty="0"/>
              <a:t> </a:t>
            </a:r>
            <a:r>
              <a:rPr lang="en-US" dirty="0" err="1"/>
              <a:t>ma`mton</a:t>
            </a:r>
            <a:r>
              <a:rPr lang="en-US" dirty="0"/>
              <a:t> </a:t>
            </a:r>
            <a:r>
              <a:rPr lang="en-US" dirty="0" err="1"/>
              <a:t>nwou</a:t>
            </a:r>
            <a:endParaRPr lang="en-US" dirty="0"/>
          </a:p>
        </p:txBody>
      </p:sp>
    </p:spTree>
    <p:extLst>
      <p:ext uri="{BB962C8B-B14F-4D97-AF65-F5344CB8AC3E}">
        <p14:creationId xmlns:p14="http://schemas.microsoft.com/office/powerpoint/2010/main" val="214689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82282"/>
            <a:ext cx="9143999" cy="975719"/>
          </a:xfrm>
        </p:spPr>
        <p:txBody>
          <a:bodyPr anchor="ctr"/>
          <a:lstStyle/>
          <a:p>
            <a:r>
              <a:rPr lang="ar-EG" sz="3400" dirty="0"/>
              <a:t>إنجي بي بانطوكراطور إبشويس بيننوتي نيم ني إيهوؤو تيرو أنتي بين أونخ خين هيريني نيفين.</a:t>
            </a:r>
          </a:p>
        </p:txBody>
      </p:sp>
      <p:sp>
        <p:nvSpPr>
          <p:cNvPr id="7" name="Text Placeholder 6"/>
          <p:cNvSpPr>
            <a:spLocks noGrp="1"/>
          </p:cNvSpPr>
          <p:nvPr>
            <p:ph type="body" sz="quarter" idx="3"/>
          </p:nvPr>
        </p:nvSpPr>
        <p:spPr>
          <a:xfrm>
            <a:off x="-2" y="5073389"/>
            <a:ext cx="9144000" cy="808893"/>
          </a:xfrm>
        </p:spPr>
        <p:txBody>
          <a:bodyPr>
            <a:noAutofit/>
          </a:bodyPr>
          <a:lstStyle/>
          <a:p>
            <a:pPr>
              <a:lnSpc>
                <a:spcPct val="80000"/>
              </a:lnSpc>
              <a:spcBef>
                <a:spcPts val="0"/>
              </a:spcBef>
            </a:pPr>
            <a:r>
              <a:rPr lang="en-US" dirty="0" err="1"/>
              <a:t>nem</a:t>
            </a:r>
            <a:r>
              <a:rPr lang="en-US" dirty="0"/>
              <a:t> </a:t>
            </a:r>
            <a:r>
              <a:rPr lang="en-US" dirty="0" err="1"/>
              <a:t>ni`ehoou</a:t>
            </a:r>
            <a:r>
              <a:rPr lang="en-US" dirty="0"/>
              <a:t> </a:t>
            </a:r>
            <a:r>
              <a:rPr lang="en-US" dirty="0" err="1"/>
              <a:t>tyrou</a:t>
            </a:r>
            <a:r>
              <a:rPr lang="en-US" dirty="0"/>
              <a:t> `</a:t>
            </a:r>
            <a:r>
              <a:rPr lang="en-US" dirty="0" err="1"/>
              <a:t>nte</a:t>
            </a:r>
            <a:r>
              <a:rPr lang="en-US" dirty="0"/>
              <a:t> </a:t>
            </a:r>
            <a:r>
              <a:rPr lang="en-US" dirty="0" err="1"/>
              <a:t>penwnq</a:t>
            </a:r>
            <a:r>
              <a:rPr lang="en-US" dirty="0"/>
              <a:t>@ </a:t>
            </a:r>
            <a:r>
              <a:rPr lang="en-US" dirty="0" err="1"/>
              <a:t>qen</a:t>
            </a:r>
            <a:r>
              <a:rPr lang="en-US" dirty="0"/>
              <a:t> </a:t>
            </a:r>
            <a:r>
              <a:rPr lang="en-US" dirty="0" err="1"/>
              <a:t>hiryny</a:t>
            </a:r>
            <a:r>
              <a:rPr lang="en-US" dirty="0"/>
              <a:t> </a:t>
            </a:r>
            <a:r>
              <a:rPr lang="en-US" dirty="0" err="1"/>
              <a:t>niben</a:t>
            </a:r>
            <a:endParaRPr lang="ar-EG" dirty="0"/>
          </a:p>
          <a:p>
            <a:pPr>
              <a:lnSpc>
                <a:spcPct val="80000"/>
              </a:lnSpc>
              <a:spcBef>
                <a:spcPts val="0"/>
              </a:spcBef>
            </a:pPr>
            <a:r>
              <a:rPr lang="en-US" dirty="0"/>
              <a:t> `</a:t>
            </a:r>
            <a:r>
              <a:rPr lang="en-US" dirty="0" err="1"/>
              <a:t>nje</a:t>
            </a:r>
            <a:r>
              <a:rPr lang="en-US" dirty="0"/>
              <a:t> </a:t>
            </a:r>
            <a:r>
              <a:rPr lang="en-US" dirty="0" err="1"/>
              <a:t>pipantokratwr</a:t>
            </a:r>
            <a:r>
              <a:rPr lang="en-US" dirty="0"/>
              <a:t> `P=o=c </a:t>
            </a:r>
            <a:r>
              <a:rPr lang="en-US" dirty="0" err="1"/>
              <a:t>Pennou</a:t>
            </a:r>
            <a:r>
              <a:rPr lang="en-US" dirty="0"/>
              <a:t>].</a:t>
            </a:r>
          </a:p>
        </p:txBody>
      </p:sp>
      <p:sp>
        <p:nvSpPr>
          <p:cNvPr id="3" name="Text Placeholder 2">
            <a:extLst>
              <a:ext uri="{FF2B5EF4-FFF2-40B4-BE49-F238E27FC236}">
                <a16:creationId xmlns:a16="http://schemas.microsoft.com/office/drawing/2014/main" id="{0FFB04B1-4228-4807-AC50-1C1FC6362F1B}"/>
              </a:ext>
            </a:extLst>
          </p:cNvPr>
          <p:cNvSpPr>
            <a:spLocks noGrp="1"/>
          </p:cNvSpPr>
          <p:nvPr>
            <p:ph type="body" sz="quarter" idx="10"/>
          </p:nvPr>
        </p:nvSpPr>
        <p:spPr>
          <a:xfrm>
            <a:off x="-2" y="4346033"/>
            <a:ext cx="9144000" cy="727356"/>
          </a:xfrm>
        </p:spPr>
        <p:txBody>
          <a:bodyPr/>
          <a:lstStyle/>
          <a:p>
            <a:r>
              <a:rPr lang="en-US" sz="4000" dirty="0"/>
              <a:t> </a:t>
            </a:r>
            <a:r>
              <a:rPr lang="ar-EG" sz="4000" dirty="0"/>
              <a:t>وكل أيام حياتنا بكل سلام ضابط الكل الرب إلهنا</a:t>
            </a:r>
            <a:r>
              <a:rPr lang="en-US" sz="4000" dirty="0"/>
              <a:t>.</a:t>
            </a:r>
          </a:p>
        </p:txBody>
      </p:sp>
    </p:spTree>
    <p:extLst>
      <p:ext uri="{BB962C8B-B14F-4D97-AF65-F5344CB8AC3E}">
        <p14:creationId xmlns:p14="http://schemas.microsoft.com/office/powerpoint/2010/main" val="28108147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68-E7CC-4C9A-90FF-0CFD7BBF0465}"/>
              </a:ext>
            </a:extLst>
          </p:cNvPr>
          <p:cNvSpPr>
            <a:spLocks noGrp="1"/>
          </p:cNvSpPr>
          <p:nvPr>
            <p:ph type="title"/>
          </p:nvPr>
        </p:nvSpPr>
        <p:spPr/>
        <p:txBody>
          <a:bodyPr>
            <a:normAutofit/>
          </a:bodyPr>
          <a:lstStyle/>
          <a:p>
            <a:r>
              <a:rPr lang="ar-EG" sz="4400" dirty="0"/>
              <a:t>وليستحقوا ملكوت السموات</a:t>
            </a:r>
          </a:p>
        </p:txBody>
      </p:sp>
      <p:sp>
        <p:nvSpPr>
          <p:cNvPr id="3" name="Text Placeholder 2">
            <a:extLst>
              <a:ext uri="{FF2B5EF4-FFF2-40B4-BE49-F238E27FC236}">
                <a16:creationId xmlns:a16="http://schemas.microsoft.com/office/drawing/2014/main" id="{CA4821E5-BA71-4546-B8A8-B469BB103766}"/>
              </a:ext>
            </a:extLst>
          </p:cNvPr>
          <p:cNvSpPr>
            <a:spLocks noGrp="1"/>
          </p:cNvSpPr>
          <p:nvPr>
            <p:ph type="body" idx="1"/>
          </p:nvPr>
        </p:nvSpPr>
        <p:spPr/>
        <p:txBody>
          <a:bodyPr/>
          <a:lstStyle/>
          <a:p>
            <a:r>
              <a:rPr lang="ar-EG" sz="4000" dirty="0"/>
              <a:t>أووه مارو إر إبئميبشا إنتى ميتئورو إنتى نيفيؤوى</a:t>
            </a:r>
          </a:p>
        </p:txBody>
      </p:sp>
      <p:sp>
        <p:nvSpPr>
          <p:cNvPr id="5" name="Text Placeholder 4">
            <a:extLst>
              <a:ext uri="{FF2B5EF4-FFF2-40B4-BE49-F238E27FC236}">
                <a16:creationId xmlns:a16="http://schemas.microsoft.com/office/drawing/2014/main" id="{BA8F93D4-7375-49CD-B55D-5236E484FD7D}"/>
              </a:ext>
            </a:extLst>
          </p:cNvPr>
          <p:cNvSpPr>
            <a:spLocks noGrp="1"/>
          </p:cNvSpPr>
          <p:nvPr>
            <p:ph type="body" sz="quarter" idx="3"/>
          </p:nvPr>
        </p:nvSpPr>
        <p:spPr/>
        <p:txBody>
          <a:bodyPr anchor="ctr"/>
          <a:lstStyle/>
          <a:p>
            <a:r>
              <a:rPr lang="pt-BR" sz="3800" dirty="0"/>
              <a:t>Ouoh marouer`pem`psa `n;metouro `nte nivyou`i</a:t>
            </a:r>
          </a:p>
        </p:txBody>
      </p:sp>
    </p:spTree>
    <p:extLst>
      <p:ext uri="{BB962C8B-B14F-4D97-AF65-F5344CB8AC3E}">
        <p14:creationId xmlns:p14="http://schemas.microsoft.com/office/powerpoint/2010/main" val="24498940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996-FEE9-425D-B5EE-BC62801404ED}"/>
              </a:ext>
            </a:extLst>
          </p:cNvPr>
          <p:cNvSpPr>
            <a:spLocks noGrp="1"/>
          </p:cNvSpPr>
          <p:nvPr>
            <p:ph type="title"/>
          </p:nvPr>
        </p:nvSpPr>
        <p:spPr>
          <a:xfrm>
            <a:off x="-1" y="4378933"/>
            <a:ext cx="9144000" cy="650268"/>
          </a:xfrm>
        </p:spPr>
        <p:txBody>
          <a:bodyPr/>
          <a:lstStyle/>
          <a:p>
            <a:r>
              <a:rPr lang="ar-EG" dirty="0"/>
              <a:t>وأما نحن كلنا فهب لنا كمالاً مسيحياً يرضيك أمامك.</a:t>
            </a:r>
          </a:p>
        </p:txBody>
      </p:sp>
      <p:sp>
        <p:nvSpPr>
          <p:cNvPr id="3" name="Text Placeholder 2">
            <a:extLst>
              <a:ext uri="{FF2B5EF4-FFF2-40B4-BE49-F238E27FC236}">
                <a16:creationId xmlns:a16="http://schemas.microsoft.com/office/drawing/2014/main" id="{197C01DB-5D9F-4168-BE95-BBE603B0AE29}"/>
              </a:ext>
            </a:extLst>
          </p:cNvPr>
          <p:cNvSpPr>
            <a:spLocks noGrp="1"/>
          </p:cNvSpPr>
          <p:nvPr>
            <p:ph type="body" idx="1"/>
          </p:nvPr>
        </p:nvSpPr>
        <p:spPr>
          <a:xfrm>
            <a:off x="1" y="5988843"/>
            <a:ext cx="9143999" cy="869157"/>
          </a:xfrm>
        </p:spPr>
        <p:txBody>
          <a:bodyPr anchor="ctr"/>
          <a:lstStyle/>
          <a:p>
            <a:r>
              <a:rPr lang="ar-EG" sz="3400" dirty="0"/>
              <a:t>آنون ذى تيرين آرى خاريزستى نان إمبين جوك إن إخرستيانوس إفراناك إم بيك إمثو</a:t>
            </a:r>
          </a:p>
        </p:txBody>
      </p:sp>
      <p:sp>
        <p:nvSpPr>
          <p:cNvPr id="5" name="Text Placeholder 4">
            <a:extLst>
              <a:ext uri="{FF2B5EF4-FFF2-40B4-BE49-F238E27FC236}">
                <a16:creationId xmlns:a16="http://schemas.microsoft.com/office/drawing/2014/main" id="{FD724615-001C-4A53-90E4-CC38DFF1DFBC}"/>
              </a:ext>
            </a:extLst>
          </p:cNvPr>
          <p:cNvSpPr>
            <a:spLocks noGrp="1"/>
          </p:cNvSpPr>
          <p:nvPr>
            <p:ph type="body" sz="quarter" idx="3"/>
          </p:nvPr>
        </p:nvSpPr>
        <p:spPr>
          <a:xfrm>
            <a:off x="0" y="5029201"/>
            <a:ext cx="9144000" cy="959643"/>
          </a:xfrm>
        </p:spPr>
        <p:txBody>
          <a:bodyPr/>
          <a:lstStyle/>
          <a:p>
            <a:r>
              <a:rPr lang="en-US" dirty="0"/>
              <a:t>Anon de </a:t>
            </a:r>
            <a:r>
              <a:rPr lang="en-US" dirty="0" err="1"/>
              <a:t>tyren</a:t>
            </a:r>
            <a:r>
              <a:rPr lang="en-US" dirty="0"/>
              <a:t> `</a:t>
            </a:r>
            <a:r>
              <a:rPr lang="en-US" dirty="0" err="1"/>
              <a:t>ari,arizec;e</a:t>
            </a:r>
            <a:r>
              <a:rPr lang="en-US" dirty="0"/>
              <a:t> nan </a:t>
            </a:r>
            <a:r>
              <a:rPr lang="en-US" dirty="0" err="1"/>
              <a:t>mpenjwk</a:t>
            </a:r>
            <a:r>
              <a:rPr lang="en-US" dirty="0"/>
              <a:t> `n`,</a:t>
            </a:r>
            <a:r>
              <a:rPr lang="en-US" dirty="0" err="1"/>
              <a:t>ricti`anoc</a:t>
            </a:r>
            <a:r>
              <a:rPr lang="en-US" dirty="0"/>
              <a:t> </a:t>
            </a:r>
            <a:r>
              <a:rPr lang="en-US" dirty="0" err="1"/>
              <a:t>efranak</a:t>
            </a:r>
            <a:r>
              <a:rPr lang="en-US" dirty="0"/>
              <a:t> `</a:t>
            </a:r>
            <a:r>
              <a:rPr lang="en-US" dirty="0" err="1"/>
              <a:t>mpek`m;o</a:t>
            </a:r>
            <a:endParaRPr lang="en-US" dirty="0"/>
          </a:p>
        </p:txBody>
      </p:sp>
    </p:spTree>
    <p:extLst>
      <p:ext uri="{BB962C8B-B14F-4D97-AF65-F5344CB8AC3E}">
        <p14:creationId xmlns:p14="http://schemas.microsoft.com/office/powerpoint/2010/main" val="3882034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7DE-91B1-4DBB-AD1C-8A52EEBDA419}"/>
              </a:ext>
            </a:extLst>
          </p:cNvPr>
          <p:cNvSpPr>
            <a:spLocks noGrp="1"/>
          </p:cNvSpPr>
          <p:nvPr>
            <p:ph type="title"/>
          </p:nvPr>
        </p:nvSpPr>
        <p:spPr>
          <a:xfrm>
            <a:off x="-1" y="4378933"/>
            <a:ext cx="9144000" cy="624868"/>
          </a:xfrm>
        </p:spPr>
        <p:txBody>
          <a:bodyPr>
            <a:normAutofit fontScale="90000"/>
          </a:bodyPr>
          <a:lstStyle/>
          <a:p>
            <a:r>
              <a:rPr lang="ar-EG" dirty="0"/>
              <a:t>وأعطهم وإيانا نصيباً وميراثاً </a:t>
            </a:r>
            <a:r>
              <a:rPr lang="ar-EG" sz="4000" dirty="0"/>
              <a:t>مع كافة قديسيك</a:t>
            </a:r>
            <a:endParaRPr lang="ar-EG" dirty="0"/>
          </a:p>
        </p:txBody>
      </p:sp>
      <p:sp>
        <p:nvSpPr>
          <p:cNvPr id="3" name="Text Placeholder 2">
            <a:extLst>
              <a:ext uri="{FF2B5EF4-FFF2-40B4-BE49-F238E27FC236}">
                <a16:creationId xmlns:a16="http://schemas.microsoft.com/office/drawing/2014/main" id="{27DC400F-2F74-44F1-861E-3A8D6507A4E4}"/>
              </a:ext>
            </a:extLst>
          </p:cNvPr>
          <p:cNvSpPr>
            <a:spLocks noGrp="1"/>
          </p:cNvSpPr>
          <p:nvPr>
            <p:ph type="body" idx="1"/>
          </p:nvPr>
        </p:nvSpPr>
        <p:spPr>
          <a:xfrm>
            <a:off x="1" y="5897881"/>
            <a:ext cx="9143999" cy="960120"/>
          </a:xfrm>
        </p:spPr>
        <p:txBody>
          <a:bodyPr anchor="ctr"/>
          <a:lstStyle/>
          <a:p>
            <a:r>
              <a:rPr lang="ar-EG" sz="3400" dirty="0"/>
              <a:t> أووه موى نؤو نيمان إن أو ميروس نيم أو إكليروس</a:t>
            </a:r>
            <a:r>
              <a:rPr lang="en-US" sz="3400" dirty="0"/>
              <a:t> </a:t>
            </a:r>
            <a:r>
              <a:rPr lang="ar-EG" sz="3400" dirty="0"/>
              <a:t>نيم نى إثؤواب تيرو إنتاك</a:t>
            </a:r>
          </a:p>
        </p:txBody>
      </p:sp>
      <p:sp>
        <p:nvSpPr>
          <p:cNvPr id="5" name="Text Placeholder 4">
            <a:extLst>
              <a:ext uri="{FF2B5EF4-FFF2-40B4-BE49-F238E27FC236}">
                <a16:creationId xmlns:a16="http://schemas.microsoft.com/office/drawing/2014/main" id="{C1D67050-9484-4D4C-8AA5-C441918DD4A9}"/>
              </a:ext>
            </a:extLst>
          </p:cNvPr>
          <p:cNvSpPr>
            <a:spLocks noGrp="1"/>
          </p:cNvSpPr>
          <p:nvPr>
            <p:ph type="body" sz="quarter" idx="3"/>
          </p:nvPr>
        </p:nvSpPr>
        <p:spPr>
          <a:xfrm>
            <a:off x="0" y="5003802"/>
            <a:ext cx="9144000" cy="894078"/>
          </a:xfrm>
        </p:spPr>
        <p:txBody>
          <a:bodyPr anchor="ctr"/>
          <a:lstStyle/>
          <a:p>
            <a:r>
              <a:rPr lang="pt-BR" dirty="0"/>
              <a:t>Ouoh moi nwou neman `noumeroc nem ou`klyro</a:t>
            </a:r>
            <a:r>
              <a:rPr lang="ar-EG" dirty="0"/>
              <a:t> </a:t>
            </a:r>
            <a:r>
              <a:rPr lang="pt-BR" dirty="0"/>
              <a:t>n</a:t>
            </a:r>
            <a:r>
              <a:rPr lang="pt-BR" sz="3600" dirty="0"/>
              <a:t>em ny=e=;=u throu `ntak</a:t>
            </a:r>
          </a:p>
        </p:txBody>
      </p:sp>
    </p:spTree>
    <p:extLst>
      <p:ext uri="{BB962C8B-B14F-4D97-AF65-F5344CB8AC3E}">
        <p14:creationId xmlns:p14="http://schemas.microsoft.com/office/powerpoint/2010/main" val="39689565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EE4-8F18-4DD7-9B9B-503D6B8B0BAE}"/>
              </a:ext>
            </a:extLst>
          </p:cNvPr>
          <p:cNvSpPr>
            <a:spLocks noGrp="1"/>
          </p:cNvSpPr>
          <p:nvPr>
            <p:ph type="title"/>
          </p:nvPr>
        </p:nvSpPr>
        <p:spPr/>
        <p:txBody>
          <a:bodyPr>
            <a:noAutofit/>
          </a:bodyPr>
          <a:lstStyle/>
          <a:p>
            <a:r>
              <a:rPr lang="ar-EG" sz="5400" dirty="0"/>
              <a:t>يا رب إرحم</a:t>
            </a:r>
          </a:p>
        </p:txBody>
      </p:sp>
      <p:sp>
        <p:nvSpPr>
          <p:cNvPr id="3" name="Text Placeholder 2">
            <a:extLst>
              <a:ext uri="{FF2B5EF4-FFF2-40B4-BE49-F238E27FC236}">
                <a16:creationId xmlns:a16="http://schemas.microsoft.com/office/drawing/2014/main" id="{55EFDDAB-30CB-4B1E-BF18-579720470E92}"/>
              </a:ext>
            </a:extLst>
          </p:cNvPr>
          <p:cNvSpPr>
            <a:spLocks noGrp="1"/>
          </p:cNvSpPr>
          <p:nvPr>
            <p:ph type="body" idx="1"/>
          </p:nvPr>
        </p:nvSpPr>
        <p:spPr/>
        <p:txBody>
          <a:bodyPr/>
          <a:lstStyle/>
          <a:p>
            <a:r>
              <a:rPr lang="ar-EG" sz="5400" dirty="0"/>
              <a:t>كيريى إليسون</a:t>
            </a:r>
          </a:p>
        </p:txBody>
      </p:sp>
      <p:sp>
        <p:nvSpPr>
          <p:cNvPr id="5" name="Text Placeholder 4">
            <a:extLst>
              <a:ext uri="{FF2B5EF4-FFF2-40B4-BE49-F238E27FC236}">
                <a16:creationId xmlns:a16="http://schemas.microsoft.com/office/drawing/2014/main" id="{8571D820-57A9-47C9-A980-62DAF9414969}"/>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371940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تفضل يا رب أن تحفظنا في هذ</a:t>
                      </a:r>
                      <a:r>
                        <a:rPr lang="ar-EG" sz="8000" b="1" dirty="0"/>
                        <a:t>ه</a:t>
                      </a:r>
                      <a:r>
                        <a:rPr lang="ar-SA" sz="8000" b="1" dirty="0"/>
                        <a:t> ال</a:t>
                      </a:r>
                      <a:r>
                        <a:rPr lang="ar-EG" sz="8000" b="1" dirty="0"/>
                        <a:t>ليلة</a:t>
                      </a:r>
                      <a:r>
                        <a:rPr lang="ar-SA" sz="8000" b="1" dirty="0"/>
                        <a:t> بغير خطية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مبارك أنت أيها الرب إله آبائنا ومتزايد بركة، واسمك القدوس مملوء مجدا إلى الأبد.أمين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8175144"/>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فلتكن رحمتك علينا يا رب كمثل اتكالنا عليك، لأن أعين الكل تترجاك</a:t>
                      </a:r>
                      <a:r>
                        <a:rPr lang="en-US" sz="5400" b="1" dirty="0"/>
                        <a:t> </a:t>
                      </a:r>
                      <a:r>
                        <a:rPr lang="ar-SA" sz="5400" b="1" dirty="0"/>
                        <a:t>لأنك أنت الذي تعطيهم طعامهم في حينه.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7652364"/>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5400" b="1" dirty="0"/>
                        <a:t>اسمعنا يا الله مخلصنا يا رجاء أقطار الأرض كلها</a:t>
                      </a:r>
                      <a:r>
                        <a:rPr lang="en-US" sz="5400" b="1" dirty="0"/>
                        <a:t> </a:t>
                      </a:r>
                      <a:r>
                        <a:rPr lang="ar-SA" sz="5400" b="1" dirty="0"/>
                        <a:t>وأنت يا رب تحفظنا وتنجينا من هذا</a:t>
                      </a:r>
                      <a:r>
                        <a:rPr lang="ar-EG" sz="5400" b="1" dirty="0"/>
                        <a:t> </a:t>
                      </a:r>
                      <a:r>
                        <a:rPr lang="ar-SA" sz="5400" b="1" dirty="0"/>
                        <a:t>الجيل وإلى الأب</a:t>
                      </a:r>
                      <a:r>
                        <a:rPr lang="ar-EG" sz="5400" b="1" dirty="0"/>
                        <a:t>د</a:t>
                      </a:r>
                      <a:r>
                        <a:rPr lang="ar-SA" sz="5400" b="1" dirty="0"/>
                        <a:t>.</a:t>
                      </a:r>
                      <a:r>
                        <a:rPr lang="en-US" sz="5400" b="1" dirty="0"/>
                        <a:t> </a:t>
                      </a:r>
                      <a:r>
                        <a:rPr lang="ar-SA" sz="5400" b="1" dirty="0"/>
                        <a:t>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علمني عدلك، مبارك أنت يا رب، فهمني حقوقك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أنر لي برك. يا رب رحمتك دائمة إلى الأبد</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5400" dirty="0"/>
              <a:t>إبروس إفيكساس تيه</a:t>
            </a:r>
          </a:p>
        </p:txBody>
      </p:sp>
      <p:sp>
        <p:nvSpPr>
          <p:cNvPr id="7" name="Text Placeholder 6"/>
          <p:cNvSpPr>
            <a:spLocks noGrp="1"/>
          </p:cNvSpPr>
          <p:nvPr>
            <p:ph type="body" sz="quarter" idx="3"/>
          </p:nvPr>
        </p:nvSpPr>
        <p:spPr/>
        <p:txBody>
          <a:bodyPr>
            <a:normAutofit fontScale="92500" lnSpcReduction="20000"/>
          </a:bodyPr>
          <a:lstStyle/>
          <a:p>
            <a:r>
              <a:rPr lang="en-US" sz="6000" dirty="0" err="1"/>
              <a:t>Proceuxac;e</a:t>
            </a:r>
            <a:endParaRPr lang="en-US" sz="6000" dirty="0"/>
          </a:p>
        </p:txBody>
      </p:sp>
      <p:sp>
        <p:nvSpPr>
          <p:cNvPr id="2" name="Text Placeholder 1">
            <a:extLst>
              <a:ext uri="{FF2B5EF4-FFF2-40B4-BE49-F238E27FC236}">
                <a16:creationId xmlns:a16="http://schemas.microsoft.com/office/drawing/2014/main" id="{F4BA2297-65B9-425E-842E-4F32EB416944}"/>
              </a:ext>
            </a:extLst>
          </p:cNvPr>
          <p:cNvSpPr>
            <a:spLocks noGrp="1"/>
          </p:cNvSpPr>
          <p:nvPr>
            <p:ph type="body" sz="quarter" idx="10"/>
          </p:nvPr>
        </p:nvSpPr>
        <p:spPr/>
        <p:txBody>
          <a:bodyPr/>
          <a:lstStyle/>
          <a:p>
            <a:r>
              <a:rPr lang="ar-EG" sz="6600" dirty="0">
                <a:solidFill>
                  <a:schemeClr val="lt1"/>
                </a:solidFill>
              </a:rPr>
              <a:t>صلوا</a:t>
            </a:r>
            <a:endParaRPr lang="en-US" sz="6600" dirty="0"/>
          </a:p>
        </p:txBody>
      </p:sp>
    </p:spTree>
    <p:extLst>
      <p:ext uri="{BB962C8B-B14F-4D97-AF65-F5344CB8AC3E}">
        <p14:creationId xmlns:p14="http://schemas.microsoft.com/office/powerpoint/2010/main" val="312179885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أعمال يديك يا رب لا ترفضها، لأنك صرت لي ملجأ من جيل إلى جيل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أنا طلبت الرب وقلت: ارحمني وخلص نفسي، فإني أخطأت إليك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يا رب التجأت إليك فخلصني، وعلمني أن أصنع مشيئتك</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لأنك أنت هو إلهي، وعندك ينبوع الحياة، وبنورك</a:t>
                      </a:r>
                      <a:r>
                        <a:rPr lang="en-US" sz="6000" b="1" dirty="0"/>
                        <a:t> </a:t>
                      </a:r>
                      <a:r>
                        <a:rPr lang="ar-SA" sz="6000" b="1" dirty="0"/>
                        <a:t>يا رب نعاين النور</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فلتأت رحمتك للذين يعرفونك، وبرك للمستقيمي القلوب</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لك تجب البركة. لك يحق التسبيح. لك ينبغي التمجيد</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الآب والابن والروح القدس، الكائن منذ البدء والآن وإلى الأبد.آمين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جيد هو الاعتراف للرب، والترتيل لاسمك أيها العلي</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أن يخبر برحمتك في الغدوات، وحقك في كل ليلة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ولد من العذراء،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6000" dirty="0"/>
              <a:t>كيريى إليسون</a:t>
            </a:r>
          </a:p>
        </p:txBody>
      </p:sp>
      <p:sp>
        <p:nvSpPr>
          <p:cNvPr id="7" name="Text Placeholder 6"/>
          <p:cNvSpPr>
            <a:spLocks noGrp="1"/>
          </p:cNvSpPr>
          <p:nvPr>
            <p:ph type="body" sz="quarter" idx="3"/>
          </p:nvPr>
        </p:nvSpPr>
        <p:spPr/>
        <p:txBody>
          <a:bodyPr anchor="b">
            <a:normAutofit fontScale="92500" lnSpcReduction="20000"/>
          </a:bodyPr>
          <a:lstStyle/>
          <a:p>
            <a:r>
              <a:rPr lang="en-US" sz="6000" dirty="0" err="1"/>
              <a:t>Kuri`e</a:t>
            </a:r>
            <a:r>
              <a:rPr lang="en-US" sz="6000" dirty="0"/>
              <a:t> `</a:t>
            </a:r>
            <a:r>
              <a:rPr lang="en-US" sz="6000" dirty="0" err="1"/>
              <a:t>ele`ycon</a:t>
            </a:r>
            <a:endParaRPr lang="en-US" sz="6000" dirty="0"/>
          </a:p>
        </p:txBody>
      </p:sp>
      <p:sp>
        <p:nvSpPr>
          <p:cNvPr id="2" name="Text Placeholder 1">
            <a:extLst>
              <a:ext uri="{FF2B5EF4-FFF2-40B4-BE49-F238E27FC236}">
                <a16:creationId xmlns:a16="http://schemas.microsoft.com/office/drawing/2014/main" id="{C965D236-4600-4C5A-8D1A-AF238646DBD4}"/>
              </a:ext>
            </a:extLst>
          </p:cNvPr>
          <p:cNvSpPr>
            <a:spLocks noGrp="1"/>
          </p:cNvSpPr>
          <p:nvPr>
            <p:ph type="body" sz="quarter" idx="10"/>
          </p:nvPr>
        </p:nvSpPr>
        <p:spPr>
          <a:xfrm>
            <a:off x="-2" y="4337193"/>
            <a:ext cx="9144000" cy="808038"/>
          </a:xfrm>
        </p:spPr>
        <p:txBody>
          <a:bodyPr/>
          <a:lstStyle/>
          <a:p>
            <a:r>
              <a:rPr lang="ar-EG" sz="6000" dirty="0"/>
              <a:t>يا رب إرحم</a:t>
            </a:r>
            <a:endParaRPr lang="en-US" sz="6000" dirty="0"/>
          </a:p>
        </p:txBody>
      </p:sp>
    </p:spTree>
    <p:extLst>
      <p:ext uri="{BB962C8B-B14F-4D97-AF65-F5344CB8AC3E}">
        <p14:creationId xmlns:p14="http://schemas.microsoft.com/office/powerpoint/2010/main" val="463878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صلب عنا،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قام من الأموات وصعد إلى السموات،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المجد للآب والابن والروح القدس، الآن وكل أوان وإلى دهر الدهور.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الثالوث القدوس ارحمنا. أيها الثالوث القدوس ارحمنا. أيها الثالوث القدوس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يا رب اغفر لنا خطايانا. يا رب اغفر لنا آثامنا. يا رب اغفر لنا زلاتنا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يا رب افتقد مرضى شعبك، اشفهم</a:t>
                      </a:r>
                      <a:r>
                        <a:rPr lang="en-US" sz="6600" b="1" dirty="0"/>
                        <a:t> </a:t>
                      </a:r>
                      <a:r>
                        <a:rPr lang="ar-SA" sz="6600" b="1" dirty="0"/>
                        <a:t>من أجل اسمك القدوس</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آباؤنا وإخوتنا الذين رقدوا، يا رب نيح نفوسهم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يا من هو بلا خطية، يا رب ارحمنا. يا من بلا خطية، يا رب أعنا، واقبل طلباتنا إليك</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 لك المجد والعزة والتقديس المثلث. يا رب ارحم. يا رب ارحم يا رب بارك.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690162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0" baseline="0" dirty="0">
                          <a:ln w="9525">
                            <a:noFill/>
                            <a:round/>
                            <a:headEnd/>
                            <a:tailEnd/>
                          </a:ln>
                          <a:solidFill>
                            <a:srgbClr val="FFC000"/>
                          </a:solidFill>
                          <a:effectLst/>
                          <a:latin typeface="Times New Roman"/>
                          <a:ea typeface="+mn-ea"/>
                          <a:cs typeface="Times New Roman"/>
                        </a:rPr>
                        <a:t>واجعلنا مستحقين أن نقول بشكر: أبانا الذي في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افنيب ابشويس افنوتى بى باندوكراطور </a:t>
            </a:r>
          </a:p>
        </p:txBody>
      </p:sp>
      <p:sp>
        <p:nvSpPr>
          <p:cNvPr id="7" name="Text Placeholder 6"/>
          <p:cNvSpPr>
            <a:spLocks noGrp="1"/>
          </p:cNvSpPr>
          <p:nvPr>
            <p:ph type="body" sz="quarter" idx="3"/>
          </p:nvPr>
        </p:nvSpPr>
        <p:spPr/>
        <p:txBody>
          <a:bodyPr>
            <a:normAutofit/>
          </a:bodyPr>
          <a:lstStyle/>
          <a:p>
            <a:r>
              <a:rPr lang="en-US" sz="4800" dirty="0">
                <a:latin typeface="Abraam" pitchFamily="2" charset="0"/>
              </a:rPr>
              <a:t>~</a:t>
            </a:r>
            <a:r>
              <a:rPr lang="en-US" sz="4800" dirty="0" err="1"/>
              <a:t>Vnyb</a:t>
            </a:r>
            <a:r>
              <a:rPr lang="en-US" sz="4800" dirty="0"/>
              <a:t> </a:t>
            </a:r>
            <a:r>
              <a:rPr lang="en-US" sz="4800" dirty="0">
                <a:latin typeface="Abraam" pitchFamily="2" charset="0"/>
              </a:rPr>
              <a:t>~</a:t>
            </a:r>
            <a:r>
              <a:rPr lang="en-US" sz="4800" dirty="0"/>
              <a:t>P[</a:t>
            </a:r>
            <a:r>
              <a:rPr lang="en-US" sz="4800" dirty="0" err="1"/>
              <a:t>oic</a:t>
            </a:r>
            <a:r>
              <a:rPr lang="en-US" sz="4800" dirty="0"/>
              <a:t> </a:t>
            </a:r>
            <a:r>
              <a:rPr lang="en-US" sz="4800" dirty="0" err="1"/>
              <a:t>Vnou</a:t>
            </a:r>
            <a:r>
              <a:rPr lang="en-US" sz="4800" dirty="0"/>
              <a:t>] </a:t>
            </a:r>
            <a:r>
              <a:rPr lang="en-US" sz="4800" dirty="0" err="1"/>
              <a:t>pipantokratwr</a:t>
            </a:r>
            <a:endParaRPr lang="en-US" sz="4800" dirty="0"/>
          </a:p>
        </p:txBody>
      </p:sp>
      <p:sp>
        <p:nvSpPr>
          <p:cNvPr id="2" name="Text Placeholder 1">
            <a:extLst>
              <a:ext uri="{FF2B5EF4-FFF2-40B4-BE49-F238E27FC236}">
                <a16:creationId xmlns:a16="http://schemas.microsoft.com/office/drawing/2014/main" id="{4E0C8F71-3542-45DE-BC13-54A9F184FCCA}"/>
              </a:ext>
            </a:extLst>
          </p:cNvPr>
          <p:cNvSpPr>
            <a:spLocks noGrp="1"/>
          </p:cNvSpPr>
          <p:nvPr>
            <p:ph type="body" sz="quarter" idx="10"/>
          </p:nvPr>
        </p:nvSpPr>
        <p:spPr>
          <a:xfrm>
            <a:off x="0" y="4337193"/>
            <a:ext cx="9144000" cy="808038"/>
          </a:xfrm>
        </p:spPr>
        <p:txBody>
          <a:bodyPr/>
          <a:lstStyle/>
          <a:p>
            <a:r>
              <a:rPr lang="ar-EG" sz="5400" dirty="0"/>
              <a:t>أيها السيد الرب الإله ضابط الكل</a:t>
            </a:r>
            <a:endParaRPr lang="en-US" sz="5400" dirty="0"/>
          </a:p>
        </p:txBody>
      </p:sp>
    </p:spTree>
    <p:extLst>
      <p:ext uri="{BB962C8B-B14F-4D97-AF65-F5344CB8AC3E}">
        <p14:creationId xmlns:p14="http://schemas.microsoft.com/office/powerpoint/2010/main" val="346900487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t>صل</a:t>
            </a:r>
            <a:endParaRPr lang="en-US" sz="6000" dirty="0"/>
          </a:p>
        </p:txBody>
      </p:sp>
      <p:sp>
        <p:nvSpPr>
          <p:cNvPr id="6" name="Text Placeholder 5"/>
          <p:cNvSpPr>
            <a:spLocks noGrp="1"/>
          </p:cNvSpPr>
          <p:nvPr>
            <p:ph type="body" idx="1"/>
          </p:nvPr>
        </p:nvSpPr>
        <p:spPr/>
        <p:txBody>
          <a:bodyPr anchor="ctr"/>
          <a:lstStyle/>
          <a:p>
            <a:r>
              <a:rPr lang="ar-EG" sz="6000" dirty="0"/>
              <a:t>إشليل</a:t>
            </a:r>
          </a:p>
        </p:txBody>
      </p:sp>
      <p:sp>
        <p:nvSpPr>
          <p:cNvPr id="7" name="Text Placeholder 6"/>
          <p:cNvSpPr>
            <a:spLocks noGrp="1"/>
          </p:cNvSpPr>
          <p:nvPr>
            <p:ph type="body" sz="quarter" idx="3"/>
          </p:nvPr>
        </p:nvSpPr>
        <p:spPr/>
        <p:txBody>
          <a:bodyPr/>
          <a:lstStyle/>
          <a:p>
            <a:r>
              <a:rPr lang="en-US" sz="5400" dirty="0" err="1"/>
              <a:t>Slyl</a:t>
            </a:r>
            <a:endParaRPr lang="en-US" sz="5400" dirty="0"/>
          </a:p>
        </p:txBody>
      </p:sp>
    </p:spTree>
    <p:extLst>
      <p:ext uri="{BB962C8B-B14F-4D97-AF65-F5344CB8AC3E}">
        <p14:creationId xmlns:p14="http://schemas.microsoft.com/office/powerpoint/2010/main" val="27829143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proceu,y</a:t>
            </a:r>
            <a:r>
              <a:rPr lang="en-US" sz="4800" dirty="0"/>
              <a:t> `</a:t>
            </a:r>
            <a:r>
              <a:rPr lang="en-US" sz="4800" dirty="0" err="1"/>
              <a:t>cta;yte</a:t>
            </a:r>
            <a:endParaRPr lang="en-US" sz="4800" dirty="0"/>
          </a:p>
        </p:txBody>
      </p:sp>
    </p:spTree>
    <p:extLst>
      <p:ext uri="{BB962C8B-B14F-4D97-AF65-F5344CB8AC3E}">
        <p14:creationId xmlns:p14="http://schemas.microsoft.com/office/powerpoint/2010/main" val="417790369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9624543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14841762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27151604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8022662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32348872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أذكر يارب مرضى شعبك</a:t>
            </a:r>
            <a:endParaRPr lang="en-US" sz="4000" dirty="0"/>
          </a:p>
        </p:txBody>
      </p:sp>
      <p:sp>
        <p:nvSpPr>
          <p:cNvPr id="3" name="Text Placeholder 2"/>
          <p:cNvSpPr>
            <a:spLocks noGrp="1"/>
          </p:cNvSpPr>
          <p:nvPr>
            <p:ph type="body" idx="1"/>
          </p:nvPr>
        </p:nvSpPr>
        <p:spPr/>
        <p:txBody>
          <a:bodyPr/>
          <a:lstStyle/>
          <a:p>
            <a:r>
              <a:rPr lang="ar-SA" sz="4000" dirty="0">
                <a:solidFill>
                  <a:schemeClr val="lt1"/>
                </a:solidFill>
              </a:rPr>
              <a:t>آري</a:t>
            </a:r>
            <a:r>
              <a:rPr lang="ar-EG" sz="4000" dirty="0">
                <a:solidFill>
                  <a:schemeClr val="lt1"/>
                </a:solidFill>
              </a:rPr>
              <a:t> </a:t>
            </a:r>
            <a:r>
              <a:rPr lang="ar-SA" sz="4000" dirty="0">
                <a:solidFill>
                  <a:schemeClr val="lt1"/>
                </a:solidFill>
              </a:rPr>
              <a:t>إفميفئي</a:t>
            </a:r>
            <a:r>
              <a:rPr lang="ar-EG" sz="4000" dirty="0">
                <a:solidFill>
                  <a:schemeClr val="lt1"/>
                </a:solidFill>
              </a:rPr>
              <a:t> </a:t>
            </a:r>
            <a:r>
              <a:rPr lang="ar-SA" sz="4000" dirty="0">
                <a:solidFill>
                  <a:schemeClr val="lt1"/>
                </a:solidFill>
              </a:rPr>
              <a:t>إبشويس</a:t>
            </a:r>
            <a:r>
              <a:rPr lang="ar-EG" sz="4000" dirty="0">
                <a:solidFill>
                  <a:schemeClr val="lt1"/>
                </a:solidFill>
              </a:rPr>
              <a:t> إن نيئتشونى إنتى بيك لاؤس</a:t>
            </a:r>
            <a:r>
              <a:rPr lang="ar-SA" sz="4000" dirty="0">
                <a:solidFill>
                  <a:schemeClr val="lt1"/>
                </a:solidFill>
              </a:rPr>
              <a:t> </a:t>
            </a:r>
            <a:endParaRPr lang="ar-EG" sz="4000" dirty="0"/>
          </a:p>
        </p:txBody>
      </p:sp>
      <p:sp>
        <p:nvSpPr>
          <p:cNvPr id="5" name="Text Placeholder 4"/>
          <p:cNvSpPr>
            <a:spLocks noGrp="1"/>
          </p:cNvSpPr>
          <p:nvPr>
            <p:ph type="body" sz="quarter" idx="3"/>
          </p:nvPr>
        </p:nvSpPr>
        <p:spPr/>
        <p:txBody>
          <a:bodyPr/>
          <a:lstStyle/>
          <a:p>
            <a:r>
              <a:rPr lang="en-US" sz="4400" dirty="0" err="1"/>
              <a:t>Ari`vmeu`I</a:t>
            </a:r>
            <a:r>
              <a:rPr lang="en-US" sz="4400" dirty="0"/>
              <a:t> `P=o=c `</a:t>
            </a:r>
            <a:r>
              <a:rPr lang="en-US" sz="4400" dirty="0" err="1"/>
              <a:t>nnyetswni</a:t>
            </a:r>
            <a:r>
              <a:rPr lang="en-US" sz="4400" dirty="0"/>
              <a:t> `</a:t>
            </a:r>
            <a:r>
              <a:rPr lang="en-US" sz="4400" dirty="0" err="1"/>
              <a:t>nte</a:t>
            </a:r>
            <a:r>
              <a:rPr lang="ar-EG" sz="4400" dirty="0"/>
              <a:t> </a:t>
            </a:r>
            <a:r>
              <a:rPr lang="en-US" sz="4400" dirty="0" err="1"/>
              <a:t>peklaoc</a:t>
            </a:r>
            <a:r>
              <a:rPr lang="en-US" sz="4400" dirty="0"/>
              <a:t>.</a:t>
            </a:r>
            <a:endParaRPr lang="en-US" sz="66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45459"/>
          </a:xfrm>
        </p:spPr>
        <p:txBody>
          <a:bodyPr/>
          <a:lstStyle/>
          <a:p>
            <a:r>
              <a:rPr lang="ar-EG" dirty="0">
                <a:solidFill>
                  <a:schemeClr val="lt1"/>
                </a:solidFill>
              </a:rPr>
              <a:t>أطلبوا عن آبائنا وإخوتنا المرضى بكل مرض</a:t>
            </a:r>
            <a:endParaRPr lang="en-US" dirty="0"/>
          </a:p>
        </p:txBody>
      </p:sp>
      <p:sp>
        <p:nvSpPr>
          <p:cNvPr id="3" name="Text Placeholder 2"/>
          <p:cNvSpPr>
            <a:spLocks noGrp="1"/>
          </p:cNvSpPr>
          <p:nvPr>
            <p:ph type="body" idx="1"/>
          </p:nvPr>
        </p:nvSpPr>
        <p:spPr>
          <a:xfrm>
            <a:off x="1" y="6212541"/>
            <a:ext cx="9143999" cy="645459"/>
          </a:xfrm>
        </p:spPr>
        <p:txBody>
          <a:bodyPr anchor="ctr"/>
          <a:lstStyle/>
          <a:p>
            <a:r>
              <a:rPr lang="ar-EG" sz="3300" dirty="0">
                <a:solidFill>
                  <a:schemeClr val="lt1"/>
                </a:solidFill>
              </a:rPr>
              <a:t>طوبه إيجين نين يوتي نيم نين إسنيو إتشوني خين جين شوني نيفين</a:t>
            </a:r>
            <a:endParaRPr lang="ar-EG" sz="3300" dirty="0"/>
          </a:p>
        </p:txBody>
      </p:sp>
      <p:sp>
        <p:nvSpPr>
          <p:cNvPr id="5" name="Text Placeholder 4"/>
          <p:cNvSpPr>
            <a:spLocks noGrp="1"/>
          </p:cNvSpPr>
          <p:nvPr>
            <p:ph type="body" sz="quarter" idx="3"/>
          </p:nvPr>
        </p:nvSpPr>
        <p:spPr>
          <a:xfrm>
            <a:off x="0" y="5024392"/>
            <a:ext cx="9144000" cy="1188150"/>
          </a:xfrm>
        </p:spPr>
        <p:txBody>
          <a:bodyPr anchor="ctr"/>
          <a:lstStyle/>
          <a:p>
            <a:r>
              <a:rPr lang="en-US" dirty="0"/>
              <a:t>Twbh `</a:t>
            </a:r>
            <a:r>
              <a:rPr lang="en-US" dirty="0" err="1"/>
              <a:t>ejen</a:t>
            </a:r>
            <a:r>
              <a:rPr lang="en-US" dirty="0"/>
              <a:t> </a:t>
            </a:r>
            <a:r>
              <a:rPr lang="en-US" dirty="0" err="1"/>
              <a:t>nenio</a:t>
            </a:r>
            <a:r>
              <a:rPr lang="en-US" dirty="0"/>
              <a:t>] nem </a:t>
            </a:r>
            <a:r>
              <a:rPr lang="en-US" dirty="0" err="1"/>
              <a:t>nen`cnyou</a:t>
            </a:r>
            <a:r>
              <a:rPr lang="en-US" dirty="0"/>
              <a:t> et[</a:t>
            </a:r>
            <a:r>
              <a:rPr lang="en-US" dirty="0" err="1"/>
              <a:t>wni</a:t>
            </a:r>
            <a:r>
              <a:rPr lang="en-US" dirty="0"/>
              <a:t> </a:t>
            </a:r>
            <a:r>
              <a:rPr lang="en-US" dirty="0" err="1"/>
              <a:t>qen</a:t>
            </a:r>
            <a:r>
              <a:rPr lang="en-US" dirty="0"/>
              <a:t> </a:t>
            </a:r>
            <a:r>
              <a:rPr lang="en-US" dirty="0" err="1"/>
              <a:t>jinswni</a:t>
            </a:r>
            <a:r>
              <a:rPr lang="en-US" dirty="0"/>
              <a:t> </a:t>
            </a:r>
            <a:r>
              <a:rPr lang="en-US" dirty="0" err="1"/>
              <a:t>niben</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الثالوث المقدس إرحمنا</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0" y="5219700"/>
            <a:ext cx="914400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FFC000"/>
                </a:solidFill>
                <a:effectLst/>
                <a:uLnTx/>
                <a:uFillTx/>
                <a:latin typeface="CS New Athanasius" panose="020B0500000000000000" pitchFamily="34" charset="0"/>
              </a:rPr>
              <a:t>pan `agi`a `triac `ele`ycon `ymac</a:t>
            </a:r>
            <a:endParaRPr kumimoji="0" lang="en-US" sz="66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6" name="Rectangle 5"/>
          <p:cNvSpPr/>
          <p:nvPr/>
        </p:nvSpPr>
        <p:spPr>
          <a:xfrm>
            <a:off x="0" y="6019800"/>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بان أجيا إترياس إيليسون إيماس </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36025"/>
            <a:ext cx="9144000" cy="1021975"/>
          </a:xfrm>
        </p:spPr>
        <p:txBody>
          <a:bodyPr anchor="ctr"/>
          <a:lstStyle/>
          <a:p>
            <a:r>
              <a:rPr lang="ar-EG" sz="3600" dirty="0"/>
              <a:t>افيوت ام بينشويس أووه بين نوتى أووه بين سوتير ايسوس بخرستوس</a:t>
            </a:r>
          </a:p>
        </p:txBody>
      </p:sp>
      <p:sp>
        <p:nvSpPr>
          <p:cNvPr id="7" name="Text Placeholder 6"/>
          <p:cNvSpPr>
            <a:spLocks noGrp="1"/>
          </p:cNvSpPr>
          <p:nvPr>
            <p:ph type="body" sz="quarter" idx="3"/>
          </p:nvPr>
        </p:nvSpPr>
        <p:spPr>
          <a:xfrm>
            <a:off x="-2" y="5140625"/>
            <a:ext cx="9144002" cy="695400"/>
          </a:xfrm>
        </p:spPr>
        <p:txBody>
          <a:bodyPr>
            <a:noAutofit/>
          </a:bodyPr>
          <a:lstStyle/>
          <a:p>
            <a:r>
              <a:rPr lang="en-US" sz="3500" dirty="0">
                <a:latin typeface="Abraam" pitchFamily="2" charset="0"/>
              </a:rPr>
              <a:t>~</a:t>
            </a:r>
            <a:r>
              <a:rPr lang="en-US" sz="3500" dirty="0" err="1"/>
              <a:t>Viwt</a:t>
            </a:r>
            <a:r>
              <a:rPr lang="en-US" sz="3500" dirty="0"/>
              <a:t> `</a:t>
            </a:r>
            <a:r>
              <a:rPr lang="en-US" sz="3500" dirty="0" err="1"/>
              <a:t>mPen</a:t>
            </a:r>
            <a:r>
              <a:rPr lang="en-US" sz="3500" dirty="0"/>
              <a:t>=o=c </a:t>
            </a:r>
            <a:r>
              <a:rPr lang="en-US" sz="3500" dirty="0" err="1"/>
              <a:t>ouoh</a:t>
            </a:r>
            <a:r>
              <a:rPr lang="en-US" sz="3500" dirty="0"/>
              <a:t> </a:t>
            </a:r>
            <a:r>
              <a:rPr lang="en-US" sz="3500" dirty="0" err="1"/>
              <a:t>Pennou</a:t>
            </a:r>
            <a:r>
              <a:rPr lang="en-US" sz="3500" dirty="0"/>
              <a:t>] </a:t>
            </a:r>
            <a:r>
              <a:rPr lang="en-US" sz="3500" dirty="0" err="1"/>
              <a:t>ouoh</a:t>
            </a:r>
            <a:r>
              <a:rPr lang="en-US" sz="3500" dirty="0"/>
              <a:t> pen=c=w=r I=y=c P=,=c</a:t>
            </a:r>
          </a:p>
        </p:txBody>
      </p:sp>
      <p:sp>
        <p:nvSpPr>
          <p:cNvPr id="3" name="Text Placeholder 2">
            <a:extLst>
              <a:ext uri="{FF2B5EF4-FFF2-40B4-BE49-F238E27FC236}">
                <a16:creationId xmlns:a16="http://schemas.microsoft.com/office/drawing/2014/main" id="{B0400D97-0861-4A31-9405-D19BA14CF46D}"/>
              </a:ext>
            </a:extLst>
          </p:cNvPr>
          <p:cNvSpPr>
            <a:spLocks noGrp="1"/>
          </p:cNvSpPr>
          <p:nvPr>
            <p:ph type="body" sz="quarter" idx="10"/>
          </p:nvPr>
        </p:nvSpPr>
        <p:spPr>
          <a:xfrm>
            <a:off x="-3" y="4332586"/>
            <a:ext cx="9144000" cy="808038"/>
          </a:xfrm>
        </p:spPr>
        <p:txBody>
          <a:bodyPr/>
          <a:lstStyle/>
          <a:p>
            <a:r>
              <a:rPr lang="ar-EG" sz="4800" dirty="0"/>
              <a:t>أبا ربنا وإلهنا ومخلصنا يسوع المسيح </a:t>
            </a:r>
            <a:endParaRPr lang="en-GB" sz="4800" dirty="0"/>
          </a:p>
        </p:txBody>
      </p:sp>
    </p:spTree>
    <p:extLst>
      <p:ext uri="{BB962C8B-B14F-4D97-AF65-F5344CB8AC3E}">
        <p14:creationId xmlns:p14="http://schemas.microsoft.com/office/powerpoint/2010/main" val="324009831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 كان في هذا المسكن أو بكل موضع</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إيتى خين باي طوبوس إيتى خين ماى نفين</a:t>
            </a:r>
            <a:endParaRPr lang="ar-EG" sz="39599" dirty="0"/>
          </a:p>
        </p:txBody>
      </p:sp>
      <p:sp>
        <p:nvSpPr>
          <p:cNvPr id="5" name="Text Placeholder 4"/>
          <p:cNvSpPr>
            <a:spLocks noGrp="1"/>
          </p:cNvSpPr>
          <p:nvPr>
            <p:ph type="body" sz="quarter" idx="3"/>
          </p:nvPr>
        </p:nvSpPr>
        <p:spPr/>
        <p:txBody>
          <a:bodyPr anchor="ctr"/>
          <a:lstStyle/>
          <a:p>
            <a:r>
              <a:rPr lang="it-IT" sz="4000" dirty="0"/>
              <a:t>`ite qen paitopoc `ite qen mai niben</a:t>
            </a:r>
            <a:endParaRPr lang="en-US" sz="13800"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لكي المسيح إلهنا ينعم لنا ولهم </a:t>
            </a:r>
            <a:endParaRPr lang="en-US" sz="3600" dirty="0"/>
          </a:p>
        </p:txBody>
      </p:sp>
      <p:sp>
        <p:nvSpPr>
          <p:cNvPr id="3" name="Text Placeholder 2"/>
          <p:cNvSpPr>
            <a:spLocks noGrp="1"/>
          </p:cNvSpPr>
          <p:nvPr>
            <p:ph type="body" idx="1"/>
          </p:nvPr>
        </p:nvSpPr>
        <p:spPr/>
        <p:txBody>
          <a:bodyPr/>
          <a:lstStyle/>
          <a:p>
            <a:r>
              <a:rPr lang="ar-EG" sz="3600" dirty="0">
                <a:solidFill>
                  <a:schemeClr val="lt1"/>
                </a:solidFill>
              </a:rPr>
              <a:t>هينا إنتى بي خريستوس بين نوتي إرإهموت نان نيم أوأوو</a:t>
            </a:r>
            <a:endParaRPr lang="ar-EG" sz="27599" dirty="0"/>
          </a:p>
        </p:txBody>
      </p:sp>
      <p:sp>
        <p:nvSpPr>
          <p:cNvPr id="5" name="Text Placeholder 4"/>
          <p:cNvSpPr>
            <a:spLocks noGrp="1"/>
          </p:cNvSpPr>
          <p:nvPr>
            <p:ph type="body" sz="quarter" idx="3"/>
          </p:nvPr>
        </p:nvSpPr>
        <p:spPr/>
        <p:txBody>
          <a:bodyPr anchor="ctr"/>
          <a:lstStyle/>
          <a:p>
            <a:r>
              <a:rPr lang="en-US" sz="4000" dirty="0"/>
              <a:t>hina `</a:t>
            </a:r>
            <a:r>
              <a:rPr lang="en-US" sz="4000" dirty="0" err="1"/>
              <a:t>nte</a:t>
            </a:r>
            <a:r>
              <a:rPr lang="en-US" sz="4000" dirty="0"/>
              <a:t> P=,=c </a:t>
            </a:r>
            <a:r>
              <a:rPr lang="en-US" sz="4000" dirty="0" err="1"/>
              <a:t>Pennou</a:t>
            </a:r>
            <a:r>
              <a:rPr lang="en-US" sz="4000" dirty="0"/>
              <a:t>] er`hmot nan </a:t>
            </a:r>
            <a:r>
              <a:rPr lang="en-US" sz="4000" dirty="0" err="1"/>
              <a:t>nemwou</a:t>
            </a:r>
            <a:endParaRPr lang="en-US" sz="13800"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 بالعافية والشفاء و يغفر لنا خطايانا</a:t>
            </a:r>
            <a:endParaRPr lang="en-US" sz="4000" dirty="0"/>
          </a:p>
        </p:txBody>
      </p:sp>
      <p:sp>
        <p:nvSpPr>
          <p:cNvPr id="3" name="Text Placeholder 2"/>
          <p:cNvSpPr>
            <a:spLocks noGrp="1"/>
          </p:cNvSpPr>
          <p:nvPr>
            <p:ph type="body" idx="1"/>
          </p:nvPr>
        </p:nvSpPr>
        <p:spPr>
          <a:xfrm>
            <a:off x="1" y="6266329"/>
            <a:ext cx="9143999" cy="591671"/>
          </a:xfrm>
        </p:spPr>
        <p:txBody>
          <a:bodyPr anchor="ctr"/>
          <a:lstStyle/>
          <a:p>
            <a:r>
              <a:rPr lang="ar-EG" sz="3800" dirty="0">
                <a:solidFill>
                  <a:schemeClr val="lt1"/>
                </a:solidFill>
              </a:rPr>
              <a:t>إمبي أوجاي نيم بي طالتشو إنيتف كانين نوفي نان إيفول</a:t>
            </a:r>
          </a:p>
        </p:txBody>
      </p:sp>
      <p:sp>
        <p:nvSpPr>
          <p:cNvPr id="5" name="Text Placeholder 4"/>
          <p:cNvSpPr>
            <a:spLocks noGrp="1"/>
          </p:cNvSpPr>
          <p:nvPr>
            <p:ph type="body" sz="quarter" idx="3"/>
          </p:nvPr>
        </p:nvSpPr>
        <p:spPr>
          <a:xfrm>
            <a:off x="0" y="5206874"/>
            <a:ext cx="9144000" cy="1059455"/>
          </a:xfrm>
        </p:spPr>
        <p:txBody>
          <a:bodyPr anchor="ctr"/>
          <a:lstStyle/>
          <a:p>
            <a:r>
              <a:rPr lang="en-US" sz="4000" dirty="0"/>
              <a:t>`</a:t>
            </a:r>
            <a:r>
              <a:rPr lang="en-US" sz="4000" dirty="0" err="1"/>
              <a:t>mpioujai</a:t>
            </a:r>
            <a:r>
              <a:rPr lang="en-US" sz="4000" dirty="0"/>
              <a:t> </a:t>
            </a:r>
            <a:r>
              <a:rPr lang="en-US" sz="4000" dirty="0" err="1"/>
              <a:t>nem</a:t>
            </a:r>
            <a:r>
              <a:rPr lang="en-US" sz="4000" dirty="0"/>
              <a:t> </a:t>
            </a:r>
            <a:r>
              <a:rPr lang="en-US" sz="4000" dirty="0" err="1"/>
              <a:t>pital</a:t>
            </a:r>
            <a:r>
              <a:rPr lang="en-US" sz="4000" dirty="0"/>
              <a:t>[o@ `</a:t>
            </a:r>
            <a:r>
              <a:rPr lang="en-US" sz="4000" dirty="0" err="1"/>
              <a:t>ntef,a</a:t>
            </a:r>
            <a:r>
              <a:rPr lang="en-US" sz="4000" dirty="0"/>
              <a:t> </a:t>
            </a:r>
            <a:r>
              <a:rPr lang="en-US" sz="4000" dirty="0" err="1"/>
              <a:t>nennobi</a:t>
            </a:r>
            <a:r>
              <a:rPr lang="en-US" sz="4000" dirty="0"/>
              <a:t> nan `</a:t>
            </a:r>
            <a:r>
              <a:rPr lang="en-US" sz="4000" dirty="0" err="1"/>
              <a:t>ebol</a:t>
            </a:r>
            <a:r>
              <a:rPr lang="en-US" sz="4000" dirty="0"/>
              <a:t>.</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dirty="0"/>
              <a:t>يا رب إرحم</a:t>
            </a:r>
            <a:endParaRPr lang="en-US" sz="5400" dirty="0"/>
          </a:p>
        </p:txBody>
      </p:sp>
      <p:sp>
        <p:nvSpPr>
          <p:cNvPr id="3" name="Text Placeholder 2"/>
          <p:cNvSpPr>
            <a:spLocks noGrp="1"/>
          </p:cNvSpPr>
          <p:nvPr>
            <p:ph type="body" idx="1"/>
          </p:nvPr>
        </p:nvSpPr>
        <p:spPr/>
        <p:txBody>
          <a:bodyPr/>
          <a:lstStyle/>
          <a:p>
            <a:r>
              <a:rPr lang="ar-SA" sz="5400" dirty="0"/>
              <a:t>كيريى إليسون</a:t>
            </a:r>
            <a:endParaRPr lang="ar-EG" sz="5400" dirty="0"/>
          </a:p>
        </p:txBody>
      </p:sp>
      <p:sp>
        <p:nvSpPr>
          <p:cNvPr id="5" name="Text Placeholder 4"/>
          <p:cNvSpPr>
            <a:spLocks noGrp="1"/>
          </p:cNvSpPr>
          <p:nvPr>
            <p:ph type="body" sz="quarter" idx="3"/>
          </p:nvPr>
        </p:nvSpPr>
        <p:spPr/>
        <p:txBody>
          <a:bodyPr anchor="ctr"/>
          <a:lstStyle/>
          <a:p>
            <a:r>
              <a:rPr lang="en-US" sz="6000" dirty="0"/>
              <a:t>Kuri`e  `</a:t>
            </a:r>
            <a:r>
              <a:rPr lang="en-US" sz="6000" dirty="0" err="1"/>
              <a:t>ele`ycon</a:t>
            </a:r>
            <a:endParaRPr lang="en-US" sz="6000"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تعهدهم بالمراحم</a:t>
            </a:r>
            <a:r>
              <a:rPr lang="en-US" sz="4400" dirty="0">
                <a:solidFill>
                  <a:schemeClr val="lt1"/>
                </a:solidFill>
              </a:rPr>
              <a:t> </a:t>
            </a:r>
            <a:r>
              <a:rPr lang="ar-EG" sz="4400" dirty="0">
                <a:solidFill>
                  <a:schemeClr val="lt1"/>
                </a:solidFill>
              </a:rPr>
              <a:t>والرأفات إشفهم</a:t>
            </a:r>
            <a:r>
              <a:rPr lang="en-US" sz="4400" dirty="0">
                <a:solidFill>
                  <a:schemeClr val="lt1"/>
                </a:solidFill>
              </a:rPr>
              <a:t>.</a:t>
            </a:r>
            <a:endParaRPr lang="en-US" sz="4400" dirty="0"/>
          </a:p>
        </p:txBody>
      </p:sp>
      <p:sp>
        <p:nvSpPr>
          <p:cNvPr id="3" name="Text Placeholder 2"/>
          <p:cNvSpPr>
            <a:spLocks noGrp="1"/>
          </p:cNvSpPr>
          <p:nvPr>
            <p:ph type="body" idx="1"/>
          </p:nvPr>
        </p:nvSpPr>
        <p:spPr>
          <a:xfrm>
            <a:off x="1" y="6212541"/>
            <a:ext cx="9143999" cy="645459"/>
          </a:xfrm>
        </p:spPr>
        <p:txBody>
          <a:bodyPr/>
          <a:lstStyle/>
          <a:p>
            <a:r>
              <a:rPr lang="ar-EG" sz="3600" dirty="0">
                <a:solidFill>
                  <a:schemeClr val="lt1"/>
                </a:solidFill>
              </a:rPr>
              <a:t>إى أكجيم بوشينى خين هان. ناى نيم هان متشينهيت ماطالتشو</a:t>
            </a:r>
            <a:endParaRPr lang="ar-EG" sz="3600" dirty="0"/>
          </a:p>
        </p:txBody>
      </p:sp>
      <p:sp>
        <p:nvSpPr>
          <p:cNvPr id="5" name="Text Placeholder 4"/>
          <p:cNvSpPr>
            <a:spLocks noGrp="1"/>
          </p:cNvSpPr>
          <p:nvPr>
            <p:ph type="body" sz="quarter" idx="3"/>
          </p:nvPr>
        </p:nvSpPr>
        <p:spPr>
          <a:xfrm>
            <a:off x="0" y="5206874"/>
            <a:ext cx="9144000" cy="1005667"/>
          </a:xfrm>
        </p:spPr>
        <p:txBody>
          <a:bodyPr anchor="ctr"/>
          <a:lstStyle/>
          <a:p>
            <a:r>
              <a:rPr lang="en-US" dirty="0" err="1"/>
              <a:t>Eakjempousini</a:t>
            </a:r>
            <a:r>
              <a:rPr lang="en-US" dirty="0"/>
              <a:t> </a:t>
            </a:r>
            <a:r>
              <a:rPr lang="en-US" dirty="0" err="1"/>
              <a:t>qen</a:t>
            </a:r>
            <a:r>
              <a:rPr lang="en-US" dirty="0"/>
              <a:t> </a:t>
            </a:r>
            <a:r>
              <a:rPr lang="en-US" dirty="0" err="1"/>
              <a:t>hannai</a:t>
            </a:r>
            <a:r>
              <a:rPr lang="en-US" dirty="0"/>
              <a:t> </a:t>
            </a:r>
            <a:r>
              <a:rPr lang="en-US" dirty="0" err="1"/>
              <a:t>nem</a:t>
            </a:r>
            <a:r>
              <a:rPr lang="en-US" dirty="0"/>
              <a:t> </a:t>
            </a:r>
            <a:r>
              <a:rPr lang="en-US" dirty="0" err="1"/>
              <a:t>hanmetsenhyt</a:t>
            </a:r>
            <a:r>
              <a:rPr lang="en-US" dirty="0"/>
              <a:t> </a:t>
            </a:r>
            <a:r>
              <a:rPr lang="en-US" dirty="0" err="1"/>
              <a:t>matal</a:t>
            </a:r>
            <a:r>
              <a:rPr lang="en-US" dirty="0"/>
              <a:t>[</a:t>
            </a:r>
            <a:r>
              <a:rPr lang="en-US" dirty="0" err="1"/>
              <a:t>wou</a:t>
            </a:r>
            <a:r>
              <a:rPr lang="en-US" dirty="0"/>
              <a:t>.</a:t>
            </a:r>
            <a:endParaRPr lang="en-US" sz="11500"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38592"/>
            <a:ext cx="9144000" cy="596480"/>
          </a:xfrm>
        </p:spPr>
        <p:txBody>
          <a:bodyPr>
            <a:normAutofit fontScale="90000"/>
          </a:bodyPr>
          <a:lstStyle/>
          <a:p>
            <a:r>
              <a:rPr lang="ar-EG" sz="4000" dirty="0">
                <a:solidFill>
                  <a:schemeClr val="lt1"/>
                </a:solidFill>
              </a:rPr>
              <a:t>إنزع عنهم وعنا كل مرض و كل سقم وروح الأمراض</a:t>
            </a:r>
            <a:r>
              <a:rPr lang="en-US" sz="4000" dirty="0">
                <a:solidFill>
                  <a:schemeClr val="lt1"/>
                </a:solidFill>
              </a:rPr>
              <a:t> </a:t>
            </a:r>
            <a:r>
              <a:rPr lang="ar-EG" sz="4000" dirty="0">
                <a:solidFill>
                  <a:schemeClr val="lt1"/>
                </a:solidFill>
              </a:rPr>
              <a:t>أطردها</a:t>
            </a:r>
            <a:endParaRPr lang="en-US" sz="4000" dirty="0"/>
          </a:p>
        </p:txBody>
      </p:sp>
      <p:sp>
        <p:nvSpPr>
          <p:cNvPr id="3" name="Text Placeholder 2"/>
          <p:cNvSpPr>
            <a:spLocks noGrp="1"/>
          </p:cNvSpPr>
          <p:nvPr>
            <p:ph type="body" idx="1"/>
          </p:nvPr>
        </p:nvSpPr>
        <p:spPr>
          <a:xfrm>
            <a:off x="1" y="5930153"/>
            <a:ext cx="9143999" cy="927847"/>
          </a:xfrm>
        </p:spPr>
        <p:txBody>
          <a:bodyPr anchor="ctr"/>
          <a:lstStyle/>
          <a:p>
            <a:r>
              <a:rPr lang="ar-EG" sz="3400" dirty="0">
                <a:solidFill>
                  <a:schemeClr val="lt1"/>
                </a:solidFill>
              </a:rPr>
              <a:t>أليئوى إيفول هارؤونيم إيفول هارون إنشونى نيفين</a:t>
            </a:r>
            <a:r>
              <a:rPr lang="en-US" sz="3400" dirty="0">
                <a:solidFill>
                  <a:schemeClr val="lt1"/>
                </a:solidFill>
              </a:rPr>
              <a:t>:</a:t>
            </a:r>
            <a:r>
              <a:rPr lang="ar-EG" sz="3400" dirty="0">
                <a:solidFill>
                  <a:schemeClr val="lt1"/>
                </a:solidFill>
              </a:rPr>
              <a:t> نيم يافى نيفينبى إبنيفما إنتى نى شونى إتشوجى إنسوف</a:t>
            </a:r>
          </a:p>
        </p:txBody>
      </p:sp>
      <p:sp>
        <p:nvSpPr>
          <p:cNvPr id="5" name="Text Placeholder 4"/>
          <p:cNvSpPr>
            <a:spLocks noGrp="1"/>
          </p:cNvSpPr>
          <p:nvPr>
            <p:ph type="body" sz="quarter" idx="3"/>
          </p:nvPr>
        </p:nvSpPr>
        <p:spPr>
          <a:xfrm>
            <a:off x="0" y="4935072"/>
            <a:ext cx="9144000" cy="995081"/>
          </a:xfrm>
        </p:spPr>
        <p:txBody>
          <a:bodyPr anchor="ctr"/>
          <a:lstStyle/>
          <a:p>
            <a:pPr>
              <a:lnSpc>
                <a:spcPct val="80000"/>
              </a:lnSpc>
            </a:pPr>
            <a:r>
              <a:rPr lang="pt-BR" dirty="0"/>
              <a:t>Aliou`i `ebol harwou nem `ebol </a:t>
            </a:r>
            <a:r>
              <a:rPr lang="en-US" dirty="0" err="1"/>
              <a:t>haron</a:t>
            </a:r>
            <a:r>
              <a:rPr lang="en-US" dirty="0"/>
              <a:t> `</a:t>
            </a:r>
            <a:r>
              <a:rPr lang="en-US" dirty="0" err="1"/>
              <a:t>nswni</a:t>
            </a:r>
            <a:r>
              <a:rPr lang="en-US" dirty="0"/>
              <a:t> </a:t>
            </a:r>
            <a:r>
              <a:rPr lang="en-US" dirty="0" err="1"/>
              <a:t>niben</a:t>
            </a:r>
            <a:r>
              <a:rPr lang="en-US" dirty="0"/>
              <a:t>@ </a:t>
            </a:r>
            <a:r>
              <a:rPr lang="en-US" dirty="0" err="1"/>
              <a:t>nem</a:t>
            </a:r>
            <a:r>
              <a:rPr lang="en-US" dirty="0"/>
              <a:t> </a:t>
            </a:r>
            <a:r>
              <a:rPr lang="en-US" dirty="0" err="1"/>
              <a:t>iabi</a:t>
            </a:r>
            <a:r>
              <a:rPr lang="en-US" dirty="0"/>
              <a:t> </a:t>
            </a:r>
            <a:r>
              <a:rPr lang="en-US" dirty="0" err="1"/>
              <a:t>niben</a:t>
            </a:r>
            <a:r>
              <a:rPr lang="en-US" dirty="0"/>
              <a:t> </a:t>
            </a:r>
            <a:r>
              <a:rPr lang="en-US" dirty="0" err="1"/>
              <a:t>pi`pneuma</a:t>
            </a:r>
            <a:r>
              <a:rPr lang="en-US" dirty="0"/>
              <a:t> `</a:t>
            </a:r>
            <a:r>
              <a:rPr lang="en-US" dirty="0" err="1"/>
              <a:t>nte</a:t>
            </a:r>
            <a:r>
              <a:rPr lang="en-US" dirty="0"/>
              <a:t> </a:t>
            </a:r>
            <a:r>
              <a:rPr lang="en-US" dirty="0" err="1"/>
              <a:t>niwni</a:t>
            </a:r>
            <a:r>
              <a:rPr lang="en-US" dirty="0"/>
              <a:t> </a:t>
            </a:r>
            <a:r>
              <a:rPr lang="en-US" dirty="0" err="1"/>
              <a:t>soji</a:t>
            </a:r>
            <a:r>
              <a:rPr lang="en-US" dirty="0"/>
              <a:t> `</a:t>
            </a:r>
            <a:r>
              <a:rPr lang="en-US" dirty="0" err="1"/>
              <a:t>ncwf</a:t>
            </a:r>
            <a:r>
              <a:rPr lang="en-US" dirty="0"/>
              <a: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65486"/>
            <a:ext cx="9144000" cy="650268"/>
          </a:xfrm>
        </p:spPr>
        <p:txBody>
          <a:bodyPr>
            <a:normAutofit/>
          </a:bodyPr>
          <a:lstStyle/>
          <a:p>
            <a:r>
              <a:rPr lang="ar-EG" sz="3600" dirty="0">
                <a:solidFill>
                  <a:schemeClr val="lt1"/>
                </a:solidFill>
              </a:rPr>
              <a:t>والذين أبطأوا مطروحين في الأمراض أقمهم وعزهم</a:t>
            </a:r>
            <a:r>
              <a:rPr lang="en-US" sz="3600" dirty="0">
                <a:solidFill>
                  <a:schemeClr val="lt1"/>
                </a:solidFill>
              </a:rPr>
              <a:t>.</a:t>
            </a:r>
            <a:r>
              <a:rPr lang="ar-EG" sz="3600" dirty="0">
                <a:solidFill>
                  <a:schemeClr val="lt1"/>
                </a:solidFill>
              </a:rPr>
              <a:t> </a:t>
            </a:r>
            <a:endParaRPr lang="en-US" sz="3600" dirty="0"/>
          </a:p>
        </p:txBody>
      </p:sp>
      <p:sp>
        <p:nvSpPr>
          <p:cNvPr id="3" name="Text Placeholder 2"/>
          <p:cNvSpPr>
            <a:spLocks noGrp="1"/>
          </p:cNvSpPr>
          <p:nvPr>
            <p:ph type="body" idx="1"/>
          </p:nvPr>
        </p:nvSpPr>
        <p:spPr>
          <a:xfrm>
            <a:off x="1" y="6207732"/>
            <a:ext cx="9143999" cy="650268"/>
          </a:xfrm>
        </p:spPr>
        <p:txBody>
          <a:bodyPr anchor="ctr"/>
          <a:lstStyle/>
          <a:p>
            <a:r>
              <a:rPr lang="ar-EG" sz="3200" dirty="0">
                <a:solidFill>
                  <a:schemeClr val="lt1"/>
                </a:solidFill>
              </a:rPr>
              <a:t>نيئتاف أوسك إيفئشتيوت خين نى يافى ماطونوسو أووه ما نومتى نؤو</a:t>
            </a:r>
            <a:endParaRPr lang="ar-EG" sz="3200" dirty="0"/>
          </a:p>
        </p:txBody>
      </p:sp>
      <p:sp>
        <p:nvSpPr>
          <p:cNvPr id="5" name="Text Placeholder 4"/>
          <p:cNvSpPr>
            <a:spLocks noGrp="1"/>
          </p:cNvSpPr>
          <p:nvPr>
            <p:ph type="body" sz="quarter" idx="3"/>
          </p:nvPr>
        </p:nvSpPr>
        <p:spPr>
          <a:xfrm>
            <a:off x="0" y="5015755"/>
            <a:ext cx="9144000" cy="1132050"/>
          </a:xfrm>
        </p:spPr>
        <p:txBody>
          <a:bodyPr/>
          <a:lstStyle/>
          <a:p>
            <a:pPr>
              <a:lnSpc>
                <a:spcPct val="80000"/>
              </a:lnSpc>
              <a:spcBef>
                <a:spcPts val="0"/>
              </a:spcBef>
            </a:pPr>
            <a:r>
              <a:rPr lang="en-US" sz="4000" dirty="0" err="1"/>
              <a:t>Ny`etauwck</a:t>
            </a:r>
            <a:r>
              <a:rPr lang="en-US" sz="4000" dirty="0"/>
              <a:t> </a:t>
            </a:r>
            <a:r>
              <a:rPr lang="en-US" sz="4000" dirty="0" err="1"/>
              <a:t>eu`styout</a:t>
            </a:r>
            <a:r>
              <a:rPr lang="en-US" sz="4000" dirty="0"/>
              <a:t> </a:t>
            </a:r>
            <a:r>
              <a:rPr lang="en-US" sz="4000" dirty="0" err="1"/>
              <a:t>qen</a:t>
            </a:r>
            <a:r>
              <a:rPr lang="en-US" sz="4000" dirty="0"/>
              <a:t> niiabi </a:t>
            </a:r>
            <a:r>
              <a:rPr lang="en-US" sz="4000" dirty="0" err="1"/>
              <a:t>matounocou</a:t>
            </a:r>
            <a:r>
              <a:rPr lang="en-US" sz="4000" dirty="0"/>
              <a:t> </a:t>
            </a:r>
            <a:r>
              <a:rPr lang="en-US" sz="4000" dirty="0" err="1"/>
              <a:t>ouoh</a:t>
            </a:r>
            <a:r>
              <a:rPr lang="en-US" sz="4000" dirty="0"/>
              <a:t> </a:t>
            </a:r>
            <a:r>
              <a:rPr lang="en-US" sz="4000" dirty="0" err="1"/>
              <a:t>manom</a:t>
            </a:r>
            <a:r>
              <a:rPr lang="en-US" sz="4000" dirty="0"/>
              <a:t>] </a:t>
            </a:r>
            <a:r>
              <a:rPr lang="en-US" sz="4000" dirty="0" err="1"/>
              <a:t>nwou</a:t>
            </a:r>
            <a:r>
              <a:rPr lang="en-US" sz="4000" dirty="0"/>
              <a:t>.</a:t>
            </a:r>
            <a:endParaRPr lang="en-US" sz="130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والمعذبون من الأرواح النجسة أعتقهم جميعًا</a:t>
            </a:r>
            <a:r>
              <a:rPr lang="en-US" dirty="0">
                <a:solidFill>
                  <a:schemeClr val="lt1"/>
                </a:solidFill>
              </a:rPr>
              <a:t>.</a:t>
            </a:r>
            <a:endParaRPr lang="en-US" sz="4000" dirty="0"/>
          </a:p>
        </p:txBody>
      </p:sp>
      <p:sp>
        <p:nvSpPr>
          <p:cNvPr id="3" name="Text Placeholder 2"/>
          <p:cNvSpPr>
            <a:spLocks noGrp="1"/>
          </p:cNvSpPr>
          <p:nvPr>
            <p:ph type="body" idx="1"/>
          </p:nvPr>
        </p:nvSpPr>
        <p:spPr>
          <a:xfrm>
            <a:off x="1" y="6199094"/>
            <a:ext cx="9143999" cy="658906"/>
          </a:xfrm>
        </p:spPr>
        <p:txBody>
          <a:bodyPr/>
          <a:lstStyle/>
          <a:p>
            <a:r>
              <a:rPr lang="ar-EG" sz="3100" dirty="0">
                <a:solidFill>
                  <a:schemeClr val="lt1"/>
                </a:solidFill>
              </a:rPr>
              <a:t>نيئت إتهمكيوت إنطوطو إن نى إبنيفما إن أكاثارطون أريتو تيرو إنريمهى</a:t>
            </a:r>
            <a:endParaRPr lang="ar-EG" sz="3100" dirty="0"/>
          </a:p>
        </p:txBody>
      </p:sp>
      <p:sp>
        <p:nvSpPr>
          <p:cNvPr id="5" name="Text Placeholder 4"/>
          <p:cNvSpPr>
            <a:spLocks noGrp="1"/>
          </p:cNvSpPr>
          <p:nvPr>
            <p:ph type="body" sz="quarter" idx="3"/>
          </p:nvPr>
        </p:nvSpPr>
        <p:spPr>
          <a:xfrm>
            <a:off x="0" y="5206874"/>
            <a:ext cx="9144000" cy="992220"/>
          </a:xfrm>
        </p:spPr>
        <p:txBody>
          <a:bodyPr anchor="ctr"/>
          <a:lstStyle/>
          <a:p>
            <a:r>
              <a:rPr lang="en-US" dirty="0" err="1"/>
              <a:t>Nyet`themkyout</a:t>
            </a:r>
            <a:r>
              <a:rPr lang="en-US" dirty="0"/>
              <a:t> `ntotou `</a:t>
            </a:r>
            <a:r>
              <a:rPr lang="en-US" dirty="0" err="1"/>
              <a:t>nni</a:t>
            </a:r>
            <a:r>
              <a:rPr lang="en-US" dirty="0"/>
              <a:t>=p=n=a `</a:t>
            </a:r>
            <a:r>
              <a:rPr lang="en-US" dirty="0" err="1"/>
              <a:t>n`aka;arton</a:t>
            </a:r>
            <a:r>
              <a:rPr lang="en-US" dirty="0"/>
              <a:t> `</a:t>
            </a:r>
            <a:r>
              <a:rPr lang="en-US" dirty="0" err="1"/>
              <a:t>aritou</a:t>
            </a:r>
            <a:r>
              <a:rPr lang="en-US" dirty="0"/>
              <a:t> </a:t>
            </a:r>
            <a:r>
              <a:rPr lang="en-US" dirty="0" err="1"/>
              <a:t>tyrou</a:t>
            </a:r>
            <a:r>
              <a:rPr lang="en-US" dirty="0"/>
              <a:t> `</a:t>
            </a:r>
            <a:r>
              <a:rPr lang="en-US" dirty="0" err="1"/>
              <a:t>nremhe</a:t>
            </a:r>
            <a:endParaRPr lang="en-US" sz="108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الذين في السجون أو المطابق</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نيئت خين نى إشتيكؤو بى نى ميت آلوس</a:t>
            </a:r>
            <a:endParaRPr lang="ar-EG" sz="47499" dirty="0"/>
          </a:p>
        </p:txBody>
      </p:sp>
      <p:sp>
        <p:nvSpPr>
          <p:cNvPr id="5" name="Text Placeholder 4"/>
          <p:cNvSpPr>
            <a:spLocks noGrp="1"/>
          </p:cNvSpPr>
          <p:nvPr>
            <p:ph type="body" sz="quarter" idx="3"/>
          </p:nvPr>
        </p:nvSpPr>
        <p:spPr/>
        <p:txBody>
          <a:bodyPr/>
          <a:lstStyle/>
          <a:p>
            <a:r>
              <a:rPr lang="en-US" sz="4800" dirty="0" err="1"/>
              <a:t>Nyetqen</a:t>
            </a:r>
            <a:r>
              <a:rPr lang="en-US" sz="4800" dirty="0"/>
              <a:t> </a:t>
            </a:r>
            <a:r>
              <a:rPr lang="en-US" sz="4800" dirty="0" err="1"/>
              <a:t>ni`stekwou</a:t>
            </a:r>
            <a:r>
              <a:rPr lang="en-US" sz="4800" dirty="0"/>
              <a:t>@ </a:t>
            </a:r>
            <a:r>
              <a:rPr lang="en-US" sz="4800" dirty="0" err="1"/>
              <a:t>ie</a:t>
            </a:r>
            <a:r>
              <a:rPr lang="en-US" sz="4800" dirty="0"/>
              <a:t> </a:t>
            </a:r>
            <a:r>
              <a:rPr lang="en-US" sz="4800" dirty="0" err="1"/>
              <a:t>nimet`alwc</a:t>
            </a:r>
            <a:endParaRPr lang="en-US" sz="21499"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ar-EG" sz="4000" dirty="0">
                <a:solidFill>
                  <a:schemeClr val="lt1"/>
                </a:solidFill>
              </a:rPr>
              <a:t>أو الذين في النفي أو السبي</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نيئتكى خين نى أكسوريستيا يى نيخمالوسيا</a:t>
            </a:r>
            <a:endParaRPr lang="ar-EG" sz="35999" dirty="0"/>
          </a:p>
        </p:txBody>
      </p:sp>
      <p:sp>
        <p:nvSpPr>
          <p:cNvPr id="5" name="Text Placeholder 4"/>
          <p:cNvSpPr>
            <a:spLocks noGrp="1"/>
          </p:cNvSpPr>
          <p:nvPr>
            <p:ph type="body" sz="quarter" idx="3"/>
          </p:nvPr>
        </p:nvSpPr>
        <p:spPr>
          <a:xfrm>
            <a:off x="0" y="5240214"/>
            <a:ext cx="9144000" cy="808893"/>
          </a:xfrm>
        </p:spPr>
        <p:txBody>
          <a:bodyPr/>
          <a:lstStyle/>
          <a:p>
            <a:r>
              <a:rPr lang="en-US" sz="4000" dirty="0" err="1"/>
              <a:t>ie</a:t>
            </a:r>
            <a:r>
              <a:rPr lang="en-US" sz="4000" dirty="0"/>
              <a:t> </a:t>
            </a:r>
            <a:r>
              <a:rPr lang="en-US" sz="4000" dirty="0" err="1"/>
              <a:t>nyet,y</a:t>
            </a:r>
            <a:r>
              <a:rPr lang="en-US" sz="4000" dirty="0"/>
              <a:t> </a:t>
            </a:r>
            <a:r>
              <a:rPr lang="en-US" sz="4000" dirty="0" err="1"/>
              <a:t>qen</a:t>
            </a:r>
            <a:r>
              <a:rPr lang="en-US" sz="4000" dirty="0"/>
              <a:t> </a:t>
            </a:r>
            <a:r>
              <a:rPr lang="en-US" sz="4000" dirty="0" err="1"/>
              <a:t>niexorictia</a:t>
            </a:r>
            <a:r>
              <a:rPr lang="en-US" sz="4000" dirty="0"/>
              <a:t>@ </a:t>
            </a:r>
            <a:r>
              <a:rPr lang="en-US" sz="4000" dirty="0" err="1"/>
              <a:t>ie</a:t>
            </a:r>
            <a:r>
              <a:rPr lang="en-US" sz="4000" dirty="0"/>
              <a:t> </a:t>
            </a:r>
            <a:r>
              <a:rPr lang="en-US" sz="4000" dirty="0" err="1"/>
              <a:t>nyexmalwcia</a:t>
            </a:r>
            <a:endParaRPr lang="en-US" sz="14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9788"/>
            <a:ext cx="9143999" cy="938212"/>
          </a:xfrm>
        </p:spPr>
        <p:txBody>
          <a:bodyPr anchor="ctr"/>
          <a:lstStyle/>
          <a:p>
            <a:r>
              <a:rPr lang="ar-EG" sz="3600" dirty="0"/>
              <a:t>تين شيبئهموت إن توتك كاطا هوب نيفين نيم إثفي هوب نيفين نيم خين هوب نيفين</a:t>
            </a:r>
            <a:r>
              <a:rPr lang="en-US" sz="3600" dirty="0"/>
              <a:t>.</a:t>
            </a:r>
            <a:endParaRPr lang="ar-EG" sz="3600" dirty="0"/>
          </a:p>
        </p:txBody>
      </p:sp>
      <p:sp>
        <p:nvSpPr>
          <p:cNvPr id="7" name="Text Placeholder 6"/>
          <p:cNvSpPr>
            <a:spLocks noGrp="1"/>
          </p:cNvSpPr>
          <p:nvPr>
            <p:ph type="body" sz="quarter" idx="3"/>
          </p:nvPr>
        </p:nvSpPr>
        <p:spPr>
          <a:xfrm>
            <a:off x="0" y="5042647"/>
            <a:ext cx="9144000" cy="808892"/>
          </a:xfrm>
        </p:spPr>
        <p:txBody>
          <a:bodyPr>
            <a:noAutofit/>
          </a:bodyPr>
          <a:lstStyle/>
          <a:p>
            <a:r>
              <a:rPr lang="en-US" sz="3400" dirty="0" err="1"/>
              <a:t>Tensep`hmot</a:t>
            </a:r>
            <a:r>
              <a:rPr lang="en-US" sz="3400" dirty="0"/>
              <a:t> `</a:t>
            </a:r>
            <a:r>
              <a:rPr lang="en-US" sz="3400" dirty="0" err="1"/>
              <a:t>ntotk</a:t>
            </a:r>
            <a:r>
              <a:rPr lang="en-US" sz="3400" dirty="0"/>
              <a:t>@ kata </a:t>
            </a:r>
            <a:r>
              <a:rPr lang="en-US" sz="3400" dirty="0" err="1"/>
              <a:t>hwb</a:t>
            </a:r>
            <a:r>
              <a:rPr lang="en-US" sz="3400" dirty="0"/>
              <a:t> </a:t>
            </a:r>
            <a:r>
              <a:rPr lang="en-US" sz="3400" dirty="0" err="1"/>
              <a:t>niben</a:t>
            </a:r>
            <a:r>
              <a:rPr lang="en-US" sz="3400" dirty="0"/>
              <a:t> </a:t>
            </a:r>
            <a:r>
              <a:rPr lang="en-US" sz="3400" dirty="0" err="1"/>
              <a:t>nem</a:t>
            </a:r>
            <a:r>
              <a:rPr lang="en-US" sz="3400" dirty="0"/>
              <a:t> </a:t>
            </a:r>
            <a:r>
              <a:rPr lang="en-US" sz="3400" dirty="0" err="1"/>
              <a:t>e;be</a:t>
            </a:r>
            <a:r>
              <a:rPr lang="en-US" sz="3400" dirty="0"/>
              <a:t> </a:t>
            </a:r>
            <a:r>
              <a:rPr lang="en-US" sz="3400" dirty="0" err="1"/>
              <a:t>hwb</a:t>
            </a:r>
            <a:r>
              <a:rPr lang="en-US" sz="3400" dirty="0"/>
              <a:t> </a:t>
            </a:r>
            <a:r>
              <a:rPr lang="en-US" sz="3400" dirty="0" err="1"/>
              <a:t>niben</a:t>
            </a:r>
            <a:r>
              <a:rPr lang="en-US" sz="3400" dirty="0"/>
              <a:t> </a:t>
            </a:r>
            <a:r>
              <a:rPr lang="en-US" sz="3400" dirty="0" err="1"/>
              <a:t>qen</a:t>
            </a:r>
            <a:r>
              <a:rPr lang="en-US" sz="3400" dirty="0"/>
              <a:t> </a:t>
            </a:r>
            <a:r>
              <a:rPr lang="en-US" sz="3400" dirty="0" err="1"/>
              <a:t>hwb</a:t>
            </a:r>
            <a:r>
              <a:rPr lang="en-US" sz="3400" dirty="0"/>
              <a:t> </a:t>
            </a:r>
            <a:r>
              <a:rPr lang="en-US" sz="3400" dirty="0" err="1"/>
              <a:t>niben</a:t>
            </a:r>
            <a:r>
              <a:rPr lang="en-US" sz="3400" dirty="0"/>
              <a:t>. </a:t>
            </a:r>
          </a:p>
        </p:txBody>
      </p:sp>
      <p:sp>
        <p:nvSpPr>
          <p:cNvPr id="3" name="Text Placeholder 2">
            <a:extLst>
              <a:ext uri="{FF2B5EF4-FFF2-40B4-BE49-F238E27FC236}">
                <a16:creationId xmlns:a16="http://schemas.microsoft.com/office/drawing/2014/main" id="{0F01EC7B-393F-46CC-A6EE-AEE3886E4938}"/>
              </a:ext>
            </a:extLst>
          </p:cNvPr>
          <p:cNvSpPr>
            <a:spLocks noGrp="1"/>
          </p:cNvSpPr>
          <p:nvPr>
            <p:ph type="body" sz="quarter" idx="10"/>
          </p:nvPr>
        </p:nvSpPr>
        <p:spPr>
          <a:xfrm>
            <a:off x="0" y="4377534"/>
            <a:ext cx="9144000" cy="665113"/>
          </a:xfrm>
        </p:spPr>
        <p:txBody>
          <a:bodyPr/>
          <a:lstStyle/>
          <a:p>
            <a:r>
              <a:rPr lang="ar-EG" sz="4000" dirty="0"/>
              <a:t>نشكرك على كل حال ومن أجل كل حال وفي كل حال.</a:t>
            </a:r>
            <a:endParaRPr lang="en-US" sz="4000" dirty="0"/>
          </a:p>
        </p:txBody>
      </p:sp>
    </p:spTree>
    <p:extLst>
      <p:ext uri="{BB962C8B-B14F-4D97-AF65-F5344CB8AC3E}">
        <p14:creationId xmlns:p14="http://schemas.microsoft.com/office/powerpoint/2010/main" val="37460932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أو المقبوض عليهم في عبودية مرة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نيئيتو أمونى امؤو خين أو ميتفوك إيسى إنشاشى</a:t>
            </a:r>
            <a:endParaRPr lang="ar-EG" sz="33099" dirty="0"/>
          </a:p>
        </p:txBody>
      </p:sp>
      <p:sp>
        <p:nvSpPr>
          <p:cNvPr id="5" name="Text Placeholder 4"/>
          <p:cNvSpPr>
            <a:spLocks noGrp="1"/>
          </p:cNvSpPr>
          <p:nvPr>
            <p:ph type="body" sz="quarter" idx="3"/>
          </p:nvPr>
        </p:nvSpPr>
        <p:spPr/>
        <p:txBody>
          <a:bodyPr anchor="ctr"/>
          <a:lstStyle/>
          <a:p>
            <a:r>
              <a:rPr lang="en-US" sz="3700" dirty="0" err="1"/>
              <a:t>Ie</a:t>
            </a:r>
            <a:r>
              <a:rPr lang="en-US" sz="3700" dirty="0"/>
              <a:t> </a:t>
            </a:r>
            <a:r>
              <a:rPr lang="en-US" sz="3700" dirty="0" err="1"/>
              <a:t>ny`etou`amoni</a:t>
            </a:r>
            <a:r>
              <a:rPr lang="en-US" sz="3700" dirty="0"/>
              <a:t> `</a:t>
            </a:r>
            <a:r>
              <a:rPr lang="en-US" sz="3700" dirty="0" err="1"/>
              <a:t>mmwou</a:t>
            </a:r>
            <a:r>
              <a:rPr lang="en-US" sz="3700" dirty="0"/>
              <a:t> </a:t>
            </a:r>
            <a:r>
              <a:rPr lang="en-US" sz="3700" dirty="0" err="1"/>
              <a:t>qen</a:t>
            </a:r>
            <a:r>
              <a:rPr lang="en-US" sz="3700" dirty="0"/>
              <a:t> </a:t>
            </a:r>
            <a:r>
              <a:rPr lang="en-US" sz="3700" dirty="0" err="1"/>
              <a:t>oumetbwk</a:t>
            </a:r>
            <a:r>
              <a:rPr lang="en-US" sz="3700" dirty="0"/>
              <a:t> </a:t>
            </a:r>
            <a:r>
              <a:rPr lang="en-US" sz="3700" dirty="0" err="1"/>
              <a:t>ecensasI</a:t>
            </a:r>
            <a:endParaRPr lang="en-US" sz="3700"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يا رب إعتقهم جميعًا وإرحمهم</a:t>
            </a:r>
            <a:endParaRPr lang="en-US"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إبشويس أريتو تيرو إنريمهى أووه ناى نؤو</a:t>
            </a:r>
            <a:endParaRPr lang="ar-EG" sz="39599" dirty="0"/>
          </a:p>
        </p:txBody>
      </p:sp>
      <p:sp>
        <p:nvSpPr>
          <p:cNvPr id="5" name="Text Placeholder 4"/>
          <p:cNvSpPr>
            <a:spLocks noGrp="1"/>
          </p:cNvSpPr>
          <p:nvPr>
            <p:ph type="body" sz="quarter" idx="3"/>
          </p:nvPr>
        </p:nvSpPr>
        <p:spPr/>
        <p:txBody>
          <a:bodyPr/>
          <a:lstStyle/>
          <a:p>
            <a:r>
              <a:rPr lang="en-US" sz="4400" dirty="0"/>
              <a:t>P=o=c `</a:t>
            </a:r>
            <a:r>
              <a:rPr lang="en-US" sz="4400" dirty="0" err="1"/>
              <a:t>aritou</a:t>
            </a:r>
            <a:r>
              <a:rPr lang="en-US" sz="4400" dirty="0"/>
              <a:t> </a:t>
            </a:r>
            <a:r>
              <a:rPr lang="pt-BR" sz="4400" dirty="0"/>
              <a:t>tyrou `nremhe ouoh nai nwou</a:t>
            </a:r>
            <a:endParaRPr lang="en-US" sz="17900"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36821"/>
          </a:xfrm>
        </p:spPr>
        <p:txBody>
          <a:bodyPr/>
          <a:lstStyle/>
          <a:p>
            <a:pPr>
              <a:spcBef>
                <a:spcPts val="0"/>
              </a:spcBef>
              <a:defRPr/>
            </a:pPr>
            <a:r>
              <a:rPr lang="ar-EG" sz="3600" dirty="0">
                <a:solidFill>
                  <a:schemeClr val="lt1"/>
                </a:solidFill>
              </a:rPr>
              <a:t>لأنك أنت الذي تحل المربوطين و تقيم الساقطين</a:t>
            </a:r>
            <a:endParaRPr lang="ar-EG" sz="3600"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جى إنثوك بيتفول إن نيؤتسونه </a:t>
            </a:r>
            <a:r>
              <a:rPr lang="ar-EG" sz="3200" b="0" dirty="0">
                <a:solidFill>
                  <a:schemeClr val="lt1"/>
                </a:solidFill>
              </a:rPr>
              <a:t>إيفول</a:t>
            </a:r>
            <a:r>
              <a:rPr lang="ar-EG" sz="3200" dirty="0">
                <a:solidFill>
                  <a:schemeClr val="lt1"/>
                </a:solidFill>
              </a:rPr>
              <a:t> أووه إتكاهو إيراتو إن</a:t>
            </a:r>
            <a:r>
              <a:rPr lang="en-US" sz="3200" dirty="0">
                <a:solidFill>
                  <a:schemeClr val="lt1"/>
                </a:solidFill>
              </a:rPr>
              <a:t> </a:t>
            </a:r>
            <a:r>
              <a:rPr lang="ar-EG" sz="3200" dirty="0">
                <a:solidFill>
                  <a:schemeClr val="lt1"/>
                </a:solidFill>
              </a:rPr>
              <a:t>نيئتاف</a:t>
            </a:r>
            <a:r>
              <a:rPr lang="en-US" sz="3200" dirty="0">
                <a:solidFill>
                  <a:schemeClr val="lt1"/>
                </a:solidFill>
              </a:rPr>
              <a:t> </a:t>
            </a:r>
            <a:r>
              <a:rPr lang="ar-EG" sz="3200" dirty="0">
                <a:solidFill>
                  <a:schemeClr val="lt1"/>
                </a:solidFill>
              </a:rPr>
              <a:t>راختوى إى إخرى</a:t>
            </a:r>
            <a:endParaRPr lang="ar-EG" sz="3200" dirty="0"/>
          </a:p>
        </p:txBody>
      </p:sp>
      <p:sp>
        <p:nvSpPr>
          <p:cNvPr id="5" name="Text Placeholder 4"/>
          <p:cNvSpPr>
            <a:spLocks noGrp="1"/>
          </p:cNvSpPr>
          <p:nvPr>
            <p:ph type="body" sz="quarter" idx="3"/>
          </p:nvPr>
        </p:nvSpPr>
        <p:spPr>
          <a:xfrm>
            <a:off x="0" y="5015754"/>
            <a:ext cx="9144000" cy="1000014"/>
          </a:xfrm>
        </p:spPr>
        <p:txBody>
          <a:bodyPr anchor="ctr"/>
          <a:lstStyle/>
          <a:p>
            <a:r>
              <a:rPr lang="en-US" dirty="0"/>
              <a:t>Je `</a:t>
            </a:r>
            <a:r>
              <a:rPr lang="en-US" dirty="0" err="1"/>
              <a:t>n;ok</a:t>
            </a:r>
            <a:r>
              <a:rPr lang="en-US" dirty="0"/>
              <a:t> petbwl `</a:t>
            </a:r>
            <a:r>
              <a:rPr lang="en-US" dirty="0" err="1"/>
              <a:t>nnyetcwnh</a:t>
            </a:r>
            <a:r>
              <a:rPr lang="en-US" dirty="0"/>
              <a:t> `</a:t>
            </a:r>
            <a:r>
              <a:rPr lang="en-US" dirty="0" err="1"/>
              <a:t>ebol</a:t>
            </a:r>
            <a:r>
              <a:rPr lang="en-US" dirty="0"/>
              <a:t>@ </a:t>
            </a:r>
            <a:r>
              <a:rPr lang="en-US" dirty="0" err="1"/>
              <a:t>ouoh</a:t>
            </a:r>
            <a:r>
              <a:rPr lang="en-US" dirty="0"/>
              <a:t> </a:t>
            </a:r>
            <a:r>
              <a:rPr lang="en-US" dirty="0" err="1"/>
              <a:t>ettaho</a:t>
            </a:r>
            <a:r>
              <a:rPr lang="en-US" dirty="0"/>
              <a:t> `eratou `</a:t>
            </a:r>
            <a:r>
              <a:rPr lang="en-US" dirty="0" err="1"/>
              <a:t>nny`etauraqtou</a:t>
            </a:r>
            <a:r>
              <a:rPr lang="en-US" dirty="0"/>
              <a:t> `</a:t>
            </a:r>
            <a:r>
              <a:rPr lang="en-US" dirty="0" err="1"/>
              <a:t>e`qryi</a:t>
            </a:r>
            <a:r>
              <a:rPr lang="en-US" dirty="0"/>
              <a:t>.</a:t>
            </a:r>
            <a:endParaRPr lang="en-US" sz="9600"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486"/>
            <a:ext cx="9144000" cy="636820"/>
          </a:xfrm>
        </p:spPr>
        <p:txBody>
          <a:bodyPr>
            <a:normAutofit/>
          </a:bodyPr>
          <a:lstStyle/>
          <a:p>
            <a:r>
              <a:rPr lang="ar-EG" sz="3600" dirty="0">
                <a:solidFill>
                  <a:schemeClr val="lt1"/>
                </a:solidFill>
              </a:rPr>
              <a:t>رجاء من ليس له رجاء، و معين من ليس له معين</a:t>
            </a:r>
            <a:endParaRPr lang="en-US" sz="3600" dirty="0"/>
          </a:p>
        </p:txBody>
      </p:sp>
      <p:sp>
        <p:nvSpPr>
          <p:cNvPr id="3" name="Text Placeholder 2"/>
          <p:cNvSpPr>
            <a:spLocks noGrp="1"/>
          </p:cNvSpPr>
          <p:nvPr>
            <p:ph type="body" idx="1"/>
          </p:nvPr>
        </p:nvSpPr>
        <p:spPr>
          <a:xfrm>
            <a:off x="1" y="5916707"/>
            <a:ext cx="9143999" cy="941294"/>
          </a:xfrm>
        </p:spPr>
        <p:txBody>
          <a:bodyPr anchor="ctr"/>
          <a:lstStyle/>
          <a:p>
            <a:pPr>
              <a:spcBef>
                <a:spcPts val="0"/>
              </a:spcBef>
              <a:defRPr/>
            </a:pPr>
            <a:r>
              <a:rPr lang="ar-EG" dirty="0">
                <a:solidFill>
                  <a:schemeClr val="lt1"/>
                </a:solidFill>
              </a:rPr>
              <a:t>تى هيلبيس إنتى نيئتى إممون تو هيلبيس تى فوئيثيا إنتى نيئتى إممون توفوئيثوس </a:t>
            </a:r>
            <a:endParaRPr lang="ar-EG" dirty="0"/>
          </a:p>
        </p:txBody>
      </p:sp>
      <p:sp>
        <p:nvSpPr>
          <p:cNvPr id="5" name="Text Placeholder 4"/>
          <p:cNvSpPr>
            <a:spLocks noGrp="1"/>
          </p:cNvSpPr>
          <p:nvPr>
            <p:ph type="body" sz="quarter" idx="3"/>
          </p:nvPr>
        </p:nvSpPr>
        <p:spPr>
          <a:xfrm>
            <a:off x="0" y="5002307"/>
            <a:ext cx="9144000" cy="941294"/>
          </a:xfrm>
        </p:spPr>
        <p:txBody>
          <a:bodyPr/>
          <a:lstStyle/>
          <a:p>
            <a:r>
              <a:rPr lang="en-US" dirty="0"/>
              <a:t>}</a:t>
            </a:r>
            <a:r>
              <a:rPr lang="en-US" dirty="0" err="1"/>
              <a:t>helpic</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helpic</a:t>
            </a:r>
            <a:r>
              <a:rPr lang="en-US" dirty="0"/>
              <a:t>@ ]</a:t>
            </a:r>
            <a:r>
              <a:rPr lang="en-US" dirty="0" err="1"/>
              <a:t>bo`y;i`a</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bo`y;oc</a:t>
            </a:r>
            <a:r>
              <a:rPr lang="en-US" dirty="0"/>
              <a:t>.</a:t>
            </a:r>
            <a:endParaRPr lang="en-US" sz="9600"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90609"/>
          </a:xfrm>
        </p:spPr>
        <p:txBody>
          <a:bodyPr/>
          <a:lstStyle/>
          <a:p>
            <a:r>
              <a:rPr lang="ar-EG" sz="3600" dirty="0">
                <a:solidFill>
                  <a:schemeClr val="lt1"/>
                </a:solidFill>
              </a:rPr>
              <a:t>عزاء صغيري القلوب ميناء الذين في العاصف</a:t>
            </a:r>
            <a:endParaRPr lang="en-US" sz="3600" dirty="0"/>
          </a:p>
        </p:txBody>
      </p:sp>
      <p:sp>
        <p:nvSpPr>
          <p:cNvPr id="3" name="Text Placeholder 2"/>
          <p:cNvSpPr>
            <a:spLocks noGrp="1"/>
          </p:cNvSpPr>
          <p:nvPr>
            <p:ph type="body" idx="1"/>
          </p:nvPr>
        </p:nvSpPr>
        <p:spPr>
          <a:xfrm>
            <a:off x="2" y="6016625"/>
            <a:ext cx="9143998" cy="841375"/>
          </a:xfrm>
        </p:spPr>
        <p:txBody>
          <a:bodyPr anchor="ctr"/>
          <a:lstStyle/>
          <a:p>
            <a:r>
              <a:rPr lang="ar-EG" sz="3200" dirty="0">
                <a:solidFill>
                  <a:schemeClr val="lt1"/>
                </a:solidFill>
              </a:rPr>
              <a:t>إثنومتى إنتى نيتؤوى إنكوجى إنهيت بى ليمين إنتينى إتكى خين بى </a:t>
            </a:r>
            <a:r>
              <a:rPr lang="en-US" sz="3200" dirty="0"/>
              <a:t> </a:t>
            </a:r>
            <a:r>
              <a:rPr lang="ar-EG" sz="3200" dirty="0">
                <a:solidFill>
                  <a:schemeClr val="lt1"/>
                </a:solidFill>
              </a:rPr>
              <a:t>شيمون</a:t>
            </a:r>
            <a:endParaRPr lang="ar-EG" sz="3200" dirty="0"/>
          </a:p>
        </p:txBody>
      </p:sp>
      <p:sp>
        <p:nvSpPr>
          <p:cNvPr id="5" name="Text Placeholder 4"/>
          <p:cNvSpPr>
            <a:spLocks noGrp="1"/>
          </p:cNvSpPr>
          <p:nvPr>
            <p:ph type="body" sz="quarter" idx="3"/>
          </p:nvPr>
        </p:nvSpPr>
        <p:spPr>
          <a:xfrm>
            <a:off x="-1" y="5069541"/>
            <a:ext cx="9144000" cy="947084"/>
          </a:xfrm>
        </p:spPr>
        <p:txBody>
          <a:bodyPr anchor="ctr"/>
          <a:lstStyle/>
          <a:p>
            <a:r>
              <a:rPr lang="en-US" dirty="0"/>
              <a:t>:nom] `</a:t>
            </a:r>
            <a:r>
              <a:rPr lang="en-US" dirty="0" err="1"/>
              <a:t>nte</a:t>
            </a:r>
            <a:r>
              <a:rPr lang="en-US" dirty="0"/>
              <a:t> </a:t>
            </a:r>
            <a:r>
              <a:rPr lang="en-US" dirty="0" err="1"/>
              <a:t>nyetoi</a:t>
            </a:r>
            <a:r>
              <a:rPr lang="en-US" dirty="0"/>
              <a:t> `nkouji </a:t>
            </a:r>
            <a:r>
              <a:rPr lang="sv-SE" dirty="0"/>
              <a:t>`nhyt@ </a:t>
            </a:r>
            <a:br>
              <a:rPr lang="sv-SE" dirty="0"/>
            </a:br>
            <a:r>
              <a:rPr lang="sv-SE" dirty="0"/>
              <a:t>pilumyn `nte nyet,y qen </a:t>
            </a:r>
            <a:r>
              <a:rPr lang="en-US" dirty="0" err="1"/>
              <a:t>pi,imwn</a:t>
            </a:r>
            <a:endParaRPr lang="en-US" sz="96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t>كل الأنفس</a:t>
            </a:r>
            <a:r>
              <a:rPr lang="en-US" sz="4000" dirty="0"/>
              <a:t> </a:t>
            </a:r>
            <a:r>
              <a:rPr lang="ar-EG" sz="4000" dirty="0"/>
              <a:t>المتضايقة أو المقبوض عليها</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إبسيشى نيفين إتهيجهوج أووه إيطو أمونى إيجؤو</a:t>
            </a:r>
            <a:endParaRPr lang="ar-EG" sz="33099" dirty="0"/>
          </a:p>
        </p:txBody>
      </p:sp>
      <p:sp>
        <p:nvSpPr>
          <p:cNvPr id="5" name="Text Placeholder 4"/>
          <p:cNvSpPr>
            <a:spLocks noGrp="1"/>
          </p:cNvSpPr>
          <p:nvPr>
            <p:ph type="body" sz="quarter" idx="3"/>
          </p:nvPr>
        </p:nvSpPr>
        <p:spPr/>
        <p:txBody>
          <a:bodyPr anchor="ctr"/>
          <a:lstStyle/>
          <a:p>
            <a:r>
              <a:rPr lang="en-US" sz="3800" dirty="0"/>
              <a:t>"</a:t>
            </a:r>
            <a:r>
              <a:rPr lang="en-US" sz="3800" dirty="0" err="1"/>
              <a:t>u,y</a:t>
            </a:r>
            <a:r>
              <a:rPr lang="en-US" sz="3800" dirty="0"/>
              <a:t> </a:t>
            </a:r>
            <a:r>
              <a:rPr lang="en-US" sz="3800" dirty="0" err="1"/>
              <a:t>niben</a:t>
            </a:r>
            <a:r>
              <a:rPr lang="en-US" sz="3800" dirty="0"/>
              <a:t> </a:t>
            </a:r>
            <a:r>
              <a:rPr lang="en-US" sz="3800" dirty="0" err="1"/>
              <a:t>ethejhwj</a:t>
            </a:r>
            <a:r>
              <a:rPr lang="en-US" sz="3800" dirty="0"/>
              <a:t> </a:t>
            </a:r>
            <a:r>
              <a:rPr lang="en-US" sz="3800" dirty="0" err="1"/>
              <a:t>ouoh</a:t>
            </a:r>
            <a:r>
              <a:rPr lang="en-US" sz="3800" dirty="0"/>
              <a:t> </a:t>
            </a:r>
            <a:r>
              <a:rPr lang="en-US" sz="3800" dirty="0" err="1"/>
              <a:t>etou`amoni</a:t>
            </a:r>
            <a:r>
              <a:rPr lang="en-US" sz="3800" dirty="0"/>
              <a:t> `ejwou</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dirty="0">
                <a:solidFill>
                  <a:schemeClr val="lt1"/>
                </a:solidFill>
              </a:rPr>
              <a:t>عطها يا رب رحمة أعطها راحة</a:t>
            </a:r>
            <a:endParaRPr lang="ar-EG" sz="8800" dirty="0"/>
          </a:p>
        </p:txBody>
      </p:sp>
      <p:sp>
        <p:nvSpPr>
          <p:cNvPr id="3" name="Text Placeholder 2"/>
          <p:cNvSpPr>
            <a:spLocks noGrp="1"/>
          </p:cNvSpPr>
          <p:nvPr>
            <p:ph type="body" idx="1"/>
          </p:nvPr>
        </p:nvSpPr>
        <p:spPr/>
        <p:txBody>
          <a:bodyPr/>
          <a:lstStyle/>
          <a:p>
            <a:pPr>
              <a:spcBef>
                <a:spcPts val="0"/>
              </a:spcBef>
              <a:defRPr/>
            </a:pPr>
            <a:r>
              <a:rPr lang="ar-EG" sz="3900" dirty="0">
                <a:solidFill>
                  <a:schemeClr val="lt1"/>
                </a:solidFill>
              </a:rPr>
              <a:t>موى نوؤو إبشويس إن أوناى</a:t>
            </a:r>
            <a:r>
              <a:rPr lang="en-US" sz="3900" dirty="0">
                <a:solidFill>
                  <a:schemeClr val="lt1"/>
                </a:solidFill>
              </a:rPr>
              <a:t>:</a:t>
            </a:r>
            <a:r>
              <a:rPr lang="ar-EG" sz="3900" dirty="0">
                <a:solidFill>
                  <a:schemeClr val="lt1"/>
                </a:solidFill>
              </a:rPr>
              <a:t> موى نوؤو إن أو إمطون</a:t>
            </a:r>
            <a:endParaRPr lang="ar-EG" sz="3900" dirty="0"/>
          </a:p>
        </p:txBody>
      </p:sp>
      <p:sp>
        <p:nvSpPr>
          <p:cNvPr id="5" name="Text Placeholder 4"/>
          <p:cNvSpPr>
            <a:spLocks noGrp="1"/>
          </p:cNvSpPr>
          <p:nvPr>
            <p:ph type="body" sz="quarter" idx="3"/>
          </p:nvPr>
        </p:nvSpPr>
        <p:spPr/>
        <p:txBody>
          <a:bodyPr/>
          <a:lstStyle/>
          <a:p>
            <a:r>
              <a:rPr lang="fr-FR" sz="4400" dirty="0"/>
              <a:t>moi </a:t>
            </a:r>
            <a:r>
              <a:rPr lang="fr-FR" sz="4400" dirty="0" err="1"/>
              <a:t>nwou</a:t>
            </a:r>
            <a:r>
              <a:rPr lang="fr-FR" sz="4400" dirty="0"/>
              <a:t> `P=o=c `</a:t>
            </a:r>
            <a:r>
              <a:rPr lang="fr-FR" sz="4400" dirty="0" err="1"/>
              <a:t>nounai</a:t>
            </a:r>
            <a:r>
              <a:rPr lang="fr-FR" sz="4400" dirty="0"/>
              <a:t>@ moi nwou </a:t>
            </a:r>
            <a:r>
              <a:rPr lang="en-US" sz="4400" dirty="0"/>
              <a:t>`nou`mton</a:t>
            </a:r>
            <a:endParaRPr lang="en-US" sz="17900"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برودة أعطها نعمة</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 إكفوف موى نوؤإن أوإهموت </a:t>
            </a:r>
            <a:endParaRPr lang="ar-EG" sz="4000" dirty="0"/>
          </a:p>
        </p:txBody>
      </p:sp>
      <p:sp>
        <p:nvSpPr>
          <p:cNvPr id="5" name="Text Placeholder 4"/>
          <p:cNvSpPr>
            <a:spLocks noGrp="1"/>
          </p:cNvSpPr>
          <p:nvPr>
            <p:ph type="body" sz="quarter" idx="3"/>
          </p:nvPr>
        </p:nvSpPr>
        <p:spPr/>
        <p:txBody>
          <a:bodyPr/>
          <a:lstStyle/>
          <a:p>
            <a:r>
              <a:rPr lang="en-US" sz="4400" dirty="0" err="1"/>
              <a:t>moi</a:t>
            </a:r>
            <a:r>
              <a:rPr lang="en-US" sz="4400" dirty="0"/>
              <a:t> </a:t>
            </a:r>
            <a:r>
              <a:rPr lang="en-US" sz="4400" dirty="0" err="1"/>
              <a:t>nwou</a:t>
            </a:r>
            <a:r>
              <a:rPr lang="en-US" sz="4400" dirty="0"/>
              <a:t> `</a:t>
            </a:r>
            <a:r>
              <a:rPr lang="en-US" sz="4400" dirty="0" err="1"/>
              <a:t>nou</a:t>
            </a:r>
            <a:r>
              <a:rPr lang="en-US" sz="4400" dirty="0"/>
              <a:t>`,bob@ </a:t>
            </a:r>
            <a:r>
              <a:rPr lang="en-US" sz="4400" dirty="0" err="1"/>
              <a:t>moi</a:t>
            </a:r>
            <a:r>
              <a:rPr lang="en-US" sz="4400" dirty="0"/>
              <a:t> </a:t>
            </a:r>
            <a:r>
              <a:rPr lang="en-US" sz="4400" dirty="0" err="1"/>
              <a:t>nwou</a:t>
            </a:r>
            <a:r>
              <a:rPr lang="en-US" sz="4400" dirty="0"/>
              <a:t> `</a:t>
            </a:r>
            <a:r>
              <a:rPr lang="en-US" sz="4400" dirty="0" err="1"/>
              <a:t>nou`hmot</a:t>
            </a:r>
            <a:endParaRPr lang="en-US" sz="17900"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معونة أعطها خلاصًا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أوبوإثيا موى نوؤوإن أوسوتيريا</a:t>
            </a:r>
            <a:endParaRPr lang="ar-EG" sz="33099" dirty="0"/>
          </a:p>
        </p:txBody>
      </p:sp>
      <p:sp>
        <p:nvSpPr>
          <p:cNvPr id="5" name="Text Placeholder 4"/>
          <p:cNvSpPr>
            <a:spLocks noGrp="1"/>
          </p:cNvSpPr>
          <p:nvPr>
            <p:ph type="body" sz="quarter" idx="3"/>
          </p:nvPr>
        </p:nvSpPr>
        <p:spPr/>
        <p:txBody>
          <a:bodyPr anchor="ctr"/>
          <a:lstStyle/>
          <a:p>
            <a:r>
              <a:rPr lang="en-US" sz="4200" dirty="0"/>
              <a:t>moi nwou `</a:t>
            </a:r>
            <a:r>
              <a:rPr lang="en-US" sz="4200" dirty="0" err="1"/>
              <a:t>noubo`y;i`a</a:t>
            </a:r>
            <a:r>
              <a:rPr lang="en-US" sz="4200" dirty="0"/>
              <a:t>@ moi nwou `</a:t>
            </a:r>
            <a:r>
              <a:rPr lang="en-US" sz="4200" dirty="0" err="1"/>
              <a:t>noucwtyri`a</a:t>
            </a:r>
            <a:endParaRPr lang="en-US" sz="42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غفران</a:t>
            </a:r>
            <a:r>
              <a:rPr lang="en-US" sz="4000" dirty="0">
                <a:solidFill>
                  <a:schemeClr val="lt1"/>
                </a:solidFill>
              </a:rPr>
              <a:t> </a:t>
            </a:r>
            <a:r>
              <a:rPr lang="ar-EG" sz="4000" dirty="0">
                <a:solidFill>
                  <a:schemeClr val="lt1"/>
                </a:solidFill>
              </a:rPr>
              <a:t>خطاياها و آثامها </a:t>
            </a:r>
            <a:endParaRPr lang="ar-EG" sz="7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إن أومتريفكوإيفول إنتى نونوفى نيم نو آنوميا</a:t>
            </a:r>
            <a:endParaRPr lang="ar-EG" sz="25399" dirty="0"/>
          </a:p>
        </p:txBody>
      </p:sp>
      <p:sp>
        <p:nvSpPr>
          <p:cNvPr id="5" name="Text Placeholder 4"/>
          <p:cNvSpPr>
            <a:spLocks noGrp="1"/>
          </p:cNvSpPr>
          <p:nvPr>
            <p:ph type="body" sz="quarter" idx="3"/>
          </p:nvPr>
        </p:nvSpPr>
        <p:spPr/>
        <p:txBody>
          <a:bodyPr anchor="ctr"/>
          <a:lstStyle/>
          <a:p>
            <a:r>
              <a:rPr lang="en-US" sz="4000" dirty="0"/>
              <a:t>moi nwou `</a:t>
            </a:r>
            <a:r>
              <a:rPr lang="en-US" sz="4000" dirty="0" err="1"/>
              <a:t>noumetref,w</a:t>
            </a:r>
            <a:r>
              <a:rPr lang="en-US" sz="4000" dirty="0"/>
              <a:t> `ebol `nte nounobi nem nou`anomi`a</a:t>
            </a:r>
            <a:endParaRPr lang="en-US" sz="13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0" y="6144091"/>
            <a:ext cx="9143999" cy="713909"/>
          </a:xfrm>
        </p:spPr>
        <p:txBody>
          <a:bodyPr anchor="ctr"/>
          <a:lstStyle/>
          <a:p>
            <a:r>
              <a:rPr lang="ar-EG" sz="3500" dirty="0"/>
              <a:t>جي آك طونكر إسكيبازين إجون آك طونكرفويثين إيرون أك أريه إيرون </a:t>
            </a:r>
          </a:p>
        </p:txBody>
      </p:sp>
      <p:sp>
        <p:nvSpPr>
          <p:cNvPr id="8" name="Text Placeholder 7"/>
          <p:cNvSpPr>
            <a:spLocks noGrp="1"/>
          </p:cNvSpPr>
          <p:nvPr>
            <p:ph type="body" sz="quarter" idx="3"/>
          </p:nvPr>
        </p:nvSpPr>
        <p:spPr>
          <a:xfrm>
            <a:off x="-2" y="5073389"/>
            <a:ext cx="9144000" cy="1070702"/>
          </a:xfrm>
        </p:spPr>
        <p:txBody>
          <a:bodyPr anchor="ctr"/>
          <a:lstStyle/>
          <a:p>
            <a:r>
              <a:rPr lang="en-US" sz="4000" dirty="0"/>
              <a:t>Je </a:t>
            </a:r>
            <a:r>
              <a:rPr lang="en-US" sz="4000" dirty="0" err="1"/>
              <a:t>aker`ckepazin</a:t>
            </a:r>
            <a:r>
              <a:rPr lang="en-US" sz="4000" dirty="0"/>
              <a:t> `</a:t>
            </a:r>
            <a:r>
              <a:rPr lang="en-US" sz="4000" dirty="0" err="1"/>
              <a:t>ejwn</a:t>
            </a:r>
            <a:r>
              <a:rPr lang="en-US" sz="4000" dirty="0"/>
              <a:t>@ </a:t>
            </a:r>
            <a:r>
              <a:rPr lang="en-US" sz="4000" dirty="0" err="1"/>
              <a:t>akerbo`y;in</a:t>
            </a:r>
            <a:r>
              <a:rPr lang="en-US" sz="4000" dirty="0"/>
              <a:t> `</a:t>
            </a:r>
            <a:r>
              <a:rPr lang="en-US" sz="4000" dirty="0" err="1"/>
              <a:t>eron</a:t>
            </a:r>
            <a:r>
              <a:rPr lang="en-US" sz="4000" dirty="0"/>
              <a:t>@ </a:t>
            </a:r>
            <a:r>
              <a:rPr lang="en-US" sz="4000" dirty="0" err="1"/>
              <a:t>ak`areh</a:t>
            </a:r>
            <a:r>
              <a:rPr lang="en-US" sz="4000" dirty="0"/>
              <a:t> `</a:t>
            </a:r>
            <a:r>
              <a:rPr lang="en-US" sz="4000" dirty="0" err="1"/>
              <a:t>eron</a:t>
            </a:r>
            <a:endParaRPr lang="ar-EG" sz="4000" dirty="0"/>
          </a:p>
        </p:txBody>
      </p:sp>
      <p:sp>
        <p:nvSpPr>
          <p:cNvPr id="3" name="Text Placeholder 2">
            <a:extLst>
              <a:ext uri="{FF2B5EF4-FFF2-40B4-BE49-F238E27FC236}">
                <a16:creationId xmlns:a16="http://schemas.microsoft.com/office/drawing/2014/main" id="{BCA4F8BF-3EC1-4D2A-967E-AB4BBC793175}"/>
              </a:ext>
            </a:extLst>
          </p:cNvPr>
          <p:cNvSpPr>
            <a:spLocks noGrp="1"/>
          </p:cNvSpPr>
          <p:nvPr>
            <p:ph type="body" sz="quarter" idx="10"/>
          </p:nvPr>
        </p:nvSpPr>
        <p:spPr>
          <a:xfrm>
            <a:off x="-2" y="4359480"/>
            <a:ext cx="9144000" cy="713909"/>
          </a:xfrm>
        </p:spPr>
        <p:txBody>
          <a:bodyPr/>
          <a:lstStyle/>
          <a:p>
            <a:r>
              <a:rPr lang="ar-EG" sz="4400" dirty="0"/>
              <a:t>لأنك سترتنا واعنتنا وحفظتنا</a:t>
            </a:r>
          </a:p>
        </p:txBody>
      </p:sp>
    </p:spTree>
    <p:extLst>
      <p:ext uri="{BB962C8B-B14F-4D97-AF65-F5344CB8AC3E}">
        <p14:creationId xmlns:p14="http://schemas.microsoft.com/office/powerpoint/2010/main" val="131869465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3"/>
            <a:ext cx="9144000" cy="715582"/>
          </a:xfrm>
        </p:spPr>
        <p:txBody>
          <a:bodyPr>
            <a:normAutofit/>
          </a:bodyPr>
          <a:lstStyle/>
          <a:p>
            <a:pPr>
              <a:spcBef>
                <a:spcPts val="0"/>
              </a:spcBef>
              <a:defRPr/>
            </a:pPr>
            <a:r>
              <a:rPr lang="ar-EG" dirty="0">
                <a:solidFill>
                  <a:schemeClr val="lt1"/>
                </a:solidFill>
              </a:rPr>
              <a:t>ونحن أيضًا يا رب أمراض نفوسنا إشفها</a:t>
            </a:r>
            <a:endParaRPr lang="ar-EG" sz="8800" dirty="0"/>
          </a:p>
        </p:txBody>
      </p:sp>
      <p:sp>
        <p:nvSpPr>
          <p:cNvPr id="3" name="Text Placeholder 2"/>
          <p:cNvSpPr>
            <a:spLocks noGrp="1"/>
          </p:cNvSpPr>
          <p:nvPr>
            <p:ph type="body" idx="1"/>
          </p:nvPr>
        </p:nvSpPr>
        <p:spPr>
          <a:xfrm>
            <a:off x="1" y="6270171"/>
            <a:ext cx="9143999" cy="587829"/>
          </a:xfrm>
        </p:spPr>
        <p:txBody>
          <a:bodyPr/>
          <a:lstStyle/>
          <a:p>
            <a:pPr>
              <a:spcBef>
                <a:spcPts val="0"/>
              </a:spcBef>
              <a:defRPr/>
            </a:pPr>
            <a:r>
              <a:rPr lang="ar-EG" sz="3600" dirty="0">
                <a:solidFill>
                  <a:schemeClr val="lt1"/>
                </a:solidFill>
              </a:rPr>
              <a:t>نون ذى هون إبشويس نى شونى إنتى نين إبسيشى ماطالتشو</a:t>
            </a:r>
            <a:endParaRPr lang="ar-EG" sz="25399" dirty="0"/>
          </a:p>
        </p:txBody>
      </p:sp>
      <p:sp>
        <p:nvSpPr>
          <p:cNvPr id="5" name="Text Placeholder 4"/>
          <p:cNvSpPr>
            <a:spLocks noGrp="1"/>
          </p:cNvSpPr>
          <p:nvPr>
            <p:ph type="body" sz="quarter" idx="3"/>
          </p:nvPr>
        </p:nvSpPr>
        <p:spPr>
          <a:xfrm>
            <a:off x="0" y="5094516"/>
            <a:ext cx="9144000" cy="1175656"/>
          </a:xfrm>
        </p:spPr>
        <p:txBody>
          <a:bodyPr anchor="ctr"/>
          <a:lstStyle/>
          <a:p>
            <a:r>
              <a:rPr lang="es-ES" sz="4000" dirty="0"/>
              <a:t>Anon de </a:t>
            </a:r>
            <a:r>
              <a:rPr lang="es-ES" sz="4000" dirty="0" err="1"/>
              <a:t>hwn</a:t>
            </a:r>
            <a:r>
              <a:rPr lang="es-ES" sz="4000" dirty="0"/>
              <a:t> `P=o=c@ </a:t>
            </a:r>
            <a:r>
              <a:rPr lang="es-ES" sz="4000" dirty="0" err="1"/>
              <a:t>niswni</a:t>
            </a:r>
            <a:r>
              <a:rPr lang="es-ES" sz="4000" dirty="0"/>
              <a:t> `</a:t>
            </a:r>
            <a:r>
              <a:rPr lang="es-ES" sz="4000" dirty="0" err="1"/>
              <a:t>nte</a:t>
            </a:r>
            <a:r>
              <a:rPr lang="es-ES" sz="4000" dirty="0"/>
              <a:t> </a:t>
            </a:r>
            <a:r>
              <a:rPr lang="en-US" sz="4000" dirty="0" err="1"/>
              <a:t>nen'u,y</a:t>
            </a:r>
            <a:r>
              <a:rPr lang="en-US" sz="4000" dirty="0"/>
              <a:t> </a:t>
            </a:r>
            <a:r>
              <a:rPr lang="en-US" sz="4000" dirty="0" err="1"/>
              <a:t>matal</a:t>
            </a:r>
            <a:r>
              <a:rPr lang="en-US" sz="4000" dirty="0"/>
              <a:t>[</a:t>
            </a:r>
            <a:r>
              <a:rPr lang="en-US" sz="4000" dirty="0" err="1"/>
              <a:t>wou</a:t>
            </a:r>
            <a:endParaRPr lang="en-US" sz="13000"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والتي لأجسادنا عافها</a:t>
            </a:r>
            <a:endParaRPr lang="ar-EG" sz="96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أووه نان إن كى سوما أريف إخرىإيروؤو</a:t>
            </a:r>
            <a:endParaRPr lang="ar-EG" sz="39699" dirty="0"/>
          </a:p>
        </p:txBody>
      </p:sp>
      <p:sp>
        <p:nvSpPr>
          <p:cNvPr id="5" name="Text Placeholder 4"/>
          <p:cNvSpPr>
            <a:spLocks noGrp="1"/>
          </p:cNvSpPr>
          <p:nvPr>
            <p:ph type="body" sz="quarter" idx="3"/>
          </p:nvPr>
        </p:nvSpPr>
        <p:spPr/>
        <p:txBody>
          <a:bodyPr/>
          <a:lstStyle/>
          <a:p>
            <a:r>
              <a:rPr lang="en-US" sz="4800" dirty="0" err="1"/>
              <a:t>ouoh</a:t>
            </a:r>
            <a:r>
              <a:rPr lang="en-US" sz="4800" dirty="0"/>
              <a:t> </a:t>
            </a:r>
            <a:r>
              <a:rPr lang="en-US" sz="4800" dirty="0" err="1"/>
              <a:t>na</a:t>
            </a:r>
            <a:r>
              <a:rPr lang="en-US" sz="4800" dirty="0"/>
              <a:t> </a:t>
            </a:r>
            <a:r>
              <a:rPr lang="en-US" sz="4800" dirty="0" err="1"/>
              <a:t>Nenkecwma</a:t>
            </a:r>
            <a:r>
              <a:rPr lang="en-US" sz="4800" dirty="0"/>
              <a:t> `</a:t>
            </a:r>
            <a:r>
              <a:rPr lang="en-US" sz="4800" dirty="0" err="1"/>
              <a:t>arivaqri</a:t>
            </a:r>
            <a:r>
              <a:rPr lang="en-US" sz="4800" dirty="0"/>
              <a:t> `erwou</a:t>
            </a:r>
            <a:endParaRPr lang="en-US" sz="21499"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أيها الطبيب الحقيقي الذي لأنفسنا و أجسادنا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بى سينى إممى إنتى نين إبسيشى نيم نين سوما</a:t>
            </a:r>
            <a:endParaRPr lang="ar-EG" sz="33099" dirty="0"/>
          </a:p>
        </p:txBody>
      </p:sp>
      <p:sp>
        <p:nvSpPr>
          <p:cNvPr id="5" name="Text Placeholder 4"/>
          <p:cNvSpPr>
            <a:spLocks noGrp="1"/>
          </p:cNvSpPr>
          <p:nvPr>
            <p:ph type="body" sz="quarter" idx="3"/>
          </p:nvPr>
        </p:nvSpPr>
        <p:spPr/>
        <p:txBody>
          <a:bodyPr/>
          <a:lstStyle/>
          <a:p>
            <a:r>
              <a:rPr lang="en-US" sz="4400" dirty="0" err="1"/>
              <a:t>Picyini</a:t>
            </a:r>
            <a:r>
              <a:rPr lang="en-US" sz="4400" dirty="0"/>
              <a:t> `</a:t>
            </a:r>
            <a:r>
              <a:rPr lang="en-US" sz="4400" dirty="0" err="1"/>
              <a:t>mmyi</a:t>
            </a:r>
            <a:r>
              <a:rPr lang="en-US" sz="4400" dirty="0"/>
              <a:t> `</a:t>
            </a:r>
            <a:r>
              <a:rPr lang="en-US" sz="4400" dirty="0" err="1"/>
              <a:t>nte</a:t>
            </a:r>
            <a:r>
              <a:rPr lang="en-US" sz="4400" dirty="0"/>
              <a:t> </a:t>
            </a:r>
            <a:r>
              <a:rPr lang="en-US" sz="4400" dirty="0" err="1"/>
              <a:t>nenyu,y</a:t>
            </a:r>
            <a:r>
              <a:rPr lang="en-US" sz="4400" dirty="0"/>
              <a:t> </a:t>
            </a:r>
            <a:r>
              <a:rPr lang="en-US" sz="4400" dirty="0" err="1"/>
              <a:t>nem</a:t>
            </a:r>
            <a:r>
              <a:rPr lang="en-US" sz="4400" dirty="0"/>
              <a:t> </a:t>
            </a:r>
            <a:r>
              <a:rPr lang="en-US" sz="4400" dirty="0" err="1"/>
              <a:t>nencwma</a:t>
            </a:r>
            <a:r>
              <a:rPr lang="en-US" sz="4400" dirty="0"/>
              <a:t>@</a:t>
            </a:r>
            <a:endParaRPr lang="en-US" sz="17900"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72039"/>
          </a:xfrm>
        </p:spPr>
        <p:txBody>
          <a:bodyPr>
            <a:normAutofit/>
          </a:bodyPr>
          <a:lstStyle/>
          <a:p>
            <a:pPr>
              <a:spcBef>
                <a:spcPts val="0"/>
              </a:spcBef>
              <a:defRPr/>
            </a:pPr>
            <a:r>
              <a:rPr lang="ar-EG" dirty="0">
                <a:solidFill>
                  <a:schemeClr val="lt1"/>
                </a:solidFill>
              </a:rPr>
              <a:t>يا مدبر كل جسد تعهدنا بخلاصك</a:t>
            </a:r>
            <a:endParaRPr lang="ar-EG" sz="8800" dirty="0"/>
          </a:p>
        </p:txBody>
      </p:sp>
      <p:sp>
        <p:nvSpPr>
          <p:cNvPr id="3" name="Text Placeholder 2"/>
          <p:cNvSpPr>
            <a:spLocks noGrp="1"/>
          </p:cNvSpPr>
          <p:nvPr>
            <p:ph type="body" idx="1"/>
          </p:nvPr>
        </p:nvSpPr>
        <p:spPr>
          <a:xfrm>
            <a:off x="1" y="6171670"/>
            <a:ext cx="9143999" cy="686330"/>
          </a:xfrm>
        </p:spPr>
        <p:txBody>
          <a:bodyPr/>
          <a:lstStyle/>
          <a:p>
            <a:pPr>
              <a:spcBef>
                <a:spcPts val="0"/>
              </a:spcBef>
              <a:defRPr/>
            </a:pPr>
            <a:r>
              <a:rPr lang="ar-EG" sz="3600" dirty="0">
                <a:solidFill>
                  <a:schemeClr val="lt1"/>
                </a:solidFill>
              </a:rPr>
              <a:t>إبيكوبوس إنتى ساركس نيفين، جيمبينشينى خين بيك اوجاى</a:t>
            </a:r>
            <a:endParaRPr lang="ar-EG" sz="27599" dirty="0"/>
          </a:p>
        </p:txBody>
      </p:sp>
      <p:sp>
        <p:nvSpPr>
          <p:cNvPr id="5" name="Text Placeholder 4"/>
          <p:cNvSpPr>
            <a:spLocks noGrp="1"/>
          </p:cNvSpPr>
          <p:nvPr>
            <p:ph type="body" sz="quarter" idx="3"/>
          </p:nvPr>
        </p:nvSpPr>
        <p:spPr>
          <a:xfrm>
            <a:off x="0" y="5050971"/>
            <a:ext cx="9144000" cy="1120699"/>
          </a:xfrm>
        </p:spPr>
        <p:txBody>
          <a:bodyPr anchor="ctr"/>
          <a:lstStyle/>
          <a:p>
            <a:r>
              <a:rPr lang="en-US" sz="4400" dirty="0"/>
              <a:t>pi`epickopoc `</a:t>
            </a:r>
            <a:r>
              <a:rPr lang="en-US" sz="4400" dirty="0" err="1"/>
              <a:t>nte</a:t>
            </a:r>
            <a:r>
              <a:rPr lang="en-US" sz="4400" dirty="0"/>
              <a:t> </a:t>
            </a:r>
            <a:r>
              <a:rPr lang="en-US" sz="4400" dirty="0" err="1"/>
              <a:t>carx</a:t>
            </a:r>
            <a:r>
              <a:rPr lang="en-US" sz="4400" dirty="0"/>
              <a:t> </a:t>
            </a:r>
            <a:r>
              <a:rPr lang="en-US" sz="4400" dirty="0" err="1"/>
              <a:t>niben</a:t>
            </a:r>
            <a:r>
              <a:rPr lang="en-US" sz="4400" dirty="0"/>
              <a:t>@ </a:t>
            </a:r>
          </a:p>
          <a:p>
            <a:pPr>
              <a:lnSpc>
                <a:spcPct val="80000"/>
              </a:lnSpc>
              <a:spcBef>
                <a:spcPts val="0"/>
              </a:spcBef>
            </a:pPr>
            <a:r>
              <a:rPr lang="en-US" sz="4400" dirty="0" err="1"/>
              <a:t>jempensini</a:t>
            </a:r>
            <a:r>
              <a:rPr lang="en-US" sz="4400" dirty="0"/>
              <a:t> </a:t>
            </a:r>
            <a:r>
              <a:rPr lang="en-US" sz="4400" dirty="0" err="1"/>
              <a:t>qen</a:t>
            </a:r>
            <a:r>
              <a:rPr lang="en-US" sz="4400" dirty="0"/>
              <a:t> </a:t>
            </a:r>
            <a:r>
              <a:rPr lang="en-US" sz="4400" dirty="0" err="1"/>
              <a:t>pekoujai</a:t>
            </a:r>
            <a:r>
              <a:rPr lang="en-US" sz="4400" dirty="0"/>
              <a:t>.</a:t>
            </a:r>
            <a:endParaRPr lang="en-US" sz="15600"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p:txBody>
          <a:bodyPr/>
          <a:lstStyle/>
          <a:p>
            <a:r>
              <a:rPr lang="en-US" sz="5400" dirty="0" err="1"/>
              <a:t>Kuri`e</a:t>
            </a:r>
            <a:r>
              <a:rPr lang="en-US" sz="5400" dirty="0"/>
              <a:t> `</a:t>
            </a:r>
            <a:r>
              <a:rPr lang="en-US" sz="5400" dirty="0" err="1"/>
              <a:t>ele`ycon</a:t>
            </a:r>
            <a:endParaRPr lang="en-US" sz="5400"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أيها النور الحقيقي : الذي يضئ: لكل إنسانٍ : آتٍ إلى العالم.</a:t>
            </a:r>
          </a:p>
        </p:txBody>
      </p:sp>
      <p:sp>
        <p:nvSpPr>
          <p:cNvPr id="3" name="Text Placeholder 2"/>
          <p:cNvSpPr>
            <a:spLocks noGrp="1"/>
          </p:cNvSpPr>
          <p:nvPr>
            <p:ph type="body" idx="1"/>
          </p:nvPr>
        </p:nvSpPr>
        <p:spPr>
          <a:xfrm>
            <a:off x="0" y="5936343"/>
            <a:ext cx="9144000" cy="921657"/>
          </a:xfrm>
        </p:spPr>
        <p:txBody>
          <a:bodyPr anchor="ctr"/>
          <a:lstStyle/>
          <a:p>
            <a:r>
              <a:rPr lang="ar-EG" sz="3400" dirty="0"/>
              <a:t>بي أوو أويني إنطا إفمي: في إيت إر أوو أوينـي:</a:t>
            </a:r>
            <a:r>
              <a:rPr lang="en-US" sz="3400" dirty="0"/>
              <a:t> </a:t>
            </a:r>
            <a:r>
              <a:rPr lang="ar-EG" sz="3400" dirty="0"/>
              <a:t>إيه رومي نيفين : إثنيـو إيه بي كوزموس</a:t>
            </a:r>
            <a:endParaRPr lang="en-US" sz="3400" dirty="0"/>
          </a:p>
        </p:txBody>
      </p:sp>
      <p:sp>
        <p:nvSpPr>
          <p:cNvPr id="4" name="Text Placeholder 3"/>
          <p:cNvSpPr>
            <a:spLocks noGrp="1"/>
          </p:cNvSpPr>
          <p:nvPr>
            <p:ph type="body" sz="quarter" idx="3"/>
          </p:nvPr>
        </p:nvSpPr>
        <p:spPr>
          <a:xfrm>
            <a:off x="0" y="4992914"/>
            <a:ext cx="9144000" cy="943429"/>
          </a:xfrm>
        </p:spPr>
        <p:txBody>
          <a:bodyPr/>
          <a:lstStyle/>
          <a:p>
            <a:r>
              <a:rPr lang="fr-FR" sz="4000" dirty="0" err="1"/>
              <a:t>Pi`Ou`wini</a:t>
            </a:r>
            <a:r>
              <a:rPr lang="fr-FR" sz="4000" dirty="0"/>
              <a:t> `</a:t>
            </a:r>
            <a:r>
              <a:rPr lang="fr-FR" sz="4000" dirty="0" err="1"/>
              <a:t>nta`vmyi</a:t>
            </a:r>
            <a:r>
              <a:rPr lang="fr-FR" sz="4000" dirty="0"/>
              <a:t>@ </a:t>
            </a:r>
            <a:r>
              <a:rPr lang="fr-FR" sz="4000" dirty="0" err="1"/>
              <a:t>vy`et`er`ou`wini</a:t>
            </a:r>
            <a:r>
              <a:rPr lang="fr-FR" sz="4000" dirty="0"/>
              <a:t>@ </a:t>
            </a:r>
          </a:p>
          <a:p>
            <a:r>
              <a:rPr lang="it-IT" sz="4000" dirty="0"/>
              <a:t>erwmi niben@ e;nyou `epikocmoc.</a:t>
            </a:r>
            <a:endParaRPr lang="ar-EG" sz="4000" dirty="0"/>
          </a:p>
        </p:txBody>
      </p:sp>
    </p:spTree>
    <p:extLst>
      <p:ext uri="{BB962C8B-B14F-4D97-AF65-F5344CB8AC3E}">
        <p14:creationId xmlns:p14="http://schemas.microsoft.com/office/powerpoint/2010/main" val="115283356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21551"/>
          </a:xfrm>
        </p:spPr>
        <p:txBody>
          <a:bodyPr>
            <a:normAutofit/>
          </a:bodyPr>
          <a:lstStyle/>
          <a:p>
            <a:r>
              <a:rPr lang="ar-EG" sz="3600" dirty="0"/>
              <a:t>أتيت إلي العالم: بمحبتك للبشر:</a:t>
            </a:r>
            <a:r>
              <a:rPr lang="en-US" sz="3600" dirty="0"/>
              <a:t> </a:t>
            </a:r>
            <a:r>
              <a:rPr lang="ar-EG" sz="3600" dirty="0"/>
              <a:t>وكل الخليقة : تهللت بمجيئك.</a:t>
            </a:r>
          </a:p>
        </p:txBody>
      </p:sp>
      <p:sp>
        <p:nvSpPr>
          <p:cNvPr id="3" name="Text Placeholder 2"/>
          <p:cNvSpPr>
            <a:spLocks noGrp="1"/>
          </p:cNvSpPr>
          <p:nvPr>
            <p:ph type="body" idx="1"/>
          </p:nvPr>
        </p:nvSpPr>
        <p:spPr>
          <a:xfrm>
            <a:off x="0" y="5907315"/>
            <a:ext cx="9144000" cy="950685"/>
          </a:xfrm>
        </p:spPr>
        <p:txBody>
          <a:bodyPr anchor="ctr"/>
          <a:lstStyle/>
          <a:p>
            <a:r>
              <a:rPr lang="ar-EG" sz="3400" dirty="0"/>
              <a:t>أك إي إيه بي كوزموس : هيتيـن تيـك ميت ماي رومي :آ تي إكتيسيس تيـرس : ثيليـل خا بيك جين إي.</a:t>
            </a:r>
          </a:p>
        </p:txBody>
      </p:sp>
      <p:sp>
        <p:nvSpPr>
          <p:cNvPr id="4" name="Text Placeholder 3"/>
          <p:cNvSpPr>
            <a:spLocks noGrp="1"/>
          </p:cNvSpPr>
          <p:nvPr>
            <p:ph type="body" sz="quarter" idx="3"/>
          </p:nvPr>
        </p:nvSpPr>
        <p:spPr>
          <a:xfrm>
            <a:off x="0" y="4978401"/>
            <a:ext cx="9144000" cy="928914"/>
          </a:xfrm>
        </p:spPr>
        <p:txBody>
          <a:bodyPr/>
          <a:lstStyle/>
          <a:p>
            <a:r>
              <a:rPr lang="en-US" sz="4000" dirty="0" err="1"/>
              <a:t>Ak`i</a:t>
            </a:r>
            <a:r>
              <a:rPr lang="en-US" sz="4000" dirty="0"/>
              <a:t> `</a:t>
            </a:r>
            <a:r>
              <a:rPr lang="en-US" sz="4000" dirty="0" err="1"/>
              <a:t>epikocmoc</a:t>
            </a:r>
            <a:r>
              <a:rPr lang="en-US" sz="4000" dirty="0"/>
              <a:t>@ </a:t>
            </a:r>
            <a:r>
              <a:rPr lang="en-US" sz="4000" dirty="0" err="1"/>
              <a:t>hiten</a:t>
            </a:r>
            <a:r>
              <a:rPr lang="en-US" sz="4000" dirty="0"/>
              <a:t> </a:t>
            </a:r>
            <a:r>
              <a:rPr lang="en-US" sz="4000" dirty="0" err="1"/>
              <a:t>tekmetmairwmi</a:t>
            </a:r>
            <a:r>
              <a:rPr lang="en-US" sz="4000" dirty="0"/>
              <a:t>@ </a:t>
            </a:r>
          </a:p>
          <a:p>
            <a:r>
              <a:rPr lang="en-US" sz="4000" dirty="0"/>
              <a:t>a]`</a:t>
            </a:r>
            <a:r>
              <a:rPr lang="en-US" sz="4000" dirty="0" err="1"/>
              <a:t>ktycic</a:t>
            </a:r>
            <a:r>
              <a:rPr lang="en-US" sz="4000" dirty="0"/>
              <a:t> </a:t>
            </a:r>
            <a:r>
              <a:rPr lang="en-US" sz="4000" dirty="0" err="1"/>
              <a:t>tyrc</a:t>
            </a:r>
            <a:r>
              <a:rPr lang="en-US" sz="4000" dirty="0"/>
              <a:t>@ ;</a:t>
            </a:r>
            <a:r>
              <a:rPr lang="en-US" sz="4000" dirty="0" err="1"/>
              <a:t>elyl</a:t>
            </a:r>
            <a:r>
              <a:rPr lang="en-US" sz="4000" dirty="0"/>
              <a:t> </a:t>
            </a:r>
            <a:r>
              <a:rPr lang="en-US" sz="4000" dirty="0" err="1"/>
              <a:t>qa</a:t>
            </a:r>
            <a:r>
              <a:rPr lang="en-US" sz="4000" dirty="0"/>
              <a:t> </a:t>
            </a:r>
            <a:r>
              <a:rPr lang="en-US" sz="4000" dirty="0" err="1"/>
              <a:t>pekjin`i</a:t>
            </a:r>
            <a:r>
              <a:rPr lang="en-US" sz="4000" dirty="0"/>
              <a:t>.</a:t>
            </a:r>
            <a:endParaRPr lang="ar-EG" sz="4000" dirty="0"/>
          </a:p>
        </p:txBody>
      </p:sp>
    </p:spTree>
    <p:extLst>
      <p:ext uri="{BB962C8B-B14F-4D97-AF65-F5344CB8AC3E}">
        <p14:creationId xmlns:p14="http://schemas.microsoft.com/office/powerpoint/2010/main" val="8220444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36065"/>
          </a:xfrm>
        </p:spPr>
        <p:txBody>
          <a:bodyPr>
            <a:normAutofit/>
          </a:bodyPr>
          <a:lstStyle/>
          <a:p>
            <a:r>
              <a:rPr lang="ar-EG" sz="3600" dirty="0"/>
              <a:t>خلصت آدم: من الغواية:</a:t>
            </a:r>
            <a:r>
              <a:rPr lang="en-US" sz="3600" dirty="0"/>
              <a:t> </a:t>
            </a:r>
            <a:r>
              <a:rPr lang="ar-EG" sz="3600" dirty="0"/>
              <a:t>وعتقت حواء: من طلقات الموت.</a:t>
            </a:r>
          </a:p>
        </p:txBody>
      </p:sp>
      <p:sp>
        <p:nvSpPr>
          <p:cNvPr id="3" name="Text Placeholder 2"/>
          <p:cNvSpPr>
            <a:spLocks noGrp="1"/>
          </p:cNvSpPr>
          <p:nvPr>
            <p:ph type="body" idx="1"/>
          </p:nvPr>
        </p:nvSpPr>
        <p:spPr>
          <a:xfrm>
            <a:off x="0" y="5948113"/>
            <a:ext cx="9144000" cy="909887"/>
          </a:xfrm>
        </p:spPr>
        <p:txBody>
          <a:bodyPr anchor="ctr"/>
          <a:lstStyle/>
          <a:p>
            <a:r>
              <a:rPr lang="ar-EG" sz="3600" dirty="0"/>
              <a:t>أكسـوتي إن آدام: إيفول خين تي آباتي:</a:t>
            </a:r>
            <a:r>
              <a:rPr lang="en-US" sz="3600" dirty="0"/>
              <a:t> </a:t>
            </a:r>
            <a:r>
              <a:rPr lang="ar-EG" sz="3600" dirty="0"/>
              <a:t>آك إر إيفا ان ريم هيه: خين ني ناكهي إنتيه إفمـو.</a:t>
            </a:r>
          </a:p>
        </p:txBody>
      </p:sp>
      <p:sp>
        <p:nvSpPr>
          <p:cNvPr id="4" name="Text Placeholder 3"/>
          <p:cNvSpPr>
            <a:spLocks noGrp="1"/>
          </p:cNvSpPr>
          <p:nvPr>
            <p:ph type="body" sz="quarter" idx="3"/>
          </p:nvPr>
        </p:nvSpPr>
        <p:spPr>
          <a:xfrm>
            <a:off x="0" y="4992914"/>
            <a:ext cx="9144000" cy="909887"/>
          </a:xfrm>
        </p:spPr>
        <p:txBody>
          <a:bodyPr/>
          <a:lstStyle/>
          <a:p>
            <a:r>
              <a:rPr lang="da-DK" dirty="0"/>
              <a:t>Akcw] `nAdam@ `ebol qen ]`apaty@ </a:t>
            </a:r>
            <a:r>
              <a:rPr lang="en-US" dirty="0" err="1"/>
              <a:t>ak`er</a:t>
            </a:r>
            <a:r>
              <a:rPr lang="en-US" dirty="0"/>
              <a:t> </a:t>
            </a:r>
            <a:r>
              <a:rPr lang="en-US" dirty="0" err="1"/>
              <a:t>Eua</a:t>
            </a:r>
            <a:r>
              <a:rPr lang="en-US" dirty="0"/>
              <a:t> `</a:t>
            </a:r>
            <a:r>
              <a:rPr lang="en-US" dirty="0" err="1"/>
              <a:t>nremhe</a:t>
            </a:r>
            <a:r>
              <a:rPr lang="en-US" dirty="0"/>
              <a:t>@ </a:t>
            </a:r>
            <a:r>
              <a:rPr lang="en-US" dirty="0" err="1"/>
              <a:t>qen</a:t>
            </a:r>
            <a:r>
              <a:rPr lang="en-US" dirty="0"/>
              <a:t> </a:t>
            </a:r>
            <a:r>
              <a:rPr lang="en-US" dirty="0" err="1"/>
              <a:t>ninakhi</a:t>
            </a:r>
            <a:r>
              <a:rPr lang="en-US" dirty="0"/>
              <a:t> `</a:t>
            </a:r>
            <a:r>
              <a:rPr lang="en-US" dirty="0" err="1"/>
              <a:t>nte</a:t>
            </a:r>
            <a:r>
              <a:rPr lang="en-US" dirty="0"/>
              <a:t> `</a:t>
            </a:r>
            <a:r>
              <a:rPr lang="en-US" dirty="0" err="1"/>
              <a:t>vmou</a:t>
            </a:r>
            <a:r>
              <a:rPr lang="en-US" dirty="0"/>
              <a:t>.</a:t>
            </a:r>
          </a:p>
        </p:txBody>
      </p:sp>
    </p:spTree>
    <p:extLst>
      <p:ext uri="{BB962C8B-B14F-4D97-AF65-F5344CB8AC3E}">
        <p14:creationId xmlns:p14="http://schemas.microsoft.com/office/powerpoint/2010/main" val="33448900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graphicFrame>
        <p:nvGraphicFramePr>
          <p:cNvPr id="435204" name="Group 4"/>
          <p:cNvGraphicFramePr>
            <a:graphicFrameLocks noGrp="1"/>
          </p:cNvGraphicFramePr>
          <p:nvPr/>
        </p:nvGraphicFramePr>
        <p:xfrm>
          <a:off x="387648" y="1409029"/>
          <a:ext cx="6660232" cy="2450259"/>
        </p:xfrm>
        <a:graphic>
          <a:graphicData uri="http://schemas.openxmlformats.org/drawingml/2006/table">
            <a:tbl>
              <a:tblPr rtl="1"/>
              <a:tblGrid>
                <a:gridCol w="3296648">
                  <a:extLst>
                    <a:ext uri="{9D8B030D-6E8A-4147-A177-3AD203B41FA5}">
                      <a16:colId xmlns:a16="http://schemas.microsoft.com/office/drawing/2014/main" val="20000"/>
                    </a:ext>
                  </a:extLst>
                </a:gridCol>
                <a:gridCol w="3363584">
                  <a:extLst>
                    <a:ext uri="{9D8B030D-6E8A-4147-A177-3AD203B41FA5}">
                      <a16:colId xmlns:a16="http://schemas.microsoft.com/office/drawing/2014/main" val="20001"/>
                    </a:ext>
                  </a:extLst>
                </a:gridCol>
              </a:tblGrid>
              <a:tr h="2450259">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vva_Shenouda" pitchFamily="34" charset="0"/>
                        <a:cs typeface="Arial" pitchFamily="34" charset="0"/>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indent="0" algn="ctr" rtl="1" eaLnBrk="1" fontAlgn="base" latinLnBrk="0" hangingPunct="1">
                        <a:lnSpc>
                          <a:spcPct val="90000"/>
                        </a:lnSpc>
                        <a:spcBef>
                          <a:spcPts val="864"/>
                        </a:spcBef>
                        <a:spcAft>
                          <a:spcPts val="0"/>
                        </a:spcAft>
                      </a:pPr>
                      <a:endParaRPr lang="ar-EG" sz="3600" b="1" dirty="0">
                        <a:solidFill>
                          <a:srgbClr val="FFFF00"/>
                        </a:solidFill>
                        <a:effectLst/>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0" y="4356849"/>
            <a:ext cx="9144000" cy="665093"/>
          </a:xfrm>
        </p:spPr>
        <p:txBody>
          <a:bodyPr>
            <a:normAutofit/>
          </a:bodyPr>
          <a:lstStyle/>
          <a:p>
            <a:r>
              <a:rPr lang="ar-EG" sz="3600" dirty="0"/>
              <a:t>أعطيتنا روح : البنوة : نسبحك ونباركك : مع ملائكتك.</a:t>
            </a:r>
          </a:p>
        </p:txBody>
      </p:sp>
      <p:sp>
        <p:nvSpPr>
          <p:cNvPr id="3" name="Text Placeholder 2"/>
          <p:cNvSpPr>
            <a:spLocks noGrp="1"/>
          </p:cNvSpPr>
          <p:nvPr>
            <p:ph type="body" idx="1"/>
          </p:nvPr>
        </p:nvSpPr>
        <p:spPr>
          <a:xfrm>
            <a:off x="0" y="5936343"/>
            <a:ext cx="9144000" cy="921658"/>
          </a:xfrm>
        </p:spPr>
        <p:txBody>
          <a:bodyPr anchor="ctr"/>
          <a:lstStyle/>
          <a:p>
            <a:r>
              <a:rPr lang="ar-EG" sz="3400" dirty="0"/>
              <a:t>أكتي نان إم بي إبنفما: إنتيه تي ميت شيري: إنهوس إن إسمو إيروك : نيم نيك أنجيلوس.</a:t>
            </a:r>
          </a:p>
        </p:txBody>
      </p:sp>
      <p:sp>
        <p:nvSpPr>
          <p:cNvPr id="4" name="Text Placeholder 3"/>
          <p:cNvSpPr>
            <a:spLocks noGrp="1"/>
          </p:cNvSpPr>
          <p:nvPr>
            <p:ph type="body" sz="quarter" idx="3"/>
          </p:nvPr>
        </p:nvSpPr>
        <p:spPr>
          <a:xfrm>
            <a:off x="0" y="5021943"/>
            <a:ext cx="9144000" cy="921658"/>
          </a:xfrm>
        </p:spPr>
        <p:txBody>
          <a:bodyPr/>
          <a:lstStyle/>
          <a:p>
            <a:pPr>
              <a:lnSpc>
                <a:spcPct val="80000"/>
              </a:lnSpc>
            </a:pPr>
            <a:r>
              <a:rPr lang="en-US" sz="4000" dirty="0"/>
              <a:t> Ak] nan `</a:t>
            </a:r>
            <a:r>
              <a:rPr lang="en-US" sz="4000" dirty="0" err="1"/>
              <a:t>mpi`Pneuma</a:t>
            </a:r>
            <a:r>
              <a:rPr lang="en-US" sz="4000" dirty="0"/>
              <a:t>@ `</a:t>
            </a:r>
            <a:r>
              <a:rPr lang="en-US" sz="4000" dirty="0" err="1"/>
              <a:t>nte</a:t>
            </a:r>
            <a:r>
              <a:rPr lang="en-US" sz="4000" dirty="0"/>
              <a:t> ]</a:t>
            </a:r>
            <a:r>
              <a:rPr lang="en-US" sz="4000" dirty="0" err="1"/>
              <a:t>metsyri</a:t>
            </a:r>
            <a:r>
              <a:rPr lang="en-US" sz="4000" dirty="0"/>
              <a:t>@ </a:t>
            </a:r>
          </a:p>
          <a:p>
            <a:r>
              <a:rPr lang="en-US" sz="4000" dirty="0" err="1"/>
              <a:t>enhwc</a:t>
            </a:r>
            <a:r>
              <a:rPr lang="en-US" sz="4000" dirty="0"/>
              <a:t> </a:t>
            </a:r>
            <a:r>
              <a:rPr lang="en-US" sz="4000" dirty="0" err="1"/>
              <a:t>en`cmou</a:t>
            </a:r>
            <a:r>
              <a:rPr lang="en-US" sz="4000" dirty="0"/>
              <a:t> `</a:t>
            </a:r>
            <a:r>
              <a:rPr lang="en-US" sz="4000" dirty="0" err="1"/>
              <a:t>erok</a:t>
            </a:r>
            <a:r>
              <a:rPr lang="en-US" sz="4000" dirty="0"/>
              <a:t>@ </a:t>
            </a:r>
            <a:r>
              <a:rPr lang="en-US" sz="4000" dirty="0" err="1"/>
              <a:t>nem</a:t>
            </a:r>
            <a:r>
              <a:rPr lang="en-US" sz="4000" dirty="0"/>
              <a:t> </a:t>
            </a:r>
            <a:r>
              <a:rPr lang="en-US" sz="4000" dirty="0" err="1"/>
              <a:t>nek`aggeloc</a:t>
            </a:r>
            <a:r>
              <a:rPr lang="en-US" sz="4000" dirty="0"/>
              <a:t>.</a:t>
            </a:r>
          </a:p>
        </p:txBody>
      </p:sp>
    </p:spTree>
    <p:extLst>
      <p:ext uri="{BB962C8B-B14F-4D97-AF65-F5344CB8AC3E}">
        <p14:creationId xmlns:p14="http://schemas.microsoft.com/office/powerpoint/2010/main" val="3113240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92522"/>
          </a:xfrm>
        </p:spPr>
        <p:txBody>
          <a:bodyPr>
            <a:normAutofit/>
          </a:bodyPr>
          <a:lstStyle/>
          <a:p>
            <a:r>
              <a:rPr lang="ar-EG" sz="3500" dirty="0"/>
              <a:t>عندما يدخل: وقت باكر إلينا:</a:t>
            </a:r>
            <a:r>
              <a:rPr lang="en-US" sz="3500" dirty="0"/>
              <a:t> </a:t>
            </a:r>
            <a:r>
              <a:rPr lang="ar-EG" sz="3500" dirty="0"/>
              <a:t>أيها المسيح إلهنا: النور الحقيقي.</a:t>
            </a:r>
          </a:p>
        </p:txBody>
      </p:sp>
      <p:sp>
        <p:nvSpPr>
          <p:cNvPr id="3" name="Text Placeholder 2"/>
          <p:cNvSpPr>
            <a:spLocks noGrp="1"/>
          </p:cNvSpPr>
          <p:nvPr>
            <p:ph type="body" idx="1"/>
          </p:nvPr>
        </p:nvSpPr>
        <p:spPr>
          <a:xfrm>
            <a:off x="0" y="5892801"/>
            <a:ext cx="9144000" cy="965200"/>
          </a:xfrm>
        </p:spPr>
        <p:txBody>
          <a:bodyPr/>
          <a:lstStyle/>
          <a:p>
            <a:pPr>
              <a:lnSpc>
                <a:spcPct val="80000"/>
              </a:lnSpc>
              <a:spcBef>
                <a:spcPts val="0"/>
              </a:spcBef>
            </a:pPr>
            <a:r>
              <a:rPr lang="ar-EG" sz="3400" dirty="0"/>
              <a:t>خين إبجين إثريف إي نان إيخون: إنجيـه إفـناف إن شورب :</a:t>
            </a:r>
            <a:endParaRPr lang="en-US" sz="3400" dirty="0"/>
          </a:p>
          <a:p>
            <a:pPr>
              <a:lnSpc>
                <a:spcPct val="80000"/>
              </a:lnSpc>
              <a:spcBef>
                <a:spcPts val="0"/>
              </a:spcBef>
            </a:pPr>
            <a:r>
              <a:rPr lang="ar-EG" sz="3400" dirty="0"/>
              <a:t>أو بخرستـوس بين نوتي : بي أوو أوينـي إنطا إفمي.</a:t>
            </a:r>
          </a:p>
        </p:txBody>
      </p:sp>
      <p:sp>
        <p:nvSpPr>
          <p:cNvPr id="4" name="Text Placeholder 3"/>
          <p:cNvSpPr>
            <a:spLocks noGrp="1"/>
          </p:cNvSpPr>
          <p:nvPr>
            <p:ph type="body" sz="quarter" idx="3"/>
          </p:nvPr>
        </p:nvSpPr>
        <p:spPr>
          <a:xfrm>
            <a:off x="0" y="4949372"/>
            <a:ext cx="9144000" cy="943428"/>
          </a:xfrm>
        </p:spPr>
        <p:txBody>
          <a:bodyPr anchor="t"/>
          <a:lstStyle/>
          <a:p>
            <a:pPr lvl="0"/>
            <a:r>
              <a:rPr lang="en-US" dirty="0" err="1"/>
              <a:t>Qen</a:t>
            </a:r>
            <a:r>
              <a:rPr lang="en-US" dirty="0"/>
              <a:t> `</a:t>
            </a:r>
            <a:r>
              <a:rPr lang="en-US" dirty="0" err="1"/>
              <a:t>pjin</a:t>
            </a:r>
            <a:r>
              <a:rPr lang="en-US" dirty="0"/>
              <a:t>`;</a:t>
            </a:r>
            <a:r>
              <a:rPr lang="en-US" dirty="0" err="1"/>
              <a:t>ref`i</a:t>
            </a:r>
            <a:r>
              <a:rPr lang="en-US" dirty="0"/>
              <a:t> nan `</a:t>
            </a:r>
            <a:r>
              <a:rPr lang="en-US" dirty="0" err="1"/>
              <a:t>eqoun</a:t>
            </a:r>
            <a:r>
              <a:rPr lang="en-US" dirty="0"/>
              <a:t>@ `</a:t>
            </a:r>
            <a:r>
              <a:rPr lang="en-US" dirty="0" err="1"/>
              <a:t>nje</a:t>
            </a:r>
            <a:r>
              <a:rPr lang="en-US" dirty="0"/>
              <a:t> `</a:t>
            </a:r>
            <a:r>
              <a:rPr lang="en-US" dirty="0" err="1"/>
              <a:t>vnau</a:t>
            </a:r>
            <a:r>
              <a:rPr lang="en-US" dirty="0"/>
              <a:t> `</a:t>
            </a:r>
            <a:r>
              <a:rPr lang="en-US" dirty="0" err="1"/>
              <a:t>nswrp</a:t>
            </a:r>
            <a:r>
              <a:rPr lang="en-US" dirty="0"/>
              <a:t>@</a:t>
            </a:r>
            <a:endParaRPr lang="ar-EG" dirty="0"/>
          </a:p>
          <a:p>
            <a:r>
              <a:rPr lang="pl-PL" dirty="0"/>
              <a:t> `w P=,=c penNou]@ pi`Ou`wini `nta`vmyi.</a:t>
            </a:r>
            <a:endParaRPr lang="en-US" dirty="0"/>
          </a:p>
        </p:txBody>
      </p:sp>
    </p:spTree>
    <p:extLst>
      <p:ext uri="{BB962C8B-B14F-4D97-AF65-F5344CB8AC3E}">
        <p14:creationId xmlns:p14="http://schemas.microsoft.com/office/powerpoint/2010/main" val="1143578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normAutofit/>
          </a:bodyPr>
          <a:lstStyle/>
          <a:p>
            <a:r>
              <a:rPr lang="en-US" sz="4400" dirty="0" err="1"/>
              <a:t>aksopten</a:t>
            </a:r>
            <a:r>
              <a:rPr lang="en-US" sz="4400" dirty="0"/>
              <a:t> `</a:t>
            </a:r>
            <a:r>
              <a:rPr lang="en-US" sz="4400" dirty="0" err="1"/>
              <a:t>erok</a:t>
            </a:r>
            <a:r>
              <a:rPr lang="en-US" sz="4400" dirty="0"/>
              <a:t>@ </a:t>
            </a:r>
            <a:r>
              <a:rPr lang="en-US" sz="4400" dirty="0" err="1"/>
              <a:t>ak</a:t>
            </a:r>
            <a:r>
              <a:rPr lang="en-US" sz="4400" dirty="0"/>
              <a:t>]`</a:t>
            </a:r>
            <a:r>
              <a:rPr lang="en-US" sz="4400" dirty="0" err="1"/>
              <a:t>aco</a:t>
            </a:r>
            <a:r>
              <a:rPr lang="en-US" sz="4400" dirty="0"/>
              <a:t> `</a:t>
            </a:r>
            <a:r>
              <a:rPr lang="en-US" sz="4400" dirty="0" err="1"/>
              <a:t>eron</a:t>
            </a:r>
            <a:r>
              <a:rPr lang="en-US" sz="4400" dirty="0"/>
              <a:t>@ </a:t>
            </a:r>
            <a:r>
              <a:rPr lang="en-US" sz="4400" dirty="0" err="1"/>
              <a:t>ak</a:t>
            </a:r>
            <a:r>
              <a:rPr lang="en-US" sz="4400" dirty="0"/>
              <a:t>]</a:t>
            </a:r>
            <a:r>
              <a:rPr lang="en-US" sz="4400" dirty="0" err="1"/>
              <a:t>toten</a:t>
            </a:r>
            <a:endParaRPr lang="en-US" sz="4400" dirty="0"/>
          </a:p>
        </p:txBody>
      </p:sp>
      <p:sp>
        <p:nvSpPr>
          <p:cNvPr id="2" name="Text Placeholder 1">
            <a:extLst>
              <a:ext uri="{FF2B5EF4-FFF2-40B4-BE49-F238E27FC236}">
                <a16:creationId xmlns:a16="http://schemas.microsoft.com/office/drawing/2014/main" id="{E0B48F0E-CF69-43A0-AB15-3299F295BDB7}"/>
              </a:ext>
            </a:extLst>
          </p:cNvPr>
          <p:cNvSpPr>
            <a:spLocks noGrp="1"/>
          </p:cNvSpPr>
          <p:nvPr>
            <p:ph type="body" sz="quarter" idx="10"/>
          </p:nvPr>
        </p:nvSpPr>
        <p:spPr/>
        <p:txBody>
          <a:bodyPr/>
          <a:lstStyle/>
          <a:p>
            <a:r>
              <a:rPr lang="ar-EG" sz="4800" dirty="0"/>
              <a:t>وقبلتنا إليك أشفقت علينا و عضدتنا</a:t>
            </a:r>
            <a:endParaRPr lang="en-US" sz="4800" dirty="0"/>
          </a:p>
        </p:txBody>
      </p:sp>
    </p:spTree>
    <p:extLst>
      <p:ext uri="{BB962C8B-B14F-4D97-AF65-F5344CB8AC3E}">
        <p14:creationId xmlns:p14="http://schemas.microsoft.com/office/powerpoint/2010/main" val="327621168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36065"/>
          </a:xfrm>
        </p:spPr>
        <p:txBody>
          <a:bodyPr>
            <a:normAutofit/>
          </a:bodyPr>
          <a:lstStyle/>
          <a:p>
            <a:r>
              <a:rPr lang="ar-EG" sz="3600" dirty="0"/>
              <a:t>فلتشرق فينا: حواس النور: ولا تغطينا: ظلمة الآلام.</a:t>
            </a:r>
          </a:p>
        </p:txBody>
      </p:sp>
      <p:sp>
        <p:nvSpPr>
          <p:cNvPr id="3" name="Text Placeholder 2"/>
          <p:cNvSpPr>
            <a:spLocks noGrp="1"/>
          </p:cNvSpPr>
          <p:nvPr>
            <p:ph type="body" idx="1"/>
          </p:nvPr>
        </p:nvSpPr>
        <p:spPr>
          <a:xfrm>
            <a:off x="0" y="5849257"/>
            <a:ext cx="9144000" cy="1008743"/>
          </a:xfrm>
        </p:spPr>
        <p:txBody>
          <a:bodyPr/>
          <a:lstStyle/>
          <a:p>
            <a:pPr>
              <a:spcBef>
                <a:spcPts val="0"/>
              </a:spcBef>
            </a:pPr>
            <a:r>
              <a:rPr lang="ar-EG" sz="3400" dirty="0"/>
              <a:t>مارو شاي إنخيتين: إنجيه ني لوغسموس إنتيه بي أوو أويني:</a:t>
            </a:r>
            <a:endParaRPr lang="en-US" sz="3400" dirty="0"/>
          </a:p>
          <a:p>
            <a:pPr>
              <a:spcBef>
                <a:spcPts val="0"/>
              </a:spcBef>
            </a:pPr>
            <a:r>
              <a:rPr lang="ar-EG" sz="3400" dirty="0"/>
              <a:t>اووه امبين اثريف هوبس تين : إنجيه إبكاكى إنى باثوث</a:t>
            </a:r>
          </a:p>
        </p:txBody>
      </p:sp>
      <p:sp>
        <p:nvSpPr>
          <p:cNvPr id="4" name="Text Placeholder 3"/>
          <p:cNvSpPr>
            <a:spLocks noGrp="1"/>
          </p:cNvSpPr>
          <p:nvPr>
            <p:ph type="body" sz="quarter" idx="3"/>
          </p:nvPr>
        </p:nvSpPr>
        <p:spPr>
          <a:xfrm>
            <a:off x="0" y="4891314"/>
            <a:ext cx="9144000" cy="957943"/>
          </a:xfrm>
        </p:spPr>
        <p:txBody>
          <a:bodyPr anchor="ctr"/>
          <a:lstStyle/>
          <a:p>
            <a:pPr lvl="0"/>
            <a:r>
              <a:rPr lang="en-US" dirty="0" err="1"/>
              <a:t>Marousai</a:t>
            </a:r>
            <a:r>
              <a:rPr lang="en-US" dirty="0"/>
              <a:t> `</a:t>
            </a:r>
            <a:r>
              <a:rPr lang="en-US" dirty="0" err="1"/>
              <a:t>nqyten</a:t>
            </a:r>
            <a:r>
              <a:rPr lang="en-US" dirty="0"/>
              <a:t>@ `</a:t>
            </a:r>
            <a:r>
              <a:rPr lang="en-US" dirty="0" err="1"/>
              <a:t>nje</a:t>
            </a:r>
            <a:r>
              <a:rPr lang="en-US" dirty="0"/>
              <a:t> </a:t>
            </a:r>
            <a:r>
              <a:rPr lang="en-US" dirty="0" err="1"/>
              <a:t>nilogicmoc</a:t>
            </a:r>
            <a:r>
              <a:rPr lang="en-US" dirty="0"/>
              <a:t> `</a:t>
            </a:r>
            <a:r>
              <a:rPr lang="en-US" dirty="0" err="1"/>
              <a:t>nte</a:t>
            </a:r>
            <a:r>
              <a:rPr lang="en-US" dirty="0"/>
              <a:t> </a:t>
            </a:r>
            <a:r>
              <a:rPr lang="en-US" dirty="0" err="1"/>
              <a:t>pi`ou`wini</a:t>
            </a:r>
            <a:r>
              <a:rPr lang="en-US" dirty="0"/>
              <a:t>@</a:t>
            </a:r>
          </a:p>
          <a:p>
            <a:r>
              <a:rPr lang="en-US" dirty="0"/>
              <a:t> </a:t>
            </a:r>
            <a:r>
              <a:rPr lang="en-US" dirty="0" err="1"/>
              <a:t>ouoh</a:t>
            </a:r>
            <a:r>
              <a:rPr lang="en-US" dirty="0"/>
              <a:t> `</a:t>
            </a:r>
            <a:r>
              <a:rPr lang="en-US" dirty="0" err="1"/>
              <a:t>mpen</a:t>
            </a:r>
            <a:r>
              <a:rPr lang="en-US" dirty="0"/>
              <a:t>`;</a:t>
            </a:r>
            <a:r>
              <a:rPr lang="en-US" dirty="0" err="1"/>
              <a:t>refhobcten</a:t>
            </a:r>
            <a:r>
              <a:rPr lang="en-US" dirty="0"/>
              <a:t>@ `</a:t>
            </a:r>
            <a:r>
              <a:rPr lang="en-US" dirty="0" err="1"/>
              <a:t>nje</a:t>
            </a:r>
            <a:r>
              <a:rPr lang="en-US" dirty="0"/>
              <a:t> `</a:t>
            </a:r>
            <a:r>
              <a:rPr lang="en-US" dirty="0" err="1"/>
              <a:t>p,aki</a:t>
            </a:r>
            <a:r>
              <a:rPr lang="en-US" dirty="0"/>
              <a:t> `</a:t>
            </a:r>
            <a:r>
              <a:rPr lang="en-US" dirty="0" err="1"/>
              <a:t>nnipa;oc</a:t>
            </a:r>
            <a:endParaRPr lang="en-US" dirty="0"/>
          </a:p>
        </p:txBody>
      </p:sp>
    </p:spTree>
    <p:extLst>
      <p:ext uri="{BB962C8B-B14F-4D97-AF65-F5344CB8AC3E}">
        <p14:creationId xmlns:p14="http://schemas.microsoft.com/office/powerpoint/2010/main" val="144169373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7036"/>
          </a:xfrm>
        </p:spPr>
        <p:txBody>
          <a:bodyPr>
            <a:normAutofit/>
          </a:bodyPr>
          <a:lstStyle/>
          <a:p>
            <a:r>
              <a:rPr lang="ar-EG" sz="3600" dirty="0"/>
              <a:t>لكي نسبحك: عقلياً مع داود:</a:t>
            </a:r>
            <a:r>
              <a:rPr lang="en-US" sz="3600" dirty="0"/>
              <a:t> </a:t>
            </a:r>
            <a:r>
              <a:rPr lang="ar-EG" sz="3600" dirty="0"/>
              <a:t>صارخين نحوك : قائلين.</a:t>
            </a:r>
          </a:p>
        </p:txBody>
      </p:sp>
      <p:sp>
        <p:nvSpPr>
          <p:cNvPr id="3" name="Text Placeholder 2"/>
          <p:cNvSpPr>
            <a:spLocks noGrp="1"/>
          </p:cNvSpPr>
          <p:nvPr>
            <p:ph type="body" idx="1"/>
          </p:nvPr>
        </p:nvSpPr>
        <p:spPr>
          <a:xfrm>
            <a:off x="0" y="5873773"/>
            <a:ext cx="9144000" cy="984227"/>
          </a:xfrm>
        </p:spPr>
        <p:txBody>
          <a:bodyPr anchor="ctr"/>
          <a:lstStyle/>
          <a:p>
            <a:r>
              <a:rPr lang="ar-EG" sz="3400" dirty="0"/>
              <a:t>هينا إنتين هوس إيروك: إن نو إيتوس نيم دافيد:</a:t>
            </a:r>
            <a:r>
              <a:rPr lang="en-US" sz="3400" dirty="0"/>
              <a:t> </a:t>
            </a:r>
            <a:r>
              <a:rPr lang="ar-EG" sz="3400" dirty="0"/>
              <a:t>إن أوش أوفيك: أووه إنجو إمموس.</a:t>
            </a:r>
          </a:p>
        </p:txBody>
      </p:sp>
      <p:sp>
        <p:nvSpPr>
          <p:cNvPr id="4" name="Text Placeholder 3"/>
          <p:cNvSpPr>
            <a:spLocks noGrp="1"/>
          </p:cNvSpPr>
          <p:nvPr>
            <p:ph type="body" sz="quarter" idx="3"/>
          </p:nvPr>
        </p:nvSpPr>
        <p:spPr>
          <a:xfrm>
            <a:off x="0" y="4963886"/>
            <a:ext cx="9144000" cy="909887"/>
          </a:xfrm>
        </p:spPr>
        <p:txBody>
          <a:bodyPr/>
          <a:lstStyle/>
          <a:p>
            <a:pPr lvl="0"/>
            <a:r>
              <a:rPr lang="en-US" dirty="0"/>
              <a:t>Hina `</a:t>
            </a:r>
            <a:r>
              <a:rPr lang="en-US" dirty="0" err="1"/>
              <a:t>ntenhwc</a:t>
            </a:r>
            <a:r>
              <a:rPr lang="en-US" dirty="0"/>
              <a:t> `</a:t>
            </a:r>
            <a:r>
              <a:rPr lang="en-US" dirty="0" err="1"/>
              <a:t>erok</a:t>
            </a:r>
            <a:r>
              <a:rPr lang="en-US" dirty="0"/>
              <a:t>@ `</a:t>
            </a:r>
            <a:r>
              <a:rPr lang="en-US" dirty="0" err="1"/>
              <a:t>nno`ytoc</a:t>
            </a:r>
            <a:r>
              <a:rPr lang="en-US" dirty="0"/>
              <a:t> </a:t>
            </a:r>
            <a:r>
              <a:rPr lang="en-US" dirty="0" err="1"/>
              <a:t>nem</a:t>
            </a:r>
            <a:r>
              <a:rPr lang="en-US" dirty="0"/>
              <a:t> </a:t>
            </a:r>
            <a:r>
              <a:rPr lang="en-US" dirty="0" err="1"/>
              <a:t>Dauid</a:t>
            </a:r>
            <a:r>
              <a:rPr lang="en-US" dirty="0"/>
              <a:t>@</a:t>
            </a:r>
          </a:p>
          <a:p>
            <a:r>
              <a:rPr lang="en-US" dirty="0" err="1"/>
              <a:t>enws</a:t>
            </a:r>
            <a:r>
              <a:rPr lang="en-US" dirty="0"/>
              <a:t> </a:t>
            </a:r>
            <a:r>
              <a:rPr lang="en-US" dirty="0" err="1"/>
              <a:t>oubyk</a:t>
            </a:r>
            <a:r>
              <a:rPr lang="en-US" dirty="0"/>
              <a:t>@ </a:t>
            </a:r>
            <a:r>
              <a:rPr lang="en-US" dirty="0" err="1"/>
              <a:t>ouoh</a:t>
            </a:r>
            <a:r>
              <a:rPr lang="en-US" dirty="0"/>
              <a:t> </a:t>
            </a:r>
            <a:r>
              <a:rPr lang="en-US" dirty="0" err="1"/>
              <a:t>enjw</a:t>
            </a:r>
            <a:r>
              <a:rPr lang="en-US" dirty="0"/>
              <a:t> `</a:t>
            </a:r>
            <a:r>
              <a:rPr lang="en-US" dirty="0" err="1"/>
              <a:t>mmoc</a:t>
            </a:r>
            <a:r>
              <a:rPr lang="en-US" dirty="0"/>
              <a:t>.</a:t>
            </a:r>
          </a:p>
        </p:txBody>
      </p:sp>
    </p:spTree>
    <p:extLst>
      <p:ext uri="{BB962C8B-B14F-4D97-AF65-F5344CB8AC3E}">
        <p14:creationId xmlns:p14="http://schemas.microsoft.com/office/powerpoint/2010/main" val="35317178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سبق أن بلغت: عيناي وقت السحر:</a:t>
            </a:r>
            <a:r>
              <a:rPr lang="en-US" sz="3600" dirty="0"/>
              <a:t> </a:t>
            </a:r>
            <a:r>
              <a:rPr lang="ar-EG" sz="3600" dirty="0"/>
              <a:t>لأتلو: جميع أقوالك.</a:t>
            </a:r>
          </a:p>
        </p:txBody>
      </p:sp>
      <p:sp>
        <p:nvSpPr>
          <p:cNvPr id="3" name="Text Placeholder 2"/>
          <p:cNvSpPr>
            <a:spLocks noGrp="1"/>
          </p:cNvSpPr>
          <p:nvPr>
            <p:ph type="body" idx="1"/>
          </p:nvPr>
        </p:nvSpPr>
        <p:spPr>
          <a:xfrm>
            <a:off x="0" y="5921829"/>
            <a:ext cx="9144000" cy="936171"/>
          </a:xfrm>
        </p:spPr>
        <p:txBody>
          <a:bodyPr anchor="ctr"/>
          <a:lstStyle/>
          <a:p>
            <a:r>
              <a:rPr lang="ar-EG" sz="3400" dirty="0"/>
              <a:t>جيه آف إر شورب إمفـوه: إنجيـه نافــال إم إف ناف إن شورب:</a:t>
            </a:r>
            <a:r>
              <a:rPr lang="en-US" sz="3400" dirty="0"/>
              <a:t> </a:t>
            </a:r>
            <a:r>
              <a:rPr lang="ar-EG" sz="3400" dirty="0"/>
              <a:t>إيه إرميلي طان : خيـن نيك صاجي تيـرو.</a:t>
            </a:r>
          </a:p>
        </p:txBody>
      </p:sp>
      <p:sp>
        <p:nvSpPr>
          <p:cNvPr id="4" name="Text Placeholder 3"/>
          <p:cNvSpPr>
            <a:spLocks noGrp="1"/>
          </p:cNvSpPr>
          <p:nvPr>
            <p:ph type="body" sz="quarter" idx="3"/>
          </p:nvPr>
        </p:nvSpPr>
        <p:spPr>
          <a:xfrm>
            <a:off x="0" y="4992914"/>
            <a:ext cx="9144000" cy="928915"/>
          </a:xfrm>
        </p:spPr>
        <p:txBody>
          <a:bodyPr anchor="ctr"/>
          <a:lstStyle/>
          <a:p>
            <a:pPr lvl="0"/>
            <a:r>
              <a:rPr lang="de-DE" dirty="0"/>
              <a:t> Je au`ersorp `mvoh@ `nje nabal `m`vnau `nswrp@</a:t>
            </a:r>
          </a:p>
          <a:p>
            <a:r>
              <a:rPr lang="fi-FI" dirty="0"/>
              <a:t>`e`ermeletan@ qen nekcaji tyrou.</a:t>
            </a:r>
            <a:endParaRPr lang="en-US" dirty="0"/>
          </a:p>
        </p:txBody>
      </p:sp>
    </p:spTree>
    <p:extLst>
      <p:ext uri="{BB962C8B-B14F-4D97-AF65-F5344CB8AC3E}">
        <p14:creationId xmlns:p14="http://schemas.microsoft.com/office/powerpoint/2010/main" val="36065066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63494"/>
          </a:xfrm>
        </p:spPr>
        <p:txBody>
          <a:bodyPr>
            <a:normAutofit/>
          </a:bodyPr>
          <a:lstStyle/>
          <a:p>
            <a:r>
              <a:rPr lang="ar-EG" sz="3400" dirty="0"/>
              <a:t>اسمع صوتنا: كعظيم رحمتك:</a:t>
            </a:r>
            <a:r>
              <a:rPr lang="en-US" sz="3400" dirty="0"/>
              <a:t> </a:t>
            </a:r>
            <a:r>
              <a:rPr lang="ar-EG" sz="3400" dirty="0"/>
              <a:t>ونجنا أيها الرب إلهنا: حسب رأفتك.</a:t>
            </a:r>
          </a:p>
        </p:txBody>
      </p:sp>
      <p:sp>
        <p:nvSpPr>
          <p:cNvPr id="3" name="Text Placeholder 2"/>
          <p:cNvSpPr>
            <a:spLocks noGrp="1"/>
          </p:cNvSpPr>
          <p:nvPr>
            <p:ph type="body" idx="1"/>
          </p:nvPr>
        </p:nvSpPr>
        <p:spPr>
          <a:xfrm>
            <a:off x="0" y="5907315"/>
            <a:ext cx="9144000" cy="950685"/>
          </a:xfrm>
        </p:spPr>
        <p:txBody>
          <a:bodyPr anchor="ctr"/>
          <a:lstStyle/>
          <a:p>
            <a:r>
              <a:rPr lang="ar-EG" sz="3400" dirty="0"/>
              <a:t>سوتيـم إيه تين إسمي: كاطا بيك نيشتي إن ناي:</a:t>
            </a:r>
            <a:r>
              <a:rPr lang="en-US" sz="3400" dirty="0"/>
              <a:t> </a:t>
            </a:r>
            <a:r>
              <a:rPr lang="ar-EG" sz="3400" dirty="0"/>
              <a:t>ناهـميــن إبشويـس بيـن نوتـي: كاطا نيـك ميت شينهيـت.</a:t>
            </a:r>
          </a:p>
        </p:txBody>
      </p:sp>
      <p:sp>
        <p:nvSpPr>
          <p:cNvPr id="4" name="Text Placeholder 3"/>
          <p:cNvSpPr>
            <a:spLocks noGrp="1"/>
          </p:cNvSpPr>
          <p:nvPr>
            <p:ph type="body" sz="quarter" idx="3"/>
          </p:nvPr>
        </p:nvSpPr>
        <p:spPr>
          <a:xfrm>
            <a:off x="0" y="4920345"/>
            <a:ext cx="9144000" cy="986970"/>
          </a:xfrm>
        </p:spPr>
        <p:txBody>
          <a:bodyPr/>
          <a:lstStyle/>
          <a:p>
            <a:pPr lvl="0"/>
            <a:r>
              <a:rPr lang="sv-SE" sz="3800" dirty="0"/>
              <a:t>Cwtem `eten`cmy@ kata peknis] `nnai@</a:t>
            </a:r>
          </a:p>
          <a:p>
            <a:r>
              <a:rPr lang="fi-FI" sz="3800" dirty="0"/>
              <a:t>nahmen P=o=c penNou]@ kata nekmetsenhyt.</a:t>
            </a:r>
            <a:endParaRPr lang="en-US" sz="3800" dirty="0"/>
          </a:p>
        </p:txBody>
      </p:sp>
    </p:spTree>
    <p:extLst>
      <p:ext uri="{BB962C8B-B14F-4D97-AF65-F5344CB8AC3E}">
        <p14:creationId xmlns:p14="http://schemas.microsoft.com/office/powerpoint/2010/main" val="209275820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5116"/>
          </a:xfrm>
        </p:spPr>
        <p:txBody>
          <a:bodyPr>
            <a:normAutofit fontScale="90000"/>
          </a:bodyPr>
          <a:lstStyle/>
          <a:p>
            <a:r>
              <a:rPr lang="ar-EG" sz="4000" dirty="0"/>
              <a:t>يا الله المهتم : صانع الخيرات : مدبر : مختاريه حسناً.</a:t>
            </a:r>
          </a:p>
        </p:txBody>
      </p:sp>
      <p:sp>
        <p:nvSpPr>
          <p:cNvPr id="3" name="Text Placeholder 2"/>
          <p:cNvSpPr>
            <a:spLocks noGrp="1"/>
          </p:cNvSpPr>
          <p:nvPr>
            <p:ph type="body" idx="1"/>
          </p:nvPr>
        </p:nvSpPr>
        <p:spPr>
          <a:xfrm>
            <a:off x="0" y="6037729"/>
            <a:ext cx="9144000" cy="820271"/>
          </a:xfrm>
        </p:spPr>
        <p:txBody>
          <a:bodyPr anchor="ctr"/>
          <a:lstStyle/>
          <a:p>
            <a:r>
              <a:rPr lang="ar-EG" dirty="0"/>
              <a:t>إفنوتي بي فـاي رو أوش : إن ريف إر بيثنـانيـف : بي ريف إر إيكونوميـن : إن نيف سوتب إن كالوس.</a:t>
            </a:r>
          </a:p>
        </p:txBody>
      </p:sp>
      <p:sp>
        <p:nvSpPr>
          <p:cNvPr id="4" name="Text Placeholder 3"/>
          <p:cNvSpPr>
            <a:spLocks noGrp="1"/>
          </p:cNvSpPr>
          <p:nvPr>
            <p:ph type="body" sz="quarter" idx="3"/>
          </p:nvPr>
        </p:nvSpPr>
        <p:spPr>
          <a:xfrm>
            <a:off x="0" y="4961966"/>
            <a:ext cx="9144000" cy="1075763"/>
          </a:xfrm>
        </p:spPr>
        <p:txBody>
          <a:bodyPr/>
          <a:lstStyle/>
          <a:p>
            <a:r>
              <a:rPr lang="en-US" sz="4000" dirty="0"/>
              <a:t>V] </a:t>
            </a:r>
            <a:r>
              <a:rPr lang="en-US" sz="4000" dirty="0" err="1"/>
              <a:t>pifairw`ous</a:t>
            </a:r>
            <a:r>
              <a:rPr lang="en-US" sz="4000" dirty="0"/>
              <a:t>@ `</a:t>
            </a:r>
            <a:r>
              <a:rPr lang="en-US" sz="4000" dirty="0" err="1"/>
              <a:t>nref`erpe;nanef</a:t>
            </a:r>
            <a:r>
              <a:rPr lang="en-US" sz="4000" dirty="0"/>
              <a:t>@ </a:t>
            </a:r>
            <a:r>
              <a:rPr lang="en-US" sz="4000" dirty="0" err="1"/>
              <a:t>piref`eroikonomin</a:t>
            </a:r>
            <a:r>
              <a:rPr lang="en-US" sz="4000" dirty="0"/>
              <a:t>@ `</a:t>
            </a:r>
            <a:r>
              <a:rPr lang="en-US" sz="4000" dirty="0" err="1"/>
              <a:t>nnefcwtp</a:t>
            </a:r>
            <a:r>
              <a:rPr lang="en-US" sz="4000" dirty="0"/>
              <a:t> `</a:t>
            </a:r>
            <a:r>
              <a:rPr lang="en-US" sz="4000" dirty="0" err="1"/>
              <a:t>nkalwc</a:t>
            </a:r>
            <a:r>
              <a:rPr lang="en-US" sz="4000" dirty="0"/>
              <a:t>.</a:t>
            </a:r>
          </a:p>
        </p:txBody>
      </p:sp>
    </p:spTree>
    <p:extLst>
      <p:ext uri="{BB962C8B-B14F-4D97-AF65-F5344CB8AC3E}">
        <p14:creationId xmlns:p14="http://schemas.microsoft.com/office/powerpoint/2010/main" val="133253177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72351"/>
          </a:xfrm>
        </p:spPr>
        <p:txBody>
          <a:bodyPr>
            <a:noAutofit/>
          </a:bodyPr>
          <a:lstStyle/>
          <a:p>
            <a:r>
              <a:rPr lang="ar-EG" sz="3500" dirty="0"/>
              <a:t>المدبر القوي، للملتجئين إليه، المتشوق لخلاص، ونجاة كل أحد.</a:t>
            </a:r>
          </a:p>
        </p:txBody>
      </p:sp>
      <p:sp>
        <p:nvSpPr>
          <p:cNvPr id="3" name="Text Placeholder 2"/>
          <p:cNvSpPr>
            <a:spLocks noGrp="1"/>
          </p:cNvSpPr>
          <p:nvPr>
            <p:ph type="body" idx="1"/>
          </p:nvPr>
        </p:nvSpPr>
        <p:spPr>
          <a:xfrm>
            <a:off x="0" y="5948113"/>
            <a:ext cx="9144000" cy="909887"/>
          </a:xfrm>
        </p:spPr>
        <p:txBody>
          <a:bodyPr anchor="ctr"/>
          <a:lstStyle/>
          <a:p>
            <a:r>
              <a:rPr lang="ar-EG" dirty="0"/>
              <a:t>بي ريف إرهيمي إت جور: إن ني إيطاف فوت هاروف: إف ريف تشي إش شو أوو إنتيه أوو أون نيفين: نوهيم إن تو أوجاي.</a:t>
            </a:r>
          </a:p>
        </p:txBody>
      </p:sp>
      <p:sp>
        <p:nvSpPr>
          <p:cNvPr id="4" name="Text Placeholder 3"/>
          <p:cNvSpPr>
            <a:spLocks noGrp="1"/>
          </p:cNvSpPr>
          <p:nvPr>
            <p:ph type="body" sz="quarter" idx="3"/>
          </p:nvPr>
        </p:nvSpPr>
        <p:spPr>
          <a:xfrm>
            <a:off x="0" y="5029200"/>
            <a:ext cx="9144000" cy="909887"/>
          </a:xfrm>
        </p:spPr>
        <p:txBody>
          <a:bodyPr/>
          <a:lstStyle/>
          <a:p>
            <a:r>
              <a:rPr lang="en-US" sz="3800" dirty="0" err="1"/>
              <a:t>Piref`erhemi</a:t>
            </a:r>
            <a:r>
              <a:rPr lang="en-US" sz="3800" dirty="0"/>
              <a:t> </a:t>
            </a:r>
            <a:r>
              <a:rPr lang="en-US" sz="3800" dirty="0" err="1"/>
              <a:t>etjor</a:t>
            </a:r>
            <a:r>
              <a:rPr lang="en-US" sz="3800" dirty="0"/>
              <a:t>@ `</a:t>
            </a:r>
            <a:r>
              <a:rPr lang="en-US" sz="3800" dirty="0" err="1"/>
              <a:t>nny`etauvwt</a:t>
            </a:r>
            <a:r>
              <a:rPr lang="en-US" sz="3800" dirty="0"/>
              <a:t> </a:t>
            </a:r>
            <a:r>
              <a:rPr lang="en-US" sz="3800" dirty="0" err="1"/>
              <a:t>harof</a:t>
            </a:r>
            <a:r>
              <a:rPr lang="en-US" sz="3800" dirty="0"/>
              <a:t>@</a:t>
            </a:r>
          </a:p>
          <a:p>
            <a:r>
              <a:rPr lang="pt-BR" dirty="0"/>
              <a:t> `vref[issw`ou `nte ou`on niben@ nohem `ntou`oujai.</a:t>
            </a:r>
            <a:endParaRPr lang="en-US" dirty="0"/>
          </a:p>
        </p:txBody>
      </p:sp>
    </p:spTree>
    <p:extLst>
      <p:ext uri="{BB962C8B-B14F-4D97-AF65-F5344CB8AC3E}">
        <p14:creationId xmlns:p14="http://schemas.microsoft.com/office/powerpoint/2010/main" val="384829550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بصلاحـك : هيأت لنا الليل :</a:t>
            </a:r>
          </a:p>
        </p:txBody>
      </p:sp>
      <p:sp>
        <p:nvSpPr>
          <p:cNvPr id="3" name="Text Placeholder 2"/>
          <p:cNvSpPr>
            <a:spLocks noGrp="1"/>
          </p:cNvSpPr>
          <p:nvPr>
            <p:ph type="body" idx="1"/>
          </p:nvPr>
        </p:nvSpPr>
        <p:spPr/>
        <p:txBody>
          <a:bodyPr/>
          <a:lstStyle/>
          <a:p>
            <a:r>
              <a:rPr lang="ar-EG" dirty="0"/>
              <a:t>خين تيك ميت إخرستوس : أكصوب تي نان إم بي إيجوره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tekmet</a:t>
            </a:r>
            <a:r>
              <a:rPr lang="en-US" dirty="0"/>
              <a:t>`,</a:t>
            </a:r>
            <a:r>
              <a:rPr lang="en-US" dirty="0" err="1"/>
              <a:t>ryctoc</a:t>
            </a:r>
            <a:r>
              <a:rPr lang="en-US" dirty="0"/>
              <a:t>@ </a:t>
            </a:r>
            <a:r>
              <a:rPr lang="en-US" dirty="0" err="1"/>
              <a:t>akcob</a:t>
            </a:r>
            <a:r>
              <a:rPr lang="en-US" dirty="0"/>
              <a:t>] nan `</a:t>
            </a:r>
            <a:r>
              <a:rPr lang="en-US" dirty="0" err="1"/>
              <a:t>mpi`ejwrh</a:t>
            </a:r>
            <a:endParaRPr lang="en-US" dirty="0"/>
          </a:p>
        </p:txBody>
      </p:sp>
    </p:spTree>
    <p:extLst>
      <p:ext uri="{BB962C8B-B14F-4D97-AF65-F5344CB8AC3E}">
        <p14:creationId xmlns:p14="http://schemas.microsoft.com/office/powerpoint/2010/main" val="283886398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انعم لنا بهذا اليوم : ونحن بغير خطية.</a:t>
            </a:r>
          </a:p>
        </p:txBody>
      </p:sp>
      <p:sp>
        <p:nvSpPr>
          <p:cNvPr id="3" name="Text Placeholder 2"/>
          <p:cNvSpPr>
            <a:spLocks noGrp="1"/>
          </p:cNvSpPr>
          <p:nvPr>
            <p:ph type="body" idx="1"/>
          </p:nvPr>
        </p:nvSpPr>
        <p:spPr/>
        <p:txBody>
          <a:bodyPr/>
          <a:lstStyle/>
          <a:p>
            <a:r>
              <a:rPr lang="ar-EG" dirty="0"/>
              <a:t>أري إهموت نان إم باي إيه هو أوو : إنوي إن أثنوفــي.</a:t>
            </a:r>
          </a:p>
        </p:txBody>
      </p:sp>
      <p:sp>
        <p:nvSpPr>
          <p:cNvPr id="4" name="Text Placeholder 3"/>
          <p:cNvSpPr>
            <a:spLocks noGrp="1"/>
          </p:cNvSpPr>
          <p:nvPr>
            <p:ph type="body" sz="quarter" idx="3"/>
          </p:nvPr>
        </p:nvSpPr>
        <p:spPr/>
        <p:txBody>
          <a:bodyPr/>
          <a:lstStyle/>
          <a:p>
            <a:pPr lvl="0"/>
            <a:r>
              <a:rPr lang="fi-FI" dirty="0"/>
              <a:t> ari`hmot nan `mpai`eho`ou@ `enoi `n`a;nobi.</a:t>
            </a:r>
            <a:endParaRPr lang="en-US" dirty="0"/>
          </a:p>
        </p:txBody>
      </p:sp>
    </p:spTree>
    <p:extLst>
      <p:ext uri="{BB962C8B-B14F-4D97-AF65-F5344CB8AC3E}">
        <p14:creationId xmlns:p14="http://schemas.microsoft.com/office/powerpoint/2010/main" val="20676703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لنستحق : أن نرفع أيدينا إليك :</a:t>
            </a:r>
          </a:p>
        </p:txBody>
      </p:sp>
      <p:sp>
        <p:nvSpPr>
          <p:cNvPr id="3" name="Text Placeholder 2"/>
          <p:cNvSpPr>
            <a:spLocks noGrp="1"/>
          </p:cNvSpPr>
          <p:nvPr>
            <p:ph type="body" idx="1"/>
          </p:nvPr>
        </p:nvSpPr>
        <p:spPr/>
        <p:txBody>
          <a:bodyPr/>
          <a:lstStyle/>
          <a:p>
            <a:r>
              <a:rPr lang="ar-EG" dirty="0"/>
              <a:t>إثريـن إر إب إم إبشـا : إيه فاي إن نين جيج إيه إبشوي :</a:t>
            </a:r>
          </a:p>
        </p:txBody>
      </p:sp>
      <p:sp>
        <p:nvSpPr>
          <p:cNvPr id="4" name="Text Placeholder 3"/>
          <p:cNvSpPr>
            <a:spLocks noGrp="1"/>
          </p:cNvSpPr>
          <p:nvPr>
            <p:ph type="body" sz="quarter" idx="3"/>
          </p:nvPr>
        </p:nvSpPr>
        <p:spPr/>
        <p:txBody>
          <a:bodyPr/>
          <a:lstStyle/>
          <a:p>
            <a:pPr lvl="0"/>
            <a:r>
              <a:rPr lang="en-US" dirty="0" err="1"/>
              <a:t>E;ren`er`p`em`psa</a:t>
            </a:r>
            <a:r>
              <a:rPr lang="en-US" dirty="0"/>
              <a:t>@ `</a:t>
            </a:r>
            <a:r>
              <a:rPr lang="en-US" dirty="0" err="1"/>
              <a:t>efai</a:t>
            </a:r>
            <a:r>
              <a:rPr lang="en-US" dirty="0"/>
              <a:t> `</a:t>
            </a:r>
            <a:r>
              <a:rPr lang="en-US" dirty="0" err="1"/>
              <a:t>nnenjij</a:t>
            </a:r>
            <a:r>
              <a:rPr lang="en-US" dirty="0"/>
              <a:t> `</a:t>
            </a:r>
            <a:r>
              <a:rPr lang="en-US" dirty="0" err="1"/>
              <a:t>e`pswi</a:t>
            </a:r>
            <a:r>
              <a:rPr lang="en-US" dirty="0"/>
              <a:t>@</a:t>
            </a:r>
          </a:p>
        </p:txBody>
      </p:sp>
    </p:spTree>
    <p:extLst>
      <p:ext uri="{BB962C8B-B14F-4D97-AF65-F5344CB8AC3E}">
        <p14:creationId xmlns:p14="http://schemas.microsoft.com/office/powerpoint/2010/main" val="71349326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أمامك بغير غضب : ولا فكر ردئ.</a:t>
            </a:r>
          </a:p>
        </p:txBody>
      </p:sp>
      <p:sp>
        <p:nvSpPr>
          <p:cNvPr id="3" name="Text Placeholder 2"/>
          <p:cNvSpPr>
            <a:spLocks noGrp="1"/>
          </p:cNvSpPr>
          <p:nvPr>
            <p:ph type="body" idx="1"/>
          </p:nvPr>
        </p:nvSpPr>
        <p:spPr/>
        <p:txBody>
          <a:bodyPr/>
          <a:lstStyle/>
          <a:p>
            <a:r>
              <a:rPr lang="ar-EG" dirty="0"/>
              <a:t>هاروك إمبيك إمثو : خوريـس جونــت موك ميك إف هو أوو.</a:t>
            </a:r>
          </a:p>
        </p:txBody>
      </p:sp>
      <p:sp>
        <p:nvSpPr>
          <p:cNvPr id="4" name="Text Placeholder 3"/>
          <p:cNvSpPr>
            <a:spLocks noGrp="1"/>
          </p:cNvSpPr>
          <p:nvPr>
            <p:ph type="body" sz="quarter" idx="3"/>
          </p:nvPr>
        </p:nvSpPr>
        <p:spPr/>
        <p:txBody>
          <a:bodyPr/>
          <a:lstStyle/>
          <a:p>
            <a:pPr lvl="0"/>
            <a:r>
              <a:rPr lang="en-US" dirty="0" err="1"/>
              <a:t>harok</a:t>
            </a:r>
            <a:r>
              <a:rPr lang="en-US" dirty="0"/>
              <a:t> `</a:t>
            </a:r>
            <a:r>
              <a:rPr lang="en-US" dirty="0" err="1"/>
              <a:t>mpek`m;o</a:t>
            </a:r>
            <a:r>
              <a:rPr lang="en-US" dirty="0"/>
              <a:t>@ ,</a:t>
            </a:r>
            <a:r>
              <a:rPr lang="en-US" dirty="0" err="1"/>
              <a:t>wric</a:t>
            </a:r>
            <a:r>
              <a:rPr lang="en-US" dirty="0"/>
              <a:t> </a:t>
            </a:r>
            <a:r>
              <a:rPr lang="en-US" dirty="0" err="1"/>
              <a:t>jwnt</a:t>
            </a:r>
            <a:r>
              <a:rPr lang="en-US" dirty="0"/>
              <a:t> </a:t>
            </a:r>
            <a:r>
              <a:rPr lang="en-US" dirty="0" err="1"/>
              <a:t>nem</a:t>
            </a:r>
            <a:r>
              <a:rPr lang="en-US" dirty="0"/>
              <a:t> </a:t>
            </a:r>
            <a:r>
              <a:rPr lang="en-US" dirty="0" err="1"/>
              <a:t>mokmek</a:t>
            </a:r>
            <a:r>
              <a:rPr lang="en-US" dirty="0"/>
              <a:t> </a:t>
            </a:r>
            <a:r>
              <a:rPr lang="en-US" dirty="0" err="1"/>
              <a:t>efhw`ou</a:t>
            </a:r>
            <a:r>
              <a:rPr lang="en-US" dirty="0"/>
              <a:t>.</a:t>
            </a:r>
          </a:p>
        </p:txBody>
      </p:sp>
    </p:spTree>
    <p:extLst>
      <p:ext uri="{BB962C8B-B14F-4D97-AF65-F5344CB8AC3E}">
        <p14:creationId xmlns:p14="http://schemas.microsoft.com/office/powerpoint/2010/main" val="234769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أك إين تين شا إى إهرى إيطاى أو نو ثاى</a:t>
            </a:r>
          </a:p>
        </p:txBody>
      </p:sp>
      <p:sp>
        <p:nvSpPr>
          <p:cNvPr id="7" name="Text Placeholder 6"/>
          <p:cNvSpPr>
            <a:spLocks noGrp="1"/>
          </p:cNvSpPr>
          <p:nvPr>
            <p:ph type="body" sz="quarter" idx="3"/>
          </p:nvPr>
        </p:nvSpPr>
        <p:spPr/>
        <p:txBody>
          <a:bodyPr>
            <a:normAutofit/>
          </a:bodyPr>
          <a:lstStyle/>
          <a:p>
            <a:r>
              <a:rPr lang="pt-BR" sz="4800" dirty="0"/>
              <a:t>akenten sa `e`hryi `etaiounou ;ai.</a:t>
            </a:r>
          </a:p>
        </p:txBody>
      </p:sp>
      <p:sp>
        <p:nvSpPr>
          <p:cNvPr id="2" name="Text Placeholder 1">
            <a:extLst>
              <a:ext uri="{FF2B5EF4-FFF2-40B4-BE49-F238E27FC236}">
                <a16:creationId xmlns:a16="http://schemas.microsoft.com/office/drawing/2014/main" id="{DDA60AAA-24D1-4A78-83A0-61CE8BCDE67C}"/>
              </a:ext>
            </a:extLst>
          </p:cNvPr>
          <p:cNvSpPr>
            <a:spLocks noGrp="1"/>
          </p:cNvSpPr>
          <p:nvPr>
            <p:ph type="body" sz="quarter" idx="10"/>
          </p:nvPr>
        </p:nvSpPr>
        <p:spPr/>
        <p:txBody>
          <a:bodyPr/>
          <a:lstStyle/>
          <a:p>
            <a:r>
              <a:rPr lang="ar-EG" sz="4800" dirty="0"/>
              <a:t>وأتيت بنا إلى هذه الساعة.</a:t>
            </a:r>
            <a:endParaRPr lang="en-US" sz="4800" dirty="0"/>
          </a:p>
        </p:txBody>
      </p:sp>
    </p:spTree>
    <p:extLst>
      <p:ext uri="{BB962C8B-B14F-4D97-AF65-F5344CB8AC3E}">
        <p14:creationId xmlns:p14="http://schemas.microsoft.com/office/powerpoint/2010/main" val="24371448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في هذا السحر : سَهِّل طرقنا</a:t>
            </a:r>
          </a:p>
        </p:txBody>
      </p:sp>
      <p:sp>
        <p:nvSpPr>
          <p:cNvPr id="3" name="Text Placeholder 2"/>
          <p:cNvSpPr>
            <a:spLocks noGrp="1"/>
          </p:cNvSpPr>
          <p:nvPr>
            <p:ph type="body" idx="1"/>
          </p:nvPr>
        </p:nvSpPr>
        <p:spPr/>
        <p:txBody>
          <a:bodyPr/>
          <a:lstStyle/>
          <a:p>
            <a:r>
              <a:rPr lang="ar-EG" dirty="0"/>
              <a:t>خين طاي هان أطوو أوي : سوتيـن نين مويـت إيخون :</a:t>
            </a:r>
          </a:p>
        </p:txBody>
      </p:sp>
      <p:sp>
        <p:nvSpPr>
          <p:cNvPr id="4" name="Text Placeholder 3"/>
          <p:cNvSpPr>
            <a:spLocks noGrp="1"/>
          </p:cNvSpPr>
          <p:nvPr>
            <p:ph type="body" sz="quarter" idx="3"/>
          </p:nvPr>
        </p:nvSpPr>
        <p:spPr/>
        <p:txBody>
          <a:bodyPr/>
          <a:lstStyle/>
          <a:p>
            <a:pPr lvl="0"/>
            <a:r>
              <a:rPr lang="fi-FI" dirty="0"/>
              <a:t>Qen tai han`atoou`i@ coutwn nenmwit `eqoun@</a:t>
            </a:r>
            <a:endParaRPr lang="en-US" dirty="0"/>
          </a:p>
        </p:txBody>
      </p:sp>
    </p:spTree>
    <p:extLst>
      <p:ext uri="{BB962C8B-B14F-4D97-AF65-F5344CB8AC3E}">
        <p14:creationId xmlns:p14="http://schemas.microsoft.com/office/powerpoint/2010/main" val="393816009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الداخلية و الخارجية : بسترك المُفرح.</a:t>
            </a:r>
          </a:p>
        </p:txBody>
      </p:sp>
      <p:sp>
        <p:nvSpPr>
          <p:cNvPr id="3" name="Text Placeholder 2"/>
          <p:cNvSpPr>
            <a:spLocks noGrp="1"/>
          </p:cNvSpPr>
          <p:nvPr>
            <p:ph type="body" idx="1"/>
          </p:nvPr>
        </p:nvSpPr>
        <p:spPr/>
        <p:txBody>
          <a:bodyPr/>
          <a:lstStyle/>
          <a:p>
            <a:r>
              <a:rPr lang="ar-EG" dirty="0"/>
              <a:t>نيم نين مويت إيفول : خين إب أوو نوف إنتيه تيك إسكيه بي.</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nenmwit</a:t>
            </a:r>
            <a:r>
              <a:rPr lang="en-US" dirty="0"/>
              <a:t> `</a:t>
            </a:r>
            <a:r>
              <a:rPr lang="en-US" dirty="0" err="1"/>
              <a:t>ebol</a:t>
            </a:r>
            <a:r>
              <a:rPr lang="en-US" dirty="0"/>
              <a:t>@ </a:t>
            </a:r>
            <a:r>
              <a:rPr lang="en-US" dirty="0" err="1"/>
              <a:t>qen</a:t>
            </a:r>
            <a:r>
              <a:rPr lang="en-US" dirty="0"/>
              <a:t> `</a:t>
            </a:r>
            <a:r>
              <a:rPr lang="en-US" dirty="0" err="1"/>
              <a:t>p`ounof</a:t>
            </a:r>
            <a:r>
              <a:rPr lang="en-US" dirty="0"/>
              <a:t> `</a:t>
            </a:r>
            <a:r>
              <a:rPr lang="en-US" dirty="0" err="1"/>
              <a:t>nte</a:t>
            </a:r>
            <a:r>
              <a:rPr lang="en-US" dirty="0"/>
              <a:t> </a:t>
            </a:r>
            <a:r>
              <a:rPr lang="en-US" dirty="0" err="1"/>
              <a:t>tek`ckepy</a:t>
            </a:r>
            <a:r>
              <a:rPr lang="en-US" dirty="0"/>
              <a:t>.</a:t>
            </a:r>
          </a:p>
        </p:txBody>
      </p:sp>
    </p:spTree>
    <p:extLst>
      <p:ext uri="{BB962C8B-B14F-4D97-AF65-F5344CB8AC3E}">
        <p14:creationId xmlns:p14="http://schemas.microsoft.com/office/powerpoint/2010/main" val="47800494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لننطق بعدلك : كل يوم :</a:t>
            </a:r>
          </a:p>
        </p:txBody>
      </p:sp>
      <p:sp>
        <p:nvSpPr>
          <p:cNvPr id="3" name="Text Placeholder 2"/>
          <p:cNvSpPr>
            <a:spLocks noGrp="1"/>
          </p:cNvSpPr>
          <p:nvPr>
            <p:ph type="body" idx="1"/>
          </p:nvPr>
        </p:nvSpPr>
        <p:spPr/>
        <p:txBody>
          <a:bodyPr/>
          <a:lstStyle/>
          <a:p>
            <a:r>
              <a:rPr lang="ar-EG" dirty="0"/>
              <a:t>إثرين جـو إن تيـك ميثمي : إن إيه هو أوو نيفين :</a:t>
            </a:r>
          </a:p>
        </p:txBody>
      </p:sp>
      <p:sp>
        <p:nvSpPr>
          <p:cNvPr id="4" name="Text Placeholder 3"/>
          <p:cNvSpPr>
            <a:spLocks noGrp="1"/>
          </p:cNvSpPr>
          <p:nvPr>
            <p:ph type="body" sz="quarter" idx="3"/>
          </p:nvPr>
        </p:nvSpPr>
        <p:spPr/>
        <p:txBody>
          <a:bodyPr/>
          <a:lstStyle/>
          <a:p>
            <a:pPr lvl="0"/>
            <a:r>
              <a:rPr lang="pt-BR" dirty="0"/>
              <a:t>E;renjw `ntekme;myi@ `n`eho`ou niben@</a:t>
            </a:r>
            <a:endParaRPr lang="en-US" dirty="0"/>
          </a:p>
        </p:txBody>
      </p:sp>
    </p:spTree>
    <p:extLst>
      <p:ext uri="{BB962C8B-B14F-4D97-AF65-F5344CB8AC3E}">
        <p14:creationId xmlns:p14="http://schemas.microsoft.com/office/powerpoint/2010/main" val="219652744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ونمجد قوتك : مع داود النبي.</a:t>
            </a:r>
          </a:p>
        </p:txBody>
      </p:sp>
      <p:sp>
        <p:nvSpPr>
          <p:cNvPr id="3" name="Text Placeholder 2"/>
          <p:cNvSpPr>
            <a:spLocks noGrp="1"/>
          </p:cNvSpPr>
          <p:nvPr>
            <p:ph type="body" idx="1"/>
          </p:nvPr>
        </p:nvSpPr>
        <p:spPr/>
        <p:txBody>
          <a:bodyPr/>
          <a:lstStyle/>
          <a:p>
            <a:r>
              <a:rPr lang="ar-EG" dirty="0"/>
              <a:t>إن تين هـوس إتيك جـوم : نيــم دافيد بي إبروفتيـس.</a:t>
            </a:r>
          </a:p>
        </p:txBody>
      </p:sp>
      <p:sp>
        <p:nvSpPr>
          <p:cNvPr id="4" name="Text Placeholder 3"/>
          <p:cNvSpPr>
            <a:spLocks noGrp="1"/>
          </p:cNvSpPr>
          <p:nvPr>
            <p:ph type="body" sz="quarter" idx="3"/>
          </p:nvPr>
        </p:nvSpPr>
        <p:spPr/>
        <p:txBody>
          <a:bodyPr/>
          <a:lstStyle/>
          <a:p>
            <a:pPr lvl="0"/>
            <a:r>
              <a:rPr lang="pt-BR" dirty="0"/>
              <a:t>`ntenhwc `etekjom@ nem Dauid pi`provytyc.</a:t>
            </a:r>
            <a:endParaRPr lang="en-US" dirty="0"/>
          </a:p>
        </p:txBody>
      </p:sp>
    </p:spTree>
    <p:extLst>
      <p:ext uri="{BB962C8B-B14F-4D97-AF65-F5344CB8AC3E}">
        <p14:creationId xmlns:p14="http://schemas.microsoft.com/office/powerpoint/2010/main" val="23295360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8526" name="AutoShape 14"/>
          <p:cNvSpPr>
            <a:spLocks noChangeArrowheads="1"/>
          </p:cNvSpPr>
          <p:nvPr/>
        </p:nvSpPr>
        <p:spPr bwMode="auto">
          <a:xfrm>
            <a:off x="6660238" y="1495181"/>
            <a:ext cx="2582441" cy="646986"/>
          </a:xfrm>
          <a:prstGeom prst="roundRect">
            <a:avLst>
              <a:gd name="adj" fmla="val 16667"/>
            </a:avLst>
          </a:prstGeom>
          <a:noFill/>
          <a:ln w="9525" algn="ctr">
            <a:noFill/>
            <a:round/>
            <a:headEnd/>
            <a:tailEnd/>
          </a:ln>
          <a:effectLst/>
        </p:spPr>
        <p:txBody>
          <a:bodyPr wrap="square">
            <a:spAutoFit/>
          </a:bodyPr>
          <a:lstStyle/>
          <a:p>
            <a:pPr algn="ctr" rtl="1" fontAlgn="base">
              <a:spcBef>
                <a:spcPct val="20000"/>
              </a:spcBef>
              <a:spcAft>
                <a:spcPct val="0"/>
              </a:spcAft>
              <a:defRPr/>
            </a:pPr>
            <a:endParaRPr lang="en-US" sz="3200" b="1" dirty="0">
              <a:solidFill>
                <a:srgbClr val="FFFF00"/>
              </a:solidFill>
              <a:latin typeface="Calibri"/>
              <a:cs typeface="Traditional Arabic" pitchFamily="18" charset="-78"/>
            </a:endParaRPr>
          </a:p>
        </p:txBody>
      </p:sp>
      <p:sp>
        <p:nvSpPr>
          <p:cNvPr id="2" name="Title 1"/>
          <p:cNvSpPr>
            <a:spLocks noGrp="1"/>
          </p:cNvSpPr>
          <p:nvPr>
            <p:ph type="title"/>
          </p:nvPr>
        </p:nvSpPr>
        <p:spPr/>
        <p:txBody>
          <a:bodyPr/>
          <a:lstStyle/>
          <a:p>
            <a:r>
              <a:rPr lang="ar-EG" dirty="0"/>
              <a:t>قائلين بسلامك : أيها المسيح مخلصنا :</a:t>
            </a:r>
          </a:p>
        </p:txBody>
      </p:sp>
      <p:sp>
        <p:nvSpPr>
          <p:cNvPr id="3" name="Text Placeholder 2"/>
          <p:cNvSpPr>
            <a:spLocks noGrp="1"/>
          </p:cNvSpPr>
          <p:nvPr>
            <p:ph type="body" idx="1"/>
          </p:nvPr>
        </p:nvSpPr>
        <p:spPr/>
        <p:txBody>
          <a:bodyPr/>
          <a:lstStyle/>
          <a:p>
            <a:r>
              <a:rPr lang="ar-EG" dirty="0"/>
              <a:t>جيه خين تيك هيريني : بخرستوس بين سوتيـر :</a:t>
            </a:r>
          </a:p>
        </p:txBody>
      </p:sp>
      <p:sp>
        <p:nvSpPr>
          <p:cNvPr id="4" name="Text Placeholder 3"/>
          <p:cNvSpPr>
            <a:spLocks noGrp="1"/>
          </p:cNvSpPr>
          <p:nvPr>
            <p:ph type="body" sz="quarter" idx="3"/>
          </p:nvPr>
        </p:nvSpPr>
        <p:spPr/>
        <p:txBody>
          <a:bodyPr/>
          <a:lstStyle/>
          <a:p>
            <a:r>
              <a:rPr lang="en-US" dirty="0"/>
              <a:t>Je </a:t>
            </a:r>
            <a:r>
              <a:rPr lang="en-US" dirty="0" err="1"/>
              <a:t>qen</a:t>
            </a:r>
            <a:r>
              <a:rPr lang="en-US" dirty="0"/>
              <a:t> </a:t>
            </a:r>
            <a:r>
              <a:rPr lang="en-US" dirty="0" err="1"/>
              <a:t>tekhiryny</a:t>
            </a:r>
            <a:r>
              <a:rPr lang="en-US" dirty="0"/>
              <a:t>@ P=,=c </a:t>
            </a:r>
            <a:r>
              <a:rPr lang="en-US" dirty="0" err="1"/>
              <a:t>penCwtyr</a:t>
            </a:r>
            <a:r>
              <a:rPr lang="en-US" dirty="0"/>
              <a:t>@</a:t>
            </a:r>
          </a:p>
        </p:txBody>
      </p:sp>
    </p:spTree>
    <p:extLst>
      <p:ext uri="{BB962C8B-B14F-4D97-AF65-F5344CB8AC3E}">
        <p14:creationId xmlns:p14="http://schemas.microsoft.com/office/powerpoint/2010/main" val="54087265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رقدنا وقمنا : لأننا توكلنا عليك.</a:t>
            </a:r>
          </a:p>
        </p:txBody>
      </p:sp>
      <p:sp>
        <p:nvSpPr>
          <p:cNvPr id="3" name="Text Placeholder 2"/>
          <p:cNvSpPr>
            <a:spLocks noGrp="1"/>
          </p:cNvSpPr>
          <p:nvPr>
            <p:ph type="body" idx="1"/>
          </p:nvPr>
        </p:nvSpPr>
        <p:spPr/>
        <p:txBody>
          <a:bodyPr/>
          <a:lstStyle/>
          <a:p>
            <a:r>
              <a:rPr lang="ar-EG" dirty="0"/>
              <a:t>آنين كوت آن طو أون : جيه آن إرهيلبيس إيروك.</a:t>
            </a:r>
          </a:p>
        </p:txBody>
      </p:sp>
      <p:sp>
        <p:nvSpPr>
          <p:cNvPr id="4" name="Text Placeholder 3"/>
          <p:cNvSpPr>
            <a:spLocks noGrp="1"/>
          </p:cNvSpPr>
          <p:nvPr>
            <p:ph type="body" sz="quarter" idx="3"/>
          </p:nvPr>
        </p:nvSpPr>
        <p:spPr/>
        <p:txBody>
          <a:bodyPr/>
          <a:lstStyle/>
          <a:p>
            <a:pPr lvl="0"/>
            <a:r>
              <a:rPr lang="en-US" dirty="0"/>
              <a:t>`</a:t>
            </a:r>
            <a:r>
              <a:rPr lang="en-US" dirty="0" err="1"/>
              <a:t>anenkot</a:t>
            </a:r>
            <a:r>
              <a:rPr lang="en-US" dirty="0"/>
              <a:t> </a:t>
            </a:r>
            <a:r>
              <a:rPr lang="en-US" dirty="0" err="1"/>
              <a:t>antw`oun</a:t>
            </a:r>
            <a:r>
              <a:rPr lang="en-US" dirty="0"/>
              <a:t>@ je `</a:t>
            </a:r>
            <a:r>
              <a:rPr lang="en-US" dirty="0" err="1"/>
              <a:t>anerhelpic</a:t>
            </a:r>
            <a:r>
              <a:rPr lang="en-US" dirty="0"/>
              <a:t> `</a:t>
            </a:r>
            <a:r>
              <a:rPr lang="en-US" dirty="0" err="1"/>
              <a:t>erok</a:t>
            </a:r>
            <a:r>
              <a:rPr lang="en-US" dirty="0"/>
              <a:t>.</a:t>
            </a:r>
          </a:p>
        </p:txBody>
      </p:sp>
    </p:spTree>
    <p:extLst>
      <p:ext uri="{BB962C8B-B14F-4D97-AF65-F5344CB8AC3E}">
        <p14:creationId xmlns:p14="http://schemas.microsoft.com/office/powerpoint/2010/main" val="126377124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ماهو الحسن : وما هو الحلو :</a:t>
            </a:r>
          </a:p>
        </p:txBody>
      </p:sp>
      <p:sp>
        <p:nvSpPr>
          <p:cNvPr id="3" name="Text Placeholder 2"/>
          <p:cNvSpPr>
            <a:spLocks noGrp="1"/>
          </p:cNvSpPr>
          <p:nvPr>
            <p:ph type="body" idx="1"/>
          </p:nvPr>
        </p:nvSpPr>
        <p:spPr/>
        <p:txBody>
          <a:bodyPr/>
          <a:lstStyle/>
          <a:p>
            <a:r>
              <a:rPr lang="ar-EG" dirty="0"/>
              <a:t>هيب بيه أوو بيث نانيف : يي أو بيت هولج إيه فيل :</a:t>
            </a:r>
          </a:p>
        </p:txBody>
      </p:sp>
      <p:sp>
        <p:nvSpPr>
          <p:cNvPr id="4" name="Text Placeholder 3"/>
          <p:cNvSpPr>
            <a:spLocks noGrp="1"/>
          </p:cNvSpPr>
          <p:nvPr>
            <p:ph type="body" sz="quarter" idx="3"/>
          </p:nvPr>
        </p:nvSpPr>
        <p:spPr/>
        <p:txBody>
          <a:bodyPr/>
          <a:lstStyle/>
          <a:p>
            <a:pPr lvl="0"/>
            <a:r>
              <a:rPr lang="en-US" dirty="0" err="1"/>
              <a:t>Hyppe</a:t>
            </a:r>
            <a:r>
              <a:rPr lang="en-US" dirty="0"/>
              <a:t> `</a:t>
            </a:r>
            <a:r>
              <a:rPr lang="en-US" dirty="0" err="1"/>
              <a:t>oupe;nanef</a:t>
            </a:r>
            <a:r>
              <a:rPr lang="en-US" dirty="0"/>
              <a:t>@ </a:t>
            </a:r>
            <a:r>
              <a:rPr lang="en-US" dirty="0" err="1"/>
              <a:t>ie</a:t>
            </a:r>
            <a:r>
              <a:rPr lang="en-US" dirty="0"/>
              <a:t> `</a:t>
            </a:r>
            <a:r>
              <a:rPr lang="en-US" dirty="0" err="1"/>
              <a:t>oupetholj</a:t>
            </a:r>
            <a:r>
              <a:rPr lang="en-US" dirty="0"/>
              <a:t> `</a:t>
            </a:r>
            <a:r>
              <a:rPr lang="en-US" dirty="0" err="1"/>
              <a:t>ebyl</a:t>
            </a:r>
            <a:r>
              <a:rPr lang="en-US" dirty="0"/>
              <a:t>@</a:t>
            </a:r>
          </a:p>
        </p:txBody>
      </p:sp>
    </p:spTree>
    <p:extLst>
      <p:ext uri="{BB962C8B-B14F-4D97-AF65-F5344CB8AC3E}">
        <p14:creationId xmlns:p14="http://schemas.microsoft.com/office/powerpoint/2010/main" val="132499243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إلا اتفاق : إخوة ساكنين معاً.</a:t>
            </a:r>
          </a:p>
        </p:txBody>
      </p:sp>
      <p:sp>
        <p:nvSpPr>
          <p:cNvPr id="3" name="Text Placeholder 2"/>
          <p:cNvSpPr>
            <a:spLocks noGrp="1"/>
          </p:cNvSpPr>
          <p:nvPr>
            <p:ph type="body" idx="1"/>
          </p:nvPr>
        </p:nvSpPr>
        <p:spPr/>
        <p:txBody>
          <a:bodyPr/>
          <a:lstStyle/>
          <a:p>
            <a:r>
              <a:rPr lang="ar-EG" dirty="0"/>
              <a:t>إيه إبتيماتي إنهان إسنيو : إفشوب هيّوما.</a:t>
            </a:r>
          </a:p>
        </p:txBody>
      </p:sp>
      <p:sp>
        <p:nvSpPr>
          <p:cNvPr id="4" name="Text Placeholder 3"/>
          <p:cNvSpPr>
            <a:spLocks noGrp="1"/>
          </p:cNvSpPr>
          <p:nvPr>
            <p:ph type="body" sz="quarter" idx="3"/>
          </p:nvPr>
        </p:nvSpPr>
        <p:spPr/>
        <p:txBody>
          <a:bodyPr/>
          <a:lstStyle/>
          <a:p>
            <a:r>
              <a:rPr lang="en-US" dirty="0"/>
              <a:t>`</a:t>
            </a:r>
            <a:r>
              <a:rPr lang="en-US" dirty="0" err="1"/>
              <a:t>e`p</a:t>
            </a:r>
            <a:r>
              <a:rPr lang="en-US" dirty="0"/>
              <a:t>]ma] `</a:t>
            </a:r>
            <a:r>
              <a:rPr lang="en-US" dirty="0" err="1"/>
              <a:t>nhan`cnyou</a:t>
            </a:r>
            <a:r>
              <a:rPr lang="en-US" dirty="0"/>
              <a:t>@ </a:t>
            </a:r>
            <a:r>
              <a:rPr lang="en-US" dirty="0" err="1"/>
              <a:t>eusop</a:t>
            </a:r>
            <a:r>
              <a:rPr lang="en-US" dirty="0"/>
              <a:t> hi `</a:t>
            </a:r>
            <a:r>
              <a:rPr lang="en-US" dirty="0" err="1"/>
              <a:t>ouma</a:t>
            </a:r>
            <a:r>
              <a:rPr lang="en-US" dirty="0"/>
              <a:t>.</a:t>
            </a:r>
          </a:p>
        </p:txBody>
      </p:sp>
    </p:spTree>
    <p:extLst>
      <p:ext uri="{BB962C8B-B14F-4D97-AF65-F5344CB8AC3E}">
        <p14:creationId xmlns:p14="http://schemas.microsoft.com/office/powerpoint/2010/main" val="390794577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متفقين : بمحبة حقيقية :</a:t>
            </a:r>
          </a:p>
        </p:txBody>
      </p:sp>
      <p:sp>
        <p:nvSpPr>
          <p:cNvPr id="3" name="Text Placeholder 2"/>
          <p:cNvSpPr>
            <a:spLocks noGrp="1"/>
          </p:cNvSpPr>
          <p:nvPr>
            <p:ph type="body" idx="1"/>
          </p:nvPr>
        </p:nvSpPr>
        <p:spPr/>
        <p:txBody>
          <a:bodyPr/>
          <a:lstStyle/>
          <a:p>
            <a:r>
              <a:rPr lang="ar-EG" dirty="0"/>
              <a:t>إف إر سيمفـونـيـن : خين أوو أغابـي إممـي :</a:t>
            </a:r>
          </a:p>
        </p:txBody>
      </p:sp>
      <p:sp>
        <p:nvSpPr>
          <p:cNvPr id="4" name="Text Placeholder 3"/>
          <p:cNvSpPr>
            <a:spLocks noGrp="1"/>
          </p:cNvSpPr>
          <p:nvPr>
            <p:ph type="body" sz="quarter" idx="3"/>
          </p:nvPr>
        </p:nvSpPr>
        <p:spPr/>
        <p:txBody>
          <a:bodyPr/>
          <a:lstStyle/>
          <a:p>
            <a:pPr lvl="0"/>
            <a:r>
              <a:rPr lang="pt-BR" dirty="0"/>
              <a:t> Eu`ercumvwnin@ qen ou`agapy `mmyi@</a:t>
            </a:r>
            <a:endParaRPr lang="en-US" dirty="0"/>
          </a:p>
        </p:txBody>
      </p:sp>
    </p:spTree>
    <p:extLst>
      <p:ext uri="{BB962C8B-B14F-4D97-AF65-F5344CB8AC3E}">
        <p14:creationId xmlns:p14="http://schemas.microsoft.com/office/powerpoint/2010/main" val="39488673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إنجيلية : كمثل الرسل.</a:t>
            </a:r>
          </a:p>
        </p:txBody>
      </p:sp>
      <p:sp>
        <p:nvSpPr>
          <p:cNvPr id="3" name="Text Placeholder 2"/>
          <p:cNvSpPr>
            <a:spLocks noGrp="1"/>
          </p:cNvSpPr>
          <p:nvPr>
            <p:ph type="body" idx="1"/>
          </p:nvPr>
        </p:nvSpPr>
        <p:spPr/>
        <p:txBody>
          <a:bodyPr/>
          <a:lstStyle/>
          <a:p>
            <a:r>
              <a:rPr lang="ar-EG" dirty="0"/>
              <a:t> إن إف أنجيليكـي : كاطا ني أبوسطولوس.</a:t>
            </a:r>
          </a:p>
        </p:txBody>
      </p:sp>
      <p:sp>
        <p:nvSpPr>
          <p:cNvPr id="4" name="Text Placeholder 3"/>
          <p:cNvSpPr>
            <a:spLocks noGrp="1"/>
          </p:cNvSpPr>
          <p:nvPr>
            <p:ph type="body" sz="quarter" idx="3"/>
          </p:nvPr>
        </p:nvSpPr>
        <p:spPr/>
        <p:txBody>
          <a:bodyPr/>
          <a:lstStyle/>
          <a:p>
            <a:pPr lvl="0"/>
            <a:r>
              <a:rPr lang="es-ES" dirty="0"/>
              <a:t>`</a:t>
            </a:r>
            <a:r>
              <a:rPr lang="es-ES" dirty="0" err="1"/>
              <a:t>n`eu`aggeliky</a:t>
            </a:r>
            <a:r>
              <a:rPr lang="es-ES" dirty="0"/>
              <a:t>@ kata </a:t>
            </a:r>
            <a:r>
              <a:rPr lang="es-ES" dirty="0" err="1"/>
              <a:t>ni`apoctoloc</a:t>
            </a:r>
            <a:r>
              <a:rPr lang="es-ES" dirty="0"/>
              <a:t>.</a:t>
            </a:r>
            <a:endParaRPr lang="en-US" dirty="0"/>
          </a:p>
        </p:txBody>
      </p:sp>
    </p:spTree>
    <p:extLst>
      <p:ext uri="{BB962C8B-B14F-4D97-AF65-F5344CB8AC3E}">
        <p14:creationId xmlns:p14="http://schemas.microsoft.com/office/powerpoint/2010/main" val="3932986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CEDA1-816D-4ED7-923C-B1C4DF44FBCA}"/>
              </a:ext>
            </a:extLst>
          </p:cNvPr>
          <p:cNvSpPr>
            <a:spLocks noGrp="1"/>
          </p:cNvSpPr>
          <p:nvPr>
            <p:ph type="title"/>
          </p:nvPr>
        </p:nvSpPr>
        <p:spPr>
          <a:xfrm>
            <a:off x="-1600200" y="0"/>
            <a:ext cx="1600201" cy="1438836"/>
          </a:xfrm>
        </p:spPr>
        <p:txBody>
          <a:bodyPr>
            <a:normAutofit/>
          </a:bodyPr>
          <a:lstStyle/>
          <a:p>
            <a:r>
              <a:rPr lang="ar-EG" dirty="0"/>
              <a:t>طوبه هينا الصغيرة</a:t>
            </a:r>
            <a:endParaRPr lang="en-GB" dirty="0"/>
          </a:p>
        </p:txBody>
      </p:sp>
      <p:sp>
        <p:nvSpPr>
          <p:cNvPr id="6" name="Text Placeholder 5"/>
          <p:cNvSpPr>
            <a:spLocks noGrp="1"/>
          </p:cNvSpPr>
          <p:nvPr>
            <p:ph type="body" idx="1"/>
          </p:nvPr>
        </p:nvSpPr>
        <p:spPr>
          <a:xfrm>
            <a:off x="0" y="5953313"/>
            <a:ext cx="9143999" cy="904688"/>
          </a:xfrm>
        </p:spPr>
        <p:txBody>
          <a:bodyPr anchor="ctr"/>
          <a:lstStyle/>
          <a:p>
            <a:r>
              <a:rPr lang="ar-EG" sz="3600" dirty="0"/>
              <a:t>طوبه هينا إنتى إفنوتي ناى نان</a:t>
            </a:r>
            <a:r>
              <a:rPr lang="en-US" sz="3600" dirty="0"/>
              <a:t>:</a:t>
            </a:r>
            <a:r>
              <a:rPr lang="ar-EG" sz="3600" dirty="0"/>
              <a:t> إنتيف شينهيت خارون إنتيف سوتيم إيرون</a:t>
            </a:r>
            <a:r>
              <a:rPr lang="en-US" sz="3600" dirty="0"/>
              <a:t>:</a:t>
            </a:r>
            <a:r>
              <a:rPr lang="ar-EG" sz="3600" dirty="0"/>
              <a:t> إنتيف إيرفويثين إيرون</a:t>
            </a:r>
            <a:r>
              <a:rPr lang="en-US" sz="3600" dirty="0"/>
              <a:t>:</a:t>
            </a:r>
            <a:endParaRPr lang="ar-EG" sz="3600" dirty="0"/>
          </a:p>
        </p:txBody>
      </p:sp>
      <p:sp>
        <p:nvSpPr>
          <p:cNvPr id="7" name="Text Placeholder 6"/>
          <p:cNvSpPr>
            <a:spLocks noGrp="1"/>
          </p:cNvSpPr>
          <p:nvPr>
            <p:ph type="body" sz="quarter" idx="3"/>
          </p:nvPr>
        </p:nvSpPr>
        <p:spPr>
          <a:xfrm>
            <a:off x="-1" y="4975412"/>
            <a:ext cx="9144000" cy="904688"/>
          </a:xfrm>
        </p:spPr>
        <p:txBody>
          <a:bodyPr/>
          <a:lstStyle/>
          <a:p>
            <a:pPr>
              <a:spcBef>
                <a:spcPts val="0"/>
              </a:spcBef>
            </a:pPr>
            <a:r>
              <a:rPr lang="en-US" dirty="0" err="1"/>
              <a:t>Twbh</a:t>
            </a:r>
            <a:r>
              <a:rPr lang="en-US" dirty="0"/>
              <a:t> </a:t>
            </a:r>
            <a:r>
              <a:rPr lang="en-US" dirty="0" err="1"/>
              <a:t>hina</a:t>
            </a:r>
            <a:r>
              <a:rPr lang="en-US" dirty="0"/>
              <a:t> `</a:t>
            </a:r>
            <a:r>
              <a:rPr lang="en-US" dirty="0" err="1"/>
              <a:t>nte</a:t>
            </a:r>
            <a:r>
              <a:rPr lang="en-US" dirty="0"/>
              <a:t> V] </a:t>
            </a:r>
            <a:r>
              <a:rPr lang="en-US" dirty="0" err="1"/>
              <a:t>nai</a:t>
            </a:r>
            <a:r>
              <a:rPr lang="en-US" dirty="0"/>
              <a:t> nan@ `</a:t>
            </a:r>
            <a:r>
              <a:rPr lang="en-US" dirty="0" err="1"/>
              <a:t>ntefsenhyt</a:t>
            </a:r>
            <a:r>
              <a:rPr lang="en-US" dirty="0"/>
              <a:t> </a:t>
            </a:r>
            <a:r>
              <a:rPr lang="en-US" dirty="0" err="1"/>
              <a:t>qaron</a:t>
            </a:r>
            <a:endParaRPr lang="ar-EG" dirty="0"/>
          </a:p>
          <a:p>
            <a:pPr>
              <a:spcBef>
                <a:spcPts val="0"/>
              </a:spcBef>
            </a:pPr>
            <a:r>
              <a:rPr lang="en-US" sz="3600" dirty="0"/>
              <a:t> `</a:t>
            </a:r>
            <a:r>
              <a:rPr lang="en-US" sz="3600" dirty="0" err="1"/>
              <a:t>ntefcwtem</a:t>
            </a:r>
            <a:r>
              <a:rPr lang="en-US" sz="3600" dirty="0"/>
              <a:t> `</a:t>
            </a:r>
            <a:r>
              <a:rPr lang="en-US" sz="3600" dirty="0" err="1"/>
              <a:t>eron</a:t>
            </a:r>
            <a:r>
              <a:rPr lang="en-US" sz="3600" dirty="0"/>
              <a:t>@ `</a:t>
            </a:r>
            <a:r>
              <a:rPr lang="en-US" sz="3600" dirty="0" err="1"/>
              <a:t>nteferbo`y;in</a:t>
            </a:r>
            <a:r>
              <a:rPr lang="en-US" sz="3600" dirty="0"/>
              <a:t> `</a:t>
            </a:r>
            <a:r>
              <a:rPr lang="en-US" sz="3600" dirty="0" err="1"/>
              <a:t>eron</a:t>
            </a:r>
            <a:r>
              <a:rPr lang="en-US" sz="36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0" y="4377533"/>
            <a:ext cx="9144000" cy="597879"/>
          </a:xfrm>
        </p:spPr>
        <p:txBody>
          <a:bodyPr/>
          <a:lstStyle/>
          <a:p>
            <a:r>
              <a:rPr lang="ar-EG" sz="4000" dirty="0"/>
              <a:t>إطلبوا لكي يرحمنا الله ويتراءف علينا ويسمعنا ويعيننا</a:t>
            </a:r>
            <a:endParaRPr lang="en-US" sz="4000" dirty="0"/>
          </a:p>
        </p:txBody>
      </p:sp>
      <p:sp>
        <p:nvSpPr>
          <p:cNvPr id="8" name="Rectangle 7">
            <a:hlinkClick r:id="rId2" action="ppaction://hlinksldjump" highlightClick="1"/>
          </p:cNvPr>
          <p:cNvSpPr/>
          <p:nvPr/>
        </p:nvSpPr>
        <p:spPr>
          <a:xfrm>
            <a:off x="6992470" y="3846691"/>
            <a:ext cx="2138081" cy="477054"/>
          </a:xfrm>
          <a:prstGeom prst="rect">
            <a:avLst/>
          </a:prstGeom>
          <a:ln w="28575">
            <a:noFill/>
          </a:ln>
          <a:scene3d>
            <a:camera prst="orthographicFront"/>
            <a:lightRig rig="threePt" dir="t"/>
          </a:scene3d>
          <a:sp3d>
            <a:bevelT prst="relaxedInset"/>
          </a:sp3d>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mj-cs"/>
              </a:rPr>
              <a:t>طوبه هينا الكبيرة</a:t>
            </a:r>
            <a:endParaRPr kumimoji="0" lang="en-US"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69721107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الطيب : علي رأس المسيح :</a:t>
            </a:r>
          </a:p>
        </p:txBody>
      </p:sp>
      <p:sp>
        <p:nvSpPr>
          <p:cNvPr id="3" name="Text Placeholder 2"/>
          <p:cNvSpPr>
            <a:spLocks noGrp="1"/>
          </p:cNvSpPr>
          <p:nvPr>
            <p:ph type="body" idx="1"/>
          </p:nvPr>
        </p:nvSpPr>
        <p:spPr/>
        <p:txBody>
          <a:bodyPr/>
          <a:lstStyle/>
          <a:p>
            <a:r>
              <a:rPr lang="ar-EG" dirty="0"/>
              <a:t>إم إفريتي إم بي صوجين : إيت آفيه إم بخرستوس :</a:t>
            </a:r>
          </a:p>
        </p:txBody>
      </p:sp>
      <p:sp>
        <p:nvSpPr>
          <p:cNvPr id="4" name="Text Placeholder 3"/>
          <p:cNvSpPr>
            <a:spLocks noGrp="1"/>
          </p:cNvSpPr>
          <p:nvPr>
            <p:ph type="body" sz="quarter" idx="3"/>
          </p:nvPr>
        </p:nvSpPr>
        <p:spPr/>
        <p:txBody>
          <a:bodyPr/>
          <a:lstStyle/>
          <a:p>
            <a:pPr lvl="0"/>
            <a:r>
              <a:rPr lang="it-IT" dirty="0"/>
              <a:t>`M`vry] `mpicojen@ `e]`ave `mP=,=c@</a:t>
            </a:r>
            <a:endParaRPr lang="en-US" dirty="0"/>
          </a:p>
        </p:txBody>
      </p:sp>
    </p:spTree>
    <p:extLst>
      <p:ext uri="{BB962C8B-B14F-4D97-AF65-F5344CB8AC3E}">
        <p14:creationId xmlns:p14="http://schemas.microsoft.com/office/powerpoint/2010/main" val="121144615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النازل علي اللحية : إلي أسفل الرجلين.</a:t>
            </a:r>
          </a:p>
        </p:txBody>
      </p:sp>
      <p:sp>
        <p:nvSpPr>
          <p:cNvPr id="3" name="Text Placeholder 2"/>
          <p:cNvSpPr>
            <a:spLocks noGrp="1"/>
          </p:cNvSpPr>
          <p:nvPr>
            <p:ph type="body" idx="1"/>
          </p:nvPr>
        </p:nvSpPr>
        <p:spPr/>
        <p:txBody>
          <a:bodyPr/>
          <a:lstStyle/>
          <a:p>
            <a:r>
              <a:rPr lang="ar-EG" dirty="0"/>
              <a:t>إفنيو إيجين تـي مـورت : شا إيه إخري إيه ني تشالفج.</a:t>
            </a:r>
          </a:p>
        </p:txBody>
      </p:sp>
      <p:sp>
        <p:nvSpPr>
          <p:cNvPr id="4" name="Text Placeholder 3"/>
          <p:cNvSpPr>
            <a:spLocks noGrp="1"/>
          </p:cNvSpPr>
          <p:nvPr>
            <p:ph type="body" sz="quarter" idx="3"/>
          </p:nvPr>
        </p:nvSpPr>
        <p:spPr/>
        <p:txBody>
          <a:bodyPr/>
          <a:lstStyle/>
          <a:p>
            <a:pPr lvl="0"/>
            <a:r>
              <a:rPr lang="en-US" dirty="0" err="1"/>
              <a:t>efnyou</a:t>
            </a:r>
            <a:r>
              <a:rPr lang="en-US" dirty="0"/>
              <a:t> `</a:t>
            </a:r>
            <a:r>
              <a:rPr lang="en-US" dirty="0" err="1"/>
              <a:t>ejen</a:t>
            </a:r>
            <a:r>
              <a:rPr lang="en-US" dirty="0"/>
              <a:t> ]mort@ </a:t>
            </a:r>
            <a:r>
              <a:rPr lang="en-US" dirty="0" err="1"/>
              <a:t>sa`e`qryi</a:t>
            </a:r>
            <a:r>
              <a:rPr lang="en-US" dirty="0"/>
              <a:t> `</a:t>
            </a:r>
            <a:r>
              <a:rPr lang="en-US" dirty="0" err="1"/>
              <a:t>eni</a:t>
            </a:r>
            <a:r>
              <a:rPr lang="en-US" dirty="0"/>
              <a:t>[</a:t>
            </a:r>
            <a:r>
              <a:rPr lang="en-US" dirty="0" err="1"/>
              <a:t>alauj</a:t>
            </a:r>
            <a:r>
              <a:rPr lang="en-US" dirty="0"/>
              <a:t>.</a:t>
            </a:r>
          </a:p>
        </p:txBody>
      </p:sp>
    </p:spTree>
    <p:extLst>
      <p:ext uri="{BB962C8B-B14F-4D97-AF65-F5344CB8AC3E}">
        <p14:creationId xmlns:p14="http://schemas.microsoft.com/office/powerpoint/2010/main" val="308756421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2611" name="Text Box 3"/>
          <p:cNvSpPr txBox="1">
            <a:spLocks noChangeArrowheads="1"/>
          </p:cNvSpPr>
          <p:nvPr/>
        </p:nvSpPr>
        <p:spPr bwMode="auto">
          <a:xfrm>
            <a:off x="395293" y="3333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يمسح كل يوم : الشيوخ والصبيان :</a:t>
            </a:r>
          </a:p>
        </p:txBody>
      </p:sp>
      <p:sp>
        <p:nvSpPr>
          <p:cNvPr id="3" name="Text Placeholder 2"/>
          <p:cNvSpPr>
            <a:spLocks noGrp="1"/>
          </p:cNvSpPr>
          <p:nvPr>
            <p:ph type="body" idx="1"/>
          </p:nvPr>
        </p:nvSpPr>
        <p:spPr/>
        <p:txBody>
          <a:bodyPr/>
          <a:lstStyle/>
          <a:p>
            <a:r>
              <a:rPr lang="ar-EG" dirty="0"/>
              <a:t>إفثوهس إم ميني نيفين : ني خيللوي نيم ني ألو أوي :</a:t>
            </a:r>
          </a:p>
        </p:txBody>
      </p:sp>
      <p:sp>
        <p:nvSpPr>
          <p:cNvPr id="4" name="Text Placeholder 3"/>
          <p:cNvSpPr>
            <a:spLocks noGrp="1"/>
          </p:cNvSpPr>
          <p:nvPr>
            <p:ph type="body" sz="quarter" idx="3"/>
          </p:nvPr>
        </p:nvSpPr>
        <p:spPr/>
        <p:txBody>
          <a:bodyPr/>
          <a:lstStyle/>
          <a:p>
            <a:pPr lvl="0"/>
            <a:r>
              <a:rPr lang="en-US" dirty="0" err="1"/>
              <a:t>Ef;whc</a:t>
            </a:r>
            <a:r>
              <a:rPr lang="en-US" dirty="0"/>
              <a:t> `</a:t>
            </a:r>
            <a:r>
              <a:rPr lang="en-US" dirty="0" err="1"/>
              <a:t>mmyni</a:t>
            </a:r>
            <a:r>
              <a:rPr lang="en-US" dirty="0"/>
              <a:t> </a:t>
            </a:r>
            <a:r>
              <a:rPr lang="en-US" dirty="0" err="1"/>
              <a:t>niben</a:t>
            </a:r>
            <a:r>
              <a:rPr lang="en-US" dirty="0"/>
              <a:t>@ </a:t>
            </a:r>
            <a:r>
              <a:rPr lang="en-US" dirty="0" err="1"/>
              <a:t>niqelloi</a:t>
            </a:r>
            <a:r>
              <a:rPr lang="en-US" dirty="0"/>
              <a:t> </a:t>
            </a:r>
            <a:r>
              <a:rPr lang="en-US" dirty="0" err="1"/>
              <a:t>nem</a:t>
            </a:r>
            <a:r>
              <a:rPr lang="en-US" dirty="0"/>
              <a:t> </a:t>
            </a:r>
            <a:r>
              <a:rPr lang="en-US" dirty="0" err="1"/>
              <a:t>ni`alwou`i</a:t>
            </a:r>
            <a:r>
              <a:rPr lang="en-US" dirty="0"/>
              <a:t>@</a:t>
            </a:r>
          </a:p>
        </p:txBody>
      </p:sp>
    </p:spTree>
    <p:extLst>
      <p:ext uri="{BB962C8B-B14F-4D97-AF65-F5344CB8AC3E}">
        <p14:creationId xmlns:p14="http://schemas.microsoft.com/office/powerpoint/2010/main" val="7644438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والفتيان : والخدام.</a:t>
            </a:r>
          </a:p>
        </p:txBody>
      </p:sp>
      <p:sp>
        <p:nvSpPr>
          <p:cNvPr id="3" name="Text Placeholder 2"/>
          <p:cNvSpPr>
            <a:spLocks noGrp="1"/>
          </p:cNvSpPr>
          <p:nvPr>
            <p:ph type="body" idx="1"/>
          </p:nvPr>
        </p:nvSpPr>
        <p:spPr/>
        <p:txBody>
          <a:bodyPr/>
          <a:lstStyle/>
          <a:p>
            <a:r>
              <a:rPr lang="ar-EG" dirty="0"/>
              <a:t>نيم ني خيلشيري : نيم ني ذياكونيس تيس.</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niqelsiri</a:t>
            </a:r>
            <a:r>
              <a:rPr lang="en-US" dirty="0"/>
              <a:t>@ </a:t>
            </a:r>
            <a:r>
              <a:rPr lang="en-US" dirty="0" err="1"/>
              <a:t>nem</a:t>
            </a:r>
            <a:r>
              <a:rPr lang="en-US" dirty="0"/>
              <a:t> </a:t>
            </a:r>
            <a:r>
              <a:rPr lang="en-US" dirty="0" err="1"/>
              <a:t>nidiakonictyc</a:t>
            </a:r>
            <a:r>
              <a:rPr lang="en-US" dirty="0"/>
              <a:t>.</a:t>
            </a:r>
          </a:p>
        </p:txBody>
      </p:sp>
    </p:spTree>
    <p:extLst>
      <p:ext uri="{BB962C8B-B14F-4D97-AF65-F5344CB8AC3E}">
        <p14:creationId xmlns:p14="http://schemas.microsoft.com/office/powerpoint/2010/main" val="257607812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الذين ألفهم  : الروح القدس معاً :</a:t>
            </a:r>
          </a:p>
        </p:txBody>
      </p:sp>
      <p:sp>
        <p:nvSpPr>
          <p:cNvPr id="3" name="Text Placeholder 2"/>
          <p:cNvSpPr>
            <a:spLocks noGrp="1"/>
          </p:cNvSpPr>
          <p:nvPr>
            <p:ph type="body" idx="1"/>
          </p:nvPr>
        </p:nvSpPr>
        <p:spPr/>
        <p:txBody>
          <a:bodyPr/>
          <a:lstStyle/>
          <a:p>
            <a:r>
              <a:rPr lang="ar-EG" dirty="0"/>
              <a:t>ناي إيطـاف هوتبـو إفسوب : إنجيه بي إبنفما إثـؤواب :</a:t>
            </a:r>
          </a:p>
        </p:txBody>
      </p:sp>
      <p:sp>
        <p:nvSpPr>
          <p:cNvPr id="4" name="Text Placeholder 3"/>
          <p:cNvSpPr>
            <a:spLocks noGrp="1"/>
          </p:cNvSpPr>
          <p:nvPr>
            <p:ph type="body" sz="quarter" idx="3"/>
          </p:nvPr>
        </p:nvSpPr>
        <p:spPr/>
        <p:txBody>
          <a:bodyPr/>
          <a:lstStyle/>
          <a:p>
            <a:pPr lvl="0"/>
            <a:r>
              <a:rPr lang="pt-BR" dirty="0"/>
              <a:t>Nai etafhotpou eucop@ `nje pi`Pneuma =e=;=u@</a:t>
            </a:r>
            <a:endParaRPr lang="en-US" dirty="0"/>
          </a:p>
        </p:txBody>
      </p:sp>
    </p:spTree>
    <p:extLst>
      <p:ext uri="{BB962C8B-B14F-4D97-AF65-F5344CB8AC3E}">
        <p14:creationId xmlns:p14="http://schemas.microsoft.com/office/powerpoint/2010/main" val="403025838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قيثارة : مسبحين الله كل حين.</a:t>
            </a:r>
          </a:p>
        </p:txBody>
      </p:sp>
      <p:sp>
        <p:nvSpPr>
          <p:cNvPr id="3" name="Text Placeholder 2"/>
          <p:cNvSpPr>
            <a:spLocks noGrp="1"/>
          </p:cNvSpPr>
          <p:nvPr>
            <p:ph type="body" idx="1"/>
          </p:nvPr>
        </p:nvSpPr>
        <p:spPr/>
        <p:txBody>
          <a:bodyPr/>
          <a:lstStyle/>
          <a:p>
            <a:r>
              <a:rPr lang="ar-EG" dirty="0"/>
              <a:t>إم إفريتــي إن أوو كيثارا : إف إسمو إفنوتي إن سيو نيفين.</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nouku;ara</a:t>
            </a:r>
            <a:r>
              <a:rPr lang="en-US" dirty="0"/>
              <a:t>@ </a:t>
            </a:r>
            <a:r>
              <a:rPr lang="en-US" dirty="0" err="1"/>
              <a:t>eu`cmou</a:t>
            </a:r>
            <a:r>
              <a:rPr lang="en-US" dirty="0"/>
              <a:t> `eV] `</a:t>
            </a:r>
            <a:r>
              <a:rPr lang="en-US" dirty="0" err="1"/>
              <a:t>ncyou</a:t>
            </a:r>
            <a:r>
              <a:rPr lang="en-US" dirty="0"/>
              <a:t> </a:t>
            </a:r>
            <a:r>
              <a:rPr lang="en-US" dirty="0" err="1"/>
              <a:t>niben</a:t>
            </a:r>
            <a:r>
              <a:rPr lang="en-US" dirty="0"/>
              <a:t>.</a:t>
            </a:r>
          </a:p>
        </p:txBody>
      </p:sp>
    </p:spTree>
    <p:extLst>
      <p:ext uri="{BB962C8B-B14F-4D97-AF65-F5344CB8AC3E}">
        <p14:creationId xmlns:p14="http://schemas.microsoft.com/office/powerpoint/2010/main" val="40225858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بمزامير وتسابيح : وترانيم روحية :</a:t>
            </a:r>
          </a:p>
        </p:txBody>
      </p:sp>
      <p:sp>
        <p:nvSpPr>
          <p:cNvPr id="3" name="Text Placeholder 2"/>
          <p:cNvSpPr>
            <a:spLocks noGrp="1"/>
          </p:cNvSpPr>
          <p:nvPr>
            <p:ph type="body" idx="1"/>
          </p:nvPr>
        </p:nvSpPr>
        <p:spPr/>
        <p:txBody>
          <a:bodyPr/>
          <a:lstStyle/>
          <a:p>
            <a:r>
              <a:rPr lang="ar-EG" dirty="0"/>
              <a:t>خين هان ابصالموس نيم هان هوس : نيم هان هوذي ابنفماتي كون :</a:t>
            </a:r>
          </a:p>
        </p:txBody>
      </p:sp>
      <p:sp>
        <p:nvSpPr>
          <p:cNvPr id="4" name="Text Placeholder 3"/>
          <p:cNvSpPr>
            <a:spLocks noGrp="1"/>
          </p:cNvSpPr>
          <p:nvPr>
            <p:ph type="body" sz="quarter" idx="3"/>
          </p:nvPr>
        </p:nvSpPr>
        <p:spPr/>
        <p:txBody>
          <a:bodyPr/>
          <a:lstStyle/>
          <a:p>
            <a:pPr lvl="0"/>
            <a:r>
              <a:rPr lang="pt-BR" dirty="0"/>
              <a:t>Qen han`'almoc nem hanhwc@ nem hanhwdy `m=p=n=atikon@</a:t>
            </a:r>
            <a:endParaRPr lang="en-US" dirty="0"/>
          </a:p>
        </p:txBody>
      </p:sp>
    </p:spTree>
    <p:extLst>
      <p:ext uri="{BB962C8B-B14F-4D97-AF65-F5344CB8AC3E}">
        <p14:creationId xmlns:p14="http://schemas.microsoft.com/office/powerpoint/2010/main" val="325735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النهار والليل : بقلبٍ لا يفتر.</a:t>
            </a:r>
          </a:p>
        </p:txBody>
      </p:sp>
      <p:sp>
        <p:nvSpPr>
          <p:cNvPr id="3" name="Text Placeholder 2"/>
          <p:cNvSpPr>
            <a:spLocks noGrp="1"/>
          </p:cNvSpPr>
          <p:nvPr>
            <p:ph type="body" idx="1"/>
          </p:nvPr>
        </p:nvSpPr>
        <p:spPr/>
        <p:txBody>
          <a:bodyPr/>
          <a:lstStyle/>
          <a:p>
            <a:r>
              <a:rPr lang="ar-EG" dirty="0"/>
              <a:t>إمبي إيه هو أوو نيم بي إيه جوره : خين أوهيت إن أتكاروف.</a:t>
            </a:r>
          </a:p>
        </p:txBody>
      </p:sp>
      <p:sp>
        <p:nvSpPr>
          <p:cNvPr id="4" name="Text Placeholder 3"/>
          <p:cNvSpPr>
            <a:spLocks noGrp="1"/>
          </p:cNvSpPr>
          <p:nvPr>
            <p:ph type="body" sz="quarter" idx="3"/>
          </p:nvPr>
        </p:nvSpPr>
        <p:spPr/>
        <p:txBody>
          <a:bodyPr/>
          <a:lstStyle/>
          <a:p>
            <a:pPr lvl="0"/>
            <a:r>
              <a:rPr lang="en-US" dirty="0"/>
              <a:t>`</a:t>
            </a:r>
            <a:r>
              <a:rPr lang="en-US" dirty="0" err="1"/>
              <a:t>mpi`ehoou</a:t>
            </a:r>
            <a:r>
              <a:rPr lang="en-US" dirty="0"/>
              <a:t> </a:t>
            </a:r>
            <a:r>
              <a:rPr lang="en-US" dirty="0" err="1"/>
              <a:t>nem</a:t>
            </a:r>
            <a:r>
              <a:rPr lang="en-US" dirty="0"/>
              <a:t> </a:t>
            </a:r>
            <a:r>
              <a:rPr lang="en-US" dirty="0" err="1"/>
              <a:t>pi`ejwrh</a:t>
            </a:r>
            <a:r>
              <a:rPr lang="en-US" dirty="0"/>
              <a:t>@ </a:t>
            </a:r>
            <a:r>
              <a:rPr lang="en-US" dirty="0" err="1"/>
              <a:t>qen</a:t>
            </a:r>
            <a:r>
              <a:rPr lang="en-US" dirty="0"/>
              <a:t> `</a:t>
            </a:r>
            <a:r>
              <a:rPr lang="en-US" dirty="0" err="1"/>
              <a:t>ouhyt</a:t>
            </a:r>
            <a:r>
              <a:rPr lang="en-US" dirty="0"/>
              <a:t> `</a:t>
            </a:r>
            <a:r>
              <a:rPr lang="en-US" dirty="0" err="1"/>
              <a:t>n`at,arwf</a:t>
            </a:r>
            <a:r>
              <a:rPr lang="en-US" dirty="0"/>
              <a:t>.</a:t>
            </a:r>
          </a:p>
        </p:txBody>
      </p:sp>
    </p:spTree>
    <p:extLst>
      <p:ext uri="{BB962C8B-B14F-4D97-AF65-F5344CB8AC3E}">
        <p14:creationId xmlns:p14="http://schemas.microsoft.com/office/powerpoint/2010/main" val="230700633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يا أم النور : المكرمة والدة الإله :</a:t>
            </a:r>
          </a:p>
        </p:txBody>
      </p:sp>
      <p:sp>
        <p:nvSpPr>
          <p:cNvPr id="3" name="Text Placeholder 2"/>
          <p:cNvSpPr>
            <a:spLocks noGrp="1"/>
          </p:cNvSpPr>
          <p:nvPr>
            <p:ph type="body" idx="1"/>
          </p:nvPr>
        </p:nvSpPr>
        <p:spPr/>
        <p:txBody>
          <a:bodyPr/>
          <a:lstStyle/>
          <a:p>
            <a:r>
              <a:rPr lang="ar-EG" dirty="0"/>
              <a:t>إنثو إثمـاف إم بــي أوو أوينـي : إتطايـوت إمما سنوتي :</a:t>
            </a:r>
          </a:p>
        </p:txBody>
      </p:sp>
      <p:sp>
        <p:nvSpPr>
          <p:cNvPr id="4" name="Text Placeholder 3"/>
          <p:cNvSpPr>
            <a:spLocks noGrp="1"/>
          </p:cNvSpPr>
          <p:nvPr>
            <p:ph type="body" sz="quarter" idx="3"/>
          </p:nvPr>
        </p:nvSpPr>
        <p:spPr/>
        <p:txBody>
          <a:bodyPr/>
          <a:lstStyle/>
          <a:p>
            <a:pPr lvl="0"/>
            <a:r>
              <a:rPr lang="fi-FI" dirty="0"/>
              <a:t>`N;o `;mau `mpi`ou`wini@ ettaiyout `mmacnou]</a:t>
            </a:r>
            <a:endParaRPr lang="en-US" dirty="0"/>
          </a:p>
        </p:txBody>
      </p:sp>
    </p:spTree>
    <p:extLst>
      <p:ext uri="{BB962C8B-B14F-4D97-AF65-F5344CB8AC3E}">
        <p14:creationId xmlns:p14="http://schemas.microsoft.com/office/powerpoint/2010/main" val="194054594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حملتِ الكلمة : غير المحوي.</a:t>
            </a:r>
          </a:p>
        </p:txBody>
      </p:sp>
      <p:sp>
        <p:nvSpPr>
          <p:cNvPr id="3" name="Text Placeholder 2"/>
          <p:cNvSpPr>
            <a:spLocks noGrp="1"/>
          </p:cNvSpPr>
          <p:nvPr>
            <p:ph type="body" idx="1"/>
          </p:nvPr>
        </p:nvSpPr>
        <p:spPr/>
        <p:txBody>
          <a:bodyPr/>
          <a:lstStyle/>
          <a:p>
            <a:r>
              <a:rPr lang="ar-EG" dirty="0"/>
              <a:t>أريه فاي خا بي لوغوس : بي آخوريتوس.</a:t>
            </a:r>
          </a:p>
        </p:txBody>
      </p:sp>
      <p:sp>
        <p:nvSpPr>
          <p:cNvPr id="4" name="Text Placeholder 3"/>
          <p:cNvSpPr>
            <a:spLocks noGrp="1"/>
          </p:cNvSpPr>
          <p:nvPr>
            <p:ph type="body" sz="quarter" idx="3"/>
          </p:nvPr>
        </p:nvSpPr>
        <p:spPr/>
        <p:txBody>
          <a:bodyPr/>
          <a:lstStyle/>
          <a:p>
            <a:pPr lvl="0"/>
            <a:r>
              <a:rPr lang="en-US" dirty="0"/>
              <a:t>`</a:t>
            </a:r>
            <a:r>
              <a:rPr lang="en-US" dirty="0" err="1"/>
              <a:t>arefai</a:t>
            </a:r>
            <a:r>
              <a:rPr lang="en-US" dirty="0"/>
              <a:t> </a:t>
            </a:r>
            <a:r>
              <a:rPr lang="en-US" dirty="0" err="1"/>
              <a:t>qa</a:t>
            </a:r>
            <a:r>
              <a:rPr lang="en-US" dirty="0"/>
              <a:t> </a:t>
            </a:r>
            <a:r>
              <a:rPr lang="en-US" dirty="0" err="1"/>
              <a:t>piLogoc</a:t>
            </a:r>
            <a:r>
              <a:rPr lang="en-US" dirty="0"/>
              <a:t>@ </a:t>
            </a:r>
            <a:r>
              <a:rPr lang="en-US" dirty="0" err="1"/>
              <a:t>pi`A,writoc</a:t>
            </a:r>
            <a:r>
              <a:rPr lang="en-US" dirty="0"/>
              <a:t>.</a:t>
            </a:r>
          </a:p>
        </p:txBody>
      </p:sp>
    </p:spTree>
    <p:extLst>
      <p:ext uri="{BB962C8B-B14F-4D97-AF65-F5344CB8AC3E}">
        <p14:creationId xmlns:p14="http://schemas.microsoft.com/office/powerpoint/2010/main" val="2623288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9"/>
            <a:ext cx="9143999" cy="995082"/>
          </a:xfrm>
        </p:spPr>
        <p:txBody>
          <a:bodyPr anchor="ctr"/>
          <a:lstStyle/>
          <a:p>
            <a:r>
              <a:rPr lang="ar-EG" sz="3600" dirty="0"/>
              <a:t>إنتيف تشى إن نى تيهو نيم نى طفه إنتى نى إثؤواب إنتاف</a:t>
            </a:r>
            <a:r>
              <a:rPr lang="en-US" sz="3600" dirty="0"/>
              <a:t> </a:t>
            </a:r>
            <a:r>
              <a:rPr lang="ar-EG" sz="3600" dirty="0"/>
              <a:t>إنطوطو إى إهرى إيجون إبي آغاثون إنسيو نيفين  </a:t>
            </a:r>
          </a:p>
        </p:txBody>
      </p:sp>
      <p:sp>
        <p:nvSpPr>
          <p:cNvPr id="7" name="Text Placeholder 6"/>
          <p:cNvSpPr>
            <a:spLocks noGrp="1"/>
          </p:cNvSpPr>
          <p:nvPr>
            <p:ph type="body" sz="quarter" idx="3"/>
          </p:nvPr>
        </p:nvSpPr>
        <p:spPr>
          <a:xfrm>
            <a:off x="-2" y="4921625"/>
            <a:ext cx="9144000" cy="941294"/>
          </a:xfrm>
        </p:spPr>
        <p:txBody>
          <a:bodyPr>
            <a:noAutofit/>
          </a:bodyPr>
          <a:lstStyle/>
          <a:p>
            <a:pPr>
              <a:lnSpc>
                <a:spcPct val="80000"/>
              </a:lnSpc>
              <a:spcBef>
                <a:spcPts val="0"/>
              </a:spcBef>
            </a:pPr>
            <a:r>
              <a:rPr lang="en-US" dirty="0"/>
              <a:t>`</a:t>
            </a:r>
            <a:r>
              <a:rPr lang="en-US" dirty="0" err="1"/>
              <a:t>ntef</a:t>
            </a:r>
            <a:r>
              <a:rPr lang="en-US" dirty="0"/>
              <a:t>[</a:t>
            </a:r>
            <a:r>
              <a:rPr lang="en-US" dirty="0" err="1"/>
              <a:t>i</a:t>
            </a:r>
            <a:r>
              <a:rPr lang="en-US" dirty="0"/>
              <a:t> `</a:t>
            </a:r>
            <a:r>
              <a:rPr lang="en-US" dirty="0" err="1"/>
              <a:t>nni</a:t>
            </a:r>
            <a:r>
              <a:rPr lang="en-US" dirty="0"/>
              <a:t>]ho </a:t>
            </a:r>
            <a:r>
              <a:rPr lang="en-US" dirty="0" err="1"/>
              <a:t>nem</a:t>
            </a:r>
            <a:r>
              <a:rPr lang="en-US" dirty="0"/>
              <a:t> </a:t>
            </a:r>
            <a:r>
              <a:rPr lang="en-US" dirty="0" err="1"/>
              <a:t>nitwbh</a:t>
            </a:r>
            <a:r>
              <a:rPr lang="en-US" dirty="0"/>
              <a:t> `</a:t>
            </a:r>
            <a:r>
              <a:rPr lang="en-US" dirty="0" err="1"/>
              <a:t>nte</a:t>
            </a:r>
            <a:r>
              <a:rPr lang="en-US" dirty="0"/>
              <a:t> </a:t>
            </a:r>
            <a:r>
              <a:rPr lang="en-US" dirty="0" err="1"/>
              <a:t>ny</a:t>
            </a:r>
            <a:r>
              <a:rPr lang="en-US" dirty="0"/>
              <a:t>=e=;=u `</a:t>
            </a:r>
            <a:r>
              <a:rPr lang="en-US" dirty="0" err="1"/>
              <a:t>ntaf</a:t>
            </a:r>
            <a:r>
              <a:rPr lang="en-US" dirty="0"/>
              <a:t>@ </a:t>
            </a:r>
            <a:r>
              <a:rPr lang="en-US" dirty="0" err="1"/>
              <a:t>ntotou</a:t>
            </a:r>
            <a:r>
              <a:rPr lang="en-US" dirty="0"/>
              <a:t> `</a:t>
            </a:r>
            <a:r>
              <a:rPr lang="en-US" dirty="0" err="1"/>
              <a:t>e`hryi</a:t>
            </a:r>
            <a:r>
              <a:rPr lang="en-US" dirty="0"/>
              <a:t> `</a:t>
            </a:r>
            <a:r>
              <a:rPr lang="en-US" dirty="0" err="1"/>
              <a:t>ejwn</a:t>
            </a:r>
            <a:r>
              <a:rPr lang="en-US" dirty="0"/>
              <a:t> `</a:t>
            </a:r>
            <a:r>
              <a:rPr lang="en-US" dirty="0" err="1"/>
              <a:t>epi`aga;on</a:t>
            </a:r>
            <a:r>
              <a:rPr lang="en-US" dirty="0"/>
              <a:t> `</a:t>
            </a:r>
            <a:r>
              <a:rPr lang="en-US" dirty="0" err="1"/>
              <a:t>ncyou</a:t>
            </a:r>
            <a:r>
              <a:rPr lang="en-US" dirty="0"/>
              <a:t> </a:t>
            </a:r>
            <a:r>
              <a:rPr lang="en-US" dirty="0" err="1"/>
              <a:t>niben</a:t>
            </a:r>
            <a:r>
              <a:rPr lang="en-US" dirty="0"/>
              <a:t>.</a:t>
            </a:r>
          </a:p>
        </p:txBody>
      </p:sp>
      <p:sp>
        <p:nvSpPr>
          <p:cNvPr id="3" name="Text Placeholder 2">
            <a:extLst>
              <a:ext uri="{FF2B5EF4-FFF2-40B4-BE49-F238E27FC236}">
                <a16:creationId xmlns:a16="http://schemas.microsoft.com/office/drawing/2014/main" id="{666EDAE7-981A-4E83-B491-A537151C44A5}"/>
              </a:ext>
            </a:extLst>
          </p:cNvPr>
          <p:cNvSpPr>
            <a:spLocks noGrp="1"/>
          </p:cNvSpPr>
          <p:nvPr>
            <p:ph type="body" sz="quarter" idx="10"/>
          </p:nvPr>
        </p:nvSpPr>
        <p:spPr>
          <a:xfrm>
            <a:off x="-2" y="4337193"/>
            <a:ext cx="9144000" cy="584432"/>
          </a:xfrm>
        </p:spPr>
        <p:txBody>
          <a:bodyPr/>
          <a:lstStyle/>
          <a:p>
            <a:r>
              <a:rPr lang="ar-EG" dirty="0"/>
              <a:t>ويقبل سؤالات وطلبات قديسيه منهم بالصلاح عنا في كل حين. </a:t>
            </a:r>
            <a:endParaRPr lang="en-US" dirty="0"/>
          </a:p>
        </p:txBody>
      </p:sp>
    </p:spTree>
    <p:extLst>
      <p:ext uri="{BB962C8B-B14F-4D97-AF65-F5344CB8AC3E}">
        <p14:creationId xmlns:p14="http://schemas.microsoft.com/office/powerpoint/2010/main" val="403930933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ومن بعد أن ولدته : بقيتِ عذراء :</a:t>
            </a:r>
          </a:p>
        </p:txBody>
      </p:sp>
      <p:sp>
        <p:nvSpPr>
          <p:cNvPr id="3" name="Text Placeholder 2"/>
          <p:cNvSpPr>
            <a:spLocks noGrp="1"/>
          </p:cNvSpPr>
          <p:nvPr>
            <p:ph type="body" idx="1"/>
          </p:nvPr>
        </p:nvSpPr>
        <p:spPr/>
        <p:txBody>
          <a:bodyPr/>
          <a:lstStyle/>
          <a:p>
            <a:r>
              <a:rPr lang="ar-EG" dirty="0"/>
              <a:t>ميه نينستا إثريه ماسف : أريه أوهـي إيريه أوي إم بارثينوس :</a:t>
            </a:r>
          </a:p>
        </p:txBody>
      </p:sp>
      <p:sp>
        <p:nvSpPr>
          <p:cNvPr id="4" name="Text Placeholder 3"/>
          <p:cNvSpPr>
            <a:spLocks noGrp="1"/>
          </p:cNvSpPr>
          <p:nvPr>
            <p:ph type="body" sz="quarter" idx="3"/>
          </p:nvPr>
        </p:nvSpPr>
        <p:spPr/>
        <p:txBody>
          <a:bodyPr/>
          <a:lstStyle/>
          <a:p>
            <a:pPr lvl="0"/>
            <a:r>
              <a:rPr lang="en-US" dirty="0" err="1"/>
              <a:t>Menenca</a:t>
            </a:r>
            <a:r>
              <a:rPr lang="en-US" dirty="0"/>
              <a:t> `;</a:t>
            </a:r>
            <a:r>
              <a:rPr lang="en-US" dirty="0" err="1"/>
              <a:t>remacf</a:t>
            </a:r>
            <a:r>
              <a:rPr lang="en-US" dirty="0"/>
              <a:t>@ </a:t>
            </a:r>
            <a:r>
              <a:rPr lang="en-US" dirty="0" err="1"/>
              <a:t>are`ohi</a:t>
            </a:r>
            <a:r>
              <a:rPr lang="en-US" dirty="0"/>
              <a:t> `</a:t>
            </a:r>
            <a:r>
              <a:rPr lang="en-US" dirty="0" err="1"/>
              <a:t>ere`oi</a:t>
            </a:r>
            <a:r>
              <a:rPr lang="en-US" dirty="0"/>
              <a:t> `</a:t>
            </a:r>
            <a:r>
              <a:rPr lang="en-US" dirty="0" err="1"/>
              <a:t>mpar;enoc</a:t>
            </a:r>
            <a:endParaRPr lang="en-US" dirty="0"/>
          </a:p>
        </p:txBody>
      </p:sp>
    </p:spTree>
    <p:extLst>
      <p:ext uri="{BB962C8B-B14F-4D97-AF65-F5344CB8AC3E}">
        <p14:creationId xmlns:p14="http://schemas.microsoft.com/office/powerpoint/2010/main" val="265303499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نعظمك : بتسابيح وبركات.</a:t>
            </a:r>
          </a:p>
        </p:txBody>
      </p:sp>
      <p:sp>
        <p:nvSpPr>
          <p:cNvPr id="3" name="Text Placeholder 2"/>
          <p:cNvSpPr>
            <a:spLocks noGrp="1"/>
          </p:cNvSpPr>
          <p:nvPr>
            <p:ph type="body" idx="1"/>
          </p:nvPr>
        </p:nvSpPr>
        <p:spPr/>
        <p:txBody>
          <a:bodyPr/>
          <a:lstStyle/>
          <a:p>
            <a:r>
              <a:rPr lang="ar-EG" dirty="0"/>
              <a:t>خيـن هان هوس نيم هان إسمو : تين تشيسي إممو.</a:t>
            </a:r>
          </a:p>
        </p:txBody>
      </p:sp>
      <p:sp>
        <p:nvSpPr>
          <p:cNvPr id="4" name="Text Placeholder 3"/>
          <p:cNvSpPr>
            <a:spLocks noGrp="1"/>
          </p:cNvSpPr>
          <p:nvPr>
            <p:ph type="body" sz="quarter" idx="3"/>
          </p:nvPr>
        </p:nvSpPr>
        <p:spPr/>
        <p:txBody>
          <a:bodyPr/>
          <a:lstStyle/>
          <a:p>
            <a:r>
              <a:rPr lang="en-US" dirty="0"/>
              <a:t> </a:t>
            </a:r>
            <a:r>
              <a:rPr lang="en-US" dirty="0" err="1"/>
              <a:t>qen</a:t>
            </a:r>
            <a:r>
              <a:rPr lang="en-US" dirty="0"/>
              <a:t> </a:t>
            </a:r>
            <a:r>
              <a:rPr lang="en-US" dirty="0" err="1"/>
              <a:t>hanhwc</a:t>
            </a:r>
            <a:r>
              <a:rPr lang="en-US" dirty="0"/>
              <a:t> </a:t>
            </a:r>
            <a:r>
              <a:rPr lang="en-US" dirty="0" err="1"/>
              <a:t>nem</a:t>
            </a:r>
            <a:r>
              <a:rPr lang="en-US" dirty="0"/>
              <a:t> </a:t>
            </a:r>
            <a:r>
              <a:rPr lang="en-US" dirty="0" err="1"/>
              <a:t>han`cmou</a:t>
            </a:r>
            <a:r>
              <a:rPr lang="en-US" dirty="0"/>
              <a:t>@ ten[</a:t>
            </a:r>
            <a:r>
              <a:rPr lang="en-US" dirty="0" err="1"/>
              <a:t>ici</a:t>
            </a:r>
            <a:r>
              <a:rPr lang="en-US" dirty="0"/>
              <a:t> `</a:t>
            </a:r>
            <a:r>
              <a:rPr lang="en-US" dirty="0" err="1"/>
              <a:t>mmo</a:t>
            </a:r>
            <a:r>
              <a:rPr lang="en-US" dirty="0"/>
              <a:t>.</a:t>
            </a:r>
          </a:p>
        </p:txBody>
      </p:sp>
    </p:spTree>
    <p:extLst>
      <p:ext uri="{BB962C8B-B14F-4D97-AF65-F5344CB8AC3E}">
        <p14:creationId xmlns:p14="http://schemas.microsoft.com/office/powerpoint/2010/main" val="126771934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بإرادته : ومسرة أبيه :</a:t>
            </a:r>
          </a:p>
        </p:txBody>
      </p:sp>
      <p:sp>
        <p:nvSpPr>
          <p:cNvPr id="3" name="Text Placeholder 2"/>
          <p:cNvSpPr>
            <a:spLocks noGrp="1"/>
          </p:cNvSpPr>
          <p:nvPr>
            <p:ph type="body" idx="1"/>
          </p:nvPr>
        </p:nvSpPr>
        <p:spPr/>
        <p:txBody>
          <a:bodyPr/>
          <a:lstStyle/>
          <a:p>
            <a:r>
              <a:rPr lang="ar-EG" dirty="0"/>
              <a:t>جيـه إنثـوف خيــن بيــف أوو أوش : نيـم إب تيماتي إم بيف يوت :</a:t>
            </a:r>
          </a:p>
        </p:txBody>
      </p:sp>
      <p:sp>
        <p:nvSpPr>
          <p:cNvPr id="4" name="Text Placeholder 3"/>
          <p:cNvSpPr>
            <a:spLocks noGrp="1"/>
          </p:cNvSpPr>
          <p:nvPr>
            <p:ph type="body" sz="quarter" idx="3"/>
          </p:nvPr>
        </p:nvSpPr>
        <p:spPr/>
        <p:txBody>
          <a:bodyPr/>
          <a:lstStyle/>
          <a:p>
            <a:pPr lvl="0"/>
            <a:r>
              <a:rPr lang="pl-PL" dirty="0"/>
              <a:t>Je `n;of qen pef`ou`ws@ nem `p]ma] `mPefiwt@</a:t>
            </a:r>
            <a:endParaRPr lang="en-US" dirty="0"/>
          </a:p>
        </p:txBody>
      </p:sp>
    </p:spTree>
    <p:extLst>
      <p:ext uri="{BB962C8B-B14F-4D97-AF65-F5344CB8AC3E}">
        <p14:creationId xmlns:p14="http://schemas.microsoft.com/office/powerpoint/2010/main" val="23552708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آتي وخلصنا.</a:t>
            </a:r>
          </a:p>
        </p:txBody>
      </p:sp>
      <p:sp>
        <p:nvSpPr>
          <p:cNvPr id="3" name="Text Placeholder 2"/>
          <p:cNvSpPr>
            <a:spLocks noGrp="1"/>
          </p:cNvSpPr>
          <p:nvPr>
            <p:ph type="body" idx="1"/>
          </p:nvPr>
        </p:nvSpPr>
        <p:spPr/>
        <p:txBody>
          <a:bodyPr/>
          <a:lstStyle/>
          <a:p>
            <a:r>
              <a:rPr lang="ar-EG" dirty="0"/>
              <a:t>نيم بي إبنفما إثؤواب : أف إي أفسوتي إممون.</a:t>
            </a:r>
          </a:p>
        </p:txBody>
      </p:sp>
      <p:sp>
        <p:nvSpPr>
          <p:cNvPr id="4" name="Text Placeholder 3"/>
          <p:cNvSpPr>
            <a:spLocks noGrp="1"/>
          </p:cNvSpPr>
          <p:nvPr>
            <p:ph type="body" sz="quarter" idx="3"/>
          </p:nvPr>
        </p:nvSpPr>
        <p:spPr/>
        <p:txBody>
          <a:bodyPr/>
          <a:lstStyle/>
          <a:p>
            <a:pPr lvl="0"/>
            <a:r>
              <a:rPr lang="pt-BR" dirty="0"/>
              <a:t> nem pi`P=n=a =e=;=u@ af`i afcw] `mmon.</a:t>
            </a:r>
            <a:endParaRPr lang="en-US" dirty="0"/>
          </a:p>
        </p:txBody>
      </p:sp>
    </p:spTree>
    <p:extLst>
      <p:ext uri="{BB962C8B-B14F-4D97-AF65-F5344CB8AC3E}">
        <p14:creationId xmlns:p14="http://schemas.microsoft.com/office/powerpoint/2010/main" val="290694395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ونحن أيضاً : نطلب أن نفوز برحمة :</a:t>
            </a:r>
          </a:p>
        </p:txBody>
      </p:sp>
      <p:sp>
        <p:nvSpPr>
          <p:cNvPr id="3" name="Text Placeholder 2"/>
          <p:cNvSpPr>
            <a:spLocks noGrp="1"/>
          </p:cNvSpPr>
          <p:nvPr>
            <p:ph type="body" idx="1"/>
          </p:nvPr>
        </p:nvSpPr>
        <p:spPr/>
        <p:txBody>
          <a:bodyPr/>
          <a:lstStyle/>
          <a:p>
            <a:r>
              <a:rPr lang="ar-EG" dirty="0"/>
              <a:t>آنون هون تين طوبه : إثرين شاشني إفنـاي :</a:t>
            </a:r>
          </a:p>
        </p:txBody>
      </p:sp>
      <p:sp>
        <p:nvSpPr>
          <p:cNvPr id="4" name="Text Placeholder 3"/>
          <p:cNvSpPr>
            <a:spLocks noGrp="1"/>
          </p:cNvSpPr>
          <p:nvPr>
            <p:ph type="body" sz="quarter" idx="3"/>
          </p:nvPr>
        </p:nvSpPr>
        <p:spPr/>
        <p:txBody>
          <a:bodyPr/>
          <a:lstStyle/>
          <a:p>
            <a:pPr lvl="0"/>
            <a:r>
              <a:rPr lang="it-IT" dirty="0"/>
              <a:t> `Anon hwn tentwbh@ e;rensasni eunai</a:t>
            </a:r>
            <a:endParaRPr lang="en-US" dirty="0"/>
          </a:p>
        </p:txBody>
      </p:sp>
    </p:spTree>
    <p:extLst>
      <p:ext uri="{BB962C8B-B14F-4D97-AF65-F5344CB8AC3E}">
        <p14:creationId xmlns:p14="http://schemas.microsoft.com/office/powerpoint/2010/main" val="11669335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بشفاعاتك : لدي محب البشر.</a:t>
            </a:r>
          </a:p>
        </p:txBody>
      </p:sp>
      <p:sp>
        <p:nvSpPr>
          <p:cNvPr id="3" name="Text Placeholder 2"/>
          <p:cNvSpPr>
            <a:spLocks noGrp="1"/>
          </p:cNvSpPr>
          <p:nvPr>
            <p:ph type="body" idx="1"/>
          </p:nvPr>
        </p:nvSpPr>
        <p:spPr/>
        <p:txBody>
          <a:bodyPr/>
          <a:lstStyle/>
          <a:p>
            <a:r>
              <a:rPr lang="ar-EG" dirty="0"/>
              <a:t>هيتين نيه إبرسفـيـا : إن طوطف إم بي ماي رومي.</a:t>
            </a:r>
          </a:p>
        </p:txBody>
      </p:sp>
      <p:sp>
        <p:nvSpPr>
          <p:cNvPr id="4" name="Text Placeholder 3"/>
          <p:cNvSpPr>
            <a:spLocks noGrp="1"/>
          </p:cNvSpPr>
          <p:nvPr>
            <p:ph type="body" sz="quarter" idx="3"/>
          </p:nvPr>
        </p:nvSpPr>
        <p:spPr/>
        <p:txBody>
          <a:bodyPr/>
          <a:lstStyle/>
          <a:p>
            <a:pPr lvl="0"/>
            <a:r>
              <a:rPr lang="en-US" dirty="0" err="1"/>
              <a:t>hiten</a:t>
            </a:r>
            <a:r>
              <a:rPr lang="en-US" dirty="0"/>
              <a:t> </a:t>
            </a:r>
            <a:r>
              <a:rPr lang="en-US" dirty="0" err="1"/>
              <a:t>ne`precbia</a:t>
            </a:r>
            <a:r>
              <a:rPr lang="en-US" dirty="0"/>
              <a:t>@ `</a:t>
            </a:r>
            <a:r>
              <a:rPr lang="en-US" dirty="0" err="1"/>
              <a:t>ntotf</a:t>
            </a:r>
            <a:r>
              <a:rPr lang="en-US" dirty="0"/>
              <a:t> `</a:t>
            </a:r>
            <a:r>
              <a:rPr lang="en-US" dirty="0" err="1"/>
              <a:t>mpimairwmi</a:t>
            </a:r>
            <a:r>
              <a:rPr lang="en-US" dirty="0"/>
              <a:t>.</a:t>
            </a:r>
          </a:p>
        </p:txBody>
      </p:sp>
    </p:spTree>
    <p:extLst>
      <p:ext uri="{BB962C8B-B14F-4D97-AF65-F5344CB8AC3E}">
        <p14:creationId xmlns:p14="http://schemas.microsoft.com/office/powerpoint/2010/main" val="9254223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البخور المختار : الذي لبتوليتك :</a:t>
            </a:r>
          </a:p>
        </p:txBody>
      </p:sp>
      <p:sp>
        <p:nvSpPr>
          <p:cNvPr id="3" name="Text Placeholder 2"/>
          <p:cNvSpPr>
            <a:spLocks noGrp="1"/>
          </p:cNvSpPr>
          <p:nvPr>
            <p:ph type="body" idx="1"/>
          </p:nvPr>
        </p:nvSpPr>
        <p:spPr/>
        <p:txBody>
          <a:bodyPr/>
          <a:lstStyle/>
          <a:p>
            <a:r>
              <a:rPr lang="ar-EG" dirty="0"/>
              <a:t>آبـي إستوي نوفـي إتسوتب : إنتيه تيـه بارثينيـا :</a:t>
            </a:r>
          </a:p>
        </p:txBody>
      </p:sp>
      <p:sp>
        <p:nvSpPr>
          <p:cNvPr id="4" name="Text Placeholder 3"/>
          <p:cNvSpPr>
            <a:spLocks noGrp="1"/>
          </p:cNvSpPr>
          <p:nvPr>
            <p:ph type="body" sz="quarter" idx="3"/>
          </p:nvPr>
        </p:nvSpPr>
        <p:spPr/>
        <p:txBody>
          <a:bodyPr/>
          <a:lstStyle/>
          <a:p>
            <a:pPr lvl="0"/>
            <a:r>
              <a:rPr lang="it-IT" dirty="0"/>
              <a:t>Api`c;oinofi etcwtp@ `nte tepar;enia@</a:t>
            </a:r>
            <a:endParaRPr lang="en-US" dirty="0"/>
          </a:p>
        </p:txBody>
      </p:sp>
    </p:spTree>
    <p:extLst>
      <p:ext uri="{BB962C8B-B14F-4D97-AF65-F5344CB8AC3E}">
        <p14:creationId xmlns:p14="http://schemas.microsoft.com/office/powerpoint/2010/main" val="35017741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صعد إلي : كرسي الآب.</a:t>
            </a:r>
          </a:p>
        </p:txBody>
      </p:sp>
      <p:sp>
        <p:nvSpPr>
          <p:cNvPr id="3" name="Text Placeholder 2"/>
          <p:cNvSpPr>
            <a:spLocks noGrp="1"/>
          </p:cNvSpPr>
          <p:nvPr>
            <p:ph type="body" idx="1"/>
          </p:nvPr>
        </p:nvSpPr>
        <p:spPr/>
        <p:txBody>
          <a:bodyPr/>
          <a:lstStyle/>
          <a:p>
            <a:r>
              <a:rPr lang="ar-EG" dirty="0"/>
              <a:t>أفشينـاف إيه إبشــوي : شــــا بي إثرونوس إم إفيوت.</a:t>
            </a:r>
          </a:p>
        </p:txBody>
      </p:sp>
      <p:sp>
        <p:nvSpPr>
          <p:cNvPr id="4" name="Text Placeholder 3"/>
          <p:cNvSpPr>
            <a:spLocks noGrp="1"/>
          </p:cNvSpPr>
          <p:nvPr>
            <p:ph type="body" sz="quarter" idx="3"/>
          </p:nvPr>
        </p:nvSpPr>
        <p:spPr/>
        <p:txBody>
          <a:bodyPr/>
          <a:lstStyle/>
          <a:p>
            <a:pPr lvl="0"/>
            <a:r>
              <a:rPr lang="sv-SE" dirty="0"/>
              <a:t>afsenaf `e`pswi@ sa pi`;ronoc `mViwt.</a:t>
            </a:r>
            <a:endParaRPr lang="en-US" dirty="0"/>
          </a:p>
        </p:txBody>
      </p:sp>
    </p:spTree>
    <p:extLst>
      <p:ext uri="{BB962C8B-B14F-4D97-AF65-F5344CB8AC3E}">
        <p14:creationId xmlns:p14="http://schemas.microsoft.com/office/powerpoint/2010/main" val="64028319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أفضل من بخور : الشاروبيم :</a:t>
            </a:r>
          </a:p>
        </p:txBody>
      </p:sp>
      <p:sp>
        <p:nvSpPr>
          <p:cNvPr id="3" name="Text Placeholder 2"/>
          <p:cNvSpPr>
            <a:spLocks noGrp="1"/>
          </p:cNvSpPr>
          <p:nvPr>
            <p:ph type="body" idx="1"/>
          </p:nvPr>
        </p:nvSpPr>
        <p:spPr/>
        <p:txBody>
          <a:bodyPr/>
          <a:lstStyle/>
          <a:p>
            <a:r>
              <a:rPr lang="ar-EG" dirty="0"/>
              <a:t>إيه هوتي بي إسطوي نوفي : إنتيه نـي شيروفيـم :</a:t>
            </a:r>
          </a:p>
        </p:txBody>
      </p:sp>
      <p:sp>
        <p:nvSpPr>
          <p:cNvPr id="4" name="Text Placeholder 3"/>
          <p:cNvSpPr>
            <a:spLocks noGrp="1"/>
          </p:cNvSpPr>
          <p:nvPr>
            <p:ph type="body" sz="quarter" idx="3"/>
          </p:nvPr>
        </p:nvSpPr>
        <p:spPr/>
        <p:txBody>
          <a:bodyPr/>
          <a:lstStyle/>
          <a:p>
            <a:pPr lvl="0"/>
            <a:r>
              <a:rPr lang="en-US" dirty="0"/>
              <a:t>`</a:t>
            </a:r>
            <a:r>
              <a:rPr lang="en-US" dirty="0" err="1"/>
              <a:t>Ehote</a:t>
            </a:r>
            <a:r>
              <a:rPr lang="en-US" dirty="0"/>
              <a:t> </a:t>
            </a:r>
            <a:r>
              <a:rPr lang="en-US" dirty="0" err="1"/>
              <a:t>pi`c;oinofi</a:t>
            </a:r>
            <a:r>
              <a:rPr lang="en-US" dirty="0"/>
              <a:t>@ `</a:t>
            </a:r>
            <a:r>
              <a:rPr lang="en-US" dirty="0" err="1"/>
              <a:t>nte</a:t>
            </a:r>
            <a:r>
              <a:rPr lang="en-US" dirty="0"/>
              <a:t> </a:t>
            </a:r>
            <a:r>
              <a:rPr lang="en-US" dirty="0" err="1"/>
              <a:t>ni</a:t>
            </a:r>
            <a:r>
              <a:rPr lang="en-US" dirty="0"/>
              <a:t>&lt;</a:t>
            </a:r>
            <a:r>
              <a:rPr lang="en-US" dirty="0" err="1"/>
              <a:t>eroubim</a:t>
            </a:r>
            <a:endParaRPr lang="en-US" dirty="0"/>
          </a:p>
        </p:txBody>
      </p:sp>
    </p:spTree>
    <p:extLst>
      <p:ext uri="{BB962C8B-B14F-4D97-AF65-F5344CB8AC3E}">
        <p14:creationId xmlns:p14="http://schemas.microsoft.com/office/powerpoint/2010/main" val="311525557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والسيرافيم : يا مريم العذراء.</a:t>
            </a:r>
          </a:p>
        </p:txBody>
      </p:sp>
      <p:sp>
        <p:nvSpPr>
          <p:cNvPr id="3" name="Text Placeholder 2"/>
          <p:cNvSpPr>
            <a:spLocks noGrp="1"/>
          </p:cNvSpPr>
          <p:nvPr>
            <p:ph type="body" idx="1"/>
          </p:nvPr>
        </p:nvSpPr>
        <p:spPr/>
        <p:txBody>
          <a:bodyPr/>
          <a:lstStyle/>
          <a:p>
            <a:r>
              <a:rPr lang="ar-EG" dirty="0"/>
              <a:t>نيـم نـي سيرافيـم : ماريــا تي بارثينوس.</a:t>
            </a:r>
          </a:p>
        </p:txBody>
      </p:sp>
      <p:sp>
        <p:nvSpPr>
          <p:cNvPr id="4" name="Text Placeholder 3"/>
          <p:cNvSpPr>
            <a:spLocks noGrp="1"/>
          </p:cNvSpPr>
          <p:nvPr>
            <p:ph type="body" sz="quarter" idx="3"/>
          </p:nvPr>
        </p:nvSpPr>
        <p:spPr/>
        <p:txBody>
          <a:bodyPr/>
          <a:lstStyle/>
          <a:p>
            <a:pPr lvl="0"/>
            <a:r>
              <a:rPr lang="pt-BR" dirty="0"/>
              <a:t> nem niCeravim@ Maria ]Par;enoc.</a:t>
            </a:r>
            <a:endParaRPr lang="en-US" dirty="0"/>
          </a:p>
        </p:txBody>
      </p:sp>
    </p:spTree>
    <p:extLst>
      <p:ext uri="{BB962C8B-B14F-4D97-AF65-F5344CB8AC3E}">
        <p14:creationId xmlns:p14="http://schemas.microsoft.com/office/powerpoint/2010/main" val="398238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9089-5B7A-481E-9388-39F14F4D3203}"/>
              </a:ext>
            </a:extLst>
          </p:cNvPr>
          <p:cNvSpPr>
            <a:spLocks noGrp="1"/>
          </p:cNvSpPr>
          <p:nvPr>
            <p:ph type="title"/>
          </p:nvPr>
        </p:nvSpPr>
        <p:spPr>
          <a:xfrm>
            <a:off x="-1237129" y="0"/>
            <a:ext cx="1237129" cy="1331259"/>
          </a:xfrm>
        </p:spPr>
        <p:txBody>
          <a:bodyPr>
            <a:normAutofit fontScale="90000"/>
          </a:bodyPr>
          <a:lstStyle/>
          <a:p>
            <a:r>
              <a:rPr lang="ar-EG" dirty="0"/>
              <a:t>تكملة في حضور الاسقف</a:t>
            </a:r>
            <a:endParaRPr lang="en-GB" dirty="0"/>
          </a:p>
        </p:txBody>
      </p:sp>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a:xfrm>
            <a:off x="-40343" y="5903120"/>
            <a:ext cx="9238131" cy="954882"/>
          </a:xfrm>
        </p:spPr>
        <p:txBody>
          <a:bodyPr anchor="ctr"/>
          <a:lstStyle/>
          <a:p>
            <a:r>
              <a:rPr lang="ar-EG" sz="3500" dirty="0">
                <a:effectLst/>
                <a:latin typeface="Tahoma" panose="020B0604030504040204" pitchFamily="34" charset="0"/>
              </a:rPr>
              <a:t>اف ايه اريه نان ابؤنخ نيم اب طاهو ايراتف ام بين يوت ايطايوت ان ارشي ايرفس</a:t>
            </a:r>
            <a:endParaRPr lang="en-GB" sz="35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a:xfrm>
            <a:off x="-1" y="5006444"/>
            <a:ext cx="9144000" cy="923710"/>
          </a:xfrm>
        </p:spPr>
        <p:txBody>
          <a:bodyPr/>
          <a:lstStyle/>
          <a:p>
            <a:pPr>
              <a:lnSpc>
                <a:spcPct val="80000"/>
              </a:lnSpc>
            </a:pPr>
            <a:r>
              <a:rPr lang="en-GB" dirty="0"/>
              <a:t>E</a:t>
            </a:r>
            <a:r>
              <a:rPr lang="en-US" dirty="0"/>
              <a:t>f</a:t>
            </a:r>
            <a:r>
              <a:rPr lang="en-GB" dirty="0"/>
              <a:t>`e`areh nan `</a:t>
            </a:r>
            <a:r>
              <a:rPr lang="en-GB" dirty="0" err="1"/>
              <a:t>e`pwnq</a:t>
            </a:r>
            <a:r>
              <a:rPr lang="en-GB" dirty="0"/>
              <a:t> </a:t>
            </a:r>
            <a:r>
              <a:rPr lang="en-GB" dirty="0" err="1"/>
              <a:t>nem</a:t>
            </a:r>
            <a:r>
              <a:rPr lang="en-GB" dirty="0"/>
              <a:t> `</a:t>
            </a:r>
            <a:r>
              <a:rPr lang="en-GB" dirty="0" err="1"/>
              <a:t>ptaho</a:t>
            </a:r>
            <a:r>
              <a:rPr lang="en-GB" dirty="0"/>
              <a:t> `</a:t>
            </a:r>
            <a:r>
              <a:rPr lang="en-GB" dirty="0" err="1"/>
              <a:t>eratf</a:t>
            </a:r>
            <a:r>
              <a:rPr lang="en-GB" dirty="0"/>
              <a:t> `</a:t>
            </a:r>
            <a:r>
              <a:rPr lang="en-GB" dirty="0" err="1"/>
              <a:t>mpeniwt</a:t>
            </a:r>
            <a:r>
              <a:rPr lang="en-GB" dirty="0"/>
              <a:t> </a:t>
            </a:r>
            <a:r>
              <a:rPr lang="en-GB" dirty="0" err="1"/>
              <a:t>ettaiyot</a:t>
            </a:r>
            <a:r>
              <a:rPr lang="en-GB" dirty="0"/>
              <a:t> `</a:t>
            </a:r>
            <a:r>
              <a:rPr lang="en-GB" dirty="0" err="1"/>
              <a:t>nar,i`ereuc</a:t>
            </a:r>
            <a:endParaRPr lang="en-GB" dirty="0"/>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0" y="4381671"/>
            <a:ext cx="9144000" cy="624772"/>
          </a:xfrm>
        </p:spPr>
        <p:txBody>
          <a:bodyPr/>
          <a:lstStyle/>
          <a:p>
            <a:r>
              <a:rPr lang="ar-EG" sz="3800" dirty="0"/>
              <a:t>و أن يحفظ لنا وعلينا حياة و قيام أبينا المكرم رئيس الكهنة</a:t>
            </a:r>
            <a:endParaRPr lang="en-GB" sz="3800" dirty="0"/>
          </a:p>
        </p:txBody>
      </p:sp>
    </p:spTree>
    <p:extLst>
      <p:ext uri="{BB962C8B-B14F-4D97-AF65-F5344CB8AC3E}">
        <p14:creationId xmlns:p14="http://schemas.microsoft.com/office/powerpoint/2010/main" val="424497542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للسماء الجديدة : التي صنعها الآب :</a:t>
            </a:r>
          </a:p>
        </p:txBody>
      </p:sp>
      <p:sp>
        <p:nvSpPr>
          <p:cNvPr id="3" name="Text Placeholder 2"/>
          <p:cNvSpPr>
            <a:spLocks noGrp="1"/>
          </p:cNvSpPr>
          <p:nvPr>
            <p:ph type="body" idx="1"/>
          </p:nvPr>
        </p:nvSpPr>
        <p:spPr/>
        <p:txBody>
          <a:bodyPr/>
          <a:lstStyle/>
          <a:p>
            <a:r>
              <a:rPr lang="ar-EG" dirty="0"/>
              <a:t>شيريه تي فيه إم فيه ري : ثي إيطا إفيوت ثامينوس :</a:t>
            </a:r>
          </a:p>
        </p:txBody>
      </p:sp>
      <p:sp>
        <p:nvSpPr>
          <p:cNvPr id="4" name="Text Placeholder 3"/>
          <p:cNvSpPr>
            <a:spLocks noGrp="1"/>
          </p:cNvSpPr>
          <p:nvPr>
            <p:ph type="body" sz="quarter" idx="3"/>
          </p:nvPr>
        </p:nvSpPr>
        <p:spPr/>
        <p:txBody>
          <a:bodyPr/>
          <a:lstStyle/>
          <a:p>
            <a:pPr lvl="0"/>
            <a:r>
              <a:rPr lang="es-ES" dirty="0"/>
              <a:t>&lt;ere ]ve `</a:t>
            </a:r>
            <a:r>
              <a:rPr lang="es-ES" dirty="0" err="1"/>
              <a:t>mberi</a:t>
            </a:r>
            <a:r>
              <a:rPr lang="es-ES" dirty="0"/>
              <a:t>@ ;</a:t>
            </a:r>
            <a:r>
              <a:rPr lang="es-ES" dirty="0" err="1"/>
              <a:t>y`eta</a:t>
            </a:r>
            <a:r>
              <a:rPr lang="es-ES" dirty="0"/>
              <a:t> `</a:t>
            </a:r>
            <a:r>
              <a:rPr lang="es-ES" dirty="0" err="1"/>
              <a:t>Viwt</a:t>
            </a:r>
            <a:r>
              <a:rPr lang="es-ES" dirty="0"/>
              <a:t> ;</a:t>
            </a:r>
            <a:r>
              <a:rPr lang="es-ES" dirty="0" err="1"/>
              <a:t>amioc</a:t>
            </a:r>
            <a:endParaRPr lang="en-US" dirty="0"/>
          </a:p>
        </p:txBody>
      </p:sp>
    </p:spTree>
    <p:extLst>
      <p:ext uri="{BB962C8B-B14F-4D97-AF65-F5344CB8AC3E}">
        <p14:creationId xmlns:p14="http://schemas.microsoft.com/office/powerpoint/2010/main" val="341645034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وجعلها موضع راحة : لابنه الحبيب.</a:t>
            </a:r>
          </a:p>
        </p:txBody>
      </p:sp>
      <p:sp>
        <p:nvSpPr>
          <p:cNvPr id="3" name="Text Placeholder 2"/>
          <p:cNvSpPr>
            <a:spLocks noGrp="1"/>
          </p:cNvSpPr>
          <p:nvPr>
            <p:ph type="body" idx="1"/>
          </p:nvPr>
        </p:nvSpPr>
        <p:spPr/>
        <p:txBody>
          <a:bodyPr/>
          <a:lstStyle/>
          <a:p>
            <a:r>
              <a:rPr lang="ar-EG" dirty="0"/>
              <a:t>أفكاس إن أوما إن إم طون : إم بيف شيري إممنريت.</a:t>
            </a:r>
          </a:p>
        </p:txBody>
      </p:sp>
      <p:sp>
        <p:nvSpPr>
          <p:cNvPr id="4" name="Text Placeholder 3"/>
          <p:cNvSpPr>
            <a:spLocks noGrp="1"/>
          </p:cNvSpPr>
          <p:nvPr>
            <p:ph type="body" sz="quarter" idx="3"/>
          </p:nvPr>
        </p:nvSpPr>
        <p:spPr/>
        <p:txBody>
          <a:bodyPr/>
          <a:lstStyle/>
          <a:p>
            <a:pPr lvl="0"/>
            <a:r>
              <a:rPr lang="en-US" dirty="0" err="1"/>
              <a:t>af,ac</a:t>
            </a:r>
            <a:r>
              <a:rPr lang="en-US" dirty="0"/>
              <a:t> `</a:t>
            </a:r>
            <a:r>
              <a:rPr lang="en-US" dirty="0" err="1"/>
              <a:t>n`ouma</a:t>
            </a:r>
            <a:r>
              <a:rPr lang="en-US" dirty="0"/>
              <a:t> `</a:t>
            </a:r>
            <a:r>
              <a:rPr lang="en-US" dirty="0" err="1"/>
              <a:t>nemton</a:t>
            </a:r>
            <a:r>
              <a:rPr lang="en-US" dirty="0"/>
              <a:t>@ `</a:t>
            </a:r>
            <a:r>
              <a:rPr lang="en-US" dirty="0" err="1"/>
              <a:t>mPefSyri</a:t>
            </a:r>
            <a:r>
              <a:rPr lang="en-US" dirty="0"/>
              <a:t> `</a:t>
            </a:r>
            <a:r>
              <a:rPr lang="en-US" dirty="0" err="1"/>
              <a:t>mmenrit</a:t>
            </a:r>
            <a:r>
              <a:rPr lang="en-US" dirty="0"/>
              <a:t>.</a:t>
            </a:r>
          </a:p>
        </p:txBody>
      </p:sp>
    </p:spTree>
    <p:extLst>
      <p:ext uri="{BB962C8B-B14F-4D97-AF65-F5344CB8AC3E}">
        <p14:creationId xmlns:p14="http://schemas.microsoft.com/office/powerpoint/2010/main" val="30118196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للكراسي : الملوكي :</a:t>
            </a:r>
          </a:p>
        </p:txBody>
      </p:sp>
      <p:sp>
        <p:nvSpPr>
          <p:cNvPr id="3" name="Text Placeholder 2"/>
          <p:cNvSpPr>
            <a:spLocks noGrp="1"/>
          </p:cNvSpPr>
          <p:nvPr>
            <p:ph type="body" idx="1"/>
          </p:nvPr>
        </p:nvSpPr>
        <p:spPr/>
        <p:txBody>
          <a:bodyPr/>
          <a:lstStyle/>
          <a:p>
            <a:r>
              <a:rPr lang="ar-EG" dirty="0"/>
              <a:t>شيريـه بـي إثرونـوس : إم فاسيلــي كــون :</a:t>
            </a:r>
          </a:p>
        </p:txBody>
      </p:sp>
      <p:sp>
        <p:nvSpPr>
          <p:cNvPr id="4" name="Text Placeholder 3"/>
          <p:cNvSpPr>
            <a:spLocks noGrp="1"/>
          </p:cNvSpPr>
          <p:nvPr>
            <p:ph type="body" sz="quarter" idx="3"/>
          </p:nvPr>
        </p:nvSpPr>
        <p:spPr/>
        <p:txBody>
          <a:bodyPr/>
          <a:lstStyle/>
          <a:p>
            <a:pPr lvl="0"/>
            <a:r>
              <a:rPr lang="en-US" sz="4000" dirty="0"/>
              <a:t> &lt;ere pi`;</a:t>
            </a:r>
            <a:r>
              <a:rPr lang="en-US" sz="4000" dirty="0" err="1"/>
              <a:t>ronoc</a:t>
            </a:r>
            <a:r>
              <a:rPr lang="en-US" sz="4000" dirty="0"/>
              <a:t>@ `</a:t>
            </a:r>
            <a:r>
              <a:rPr lang="en-US" sz="4000" dirty="0" err="1"/>
              <a:t>mbacilikon</a:t>
            </a:r>
            <a:r>
              <a:rPr lang="en-US" sz="4000" dirty="0"/>
              <a:t>@</a:t>
            </a:r>
          </a:p>
        </p:txBody>
      </p:sp>
    </p:spTree>
    <p:extLst>
      <p:ext uri="{BB962C8B-B14F-4D97-AF65-F5344CB8AC3E}">
        <p14:creationId xmlns:p14="http://schemas.microsoft.com/office/powerpoint/2010/main" val="160331181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للمحمول : علي الشاروبيــم.</a:t>
            </a:r>
          </a:p>
        </p:txBody>
      </p:sp>
      <p:sp>
        <p:nvSpPr>
          <p:cNvPr id="3" name="Text Placeholder 2"/>
          <p:cNvSpPr>
            <a:spLocks noGrp="1"/>
          </p:cNvSpPr>
          <p:nvPr>
            <p:ph type="body" idx="1"/>
          </p:nvPr>
        </p:nvSpPr>
        <p:spPr/>
        <p:txBody>
          <a:bodyPr/>
          <a:lstStyle/>
          <a:p>
            <a:r>
              <a:rPr lang="ar-EG" dirty="0"/>
              <a:t>إم في إيه طو فاي إمموف : هيجين ني شيروفيم.</a:t>
            </a:r>
          </a:p>
        </p:txBody>
      </p:sp>
      <p:sp>
        <p:nvSpPr>
          <p:cNvPr id="4" name="Text Placeholder 3"/>
          <p:cNvSpPr>
            <a:spLocks noGrp="1"/>
          </p:cNvSpPr>
          <p:nvPr>
            <p:ph type="body" sz="quarter" idx="3"/>
          </p:nvPr>
        </p:nvSpPr>
        <p:spPr/>
        <p:txBody>
          <a:bodyPr/>
          <a:lstStyle/>
          <a:p>
            <a:pPr lvl="0"/>
            <a:r>
              <a:rPr lang="en-US" dirty="0"/>
              <a:t>`</a:t>
            </a:r>
            <a:r>
              <a:rPr lang="en-US" dirty="0" err="1"/>
              <a:t>mvy`etoufai</a:t>
            </a:r>
            <a:r>
              <a:rPr lang="en-US" dirty="0"/>
              <a:t> `</a:t>
            </a:r>
            <a:r>
              <a:rPr lang="en-US" dirty="0" err="1"/>
              <a:t>mmof</a:t>
            </a:r>
            <a:r>
              <a:rPr lang="en-US" dirty="0"/>
              <a:t>@ </a:t>
            </a:r>
            <a:r>
              <a:rPr lang="en-US" dirty="0" err="1"/>
              <a:t>hijen</a:t>
            </a:r>
            <a:r>
              <a:rPr lang="en-US" dirty="0"/>
              <a:t> </a:t>
            </a:r>
            <a:r>
              <a:rPr lang="en-US" dirty="0" err="1"/>
              <a:t>ni</a:t>
            </a:r>
            <a:r>
              <a:rPr lang="en-US" dirty="0"/>
              <a:t>&lt;</a:t>
            </a:r>
            <a:r>
              <a:rPr lang="en-US" dirty="0" err="1"/>
              <a:t>eroubim</a:t>
            </a:r>
            <a:r>
              <a:rPr lang="en-US" dirty="0"/>
              <a:t>.</a:t>
            </a:r>
          </a:p>
        </p:txBody>
      </p:sp>
    </p:spTree>
    <p:extLst>
      <p:ext uri="{BB962C8B-B14F-4D97-AF65-F5344CB8AC3E}">
        <p14:creationId xmlns:p14="http://schemas.microsoft.com/office/powerpoint/2010/main" val="11929115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لشفيعة : نفوسنا :</a:t>
            </a:r>
          </a:p>
        </p:txBody>
      </p:sp>
      <p:sp>
        <p:nvSpPr>
          <p:cNvPr id="3" name="Text Placeholder 2"/>
          <p:cNvSpPr>
            <a:spLocks noGrp="1"/>
          </p:cNvSpPr>
          <p:nvPr>
            <p:ph type="body" idx="1"/>
          </p:nvPr>
        </p:nvSpPr>
        <p:spPr/>
        <p:txBody>
          <a:bodyPr/>
          <a:lstStyle/>
          <a:p>
            <a:r>
              <a:rPr lang="ar-EG" dirty="0"/>
              <a:t>شيريه تي إبروس طاطيس : إنتيه نين إبيسكـي</a:t>
            </a:r>
          </a:p>
        </p:txBody>
      </p:sp>
      <p:sp>
        <p:nvSpPr>
          <p:cNvPr id="4" name="Text Placeholder 3"/>
          <p:cNvSpPr>
            <a:spLocks noGrp="1"/>
          </p:cNvSpPr>
          <p:nvPr>
            <p:ph type="body" sz="quarter" idx="3"/>
          </p:nvPr>
        </p:nvSpPr>
        <p:spPr/>
        <p:txBody>
          <a:bodyPr/>
          <a:lstStyle/>
          <a:p>
            <a:pPr lvl="0"/>
            <a:r>
              <a:rPr lang="es-ES" dirty="0"/>
              <a:t>&lt;ere ]`</a:t>
            </a:r>
            <a:r>
              <a:rPr lang="es-ES" dirty="0" err="1"/>
              <a:t>proctatyc</a:t>
            </a:r>
            <a:r>
              <a:rPr lang="es-ES" dirty="0"/>
              <a:t>@ `</a:t>
            </a:r>
            <a:r>
              <a:rPr lang="es-ES" dirty="0" err="1"/>
              <a:t>nte</a:t>
            </a:r>
            <a:r>
              <a:rPr lang="es-ES" dirty="0"/>
              <a:t> nen`'</a:t>
            </a:r>
            <a:r>
              <a:rPr lang="es-ES" dirty="0" err="1"/>
              <a:t>u,y</a:t>
            </a:r>
            <a:endParaRPr lang="en-US" dirty="0"/>
          </a:p>
        </p:txBody>
      </p:sp>
    </p:spTree>
    <p:extLst>
      <p:ext uri="{BB962C8B-B14F-4D97-AF65-F5344CB8AC3E}">
        <p14:creationId xmlns:p14="http://schemas.microsoft.com/office/powerpoint/2010/main" val="279219022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بالحقيقة : فخر جنسنا.</a:t>
            </a:r>
          </a:p>
        </p:txBody>
      </p:sp>
      <p:sp>
        <p:nvSpPr>
          <p:cNvPr id="3" name="Text Placeholder 2"/>
          <p:cNvSpPr>
            <a:spLocks noGrp="1"/>
          </p:cNvSpPr>
          <p:nvPr>
            <p:ph type="body" idx="1"/>
          </p:nvPr>
        </p:nvSpPr>
        <p:spPr/>
        <p:txBody>
          <a:bodyPr/>
          <a:lstStyle/>
          <a:p>
            <a:r>
              <a:rPr lang="ar-EG" dirty="0"/>
              <a:t>: إنثو غار آليثـوس : بيـه إبشوشو إم بين جينوس.</a:t>
            </a:r>
          </a:p>
        </p:txBody>
      </p:sp>
      <p:sp>
        <p:nvSpPr>
          <p:cNvPr id="4" name="Text Placeholder 3"/>
          <p:cNvSpPr>
            <a:spLocks noGrp="1"/>
          </p:cNvSpPr>
          <p:nvPr>
            <p:ph type="body" sz="quarter" idx="3"/>
          </p:nvPr>
        </p:nvSpPr>
        <p:spPr/>
        <p:txBody>
          <a:bodyPr/>
          <a:lstStyle/>
          <a:p>
            <a:pPr lvl="0"/>
            <a:r>
              <a:rPr lang="en-US" dirty="0"/>
              <a:t>`</a:t>
            </a:r>
            <a:r>
              <a:rPr lang="en-US" dirty="0" err="1"/>
              <a:t>n;o</a:t>
            </a:r>
            <a:r>
              <a:rPr lang="en-US" dirty="0"/>
              <a:t> gar `</a:t>
            </a:r>
            <a:r>
              <a:rPr lang="en-US" dirty="0" err="1"/>
              <a:t>aly;wc</a:t>
            </a:r>
            <a:r>
              <a:rPr lang="en-US" dirty="0"/>
              <a:t>@ pe `</a:t>
            </a:r>
            <a:r>
              <a:rPr lang="en-US" dirty="0" err="1"/>
              <a:t>psousou</a:t>
            </a:r>
            <a:r>
              <a:rPr lang="en-US" dirty="0"/>
              <a:t> `</a:t>
            </a:r>
            <a:r>
              <a:rPr lang="en-US" dirty="0" err="1"/>
              <a:t>mpengenoc</a:t>
            </a:r>
            <a:r>
              <a:rPr lang="en-US" dirty="0"/>
              <a:t>.</a:t>
            </a:r>
          </a:p>
        </p:txBody>
      </p:sp>
    </p:spTree>
    <p:extLst>
      <p:ext uri="{BB962C8B-B14F-4D97-AF65-F5344CB8AC3E}">
        <p14:creationId xmlns:p14="http://schemas.microsoft.com/office/powerpoint/2010/main" val="359972731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 يا ممتلئة نعمة :</a:t>
            </a:r>
          </a:p>
        </p:txBody>
      </p:sp>
      <p:sp>
        <p:nvSpPr>
          <p:cNvPr id="3" name="Text Placeholder 2"/>
          <p:cNvSpPr>
            <a:spLocks noGrp="1"/>
          </p:cNvSpPr>
          <p:nvPr>
            <p:ph type="body" idx="1"/>
          </p:nvPr>
        </p:nvSpPr>
        <p:spPr/>
        <p:txBody>
          <a:bodyPr/>
          <a:lstStyle/>
          <a:p>
            <a:r>
              <a:rPr lang="ar-EG" dirty="0"/>
              <a:t>أري إبريس فيه فين إيجون : أو ثي إثميه إن إهموت :</a:t>
            </a:r>
          </a:p>
        </p:txBody>
      </p:sp>
      <p:sp>
        <p:nvSpPr>
          <p:cNvPr id="4" name="Text Placeholder 3"/>
          <p:cNvSpPr>
            <a:spLocks noGrp="1"/>
          </p:cNvSpPr>
          <p:nvPr>
            <p:ph type="body" sz="quarter" idx="3"/>
          </p:nvPr>
        </p:nvSpPr>
        <p:spPr/>
        <p:txBody>
          <a:bodyPr/>
          <a:lstStyle/>
          <a:p>
            <a:pPr lvl="0"/>
            <a:r>
              <a:rPr lang="it-IT" dirty="0"/>
              <a:t>Ari`precbeuin `ejwn@ `w ;y`e;meh `n`hmot@</a:t>
            </a:r>
            <a:endParaRPr lang="en-US" dirty="0"/>
          </a:p>
        </p:txBody>
      </p:sp>
    </p:spTree>
    <p:extLst>
      <p:ext uri="{BB962C8B-B14F-4D97-AF65-F5344CB8AC3E}">
        <p14:creationId xmlns:p14="http://schemas.microsoft.com/office/powerpoint/2010/main" val="41922887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لدي مخلصنا : ربنا يسوع المسيح.</a:t>
            </a:r>
          </a:p>
        </p:txBody>
      </p:sp>
      <p:sp>
        <p:nvSpPr>
          <p:cNvPr id="3" name="Text Placeholder 2"/>
          <p:cNvSpPr>
            <a:spLocks noGrp="1"/>
          </p:cNvSpPr>
          <p:nvPr>
            <p:ph type="body" idx="1"/>
          </p:nvPr>
        </p:nvSpPr>
        <p:spPr/>
        <p:txBody>
          <a:bodyPr/>
          <a:lstStyle/>
          <a:p>
            <a:r>
              <a:rPr lang="ar-EG" dirty="0"/>
              <a:t>ناهرين بيـن سوتيـر : بيـن شويـس إيسـوس بي إخريستوس.</a:t>
            </a:r>
          </a:p>
        </p:txBody>
      </p:sp>
      <p:sp>
        <p:nvSpPr>
          <p:cNvPr id="4" name="Text Placeholder 3"/>
          <p:cNvSpPr>
            <a:spLocks noGrp="1"/>
          </p:cNvSpPr>
          <p:nvPr>
            <p:ph type="body" sz="quarter" idx="3"/>
          </p:nvPr>
        </p:nvSpPr>
        <p:spPr/>
        <p:txBody>
          <a:bodyPr/>
          <a:lstStyle/>
          <a:p>
            <a:pPr lvl="0"/>
            <a:r>
              <a:rPr lang="es-ES" dirty="0" err="1"/>
              <a:t>nahren</a:t>
            </a:r>
            <a:r>
              <a:rPr lang="es-ES" dirty="0"/>
              <a:t> </a:t>
            </a:r>
            <a:r>
              <a:rPr lang="es-ES" dirty="0" err="1"/>
              <a:t>penCwtyr</a:t>
            </a:r>
            <a:r>
              <a:rPr lang="es-ES" dirty="0"/>
              <a:t>@ pen=o=c I=y=c P=,=c.</a:t>
            </a:r>
            <a:endParaRPr lang="en-US" dirty="0"/>
          </a:p>
        </p:txBody>
      </p:sp>
    </p:spTree>
    <p:extLst>
      <p:ext uri="{BB962C8B-B14F-4D97-AF65-F5344CB8AC3E}">
        <p14:creationId xmlns:p14="http://schemas.microsoft.com/office/powerpoint/2010/main" val="9798193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لكي يثبتنا : في الإيمان المستقيم :</a:t>
            </a:r>
          </a:p>
        </p:txBody>
      </p:sp>
      <p:sp>
        <p:nvSpPr>
          <p:cNvPr id="3" name="Text Placeholder 2"/>
          <p:cNvSpPr>
            <a:spLocks noGrp="1"/>
          </p:cNvSpPr>
          <p:nvPr>
            <p:ph type="body" idx="1"/>
          </p:nvPr>
        </p:nvSpPr>
        <p:spPr/>
        <p:txBody>
          <a:bodyPr/>
          <a:lstStyle/>
          <a:p>
            <a:r>
              <a:rPr lang="ar-EG" dirty="0"/>
              <a:t>هوبوس إن تيف طاجرون : خين بي ناهتي إت سـو طـون :</a:t>
            </a:r>
          </a:p>
        </p:txBody>
      </p:sp>
      <p:sp>
        <p:nvSpPr>
          <p:cNvPr id="4" name="Text Placeholder 3"/>
          <p:cNvSpPr>
            <a:spLocks noGrp="1"/>
          </p:cNvSpPr>
          <p:nvPr>
            <p:ph type="body" sz="quarter" idx="3"/>
          </p:nvPr>
        </p:nvSpPr>
        <p:spPr/>
        <p:txBody>
          <a:bodyPr/>
          <a:lstStyle/>
          <a:p>
            <a:pPr lvl="0"/>
            <a:r>
              <a:rPr lang="en-US" dirty="0" err="1"/>
              <a:t>Hopwc</a:t>
            </a:r>
            <a:r>
              <a:rPr lang="en-US" dirty="0"/>
              <a:t> `</a:t>
            </a:r>
            <a:r>
              <a:rPr lang="en-US" dirty="0" err="1"/>
              <a:t>nteftajron</a:t>
            </a:r>
            <a:r>
              <a:rPr lang="en-US" dirty="0"/>
              <a:t>@ </a:t>
            </a:r>
            <a:r>
              <a:rPr lang="en-US" dirty="0" err="1"/>
              <a:t>qen</a:t>
            </a:r>
            <a:r>
              <a:rPr lang="en-US" dirty="0"/>
              <a:t> </a:t>
            </a:r>
            <a:r>
              <a:rPr lang="en-US" dirty="0" err="1"/>
              <a:t>pinah</a:t>
            </a:r>
            <a:r>
              <a:rPr lang="en-US" dirty="0"/>
              <a:t>] </a:t>
            </a:r>
            <a:r>
              <a:rPr lang="en-US" dirty="0" err="1"/>
              <a:t>etcoutwn</a:t>
            </a:r>
            <a:endParaRPr lang="en-US" dirty="0"/>
          </a:p>
        </p:txBody>
      </p:sp>
    </p:spTree>
    <p:extLst>
      <p:ext uri="{BB962C8B-B14F-4D97-AF65-F5344CB8AC3E}">
        <p14:creationId xmlns:p14="http://schemas.microsoft.com/office/powerpoint/2010/main" val="267571783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وينعم لنا : بمغفرة خطايانا.</a:t>
            </a:r>
          </a:p>
        </p:txBody>
      </p:sp>
      <p:sp>
        <p:nvSpPr>
          <p:cNvPr id="3" name="Text Placeholder 2"/>
          <p:cNvSpPr>
            <a:spLocks noGrp="1"/>
          </p:cNvSpPr>
          <p:nvPr>
            <p:ph type="body" idx="1"/>
          </p:nvPr>
        </p:nvSpPr>
        <p:spPr/>
        <p:txBody>
          <a:bodyPr/>
          <a:lstStyle/>
          <a:p>
            <a:r>
              <a:rPr lang="ar-EG" dirty="0"/>
              <a:t>أووه إنتيــف إر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ntef`er`hmot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65283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5400" dirty="0"/>
              <a:t>بابا افا </a:t>
            </a:r>
            <a:r>
              <a:rPr lang="en-US" sz="5400" dirty="0"/>
              <a:t>)</a:t>
            </a:r>
            <a:r>
              <a:rPr lang="ar-EG" sz="5400" dirty="0"/>
              <a:t>تواضروس بي ماه اسناف</a:t>
            </a:r>
            <a:r>
              <a:rPr lang="en-US" sz="5400" dirty="0"/>
              <a:t>(</a:t>
            </a:r>
            <a:endParaRPr lang="en-GB" sz="54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sz="4800" dirty="0">
                <a:latin typeface="CS New Athanasius" panose="020B0500000000000000" pitchFamily="34" charset="0"/>
              </a:rPr>
              <a:t>papa abba</a:t>
            </a:r>
            <a:r>
              <a:rPr lang="en-US" sz="4800" dirty="0">
                <a:latin typeface="CS New Athanasius" panose="020B0500000000000000" pitchFamily="34" charset="0"/>
              </a:rPr>
              <a:t> (</a:t>
            </a:r>
            <a:r>
              <a:rPr lang="pl-PL" sz="4800" dirty="0">
                <a:latin typeface="CS New Athanasius" panose="020B0500000000000000" pitchFamily="34" charset="0"/>
                <a:cs typeface="Traditional Arabic" panose="02020603050405020304" pitchFamily="18" charset="-78"/>
              </a:rPr>
              <a:t>:e`odoroc</a:t>
            </a:r>
            <a:r>
              <a:rPr lang="en-US" sz="4800" dirty="0">
                <a:latin typeface="CS New Athanasius" panose="020B0500000000000000" pitchFamily="34" charset="0"/>
                <a:cs typeface="Traditional Arabic" panose="02020603050405020304" pitchFamily="18" charset="-78"/>
              </a:rPr>
              <a:t> </a:t>
            </a:r>
            <a:r>
              <a:rPr lang="en-US" sz="4800" dirty="0" err="1">
                <a:latin typeface="CS New Athanasius" panose="020B0500000000000000" pitchFamily="34" charset="0"/>
                <a:cs typeface="Traditional Arabic" panose="02020603050405020304" pitchFamily="18" charset="-78"/>
              </a:rPr>
              <a:t>pimah`canu</a:t>
            </a:r>
            <a:r>
              <a:rPr lang="en-US" sz="4800" dirty="0">
                <a:latin typeface="CS New Athanasius" panose="020B0500000000000000" pitchFamily="34" charset="0"/>
                <a:cs typeface="Traditional Arabic" panose="02020603050405020304" pitchFamily="18" charset="-78"/>
              </a:rPr>
              <a:t>)</a:t>
            </a:r>
            <a:endParaRPr lang="en-GB" sz="4800"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البابا انبا </a:t>
            </a:r>
            <a:r>
              <a:rPr lang="en-US" sz="5400" dirty="0"/>
              <a:t>)</a:t>
            </a:r>
            <a:r>
              <a:rPr lang="ar-EG" sz="5400" dirty="0"/>
              <a:t>تواضروس الثاني</a:t>
            </a:r>
            <a:r>
              <a:rPr lang="en-US" sz="5400" dirty="0"/>
              <a:t>(</a:t>
            </a:r>
            <a:endParaRPr lang="en-GB" sz="5400" dirty="0"/>
          </a:p>
        </p:txBody>
      </p:sp>
    </p:spTree>
    <p:extLst>
      <p:ext uri="{BB962C8B-B14F-4D97-AF65-F5344CB8AC3E}">
        <p14:creationId xmlns:p14="http://schemas.microsoft.com/office/powerpoint/2010/main" val="358648207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والدة الإله القديسة مريم</a:t>
            </a:r>
          </a:p>
        </p:txBody>
      </p:sp>
      <p:sp>
        <p:nvSpPr>
          <p:cNvPr id="3" name="Text Placeholder 2"/>
          <p:cNvSpPr>
            <a:spLocks noGrp="1"/>
          </p:cNvSpPr>
          <p:nvPr>
            <p:ph type="body" idx="1"/>
          </p:nvPr>
        </p:nvSpPr>
        <p:spPr/>
        <p:txBody>
          <a:bodyPr/>
          <a:lstStyle/>
          <a:p>
            <a:r>
              <a:rPr lang="ar-EG" dirty="0"/>
              <a:t>هيتين ني إبريسفيا : إنتيـه تي ثيؤطوكوس إثؤواب ماريا :</a:t>
            </a:r>
          </a:p>
        </p:txBody>
      </p:sp>
      <p:sp>
        <p:nvSpPr>
          <p:cNvPr id="4" name="Text Placeholder 3"/>
          <p:cNvSpPr>
            <a:spLocks noGrp="1"/>
          </p:cNvSpPr>
          <p:nvPr>
            <p:ph type="body" sz="quarter" idx="3"/>
          </p:nvPr>
        </p:nvSpPr>
        <p:spPr/>
        <p:txBody>
          <a:bodyPr/>
          <a:lstStyle/>
          <a:p>
            <a:pPr lvl="0"/>
            <a:r>
              <a:rPr lang="pl-PL" dirty="0"/>
              <a:t> Hiten ni`precbia@ `nte ];e`otokoc =e=;=u Maria</a:t>
            </a:r>
            <a:endParaRPr lang="en-US" dirty="0"/>
          </a:p>
        </p:txBody>
      </p:sp>
    </p:spTree>
    <p:extLst>
      <p:ext uri="{BB962C8B-B14F-4D97-AF65-F5344CB8AC3E}">
        <p14:creationId xmlns:p14="http://schemas.microsoft.com/office/powerpoint/2010/main" val="319947688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5962558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ألوف ألوف : وربوات ربوات :</a:t>
            </a:r>
          </a:p>
        </p:txBody>
      </p:sp>
      <p:sp>
        <p:nvSpPr>
          <p:cNvPr id="3" name="Text Placeholder 2"/>
          <p:cNvSpPr>
            <a:spLocks noGrp="1"/>
          </p:cNvSpPr>
          <p:nvPr>
            <p:ph type="body" idx="1"/>
          </p:nvPr>
        </p:nvSpPr>
        <p:spPr/>
        <p:txBody>
          <a:bodyPr/>
          <a:lstStyle/>
          <a:p>
            <a:r>
              <a:rPr lang="ar-EG" dirty="0"/>
              <a:t>هان إنشـو إنشـو : نيـم هان إثفا إن إثفا</a:t>
            </a:r>
          </a:p>
        </p:txBody>
      </p:sp>
      <p:sp>
        <p:nvSpPr>
          <p:cNvPr id="4" name="Text Placeholder 3"/>
          <p:cNvSpPr>
            <a:spLocks noGrp="1"/>
          </p:cNvSpPr>
          <p:nvPr>
            <p:ph type="body" sz="quarter" idx="3"/>
          </p:nvPr>
        </p:nvSpPr>
        <p:spPr/>
        <p:txBody>
          <a:bodyPr/>
          <a:lstStyle/>
          <a:p>
            <a:pPr lvl="0"/>
            <a:r>
              <a:rPr lang="pt-BR" dirty="0"/>
              <a:t>Hananso `nso@ nem han`;ba `n`;ba</a:t>
            </a:r>
            <a:endParaRPr lang="en-US" dirty="0"/>
          </a:p>
        </p:txBody>
      </p:sp>
    </p:spTree>
    <p:extLst>
      <p:ext uri="{BB962C8B-B14F-4D97-AF65-F5344CB8AC3E}">
        <p14:creationId xmlns:p14="http://schemas.microsoft.com/office/powerpoint/2010/main" val="383047033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رؤساء ملائكة : وملائكة مقدسون.</a:t>
            </a:r>
          </a:p>
        </p:txBody>
      </p:sp>
      <p:sp>
        <p:nvSpPr>
          <p:cNvPr id="3" name="Text Placeholder 2"/>
          <p:cNvSpPr>
            <a:spLocks noGrp="1"/>
          </p:cNvSpPr>
          <p:nvPr>
            <p:ph type="body" idx="1"/>
          </p:nvPr>
        </p:nvSpPr>
        <p:spPr/>
        <p:txBody>
          <a:bodyPr/>
          <a:lstStyle/>
          <a:p>
            <a:r>
              <a:rPr lang="ar-EG" dirty="0"/>
              <a:t>: إن أرشي أنجيلوس : نيم أنجيلوس إفؤواب.</a:t>
            </a:r>
          </a:p>
        </p:txBody>
      </p:sp>
      <p:sp>
        <p:nvSpPr>
          <p:cNvPr id="4" name="Text Placeholder 3"/>
          <p:cNvSpPr>
            <a:spLocks noGrp="1"/>
          </p:cNvSpPr>
          <p:nvPr>
            <p:ph type="body" sz="quarter" idx="3"/>
          </p:nvPr>
        </p:nvSpPr>
        <p:spPr/>
        <p:txBody>
          <a:bodyPr/>
          <a:lstStyle/>
          <a:p>
            <a:pPr lvl="0"/>
            <a:r>
              <a:rPr lang="pt-BR" dirty="0"/>
              <a:t>n`ar,y`aggeloc@ nem aggeloc =e=;=u.</a:t>
            </a:r>
            <a:endParaRPr lang="en-US" dirty="0"/>
          </a:p>
        </p:txBody>
      </p:sp>
    </p:spTree>
    <p:extLst>
      <p:ext uri="{BB962C8B-B14F-4D97-AF65-F5344CB8AC3E}">
        <p14:creationId xmlns:p14="http://schemas.microsoft.com/office/powerpoint/2010/main" val="302738332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وقوف : أمام كرسي</a:t>
            </a:r>
          </a:p>
        </p:txBody>
      </p:sp>
      <p:sp>
        <p:nvSpPr>
          <p:cNvPr id="3" name="Text Placeholder 2"/>
          <p:cNvSpPr>
            <a:spLocks noGrp="1"/>
          </p:cNvSpPr>
          <p:nvPr>
            <p:ph type="body" idx="1"/>
          </p:nvPr>
        </p:nvSpPr>
        <p:spPr/>
        <p:txBody>
          <a:bodyPr/>
          <a:lstStyle/>
          <a:p>
            <a:r>
              <a:rPr lang="ar-EG" dirty="0"/>
              <a:t>أف أوهـي إيراتــوو : إم بيه إمثو إم بي إثرونوس</a:t>
            </a:r>
          </a:p>
        </p:txBody>
      </p:sp>
      <p:sp>
        <p:nvSpPr>
          <p:cNvPr id="4" name="Text Placeholder 3"/>
          <p:cNvSpPr>
            <a:spLocks noGrp="1"/>
          </p:cNvSpPr>
          <p:nvPr>
            <p:ph type="body" sz="quarter" idx="3"/>
          </p:nvPr>
        </p:nvSpPr>
        <p:spPr/>
        <p:txBody>
          <a:bodyPr/>
          <a:lstStyle/>
          <a:p>
            <a:pPr lvl="0"/>
            <a:r>
              <a:rPr lang="pt-BR" dirty="0"/>
              <a:t>Eu`ohi `eratou@ `mpe`m;o `mpi`;ronoc@</a:t>
            </a:r>
            <a:endParaRPr lang="en-US" dirty="0"/>
          </a:p>
        </p:txBody>
      </p:sp>
    </p:spTree>
    <p:extLst>
      <p:ext uri="{BB962C8B-B14F-4D97-AF65-F5344CB8AC3E}">
        <p14:creationId xmlns:p14="http://schemas.microsoft.com/office/powerpoint/2010/main" val="1925089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ضابط الكل : صارخين قائلين.</a:t>
            </a:r>
          </a:p>
        </p:txBody>
      </p:sp>
      <p:sp>
        <p:nvSpPr>
          <p:cNvPr id="3" name="Text Placeholder 2"/>
          <p:cNvSpPr>
            <a:spLocks noGrp="1"/>
          </p:cNvSpPr>
          <p:nvPr>
            <p:ph type="body" idx="1"/>
          </p:nvPr>
        </p:nvSpPr>
        <p:spPr/>
        <p:txBody>
          <a:bodyPr/>
          <a:lstStyle/>
          <a:p>
            <a:r>
              <a:rPr lang="ar-EG" dirty="0"/>
              <a:t>: إنتيه بي باندوكراتـور : إف أوش إيفول إفجو إممــوس.</a:t>
            </a:r>
          </a:p>
        </p:txBody>
      </p:sp>
      <p:sp>
        <p:nvSpPr>
          <p:cNvPr id="4" name="Text Placeholder 3"/>
          <p:cNvSpPr>
            <a:spLocks noGrp="1"/>
          </p:cNvSpPr>
          <p:nvPr>
            <p:ph type="body" sz="quarter" idx="3"/>
          </p:nvPr>
        </p:nvSpPr>
        <p:spPr/>
        <p:txBody>
          <a:bodyPr/>
          <a:lstStyle/>
          <a:p>
            <a:pPr lvl="0"/>
            <a:r>
              <a:rPr lang="pt-BR" dirty="0"/>
              <a:t> `nte piPantokratwr@ euws `ebol eujw `mmoc.</a:t>
            </a:r>
            <a:endParaRPr lang="en-US" dirty="0"/>
          </a:p>
        </p:txBody>
      </p:sp>
    </p:spTree>
    <p:extLst>
      <p:ext uri="{BB962C8B-B14F-4D97-AF65-F5344CB8AC3E}">
        <p14:creationId xmlns:p14="http://schemas.microsoft.com/office/powerpoint/2010/main" val="381581512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5867405" y="1793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470019" name="Text Box 3"/>
          <p:cNvSpPr txBox="1">
            <a:spLocks noChangeArrowheads="1"/>
          </p:cNvSpPr>
          <p:nvPr/>
        </p:nvSpPr>
        <p:spPr bwMode="auto">
          <a:xfrm>
            <a:off x="395293" y="3968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قدوس قدوس : قدوس بالحقيقة :</a:t>
            </a:r>
          </a:p>
        </p:txBody>
      </p:sp>
      <p:sp>
        <p:nvSpPr>
          <p:cNvPr id="3" name="Text Placeholder 2"/>
          <p:cNvSpPr>
            <a:spLocks noGrp="1"/>
          </p:cNvSpPr>
          <p:nvPr>
            <p:ph type="body" idx="1"/>
          </p:nvPr>
        </p:nvSpPr>
        <p:spPr/>
        <p:txBody>
          <a:bodyPr/>
          <a:lstStyle/>
          <a:p>
            <a:r>
              <a:rPr lang="ar-EG" dirty="0"/>
              <a:t>جيه إكؤواب إكؤواب : إكؤواب خين أو ميثمي</a:t>
            </a:r>
          </a:p>
        </p:txBody>
      </p:sp>
      <p:sp>
        <p:nvSpPr>
          <p:cNvPr id="4" name="Text Placeholder 3"/>
          <p:cNvSpPr>
            <a:spLocks noGrp="1"/>
          </p:cNvSpPr>
          <p:nvPr>
            <p:ph type="body" sz="quarter" idx="3"/>
          </p:nvPr>
        </p:nvSpPr>
        <p:spPr/>
        <p:txBody>
          <a:bodyPr/>
          <a:lstStyle/>
          <a:p>
            <a:pPr lvl="0"/>
            <a:r>
              <a:rPr lang="fr-FR" dirty="0"/>
              <a:t>Je `,</a:t>
            </a:r>
            <a:r>
              <a:rPr lang="fr-FR" dirty="0" err="1"/>
              <a:t>ouab</a:t>
            </a:r>
            <a:r>
              <a:rPr lang="fr-FR" dirty="0"/>
              <a:t> `,</a:t>
            </a:r>
            <a:r>
              <a:rPr lang="fr-FR" dirty="0" err="1"/>
              <a:t>ouab</a:t>
            </a:r>
            <a:r>
              <a:rPr lang="fr-FR" dirty="0"/>
              <a:t>@ `,</a:t>
            </a:r>
            <a:r>
              <a:rPr lang="fr-FR" dirty="0" err="1"/>
              <a:t>ouab</a:t>
            </a:r>
            <a:r>
              <a:rPr lang="fr-FR" dirty="0"/>
              <a:t> </a:t>
            </a:r>
            <a:r>
              <a:rPr lang="fr-FR" dirty="0" err="1"/>
              <a:t>qen</a:t>
            </a:r>
            <a:r>
              <a:rPr lang="fr-FR" dirty="0"/>
              <a:t> `</a:t>
            </a:r>
            <a:r>
              <a:rPr lang="fr-FR" dirty="0" err="1"/>
              <a:t>oume;myi</a:t>
            </a:r>
            <a:endParaRPr lang="en-US" dirty="0"/>
          </a:p>
        </p:txBody>
      </p:sp>
    </p:spTree>
    <p:extLst>
      <p:ext uri="{BB962C8B-B14F-4D97-AF65-F5344CB8AC3E}">
        <p14:creationId xmlns:p14="http://schemas.microsoft.com/office/powerpoint/2010/main" val="19639014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والمجد والكرامة : يليقان بالثالوث.</a:t>
            </a:r>
          </a:p>
        </p:txBody>
      </p:sp>
      <p:sp>
        <p:nvSpPr>
          <p:cNvPr id="3" name="Text Placeholder 2"/>
          <p:cNvSpPr>
            <a:spLocks noGrp="1"/>
          </p:cNvSpPr>
          <p:nvPr>
            <p:ph type="body" idx="1"/>
          </p:nvPr>
        </p:nvSpPr>
        <p:spPr/>
        <p:txBody>
          <a:bodyPr/>
          <a:lstStyle/>
          <a:p>
            <a:r>
              <a:rPr lang="ar-EG" dirty="0"/>
              <a:t>: بي أو أوو نيم بي طايو : إر إبريه بي إن تي اترياس.</a:t>
            </a:r>
          </a:p>
        </p:txBody>
      </p:sp>
      <p:sp>
        <p:nvSpPr>
          <p:cNvPr id="4" name="Text Placeholder 3"/>
          <p:cNvSpPr>
            <a:spLocks noGrp="1"/>
          </p:cNvSpPr>
          <p:nvPr>
            <p:ph type="body" sz="quarter" idx="3"/>
          </p:nvPr>
        </p:nvSpPr>
        <p:spPr/>
        <p:txBody>
          <a:bodyPr/>
          <a:lstStyle/>
          <a:p>
            <a:pPr lvl="0"/>
            <a:r>
              <a:rPr lang="pt-BR" dirty="0"/>
              <a:t> pi`w`ou nem pitaio@ er`prepi `n]`Triac.</a:t>
            </a:r>
            <a:endParaRPr lang="en-US" dirty="0"/>
          </a:p>
        </p:txBody>
      </p:sp>
    </p:spTree>
    <p:extLst>
      <p:ext uri="{BB962C8B-B14F-4D97-AF65-F5344CB8AC3E}">
        <p14:creationId xmlns:p14="http://schemas.microsoft.com/office/powerpoint/2010/main" val="359696023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جميع صفوف الملائكة</a:t>
            </a:r>
          </a:p>
        </p:txBody>
      </p:sp>
      <p:sp>
        <p:nvSpPr>
          <p:cNvPr id="3" name="Text Placeholder 2"/>
          <p:cNvSpPr>
            <a:spLocks noGrp="1"/>
          </p:cNvSpPr>
          <p:nvPr>
            <p:ph type="body" idx="1"/>
          </p:nvPr>
        </p:nvSpPr>
        <p:spPr/>
        <p:txBody>
          <a:bodyPr/>
          <a:lstStyle/>
          <a:p>
            <a:r>
              <a:rPr lang="ar-EG" dirty="0"/>
              <a:t>هيتين ني إبريسفيا : إنتيه إبخـوروس تيـرف إنتيه ني أنجيلوس</a:t>
            </a:r>
          </a:p>
        </p:txBody>
      </p:sp>
      <p:sp>
        <p:nvSpPr>
          <p:cNvPr id="4" name="Text Placeholder 3"/>
          <p:cNvSpPr>
            <a:spLocks noGrp="1"/>
          </p:cNvSpPr>
          <p:nvPr>
            <p:ph type="body" sz="quarter" idx="3"/>
          </p:nvPr>
        </p:nvSpPr>
        <p:spPr/>
        <p:txBody>
          <a:bodyPr/>
          <a:lstStyle/>
          <a:p>
            <a:pPr lvl="0"/>
            <a:r>
              <a:rPr lang="en-US" dirty="0"/>
              <a:t> Hiten </a:t>
            </a:r>
            <a:r>
              <a:rPr lang="en-US" dirty="0" err="1"/>
              <a:t>ni`precbia</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ni`aggeloc</a:t>
            </a:r>
            <a:endParaRPr lang="en-US" dirty="0"/>
          </a:p>
        </p:txBody>
      </p:sp>
    </p:spTree>
    <p:extLst>
      <p:ext uri="{BB962C8B-B14F-4D97-AF65-F5344CB8AC3E}">
        <p14:creationId xmlns:p14="http://schemas.microsoft.com/office/powerpoint/2010/main" val="250274752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 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1546572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5400" dirty="0">
                <a:effectLst/>
                <a:latin typeface="Tahoma" panose="020B0604030504040204" pitchFamily="34" charset="0"/>
              </a:rPr>
              <a:t>نيم بيف كى اشفير ان ليتورغوس</a:t>
            </a:r>
            <a:endParaRPr lang="en-GB" sz="54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sz="4200" dirty="0" err="1">
                <a:latin typeface="CS New Athanasius" panose="020B0500000000000000" pitchFamily="34" charset="0"/>
              </a:rPr>
              <a:t>nem</a:t>
            </a:r>
            <a:r>
              <a:rPr lang="en-GB" sz="4200" dirty="0">
                <a:latin typeface="CS New Athanasius" panose="020B0500000000000000" pitchFamily="34" charset="0"/>
              </a:rPr>
              <a:t> </a:t>
            </a:r>
            <a:r>
              <a:rPr lang="en-GB" sz="4200" dirty="0" err="1">
                <a:latin typeface="CS New Athanasius" panose="020B0500000000000000" pitchFamily="34" charset="0"/>
              </a:rPr>
              <a:t>pefke`sfyr</a:t>
            </a:r>
            <a:r>
              <a:rPr lang="en-GB" sz="4200" dirty="0">
                <a:latin typeface="CS New Athanasius" panose="020B0500000000000000" pitchFamily="34" charset="0"/>
              </a:rPr>
              <a:t> `</a:t>
            </a:r>
            <a:r>
              <a:rPr lang="en-GB" sz="4200" dirty="0" err="1">
                <a:latin typeface="CS New Athanasius" panose="020B0500000000000000" pitchFamily="34" charset="0"/>
              </a:rPr>
              <a:t>nlitourgoc</a:t>
            </a:r>
            <a:r>
              <a:rPr lang="en-GB" sz="4200" dirty="0">
                <a:latin typeface="CS New Athanasius" panose="020B0500000000000000" pitchFamily="34" charset="0"/>
              </a:rPr>
              <a:t> `</a:t>
            </a:r>
            <a:r>
              <a:rPr lang="en-GB" sz="4200" dirty="0" err="1">
                <a:latin typeface="CS New Athanasius" panose="020B0500000000000000" pitchFamily="34" charset="0"/>
              </a:rPr>
              <a:t>napoctolikoc</a:t>
            </a:r>
            <a:endParaRPr lang="en-GB" sz="4200"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و شريكه في الخدمة الرسولية</a:t>
            </a:r>
            <a:endParaRPr lang="en-GB" sz="5400" dirty="0"/>
          </a:p>
        </p:txBody>
      </p:sp>
    </p:spTree>
    <p:extLst>
      <p:ext uri="{BB962C8B-B14F-4D97-AF65-F5344CB8AC3E}">
        <p14:creationId xmlns:p14="http://schemas.microsoft.com/office/powerpoint/2010/main" val="140936428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آباؤنا الرسل : بشروا في الأمم :</a:t>
            </a:r>
          </a:p>
        </p:txBody>
      </p:sp>
      <p:sp>
        <p:nvSpPr>
          <p:cNvPr id="3" name="Text Placeholder 2"/>
          <p:cNvSpPr>
            <a:spLocks noGrp="1"/>
          </p:cNvSpPr>
          <p:nvPr>
            <p:ph type="body" idx="1"/>
          </p:nvPr>
        </p:nvSpPr>
        <p:spPr/>
        <p:txBody>
          <a:bodyPr/>
          <a:lstStyle/>
          <a:p>
            <a:r>
              <a:rPr lang="ar-EG" dirty="0"/>
              <a:t>نين يوتـي إن أبـوس طولوس : إف هي أويـش خين ني إثنـوس :</a:t>
            </a:r>
          </a:p>
        </p:txBody>
      </p:sp>
      <p:sp>
        <p:nvSpPr>
          <p:cNvPr id="4" name="Text Placeholder 3"/>
          <p:cNvSpPr>
            <a:spLocks noGrp="1"/>
          </p:cNvSpPr>
          <p:nvPr>
            <p:ph type="body" sz="quarter" idx="3"/>
          </p:nvPr>
        </p:nvSpPr>
        <p:spPr/>
        <p:txBody>
          <a:bodyPr/>
          <a:lstStyle/>
          <a:p>
            <a:pPr lvl="0"/>
            <a:r>
              <a:rPr lang="en-US" dirty="0" err="1"/>
              <a:t>Nenio</a:t>
            </a:r>
            <a:r>
              <a:rPr lang="en-US" dirty="0"/>
              <a:t>] `</a:t>
            </a:r>
            <a:r>
              <a:rPr lang="en-US" dirty="0" err="1"/>
              <a:t>n`apoctoloc</a:t>
            </a:r>
            <a:r>
              <a:rPr lang="en-US" dirty="0"/>
              <a:t>@ </a:t>
            </a:r>
            <a:r>
              <a:rPr lang="en-US" dirty="0" err="1"/>
              <a:t>auhiwis</a:t>
            </a:r>
            <a:r>
              <a:rPr lang="en-US" dirty="0"/>
              <a:t> </a:t>
            </a:r>
            <a:r>
              <a:rPr lang="en-US" dirty="0" err="1"/>
              <a:t>qen</a:t>
            </a:r>
            <a:r>
              <a:rPr lang="en-US" dirty="0"/>
              <a:t> </a:t>
            </a:r>
            <a:r>
              <a:rPr lang="en-US" dirty="0" err="1"/>
              <a:t>ni`e;noc</a:t>
            </a:r>
            <a:endParaRPr lang="en-US" dirty="0"/>
          </a:p>
        </p:txBody>
      </p:sp>
    </p:spTree>
    <p:extLst>
      <p:ext uri="{BB962C8B-B14F-4D97-AF65-F5344CB8AC3E}">
        <p14:creationId xmlns:p14="http://schemas.microsoft.com/office/powerpoint/2010/main" val="123978881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بإنجيل : يسوع المسيح.</a:t>
            </a:r>
          </a:p>
        </p:txBody>
      </p:sp>
      <p:sp>
        <p:nvSpPr>
          <p:cNvPr id="3" name="Text Placeholder 2"/>
          <p:cNvSpPr>
            <a:spLocks noGrp="1"/>
          </p:cNvSpPr>
          <p:nvPr>
            <p:ph type="body" idx="1"/>
          </p:nvPr>
        </p:nvSpPr>
        <p:spPr/>
        <p:txBody>
          <a:bodyPr/>
          <a:lstStyle/>
          <a:p>
            <a:r>
              <a:rPr lang="ar-EG" dirty="0"/>
              <a:t>خيــن بي إف أنجيليون : إنتيه إيسوس بي اخريستوس.</a:t>
            </a:r>
          </a:p>
        </p:txBody>
      </p:sp>
      <p:sp>
        <p:nvSpPr>
          <p:cNvPr id="4" name="Text Placeholder 3"/>
          <p:cNvSpPr>
            <a:spLocks noGrp="1"/>
          </p:cNvSpPr>
          <p:nvPr>
            <p:ph type="body" sz="quarter" idx="3"/>
          </p:nvPr>
        </p:nvSpPr>
        <p:spPr/>
        <p:txBody>
          <a:bodyPr/>
          <a:lstStyle/>
          <a:p>
            <a:pPr lvl="0"/>
            <a:r>
              <a:rPr lang="es-ES" dirty="0" err="1"/>
              <a:t>qen</a:t>
            </a:r>
            <a:r>
              <a:rPr lang="es-ES" dirty="0"/>
              <a:t> </a:t>
            </a:r>
            <a:r>
              <a:rPr lang="es-ES" dirty="0" err="1"/>
              <a:t>pi`eu`aggelion</a:t>
            </a:r>
            <a:r>
              <a:rPr lang="es-ES" dirty="0"/>
              <a:t>@ `</a:t>
            </a:r>
            <a:r>
              <a:rPr lang="es-ES" dirty="0" err="1"/>
              <a:t>nte</a:t>
            </a:r>
            <a:r>
              <a:rPr lang="es-ES" dirty="0"/>
              <a:t> I=y=c P=,=c.</a:t>
            </a:r>
            <a:endParaRPr lang="en-US" dirty="0"/>
          </a:p>
        </p:txBody>
      </p:sp>
    </p:spTree>
    <p:extLst>
      <p:ext uri="{BB962C8B-B14F-4D97-AF65-F5344CB8AC3E}">
        <p14:creationId xmlns:p14="http://schemas.microsoft.com/office/powerpoint/2010/main" val="154748919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خرجت أصواتهم : إلي الأرض كلها :</a:t>
            </a:r>
          </a:p>
        </p:txBody>
      </p:sp>
      <p:sp>
        <p:nvSpPr>
          <p:cNvPr id="3" name="Text Placeholder 2"/>
          <p:cNvSpPr>
            <a:spLocks noGrp="1"/>
          </p:cNvSpPr>
          <p:nvPr>
            <p:ph type="body" idx="1"/>
          </p:nvPr>
        </p:nvSpPr>
        <p:spPr/>
        <p:txBody>
          <a:bodyPr/>
          <a:lstStyle/>
          <a:p>
            <a:r>
              <a:rPr lang="ar-EG" dirty="0"/>
              <a:t>آ بو إخرو أوو شيناف : هيجين إبكاهي تيرف :</a:t>
            </a:r>
          </a:p>
        </p:txBody>
      </p:sp>
      <p:sp>
        <p:nvSpPr>
          <p:cNvPr id="4" name="Text Placeholder 3"/>
          <p:cNvSpPr>
            <a:spLocks noGrp="1"/>
          </p:cNvSpPr>
          <p:nvPr>
            <p:ph type="body" sz="quarter" idx="3"/>
          </p:nvPr>
        </p:nvSpPr>
        <p:spPr/>
        <p:txBody>
          <a:bodyPr/>
          <a:lstStyle/>
          <a:p>
            <a:pPr lvl="0"/>
            <a:r>
              <a:rPr lang="en-US" dirty="0"/>
              <a:t>A </a:t>
            </a:r>
            <a:r>
              <a:rPr lang="en-US" dirty="0" err="1"/>
              <a:t>pou`qrw`ou</a:t>
            </a:r>
            <a:r>
              <a:rPr lang="en-US" dirty="0"/>
              <a:t> </a:t>
            </a:r>
            <a:r>
              <a:rPr lang="en-US" dirty="0" err="1"/>
              <a:t>senaf</a:t>
            </a:r>
            <a:r>
              <a:rPr lang="en-US" dirty="0"/>
              <a:t>@ </a:t>
            </a:r>
            <a:r>
              <a:rPr lang="en-US" dirty="0" err="1"/>
              <a:t>hijen</a:t>
            </a:r>
            <a:r>
              <a:rPr lang="en-US" dirty="0"/>
              <a:t> `</a:t>
            </a:r>
            <a:r>
              <a:rPr lang="en-US" dirty="0" err="1"/>
              <a:t>pkahi</a:t>
            </a:r>
            <a:r>
              <a:rPr lang="en-US" dirty="0"/>
              <a:t> </a:t>
            </a:r>
            <a:r>
              <a:rPr lang="en-US" dirty="0" err="1"/>
              <a:t>tyrf</a:t>
            </a:r>
            <a:r>
              <a:rPr lang="en-US" dirty="0"/>
              <a:t>@</a:t>
            </a:r>
          </a:p>
        </p:txBody>
      </p:sp>
    </p:spTree>
    <p:extLst>
      <p:ext uri="{BB962C8B-B14F-4D97-AF65-F5344CB8AC3E}">
        <p14:creationId xmlns:p14="http://schemas.microsoft.com/office/powerpoint/2010/main" val="6711199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وبلغ كلامهم : إلي أقطار المسكونة.</a:t>
            </a:r>
          </a:p>
        </p:txBody>
      </p:sp>
      <p:sp>
        <p:nvSpPr>
          <p:cNvPr id="3" name="Text Placeholder 2"/>
          <p:cNvSpPr>
            <a:spLocks noGrp="1"/>
          </p:cNvSpPr>
          <p:nvPr>
            <p:ph type="body" idx="1"/>
          </p:nvPr>
        </p:nvSpPr>
        <p:spPr/>
        <p:txBody>
          <a:bodyPr/>
          <a:lstStyle/>
          <a:p>
            <a:r>
              <a:rPr lang="ar-EG" dirty="0"/>
              <a:t>أووه نو صاجي أف فوه : شــا أفـريجــس إنتي إيكوميني.</a:t>
            </a:r>
          </a:p>
        </p:txBody>
      </p:sp>
      <p:sp>
        <p:nvSpPr>
          <p:cNvPr id="4" name="Text Placeholder 3"/>
          <p:cNvSpPr>
            <a:spLocks noGrp="1"/>
          </p:cNvSpPr>
          <p:nvPr>
            <p:ph type="body" sz="quarter" idx="3"/>
          </p:nvPr>
        </p:nvSpPr>
        <p:spPr/>
        <p:txBody>
          <a:bodyPr/>
          <a:lstStyle/>
          <a:p>
            <a:pPr lvl="0"/>
            <a:r>
              <a:rPr lang="en-US" dirty="0"/>
              <a:t> </a:t>
            </a:r>
            <a:r>
              <a:rPr lang="en-US" dirty="0" err="1"/>
              <a:t>ouoh</a:t>
            </a:r>
            <a:r>
              <a:rPr lang="en-US" dirty="0"/>
              <a:t> </a:t>
            </a:r>
            <a:r>
              <a:rPr lang="en-US" dirty="0" err="1"/>
              <a:t>noucaji</a:t>
            </a:r>
            <a:r>
              <a:rPr lang="en-US" dirty="0"/>
              <a:t> </a:t>
            </a:r>
            <a:r>
              <a:rPr lang="en-US" dirty="0" err="1"/>
              <a:t>auvoh</a:t>
            </a:r>
            <a:r>
              <a:rPr lang="en-US" dirty="0"/>
              <a:t>@ </a:t>
            </a:r>
            <a:r>
              <a:rPr lang="en-US" dirty="0" err="1"/>
              <a:t>sa</a:t>
            </a:r>
            <a:r>
              <a:rPr lang="en-US" dirty="0"/>
              <a:t> </a:t>
            </a:r>
            <a:r>
              <a:rPr lang="en-US" dirty="0" err="1"/>
              <a:t>auryjc</a:t>
            </a:r>
            <a:r>
              <a:rPr lang="en-US" dirty="0"/>
              <a:t> `n]</a:t>
            </a:r>
            <a:r>
              <a:rPr lang="en-US" dirty="0" err="1"/>
              <a:t>oikoumeny</a:t>
            </a:r>
            <a:r>
              <a:rPr lang="en-US" dirty="0"/>
              <a:t>.</a:t>
            </a:r>
          </a:p>
        </p:txBody>
      </p:sp>
    </p:spTree>
    <p:extLst>
      <p:ext uri="{BB962C8B-B14F-4D97-AF65-F5344CB8AC3E}">
        <p14:creationId xmlns:p14="http://schemas.microsoft.com/office/powerpoint/2010/main" val="390272550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سادتي الآباء الرسل :</a:t>
            </a:r>
          </a:p>
        </p:txBody>
      </p:sp>
      <p:sp>
        <p:nvSpPr>
          <p:cNvPr id="3" name="Text Placeholder 2"/>
          <p:cNvSpPr>
            <a:spLocks noGrp="1"/>
          </p:cNvSpPr>
          <p:nvPr>
            <p:ph type="body" idx="1"/>
          </p:nvPr>
        </p:nvSpPr>
        <p:spPr/>
        <p:txBody>
          <a:bodyPr/>
          <a:lstStyle/>
          <a:p>
            <a:r>
              <a:rPr lang="ar-EG" dirty="0"/>
              <a:t>هيتين ني إفكي : إنتيه ناشويس إن يوتي إن أبوسطولوس :</a:t>
            </a:r>
          </a:p>
        </p:txBody>
      </p:sp>
      <p:sp>
        <p:nvSpPr>
          <p:cNvPr id="4" name="Text Placeholder 3"/>
          <p:cNvSpPr>
            <a:spLocks noGrp="1"/>
          </p:cNvSpPr>
          <p:nvPr>
            <p:ph type="body" sz="quarter" idx="3"/>
          </p:nvPr>
        </p:nvSpPr>
        <p:spPr/>
        <p:txBody>
          <a:bodyPr/>
          <a:lstStyle/>
          <a:p>
            <a:pPr lvl="0"/>
            <a:r>
              <a:rPr lang="pl-PL" dirty="0"/>
              <a:t>Hiten ni`eu,y@ `nte na=o=c `nio] `n`apoctoloc@</a:t>
            </a:r>
            <a:endParaRPr lang="en-US" dirty="0"/>
          </a:p>
        </p:txBody>
      </p:sp>
    </p:spTree>
    <p:extLst>
      <p:ext uri="{BB962C8B-B14F-4D97-AF65-F5344CB8AC3E}">
        <p14:creationId xmlns:p14="http://schemas.microsoft.com/office/powerpoint/2010/main" val="383173064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05488772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أكاليل غير مضمحلة : جعلها الرب :</a:t>
            </a:r>
          </a:p>
        </p:txBody>
      </p:sp>
      <p:sp>
        <p:nvSpPr>
          <p:cNvPr id="3" name="Text Placeholder 2"/>
          <p:cNvSpPr>
            <a:spLocks noGrp="1"/>
          </p:cNvSpPr>
          <p:nvPr>
            <p:ph type="body" idx="1"/>
          </p:nvPr>
        </p:nvSpPr>
        <p:spPr/>
        <p:txBody>
          <a:bodyPr/>
          <a:lstStyle/>
          <a:p>
            <a:r>
              <a:rPr lang="ar-EG" dirty="0"/>
              <a:t>هان إكلوم إن أتلـوم : أف تي تو إنجيه إبشويس :</a:t>
            </a:r>
          </a:p>
        </p:txBody>
      </p:sp>
      <p:sp>
        <p:nvSpPr>
          <p:cNvPr id="4" name="Text Placeholder 3"/>
          <p:cNvSpPr>
            <a:spLocks noGrp="1"/>
          </p:cNvSpPr>
          <p:nvPr>
            <p:ph type="body" sz="quarter" idx="3"/>
          </p:nvPr>
        </p:nvSpPr>
        <p:spPr/>
        <p:txBody>
          <a:bodyPr/>
          <a:lstStyle/>
          <a:p>
            <a:pPr lvl="0"/>
            <a:r>
              <a:rPr lang="en-US" dirty="0"/>
              <a:t> Han`,</a:t>
            </a:r>
            <a:r>
              <a:rPr lang="en-US" dirty="0" err="1"/>
              <a:t>lom</a:t>
            </a:r>
            <a:r>
              <a:rPr lang="en-US" dirty="0"/>
              <a:t> `</a:t>
            </a:r>
            <a:r>
              <a:rPr lang="en-US" dirty="0" err="1"/>
              <a:t>n`atlwm</a:t>
            </a:r>
            <a:r>
              <a:rPr lang="en-US" dirty="0"/>
              <a:t>@ </a:t>
            </a:r>
            <a:r>
              <a:rPr lang="en-US" dirty="0" err="1"/>
              <a:t>aftyitou</a:t>
            </a:r>
            <a:r>
              <a:rPr lang="en-US" dirty="0"/>
              <a:t> `</a:t>
            </a:r>
            <a:r>
              <a:rPr lang="en-US" dirty="0" err="1"/>
              <a:t>nje</a:t>
            </a:r>
            <a:r>
              <a:rPr lang="en-US" dirty="0"/>
              <a:t> P=o=c@ </a:t>
            </a:r>
          </a:p>
        </p:txBody>
      </p:sp>
    </p:spTree>
    <p:extLst>
      <p:ext uri="{BB962C8B-B14F-4D97-AF65-F5344CB8AC3E}">
        <p14:creationId xmlns:p14="http://schemas.microsoft.com/office/powerpoint/2010/main" val="308444508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علي جميع صفوف : الشهداء.</a:t>
            </a:r>
          </a:p>
        </p:txBody>
      </p:sp>
      <p:sp>
        <p:nvSpPr>
          <p:cNvPr id="3" name="Text Placeholder 2"/>
          <p:cNvSpPr>
            <a:spLocks noGrp="1"/>
          </p:cNvSpPr>
          <p:nvPr>
            <p:ph type="body" idx="1"/>
          </p:nvPr>
        </p:nvSpPr>
        <p:spPr/>
        <p:txBody>
          <a:bodyPr/>
          <a:lstStyle/>
          <a:p>
            <a:r>
              <a:rPr lang="ar-EG" dirty="0"/>
              <a:t>هيجين إبخوروس تيرف : إنتيه مارتيروس.</a:t>
            </a:r>
          </a:p>
        </p:txBody>
      </p:sp>
      <p:sp>
        <p:nvSpPr>
          <p:cNvPr id="4" name="Text Placeholder 3"/>
          <p:cNvSpPr>
            <a:spLocks noGrp="1"/>
          </p:cNvSpPr>
          <p:nvPr>
            <p:ph type="body" sz="quarter" idx="3"/>
          </p:nvPr>
        </p:nvSpPr>
        <p:spPr/>
        <p:txBody>
          <a:bodyPr/>
          <a:lstStyle/>
          <a:p>
            <a:pPr lvl="0"/>
            <a:r>
              <a:rPr lang="en-US" dirty="0" err="1"/>
              <a:t>hijen</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409428184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أنقذهم وخلصهم : لأنهم التجأوا اليه :</a:t>
            </a:r>
          </a:p>
        </p:txBody>
      </p:sp>
      <p:sp>
        <p:nvSpPr>
          <p:cNvPr id="3" name="Text Placeholder 2"/>
          <p:cNvSpPr>
            <a:spLocks noGrp="1"/>
          </p:cNvSpPr>
          <p:nvPr>
            <p:ph type="body" idx="1"/>
          </p:nvPr>
        </p:nvSpPr>
        <p:spPr/>
        <p:txBody>
          <a:bodyPr/>
          <a:lstStyle/>
          <a:p>
            <a:r>
              <a:rPr lang="ar-EG" dirty="0"/>
              <a:t>آف توو جو أوو أفنـاهمو : جيه أف فوت ها روف :</a:t>
            </a:r>
          </a:p>
        </p:txBody>
      </p:sp>
      <p:sp>
        <p:nvSpPr>
          <p:cNvPr id="4" name="Text Placeholder 3"/>
          <p:cNvSpPr>
            <a:spLocks noGrp="1"/>
          </p:cNvSpPr>
          <p:nvPr>
            <p:ph type="body" sz="quarter" idx="3"/>
          </p:nvPr>
        </p:nvSpPr>
        <p:spPr/>
        <p:txBody>
          <a:bodyPr/>
          <a:lstStyle/>
          <a:p>
            <a:pPr lvl="0"/>
            <a:r>
              <a:rPr lang="fr-FR" dirty="0" err="1"/>
              <a:t>Aftoujw`ou</a:t>
            </a:r>
            <a:r>
              <a:rPr lang="fr-FR" dirty="0"/>
              <a:t> </a:t>
            </a:r>
            <a:r>
              <a:rPr lang="fr-FR" dirty="0" err="1"/>
              <a:t>afnahmou</a:t>
            </a:r>
            <a:r>
              <a:rPr lang="fr-FR" dirty="0"/>
              <a:t>@ je </a:t>
            </a:r>
            <a:r>
              <a:rPr lang="fr-FR" dirty="0" err="1"/>
              <a:t>auvwt</a:t>
            </a:r>
            <a:r>
              <a:rPr lang="fr-FR" dirty="0"/>
              <a:t> </a:t>
            </a:r>
            <a:r>
              <a:rPr lang="fr-FR" dirty="0" err="1"/>
              <a:t>harof</a:t>
            </a:r>
            <a:r>
              <a:rPr lang="fr-FR" dirty="0"/>
              <a:t>@</a:t>
            </a:r>
            <a:endParaRPr lang="en-US" dirty="0"/>
          </a:p>
        </p:txBody>
      </p:sp>
    </p:spTree>
    <p:extLst>
      <p:ext uri="{BB962C8B-B14F-4D97-AF65-F5344CB8AC3E}">
        <p14:creationId xmlns:p14="http://schemas.microsoft.com/office/powerpoint/2010/main" val="201507112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وعيدوا معه : في ملكوته.</a:t>
            </a:r>
          </a:p>
        </p:txBody>
      </p:sp>
      <p:sp>
        <p:nvSpPr>
          <p:cNvPr id="3" name="Text Placeholder 2"/>
          <p:cNvSpPr>
            <a:spLocks noGrp="1"/>
          </p:cNvSpPr>
          <p:nvPr>
            <p:ph type="body" idx="1"/>
          </p:nvPr>
        </p:nvSpPr>
        <p:spPr/>
        <p:txBody>
          <a:bodyPr/>
          <a:lstStyle/>
          <a:p>
            <a:r>
              <a:rPr lang="ar-EG" dirty="0"/>
              <a:t>أف إرشاي نيه مـاف : خين تيف ميت أوو رو.</a:t>
            </a:r>
          </a:p>
        </p:txBody>
      </p:sp>
      <p:sp>
        <p:nvSpPr>
          <p:cNvPr id="4" name="Text Placeholder 3"/>
          <p:cNvSpPr>
            <a:spLocks noGrp="1"/>
          </p:cNvSpPr>
          <p:nvPr>
            <p:ph type="body" sz="quarter" idx="3"/>
          </p:nvPr>
        </p:nvSpPr>
        <p:spPr/>
        <p:txBody>
          <a:bodyPr/>
          <a:lstStyle/>
          <a:p>
            <a:pPr lvl="0"/>
            <a:r>
              <a:rPr lang="en-US" dirty="0"/>
              <a:t> </a:t>
            </a:r>
            <a:r>
              <a:rPr lang="en-US" dirty="0" err="1"/>
              <a:t>au`ersai</a:t>
            </a:r>
            <a:r>
              <a:rPr lang="en-US" dirty="0"/>
              <a:t> </a:t>
            </a:r>
            <a:r>
              <a:rPr lang="en-US" dirty="0" err="1"/>
              <a:t>nemaf</a:t>
            </a:r>
            <a:r>
              <a:rPr lang="en-US" dirty="0"/>
              <a:t>@ </a:t>
            </a:r>
            <a:r>
              <a:rPr lang="en-US" dirty="0" err="1"/>
              <a:t>qen</a:t>
            </a:r>
            <a:r>
              <a:rPr lang="en-US" dirty="0"/>
              <a:t> </a:t>
            </a:r>
            <a:r>
              <a:rPr lang="en-US" dirty="0" err="1"/>
              <a:t>tefmetouro</a:t>
            </a:r>
            <a:r>
              <a:rPr lang="en-US" dirty="0"/>
              <a:t>.</a:t>
            </a:r>
          </a:p>
        </p:txBody>
      </p:sp>
    </p:spTree>
    <p:extLst>
      <p:ext uri="{BB962C8B-B14F-4D97-AF65-F5344CB8AC3E}">
        <p14:creationId xmlns:p14="http://schemas.microsoft.com/office/powerpoint/2010/main" val="412470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13232"/>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الرب إله القوات كن معنا </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195930"/>
            <a:ext cx="9144000"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P=o=c V]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nte</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nigom</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swpi</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neman</a:t>
            </a:r>
            <a:endParaRPr kumimoji="0" lang="en-US" sz="5400"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0" y="6150114"/>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إبشويس إفنوتي إنتي نيجوم شوبي نيمان</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4800" dirty="0">
                <a:effectLst/>
                <a:latin typeface="Tahoma" panose="020B0604030504040204" pitchFamily="34" charset="0"/>
                <a:cs typeface="+mj-cs"/>
              </a:rPr>
              <a:t>بينيوت اطايوت اميتروبوليتيس افا </a:t>
            </a:r>
            <a:r>
              <a:rPr lang="en-US" sz="4800" dirty="0">
                <a:cs typeface="+mj-cs"/>
              </a:rPr>
              <a:t>)</a:t>
            </a:r>
            <a:r>
              <a:rPr lang="ar-EG" sz="4800" dirty="0">
                <a:effectLst/>
                <a:latin typeface="Tahoma" panose="020B0604030504040204" pitchFamily="34" charset="0"/>
                <a:cs typeface="+mj-cs"/>
              </a:rPr>
              <a:t>دانيال</a:t>
            </a:r>
            <a:r>
              <a:rPr lang="en-US" sz="4800" dirty="0">
                <a:effectLst/>
                <a:cs typeface="+mj-cs"/>
              </a:rPr>
              <a:t>(</a:t>
            </a:r>
            <a:endParaRPr lang="en-GB" sz="4800" dirty="0">
              <a:cs typeface="+mj-cs"/>
            </a:endParaRPr>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dirty="0" err="1">
                <a:latin typeface="CS New Athanasius" panose="020B0500000000000000" pitchFamily="34" charset="0"/>
              </a:rPr>
              <a:t>peniwt</a:t>
            </a:r>
            <a:r>
              <a:rPr lang="en-GB" dirty="0">
                <a:latin typeface="CS New Athanasius" panose="020B0500000000000000" pitchFamily="34" charset="0"/>
              </a:rPr>
              <a:t> </a:t>
            </a:r>
            <a:r>
              <a:rPr lang="en-GB" dirty="0" err="1">
                <a:latin typeface="CS New Athanasius" panose="020B0500000000000000" pitchFamily="34" charset="0"/>
              </a:rPr>
              <a:t>ettaiyot</a:t>
            </a:r>
            <a:r>
              <a:rPr lang="en-GB" dirty="0">
                <a:latin typeface="CS New Athanasius" panose="020B0500000000000000" pitchFamily="34" charset="0"/>
              </a:rPr>
              <a:t> `</a:t>
            </a:r>
            <a:r>
              <a:rPr lang="en-GB" dirty="0" err="1">
                <a:latin typeface="CS New Athanasius" panose="020B0500000000000000" pitchFamily="34" charset="0"/>
              </a:rPr>
              <a:t>mmytropolityc</a:t>
            </a:r>
            <a:r>
              <a:rPr lang="en-GB" dirty="0">
                <a:latin typeface="CS New Athanasius" panose="020B0500000000000000" pitchFamily="34" charset="0"/>
              </a:rPr>
              <a:t> abba (</a:t>
            </a:r>
            <a:r>
              <a:rPr lang="en-GB" dirty="0" err="1">
                <a:latin typeface="CS New Athanasius" panose="020B0500000000000000" pitchFamily="34" charset="0"/>
              </a:rPr>
              <a:t>Daniyl</a:t>
            </a:r>
            <a:r>
              <a:rPr lang="en-GB" dirty="0">
                <a:latin typeface="CS New Athanasius" panose="020B0500000000000000" pitchFamily="34" charset="0"/>
              </a:rPr>
              <a:t>)</a:t>
            </a:r>
            <a:endParaRPr lang="en-GB"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ابينا المطران المكرم الانبا </a:t>
            </a:r>
            <a:r>
              <a:rPr lang="en-US" sz="5400" dirty="0"/>
              <a:t>)</a:t>
            </a:r>
            <a:r>
              <a:rPr lang="ar-EG" sz="5400" dirty="0"/>
              <a:t>دانيال</a:t>
            </a:r>
            <a:r>
              <a:rPr lang="en-US" sz="5400" dirty="0"/>
              <a:t>(</a:t>
            </a:r>
            <a:endParaRPr lang="en-GB" sz="5400" dirty="0"/>
          </a:p>
        </p:txBody>
      </p:sp>
    </p:spTree>
    <p:extLst>
      <p:ext uri="{BB962C8B-B14F-4D97-AF65-F5344CB8AC3E}">
        <p14:creationId xmlns:p14="http://schemas.microsoft.com/office/powerpoint/2010/main" val="100358946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جميع صفوف الشهداء :</a:t>
            </a:r>
          </a:p>
        </p:txBody>
      </p:sp>
      <p:sp>
        <p:nvSpPr>
          <p:cNvPr id="3" name="Text Placeholder 2"/>
          <p:cNvSpPr>
            <a:spLocks noGrp="1"/>
          </p:cNvSpPr>
          <p:nvPr>
            <p:ph type="body" idx="1"/>
          </p:nvPr>
        </p:nvSpPr>
        <p:spPr/>
        <p:txBody>
          <a:bodyPr/>
          <a:lstStyle/>
          <a:p>
            <a:r>
              <a:rPr lang="ar-EG" dirty="0"/>
              <a:t>هيتين ني إفكي : إنتيه إبخوروس تيرف إنتيه ني مارتيروس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368181048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39287613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قديسوك : يباركونك :</a:t>
            </a:r>
          </a:p>
        </p:txBody>
      </p:sp>
      <p:sp>
        <p:nvSpPr>
          <p:cNvPr id="3" name="Text Placeholder 2"/>
          <p:cNvSpPr>
            <a:spLocks noGrp="1"/>
          </p:cNvSpPr>
          <p:nvPr>
            <p:ph type="body" idx="1"/>
          </p:nvPr>
        </p:nvSpPr>
        <p:spPr/>
        <p:txBody>
          <a:bodyPr/>
          <a:lstStyle/>
          <a:p>
            <a:r>
              <a:rPr lang="ar-EG" dirty="0"/>
              <a:t>نـي إثـؤواب إنطــاك : إف إيـه إسمـو إيــروك :</a:t>
            </a:r>
          </a:p>
        </p:txBody>
      </p:sp>
      <p:sp>
        <p:nvSpPr>
          <p:cNvPr id="4" name="Text Placeholder 3"/>
          <p:cNvSpPr>
            <a:spLocks noGrp="1"/>
          </p:cNvSpPr>
          <p:nvPr>
            <p:ph type="body" sz="quarter" idx="3"/>
          </p:nvPr>
        </p:nvSpPr>
        <p:spPr/>
        <p:txBody>
          <a:bodyPr/>
          <a:lstStyle/>
          <a:p>
            <a:pPr lvl="0"/>
            <a:r>
              <a:rPr lang="pt-BR" dirty="0"/>
              <a:t>Ny=e=;=u `ntak@ eu`e`cmou `erok@</a:t>
            </a:r>
            <a:endParaRPr lang="en-US" dirty="0"/>
          </a:p>
        </p:txBody>
      </p:sp>
    </p:spTree>
    <p:extLst>
      <p:ext uri="{BB962C8B-B14F-4D97-AF65-F5344CB8AC3E}">
        <p14:creationId xmlns:p14="http://schemas.microsoft.com/office/powerpoint/2010/main" val="368998828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وينطقون بمجد : ملكوتك.</a:t>
            </a:r>
          </a:p>
        </p:txBody>
      </p:sp>
      <p:sp>
        <p:nvSpPr>
          <p:cNvPr id="3" name="Text Placeholder 2"/>
          <p:cNvSpPr>
            <a:spLocks noGrp="1"/>
          </p:cNvSpPr>
          <p:nvPr>
            <p:ph type="body" idx="1"/>
          </p:nvPr>
        </p:nvSpPr>
        <p:spPr/>
        <p:txBody>
          <a:bodyPr/>
          <a:lstStyle/>
          <a:p>
            <a:r>
              <a:rPr lang="ar-EG" dirty="0"/>
              <a:t>إف إيه صاجي إم إب أو أوو : إنتيه تيك ميت أوو رو.</a:t>
            </a:r>
          </a:p>
        </p:txBody>
      </p:sp>
      <p:sp>
        <p:nvSpPr>
          <p:cNvPr id="4" name="Text Placeholder 3"/>
          <p:cNvSpPr>
            <a:spLocks noGrp="1"/>
          </p:cNvSpPr>
          <p:nvPr>
            <p:ph type="body" sz="quarter" idx="3"/>
          </p:nvPr>
        </p:nvSpPr>
        <p:spPr/>
        <p:txBody>
          <a:bodyPr/>
          <a:lstStyle/>
          <a:p>
            <a:pPr lvl="0"/>
            <a:r>
              <a:rPr lang="pt-BR" dirty="0"/>
              <a:t>eu`ecaji `m`p`w`ou@ `nte tekmetouro.</a:t>
            </a:r>
            <a:endParaRPr lang="en-US" dirty="0"/>
          </a:p>
        </p:txBody>
      </p:sp>
    </p:spTree>
    <p:extLst>
      <p:ext uri="{BB962C8B-B14F-4D97-AF65-F5344CB8AC3E}">
        <p14:creationId xmlns:p14="http://schemas.microsoft.com/office/powerpoint/2010/main" val="203665875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ملكوتك يا إلهي : ملكوت أبدي :</a:t>
            </a:r>
          </a:p>
        </p:txBody>
      </p:sp>
      <p:sp>
        <p:nvSpPr>
          <p:cNvPr id="3" name="Text Placeholder 2"/>
          <p:cNvSpPr>
            <a:spLocks noGrp="1"/>
          </p:cNvSpPr>
          <p:nvPr>
            <p:ph type="body" idx="1"/>
          </p:nvPr>
        </p:nvSpPr>
        <p:spPr/>
        <p:txBody>
          <a:bodyPr/>
          <a:lstStyle/>
          <a:p>
            <a:r>
              <a:rPr lang="ar-EG" dirty="0"/>
              <a:t>تيك ميت أورو بانوتي : أو ميت أورو إن إينيه :</a:t>
            </a:r>
          </a:p>
        </p:txBody>
      </p:sp>
      <p:sp>
        <p:nvSpPr>
          <p:cNvPr id="4" name="Text Placeholder 3"/>
          <p:cNvSpPr>
            <a:spLocks noGrp="1"/>
          </p:cNvSpPr>
          <p:nvPr>
            <p:ph type="body" sz="quarter" idx="3"/>
          </p:nvPr>
        </p:nvSpPr>
        <p:spPr/>
        <p:txBody>
          <a:bodyPr/>
          <a:lstStyle/>
          <a:p>
            <a:pPr lvl="0"/>
            <a:r>
              <a:rPr lang="pt-BR" dirty="0"/>
              <a:t>Tekmetouro paNou]@ oumetouro `n`eneh</a:t>
            </a:r>
            <a:endParaRPr lang="en-US" dirty="0"/>
          </a:p>
        </p:txBody>
      </p:sp>
    </p:spTree>
    <p:extLst>
      <p:ext uri="{BB962C8B-B14F-4D97-AF65-F5344CB8AC3E}">
        <p14:creationId xmlns:p14="http://schemas.microsoft.com/office/powerpoint/2010/main" val="215822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وربوبيتك : إلي كل الأجيال.</a:t>
            </a:r>
          </a:p>
        </p:txBody>
      </p:sp>
      <p:sp>
        <p:nvSpPr>
          <p:cNvPr id="3" name="Text Placeholder 2"/>
          <p:cNvSpPr>
            <a:spLocks noGrp="1"/>
          </p:cNvSpPr>
          <p:nvPr>
            <p:ph type="body" idx="1"/>
          </p:nvPr>
        </p:nvSpPr>
        <p:spPr/>
        <p:txBody>
          <a:bodyPr/>
          <a:lstStyle/>
          <a:p>
            <a:r>
              <a:rPr lang="ar-EG" dirty="0"/>
              <a:t>أووه تيك ميت شويس : شا ني جينيا تيرو.</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tekmet</a:t>
            </a:r>
            <a:r>
              <a:rPr lang="en-US" dirty="0"/>
              <a:t>=o=c@ </a:t>
            </a:r>
            <a:r>
              <a:rPr lang="en-US" dirty="0" err="1"/>
              <a:t>sa</a:t>
            </a:r>
            <a:r>
              <a:rPr lang="en-US" dirty="0"/>
              <a:t> </a:t>
            </a:r>
            <a:r>
              <a:rPr lang="en-US" dirty="0" err="1"/>
              <a:t>nigene`a</a:t>
            </a:r>
            <a:r>
              <a:rPr lang="en-US" dirty="0"/>
              <a:t> </a:t>
            </a:r>
            <a:r>
              <a:rPr lang="en-US" dirty="0" err="1"/>
              <a:t>tyrou</a:t>
            </a:r>
            <a:r>
              <a:rPr lang="en-US" dirty="0"/>
              <a:t>.</a:t>
            </a:r>
          </a:p>
        </p:txBody>
      </p:sp>
    </p:spTree>
    <p:extLst>
      <p:ext uri="{BB962C8B-B14F-4D97-AF65-F5344CB8AC3E}">
        <p14:creationId xmlns:p14="http://schemas.microsoft.com/office/powerpoint/2010/main" val="213286436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80260" name="Group 4"/>
          <p:cNvGraphicFramePr>
            <a:graphicFrameLocks noGrp="1"/>
          </p:cNvGraphicFramePr>
          <p:nvPr/>
        </p:nvGraphicFramePr>
        <p:xfrm>
          <a:off x="-230237" y="1110857"/>
          <a:ext cx="6660232" cy="2492896"/>
        </p:xfrm>
        <a:graphic>
          <a:graphicData uri="http://schemas.openxmlformats.org/drawingml/2006/table">
            <a:tbl>
              <a:tblPr/>
              <a:tblGrid>
                <a:gridCol w="327585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492896">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endParaRPr kumimoji="0" lang="ar-EG" sz="3600" b="1" i="0" u="none" strike="noStrike" cap="none" normalizeH="0" baseline="0" dirty="0">
                        <a:ln>
                          <a:noFill/>
                        </a:ln>
                        <a:solidFill>
                          <a:srgbClr val="FFFF00"/>
                        </a:solidFill>
                        <a:effectLst/>
                        <a:latin typeface="Arial" pitchFamily="34" charset="0"/>
                        <a:cs typeface="Traditional Arabic" pitchFamily="18" charset="-78"/>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bg1"/>
                        </a:solidFill>
                        <a:effectLst/>
                        <a:latin typeface="Avva_Shenouda" pitchFamily="34" charset="0"/>
                        <a:cs typeface="Arial" pitchFamily="34" charset="0"/>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بصلوات : كافة مصاف لابسي الصليب :</a:t>
            </a:r>
          </a:p>
        </p:txBody>
      </p:sp>
      <p:sp>
        <p:nvSpPr>
          <p:cNvPr id="3" name="Text Placeholder 2"/>
          <p:cNvSpPr>
            <a:spLocks noGrp="1"/>
          </p:cNvSpPr>
          <p:nvPr>
            <p:ph type="body" idx="1"/>
          </p:nvPr>
        </p:nvSpPr>
        <p:spPr/>
        <p:txBody>
          <a:bodyPr/>
          <a:lstStyle/>
          <a:p>
            <a:r>
              <a:rPr lang="ar-EG" dirty="0"/>
              <a:t>هيتين ني إڤكي : إنتيه إبخوروس تيـرف إنتيـه ني إستافروفوروس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endParaRPr lang="en-US" dirty="0"/>
          </a:p>
        </p:txBody>
      </p:sp>
    </p:spTree>
    <p:extLst>
      <p:ext uri="{BB962C8B-B14F-4D97-AF65-F5344CB8AC3E}">
        <p14:creationId xmlns:p14="http://schemas.microsoft.com/office/powerpoint/2010/main" val="144275788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الأبرار والصديقين :</a:t>
            </a:r>
            <a:r>
              <a:rPr lang="en-US" dirty="0"/>
              <a:t> </a:t>
            </a:r>
            <a:r>
              <a:rPr lang="ar-EG" dirty="0"/>
              <a:t>يارب انعم </a:t>
            </a:r>
            <a:r>
              <a:rPr lang="en-US" dirty="0"/>
              <a:t>…..</a:t>
            </a:r>
            <a:endParaRPr lang="ar-EG" dirty="0"/>
          </a:p>
        </p:txBody>
      </p:sp>
      <p:sp>
        <p:nvSpPr>
          <p:cNvPr id="3" name="Text Placeholder 2"/>
          <p:cNvSpPr>
            <a:spLocks noGrp="1"/>
          </p:cNvSpPr>
          <p:nvPr>
            <p:ph type="body" idx="1"/>
          </p:nvPr>
        </p:nvSpPr>
        <p:spPr/>
        <p:txBody>
          <a:bodyPr/>
          <a:lstStyle/>
          <a:p>
            <a:r>
              <a:rPr lang="ar-EG" dirty="0"/>
              <a:t> نيـم ني إثمي نيم ني ذيكيئوس :</a:t>
            </a:r>
            <a:r>
              <a:rPr lang="en-US" dirty="0"/>
              <a:t> </a:t>
            </a:r>
            <a:r>
              <a:rPr lang="ar-EG" dirty="0"/>
              <a:t>إبشويس</a:t>
            </a:r>
            <a:r>
              <a:rPr lang="en-US" dirty="0"/>
              <a:t>….</a:t>
            </a:r>
            <a:endParaRPr lang="ar-EG" dirty="0"/>
          </a:p>
        </p:txBody>
      </p:sp>
      <p:sp>
        <p:nvSpPr>
          <p:cNvPr id="4" name="Text Placeholder 3"/>
          <p:cNvSpPr>
            <a:spLocks noGrp="1"/>
          </p:cNvSpPr>
          <p:nvPr>
            <p:ph type="body" sz="quarter" idx="3"/>
          </p:nvPr>
        </p:nvSpPr>
        <p:spPr/>
        <p:txBody>
          <a:bodyPr/>
          <a:lstStyle/>
          <a:p>
            <a:pPr lvl="0"/>
            <a:r>
              <a:rPr lang="pt-BR" dirty="0"/>
              <a:t>nem ni`;myi nem nidikeoc@ P=o=c...</a:t>
            </a:r>
            <a:endParaRPr lang="en-US" dirty="0"/>
          </a:p>
        </p:txBody>
      </p:sp>
    </p:spTree>
    <p:extLst>
      <p:ext uri="{BB962C8B-B14F-4D97-AF65-F5344CB8AC3E}">
        <p14:creationId xmlns:p14="http://schemas.microsoft.com/office/powerpoint/2010/main" val="101040424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لإيليا : النبي المتعفف :</a:t>
            </a:r>
          </a:p>
        </p:txBody>
      </p:sp>
      <p:sp>
        <p:nvSpPr>
          <p:cNvPr id="3" name="Text Placeholder 2"/>
          <p:cNvSpPr>
            <a:spLocks noGrp="1"/>
          </p:cNvSpPr>
          <p:nvPr>
            <p:ph type="body" idx="1"/>
          </p:nvPr>
        </p:nvSpPr>
        <p:spPr/>
        <p:txBody>
          <a:bodyPr/>
          <a:lstStyle/>
          <a:p>
            <a:r>
              <a:rPr lang="ar-EG" dirty="0"/>
              <a:t>شيريـه إيليـــاس : بي سوفرون إم إبروفيتيس :</a:t>
            </a:r>
          </a:p>
        </p:txBody>
      </p:sp>
      <p:sp>
        <p:nvSpPr>
          <p:cNvPr id="4" name="Text Placeholder 3"/>
          <p:cNvSpPr>
            <a:spLocks noGrp="1"/>
          </p:cNvSpPr>
          <p:nvPr>
            <p:ph type="body" sz="quarter" idx="3"/>
          </p:nvPr>
        </p:nvSpPr>
        <p:spPr/>
        <p:txBody>
          <a:bodyPr/>
          <a:lstStyle/>
          <a:p>
            <a:pPr lvl="0"/>
            <a:r>
              <a:rPr lang="pt-BR" dirty="0"/>
              <a:t>&lt;ere `Yliac@ picovron `m`provytyc@</a:t>
            </a:r>
            <a:endParaRPr lang="en-US" dirty="0"/>
          </a:p>
        </p:txBody>
      </p:sp>
    </p:spTree>
    <p:extLst>
      <p:ext uri="{BB962C8B-B14F-4D97-AF65-F5344CB8AC3E}">
        <p14:creationId xmlns:p14="http://schemas.microsoft.com/office/powerpoint/2010/main" val="287833673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وأليشع : تلميذه المختار.</a:t>
            </a:r>
          </a:p>
        </p:txBody>
      </p:sp>
      <p:sp>
        <p:nvSpPr>
          <p:cNvPr id="3" name="Text Placeholder 2"/>
          <p:cNvSpPr>
            <a:spLocks noGrp="1"/>
          </p:cNvSpPr>
          <p:nvPr>
            <p:ph type="body" idx="1"/>
          </p:nvPr>
        </p:nvSpPr>
        <p:spPr/>
        <p:txBody>
          <a:bodyPr/>
          <a:lstStyle/>
          <a:p>
            <a:r>
              <a:rPr lang="ar-EG" dirty="0"/>
              <a:t>نيم آليسيــؤس : بيف سوتب إمما ثيتيس.</a:t>
            </a:r>
          </a:p>
        </p:txBody>
      </p:sp>
      <p:sp>
        <p:nvSpPr>
          <p:cNvPr id="4" name="Text Placeholder 3"/>
          <p:cNvSpPr>
            <a:spLocks noGrp="1"/>
          </p:cNvSpPr>
          <p:nvPr>
            <p:ph type="body" sz="quarter" idx="3"/>
          </p:nvPr>
        </p:nvSpPr>
        <p:spPr/>
        <p:txBody>
          <a:bodyPr/>
          <a:lstStyle/>
          <a:p>
            <a:pPr lvl="0"/>
            <a:r>
              <a:rPr lang="pt-BR" dirty="0"/>
              <a:t> nem `Eliceoc@ pefcwtp `mma;ytyc.</a:t>
            </a:r>
            <a:endParaRPr lang="en-US" dirty="0"/>
          </a:p>
        </p:txBody>
      </p:sp>
    </p:spTree>
    <p:extLst>
      <p:ext uri="{BB962C8B-B14F-4D97-AF65-F5344CB8AC3E}">
        <p14:creationId xmlns:p14="http://schemas.microsoft.com/office/powerpoint/2010/main" val="2855176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3C9-A0E7-440F-AF32-DC8A1AE67546}"/>
              </a:ext>
            </a:extLst>
          </p:cNvPr>
          <p:cNvSpPr>
            <a:spLocks noGrp="1"/>
          </p:cNvSpPr>
          <p:nvPr>
            <p:ph type="title"/>
          </p:nvPr>
        </p:nvSpPr>
        <p:spPr>
          <a:xfrm>
            <a:off x="-2191871" y="1"/>
            <a:ext cx="2191872" cy="1618640"/>
          </a:xfrm>
        </p:spPr>
        <p:txBody>
          <a:bodyPr>
            <a:normAutofit fontScale="90000"/>
          </a:bodyPr>
          <a:lstStyle/>
          <a:p>
            <a:r>
              <a:rPr lang="ar-EG" sz="2800" dirty="0"/>
              <a:t>صفحة لضمان اضافة اسم الاسقف الضيف في المكان الصحيح</a:t>
            </a:r>
            <a:endParaRPr lang="en-GB" sz="2800" dirty="0"/>
          </a:p>
        </p:txBody>
      </p:sp>
      <p:sp>
        <p:nvSpPr>
          <p:cNvPr id="3" name="Text Placeholder 2">
            <a:extLst>
              <a:ext uri="{FF2B5EF4-FFF2-40B4-BE49-F238E27FC236}">
                <a16:creationId xmlns:a16="http://schemas.microsoft.com/office/drawing/2014/main" id="{7A75D58E-C72E-41A1-8EC5-92A3B21D810D}"/>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3D0925E0-7CCA-4584-ABEB-986B2A0DD363}"/>
              </a:ext>
            </a:extLst>
          </p:cNvPr>
          <p:cNvSpPr>
            <a:spLocks noGrp="1"/>
          </p:cNvSpPr>
          <p:nvPr>
            <p:ph type="body" sz="quarter" idx="3"/>
          </p:nvPr>
        </p:nvSpPr>
        <p:spPr/>
        <p:txBody>
          <a:bodyPr/>
          <a:lstStyle/>
          <a:p>
            <a:endParaRPr lang="en-GB"/>
          </a:p>
        </p:txBody>
      </p:sp>
      <p:sp>
        <p:nvSpPr>
          <p:cNvPr id="5" name="Text Placeholder 4">
            <a:extLst>
              <a:ext uri="{FF2B5EF4-FFF2-40B4-BE49-F238E27FC236}">
                <a16:creationId xmlns:a16="http://schemas.microsoft.com/office/drawing/2014/main" id="{39BB99F3-AA63-4F50-9ED4-0CDCA02C4DD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93686002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المبشر العظيم : في كورة مصر :</a:t>
            </a:r>
          </a:p>
        </p:txBody>
      </p:sp>
      <p:sp>
        <p:nvSpPr>
          <p:cNvPr id="3" name="Text Placeholder 2"/>
          <p:cNvSpPr>
            <a:spLocks noGrp="1"/>
          </p:cNvSpPr>
          <p:nvPr>
            <p:ph type="body" idx="1"/>
          </p:nvPr>
        </p:nvSpPr>
        <p:spPr/>
        <p:txBody>
          <a:bodyPr/>
          <a:lstStyle/>
          <a:p>
            <a:r>
              <a:rPr lang="ar-EG" dirty="0"/>
              <a:t>بي نيشتي إن ريف هي أويش : خين تي كــورا إنتيـه كيمي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nrefhiwis</a:t>
            </a:r>
            <a:r>
              <a:rPr lang="en-US" dirty="0"/>
              <a:t>@ </a:t>
            </a:r>
            <a:r>
              <a:rPr lang="en-US" dirty="0" err="1"/>
              <a:t>qen</a:t>
            </a:r>
            <a:r>
              <a:rPr lang="en-US" dirty="0"/>
              <a:t> ],</a:t>
            </a:r>
            <a:r>
              <a:rPr lang="en-US" dirty="0" err="1"/>
              <a:t>wra</a:t>
            </a:r>
            <a:r>
              <a:rPr lang="en-US" dirty="0"/>
              <a:t> `</a:t>
            </a:r>
            <a:r>
              <a:rPr lang="en-US" dirty="0" err="1"/>
              <a:t>nte</a:t>
            </a:r>
            <a:r>
              <a:rPr lang="en-US" dirty="0"/>
              <a:t> &lt;</a:t>
            </a:r>
            <a:r>
              <a:rPr lang="en-US" dirty="0" err="1"/>
              <a:t>ymi</a:t>
            </a:r>
            <a:endParaRPr lang="en-US" dirty="0"/>
          </a:p>
        </p:txBody>
      </p:sp>
    </p:spTree>
    <p:extLst>
      <p:ext uri="{BB962C8B-B14F-4D97-AF65-F5344CB8AC3E}">
        <p14:creationId xmlns:p14="http://schemas.microsoft.com/office/powerpoint/2010/main" val="41161775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مرقس الرسول : مدبرها الأول.</a:t>
            </a:r>
          </a:p>
        </p:txBody>
      </p:sp>
      <p:sp>
        <p:nvSpPr>
          <p:cNvPr id="3" name="Text Placeholder 2"/>
          <p:cNvSpPr>
            <a:spLocks noGrp="1"/>
          </p:cNvSpPr>
          <p:nvPr>
            <p:ph type="body" idx="1"/>
          </p:nvPr>
        </p:nvSpPr>
        <p:spPr/>
        <p:txBody>
          <a:bodyPr/>
          <a:lstStyle/>
          <a:p>
            <a:r>
              <a:rPr lang="ar-EG" dirty="0"/>
              <a:t>ماركوس بي أبوسطولـوس : بيـس شورب إن ريف إرهيه مي.</a:t>
            </a:r>
          </a:p>
        </p:txBody>
      </p:sp>
      <p:sp>
        <p:nvSpPr>
          <p:cNvPr id="4" name="Text Placeholder 3"/>
          <p:cNvSpPr>
            <a:spLocks noGrp="1"/>
          </p:cNvSpPr>
          <p:nvPr>
            <p:ph type="body" sz="quarter" idx="3"/>
          </p:nvPr>
        </p:nvSpPr>
        <p:spPr/>
        <p:txBody>
          <a:bodyPr/>
          <a:lstStyle/>
          <a:p>
            <a:pPr lvl="0"/>
            <a:r>
              <a:rPr lang="en-US" dirty="0" err="1"/>
              <a:t>Markoc</a:t>
            </a:r>
            <a:r>
              <a:rPr lang="en-US" dirty="0"/>
              <a:t> </a:t>
            </a:r>
            <a:r>
              <a:rPr lang="en-US" dirty="0" err="1"/>
              <a:t>pi`apoctoloc</a:t>
            </a:r>
            <a:r>
              <a:rPr lang="en-US" dirty="0"/>
              <a:t>@ </a:t>
            </a:r>
            <a:r>
              <a:rPr lang="en-US" dirty="0" err="1"/>
              <a:t>pecsorp</a:t>
            </a:r>
            <a:r>
              <a:rPr lang="en-US" dirty="0"/>
              <a:t> `</a:t>
            </a:r>
            <a:r>
              <a:rPr lang="en-US" dirty="0" err="1"/>
              <a:t>nnef`erhemi</a:t>
            </a:r>
            <a:r>
              <a:rPr lang="en-US" dirty="0"/>
              <a:t>.</a:t>
            </a:r>
          </a:p>
        </p:txBody>
      </p:sp>
    </p:spTree>
    <p:extLst>
      <p:ext uri="{BB962C8B-B14F-4D97-AF65-F5344CB8AC3E}">
        <p14:creationId xmlns:p14="http://schemas.microsoft.com/office/powerpoint/2010/main" val="260904139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هي أم الله : يا مريم العذراء :</a:t>
            </a:r>
          </a:p>
        </p:txBody>
      </p:sp>
      <p:sp>
        <p:nvSpPr>
          <p:cNvPr id="3" name="Text Placeholder 2"/>
          <p:cNvSpPr>
            <a:spLocks noGrp="1"/>
          </p:cNvSpPr>
          <p:nvPr>
            <p:ph type="body" idx="1"/>
          </p:nvPr>
        </p:nvSpPr>
        <p:spPr/>
        <p:txBody>
          <a:bodyPr/>
          <a:lstStyle/>
          <a:p>
            <a:r>
              <a:rPr lang="ar-EG" dirty="0"/>
              <a:t>إنثو بيه إثماف إم إفنوتي : ماريا تي بارثينـوس :</a:t>
            </a:r>
          </a:p>
        </p:txBody>
      </p:sp>
      <p:sp>
        <p:nvSpPr>
          <p:cNvPr id="4" name="Text Placeholder 3"/>
          <p:cNvSpPr>
            <a:spLocks noGrp="1"/>
          </p:cNvSpPr>
          <p:nvPr>
            <p:ph type="body" sz="quarter" idx="3"/>
          </p:nvPr>
        </p:nvSpPr>
        <p:spPr/>
        <p:txBody>
          <a:bodyPr/>
          <a:lstStyle/>
          <a:p>
            <a:pPr lvl="0"/>
            <a:r>
              <a:rPr lang="pt-BR" dirty="0"/>
              <a:t> `N;o pe `:mau `mV]@ Maria ]Par;enoc@</a:t>
            </a:r>
            <a:endParaRPr lang="en-US" dirty="0"/>
          </a:p>
        </p:txBody>
      </p:sp>
    </p:spTree>
    <p:extLst>
      <p:ext uri="{BB962C8B-B14F-4D97-AF65-F5344CB8AC3E}">
        <p14:creationId xmlns:p14="http://schemas.microsoft.com/office/powerpoint/2010/main" val="258778051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اطلبي منه عنا : أن يرحم جنسنا.</a:t>
            </a:r>
          </a:p>
        </p:txBody>
      </p:sp>
      <p:sp>
        <p:nvSpPr>
          <p:cNvPr id="3" name="Text Placeholder 2"/>
          <p:cNvSpPr>
            <a:spLocks noGrp="1"/>
          </p:cNvSpPr>
          <p:nvPr>
            <p:ph type="body" idx="1"/>
          </p:nvPr>
        </p:nvSpPr>
        <p:spPr/>
        <p:txBody>
          <a:bodyPr/>
          <a:lstStyle/>
          <a:p>
            <a:r>
              <a:rPr lang="ar-EG" dirty="0"/>
              <a:t>طوبه امموف إيه جون : إثريـف نـاي خـا بيـن جينوس.</a:t>
            </a:r>
          </a:p>
        </p:txBody>
      </p:sp>
      <p:sp>
        <p:nvSpPr>
          <p:cNvPr id="4" name="Text Placeholder 3"/>
          <p:cNvSpPr>
            <a:spLocks noGrp="1"/>
          </p:cNvSpPr>
          <p:nvPr>
            <p:ph type="body" sz="quarter" idx="3"/>
          </p:nvPr>
        </p:nvSpPr>
        <p:spPr/>
        <p:txBody>
          <a:bodyPr/>
          <a:lstStyle/>
          <a:p>
            <a:r>
              <a:rPr lang="en-US" dirty="0" err="1"/>
              <a:t>twbh</a:t>
            </a:r>
            <a:r>
              <a:rPr lang="en-US" dirty="0"/>
              <a:t> `</a:t>
            </a:r>
            <a:r>
              <a:rPr lang="en-US" dirty="0" err="1"/>
              <a:t>mmof</a:t>
            </a:r>
            <a:r>
              <a:rPr lang="en-US" dirty="0"/>
              <a:t> `</a:t>
            </a:r>
            <a:r>
              <a:rPr lang="en-US" dirty="0" err="1"/>
              <a:t>ejwn</a:t>
            </a:r>
            <a:r>
              <a:rPr lang="en-US" dirty="0"/>
              <a:t>@ </a:t>
            </a:r>
            <a:r>
              <a:rPr lang="en-US" dirty="0" err="1"/>
              <a:t>e;refnai</a:t>
            </a:r>
            <a:r>
              <a:rPr lang="en-US" dirty="0"/>
              <a:t> </a:t>
            </a:r>
            <a:r>
              <a:rPr lang="en-US" dirty="0" err="1"/>
              <a:t>qa</a:t>
            </a:r>
            <a:r>
              <a:rPr lang="en-US" dirty="0"/>
              <a:t> </a:t>
            </a:r>
            <a:r>
              <a:rPr lang="en-US" dirty="0" err="1"/>
              <a:t>pengenoc</a:t>
            </a:r>
            <a:r>
              <a:rPr lang="en-US" dirty="0"/>
              <a:t>.</a:t>
            </a:r>
          </a:p>
        </p:txBody>
      </p:sp>
    </p:spTree>
    <p:extLst>
      <p:ext uri="{BB962C8B-B14F-4D97-AF65-F5344CB8AC3E}">
        <p14:creationId xmlns:p14="http://schemas.microsoft.com/office/powerpoint/2010/main" val="62479466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البطريرك العظيم : أبونا أنبا ساويرس :</a:t>
            </a:r>
          </a:p>
        </p:txBody>
      </p:sp>
      <p:sp>
        <p:nvSpPr>
          <p:cNvPr id="3" name="Text Placeholder 2"/>
          <p:cNvSpPr>
            <a:spLocks noGrp="1"/>
          </p:cNvSpPr>
          <p:nvPr>
            <p:ph type="body" idx="1"/>
          </p:nvPr>
        </p:nvSpPr>
        <p:spPr/>
        <p:txBody>
          <a:bodyPr/>
          <a:lstStyle/>
          <a:p>
            <a:r>
              <a:rPr lang="ar-EG" dirty="0"/>
              <a:t>بي نيشتي إمباطريارشيس : بين يـوت أفـا سيفيروس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mpatriar,yc</a:t>
            </a:r>
            <a:r>
              <a:rPr lang="en-US" dirty="0"/>
              <a:t>@ </a:t>
            </a:r>
            <a:r>
              <a:rPr lang="en-US" dirty="0" err="1"/>
              <a:t>peniwt</a:t>
            </a:r>
            <a:r>
              <a:rPr lang="en-US" dirty="0"/>
              <a:t> abba </a:t>
            </a:r>
            <a:r>
              <a:rPr lang="en-US" dirty="0" err="1"/>
              <a:t>Ceuyroc</a:t>
            </a:r>
            <a:endParaRPr lang="en-US" dirty="0"/>
          </a:p>
        </p:txBody>
      </p:sp>
    </p:spTree>
    <p:extLst>
      <p:ext uri="{BB962C8B-B14F-4D97-AF65-F5344CB8AC3E}">
        <p14:creationId xmlns:p14="http://schemas.microsoft.com/office/powerpoint/2010/main" val="96020501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أنارت تعاليمه المقدسة : عقولنا.</a:t>
            </a:r>
          </a:p>
        </p:txBody>
      </p:sp>
      <p:sp>
        <p:nvSpPr>
          <p:cNvPr id="3" name="Text Placeholder 2"/>
          <p:cNvSpPr>
            <a:spLocks noGrp="1"/>
          </p:cNvSpPr>
          <p:nvPr>
            <p:ph type="body" idx="1"/>
          </p:nvPr>
        </p:nvSpPr>
        <p:spPr/>
        <p:txBody>
          <a:bodyPr/>
          <a:lstStyle/>
          <a:p>
            <a:r>
              <a:rPr lang="ar-EG" dirty="0"/>
              <a:t>في إيطـا نيف إسفو أوي إثؤواب : إر أوو أويني إم بيننوس.</a:t>
            </a:r>
          </a:p>
        </p:txBody>
      </p:sp>
      <p:sp>
        <p:nvSpPr>
          <p:cNvPr id="4" name="Text Placeholder 3"/>
          <p:cNvSpPr>
            <a:spLocks noGrp="1"/>
          </p:cNvSpPr>
          <p:nvPr>
            <p:ph type="body" sz="quarter" idx="3"/>
          </p:nvPr>
        </p:nvSpPr>
        <p:spPr/>
        <p:txBody>
          <a:bodyPr/>
          <a:lstStyle/>
          <a:p>
            <a:pPr lvl="0"/>
            <a:r>
              <a:rPr lang="en-US" dirty="0" err="1"/>
              <a:t>vy`eta</a:t>
            </a:r>
            <a:r>
              <a:rPr lang="en-US" dirty="0"/>
              <a:t> </a:t>
            </a:r>
            <a:r>
              <a:rPr lang="en-US" dirty="0" err="1"/>
              <a:t>nef`cbw`ou`i</a:t>
            </a:r>
            <a:r>
              <a:rPr lang="en-US" dirty="0"/>
              <a:t> =e=;=u@ `</a:t>
            </a:r>
            <a:r>
              <a:rPr lang="en-US" dirty="0" err="1"/>
              <a:t>er`ou`wini</a:t>
            </a:r>
            <a:r>
              <a:rPr lang="en-US" dirty="0"/>
              <a:t> `</a:t>
            </a:r>
            <a:r>
              <a:rPr lang="en-US" dirty="0" err="1"/>
              <a:t>mpennouc</a:t>
            </a:r>
            <a:r>
              <a:rPr lang="en-US" dirty="0"/>
              <a:t>.</a:t>
            </a:r>
          </a:p>
        </p:txBody>
      </p:sp>
    </p:spTree>
    <p:extLst>
      <p:ext uri="{BB962C8B-B14F-4D97-AF65-F5344CB8AC3E}">
        <p14:creationId xmlns:p14="http://schemas.microsoft.com/office/powerpoint/2010/main" val="284290828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أبونا المعترف : أنبا ديسقوروس :</a:t>
            </a:r>
          </a:p>
        </p:txBody>
      </p:sp>
      <p:sp>
        <p:nvSpPr>
          <p:cNvPr id="3" name="Text Placeholder 2"/>
          <p:cNvSpPr>
            <a:spLocks noGrp="1"/>
          </p:cNvSpPr>
          <p:nvPr>
            <p:ph type="body" idx="1"/>
          </p:nvPr>
        </p:nvSpPr>
        <p:spPr/>
        <p:txBody>
          <a:bodyPr/>
          <a:lstStyle/>
          <a:p>
            <a:r>
              <a:rPr lang="ar-EG" dirty="0"/>
              <a:t>بين يوت إن أومولـو جيتيس :آفـا ديوسكوروس :</a:t>
            </a:r>
          </a:p>
        </p:txBody>
      </p:sp>
      <p:sp>
        <p:nvSpPr>
          <p:cNvPr id="4" name="Text Placeholder 3"/>
          <p:cNvSpPr>
            <a:spLocks noGrp="1"/>
          </p:cNvSpPr>
          <p:nvPr>
            <p:ph type="body" sz="quarter" idx="3"/>
          </p:nvPr>
        </p:nvSpPr>
        <p:spPr/>
        <p:txBody>
          <a:bodyPr/>
          <a:lstStyle/>
          <a:p>
            <a:pPr lvl="0"/>
            <a:r>
              <a:rPr lang="it-IT" dirty="0"/>
              <a:t>Peniwt `n`omologityc@ abba Diockoroc@ </a:t>
            </a:r>
            <a:endParaRPr lang="en-US" dirty="0"/>
          </a:p>
        </p:txBody>
      </p:sp>
    </p:spTree>
    <p:extLst>
      <p:ext uri="{BB962C8B-B14F-4D97-AF65-F5344CB8AC3E}">
        <p14:creationId xmlns:p14="http://schemas.microsoft.com/office/powerpoint/2010/main" val="14328055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حارب عن الإيمان : ضد الهراطقة.</a:t>
            </a:r>
          </a:p>
        </p:txBody>
      </p:sp>
      <p:sp>
        <p:nvSpPr>
          <p:cNvPr id="3" name="Text Placeholder 2"/>
          <p:cNvSpPr>
            <a:spLocks noGrp="1"/>
          </p:cNvSpPr>
          <p:nvPr>
            <p:ph type="body" idx="1"/>
          </p:nvPr>
        </p:nvSpPr>
        <p:spPr/>
        <p:txBody>
          <a:bodyPr/>
          <a:lstStyle/>
          <a:p>
            <a:r>
              <a:rPr lang="ar-EG" dirty="0"/>
              <a:t>آف ميشي إيجين بي ناهتـي : أوفيـه ني هيه راتيكوس.</a:t>
            </a:r>
          </a:p>
        </p:txBody>
      </p:sp>
      <p:sp>
        <p:nvSpPr>
          <p:cNvPr id="4" name="Text Placeholder 3"/>
          <p:cNvSpPr>
            <a:spLocks noGrp="1"/>
          </p:cNvSpPr>
          <p:nvPr>
            <p:ph type="body" sz="quarter" idx="3"/>
          </p:nvPr>
        </p:nvSpPr>
        <p:spPr/>
        <p:txBody>
          <a:bodyPr/>
          <a:lstStyle/>
          <a:p>
            <a:pPr lvl="0"/>
            <a:r>
              <a:rPr lang="da-DK" dirty="0"/>
              <a:t>afmisi `ejen pinah]@ oube niheretikoc.</a:t>
            </a:r>
            <a:endParaRPr lang="en-US" dirty="0"/>
          </a:p>
        </p:txBody>
      </p:sp>
    </p:spTree>
    <p:extLst>
      <p:ext uri="{BB962C8B-B14F-4D97-AF65-F5344CB8AC3E}">
        <p14:creationId xmlns:p14="http://schemas.microsoft.com/office/powerpoint/2010/main" val="68149805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كل آبائنا : الذين أرضوا الرب :</a:t>
            </a:r>
          </a:p>
        </p:txBody>
      </p:sp>
      <p:sp>
        <p:nvSpPr>
          <p:cNvPr id="3" name="Text Placeholder 2"/>
          <p:cNvSpPr>
            <a:spLocks noGrp="1"/>
          </p:cNvSpPr>
          <p:nvPr>
            <p:ph type="body" idx="1"/>
          </p:nvPr>
        </p:nvSpPr>
        <p:spPr/>
        <p:txBody>
          <a:bodyPr/>
          <a:lstStyle/>
          <a:p>
            <a:r>
              <a:rPr lang="ar-EG" dirty="0"/>
              <a:t>نيم نين يوتي تيــرو : إيطاف راناف إم إبشويس :</a:t>
            </a:r>
          </a:p>
        </p:txBody>
      </p:sp>
      <p:sp>
        <p:nvSpPr>
          <p:cNvPr id="4" name="Text Placeholder 3"/>
          <p:cNvSpPr>
            <a:spLocks noGrp="1"/>
          </p:cNvSpPr>
          <p:nvPr>
            <p:ph type="body" sz="quarter" idx="3"/>
          </p:nvPr>
        </p:nvSpPr>
        <p:spPr/>
        <p:txBody>
          <a:bodyPr/>
          <a:lstStyle/>
          <a:p>
            <a:pPr lvl="0"/>
            <a:r>
              <a:rPr lang="pt-BR" dirty="0"/>
              <a:t>Nem nenio] tyrou@ `etauranaf `mP=o=c@</a:t>
            </a:r>
            <a:endParaRPr lang="en-US" dirty="0"/>
          </a:p>
        </p:txBody>
      </p:sp>
    </p:spTree>
    <p:extLst>
      <p:ext uri="{BB962C8B-B14F-4D97-AF65-F5344CB8AC3E}">
        <p14:creationId xmlns:p14="http://schemas.microsoft.com/office/powerpoint/2010/main" val="334552745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بركتهم المقدسة : تكون لنا حارساً.</a:t>
            </a:r>
          </a:p>
        </p:txBody>
      </p:sp>
      <p:sp>
        <p:nvSpPr>
          <p:cNvPr id="3" name="Text Placeholder 2"/>
          <p:cNvSpPr>
            <a:spLocks noGrp="1"/>
          </p:cNvSpPr>
          <p:nvPr>
            <p:ph type="body" idx="1"/>
          </p:nvPr>
        </p:nvSpPr>
        <p:spPr/>
        <p:txBody>
          <a:bodyPr/>
          <a:lstStyle/>
          <a:p>
            <a:r>
              <a:rPr lang="ar-EG" dirty="0"/>
              <a:t>إيه ريه بو إسمو إثؤواب : شوبـي نــان إن أوو ريف رويس.</a:t>
            </a:r>
          </a:p>
        </p:txBody>
      </p:sp>
      <p:sp>
        <p:nvSpPr>
          <p:cNvPr id="4" name="Text Placeholder 3"/>
          <p:cNvSpPr>
            <a:spLocks noGrp="1"/>
          </p:cNvSpPr>
          <p:nvPr>
            <p:ph type="body" sz="quarter" idx="3"/>
          </p:nvPr>
        </p:nvSpPr>
        <p:spPr/>
        <p:txBody>
          <a:bodyPr/>
          <a:lstStyle/>
          <a:p>
            <a:r>
              <a:rPr lang="en-US" dirty="0"/>
              <a:t> `ere </a:t>
            </a:r>
            <a:r>
              <a:rPr lang="en-US" dirty="0" err="1"/>
              <a:t>pou`cmou</a:t>
            </a:r>
            <a:r>
              <a:rPr lang="en-US" dirty="0"/>
              <a:t> =e=;=u@ </a:t>
            </a:r>
            <a:r>
              <a:rPr lang="en-US" dirty="0" err="1"/>
              <a:t>swpi</a:t>
            </a:r>
            <a:r>
              <a:rPr lang="en-US" dirty="0"/>
              <a:t> nan `</a:t>
            </a:r>
            <a:r>
              <a:rPr lang="en-US" dirty="0" err="1"/>
              <a:t>n`ourefrwic</a:t>
            </a:r>
            <a:r>
              <a:rPr lang="en-US" dirty="0"/>
              <a:t>.</a:t>
            </a:r>
          </a:p>
        </p:txBody>
      </p:sp>
    </p:spTree>
    <p:extLst>
      <p:ext uri="{BB962C8B-B14F-4D97-AF65-F5344CB8AC3E}">
        <p14:creationId xmlns:p14="http://schemas.microsoft.com/office/powerpoint/2010/main" val="1831536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CEDA1-816D-4ED7-923C-B1C4DF44FBCA}"/>
              </a:ext>
            </a:extLst>
          </p:cNvPr>
          <p:cNvSpPr>
            <a:spLocks noGrp="1"/>
          </p:cNvSpPr>
          <p:nvPr>
            <p:ph type="title"/>
          </p:nvPr>
        </p:nvSpPr>
        <p:spPr>
          <a:xfrm>
            <a:off x="-1600200" y="0"/>
            <a:ext cx="1600201" cy="1438836"/>
          </a:xfrm>
        </p:spPr>
        <p:txBody>
          <a:bodyPr>
            <a:normAutofit/>
          </a:bodyPr>
          <a:lstStyle/>
          <a:p>
            <a:r>
              <a:rPr lang="ar-EG" sz="3200" u="sng" dirty="0"/>
              <a:t>طوبه هينا الكبيرة</a:t>
            </a:r>
            <a:endParaRPr lang="en-GB" dirty="0"/>
          </a:p>
        </p:txBody>
      </p:sp>
      <p:sp>
        <p:nvSpPr>
          <p:cNvPr id="6" name="Text Placeholder 5"/>
          <p:cNvSpPr>
            <a:spLocks noGrp="1"/>
          </p:cNvSpPr>
          <p:nvPr>
            <p:ph type="body" idx="1"/>
          </p:nvPr>
        </p:nvSpPr>
        <p:spPr>
          <a:xfrm>
            <a:off x="0" y="5953313"/>
            <a:ext cx="9143999" cy="904688"/>
          </a:xfrm>
        </p:spPr>
        <p:txBody>
          <a:bodyPr anchor="ctr"/>
          <a:lstStyle/>
          <a:p>
            <a:r>
              <a:rPr lang="ar-EG" sz="3600" dirty="0"/>
              <a:t>طوبه هينا إنتى إفنوتي ناى نان</a:t>
            </a:r>
            <a:r>
              <a:rPr lang="en-US" sz="3600" dirty="0"/>
              <a:t>:</a:t>
            </a:r>
            <a:r>
              <a:rPr lang="ar-EG" sz="3600" dirty="0"/>
              <a:t> إنتيف شينهيت خارون إنتيف سوتيم إيرون</a:t>
            </a:r>
            <a:r>
              <a:rPr lang="en-US" sz="3600" dirty="0"/>
              <a:t>:</a:t>
            </a:r>
            <a:r>
              <a:rPr lang="ar-EG" sz="3600" dirty="0"/>
              <a:t> إنتيف إيرفويثين إيرون</a:t>
            </a:r>
            <a:r>
              <a:rPr lang="en-US" sz="3600" dirty="0"/>
              <a:t>:</a:t>
            </a:r>
            <a:endParaRPr lang="ar-EG" sz="3600" dirty="0"/>
          </a:p>
        </p:txBody>
      </p:sp>
      <p:sp>
        <p:nvSpPr>
          <p:cNvPr id="7" name="Text Placeholder 6"/>
          <p:cNvSpPr>
            <a:spLocks noGrp="1"/>
          </p:cNvSpPr>
          <p:nvPr>
            <p:ph type="body" sz="quarter" idx="3"/>
          </p:nvPr>
        </p:nvSpPr>
        <p:spPr>
          <a:xfrm>
            <a:off x="-1" y="4975412"/>
            <a:ext cx="9144000" cy="904688"/>
          </a:xfrm>
        </p:spPr>
        <p:txBody>
          <a:bodyPr/>
          <a:lstStyle/>
          <a:p>
            <a:pPr>
              <a:spcBef>
                <a:spcPts val="0"/>
              </a:spcBef>
            </a:pPr>
            <a:r>
              <a:rPr lang="en-US" dirty="0" err="1"/>
              <a:t>Twbh</a:t>
            </a:r>
            <a:r>
              <a:rPr lang="en-US" dirty="0"/>
              <a:t> </a:t>
            </a:r>
            <a:r>
              <a:rPr lang="en-US" dirty="0" err="1"/>
              <a:t>hina</a:t>
            </a:r>
            <a:r>
              <a:rPr lang="en-US" dirty="0"/>
              <a:t> `</a:t>
            </a:r>
            <a:r>
              <a:rPr lang="en-US" dirty="0" err="1"/>
              <a:t>nte</a:t>
            </a:r>
            <a:r>
              <a:rPr lang="en-US" dirty="0"/>
              <a:t> V] </a:t>
            </a:r>
            <a:r>
              <a:rPr lang="en-US" dirty="0" err="1"/>
              <a:t>nai</a:t>
            </a:r>
            <a:r>
              <a:rPr lang="en-US" dirty="0"/>
              <a:t> nan@ `</a:t>
            </a:r>
            <a:r>
              <a:rPr lang="en-US" dirty="0" err="1"/>
              <a:t>ntefsenhyt</a:t>
            </a:r>
            <a:r>
              <a:rPr lang="en-US" dirty="0"/>
              <a:t> </a:t>
            </a:r>
            <a:r>
              <a:rPr lang="en-US" dirty="0" err="1"/>
              <a:t>qaron</a:t>
            </a:r>
            <a:endParaRPr lang="ar-EG" dirty="0"/>
          </a:p>
          <a:p>
            <a:pPr>
              <a:spcBef>
                <a:spcPts val="0"/>
              </a:spcBef>
            </a:pPr>
            <a:r>
              <a:rPr lang="en-US" sz="3600" dirty="0"/>
              <a:t> `</a:t>
            </a:r>
            <a:r>
              <a:rPr lang="en-US" sz="3600" dirty="0" err="1"/>
              <a:t>ntefcwtem</a:t>
            </a:r>
            <a:r>
              <a:rPr lang="en-US" sz="3600" dirty="0"/>
              <a:t> `</a:t>
            </a:r>
            <a:r>
              <a:rPr lang="en-US" sz="3600" dirty="0" err="1"/>
              <a:t>eron</a:t>
            </a:r>
            <a:r>
              <a:rPr lang="en-US" sz="3600" dirty="0"/>
              <a:t>@ `</a:t>
            </a:r>
            <a:r>
              <a:rPr lang="en-US" sz="3600" dirty="0" err="1"/>
              <a:t>nteferbo`y;in</a:t>
            </a:r>
            <a:r>
              <a:rPr lang="en-US" sz="3600" dirty="0"/>
              <a:t> `</a:t>
            </a:r>
            <a:r>
              <a:rPr lang="en-US" sz="3600" dirty="0" err="1"/>
              <a:t>eron</a:t>
            </a:r>
            <a:r>
              <a:rPr lang="en-US" sz="36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0" y="4377533"/>
            <a:ext cx="9144000" cy="597879"/>
          </a:xfrm>
        </p:spPr>
        <p:txBody>
          <a:bodyPr/>
          <a:lstStyle/>
          <a:p>
            <a:r>
              <a:rPr lang="ar-EG" sz="4000" dirty="0"/>
              <a:t>إطلبوا لكي يرحمنا الله ويتراءف علينا ويسمعنا ويعيننا</a:t>
            </a:r>
            <a:endParaRPr lang="en-US" sz="4000" dirty="0"/>
          </a:p>
        </p:txBody>
      </p:sp>
    </p:spTree>
    <p:extLst>
      <p:ext uri="{BB962C8B-B14F-4D97-AF65-F5344CB8AC3E}">
        <p14:creationId xmlns:p14="http://schemas.microsoft.com/office/powerpoint/2010/main" val="577420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بصلواتهم : انعم لنا يا الله :</a:t>
            </a:r>
          </a:p>
        </p:txBody>
      </p:sp>
      <p:sp>
        <p:nvSpPr>
          <p:cNvPr id="3" name="Text Placeholder 2"/>
          <p:cNvSpPr>
            <a:spLocks noGrp="1"/>
          </p:cNvSpPr>
          <p:nvPr>
            <p:ph type="body" idx="1"/>
          </p:nvPr>
        </p:nvSpPr>
        <p:spPr/>
        <p:txBody>
          <a:bodyPr/>
          <a:lstStyle/>
          <a:p>
            <a:r>
              <a:rPr lang="ar-EG" dirty="0"/>
              <a:t>هيتيـن نو إفكـي : أري إهموت نان إفنوتي :</a:t>
            </a:r>
          </a:p>
        </p:txBody>
      </p:sp>
      <p:sp>
        <p:nvSpPr>
          <p:cNvPr id="4" name="Text Placeholder 3"/>
          <p:cNvSpPr>
            <a:spLocks noGrp="1"/>
          </p:cNvSpPr>
          <p:nvPr>
            <p:ph type="body" sz="quarter" idx="3"/>
          </p:nvPr>
        </p:nvSpPr>
        <p:spPr/>
        <p:txBody>
          <a:bodyPr/>
          <a:lstStyle/>
          <a:p>
            <a:pPr lvl="0"/>
            <a:r>
              <a:rPr lang="fi-FI" dirty="0"/>
              <a:t> Hiten nou`eu,y@ `ari`hmot nan V]@</a:t>
            </a:r>
            <a:endParaRPr lang="en-US" dirty="0"/>
          </a:p>
        </p:txBody>
      </p:sp>
    </p:spTree>
    <p:extLst>
      <p:ext uri="{BB962C8B-B14F-4D97-AF65-F5344CB8AC3E}">
        <p14:creationId xmlns:p14="http://schemas.microsoft.com/office/powerpoint/2010/main" val="71663042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بمغفرة خطايانا : واعطنا سلاماً.</a:t>
            </a:r>
          </a:p>
        </p:txBody>
      </p:sp>
      <p:sp>
        <p:nvSpPr>
          <p:cNvPr id="3" name="Text Placeholder 2"/>
          <p:cNvSpPr>
            <a:spLocks noGrp="1"/>
          </p:cNvSpPr>
          <p:nvPr>
            <p:ph type="body" idx="1"/>
          </p:nvPr>
        </p:nvSpPr>
        <p:spPr/>
        <p:txBody>
          <a:bodyPr/>
          <a:lstStyle/>
          <a:p>
            <a:r>
              <a:rPr lang="ar-EG" dirty="0"/>
              <a:t>إم بي كو إيفول إنتي نين نوفي : موينان إن او سوتي.</a:t>
            </a:r>
          </a:p>
        </p:txBody>
      </p:sp>
      <p:sp>
        <p:nvSpPr>
          <p:cNvPr id="4" name="Text Placeholder 3"/>
          <p:cNvSpPr>
            <a:spLocks noGrp="1"/>
          </p:cNvSpPr>
          <p:nvPr>
            <p:ph type="body" sz="quarter" idx="3"/>
          </p:nvPr>
        </p:nvSpPr>
        <p:spPr/>
        <p:txBody>
          <a:bodyPr/>
          <a:lstStyle/>
          <a:p>
            <a:pPr lvl="0"/>
            <a:r>
              <a:rPr lang="en-US" dirty="0"/>
              <a:t>`</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 </a:t>
            </a:r>
            <a:r>
              <a:rPr lang="en-US" dirty="0" err="1"/>
              <a:t>moi</a:t>
            </a:r>
            <a:r>
              <a:rPr lang="en-US" dirty="0"/>
              <a:t> nan `</a:t>
            </a:r>
            <a:r>
              <a:rPr lang="en-US" dirty="0" err="1"/>
              <a:t>n`oucw</a:t>
            </a:r>
            <a:r>
              <a:rPr lang="en-US" dirty="0"/>
              <a:t>].</a:t>
            </a:r>
          </a:p>
        </p:txBody>
      </p:sp>
    </p:spTree>
    <p:extLst>
      <p:ext uri="{BB962C8B-B14F-4D97-AF65-F5344CB8AC3E}">
        <p14:creationId xmlns:p14="http://schemas.microsoft.com/office/powerpoint/2010/main" val="202866472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مراحمك يا إلهي : غير محصاة :</a:t>
            </a:r>
          </a:p>
        </p:txBody>
      </p:sp>
      <p:sp>
        <p:nvSpPr>
          <p:cNvPr id="3" name="Text Placeholder 2"/>
          <p:cNvSpPr>
            <a:spLocks noGrp="1"/>
          </p:cNvSpPr>
          <p:nvPr>
            <p:ph type="body" idx="1"/>
          </p:nvPr>
        </p:nvSpPr>
        <p:spPr/>
        <p:txBody>
          <a:bodyPr/>
          <a:lstStyle/>
          <a:p>
            <a:r>
              <a:rPr lang="ar-EG" dirty="0"/>
              <a:t>نيك ناي أو بانـوتي : هانا تشيبي إم مو أوو :</a:t>
            </a:r>
          </a:p>
        </p:txBody>
      </p:sp>
      <p:sp>
        <p:nvSpPr>
          <p:cNvPr id="4" name="Text Placeholder 3"/>
          <p:cNvSpPr>
            <a:spLocks noGrp="1"/>
          </p:cNvSpPr>
          <p:nvPr>
            <p:ph type="body" sz="quarter" idx="3"/>
          </p:nvPr>
        </p:nvSpPr>
        <p:spPr/>
        <p:txBody>
          <a:bodyPr/>
          <a:lstStyle/>
          <a:p>
            <a:pPr lvl="0"/>
            <a:r>
              <a:rPr lang="pl-PL" dirty="0"/>
              <a:t>Neknai `w paNou]@ hanat[i`ypi `mmwou@</a:t>
            </a:r>
            <a:endParaRPr lang="en-US" dirty="0"/>
          </a:p>
        </p:txBody>
      </p:sp>
    </p:spTree>
    <p:extLst>
      <p:ext uri="{BB962C8B-B14F-4D97-AF65-F5344CB8AC3E}">
        <p14:creationId xmlns:p14="http://schemas.microsoft.com/office/powerpoint/2010/main" val="90751124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وكثيرة جداً : هي رأفاتك.</a:t>
            </a:r>
          </a:p>
        </p:txBody>
      </p:sp>
      <p:sp>
        <p:nvSpPr>
          <p:cNvPr id="3" name="Text Placeholder 2"/>
          <p:cNvSpPr>
            <a:spLocks noGrp="1"/>
          </p:cNvSpPr>
          <p:nvPr>
            <p:ph type="body" idx="1"/>
          </p:nvPr>
        </p:nvSpPr>
        <p:spPr/>
        <p:txBody>
          <a:bodyPr/>
          <a:lstStyle/>
          <a:p>
            <a:r>
              <a:rPr lang="ar-EG" dirty="0"/>
              <a:t>سيه أوش إيه ماشو : إنجيه نيك ميت شينهيت.</a:t>
            </a:r>
          </a:p>
        </p:txBody>
      </p:sp>
      <p:sp>
        <p:nvSpPr>
          <p:cNvPr id="4" name="Text Placeholder 3"/>
          <p:cNvSpPr>
            <a:spLocks noGrp="1"/>
          </p:cNvSpPr>
          <p:nvPr>
            <p:ph type="body" sz="quarter" idx="3"/>
          </p:nvPr>
        </p:nvSpPr>
        <p:spPr/>
        <p:txBody>
          <a:bodyPr/>
          <a:lstStyle/>
          <a:p>
            <a:pPr lvl="0"/>
            <a:r>
              <a:rPr lang="pt-BR" dirty="0"/>
              <a:t>ce`os `emasw@ `nje nekmetsenhyt.</a:t>
            </a:r>
            <a:endParaRPr lang="en-US" dirty="0"/>
          </a:p>
        </p:txBody>
      </p:sp>
    </p:spTree>
    <p:extLst>
      <p:ext uri="{BB962C8B-B14F-4D97-AF65-F5344CB8AC3E}">
        <p14:creationId xmlns:p14="http://schemas.microsoft.com/office/powerpoint/2010/main" val="187303484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قطرات المطر : محصاة عندك جميعها :</a:t>
            </a:r>
          </a:p>
        </p:txBody>
      </p:sp>
      <p:sp>
        <p:nvSpPr>
          <p:cNvPr id="3" name="Text Placeholder 2"/>
          <p:cNvSpPr>
            <a:spLocks noGrp="1"/>
          </p:cNvSpPr>
          <p:nvPr>
            <p:ph type="body" idx="1"/>
          </p:nvPr>
        </p:nvSpPr>
        <p:spPr/>
        <p:txBody>
          <a:bodyPr/>
          <a:lstStyle/>
          <a:p>
            <a:r>
              <a:rPr lang="ar-EG" dirty="0"/>
              <a:t>ني تيل تي لـي إممـون هو أوو : سيه إي بي إنتوتك تيرو :</a:t>
            </a:r>
          </a:p>
        </p:txBody>
      </p:sp>
      <p:sp>
        <p:nvSpPr>
          <p:cNvPr id="4" name="Text Placeholder 3"/>
          <p:cNvSpPr>
            <a:spLocks noGrp="1"/>
          </p:cNvSpPr>
          <p:nvPr>
            <p:ph type="body" sz="quarter" idx="3"/>
          </p:nvPr>
        </p:nvSpPr>
        <p:spPr/>
        <p:txBody>
          <a:bodyPr/>
          <a:lstStyle/>
          <a:p>
            <a:pPr lvl="0"/>
            <a:r>
              <a:rPr lang="fi-FI" dirty="0"/>
              <a:t> Niteltili `mmounhw`ou@ ceyp `ntotk tyrou@</a:t>
            </a:r>
            <a:endParaRPr lang="en-US" dirty="0"/>
          </a:p>
        </p:txBody>
      </p:sp>
    </p:spTree>
    <p:extLst>
      <p:ext uri="{BB962C8B-B14F-4D97-AF65-F5344CB8AC3E}">
        <p14:creationId xmlns:p14="http://schemas.microsoft.com/office/powerpoint/2010/main" val="429222728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ورمل البحر : كائن أمام عينيك.</a:t>
            </a:r>
          </a:p>
        </p:txBody>
      </p:sp>
      <p:sp>
        <p:nvSpPr>
          <p:cNvPr id="3" name="Text Placeholder 2"/>
          <p:cNvSpPr>
            <a:spLocks noGrp="1"/>
          </p:cNvSpPr>
          <p:nvPr>
            <p:ph type="body" idx="1"/>
          </p:nvPr>
        </p:nvSpPr>
        <p:spPr/>
        <p:txBody>
          <a:bodyPr/>
          <a:lstStyle/>
          <a:p>
            <a:r>
              <a:rPr lang="ar-EG" dirty="0"/>
              <a:t>بي كيه شو إنتيه إفيوم : سيه كي ناهرين نيك فال.</a:t>
            </a:r>
          </a:p>
        </p:txBody>
      </p:sp>
      <p:sp>
        <p:nvSpPr>
          <p:cNvPr id="4" name="Text Placeholder 3"/>
          <p:cNvSpPr>
            <a:spLocks noGrp="1"/>
          </p:cNvSpPr>
          <p:nvPr>
            <p:ph type="body" sz="quarter" idx="3"/>
          </p:nvPr>
        </p:nvSpPr>
        <p:spPr/>
        <p:txBody>
          <a:bodyPr/>
          <a:lstStyle/>
          <a:p>
            <a:pPr lvl="0"/>
            <a:r>
              <a:rPr lang="en-US" dirty="0"/>
              <a:t> </a:t>
            </a:r>
            <a:r>
              <a:rPr lang="en-US" dirty="0" err="1"/>
              <a:t>pikesw</a:t>
            </a:r>
            <a:r>
              <a:rPr lang="en-US" dirty="0"/>
              <a:t> `</a:t>
            </a:r>
            <a:r>
              <a:rPr lang="en-US" dirty="0" err="1"/>
              <a:t>nte</a:t>
            </a:r>
            <a:r>
              <a:rPr lang="en-US" dirty="0"/>
              <a:t> `</a:t>
            </a:r>
            <a:r>
              <a:rPr lang="en-US" dirty="0" err="1"/>
              <a:t>viom</a:t>
            </a:r>
            <a:r>
              <a:rPr lang="en-US" dirty="0"/>
              <a:t>@ </a:t>
            </a:r>
            <a:r>
              <a:rPr lang="en-US" dirty="0" err="1"/>
              <a:t>ce,y</a:t>
            </a:r>
            <a:r>
              <a:rPr lang="en-US" dirty="0"/>
              <a:t> </a:t>
            </a:r>
            <a:r>
              <a:rPr lang="en-US" dirty="0" err="1"/>
              <a:t>nahren</a:t>
            </a:r>
            <a:r>
              <a:rPr lang="en-US" dirty="0"/>
              <a:t> </a:t>
            </a:r>
            <a:r>
              <a:rPr lang="en-US" dirty="0" err="1"/>
              <a:t>nekbal</a:t>
            </a:r>
            <a:r>
              <a:rPr lang="en-US" dirty="0"/>
              <a:t>.</a:t>
            </a:r>
          </a:p>
        </p:txBody>
      </p:sp>
    </p:spTree>
    <p:extLst>
      <p:ext uri="{BB962C8B-B14F-4D97-AF65-F5344CB8AC3E}">
        <p14:creationId xmlns:p14="http://schemas.microsoft.com/office/powerpoint/2010/main" val="348170545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فكم بالحري : خطايا نفسي :</a:t>
            </a:r>
          </a:p>
        </p:txBody>
      </p:sp>
      <p:sp>
        <p:nvSpPr>
          <p:cNvPr id="3" name="Text Placeholder 2"/>
          <p:cNvSpPr>
            <a:spLocks noGrp="1"/>
          </p:cNvSpPr>
          <p:nvPr>
            <p:ph type="body" idx="1"/>
          </p:nvPr>
        </p:nvSpPr>
        <p:spPr/>
        <p:txBody>
          <a:bodyPr/>
          <a:lstStyle/>
          <a:p>
            <a:r>
              <a:rPr lang="ar-EG" dirty="0"/>
              <a:t>يي أف إيـر ماللـون : ني نوفي إنتيه طا بسيكي :</a:t>
            </a:r>
          </a:p>
        </p:txBody>
      </p:sp>
      <p:sp>
        <p:nvSpPr>
          <p:cNvPr id="4" name="Text Placeholder 3"/>
          <p:cNvSpPr>
            <a:spLocks noGrp="1"/>
          </p:cNvSpPr>
          <p:nvPr>
            <p:ph type="body" sz="quarter" idx="3"/>
          </p:nvPr>
        </p:nvSpPr>
        <p:spPr/>
        <p:txBody>
          <a:bodyPr/>
          <a:lstStyle/>
          <a:p>
            <a:pPr lvl="0"/>
            <a:r>
              <a:rPr lang="en-US" dirty="0" err="1"/>
              <a:t>Ie</a:t>
            </a:r>
            <a:r>
              <a:rPr lang="en-US" dirty="0"/>
              <a:t> </a:t>
            </a:r>
            <a:r>
              <a:rPr lang="en-US" dirty="0" err="1"/>
              <a:t>auyr</a:t>
            </a:r>
            <a:r>
              <a:rPr lang="en-US" dirty="0"/>
              <a:t> </a:t>
            </a:r>
            <a:r>
              <a:rPr lang="en-US" dirty="0" err="1"/>
              <a:t>mallon</a:t>
            </a:r>
            <a:r>
              <a:rPr lang="en-US" dirty="0"/>
              <a:t>@ </a:t>
            </a:r>
            <a:r>
              <a:rPr lang="en-US" dirty="0" err="1"/>
              <a:t>ninobi</a:t>
            </a:r>
            <a:r>
              <a:rPr lang="en-US" dirty="0"/>
              <a:t> `</a:t>
            </a:r>
            <a:r>
              <a:rPr lang="en-US" dirty="0" err="1"/>
              <a:t>nte</a:t>
            </a:r>
            <a:r>
              <a:rPr lang="en-US" dirty="0"/>
              <a:t> ta`'</a:t>
            </a:r>
            <a:r>
              <a:rPr lang="en-US" dirty="0" err="1"/>
              <a:t>u,y</a:t>
            </a:r>
            <a:endParaRPr lang="en-US" dirty="0"/>
          </a:p>
        </p:txBody>
      </p:sp>
    </p:spTree>
    <p:extLst>
      <p:ext uri="{BB962C8B-B14F-4D97-AF65-F5344CB8AC3E}">
        <p14:creationId xmlns:p14="http://schemas.microsoft.com/office/powerpoint/2010/main" val="418690062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هذه الظاهرة : أمامك ياربي.</a:t>
            </a:r>
          </a:p>
        </p:txBody>
      </p:sp>
      <p:sp>
        <p:nvSpPr>
          <p:cNvPr id="3" name="Text Placeholder 2"/>
          <p:cNvSpPr>
            <a:spLocks noGrp="1"/>
          </p:cNvSpPr>
          <p:nvPr>
            <p:ph type="body" idx="1"/>
          </p:nvPr>
        </p:nvSpPr>
        <p:spPr/>
        <p:txBody>
          <a:bodyPr/>
          <a:lstStyle/>
          <a:p>
            <a:r>
              <a:rPr lang="ar-EG" dirty="0"/>
              <a:t>ناي إث أوو أونه إيفول : إمبيك إمثو باشويس.</a:t>
            </a:r>
          </a:p>
        </p:txBody>
      </p:sp>
      <p:sp>
        <p:nvSpPr>
          <p:cNvPr id="4" name="Text Placeholder 3"/>
          <p:cNvSpPr>
            <a:spLocks noGrp="1"/>
          </p:cNvSpPr>
          <p:nvPr>
            <p:ph type="body" sz="quarter" idx="3"/>
          </p:nvPr>
        </p:nvSpPr>
        <p:spPr/>
        <p:txBody>
          <a:bodyPr/>
          <a:lstStyle/>
          <a:p>
            <a:pPr lvl="0"/>
            <a:r>
              <a:rPr lang="pt-BR" dirty="0"/>
              <a:t>nai e;`ou`wnh `ebol@ `mpek`m;o pa=o=c.</a:t>
            </a:r>
            <a:endParaRPr lang="en-US" dirty="0"/>
          </a:p>
        </p:txBody>
      </p:sp>
    </p:spTree>
    <p:extLst>
      <p:ext uri="{BB962C8B-B14F-4D97-AF65-F5344CB8AC3E}">
        <p14:creationId xmlns:p14="http://schemas.microsoft.com/office/powerpoint/2010/main" val="1779420868"/>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الخطايا التي صنعتها : ياربي لا تذكرها :</a:t>
            </a:r>
          </a:p>
        </p:txBody>
      </p:sp>
      <p:sp>
        <p:nvSpPr>
          <p:cNvPr id="3" name="Text Placeholder 2"/>
          <p:cNvSpPr>
            <a:spLocks noGrp="1"/>
          </p:cNvSpPr>
          <p:nvPr>
            <p:ph type="body" idx="1"/>
          </p:nvPr>
        </p:nvSpPr>
        <p:spPr/>
        <p:txBody>
          <a:bodyPr/>
          <a:lstStyle/>
          <a:p>
            <a:r>
              <a:rPr lang="ar-EG" dirty="0"/>
              <a:t>ني نوفي إطاي أيتوو : باشويس إننيك إر بوو ميفئـي :</a:t>
            </a:r>
          </a:p>
        </p:txBody>
      </p:sp>
      <p:sp>
        <p:nvSpPr>
          <p:cNvPr id="4" name="Text Placeholder 3"/>
          <p:cNvSpPr>
            <a:spLocks noGrp="1"/>
          </p:cNvSpPr>
          <p:nvPr>
            <p:ph type="body" sz="quarter" idx="3"/>
          </p:nvPr>
        </p:nvSpPr>
        <p:spPr/>
        <p:txBody>
          <a:bodyPr/>
          <a:lstStyle/>
          <a:p>
            <a:pPr lvl="0"/>
            <a:r>
              <a:rPr lang="pt-BR" dirty="0"/>
              <a:t>Ninobi etai`atou@ pa=o=c `nnek`erpoumeu`i@</a:t>
            </a:r>
            <a:endParaRPr lang="en-US" dirty="0"/>
          </a:p>
        </p:txBody>
      </p:sp>
    </p:spTree>
    <p:extLst>
      <p:ext uri="{BB962C8B-B14F-4D97-AF65-F5344CB8AC3E}">
        <p14:creationId xmlns:p14="http://schemas.microsoft.com/office/powerpoint/2010/main" val="132844166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ولا تحسب : آثامي.</a:t>
            </a:r>
          </a:p>
        </p:txBody>
      </p:sp>
      <p:sp>
        <p:nvSpPr>
          <p:cNvPr id="3" name="Text Placeholder 2"/>
          <p:cNvSpPr>
            <a:spLocks noGrp="1"/>
          </p:cNvSpPr>
          <p:nvPr>
            <p:ph type="body" idx="1"/>
          </p:nvPr>
        </p:nvSpPr>
        <p:spPr/>
        <p:txBody>
          <a:bodyPr/>
          <a:lstStyle/>
          <a:p>
            <a:r>
              <a:rPr lang="ar-EG" dirty="0"/>
              <a:t>أوذيـه إمبيـر تي إهثيك : إيه نا أنوميا.</a:t>
            </a:r>
          </a:p>
        </p:txBody>
      </p:sp>
      <p:sp>
        <p:nvSpPr>
          <p:cNvPr id="4" name="Text Placeholder 3"/>
          <p:cNvSpPr>
            <a:spLocks noGrp="1"/>
          </p:cNvSpPr>
          <p:nvPr>
            <p:ph type="body" sz="quarter" idx="3"/>
          </p:nvPr>
        </p:nvSpPr>
        <p:spPr/>
        <p:txBody>
          <a:bodyPr/>
          <a:lstStyle/>
          <a:p>
            <a:pPr lvl="0"/>
            <a:r>
              <a:rPr lang="sv-SE" dirty="0"/>
              <a:t>oude `mper]`h;yk@ `ena`anomia.</a:t>
            </a:r>
            <a:endParaRPr lang="en-US" dirty="0"/>
          </a:p>
        </p:txBody>
      </p:sp>
    </p:spTree>
    <p:extLst>
      <p:ext uri="{BB962C8B-B14F-4D97-AF65-F5344CB8AC3E}">
        <p14:creationId xmlns:p14="http://schemas.microsoft.com/office/powerpoint/2010/main" val="392892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43600"/>
            <a:ext cx="9143999" cy="914401"/>
          </a:xfrm>
        </p:spPr>
        <p:txBody>
          <a:bodyPr anchor="ctr"/>
          <a:lstStyle/>
          <a:p>
            <a:r>
              <a:rPr lang="ar-EG" sz="3400" dirty="0"/>
              <a:t>إنتيف جيربي رازموس نيڤين إيڤول هارون: إنتيف كانين ناهتي إفمين إيڤول. </a:t>
            </a:r>
          </a:p>
        </p:txBody>
      </p:sp>
      <p:sp>
        <p:nvSpPr>
          <p:cNvPr id="7" name="Text Placeholder 6"/>
          <p:cNvSpPr>
            <a:spLocks noGrp="1"/>
          </p:cNvSpPr>
          <p:nvPr>
            <p:ph type="body" sz="quarter" idx="3"/>
          </p:nvPr>
        </p:nvSpPr>
        <p:spPr>
          <a:xfrm>
            <a:off x="-2" y="5042647"/>
            <a:ext cx="9144000" cy="878199"/>
          </a:xfrm>
        </p:spPr>
        <p:txBody>
          <a:bodyPr/>
          <a:lstStyle/>
          <a:p>
            <a:pPr>
              <a:spcBef>
                <a:spcPts val="0"/>
              </a:spcBef>
            </a:pPr>
            <a:r>
              <a:rPr lang="en-US" dirty="0"/>
              <a:t>`</a:t>
            </a:r>
            <a:r>
              <a:rPr lang="en-US" dirty="0" err="1"/>
              <a:t>ntefjer</a:t>
            </a:r>
            <a:r>
              <a:rPr lang="en-US" dirty="0"/>
              <a:t> </a:t>
            </a:r>
            <a:r>
              <a:rPr lang="en-US" dirty="0" err="1"/>
              <a:t>piracmoc</a:t>
            </a:r>
            <a:r>
              <a:rPr lang="en-US" dirty="0"/>
              <a:t> </a:t>
            </a:r>
            <a:r>
              <a:rPr lang="en-US" dirty="0" err="1"/>
              <a:t>niben</a:t>
            </a:r>
            <a:r>
              <a:rPr lang="en-US" dirty="0"/>
              <a:t> `</a:t>
            </a:r>
            <a:r>
              <a:rPr lang="en-US" dirty="0" err="1"/>
              <a:t>ebol</a:t>
            </a:r>
            <a:r>
              <a:rPr lang="en-US" dirty="0"/>
              <a:t> </a:t>
            </a:r>
            <a:r>
              <a:rPr lang="en-US" dirty="0" err="1"/>
              <a:t>haron</a:t>
            </a:r>
            <a:r>
              <a:rPr lang="en-US" dirty="0"/>
              <a:t>@ `</a:t>
            </a:r>
            <a:r>
              <a:rPr lang="en-US" dirty="0" err="1"/>
              <a:t>ntef,a</a:t>
            </a:r>
            <a:r>
              <a:rPr lang="en-US" dirty="0"/>
              <a:t> </a:t>
            </a:r>
            <a:r>
              <a:rPr lang="en-US" dirty="0" err="1"/>
              <a:t>pennah</a:t>
            </a:r>
            <a:r>
              <a:rPr lang="en-US" dirty="0"/>
              <a:t>] </a:t>
            </a:r>
            <a:r>
              <a:rPr lang="en-US" dirty="0" err="1"/>
              <a:t>efmyn</a:t>
            </a:r>
            <a:r>
              <a:rPr lang="en-US" dirty="0"/>
              <a:t> `</a:t>
            </a:r>
            <a:r>
              <a:rPr lang="en-US" dirty="0" err="1"/>
              <a:t>ebol</a:t>
            </a:r>
            <a:r>
              <a:rPr lang="en-US"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77705"/>
          </a:xfrm>
        </p:spPr>
        <p:txBody>
          <a:bodyPr/>
          <a:lstStyle/>
          <a:p>
            <a:r>
              <a:rPr lang="ar-EG" sz="4400" dirty="0"/>
              <a:t>ويبدد عنا كل التجارب ويديم إيماننا. </a:t>
            </a:r>
            <a:endParaRPr lang="en-US" sz="4400" dirty="0"/>
          </a:p>
        </p:txBody>
      </p:sp>
    </p:spTree>
    <p:extLst>
      <p:ext uri="{BB962C8B-B14F-4D97-AF65-F5344CB8AC3E}">
        <p14:creationId xmlns:p14="http://schemas.microsoft.com/office/powerpoint/2010/main" val="355022461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فإن العشار اخترته : والزانية خلصتها :</a:t>
            </a:r>
          </a:p>
        </p:txBody>
      </p:sp>
      <p:sp>
        <p:nvSpPr>
          <p:cNvPr id="3" name="Text Placeholder 2"/>
          <p:cNvSpPr>
            <a:spLocks noGrp="1"/>
          </p:cNvSpPr>
          <p:nvPr>
            <p:ph type="body" idx="1"/>
          </p:nvPr>
        </p:nvSpPr>
        <p:spPr/>
        <p:txBody>
          <a:bodyPr/>
          <a:lstStyle/>
          <a:p>
            <a:r>
              <a:rPr lang="ar-EG" dirty="0"/>
              <a:t>جيه بي تيه لونيس أكسوتبف : تي بورني أكسوتي إمموس :</a:t>
            </a:r>
          </a:p>
        </p:txBody>
      </p:sp>
      <p:sp>
        <p:nvSpPr>
          <p:cNvPr id="4" name="Text Placeholder 3"/>
          <p:cNvSpPr>
            <a:spLocks noGrp="1"/>
          </p:cNvSpPr>
          <p:nvPr>
            <p:ph type="body" sz="quarter" idx="3"/>
          </p:nvPr>
        </p:nvSpPr>
        <p:spPr/>
        <p:txBody>
          <a:bodyPr/>
          <a:lstStyle/>
          <a:p>
            <a:pPr lvl="0"/>
            <a:r>
              <a:rPr lang="pl-PL" dirty="0"/>
              <a:t>Je pitelwnyc akcotpf@ ]porny akcw] `mmoc</a:t>
            </a:r>
            <a:endParaRPr lang="en-US" dirty="0"/>
          </a:p>
        </p:txBody>
      </p:sp>
    </p:spTree>
    <p:extLst>
      <p:ext uri="{BB962C8B-B14F-4D97-AF65-F5344CB8AC3E}">
        <p14:creationId xmlns:p14="http://schemas.microsoft.com/office/powerpoint/2010/main" val="379750616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واللص اليمين : يا سيدي ذكرته.</a:t>
            </a:r>
          </a:p>
        </p:txBody>
      </p:sp>
      <p:sp>
        <p:nvSpPr>
          <p:cNvPr id="3" name="Text Placeholder 2"/>
          <p:cNvSpPr>
            <a:spLocks noGrp="1"/>
          </p:cNvSpPr>
          <p:nvPr>
            <p:ph type="body" idx="1"/>
          </p:nvPr>
        </p:nvSpPr>
        <p:spPr/>
        <p:txBody>
          <a:bodyPr/>
          <a:lstStyle/>
          <a:p>
            <a:r>
              <a:rPr lang="ar-EG" dirty="0"/>
              <a:t>بي سوني إت صا أوي نام : باشويس أك إر بيف ميفئي.</a:t>
            </a:r>
          </a:p>
        </p:txBody>
      </p:sp>
      <p:sp>
        <p:nvSpPr>
          <p:cNvPr id="4" name="Text Placeholder 3"/>
          <p:cNvSpPr>
            <a:spLocks noGrp="1"/>
          </p:cNvSpPr>
          <p:nvPr>
            <p:ph type="body" sz="quarter" idx="3"/>
          </p:nvPr>
        </p:nvSpPr>
        <p:spPr/>
        <p:txBody>
          <a:bodyPr/>
          <a:lstStyle/>
          <a:p>
            <a:r>
              <a:rPr lang="en-US" dirty="0" err="1"/>
              <a:t>piconi</a:t>
            </a:r>
            <a:r>
              <a:rPr lang="en-US" dirty="0"/>
              <a:t> </a:t>
            </a:r>
            <a:r>
              <a:rPr lang="en-US" dirty="0" err="1"/>
              <a:t>etcaou`inam</a:t>
            </a:r>
            <a:r>
              <a:rPr lang="en-US" dirty="0"/>
              <a:t>@ pa=o=c </a:t>
            </a:r>
            <a:r>
              <a:rPr lang="en-US" dirty="0" err="1"/>
              <a:t>akerpefmeu`i</a:t>
            </a:r>
            <a:r>
              <a:rPr lang="en-US" dirty="0"/>
              <a:t>.</a:t>
            </a:r>
          </a:p>
        </p:txBody>
      </p:sp>
    </p:spTree>
    <p:extLst>
      <p:ext uri="{BB962C8B-B14F-4D97-AF65-F5344CB8AC3E}">
        <p14:creationId xmlns:p14="http://schemas.microsoft.com/office/powerpoint/2010/main" val="327517155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وأنا أيضاً الخاطيء : يا سيدي :</a:t>
            </a:r>
          </a:p>
        </p:txBody>
      </p:sp>
      <p:sp>
        <p:nvSpPr>
          <p:cNvPr id="3" name="Text Placeholder 2"/>
          <p:cNvSpPr>
            <a:spLocks noGrp="1"/>
          </p:cNvSpPr>
          <p:nvPr>
            <p:ph type="body" idx="1"/>
          </p:nvPr>
        </p:nvSpPr>
        <p:spPr/>
        <p:txBody>
          <a:bodyPr/>
          <a:lstStyle/>
          <a:p>
            <a:r>
              <a:rPr lang="ar-EG" dirty="0"/>
              <a:t>أنـوك هـو باشويــس : خـا بـي ريـف إرنـوفي :</a:t>
            </a:r>
          </a:p>
        </p:txBody>
      </p:sp>
      <p:sp>
        <p:nvSpPr>
          <p:cNvPr id="4" name="Text Placeholder 3"/>
          <p:cNvSpPr>
            <a:spLocks noGrp="1"/>
          </p:cNvSpPr>
          <p:nvPr>
            <p:ph type="body" sz="quarter" idx="3"/>
          </p:nvPr>
        </p:nvSpPr>
        <p:spPr/>
        <p:txBody>
          <a:bodyPr/>
          <a:lstStyle/>
          <a:p>
            <a:pPr lvl="0"/>
            <a:r>
              <a:rPr lang="pt-BR" dirty="0"/>
              <a:t>Anok hw pa=o=c@ qa pir`efernobi</a:t>
            </a:r>
            <a:endParaRPr lang="en-US" dirty="0"/>
          </a:p>
        </p:txBody>
      </p:sp>
    </p:spTree>
    <p:extLst>
      <p:ext uri="{BB962C8B-B14F-4D97-AF65-F5344CB8AC3E}">
        <p14:creationId xmlns:p14="http://schemas.microsoft.com/office/powerpoint/2010/main" val="152351336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علمني : أن أصنع توبة.</a:t>
            </a:r>
          </a:p>
        </p:txBody>
      </p:sp>
      <p:sp>
        <p:nvSpPr>
          <p:cNvPr id="3" name="Text Placeholder 2"/>
          <p:cNvSpPr>
            <a:spLocks noGrp="1"/>
          </p:cNvSpPr>
          <p:nvPr>
            <p:ph type="body" idx="1"/>
          </p:nvPr>
        </p:nvSpPr>
        <p:spPr/>
        <p:txBody>
          <a:bodyPr/>
          <a:lstStyle/>
          <a:p>
            <a:r>
              <a:rPr lang="ar-EG" dirty="0"/>
              <a:t>ما إتصافوي إنطـا إيـري : إن أوو ميطانيــا.</a:t>
            </a:r>
          </a:p>
        </p:txBody>
      </p:sp>
      <p:sp>
        <p:nvSpPr>
          <p:cNvPr id="4" name="Text Placeholder 3"/>
          <p:cNvSpPr>
            <a:spLocks noGrp="1"/>
          </p:cNvSpPr>
          <p:nvPr>
            <p:ph type="body" sz="quarter" idx="3"/>
          </p:nvPr>
        </p:nvSpPr>
        <p:spPr/>
        <p:txBody>
          <a:bodyPr/>
          <a:lstStyle/>
          <a:p>
            <a:pPr lvl="0"/>
            <a:r>
              <a:rPr lang="it-IT" dirty="0"/>
              <a:t>ma`tcaboi `nta`iri@ `noumetanoia.</a:t>
            </a:r>
            <a:endParaRPr lang="en-US" dirty="0"/>
          </a:p>
        </p:txBody>
      </p:sp>
    </p:spTree>
    <p:extLst>
      <p:ext uri="{BB962C8B-B14F-4D97-AF65-F5344CB8AC3E}">
        <p14:creationId xmlns:p14="http://schemas.microsoft.com/office/powerpoint/2010/main" val="313691060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لا تشاء : موت الخاطىء :</a:t>
            </a:r>
          </a:p>
        </p:txBody>
      </p:sp>
      <p:sp>
        <p:nvSpPr>
          <p:cNvPr id="3" name="Text Placeholder 2"/>
          <p:cNvSpPr>
            <a:spLocks noGrp="1"/>
          </p:cNvSpPr>
          <p:nvPr>
            <p:ph type="body" idx="1"/>
          </p:nvPr>
        </p:nvSpPr>
        <p:spPr/>
        <p:txBody>
          <a:bodyPr/>
          <a:lstStyle/>
          <a:p>
            <a:r>
              <a:rPr lang="ar-EG" dirty="0"/>
              <a:t>جيه إك أوو أوش إم إفموو آن : إمبي ريف إرنوفـي :</a:t>
            </a:r>
          </a:p>
        </p:txBody>
      </p:sp>
      <p:sp>
        <p:nvSpPr>
          <p:cNvPr id="4" name="Text Placeholder 3"/>
          <p:cNvSpPr>
            <a:spLocks noGrp="1"/>
          </p:cNvSpPr>
          <p:nvPr>
            <p:ph type="body" sz="quarter" idx="3"/>
          </p:nvPr>
        </p:nvSpPr>
        <p:spPr/>
        <p:txBody>
          <a:bodyPr/>
          <a:lstStyle/>
          <a:p>
            <a:pPr lvl="0"/>
            <a:r>
              <a:rPr lang="en-US" dirty="0"/>
              <a:t>Je `,</a:t>
            </a:r>
            <a:r>
              <a:rPr lang="en-US" dirty="0" err="1"/>
              <a:t>ou`ws</a:t>
            </a:r>
            <a:r>
              <a:rPr lang="en-US" dirty="0"/>
              <a:t> `</a:t>
            </a:r>
            <a:r>
              <a:rPr lang="en-US" dirty="0" err="1"/>
              <a:t>m`vmou</a:t>
            </a:r>
            <a:r>
              <a:rPr lang="en-US" dirty="0"/>
              <a:t> an@ `</a:t>
            </a:r>
            <a:r>
              <a:rPr lang="en-US" dirty="0" err="1"/>
              <a:t>mpiref`ernobi</a:t>
            </a:r>
            <a:endParaRPr lang="en-US" dirty="0"/>
          </a:p>
        </p:txBody>
      </p:sp>
    </p:spTree>
    <p:extLst>
      <p:ext uri="{BB962C8B-B14F-4D97-AF65-F5344CB8AC3E}">
        <p14:creationId xmlns:p14="http://schemas.microsoft.com/office/powerpoint/2010/main" val="227954651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أن يرجع : وتحيا نفسه.</a:t>
            </a:r>
          </a:p>
        </p:txBody>
      </p:sp>
      <p:sp>
        <p:nvSpPr>
          <p:cNvPr id="3" name="Text Placeholder 2"/>
          <p:cNvSpPr>
            <a:spLocks noGrp="1"/>
          </p:cNvSpPr>
          <p:nvPr>
            <p:ph type="body" idx="1"/>
          </p:nvPr>
        </p:nvSpPr>
        <p:spPr/>
        <p:txBody>
          <a:bodyPr/>
          <a:lstStyle/>
          <a:p>
            <a:r>
              <a:rPr lang="ar-EG" dirty="0"/>
              <a:t> إم إفريتي إنتيف طاستوف : إن تيس أونـخ إنجيـه تيف بسيكي.</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nteftac;of</a:t>
            </a:r>
            <a:r>
              <a:rPr lang="en-US" dirty="0"/>
              <a:t>@ `</a:t>
            </a:r>
            <a:r>
              <a:rPr lang="en-US" dirty="0" err="1"/>
              <a:t>ntec`wnq</a:t>
            </a:r>
            <a:r>
              <a:rPr lang="en-US" dirty="0"/>
              <a:t> `</a:t>
            </a:r>
            <a:r>
              <a:rPr lang="en-US" dirty="0" err="1"/>
              <a:t>nje</a:t>
            </a:r>
            <a:r>
              <a:rPr lang="en-US" dirty="0"/>
              <a:t> tef`'</a:t>
            </a:r>
            <a:r>
              <a:rPr lang="en-US" dirty="0" err="1"/>
              <a:t>u,y</a:t>
            </a:r>
            <a:r>
              <a:rPr lang="en-US" dirty="0"/>
              <a:t>.</a:t>
            </a:r>
          </a:p>
        </p:txBody>
      </p:sp>
    </p:spTree>
    <p:extLst>
      <p:ext uri="{BB962C8B-B14F-4D97-AF65-F5344CB8AC3E}">
        <p14:creationId xmlns:p14="http://schemas.microsoft.com/office/powerpoint/2010/main" val="343481446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ردنا يا الله : إلي خلاصك :</a:t>
            </a:r>
          </a:p>
        </p:txBody>
      </p:sp>
      <p:sp>
        <p:nvSpPr>
          <p:cNvPr id="3" name="Text Placeholder 2"/>
          <p:cNvSpPr>
            <a:spLocks noGrp="1"/>
          </p:cNvSpPr>
          <p:nvPr>
            <p:ph type="body" idx="1"/>
          </p:nvPr>
        </p:nvSpPr>
        <p:spPr/>
        <p:txBody>
          <a:bodyPr/>
          <a:lstStyle/>
          <a:p>
            <a:r>
              <a:rPr lang="ar-EG" dirty="0"/>
              <a:t>ما طاستـو إفنوتـي : إيخون إيه بيك أوجـاي :</a:t>
            </a:r>
          </a:p>
        </p:txBody>
      </p:sp>
      <p:sp>
        <p:nvSpPr>
          <p:cNvPr id="4" name="Text Placeholder 3"/>
          <p:cNvSpPr>
            <a:spLocks noGrp="1"/>
          </p:cNvSpPr>
          <p:nvPr>
            <p:ph type="body" sz="quarter" idx="3"/>
          </p:nvPr>
        </p:nvSpPr>
        <p:spPr/>
        <p:txBody>
          <a:bodyPr/>
          <a:lstStyle/>
          <a:p>
            <a:pPr lvl="0"/>
            <a:r>
              <a:rPr lang="es-ES" dirty="0"/>
              <a:t> </a:t>
            </a:r>
            <a:r>
              <a:rPr lang="es-ES" dirty="0" err="1"/>
              <a:t>Matac;on</a:t>
            </a:r>
            <a:r>
              <a:rPr lang="es-ES" dirty="0"/>
              <a:t> V]@ `</a:t>
            </a:r>
            <a:r>
              <a:rPr lang="es-ES" dirty="0" err="1"/>
              <a:t>eqoun</a:t>
            </a:r>
            <a:r>
              <a:rPr lang="es-ES" dirty="0"/>
              <a:t> `</a:t>
            </a:r>
            <a:r>
              <a:rPr lang="es-ES" dirty="0" err="1"/>
              <a:t>epek`oujai</a:t>
            </a:r>
            <a:r>
              <a:rPr lang="es-ES" dirty="0"/>
              <a:t>@</a:t>
            </a:r>
            <a:endParaRPr lang="en-US" dirty="0"/>
          </a:p>
        </p:txBody>
      </p:sp>
    </p:spTree>
    <p:extLst>
      <p:ext uri="{BB962C8B-B14F-4D97-AF65-F5344CB8AC3E}">
        <p14:creationId xmlns:p14="http://schemas.microsoft.com/office/powerpoint/2010/main" val="157331521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وعاملنا : كصلاحك.</a:t>
            </a:r>
          </a:p>
        </p:txBody>
      </p:sp>
      <p:sp>
        <p:nvSpPr>
          <p:cNvPr id="3" name="Text Placeholder 2"/>
          <p:cNvSpPr>
            <a:spLocks noGrp="1"/>
          </p:cNvSpPr>
          <p:nvPr>
            <p:ph type="body" idx="1"/>
          </p:nvPr>
        </p:nvSpPr>
        <p:spPr/>
        <p:txBody>
          <a:bodyPr/>
          <a:lstStyle/>
          <a:p>
            <a:r>
              <a:rPr lang="ar-EG" dirty="0"/>
              <a:t>أري أوي نيه مان : كاطا تيك ميت أغاثوس.</a:t>
            </a:r>
          </a:p>
        </p:txBody>
      </p:sp>
      <p:sp>
        <p:nvSpPr>
          <p:cNvPr id="4" name="Text Placeholder 3"/>
          <p:cNvSpPr>
            <a:spLocks noGrp="1"/>
          </p:cNvSpPr>
          <p:nvPr>
            <p:ph type="body" sz="quarter" idx="3"/>
          </p:nvPr>
        </p:nvSpPr>
        <p:spPr/>
        <p:txBody>
          <a:bodyPr/>
          <a:lstStyle/>
          <a:p>
            <a:pPr lvl="0"/>
            <a:r>
              <a:rPr lang="fi-FI" dirty="0"/>
              <a:t> `ari`ou`i neman@ kata tekmet`aga;oc.</a:t>
            </a:r>
            <a:endParaRPr lang="en-US" dirty="0"/>
          </a:p>
        </p:txBody>
      </p:sp>
    </p:spTree>
    <p:extLst>
      <p:ext uri="{BB962C8B-B14F-4D97-AF65-F5344CB8AC3E}">
        <p14:creationId xmlns:p14="http://schemas.microsoft.com/office/powerpoint/2010/main" val="236256341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أنت : صالح ورحوم :</a:t>
            </a:r>
          </a:p>
        </p:txBody>
      </p:sp>
      <p:sp>
        <p:nvSpPr>
          <p:cNvPr id="3" name="Text Placeholder 2"/>
          <p:cNvSpPr>
            <a:spLocks noGrp="1"/>
          </p:cNvSpPr>
          <p:nvPr>
            <p:ph type="body" idx="1"/>
          </p:nvPr>
        </p:nvSpPr>
        <p:spPr/>
        <p:txBody>
          <a:bodyPr/>
          <a:lstStyle/>
          <a:p>
            <a:r>
              <a:rPr lang="ar-EG" dirty="0"/>
              <a:t>جيه إنثوك أوو أغاثوس : أووه إننا إيت :</a:t>
            </a:r>
          </a:p>
        </p:txBody>
      </p:sp>
      <p:sp>
        <p:nvSpPr>
          <p:cNvPr id="4" name="Text Placeholder 3"/>
          <p:cNvSpPr>
            <a:spLocks noGrp="1"/>
          </p:cNvSpPr>
          <p:nvPr>
            <p:ph type="body" sz="quarter" idx="3"/>
          </p:nvPr>
        </p:nvSpPr>
        <p:spPr/>
        <p:txBody>
          <a:bodyPr/>
          <a:lstStyle/>
          <a:p>
            <a:pPr lvl="0"/>
            <a:r>
              <a:rPr lang="en-US" dirty="0"/>
              <a:t>Je `</a:t>
            </a:r>
            <a:r>
              <a:rPr lang="en-US" dirty="0" err="1"/>
              <a:t>n;ok</a:t>
            </a:r>
            <a:r>
              <a:rPr lang="en-US" dirty="0"/>
              <a:t> </a:t>
            </a:r>
            <a:r>
              <a:rPr lang="en-US" dirty="0" err="1"/>
              <a:t>ou`aga;oc</a:t>
            </a:r>
            <a:r>
              <a:rPr lang="en-US" dirty="0"/>
              <a:t>@ </a:t>
            </a:r>
            <a:r>
              <a:rPr lang="en-US" dirty="0" err="1"/>
              <a:t>ouoh</a:t>
            </a:r>
            <a:r>
              <a:rPr lang="en-US" dirty="0"/>
              <a:t> `</a:t>
            </a:r>
            <a:r>
              <a:rPr lang="en-US" dirty="0" err="1"/>
              <a:t>nna`yt</a:t>
            </a:r>
            <a:endParaRPr lang="en-US" dirty="0"/>
          </a:p>
        </p:txBody>
      </p:sp>
    </p:spTree>
    <p:extLst>
      <p:ext uri="{BB962C8B-B14F-4D97-AF65-F5344CB8AC3E}">
        <p14:creationId xmlns:p14="http://schemas.microsoft.com/office/powerpoint/2010/main" val="3964349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فلتدركنا : رأفاتك سريعاً.</a:t>
            </a:r>
          </a:p>
        </p:txBody>
      </p:sp>
      <p:sp>
        <p:nvSpPr>
          <p:cNvPr id="3" name="Text Placeholder 2"/>
          <p:cNvSpPr>
            <a:spLocks noGrp="1"/>
          </p:cNvSpPr>
          <p:nvPr>
            <p:ph type="body" idx="1"/>
          </p:nvPr>
        </p:nvSpPr>
        <p:spPr/>
        <p:txBody>
          <a:bodyPr/>
          <a:lstStyle/>
          <a:p>
            <a:r>
              <a:rPr lang="ar-EG" dirty="0"/>
              <a:t>مارو تاهون : إن كوليـم : إنجيه نيك ميت شينهيت.</a:t>
            </a:r>
          </a:p>
        </p:txBody>
      </p:sp>
      <p:sp>
        <p:nvSpPr>
          <p:cNvPr id="4" name="Text Placeholder 3"/>
          <p:cNvSpPr>
            <a:spLocks noGrp="1"/>
          </p:cNvSpPr>
          <p:nvPr>
            <p:ph type="body" sz="quarter" idx="3"/>
          </p:nvPr>
        </p:nvSpPr>
        <p:spPr/>
        <p:txBody>
          <a:bodyPr/>
          <a:lstStyle/>
          <a:p>
            <a:pPr lvl="0"/>
            <a:r>
              <a:rPr lang="en-US" dirty="0" err="1"/>
              <a:t>maroutahon</a:t>
            </a:r>
            <a:r>
              <a:rPr lang="en-US" dirty="0"/>
              <a:t> `</a:t>
            </a:r>
            <a:r>
              <a:rPr lang="en-US" dirty="0" err="1"/>
              <a:t>n,wlem</a:t>
            </a:r>
            <a:r>
              <a:rPr lang="en-US" dirty="0"/>
              <a:t>@ `</a:t>
            </a:r>
            <a:r>
              <a:rPr lang="en-US" dirty="0" err="1"/>
              <a:t>nje</a:t>
            </a:r>
            <a:r>
              <a:rPr lang="en-US" dirty="0"/>
              <a:t> </a:t>
            </a:r>
            <a:r>
              <a:rPr lang="en-US" dirty="0" err="1"/>
              <a:t>nekmetsenhyt</a:t>
            </a:r>
            <a:r>
              <a:rPr lang="en-US" dirty="0"/>
              <a:t>.</a:t>
            </a:r>
          </a:p>
        </p:txBody>
      </p:sp>
    </p:spTree>
    <p:extLst>
      <p:ext uri="{BB962C8B-B14F-4D97-AF65-F5344CB8AC3E}">
        <p14:creationId xmlns:p14="http://schemas.microsoft.com/office/powerpoint/2010/main" val="1935300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7238" y="5979802"/>
            <a:ext cx="9278474" cy="878199"/>
          </a:xfrm>
        </p:spPr>
        <p:txBody>
          <a:bodyPr anchor="ctr"/>
          <a:lstStyle/>
          <a:p>
            <a:r>
              <a:rPr lang="ar-EG" sz="3600" dirty="0"/>
              <a:t>خين ني تيهو نيم ني بروس إڤشي إنتيه بينيوت</a:t>
            </a:r>
            <a:r>
              <a:rPr lang="en-US" sz="3600" dirty="0"/>
              <a:t> </a:t>
            </a:r>
            <a:r>
              <a:rPr lang="ar-EG" sz="3600" dirty="0"/>
              <a:t>إتطايوت طو تريس ماكاريو: </a:t>
            </a:r>
          </a:p>
        </p:txBody>
      </p:sp>
      <p:sp>
        <p:nvSpPr>
          <p:cNvPr id="7" name="Text Placeholder 6"/>
          <p:cNvSpPr>
            <a:spLocks noGrp="1"/>
          </p:cNvSpPr>
          <p:nvPr>
            <p:ph type="body" sz="quarter" idx="3"/>
          </p:nvPr>
        </p:nvSpPr>
        <p:spPr>
          <a:xfrm>
            <a:off x="0" y="4984719"/>
            <a:ext cx="9144000" cy="995083"/>
          </a:xfrm>
        </p:spPr>
        <p:txBody>
          <a:bodyPr/>
          <a:lstStyle/>
          <a:p>
            <a:pPr>
              <a:spcBef>
                <a:spcPts val="0"/>
              </a:spcBef>
            </a:pPr>
            <a:r>
              <a:rPr lang="en-US" dirty="0" err="1"/>
              <a:t>Qen</a:t>
            </a:r>
            <a:r>
              <a:rPr lang="en-US" dirty="0"/>
              <a:t> </a:t>
            </a:r>
            <a:r>
              <a:rPr lang="en-US" dirty="0" err="1"/>
              <a:t>ni</a:t>
            </a:r>
            <a:r>
              <a:rPr lang="en-US" dirty="0"/>
              <a:t>]ho </a:t>
            </a:r>
            <a:r>
              <a:rPr lang="en-US" dirty="0" err="1"/>
              <a:t>nem</a:t>
            </a:r>
            <a:r>
              <a:rPr lang="en-US" dirty="0"/>
              <a:t> </a:t>
            </a:r>
            <a:r>
              <a:rPr lang="en-US" dirty="0" err="1"/>
              <a:t>ni`proceu,y</a:t>
            </a:r>
            <a:r>
              <a:rPr lang="en-US" dirty="0"/>
              <a:t> `</a:t>
            </a:r>
            <a:r>
              <a:rPr lang="en-US" dirty="0" err="1"/>
              <a:t>nte</a:t>
            </a:r>
            <a:r>
              <a:rPr lang="en-US" dirty="0"/>
              <a:t> </a:t>
            </a:r>
            <a:r>
              <a:rPr lang="en-US" dirty="0" err="1"/>
              <a:t>peniwt</a:t>
            </a:r>
            <a:r>
              <a:rPr lang="en-US" dirty="0"/>
              <a:t> </a:t>
            </a:r>
            <a:r>
              <a:rPr lang="en-US" dirty="0" err="1"/>
              <a:t>ettaiyout</a:t>
            </a:r>
            <a:r>
              <a:rPr lang="en-US" dirty="0"/>
              <a:t> </a:t>
            </a:r>
            <a:r>
              <a:rPr lang="en-US" dirty="0" err="1"/>
              <a:t>tou</a:t>
            </a:r>
            <a:r>
              <a:rPr lang="en-US" dirty="0"/>
              <a:t> `</a:t>
            </a:r>
            <a:r>
              <a:rPr lang="en-US" dirty="0" err="1"/>
              <a:t>tric</a:t>
            </a:r>
            <a:r>
              <a:rPr lang="en-US" dirty="0"/>
              <a:t> </a:t>
            </a:r>
            <a:r>
              <a:rPr lang="en-US" dirty="0" err="1"/>
              <a:t>makariou</a:t>
            </a:r>
            <a:endParaRPr lang="en-US" dirty="0"/>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بسؤالات وصلوات أبينا المُكرَّم المثلث الغبطة،</a:t>
            </a:r>
            <a:endParaRPr lang="en-US" sz="4000" dirty="0"/>
          </a:p>
        </p:txBody>
      </p:sp>
    </p:spTree>
    <p:extLst>
      <p:ext uri="{BB962C8B-B14F-4D97-AF65-F5344CB8AC3E}">
        <p14:creationId xmlns:p14="http://schemas.microsoft.com/office/powerpoint/2010/main" val="304307670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ترأف علينا كلنا : أيها الرب الإله :</a:t>
            </a:r>
          </a:p>
        </p:txBody>
      </p:sp>
      <p:sp>
        <p:nvSpPr>
          <p:cNvPr id="3" name="Text Placeholder 2"/>
          <p:cNvSpPr>
            <a:spLocks noGrp="1"/>
          </p:cNvSpPr>
          <p:nvPr>
            <p:ph type="body" idx="1"/>
          </p:nvPr>
        </p:nvSpPr>
        <p:spPr/>
        <p:txBody>
          <a:bodyPr/>
          <a:lstStyle/>
          <a:p>
            <a:r>
              <a:rPr lang="ar-EG" dirty="0"/>
              <a:t>شينهيت خارون تيرين : إبشويس إفنوتي بين سوتير :</a:t>
            </a:r>
          </a:p>
        </p:txBody>
      </p:sp>
      <p:sp>
        <p:nvSpPr>
          <p:cNvPr id="4" name="Text Placeholder 3"/>
          <p:cNvSpPr>
            <a:spLocks noGrp="1"/>
          </p:cNvSpPr>
          <p:nvPr>
            <p:ph type="body" sz="quarter" idx="3"/>
          </p:nvPr>
        </p:nvSpPr>
        <p:spPr/>
        <p:txBody>
          <a:bodyPr/>
          <a:lstStyle/>
          <a:p>
            <a:pPr lvl="0"/>
            <a:r>
              <a:rPr lang="en-US" dirty="0" err="1"/>
              <a:t>Senhyt</a:t>
            </a:r>
            <a:r>
              <a:rPr lang="en-US" dirty="0"/>
              <a:t> </a:t>
            </a:r>
            <a:r>
              <a:rPr lang="en-US" dirty="0" err="1"/>
              <a:t>qaron</a:t>
            </a:r>
            <a:r>
              <a:rPr lang="en-US" dirty="0"/>
              <a:t> </a:t>
            </a:r>
            <a:r>
              <a:rPr lang="en-US" dirty="0" err="1"/>
              <a:t>tyren</a:t>
            </a:r>
            <a:r>
              <a:rPr lang="en-US" dirty="0"/>
              <a:t>@ P=o=c V] </a:t>
            </a:r>
            <a:r>
              <a:rPr lang="en-US" dirty="0" err="1"/>
              <a:t>penCwtyr</a:t>
            </a:r>
            <a:r>
              <a:rPr lang="en-US" dirty="0"/>
              <a:t>@</a:t>
            </a:r>
          </a:p>
        </p:txBody>
      </p:sp>
    </p:spTree>
    <p:extLst>
      <p:ext uri="{BB962C8B-B14F-4D97-AF65-F5344CB8AC3E}">
        <p14:creationId xmlns:p14="http://schemas.microsoft.com/office/powerpoint/2010/main" val="234560818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مخلصنا وارحمنا : كعظيم رحمتك.</a:t>
            </a:r>
          </a:p>
        </p:txBody>
      </p:sp>
      <p:sp>
        <p:nvSpPr>
          <p:cNvPr id="3" name="Text Placeholder 2"/>
          <p:cNvSpPr>
            <a:spLocks noGrp="1"/>
          </p:cNvSpPr>
          <p:nvPr>
            <p:ph type="body" idx="1"/>
          </p:nvPr>
        </p:nvSpPr>
        <p:spPr/>
        <p:txBody>
          <a:bodyPr/>
          <a:lstStyle/>
          <a:p>
            <a:r>
              <a:rPr lang="ar-EG" dirty="0"/>
              <a:t>أووه ناي نان : كاطا بيك نيشتي إنناي.</a:t>
            </a:r>
          </a:p>
        </p:txBody>
      </p:sp>
      <p:sp>
        <p:nvSpPr>
          <p:cNvPr id="4" name="Text Placeholder 3"/>
          <p:cNvSpPr>
            <a:spLocks noGrp="1"/>
          </p:cNvSpPr>
          <p:nvPr>
            <p:ph type="body" sz="quarter" idx="3"/>
          </p:nvPr>
        </p:nvSpPr>
        <p:spPr/>
        <p:txBody>
          <a:bodyPr/>
          <a:lstStyle/>
          <a:p>
            <a:pPr lvl="0"/>
            <a:r>
              <a:rPr lang="fi-FI" dirty="0"/>
              <a:t>ouoh nai nan@ kata peknis] `nnai.</a:t>
            </a:r>
            <a:endParaRPr lang="en-US" dirty="0"/>
          </a:p>
        </p:txBody>
      </p:sp>
    </p:spTree>
    <p:extLst>
      <p:ext uri="{BB962C8B-B14F-4D97-AF65-F5344CB8AC3E}">
        <p14:creationId xmlns:p14="http://schemas.microsoft.com/office/powerpoint/2010/main" val="298400266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أذكرهم : يا سيدنا المسيح :</a:t>
            </a:r>
          </a:p>
        </p:txBody>
      </p:sp>
      <p:sp>
        <p:nvSpPr>
          <p:cNvPr id="3" name="Text Placeholder 2"/>
          <p:cNvSpPr>
            <a:spLocks noGrp="1"/>
          </p:cNvSpPr>
          <p:nvPr>
            <p:ph type="body" idx="1"/>
          </p:nvPr>
        </p:nvSpPr>
        <p:spPr/>
        <p:txBody>
          <a:bodyPr/>
          <a:lstStyle/>
          <a:p>
            <a:r>
              <a:rPr lang="ar-EG" dirty="0"/>
              <a:t>ناي إك إيري إمبو ميفئي : أو بين نيب بخرستـوس :</a:t>
            </a:r>
          </a:p>
        </p:txBody>
      </p:sp>
      <p:sp>
        <p:nvSpPr>
          <p:cNvPr id="4" name="Text Placeholder 3"/>
          <p:cNvSpPr>
            <a:spLocks noGrp="1"/>
          </p:cNvSpPr>
          <p:nvPr>
            <p:ph type="body" sz="quarter" idx="3"/>
          </p:nvPr>
        </p:nvSpPr>
        <p:spPr/>
        <p:txBody>
          <a:bodyPr/>
          <a:lstStyle/>
          <a:p>
            <a:pPr lvl="0"/>
            <a:r>
              <a:rPr lang="pl-PL" dirty="0"/>
              <a:t>Nai `k`iri `mpoumeu`i@ `w penNyb P=,=c@</a:t>
            </a:r>
            <a:endParaRPr lang="en-US" dirty="0"/>
          </a:p>
        </p:txBody>
      </p:sp>
    </p:spTree>
    <p:extLst>
      <p:ext uri="{BB962C8B-B14F-4D97-AF65-F5344CB8AC3E}">
        <p14:creationId xmlns:p14="http://schemas.microsoft.com/office/powerpoint/2010/main" val="260155621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كن في وسطنا : صارخاً قائلاً.</a:t>
            </a:r>
          </a:p>
        </p:txBody>
      </p:sp>
      <p:sp>
        <p:nvSpPr>
          <p:cNvPr id="3" name="Text Placeholder 2"/>
          <p:cNvSpPr>
            <a:spLocks noGrp="1"/>
          </p:cNvSpPr>
          <p:nvPr>
            <p:ph type="body" idx="1"/>
          </p:nvPr>
        </p:nvSpPr>
        <p:spPr/>
        <p:txBody>
          <a:bodyPr/>
          <a:lstStyle/>
          <a:p>
            <a:r>
              <a:rPr lang="ar-EG" dirty="0"/>
              <a:t>إك إيـه شوبـي خيـن تين ميتي : إك أوش إيفول إك جو إمموس.</a:t>
            </a:r>
          </a:p>
        </p:txBody>
      </p:sp>
      <p:sp>
        <p:nvSpPr>
          <p:cNvPr id="4" name="Text Placeholder 3"/>
          <p:cNvSpPr>
            <a:spLocks noGrp="1"/>
          </p:cNvSpPr>
          <p:nvPr>
            <p:ph type="body" sz="quarter" idx="3"/>
          </p:nvPr>
        </p:nvSpPr>
        <p:spPr/>
        <p:txBody>
          <a:bodyPr/>
          <a:lstStyle/>
          <a:p>
            <a:pPr lvl="0"/>
            <a:r>
              <a:rPr lang="en-US" dirty="0" err="1"/>
              <a:t>ek`eswpi</a:t>
            </a:r>
            <a:r>
              <a:rPr lang="en-US" dirty="0"/>
              <a:t> </a:t>
            </a:r>
            <a:r>
              <a:rPr lang="en-US" dirty="0" err="1"/>
              <a:t>qen</a:t>
            </a:r>
            <a:r>
              <a:rPr lang="en-US" dirty="0"/>
              <a:t> </a:t>
            </a:r>
            <a:r>
              <a:rPr lang="en-US" dirty="0" err="1"/>
              <a:t>tenmy</a:t>
            </a:r>
            <a:r>
              <a:rPr lang="en-US" dirty="0"/>
              <a:t>]@ </a:t>
            </a:r>
            <a:r>
              <a:rPr lang="en-US" dirty="0" err="1"/>
              <a:t>ekws</a:t>
            </a:r>
            <a:r>
              <a:rPr lang="en-US" dirty="0"/>
              <a:t> `</a:t>
            </a:r>
            <a:r>
              <a:rPr lang="en-US" dirty="0" err="1"/>
              <a:t>ebol</a:t>
            </a:r>
            <a:r>
              <a:rPr lang="en-US" dirty="0"/>
              <a:t> </a:t>
            </a:r>
            <a:r>
              <a:rPr lang="en-US" dirty="0" err="1"/>
              <a:t>ekjw</a:t>
            </a:r>
            <a:r>
              <a:rPr lang="en-US" dirty="0"/>
              <a:t> `</a:t>
            </a:r>
            <a:r>
              <a:rPr lang="en-US" dirty="0" err="1"/>
              <a:t>mmoc</a:t>
            </a:r>
            <a:r>
              <a:rPr lang="en-US" dirty="0"/>
              <a:t>.</a:t>
            </a:r>
          </a:p>
        </p:txBody>
      </p:sp>
    </p:spTree>
    <p:extLst>
      <p:ext uri="{BB962C8B-B14F-4D97-AF65-F5344CB8AC3E}">
        <p14:creationId xmlns:p14="http://schemas.microsoft.com/office/powerpoint/2010/main" val="2385402900"/>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سلامي أنـا : أعطيكـم :</a:t>
            </a:r>
          </a:p>
        </p:txBody>
      </p:sp>
      <p:sp>
        <p:nvSpPr>
          <p:cNvPr id="3" name="Text Placeholder 2"/>
          <p:cNvSpPr>
            <a:spLocks noGrp="1"/>
          </p:cNvSpPr>
          <p:nvPr>
            <p:ph type="body" idx="1"/>
          </p:nvPr>
        </p:nvSpPr>
        <p:spPr/>
        <p:txBody>
          <a:bodyPr/>
          <a:lstStyle/>
          <a:p>
            <a:r>
              <a:rPr lang="ar-EG" dirty="0"/>
              <a:t>جيه طا هيرينـي أنـوك : تي تي إممـوس نوتيـن :</a:t>
            </a:r>
          </a:p>
        </p:txBody>
      </p:sp>
      <p:sp>
        <p:nvSpPr>
          <p:cNvPr id="4" name="Text Placeholder 3"/>
          <p:cNvSpPr>
            <a:spLocks noGrp="1"/>
          </p:cNvSpPr>
          <p:nvPr>
            <p:ph type="body" sz="quarter" idx="3"/>
          </p:nvPr>
        </p:nvSpPr>
        <p:spPr/>
        <p:txBody>
          <a:bodyPr/>
          <a:lstStyle/>
          <a:p>
            <a:pPr lvl="0"/>
            <a:r>
              <a:rPr lang="pl-PL" dirty="0"/>
              <a:t> Je tahiryny `anok@ ]] `mmoc nwten</a:t>
            </a:r>
            <a:endParaRPr lang="en-US" dirty="0"/>
          </a:p>
        </p:txBody>
      </p:sp>
    </p:spTree>
    <p:extLst>
      <p:ext uri="{BB962C8B-B14F-4D97-AF65-F5344CB8AC3E}">
        <p14:creationId xmlns:p14="http://schemas.microsoft.com/office/powerpoint/2010/main" val="101134723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 أبي : أتركه لكم.</a:t>
            </a:r>
          </a:p>
        </p:txBody>
      </p:sp>
      <p:sp>
        <p:nvSpPr>
          <p:cNvPr id="3" name="Text Placeholder 2"/>
          <p:cNvSpPr>
            <a:spLocks noGrp="1"/>
          </p:cNvSpPr>
          <p:nvPr>
            <p:ph type="body" idx="1"/>
          </p:nvPr>
        </p:nvSpPr>
        <p:spPr/>
        <p:txBody>
          <a:bodyPr/>
          <a:lstStyle/>
          <a:p>
            <a:r>
              <a:rPr lang="ar-EG" dirty="0"/>
              <a:t>إت هيريني إم بايـوت : تي كو إمموس نيموتين.</a:t>
            </a:r>
          </a:p>
        </p:txBody>
      </p:sp>
      <p:sp>
        <p:nvSpPr>
          <p:cNvPr id="4" name="Text Placeholder 3"/>
          <p:cNvSpPr>
            <a:spLocks noGrp="1"/>
          </p:cNvSpPr>
          <p:nvPr>
            <p:ph type="body" sz="quarter" idx="3"/>
          </p:nvPr>
        </p:nvSpPr>
        <p:spPr/>
        <p:txBody>
          <a:bodyPr/>
          <a:lstStyle/>
          <a:p>
            <a:r>
              <a:rPr lang="pl-PL" dirty="0"/>
              <a:t> `thiryny `mPaiwt@ ],w `mmoc nemwten.</a:t>
            </a:r>
            <a:endParaRPr lang="en-US" dirty="0"/>
          </a:p>
        </p:txBody>
      </p:sp>
    </p:spTree>
    <p:extLst>
      <p:ext uri="{BB962C8B-B14F-4D97-AF65-F5344CB8AC3E}">
        <p14:creationId xmlns:p14="http://schemas.microsoft.com/office/powerpoint/2010/main" val="23434079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ملك السلام : أعطنا سلامك :</a:t>
            </a:r>
          </a:p>
        </p:txBody>
      </p:sp>
      <p:sp>
        <p:nvSpPr>
          <p:cNvPr id="3" name="Text Placeholder 2"/>
          <p:cNvSpPr>
            <a:spLocks noGrp="1"/>
          </p:cNvSpPr>
          <p:nvPr>
            <p:ph type="body" idx="1"/>
          </p:nvPr>
        </p:nvSpPr>
        <p:spPr/>
        <p:txBody>
          <a:bodyPr/>
          <a:lstStyle/>
          <a:p>
            <a:r>
              <a:rPr lang="ar-EG" dirty="0"/>
              <a:t>إبؤرو إنتيه تي هيريني : موي نان إن تيك هيريني :</a:t>
            </a:r>
          </a:p>
        </p:txBody>
      </p:sp>
      <p:sp>
        <p:nvSpPr>
          <p:cNvPr id="4" name="Text Placeholder 3"/>
          <p:cNvSpPr>
            <a:spLocks noGrp="1"/>
          </p:cNvSpPr>
          <p:nvPr>
            <p:ph type="body" sz="quarter" idx="3"/>
          </p:nvPr>
        </p:nvSpPr>
        <p:spPr/>
        <p:txBody>
          <a:bodyPr/>
          <a:lstStyle/>
          <a:p>
            <a:pPr lvl="0"/>
            <a:r>
              <a:rPr lang="fr-FR" dirty="0" err="1"/>
              <a:t>POuro</a:t>
            </a:r>
            <a:r>
              <a:rPr lang="fr-FR" dirty="0"/>
              <a:t> `</a:t>
            </a:r>
            <a:r>
              <a:rPr lang="fr-FR" dirty="0" err="1"/>
              <a:t>nte</a:t>
            </a:r>
            <a:r>
              <a:rPr lang="fr-FR" dirty="0"/>
              <a:t> ]</a:t>
            </a:r>
            <a:r>
              <a:rPr lang="fr-FR" dirty="0" err="1"/>
              <a:t>hiryny</a:t>
            </a:r>
            <a:r>
              <a:rPr lang="fr-FR" dirty="0"/>
              <a:t>@ moi nan `</a:t>
            </a:r>
            <a:r>
              <a:rPr lang="fr-FR" dirty="0" err="1"/>
              <a:t>ntekhiryny</a:t>
            </a:r>
            <a:r>
              <a:rPr lang="fr-FR" dirty="0"/>
              <a:t>@</a:t>
            </a:r>
            <a:endParaRPr lang="en-US" dirty="0"/>
          </a:p>
        </p:txBody>
      </p:sp>
    </p:spTree>
    <p:extLst>
      <p:ext uri="{BB962C8B-B14F-4D97-AF65-F5344CB8AC3E}">
        <p14:creationId xmlns:p14="http://schemas.microsoft.com/office/powerpoint/2010/main" val="2479189844"/>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 واغفر لنا خطايانا.</a:t>
            </a:r>
          </a:p>
        </p:txBody>
      </p:sp>
      <p:sp>
        <p:nvSpPr>
          <p:cNvPr id="3" name="Text Placeholder 2"/>
          <p:cNvSpPr>
            <a:spLocks noGrp="1"/>
          </p:cNvSpPr>
          <p:nvPr>
            <p:ph type="body" idx="1"/>
          </p:nvPr>
        </p:nvSpPr>
        <p:spPr/>
        <p:txBody>
          <a:bodyPr/>
          <a:lstStyle/>
          <a:p>
            <a:r>
              <a:rPr lang="ar-EG" dirty="0"/>
              <a:t>سيم ني نان إنتيـك هيريني : كا نين نوفـي نان إيفول.</a:t>
            </a:r>
          </a:p>
        </p:txBody>
      </p:sp>
      <p:sp>
        <p:nvSpPr>
          <p:cNvPr id="4" name="Text Placeholder 3"/>
          <p:cNvSpPr>
            <a:spLocks noGrp="1"/>
          </p:cNvSpPr>
          <p:nvPr>
            <p:ph type="body" sz="quarter" idx="3"/>
          </p:nvPr>
        </p:nvSpPr>
        <p:spPr/>
        <p:txBody>
          <a:bodyPr/>
          <a:lstStyle/>
          <a:p>
            <a:pPr lvl="0"/>
            <a:r>
              <a:rPr lang="en-US" dirty="0" err="1"/>
              <a:t>cemni</a:t>
            </a:r>
            <a:r>
              <a:rPr lang="en-US" dirty="0"/>
              <a:t> nan `</a:t>
            </a:r>
            <a:r>
              <a:rPr lang="en-US" dirty="0" err="1"/>
              <a:t>ntekhiryny</a:t>
            </a:r>
            <a:r>
              <a:rPr lang="en-US" dirty="0"/>
              <a:t>@ ,a </a:t>
            </a:r>
            <a:r>
              <a:rPr lang="en-US" dirty="0" err="1"/>
              <a:t>nennobi</a:t>
            </a:r>
            <a:r>
              <a:rPr lang="en-US" dirty="0"/>
              <a:t> nan `</a:t>
            </a:r>
            <a:r>
              <a:rPr lang="en-US" dirty="0" err="1"/>
              <a:t>ebol</a:t>
            </a:r>
            <a:r>
              <a:rPr lang="en-US" dirty="0"/>
              <a:t>.</a:t>
            </a:r>
          </a:p>
        </p:txBody>
      </p:sp>
    </p:spTree>
    <p:extLst>
      <p:ext uri="{BB962C8B-B14F-4D97-AF65-F5344CB8AC3E}">
        <p14:creationId xmlns:p14="http://schemas.microsoft.com/office/powerpoint/2010/main" val="218534920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فرق أعداء الكنيسة : وحصنها :</a:t>
            </a:r>
          </a:p>
        </p:txBody>
      </p:sp>
      <p:sp>
        <p:nvSpPr>
          <p:cNvPr id="3" name="Text Placeholder 2"/>
          <p:cNvSpPr>
            <a:spLocks noGrp="1"/>
          </p:cNvSpPr>
          <p:nvPr>
            <p:ph type="body" idx="1"/>
          </p:nvPr>
        </p:nvSpPr>
        <p:spPr/>
        <p:txBody>
          <a:bodyPr/>
          <a:lstStyle/>
          <a:p>
            <a:r>
              <a:rPr lang="ar-EG" dirty="0"/>
              <a:t>جور إيفول إن ني جاجي : إنتيـه تـي إكليسيـا :</a:t>
            </a:r>
          </a:p>
        </p:txBody>
      </p:sp>
      <p:sp>
        <p:nvSpPr>
          <p:cNvPr id="4" name="Text Placeholder 3"/>
          <p:cNvSpPr>
            <a:spLocks noGrp="1"/>
          </p:cNvSpPr>
          <p:nvPr>
            <p:ph type="body" sz="quarter" idx="3"/>
          </p:nvPr>
        </p:nvSpPr>
        <p:spPr/>
        <p:txBody>
          <a:bodyPr/>
          <a:lstStyle/>
          <a:p>
            <a:pPr lvl="0"/>
            <a:r>
              <a:rPr lang="pt-BR" dirty="0"/>
              <a:t>Jwr `ebol `nnijaji@ `nte ]ekklycia@</a:t>
            </a:r>
            <a:endParaRPr lang="en-US" dirty="0"/>
          </a:p>
        </p:txBody>
      </p:sp>
    </p:spTree>
    <p:extLst>
      <p:ext uri="{BB962C8B-B14F-4D97-AF65-F5344CB8AC3E}">
        <p14:creationId xmlns:p14="http://schemas.microsoft.com/office/powerpoint/2010/main" val="175925723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 إلي الأبد.</a:t>
            </a:r>
          </a:p>
        </p:txBody>
      </p:sp>
      <p:sp>
        <p:nvSpPr>
          <p:cNvPr id="3" name="Text Placeholder 2"/>
          <p:cNvSpPr>
            <a:spLocks noGrp="1"/>
          </p:cNvSpPr>
          <p:nvPr>
            <p:ph type="body" idx="1"/>
          </p:nvPr>
        </p:nvSpPr>
        <p:spPr/>
        <p:txBody>
          <a:bodyPr/>
          <a:lstStyle/>
          <a:p>
            <a:r>
              <a:rPr lang="ar-EG" dirty="0"/>
              <a:t>أري سوفـت إيـروس : إن نيسكيم شا إينيه.</a:t>
            </a:r>
          </a:p>
        </p:txBody>
      </p:sp>
      <p:sp>
        <p:nvSpPr>
          <p:cNvPr id="4" name="Text Placeholder 3"/>
          <p:cNvSpPr>
            <a:spLocks noGrp="1"/>
          </p:cNvSpPr>
          <p:nvPr>
            <p:ph type="body" sz="quarter" idx="3"/>
          </p:nvPr>
        </p:nvSpPr>
        <p:spPr/>
        <p:txBody>
          <a:bodyPr/>
          <a:lstStyle/>
          <a:p>
            <a:pPr lvl="0"/>
            <a:r>
              <a:rPr lang="sv-SE" dirty="0"/>
              <a:t> `aricobt `eroc@ `nneckim sa `eneh.</a:t>
            </a:r>
            <a:endParaRPr lang="en-US" dirty="0"/>
          </a:p>
        </p:txBody>
      </p:sp>
    </p:spTree>
    <p:extLst>
      <p:ext uri="{BB962C8B-B14F-4D97-AF65-F5344CB8AC3E}">
        <p14:creationId xmlns:p14="http://schemas.microsoft.com/office/powerpoint/2010/main" val="3248480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8"/>
            <a:ext cx="9144000" cy="995083"/>
          </a:xfrm>
        </p:spPr>
        <p:txBody>
          <a:bodyPr anchor="ctr"/>
          <a:lstStyle/>
          <a:p>
            <a:r>
              <a:rPr lang="ar-EG" sz="3600" dirty="0"/>
              <a:t>طو تريس ماكاريو: باطروس إيمون باطروس باتيرون: بي مينوس بي مينون: أرشي إيريئوس إيريئون</a:t>
            </a:r>
            <a:r>
              <a:rPr lang="en-US" sz="3600" dirty="0"/>
              <a:t>.</a:t>
            </a:r>
            <a:endParaRPr lang="ar-EG" sz="3600" dirty="0"/>
          </a:p>
        </p:txBody>
      </p:sp>
      <p:sp>
        <p:nvSpPr>
          <p:cNvPr id="7" name="Text Placeholder 6"/>
          <p:cNvSpPr>
            <a:spLocks noGrp="1"/>
          </p:cNvSpPr>
          <p:nvPr>
            <p:ph type="body" sz="quarter" idx="3"/>
          </p:nvPr>
        </p:nvSpPr>
        <p:spPr>
          <a:xfrm>
            <a:off x="0" y="4984719"/>
            <a:ext cx="9144000" cy="878199"/>
          </a:xfrm>
        </p:spPr>
        <p:txBody>
          <a:bodyPr/>
          <a:lstStyle/>
          <a:p>
            <a:pPr>
              <a:spcBef>
                <a:spcPts val="0"/>
              </a:spcBef>
            </a:pPr>
            <a:r>
              <a:rPr lang="en-US" sz="3500" dirty="0" err="1"/>
              <a:t>tou</a:t>
            </a:r>
            <a:r>
              <a:rPr lang="en-US" sz="3500" dirty="0"/>
              <a:t> `</a:t>
            </a:r>
            <a:r>
              <a:rPr lang="en-US" sz="3500" dirty="0" err="1"/>
              <a:t>tric</a:t>
            </a:r>
            <a:r>
              <a:rPr lang="en-US" sz="3500" dirty="0"/>
              <a:t> </a:t>
            </a:r>
            <a:r>
              <a:rPr lang="en-US" sz="3500" dirty="0" err="1"/>
              <a:t>makariou</a:t>
            </a:r>
            <a:r>
              <a:rPr lang="en-US" sz="3500" dirty="0"/>
              <a:t>@ </a:t>
            </a:r>
            <a:r>
              <a:rPr lang="en-US" sz="3500" dirty="0" err="1"/>
              <a:t>patroc</a:t>
            </a:r>
            <a:r>
              <a:rPr lang="en-US" sz="3500" dirty="0"/>
              <a:t> </a:t>
            </a:r>
            <a:r>
              <a:rPr lang="en-US" sz="3500" dirty="0" err="1"/>
              <a:t>ymwn</a:t>
            </a:r>
            <a:r>
              <a:rPr lang="en-US" sz="3500" dirty="0"/>
              <a:t> </a:t>
            </a:r>
            <a:r>
              <a:rPr lang="en-US" sz="3500" dirty="0" err="1"/>
              <a:t>patroc</a:t>
            </a:r>
            <a:r>
              <a:rPr lang="en-US" sz="3500" dirty="0"/>
              <a:t> </a:t>
            </a:r>
            <a:r>
              <a:rPr lang="en-US" sz="3500" dirty="0" err="1"/>
              <a:t>paterwn</a:t>
            </a:r>
            <a:r>
              <a:rPr lang="en-US" sz="3500" dirty="0"/>
              <a:t>@ </a:t>
            </a:r>
            <a:r>
              <a:rPr lang="en-US" sz="3500" dirty="0" err="1"/>
              <a:t>pimenoc</a:t>
            </a:r>
            <a:r>
              <a:rPr lang="en-US" sz="3500" dirty="0"/>
              <a:t> </a:t>
            </a:r>
            <a:r>
              <a:rPr lang="en-US" sz="3500" dirty="0" err="1"/>
              <a:t>pimenwn</a:t>
            </a:r>
            <a:r>
              <a:rPr lang="en-US" sz="3500" dirty="0"/>
              <a:t>@ </a:t>
            </a:r>
            <a:r>
              <a:rPr lang="en-US" sz="3500" dirty="0" err="1"/>
              <a:t>ar,ierewc</a:t>
            </a:r>
            <a:r>
              <a:rPr lang="en-US" sz="3500" dirty="0"/>
              <a:t> </a:t>
            </a:r>
            <a:r>
              <a:rPr lang="en-US" sz="3500" dirty="0" err="1"/>
              <a:t>ar,ierewn</a:t>
            </a:r>
            <a:r>
              <a:rPr lang="en-US" sz="3500" dirty="0"/>
              <a:t> </a:t>
            </a:r>
            <a:r>
              <a:rPr lang="en-US" sz="3500" dirty="0" err="1"/>
              <a:t>ymwn</a:t>
            </a:r>
            <a:r>
              <a:rPr lang="en-US" sz="35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أبينا أبى الآباء، راعى الرعاة، رئيس رؤساء كهنتنا.</a:t>
            </a:r>
            <a:endParaRPr lang="en-US" sz="4000" dirty="0"/>
          </a:p>
        </p:txBody>
      </p:sp>
    </p:spTree>
    <p:extLst>
      <p:ext uri="{BB962C8B-B14F-4D97-AF65-F5344CB8AC3E}">
        <p14:creationId xmlns:p14="http://schemas.microsoft.com/office/powerpoint/2010/main" val="2236148703"/>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إلهنـا : في وسطنـا الآن :</a:t>
            </a:r>
          </a:p>
        </p:txBody>
      </p:sp>
      <p:sp>
        <p:nvSpPr>
          <p:cNvPr id="3" name="Text Placeholder 2"/>
          <p:cNvSpPr>
            <a:spLocks noGrp="1"/>
          </p:cNvSpPr>
          <p:nvPr>
            <p:ph type="body" idx="1"/>
          </p:nvPr>
        </p:nvSpPr>
        <p:spPr/>
        <p:txBody>
          <a:bodyPr/>
          <a:lstStyle/>
          <a:p>
            <a:r>
              <a:rPr lang="ar-EG" dirty="0"/>
              <a:t>إممانـوئيــل بـيـن نوتي : خين تين مي تـي تينو :</a:t>
            </a:r>
          </a:p>
        </p:txBody>
      </p:sp>
      <p:sp>
        <p:nvSpPr>
          <p:cNvPr id="4" name="Text Placeholder 3"/>
          <p:cNvSpPr>
            <a:spLocks noGrp="1"/>
          </p:cNvSpPr>
          <p:nvPr>
            <p:ph type="body" sz="quarter" idx="3"/>
          </p:nvPr>
        </p:nvSpPr>
        <p:spPr/>
        <p:txBody>
          <a:bodyPr/>
          <a:lstStyle/>
          <a:p>
            <a:pPr lvl="0"/>
            <a:r>
              <a:rPr lang="fi-FI" dirty="0"/>
              <a:t>Emmanouyl penNou]@ qen tenmy] ]nou@</a:t>
            </a:r>
            <a:endParaRPr lang="en-US" dirty="0"/>
          </a:p>
        </p:txBody>
      </p:sp>
    </p:spTree>
    <p:extLst>
      <p:ext uri="{BB962C8B-B14F-4D97-AF65-F5344CB8AC3E}">
        <p14:creationId xmlns:p14="http://schemas.microsoft.com/office/powerpoint/2010/main" val="218534563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أبيه : والروح القدس.</a:t>
            </a:r>
          </a:p>
        </p:txBody>
      </p:sp>
      <p:sp>
        <p:nvSpPr>
          <p:cNvPr id="3" name="Text Placeholder 2"/>
          <p:cNvSpPr>
            <a:spLocks noGrp="1"/>
          </p:cNvSpPr>
          <p:nvPr>
            <p:ph type="body" idx="1"/>
          </p:nvPr>
        </p:nvSpPr>
        <p:spPr/>
        <p:txBody>
          <a:bodyPr/>
          <a:lstStyle/>
          <a:p>
            <a:r>
              <a:rPr lang="ar-EG" dirty="0"/>
              <a:t>خين إب أو أوو إنتيه بيف يـوت : نيـم بي إبنفما إثؤواب.</a:t>
            </a:r>
          </a:p>
        </p:txBody>
      </p:sp>
      <p:sp>
        <p:nvSpPr>
          <p:cNvPr id="4" name="Text Placeholder 3"/>
          <p:cNvSpPr>
            <a:spLocks noGrp="1"/>
          </p:cNvSpPr>
          <p:nvPr>
            <p:ph type="body" sz="quarter" idx="3"/>
          </p:nvPr>
        </p:nvSpPr>
        <p:spPr/>
        <p:txBody>
          <a:bodyPr/>
          <a:lstStyle/>
          <a:p>
            <a:pPr lvl="0"/>
            <a:r>
              <a:rPr lang="pt-BR" dirty="0"/>
              <a:t>qen `p`w`ou `nte Pefiwt@ nem pi`Pneuma =e=;=u.</a:t>
            </a:r>
            <a:endParaRPr lang="en-US" dirty="0"/>
          </a:p>
        </p:txBody>
      </p:sp>
    </p:spTree>
    <p:extLst>
      <p:ext uri="{BB962C8B-B14F-4D97-AF65-F5344CB8AC3E}">
        <p14:creationId xmlns:p14="http://schemas.microsoft.com/office/powerpoint/2010/main" val="181268361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 ويطهر قلوبنا :</a:t>
            </a:r>
          </a:p>
        </p:txBody>
      </p:sp>
      <p:sp>
        <p:nvSpPr>
          <p:cNvPr id="3" name="Text Placeholder 2"/>
          <p:cNvSpPr>
            <a:spLocks noGrp="1"/>
          </p:cNvSpPr>
          <p:nvPr>
            <p:ph type="body" idx="1"/>
          </p:nvPr>
        </p:nvSpPr>
        <p:spPr/>
        <p:txBody>
          <a:bodyPr/>
          <a:lstStyle/>
          <a:p>
            <a:r>
              <a:rPr lang="ar-EG" dirty="0"/>
              <a:t>إنتيف إسمو إيرون تيرين : إن تيف توفو إن نين هيت :</a:t>
            </a:r>
          </a:p>
        </p:txBody>
      </p:sp>
      <p:sp>
        <p:nvSpPr>
          <p:cNvPr id="4" name="Text Placeholder 3"/>
          <p:cNvSpPr>
            <a:spLocks noGrp="1"/>
          </p:cNvSpPr>
          <p:nvPr>
            <p:ph type="body" sz="quarter" idx="3"/>
          </p:nvPr>
        </p:nvSpPr>
        <p:spPr/>
        <p:txBody>
          <a:bodyPr/>
          <a:lstStyle/>
          <a:p>
            <a:pPr lvl="0"/>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8522015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أمراض : نفوسنا وأجسدنا.</a:t>
            </a:r>
          </a:p>
        </p:txBody>
      </p:sp>
      <p:sp>
        <p:nvSpPr>
          <p:cNvPr id="3" name="Text Placeholder 2"/>
          <p:cNvSpPr>
            <a:spLocks noGrp="1"/>
          </p:cNvSpPr>
          <p:nvPr>
            <p:ph type="body" idx="1"/>
          </p:nvPr>
        </p:nvSpPr>
        <p:spPr/>
        <p:txBody>
          <a:bodyPr/>
          <a:lstStyle/>
          <a:p>
            <a:r>
              <a:rPr lang="ar-EG" dirty="0"/>
              <a:t>إن تيف طالتشو إن ني شوني : إنتيه نين بسيكي نيم نين سوما.</a:t>
            </a:r>
          </a:p>
        </p:txBody>
      </p:sp>
      <p:sp>
        <p:nvSpPr>
          <p:cNvPr id="4" name="Text Placeholder 3"/>
          <p:cNvSpPr>
            <a:spLocks noGrp="1"/>
          </p:cNvSpPr>
          <p:nvPr>
            <p:ph type="body" sz="quarter" idx="3"/>
          </p:nvPr>
        </p:nvSpPr>
        <p:spPr/>
        <p:txBody>
          <a:bodyPr/>
          <a:lstStyle/>
          <a:p>
            <a:r>
              <a:rPr lang="pt-BR" dirty="0"/>
              <a:t>`nteftal[o `nniswni@ `nte nen`'u,y nem nencwma.</a:t>
            </a:r>
            <a:endParaRPr lang="en-US" dirty="0"/>
          </a:p>
        </p:txBody>
      </p:sp>
    </p:spTree>
    <p:extLst>
      <p:ext uri="{BB962C8B-B14F-4D97-AF65-F5344CB8AC3E}">
        <p14:creationId xmlns:p14="http://schemas.microsoft.com/office/powerpoint/2010/main" val="275115803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أيها المسيح : وأبيك الصالح :</a:t>
            </a:r>
          </a:p>
        </p:txBody>
      </p:sp>
      <p:sp>
        <p:nvSpPr>
          <p:cNvPr id="3" name="Text Placeholder 2"/>
          <p:cNvSpPr>
            <a:spLocks noGrp="1"/>
          </p:cNvSpPr>
          <p:nvPr>
            <p:ph type="body" idx="1"/>
          </p:nvPr>
        </p:nvSpPr>
        <p:spPr/>
        <p:txBody>
          <a:bodyPr/>
          <a:lstStyle/>
          <a:p>
            <a:r>
              <a:rPr lang="ar-EG" dirty="0"/>
              <a:t>تين أوو أوشت إمموك أو بي إخرستوس : نيم بيك يوت إن أغاثـوس :</a:t>
            </a:r>
          </a:p>
        </p:txBody>
      </p:sp>
      <p:sp>
        <p:nvSpPr>
          <p:cNvPr id="4" name="Text Placeholder 3"/>
          <p:cNvSpPr>
            <a:spLocks noGrp="1"/>
          </p:cNvSpPr>
          <p:nvPr>
            <p:ph type="body" sz="quarter" idx="3"/>
          </p:nvPr>
        </p:nvSpPr>
        <p:spPr/>
        <p:txBody>
          <a:bodyPr/>
          <a:lstStyle/>
          <a:p>
            <a:pPr lvl="0"/>
            <a:r>
              <a:rPr lang="en-US" dirty="0" err="1"/>
              <a:t>Ten`ou`wst</a:t>
            </a:r>
            <a:r>
              <a:rPr lang="en-US" dirty="0"/>
              <a:t> `</a:t>
            </a:r>
            <a:r>
              <a:rPr lang="en-US" dirty="0" err="1"/>
              <a:t>mmok</a:t>
            </a:r>
            <a:r>
              <a:rPr lang="en-US" dirty="0"/>
              <a:t> `w P=,=c </a:t>
            </a:r>
            <a:r>
              <a:rPr lang="en-US" dirty="0" err="1"/>
              <a:t>nem</a:t>
            </a:r>
            <a:r>
              <a:rPr lang="en-US" dirty="0"/>
              <a:t> </a:t>
            </a:r>
            <a:r>
              <a:rPr lang="en-US" dirty="0" err="1"/>
              <a:t>Pekiwt</a:t>
            </a:r>
            <a:r>
              <a:rPr lang="en-US" dirty="0"/>
              <a:t> `</a:t>
            </a:r>
            <a:r>
              <a:rPr lang="en-US" dirty="0" err="1"/>
              <a:t>n`aga;oc</a:t>
            </a:r>
            <a:endParaRPr lang="en-US" dirty="0"/>
          </a:p>
        </p:txBody>
      </p:sp>
    </p:spTree>
    <p:extLst>
      <p:ext uri="{BB962C8B-B14F-4D97-AF65-F5344CB8AC3E}">
        <p14:creationId xmlns:p14="http://schemas.microsoft.com/office/powerpoint/2010/main" val="204993755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لأنك قمت وخلصتنا.</a:t>
            </a:r>
          </a:p>
        </p:txBody>
      </p:sp>
      <p:sp>
        <p:nvSpPr>
          <p:cNvPr id="3" name="Text Placeholder 2"/>
          <p:cNvSpPr>
            <a:spLocks noGrp="1"/>
          </p:cNvSpPr>
          <p:nvPr>
            <p:ph type="body" idx="1"/>
          </p:nvPr>
        </p:nvSpPr>
        <p:spPr/>
        <p:txBody>
          <a:bodyPr/>
          <a:lstStyle/>
          <a:p>
            <a:r>
              <a:rPr lang="ar-EG" dirty="0"/>
              <a:t>نيـم بـي إبنفما إثـؤواب : جى  اكتونك آك سوتي أممون ناي نان</a:t>
            </a:r>
          </a:p>
        </p:txBody>
      </p:sp>
      <p:sp>
        <p:nvSpPr>
          <p:cNvPr id="4" name="Text Placeholder 3"/>
          <p:cNvSpPr>
            <a:spLocks noGrp="1"/>
          </p:cNvSpPr>
          <p:nvPr>
            <p:ph type="body" sz="quarter" idx="3"/>
          </p:nvPr>
        </p:nvSpPr>
        <p:spPr/>
        <p:txBody>
          <a:bodyPr/>
          <a:lstStyle/>
          <a:p>
            <a:pPr lvl="0"/>
            <a:r>
              <a:rPr lang="en-US" dirty="0"/>
              <a:t> </a:t>
            </a:r>
            <a:r>
              <a:rPr lang="en-US" dirty="0" err="1"/>
              <a:t>nem</a:t>
            </a:r>
            <a:r>
              <a:rPr lang="en-US" dirty="0"/>
              <a:t> </a:t>
            </a:r>
            <a:r>
              <a:rPr lang="en-US" dirty="0" err="1"/>
              <a:t>pi`Pneuma</a:t>
            </a:r>
            <a:r>
              <a:rPr lang="en-US" dirty="0"/>
              <a:t> =e=;=u@ je </a:t>
            </a:r>
            <a:r>
              <a:rPr lang="en-US" dirty="0" err="1"/>
              <a:t>aktwnk</a:t>
            </a:r>
            <a:r>
              <a:rPr lang="en-US" dirty="0"/>
              <a:t> </a:t>
            </a:r>
            <a:r>
              <a:rPr lang="en-US" dirty="0" err="1"/>
              <a:t>akcw</a:t>
            </a:r>
            <a:r>
              <a:rPr lang="en-US" dirty="0"/>
              <a:t>] `</a:t>
            </a:r>
            <a:r>
              <a:rPr lang="en-US" dirty="0" err="1"/>
              <a:t>mmon</a:t>
            </a:r>
            <a:r>
              <a:rPr lang="en-US" dirty="0"/>
              <a:t>. (Nai nan)</a:t>
            </a:r>
          </a:p>
        </p:txBody>
      </p:sp>
    </p:spTree>
    <p:extLst>
      <p:ext uri="{BB962C8B-B14F-4D97-AF65-F5344CB8AC3E}">
        <p14:creationId xmlns:p14="http://schemas.microsoft.com/office/powerpoint/2010/main" val="412969319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918261434"/>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23691857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94934863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29572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8"/>
            <a:ext cx="9144000" cy="995083"/>
          </a:xfrm>
        </p:spPr>
        <p:txBody>
          <a:bodyPr anchor="ctr"/>
          <a:lstStyle/>
          <a:p>
            <a:r>
              <a:rPr lang="ar-EG" sz="3600" dirty="0"/>
              <a:t>بي ما إن إيسوؤو إن آليثينون: كاطا إفريتي إنتي ميت أوويب إم ميلشي سيديك نيم آ آرون:</a:t>
            </a:r>
          </a:p>
        </p:txBody>
      </p:sp>
      <p:sp>
        <p:nvSpPr>
          <p:cNvPr id="7" name="Text Placeholder 6"/>
          <p:cNvSpPr>
            <a:spLocks noGrp="1"/>
          </p:cNvSpPr>
          <p:nvPr>
            <p:ph type="body" sz="quarter" idx="3"/>
          </p:nvPr>
        </p:nvSpPr>
        <p:spPr>
          <a:xfrm>
            <a:off x="0" y="4984719"/>
            <a:ext cx="9144000" cy="878199"/>
          </a:xfrm>
        </p:spPr>
        <p:txBody>
          <a:bodyPr/>
          <a:lstStyle/>
          <a:p>
            <a:pPr>
              <a:spcBef>
                <a:spcPts val="0"/>
              </a:spcBef>
            </a:pPr>
            <a:r>
              <a:rPr lang="en-US" dirty="0" err="1"/>
              <a:t>Pima`necwou</a:t>
            </a:r>
            <a:r>
              <a:rPr lang="en-US" dirty="0"/>
              <a:t> `</a:t>
            </a:r>
            <a:r>
              <a:rPr lang="en-US" dirty="0" err="1"/>
              <a:t>naly;inon</a:t>
            </a:r>
            <a:r>
              <a:rPr lang="en-US" dirty="0"/>
              <a:t> kata `</a:t>
            </a:r>
            <a:r>
              <a:rPr lang="en-US" dirty="0" err="1"/>
              <a:t>vry</a:t>
            </a:r>
            <a:r>
              <a:rPr lang="en-US" dirty="0"/>
              <a:t>] `n]</a:t>
            </a:r>
            <a:r>
              <a:rPr lang="en-US" dirty="0" err="1"/>
              <a:t>metouyb</a:t>
            </a:r>
            <a:endParaRPr lang="en-US" dirty="0"/>
          </a:p>
          <a:p>
            <a:pPr>
              <a:spcBef>
                <a:spcPts val="0"/>
              </a:spcBef>
            </a:pPr>
            <a:r>
              <a:rPr lang="en-US" dirty="0"/>
              <a:t> `</a:t>
            </a:r>
            <a:r>
              <a:rPr lang="en-US" dirty="0" err="1"/>
              <a:t>mMel,icedek</a:t>
            </a:r>
            <a:r>
              <a:rPr lang="en-US" dirty="0"/>
              <a:t> </a:t>
            </a:r>
            <a:r>
              <a:rPr lang="en-US" dirty="0" err="1"/>
              <a:t>nem</a:t>
            </a:r>
            <a:r>
              <a:rPr lang="en-US" dirty="0"/>
              <a:t> Aaron@</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أبينا أبى الآباء، راعى الرعاة، رئيس رؤساء كهنتنا.</a:t>
            </a:r>
            <a:endParaRPr lang="en-US" sz="4000" dirty="0"/>
          </a:p>
        </p:txBody>
      </p:sp>
    </p:spTree>
    <p:extLst>
      <p:ext uri="{BB962C8B-B14F-4D97-AF65-F5344CB8AC3E}">
        <p14:creationId xmlns:p14="http://schemas.microsoft.com/office/powerpoint/2010/main" val="3654660303"/>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E55-78D6-4F28-A922-0435E495929F}"/>
              </a:ext>
            </a:extLst>
          </p:cNvPr>
          <p:cNvSpPr>
            <a:spLocks noGrp="1"/>
          </p:cNvSpPr>
          <p:nvPr>
            <p:ph type="title"/>
          </p:nvPr>
        </p:nvSpPr>
        <p:spPr/>
        <p:txBody>
          <a:bodyPr>
            <a:normAutofit/>
          </a:bodyPr>
          <a:lstStyle/>
          <a:p>
            <a:r>
              <a:rPr lang="ar-EG" dirty="0"/>
              <a:t>أذكر يا رب آباءنا وإخوتنا المسافرين</a:t>
            </a:r>
            <a:endParaRPr lang="en-US" dirty="0"/>
          </a:p>
        </p:txBody>
      </p:sp>
      <p:sp>
        <p:nvSpPr>
          <p:cNvPr id="5" name="Text Placeholder 4">
            <a:extLst>
              <a:ext uri="{FF2B5EF4-FFF2-40B4-BE49-F238E27FC236}">
                <a16:creationId xmlns:a16="http://schemas.microsoft.com/office/drawing/2014/main" id="{1D2E8D0C-024A-46B8-B7C0-CD4BCD7E1422}"/>
              </a:ext>
            </a:extLst>
          </p:cNvPr>
          <p:cNvSpPr>
            <a:spLocks noGrp="1"/>
          </p:cNvSpPr>
          <p:nvPr>
            <p:ph type="body" idx="1"/>
          </p:nvPr>
        </p:nvSpPr>
        <p:spPr>
          <a:xfrm>
            <a:off x="1" y="6279776"/>
            <a:ext cx="9143999" cy="578224"/>
          </a:xfrm>
        </p:spPr>
        <p:txBody>
          <a:bodyPr anchor="ctr"/>
          <a:lstStyle/>
          <a:p>
            <a:r>
              <a:rPr lang="ar-EG" sz="3100" dirty="0"/>
              <a:t> آرى إفميفئى إبشويس إن نينوتى نيم نين إسنيو إيطاف شى إى إبشيممو</a:t>
            </a:r>
          </a:p>
        </p:txBody>
      </p:sp>
      <p:sp>
        <p:nvSpPr>
          <p:cNvPr id="6" name="Text Placeholder 5">
            <a:extLst>
              <a:ext uri="{FF2B5EF4-FFF2-40B4-BE49-F238E27FC236}">
                <a16:creationId xmlns:a16="http://schemas.microsoft.com/office/drawing/2014/main" id="{8B39B1DA-BE64-4215-9C17-2E28BB4FB665}"/>
              </a:ext>
            </a:extLst>
          </p:cNvPr>
          <p:cNvSpPr>
            <a:spLocks noGrp="1"/>
          </p:cNvSpPr>
          <p:nvPr>
            <p:ph type="body" sz="quarter" idx="3"/>
          </p:nvPr>
        </p:nvSpPr>
        <p:spPr>
          <a:xfrm>
            <a:off x="-1" y="5161302"/>
            <a:ext cx="9144000" cy="1118473"/>
          </a:xfrm>
        </p:spPr>
        <p:txBody>
          <a:bodyPr/>
          <a:lstStyle/>
          <a:p>
            <a:r>
              <a:rPr lang="pt-BR" dirty="0"/>
              <a:t>Ari`vmeu`i `P=oc `nnenio] nem</a:t>
            </a:r>
            <a:r>
              <a:rPr lang="ar-EG" dirty="0"/>
              <a:t> </a:t>
            </a:r>
            <a:r>
              <a:rPr lang="pt-BR" dirty="0"/>
              <a:t>nen`cnyou `etause `e`psemmo</a:t>
            </a:r>
          </a:p>
        </p:txBody>
      </p:sp>
    </p:spTree>
    <p:extLst>
      <p:ext uri="{BB962C8B-B14F-4D97-AF65-F5344CB8AC3E}">
        <p14:creationId xmlns:p14="http://schemas.microsoft.com/office/powerpoint/2010/main" val="46149762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41D-DF8F-43F1-B35A-BCE1A5304AF6}"/>
              </a:ext>
            </a:extLst>
          </p:cNvPr>
          <p:cNvSpPr>
            <a:spLocks noGrp="1"/>
          </p:cNvSpPr>
          <p:nvPr>
            <p:ph type="title"/>
          </p:nvPr>
        </p:nvSpPr>
        <p:spPr/>
        <p:txBody>
          <a:bodyPr>
            <a:normAutofit/>
          </a:bodyPr>
          <a:lstStyle/>
          <a:p>
            <a:r>
              <a:rPr lang="ar-EG" dirty="0"/>
              <a:t> أطلبوا عن آبائنا و إخوتنا المسافرين</a:t>
            </a:r>
            <a:endParaRPr lang="en-US" dirty="0"/>
          </a:p>
        </p:txBody>
      </p:sp>
      <p:sp>
        <p:nvSpPr>
          <p:cNvPr id="3" name="Text Placeholder 2">
            <a:extLst>
              <a:ext uri="{FF2B5EF4-FFF2-40B4-BE49-F238E27FC236}">
                <a16:creationId xmlns:a16="http://schemas.microsoft.com/office/drawing/2014/main" id="{4EFF5875-9035-4DAD-93CC-E6D072990D4A}"/>
              </a:ext>
            </a:extLst>
          </p:cNvPr>
          <p:cNvSpPr>
            <a:spLocks noGrp="1"/>
          </p:cNvSpPr>
          <p:nvPr>
            <p:ph type="body" idx="1"/>
          </p:nvPr>
        </p:nvSpPr>
        <p:spPr/>
        <p:txBody>
          <a:bodyPr/>
          <a:lstStyle/>
          <a:p>
            <a:r>
              <a:rPr lang="ar-EG" dirty="0"/>
              <a:t>طوبه أيجين نينيوتي نيم نين أسنيو إيطاف شي أبشمو</a:t>
            </a:r>
          </a:p>
        </p:txBody>
      </p:sp>
      <p:sp>
        <p:nvSpPr>
          <p:cNvPr id="5" name="Text Placeholder 4">
            <a:extLst>
              <a:ext uri="{FF2B5EF4-FFF2-40B4-BE49-F238E27FC236}">
                <a16:creationId xmlns:a16="http://schemas.microsoft.com/office/drawing/2014/main" id="{FCC83139-57A6-4E89-A0A6-61095AA45758}"/>
              </a:ext>
            </a:extLst>
          </p:cNvPr>
          <p:cNvSpPr>
            <a:spLocks noGrp="1"/>
          </p:cNvSpPr>
          <p:nvPr>
            <p:ph type="body" sz="quarter" idx="3"/>
          </p:nvPr>
        </p:nvSpPr>
        <p:spPr>
          <a:xfrm>
            <a:off x="-40342" y="5206874"/>
            <a:ext cx="9238129" cy="808893"/>
          </a:xfrm>
        </p:spPr>
        <p:txBody>
          <a:bodyPr/>
          <a:lstStyle/>
          <a:p>
            <a:r>
              <a:rPr lang="pt-BR" dirty="0"/>
              <a:t>Twbh `ejen nenio] nem nen`cnyou `etause `e`psemmo</a:t>
            </a:r>
          </a:p>
        </p:txBody>
      </p:sp>
    </p:spTree>
    <p:extLst>
      <p:ext uri="{BB962C8B-B14F-4D97-AF65-F5344CB8AC3E}">
        <p14:creationId xmlns:p14="http://schemas.microsoft.com/office/powerpoint/2010/main" val="3948951717"/>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D12-4535-40F5-B996-245F5F387CAE}"/>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E39787A9-816B-40F1-B5A5-F2C1F90D1043}"/>
              </a:ext>
            </a:extLst>
          </p:cNvPr>
          <p:cNvSpPr>
            <a:spLocks noGrp="1"/>
          </p:cNvSpPr>
          <p:nvPr>
            <p:ph type="body" idx="1"/>
          </p:nvPr>
        </p:nvSpPr>
        <p:spPr/>
        <p:txBody>
          <a:bodyPr/>
          <a:lstStyle/>
          <a:p>
            <a:r>
              <a:rPr lang="ar-EG" sz="4000" dirty="0"/>
              <a:t>يى نيئثميفئى إيشى خين ماى نيفين</a:t>
            </a:r>
          </a:p>
        </p:txBody>
      </p:sp>
      <p:sp>
        <p:nvSpPr>
          <p:cNvPr id="5" name="Text Placeholder 4">
            <a:extLst>
              <a:ext uri="{FF2B5EF4-FFF2-40B4-BE49-F238E27FC236}">
                <a16:creationId xmlns:a16="http://schemas.microsoft.com/office/drawing/2014/main" id="{6F8C9490-1E42-4198-A1D3-983C24303110}"/>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381873882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A10A-2708-48BF-BA09-AC93F663FBB3}"/>
              </a:ext>
            </a:extLst>
          </p:cNvPr>
          <p:cNvSpPr>
            <a:spLocks noGrp="1"/>
          </p:cNvSpPr>
          <p:nvPr>
            <p:ph type="title"/>
          </p:nvPr>
        </p:nvSpPr>
        <p:spPr/>
        <p:txBody>
          <a:bodyPr>
            <a:normAutofit/>
          </a:bodyPr>
          <a:lstStyle/>
          <a:p>
            <a:r>
              <a:rPr lang="ar-EG" sz="4400" dirty="0"/>
              <a:t>لكي</a:t>
            </a:r>
            <a:r>
              <a:rPr lang="ar-EG" dirty="0"/>
              <a:t> يسهل طرقهم أجمعين</a:t>
            </a:r>
            <a:endParaRPr lang="en-US" dirty="0"/>
          </a:p>
        </p:txBody>
      </p:sp>
      <p:sp>
        <p:nvSpPr>
          <p:cNvPr id="3" name="Text Placeholder 2">
            <a:extLst>
              <a:ext uri="{FF2B5EF4-FFF2-40B4-BE49-F238E27FC236}">
                <a16:creationId xmlns:a16="http://schemas.microsoft.com/office/drawing/2014/main" id="{6909E011-D8CF-4003-965C-ECBE2122C8EA}"/>
              </a:ext>
            </a:extLst>
          </p:cNvPr>
          <p:cNvSpPr>
            <a:spLocks noGrp="1"/>
          </p:cNvSpPr>
          <p:nvPr>
            <p:ph type="body" idx="1"/>
          </p:nvPr>
        </p:nvSpPr>
        <p:spPr/>
        <p:txBody>
          <a:bodyPr/>
          <a:lstStyle/>
          <a:p>
            <a:r>
              <a:rPr lang="ar-EG" sz="4800" dirty="0"/>
              <a:t>سوطون نومويت تيرو</a:t>
            </a:r>
          </a:p>
        </p:txBody>
      </p:sp>
      <p:sp>
        <p:nvSpPr>
          <p:cNvPr id="5" name="Text Placeholder 4">
            <a:extLst>
              <a:ext uri="{FF2B5EF4-FFF2-40B4-BE49-F238E27FC236}">
                <a16:creationId xmlns:a16="http://schemas.microsoft.com/office/drawing/2014/main" id="{36579075-8AC9-40AE-A3AE-0D8DEE26E3F2}"/>
              </a:ext>
            </a:extLst>
          </p:cNvPr>
          <p:cNvSpPr>
            <a:spLocks noGrp="1"/>
          </p:cNvSpPr>
          <p:nvPr>
            <p:ph type="body" sz="quarter" idx="3"/>
          </p:nvPr>
        </p:nvSpPr>
        <p:spPr/>
        <p:txBody>
          <a:bodyPr/>
          <a:lstStyle/>
          <a:p>
            <a:r>
              <a:rPr lang="en-US" sz="4800" dirty="0" err="1"/>
              <a:t>cooutwn</a:t>
            </a:r>
            <a:r>
              <a:rPr lang="en-US" sz="4800" dirty="0"/>
              <a:t> </a:t>
            </a:r>
            <a:r>
              <a:rPr lang="en-US" sz="4800" dirty="0" err="1"/>
              <a:t>noumwit</a:t>
            </a:r>
            <a:r>
              <a:rPr lang="en-US" sz="4800" dirty="0"/>
              <a:t> </a:t>
            </a:r>
            <a:r>
              <a:rPr lang="en-US" sz="4800" dirty="0" err="1"/>
              <a:t>tyrou</a:t>
            </a:r>
            <a:endParaRPr lang="en-US" sz="4800" dirty="0"/>
          </a:p>
        </p:txBody>
      </p:sp>
    </p:spTree>
    <p:extLst>
      <p:ext uri="{BB962C8B-B14F-4D97-AF65-F5344CB8AC3E}">
        <p14:creationId xmlns:p14="http://schemas.microsoft.com/office/powerpoint/2010/main" val="143308229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AEF-E6A7-4197-B87B-E6092861E79E}"/>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82C35443-7909-44ED-B390-3C2C52FD746E}"/>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BB73C383-673E-43BC-81EC-619664CF62A4}"/>
              </a:ext>
            </a:extLst>
          </p:cNvPr>
          <p:cNvSpPr>
            <a:spLocks noGrp="1"/>
          </p:cNvSpPr>
          <p:nvPr>
            <p:ph type="body" sz="quarter" idx="3"/>
          </p:nvPr>
        </p:nvSpPr>
        <p:spPr/>
        <p:txBody>
          <a:bodyPr/>
          <a:lstStyle/>
          <a:p>
            <a:r>
              <a:rPr lang="nl-NL" sz="4400" dirty="0"/>
              <a:t>`ite `ebolhiten `viom@ ie niiarwou</a:t>
            </a:r>
          </a:p>
        </p:txBody>
      </p:sp>
    </p:spTree>
    <p:extLst>
      <p:ext uri="{BB962C8B-B14F-4D97-AF65-F5344CB8AC3E}">
        <p14:creationId xmlns:p14="http://schemas.microsoft.com/office/powerpoint/2010/main" val="3594187664"/>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233E-AABF-4253-AAD0-211B413483B3}"/>
              </a:ext>
            </a:extLst>
          </p:cNvPr>
          <p:cNvSpPr>
            <a:spLocks noGrp="1"/>
          </p:cNvSpPr>
          <p:nvPr>
            <p:ph type="title"/>
          </p:nvPr>
        </p:nvSpPr>
        <p:spPr/>
        <p:txBody>
          <a:bodyPr>
            <a:normAutofit/>
          </a:bodyPr>
          <a:lstStyle/>
          <a:p>
            <a:r>
              <a:rPr lang="ar-EG" dirty="0"/>
              <a:t>أو البحيرات أو الطرق المسلوكة أو الجو</a:t>
            </a:r>
            <a:endParaRPr lang="en-US" dirty="0"/>
          </a:p>
        </p:txBody>
      </p:sp>
      <p:sp>
        <p:nvSpPr>
          <p:cNvPr id="3" name="Text Placeholder 2">
            <a:extLst>
              <a:ext uri="{FF2B5EF4-FFF2-40B4-BE49-F238E27FC236}">
                <a16:creationId xmlns:a16="http://schemas.microsoft.com/office/drawing/2014/main" id="{729E66B9-E94C-4B09-9153-E341190E9C94}"/>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7638EBB9-A651-4F10-B7B9-84C1B3E7B0BA}"/>
              </a:ext>
            </a:extLst>
          </p:cNvPr>
          <p:cNvSpPr>
            <a:spLocks noGrp="1"/>
          </p:cNvSpPr>
          <p:nvPr>
            <p:ph type="body" sz="quarter" idx="3"/>
          </p:nvPr>
        </p:nvSpPr>
        <p:spPr>
          <a:xfrm>
            <a:off x="-1" y="5184943"/>
            <a:ext cx="9144000" cy="808893"/>
          </a:xfrm>
        </p:spPr>
        <p:txBody>
          <a:bodyPr/>
          <a:lstStyle/>
          <a:p>
            <a:r>
              <a:rPr lang="en-US" sz="4400" dirty="0" err="1"/>
              <a:t>ie</a:t>
            </a:r>
            <a:r>
              <a:rPr lang="en-US" sz="4400" dirty="0"/>
              <a:t> </a:t>
            </a:r>
            <a:r>
              <a:rPr lang="en-US" sz="4400" dirty="0" err="1"/>
              <a:t>nilumny</a:t>
            </a:r>
            <a:r>
              <a:rPr lang="en-US" sz="4400" dirty="0"/>
              <a:t> </a:t>
            </a:r>
            <a:r>
              <a:rPr lang="en-US" sz="4400" dirty="0" err="1"/>
              <a:t>ie</a:t>
            </a:r>
            <a:r>
              <a:rPr lang="en-US" sz="4400" dirty="0"/>
              <a:t> </a:t>
            </a:r>
            <a:r>
              <a:rPr lang="en-US" sz="4400" dirty="0" err="1"/>
              <a:t>nimwit</a:t>
            </a:r>
            <a:r>
              <a:rPr lang="en-US" sz="4400" dirty="0"/>
              <a:t> `</a:t>
            </a:r>
            <a:r>
              <a:rPr lang="en-US" sz="4400" dirty="0" err="1"/>
              <a:t>mmosi</a:t>
            </a:r>
            <a:r>
              <a:rPr lang="en-US" sz="4400" dirty="0"/>
              <a:t> </a:t>
            </a:r>
            <a:r>
              <a:rPr lang="en-US" sz="4400" dirty="0" err="1"/>
              <a:t>ie</a:t>
            </a:r>
            <a:r>
              <a:rPr lang="en-US" sz="4400" dirty="0"/>
              <a:t> </a:t>
            </a:r>
            <a:r>
              <a:rPr lang="en-US" sz="4400" dirty="0" err="1"/>
              <a:t>pi`ayr</a:t>
            </a:r>
            <a:endParaRPr lang="en-US" sz="4400" dirty="0"/>
          </a:p>
        </p:txBody>
      </p:sp>
    </p:spTree>
    <p:extLst>
      <p:ext uri="{BB962C8B-B14F-4D97-AF65-F5344CB8AC3E}">
        <p14:creationId xmlns:p14="http://schemas.microsoft.com/office/powerpoint/2010/main" val="4115272278"/>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F94-08FB-4B4A-9861-DD4622F81B29}"/>
              </a:ext>
            </a:extLst>
          </p:cNvPr>
          <p:cNvSpPr>
            <a:spLocks noGrp="1"/>
          </p:cNvSpPr>
          <p:nvPr>
            <p:ph type="title"/>
          </p:nvPr>
        </p:nvSpPr>
        <p:spPr/>
        <p:txBody>
          <a:bodyPr>
            <a:normAutofit/>
          </a:bodyPr>
          <a:lstStyle/>
          <a:p>
            <a:r>
              <a:rPr lang="ar-EG" sz="4800" dirty="0"/>
              <a:t>أو المسافرين بكل نوع </a:t>
            </a:r>
            <a:endParaRPr lang="en-US" sz="4800" dirty="0"/>
          </a:p>
        </p:txBody>
      </p:sp>
      <p:sp>
        <p:nvSpPr>
          <p:cNvPr id="3" name="Text Placeholder 2">
            <a:extLst>
              <a:ext uri="{FF2B5EF4-FFF2-40B4-BE49-F238E27FC236}">
                <a16:creationId xmlns:a16="http://schemas.microsoft.com/office/drawing/2014/main" id="{133D8429-E7E1-4601-ACEB-49E81804D99A}"/>
              </a:ext>
            </a:extLst>
          </p:cNvPr>
          <p:cNvSpPr>
            <a:spLocks noGrp="1"/>
          </p:cNvSpPr>
          <p:nvPr>
            <p:ph type="body" idx="1"/>
          </p:nvPr>
        </p:nvSpPr>
        <p:spPr/>
        <p:txBody>
          <a:bodyPr/>
          <a:lstStyle/>
          <a:p>
            <a:r>
              <a:rPr lang="ar-EG" sz="4400" dirty="0"/>
              <a:t>إيفيري أمبوجين موشي أنريتي نيفين</a:t>
            </a:r>
          </a:p>
        </p:txBody>
      </p:sp>
      <p:sp>
        <p:nvSpPr>
          <p:cNvPr id="5" name="Text Placeholder 4">
            <a:extLst>
              <a:ext uri="{FF2B5EF4-FFF2-40B4-BE49-F238E27FC236}">
                <a16:creationId xmlns:a16="http://schemas.microsoft.com/office/drawing/2014/main" id="{338C546A-8D89-41F3-9681-B48AE61FDD53}"/>
              </a:ext>
            </a:extLst>
          </p:cNvPr>
          <p:cNvSpPr>
            <a:spLocks noGrp="1"/>
          </p:cNvSpPr>
          <p:nvPr>
            <p:ph type="body" sz="quarter" idx="3"/>
          </p:nvPr>
        </p:nvSpPr>
        <p:spPr/>
        <p:txBody>
          <a:bodyPr/>
          <a:lstStyle/>
          <a:p>
            <a:r>
              <a:rPr lang="nn-NO" sz="4400" dirty="0"/>
              <a:t>ie eu`iri `mpoujinmosi `nry] niben</a:t>
            </a:r>
          </a:p>
        </p:txBody>
      </p:sp>
    </p:spTree>
    <p:extLst>
      <p:ext uri="{BB962C8B-B14F-4D97-AF65-F5344CB8AC3E}">
        <p14:creationId xmlns:p14="http://schemas.microsoft.com/office/powerpoint/2010/main" val="190770971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F06A-E2DA-487A-9ED8-9DB0AA38DA95}"/>
              </a:ext>
            </a:extLst>
          </p:cNvPr>
          <p:cNvSpPr>
            <a:spLocks noGrp="1"/>
          </p:cNvSpPr>
          <p:nvPr>
            <p:ph type="title"/>
          </p:nvPr>
        </p:nvSpPr>
        <p:spPr/>
        <p:txBody>
          <a:bodyPr>
            <a:normAutofit/>
          </a:bodyPr>
          <a:lstStyle/>
          <a:p>
            <a:r>
              <a:rPr lang="ar-EG" dirty="0"/>
              <a:t>لكي المسيح إلهنا</a:t>
            </a:r>
            <a:endParaRPr lang="en-US" dirty="0"/>
          </a:p>
        </p:txBody>
      </p:sp>
      <p:sp>
        <p:nvSpPr>
          <p:cNvPr id="3" name="Text Placeholder 2">
            <a:extLst>
              <a:ext uri="{FF2B5EF4-FFF2-40B4-BE49-F238E27FC236}">
                <a16:creationId xmlns:a16="http://schemas.microsoft.com/office/drawing/2014/main" id="{A9CB0DA9-991A-4519-8E56-B00F616C7787}"/>
              </a:ext>
            </a:extLst>
          </p:cNvPr>
          <p:cNvSpPr>
            <a:spLocks noGrp="1"/>
          </p:cNvSpPr>
          <p:nvPr>
            <p:ph type="body" idx="1"/>
          </p:nvPr>
        </p:nvSpPr>
        <p:spPr/>
        <p:txBody>
          <a:bodyPr/>
          <a:lstStyle/>
          <a:p>
            <a:r>
              <a:rPr lang="ar-EG" sz="4400" dirty="0"/>
              <a:t>هينا أنتي بخرستوس بينوتي</a:t>
            </a:r>
          </a:p>
        </p:txBody>
      </p:sp>
      <p:sp>
        <p:nvSpPr>
          <p:cNvPr id="5" name="Text Placeholder 4">
            <a:extLst>
              <a:ext uri="{FF2B5EF4-FFF2-40B4-BE49-F238E27FC236}">
                <a16:creationId xmlns:a16="http://schemas.microsoft.com/office/drawing/2014/main" id="{07F9C794-CE28-4A30-B02D-19ADC35E9002}"/>
              </a:ext>
            </a:extLst>
          </p:cNvPr>
          <p:cNvSpPr>
            <a:spLocks noGrp="1"/>
          </p:cNvSpPr>
          <p:nvPr>
            <p:ph type="body" sz="quarter" idx="3"/>
          </p:nvPr>
        </p:nvSpPr>
        <p:spPr/>
        <p:txBody>
          <a:bodyPr/>
          <a:lstStyle/>
          <a:p>
            <a:r>
              <a:rPr lang="en-US" sz="4800" dirty="0" err="1"/>
              <a:t>hina</a:t>
            </a:r>
            <a:r>
              <a:rPr lang="en-US" sz="4800" dirty="0"/>
              <a:t> `</a:t>
            </a:r>
            <a:r>
              <a:rPr lang="en-US" sz="4800" dirty="0" err="1"/>
              <a:t>nte</a:t>
            </a:r>
            <a:r>
              <a:rPr lang="en-US" sz="4800" dirty="0"/>
              <a:t> Pi`,</a:t>
            </a:r>
            <a:r>
              <a:rPr lang="en-US" sz="4800" dirty="0" err="1"/>
              <a:t>rictoc</a:t>
            </a:r>
            <a:r>
              <a:rPr lang="en-US" sz="4800" dirty="0"/>
              <a:t> </a:t>
            </a:r>
            <a:r>
              <a:rPr lang="en-US" sz="4800" dirty="0" err="1"/>
              <a:t>Pennou</a:t>
            </a:r>
            <a:r>
              <a:rPr lang="en-US" sz="4800" dirty="0"/>
              <a:t>]</a:t>
            </a:r>
          </a:p>
        </p:txBody>
      </p:sp>
    </p:spTree>
    <p:extLst>
      <p:ext uri="{BB962C8B-B14F-4D97-AF65-F5344CB8AC3E}">
        <p14:creationId xmlns:p14="http://schemas.microsoft.com/office/powerpoint/2010/main" val="86363528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B06-55B4-4ED8-B810-605351EF0D49}"/>
              </a:ext>
            </a:extLst>
          </p:cNvPr>
          <p:cNvSpPr>
            <a:spLocks noGrp="1"/>
          </p:cNvSpPr>
          <p:nvPr>
            <p:ph type="title"/>
          </p:nvPr>
        </p:nvSpPr>
        <p:spPr/>
        <p:txBody>
          <a:bodyPr>
            <a:normAutofit/>
          </a:bodyPr>
          <a:lstStyle/>
          <a:p>
            <a:r>
              <a:rPr lang="ar-EG" sz="4400" dirty="0"/>
              <a:t>يردهم الي مساكنهم سالمين</a:t>
            </a:r>
            <a:endParaRPr lang="en-US" sz="4400" dirty="0"/>
          </a:p>
        </p:txBody>
      </p:sp>
      <p:sp>
        <p:nvSpPr>
          <p:cNvPr id="3" name="Text Placeholder 2">
            <a:extLst>
              <a:ext uri="{FF2B5EF4-FFF2-40B4-BE49-F238E27FC236}">
                <a16:creationId xmlns:a16="http://schemas.microsoft.com/office/drawing/2014/main" id="{2702E121-93AF-4326-8968-02974545FB66}"/>
              </a:ext>
            </a:extLst>
          </p:cNvPr>
          <p:cNvSpPr>
            <a:spLocks noGrp="1"/>
          </p:cNvSpPr>
          <p:nvPr>
            <p:ph type="body" idx="1"/>
          </p:nvPr>
        </p:nvSpPr>
        <p:spPr/>
        <p:txBody>
          <a:bodyPr/>
          <a:lstStyle/>
          <a:p>
            <a:r>
              <a:rPr lang="ar-EG" sz="4000" dirty="0"/>
              <a:t>طاستوؤو إيني إيتي نؤو أمان شوبي خين أوهيريني </a:t>
            </a:r>
          </a:p>
        </p:txBody>
      </p:sp>
      <p:sp>
        <p:nvSpPr>
          <p:cNvPr id="5" name="Text Placeholder 4">
            <a:extLst>
              <a:ext uri="{FF2B5EF4-FFF2-40B4-BE49-F238E27FC236}">
                <a16:creationId xmlns:a16="http://schemas.microsoft.com/office/drawing/2014/main" id="{B10AB419-5C9B-4A62-BFB5-FEBF0DD26BE5}"/>
              </a:ext>
            </a:extLst>
          </p:cNvPr>
          <p:cNvSpPr>
            <a:spLocks noGrp="1"/>
          </p:cNvSpPr>
          <p:nvPr>
            <p:ph type="body" sz="quarter" idx="3"/>
          </p:nvPr>
        </p:nvSpPr>
        <p:spPr>
          <a:xfrm>
            <a:off x="0" y="5200758"/>
            <a:ext cx="9144000" cy="808893"/>
          </a:xfrm>
        </p:spPr>
        <p:txBody>
          <a:bodyPr anchor="ctr"/>
          <a:lstStyle/>
          <a:p>
            <a:r>
              <a:rPr lang="en-US" dirty="0" err="1"/>
              <a:t>Tac;wou</a:t>
            </a:r>
            <a:r>
              <a:rPr lang="en-US" dirty="0"/>
              <a:t> `</a:t>
            </a:r>
            <a:r>
              <a:rPr lang="en-US" dirty="0" err="1"/>
              <a:t>eny`ete</a:t>
            </a:r>
            <a:r>
              <a:rPr lang="en-US" dirty="0"/>
              <a:t> </a:t>
            </a:r>
            <a:r>
              <a:rPr lang="en-US" dirty="0" err="1"/>
              <a:t>nouou</a:t>
            </a:r>
            <a:r>
              <a:rPr lang="en-US" dirty="0"/>
              <a:t> `</a:t>
            </a:r>
            <a:r>
              <a:rPr lang="en-US" dirty="0" err="1"/>
              <a:t>mmanswpi</a:t>
            </a:r>
            <a:r>
              <a:rPr lang="en-US" dirty="0"/>
              <a:t> </a:t>
            </a:r>
            <a:r>
              <a:rPr lang="en-US" dirty="0" err="1"/>
              <a:t>qen</a:t>
            </a:r>
            <a:r>
              <a:rPr lang="en-US" dirty="0"/>
              <a:t> </a:t>
            </a:r>
            <a:r>
              <a:rPr lang="en-US" dirty="0" err="1"/>
              <a:t>ouhiryny</a:t>
            </a:r>
            <a:endParaRPr lang="en-US" dirty="0"/>
          </a:p>
        </p:txBody>
      </p:sp>
    </p:spTree>
    <p:extLst>
      <p:ext uri="{BB962C8B-B14F-4D97-AF65-F5344CB8AC3E}">
        <p14:creationId xmlns:p14="http://schemas.microsoft.com/office/powerpoint/2010/main" val="302740768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05A5-B5DF-4347-962E-49A38599CBB5}"/>
              </a:ext>
            </a:extLst>
          </p:cNvPr>
          <p:cNvSpPr>
            <a:spLocks noGrp="1"/>
          </p:cNvSpPr>
          <p:nvPr>
            <p:ph type="title"/>
          </p:nvPr>
        </p:nvSpPr>
        <p:spPr/>
        <p:txBody>
          <a:bodyPr>
            <a:normAutofit/>
          </a:bodyPr>
          <a:lstStyle/>
          <a:p>
            <a:r>
              <a:rPr lang="ar-EG" dirty="0"/>
              <a:t> و يغفر لنا خطايانا</a:t>
            </a:r>
            <a:endParaRPr lang="en-US" dirty="0"/>
          </a:p>
        </p:txBody>
      </p:sp>
      <p:sp>
        <p:nvSpPr>
          <p:cNvPr id="3" name="Text Placeholder 2">
            <a:extLst>
              <a:ext uri="{FF2B5EF4-FFF2-40B4-BE49-F238E27FC236}">
                <a16:creationId xmlns:a16="http://schemas.microsoft.com/office/drawing/2014/main" id="{364A6044-DC3B-4A9E-A529-D0F5D8A98AA2}"/>
              </a:ext>
            </a:extLst>
          </p:cNvPr>
          <p:cNvSpPr>
            <a:spLocks noGrp="1"/>
          </p:cNvSpPr>
          <p:nvPr>
            <p:ph type="body" idx="1"/>
          </p:nvPr>
        </p:nvSpPr>
        <p:spPr/>
        <p:txBody>
          <a:bodyPr/>
          <a:lstStyle/>
          <a:p>
            <a:r>
              <a:rPr lang="ar-EG" dirty="0"/>
              <a:t>إنيتف كانين نوفي نان إيفول</a:t>
            </a:r>
          </a:p>
        </p:txBody>
      </p:sp>
      <p:sp>
        <p:nvSpPr>
          <p:cNvPr id="5" name="Text Placeholder 4">
            <a:extLst>
              <a:ext uri="{FF2B5EF4-FFF2-40B4-BE49-F238E27FC236}">
                <a16:creationId xmlns:a16="http://schemas.microsoft.com/office/drawing/2014/main" id="{41D20A9E-0A0A-46F1-AA1D-7CDB9A7DAAEF}"/>
              </a:ext>
            </a:extLst>
          </p:cNvPr>
          <p:cNvSpPr>
            <a:spLocks noGrp="1"/>
          </p:cNvSpPr>
          <p:nvPr>
            <p:ph type="body" sz="quarter" idx="3"/>
          </p:nvPr>
        </p:nvSpPr>
        <p:spPr/>
        <p:txBody>
          <a:bodyPr/>
          <a:lstStyle/>
          <a:p>
            <a:r>
              <a:rPr lang="en-US" sz="4000" dirty="0"/>
              <a:t> `</a:t>
            </a:r>
            <a:r>
              <a:rPr lang="en-US" sz="4000" dirty="0" err="1"/>
              <a:t>ntef,a</a:t>
            </a:r>
            <a:r>
              <a:rPr lang="en-US" sz="4000" dirty="0"/>
              <a:t> </a:t>
            </a:r>
            <a:r>
              <a:rPr lang="en-US" sz="4000" dirty="0" err="1"/>
              <a:t>nenneobi</a:t>
            </a:r>
            <a:r>
              <a:rPr lang="en-US" sz="4000" dirty="0"/>
              <a:t> nan `</a:t>
            </a:r>
            <a:r>
              <a:rPr lang="en-US" sz="4000" dirty="0" err="1"/>
              <a:t>ebol</a:t>
            </a:r>
            <a:endParaRPr lang="en-US" sz="4000" dirty="0"/>
          </a:p>
        </p:txBody>
      </p:sp>
    </p:spTree>
    <p:extLst>
      <p:ext uri="{BB962C8B-B14F-4D97-AF65-F5344CB8AC3E}">
        <p14:creationId xmlns:p14="http://schemas.microsoft.com/office/powerpoint/2010/main" val="1610692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 y="5862918"/>
            <a:ext cx="9143999" cy="995083"/>
          </a:xfrm>
        </p:spPr>
        <p:txBody>
          <a:bodyPr anchor="ctr"/>
          <a:lstStyle/>
          <a:p>
            <a:r>
              <a:rPr lang="ar-EG" sz="3600" dirty="0"/>
              <a:t>بي ذيّاذوخوس إم ماركوس بي آبوسطولوس بابا كيه باطريّارخو</a:t>
            </a:r>
          </a:p>
        </p:txBody>
      </p:sp>
      <p:sp>
        <p:nvSpPr>
          <p:cNvPr id="7" name="Text Placeholder 6"/>
          <p:cNvSpPr>
            <a:spLocks noGrp="1"/>
          </p:cNvSpPr>
          <p:nvPr>
            <p:ph type="body" sz="quarter" idx="3"/>
          </p:nvPr>
        </p:nvSpPr>
        <p:spPr>
          <a:xfrm>
            <a:off x="0" y="4984719"/>
            <a:ext cx="9144000" cy="878199"/>
          </a:xfrm>
        </p:spPr>
        <p:txBody>
          <a:bodyPr/>
          <a:lstStyle/>
          <a:p>
            <a:pPr>
              <a:lnSpc>
                <a:spcPct val="80000"/>
              </a:lnSpc>
              <a:spcBef>
                <a:spcPts val="0"/>
              </a:spcBef>
            </a:pPr>
            <a:r>
              <a:rPr lang="en-US" sz="3700" dirty="0" err="1"/>
              <a:t>pidiado,oc</a:t>
            </a:r>
            <a:r>
              <a:rPr lang="en-US" sz="3700" dirty="0"/>
              <a:t> `</a:t>
            </a:r>
            <a:r>
              <a:rPr lang="en-US" sz="3700" dirty="0" err="1"/>
              <a:t>mMarkoc</a:t>
            </a:r>
            <a:r>
              <a:rPr lang="en-US" sz="3700" dirty="0"/>
              <a:t> </a:t>
            </a:r>
            <a:r>
              <a:rPr lang="en-US" sz="3700" dirty="0" err="1"/>
              <a:t>piapoctoloc</a:t>
            </a:r>
            <a:r>
              <a:rPr lang="en-US" sz="3700" dirty="0"/>
              <a:t> papa </a:t>
            </a:r>
            <a:r>
              <a:rPr lang="en-US" sz="3700" dirty="0" err="1"/>
              <a:t>ke</a:t>
            </a:r>
            <a:r>
              <a:rPr lang="en-US" sz="3700" dirty="0"/>
              <a:t> </a:t>
            </a:r>
            <a:r>
              <a:rPr lang="en-US" sz="3700" dirty="0" err="1"/>
              <a:t>patriar,ou</a:t>
            </a:r>
            <a:endParaRPr lang="en-US" sz="3700" dirty="0"/>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3" y="4364942"/>
            <a:ext cx="9144003" cy="637364"/>
          </a:xfrm>
        </p:spPr>
        <p:txBody>
          <a:bodyPr/>
          <a:lstStyle/>
          <a:p>
            <a:r>
              <a:rPr lang="ar-EG" sz="3500" dirty="0"/>
              <a:t>خليفة مرقس الرسول، بابا وبطريرك</a:t>
            </a:r>
            <a:endParaRPr lang="en-US" sz="3500" dirty="0"/>
          </a:p>
        </p:txBody>
      </p:sp>
    </p:spTree>
    <p:extLst>
      <p:ext uri="{BB962C8B-B14F-4D97-AF65-F5344CB8AC3E}">
        <p14:creationId xmlns:p14="http://schemas.microsoft.com/office/powerpoint/2010/main" val="204082032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673B-B5A0-4482-B43B-4D86026335BE}"/>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382C621-F62F-4312-896D-F2C1C7300239}"/>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2F5D535-C1F1-4A89-B4DE-057152C0FB9F}"/>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20859805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795-8C4F-4C69-A5E9-14405296AB07}"/>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163C4E35-E5A3-45E8-B4BF-EDA5D83AE89B}"/>
              </a:ext>
            </a:extLst>
          </p:cNvPr>
          <p:cNvSpPr>
            <a:spLocks noGrp="1"/>
          </p:cNvSpPr>
          <p:nvPr>
            <p:ph type="body" idx="1"/>
          </p:nvPr>
        </p:nvSpPr>
        <p:spPr/>
        <p:txBody>
          <a:bodyPr/>
          <a:lstStyle/>
          <a:p>
            <a:r>
              <a:rPr lang="ar-EG" sz="4400" dirty="0"/>
              <a:t>يى نيئثميفئى إيشى خين ماى نيفين</a:t>
            </a:r>
          </a:p>
        </p:txBody>
      </p:sp>
      <p:sp>
        <p:nvSpPr>
          <p:cNvPr id="5" name="Text Placeholder 4">
            <a:extLst>
              <a:ext uri="{FF2B5EF4-FFF2-40B4-BE49-F238E27FC236}">
                <a16:creationId xmlns:a16="http://schemas.microsoft.com/office/drawing/2014/main" id="{042A881A-D180-4188-A6B8-F51174993578}"/>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201119890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2830-0C31-4EF5-B3DF-D9820A38A75F}"/>
              </a:ext>
            </a:extLst>
          </p:cNvPr>
          <p:cNvSpPr>
            <a:spLocks noGrp="1"/>
          </p:cNvSpPr>
          <p:nvPr>
            <p:ph type="title"/>
          </p:nvPr>
        </p:nvSpPr>
        <p:spPr/>
        <p:txBody>
          <a:bodyPr>
            <a:normAutofit/>
          </a:bodyPr>
          <a:lstStyle/>
          <a:p>
            <a:r>
              <a:rPr lang="ar-EG" sz="4800" dirty="0"/>
              <a:t>سهل طرقهم أجمعين</a:t>
            </a:r>
            <a:endParaRPr lang="en-US" sz="4800" dirty="0"/>
          </a:p>
        </p:txBody>
      </p:sp>
      <p:sp>
        <p:nvSpPr>
          <p:cNvPr id="3" name="Text Placeholder 2">
            <a:extLst>
              <a:ext uri="{FF2B5EF4-FFF2-40B4-BE49-F238E27FC236}">
                <a16:creationId xmlns:a16="http://schemas.microsoft.com/office/drawing/2014/main" id="{3609B626-4551-4B39-A12D-41B005D7C1C1}"/>
              </a:ext>
            </a:extLst>
          </p:cNvPr>
          <p:cNvSpPr>
            <a:spLocks noGrp="1"/>
          </p:cNvSpPr>
          <p:nvPr>
            <p:ph type="body" idx="1"/>
          </p:nvPr>
        </p:nvSpPr>
        <p:spPr/>
        <p:txBody>
          <a:bodyPr/>
          <a:lstStyle/>
          <a:p>
            <a:r>
              <a:rPr lang="ar-EG" sz="4400" dirty="0"/>
              <a:t>سوطون نومويت تيرو</a:t>
            </a:r>
          </a:p>
        </p:txBody>
      </p:sp>
      <p:sp>
        <p:nvSpPr>
          <p:cNvPr id="5" name="Text Placeholder 4">
            <a:extLst>
              <a:ext uri="{FF2B5EF4-FFF2-40B4-BE49-F238E27FC236}">
                <a16:creationId xmlns:a16="http://schemas.microsoft.com/office/drawing/2014/main" id="{249DA128-CB7B-4C0A-8F0F-11240499000C}"/>
              </a:ext>
            </a:extLst>
          </p:cNvPr>
          <p:cNvSpPr>
            <a:spLocks noGrp="1"/>
          </p:cNvSpPr>
          <p:nvPr>
            <p:ph type="body" sz="quarter" idx="3"/>
          </p:nvPr>
        </p:nvSpPr>
        <p:spPr/>
        <p:txBody>
          <a:bodyPr/>
          <a:lstStyle/>
          <a:p>
            <a:r>
              <a:rPr lang="en-US" sz="4400" dirty="0" err="1"/>
              <a:t>coutwn</a:t>
            </a:r>
            <a:r>
              <a:rPr lang="en-US" sz="4400" dirty="0"/>
              <a:t> </a:t>
            </a:r>
            <a:r>
              <a:rPr lang="en-US" sz="4400" dirty="0" err="1"/>
              <a:t>noumwit</a:t>
            </a:r>
            <a:r>
              <a:rPr lang="en-US" sz="4400" dirty="0"/>
              <a:t> </a:t>
            </a:r>
            <a:r>
              <a:rPr lang="en-US" sz="4400" dirty="0" err="1"/>
              <a:t>tyrou</a:t>
            </a:r>
            <a:endParaRPr lang="en-US" sz="4400" dirty="0"/>
          </a:p>
        </p:txBody>
      </p:sp>
    </p:spTree>
    <p:extLst>
      <p:ext uri="{BB962C8B-B14F-4D97-AF65-F5344CB8AC3E}">
        <p14:creationId xmlns:p14="http://schemas.microsoft.com/office/powerpoint/2010/main" val="49494906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191-2B8F-4104-A592-FEF831DC09CA}"/>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B942CC25-187C-42D2-A836-6D63B2EE3FB5}"/>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C2B6BEB9-6DFF-4BF3-B87F-15D2DFF1EBA1}"/>
              </a:ext>
            </a:extLst>
          </p:cNvPr>
          <p:cNvSpPr>
            <a:spLocks noGrp="1"/>
          </p:cNvSpPr>
          <p:nvPr>
            <p:ph type="body" sz="quarter" idx="3"/>
          </p:nvPr>
        </p:nvSpPr>
        <p:spPr/>
        <p:txBody>
          <a:bodyPr/>
          <a:lstStyle/>
          <a:p>
            <a:r>
              <a:rPr lang="nl-NL" sz="4400" dirty="0"/>
              <a:t>` ite `ebolhiten `viom@ ie niiarwou</a:t>
            </a:r>
          </a:p>
        </p:txBody>
      </p:sp>
    </p:spTree>
    <p:extLst>
      <p:ext uri="{BB962C8B-B14F-4D97-AF65-F5344CB8AC3E}">
        <p14:creationId xmlns:p14="http://schemas.microsoft.com/office/powerpoint/2010/main" val="142219399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6656-29D4-4670-8E52-EDE802BA2BE0}"/>
              </a:ext>
            </a:extLst>
          </p:cNvPr>
          <p:cNvSpPr>
            <a:spLocks noGrp="1"/>
          </p:cNvSpPr>
          <p:nvPr>
            <p:ph type="title"/>
          </p:nvPr>
        </p:nvSpPr>
        <p:spPr/>
        <p:txBody>
          <a:bodyPr>
            <a:normAutofit/>
          </a:bodyPr>
          <a:lstStyle/>
          <a:p>
            <a:r>
              <a:rPr lang="ar-EG" dirty="0"/>
              <a:t>أو البحيرات أو الجو </a:t>
            </a:r>
            <a:r>
              <a:rPr lang="en-US" dirty="0"/>
              <a:t> </a:t>
            </a:r>
            <a:r>
              <a:rPr lang="ar-EG" dirty="0"/>
              <a:t>أو الطرق المسلوكة</a:t>
            </a:r>
            <a:endParaRPr lang="en-US" dirty="0"/>
          </a:p>
        </p:txBody>
      </p:sp>
      <p:sp>
        <p:nvSpPr>
          <p:cNvPr id="3" name="Text Placeholder 2">
            <a:extLst>
              <a:ext uri="{FF2B5EF4-FFF2-40B4-BE49-F238E27FC236}">
                <a16:creationId xmlns:a16="http://schemas.microsoft.com/office/drawing/2014/main" id="{5AD5CCEA-3726-43B5-A1DF-1AB9B5A79B07}"/>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E2982B22-356F-4FC5-ACFC-26D75BEE726F}"/>
              </a:ext>
            </a:extLst>
          </p:cNvPr>
          <p:cNvSpPr>
            <a:spLocks noGrp="1"/>
          </p:cNvSpPr>
          <p:nvPr>
            <p:ph type="body" sz="quarter" idx="3"/>
          </p:nvPr>
        </p:nvSpPr>
        <p:spPr/>
        <p:txBody>
          <a:bodyPr anchor="ctr"/>
          <a:lstStyle/>
          <a:p>
            <a:r>
              <a:rPr lang="en-US" sz="4000" dirty="0" err="1"/>
              <a:t>ie</a:t>
            </a:r>
            <a:r>
              <a:rPr lang="en-US" sz="4000" dirty="0"/>
              <a:t> </a:t>
            </a:r>
            <a:r>
              <a:rPr lang="en-US" sz="4000" dirty="0" err="1"/>
              <a:t>nilumny</a:t>
            </a:r>
            <a:r>
              <a:rPr lang="en-US" sz="4000" dirty="0"/>
              <a:t> </a:t>
            </a:r>
            <a:r>
              <a:rPr lang="en-US" sz="4000" dirty="0" err="1"/>
              <a:t>ie</a:t>
            </a:r>
            <a:r>
              <a:rPr lang="en-US" sz="4000" dirty="0"/>
              <a:t> </a:t>
            </a:r>
            <a:r>
              <a:rPr lang="en-US" sz="4000" dirty="0" err="1"/>
              <a:t>nimwit</a:t>
            </a:r>
            <a:r>
              <a:rPr lang="en-US" sz="4000" dirty="0"/>
              <a:t> `</a:t>
            </a:r>
            <a:r>
              <a:rPr lang="en-US" sz="4000" dirty="0" err="1"/>
              <a:t>mmosi</a:t>
            </a:r>
            <a:r>
              <a:rPr lang="en-US" sz="4000" dirty="0"/>
              <a:t> </a:t>
            </a:r>
            <a:r>
              <a:rPr lang="en-US" sz="4000" dirty="0" err="1"/>
              <a:t>ie</a:t>
            </a:r>
            <a:r>
              <a:rPr lang="en-US" sz="4000" dirty="0"/>
              <a:t> </a:t>
            </a:r>
            <a:r>
              <a:rPr lang="en-US" sz="4000" dirty="0" err="1"/>
              <a:t>piayr</a:t>
            </a:r>
            <a:endParaRPr lang="en-US" sz="4000" dirty="0"/>
          </a:p>
        </p:txBody>
      </p:sp>
    </p:spTree>
    <p:extLst>
      <p:ext uri="{BB962C8B-B14F-4D97-AF65-F5344CB8AC3E}">
        <p14:creationId xmlns:p14="http://schemas.microsoft.com/office/powerpoint/2010/main" val="290187621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71AB-D92D-43EF-BBC0-7A8DE17780C9}"/>
              </a:ext>
            </a:extLst>
          </p:cNvPr>
          <p:cNvSpPr>
            <a:spLocks noGrp="1"/>
          </p:cNvSpPr>
          <p:nvPr>
            <p:ph type="title"/>
          </p:nvPr>
        </p:nvSpPr>
        <p:spPr/>
        <p:txBody>
          <a:bodyPr>
            <a:normAutofit/>
          </a:bodyPr>
          <a:lstStyle/>
          <a:p>
            <a:r>
              <a:rPr lang="ar-EG" sz="4800" dirty="0"/>
              <a:t>أو السالكين بكل نوع </a:t>
            </a:r>
            <a:endParaRPr lang="en-US" sz="4800" dirty="0"/>
          </a:p>
        </p:txBody>
      </p:sp>
      <p:sp>
        <p:nvSpPr>
          <p:cNvPr id="3" name="Text Placeholder 2">
            <a:extLst>
              <a:ext uri="{FF2B5EF4-FFF2-40B4-BE49-F238E27FC236}">
                <a16:creationId xmlns:a16="http://schemas.microsoft.com/office/drawing/2014/main" id="{AF3E3959-E757-405C-AD0B-5C42283EFEC8}"/>
              </a:ext>
            </a:extLst>
          </p:cNvPr>
          <p:cNvSpPr>
            <a:spLocks noGrp="1"/>
          </p:cNvSpPr>
          <p:nvPr>
            <p:ph type="body" idx="1"/>
          </p:nvPr>
        </p:nvSpPr>
        <p:spPr/>
        <p:txBody>
          <a:bodyPr/>
          <a:lstStyle/>
          <a:p>
            <a:r>
              <a:rPr lang="ar-EG" sz="4400" dirty="0"/>
              <a:t>إنريتى نيفين أؤون نيفين</a:t>
            </a:r>
          </a:p>
        </p:txBody>
      </p:sp>
      <p:sp>
        <p:nvSpPr>
          <p:cNvPr id="5" name="Text Placeholder 4">
            <a:extLst>
              <a:ext uri="{FF2B5EF4-FFF2-40B4-BE49-F238E27FC236}">
                <a16:creationId xmlns:a16="http://schemas.microsoft.com/office/drawing/2014/main" id="{B9944202-7F2E-4B37-88BA-036E6F4512E6}"/>
              </a:ext>
            </a:extLst>
          </p:cNvPr>
          <p:cNvSpPr>
            <a:spLocks noGrp="1"/>
          </p:cNvSpPr>
          <p:nvPr>
            <p:ph type="body" sz="quarter" idx="3"/>
          </p:nvPr>
        </p:nvSpPr>
        <p:spPr/>
        <p:txBody>
          <a:bodyPr/>
          <a:lstStyle/>
          <a:p>
            <a:r>
              <a:rPr lang="en-US" sz="4400" dirty="0" err="1"/>
              <a:t>ie</a:t>
            </a:r>
            <a:r>
              <a:rPr lang="en-US" sz="4400" dirty="0"/>
              <a:t> </a:t>
            </a:r>
            <a:r>
              <a:rPr lang="en-US" sz="4400" dirty="0" err="1"/>
              <a:t>eu`ire</a:t>
            </a:r>
            <a:r>
              <a:rPr lang="en-US" sz="4400" dirty="0"/>
              <a:t> `</a:t>
            </a:r>
            <a:r>
              <a:rPr lang="en-US" sz="4400" dirty="0" err="1"/>
              <a:t>mpoujinmosi</a:t>
            </a:r>
            <a:r>
              <a:rPr lang="en-US" sz="4400" dirty="0"/>
              <a:t> `</a:t>
            </a:r>
            <a:r>
              <a:rPr lang="en-US" sz="4400" dirty="0" err="1"/>
              <a:t>nry</a:t>
            </a:r>
            <a:r>
              <a:rPr lang="en-US" sz="4400" dirty="0"/>
              <a:t>] </a:t>
            </a:r>
            <a:r>
              <a:rPr lang="en-US" sz="4400" dirty="0" err="1"/>
              <a:t>niben</a:t>
            </a:r>
            <a:endParaRPr lang="en-US" sz="4400" dirty="0"/>
          </a:p>
        </p:txBody>
      </p:sp>
    </p:spTree>
    <p:extLst>
      <p:ext uri="{BB962C8B-B14F-4D97-AF65-F5344CB8AC3E}">
        <p14:creationId xmlns:p14="http://schemas.microsoft.com/office/powerpoint/2010/main" val="1114162817"/>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2343-BE28-4194-89E7-15619EE7F7C0}"/>
              </a:ext>
            </a:extLst>
          </p:cNvPr>
          <p:cNvSpPr>
            <a:spLocks noGrp="1"/>
          </p:cNvSpPr>
          <p:nvPr>
            <p:ph type="title"/>
          </p:nvPr>
        </p:nvSpPr>
        <p:spPr>
          <a:xfrm>
            <a:off x="0" y="4326543"/>
            <a:ext cx="9144000" cy="782371"/>
          </a:xfrm>
        </p:spPr>
        <p:txBody>
          <a:bodyPr>
            <a:noAutofit/>
          </a:bodyPr>
          <a:lstStyle/>
          <a:p>
            <a:r>
              <a:rPr lang="ar-EG" dirty="0"/>
              <a:t>كل أحد بكل موضع </a:t>
            </a:r>
            <a:r>
              <a:rPr lang="ar-EG" sz="4000" dirty="0"/>
              <a:t>ردهم إلى ميناء هادئة</a:t>
            </a:r>
            <a:r>
              <a:rPr lang="ar-EG" dirty="0"/>
              <a:t>،</a:t>
            </a:r>
            <a:endParaRPr lang="en-US" dirty="0"/>
          </a:p>
        </p:txBody>
      </p:sp>
      <p:sp>
        <p:nvSpPr>
          <p:cNvPr id="3" name="Text Placeholder 2">
            <a:extLst>
              <a:ext uri="{FF2B5EF4-FFF2-40B4-BE49-F238E27FC236}">
                <a16:creationId xmlns:a16="http://schemas.microsoft.com/office/drawing/2014/main" id="{CCD6FD3F-A2D9-4117-BDB0-5AE27B5DD57B}"/>
              </a:ext>
            </a:extLst>
          </p:cNvPr>
          <p:cNvSpPr>
            <a:spLocks noGrp="1"/>
          </p:cNvSpPr>
          <p:nvPr>
            <p:ph type="body" idx="1"/>
          </p:nvPr>
        </p:nvSpPr>
        <p:spPr>
          <a:xfrm>
            <a:off x="1" y="6252882"/>
            <a:ext cx="9143999" cy="605118"/>
          </a:xfrm>
        </p:spPr>
        <p:txBody>
          <a:bodyPr/>
          <a:lstStyle/>
          <a:p>
            <a:r>
              <a:rPr lang="ar-EG" sz="3300" dirty="0"/>
              <a:t>او اون نيفين تخين ماى نيفين ما إتفوؤو إيخون إى أوليمين إنجامى</a:t>
            </a:r>
          </a:p>
        </p:txBody>
      </p:sp>
      <p:sp>
        <p:nvSpPr>
          <p:cNvPr id="5" name="Text Placeholder 4">
            <a:extLst>
              <a:ext uri="{FF2B5EF4-FFF2-40B4-BE49-F238E27FC236}">
                <a16:creationId xmlns:a16="http://schemas.microsoft.com/office/drawing/2014/main" id="{0A04F189-81A5-46AE-95EE-FBD196E7435E}"/>
              </a:ext>
            </a:extLst>
          </p:cNvPr>
          <p:cNvSpPr>
            <a:spLocks noGrp="1"/>
          </p:cNvSpPr>
          <p:nvPr>
            <p:ph type="body" sz="quarter" idx="3"/>
          </p:nvPr>
        </p:nvSpPr>
        <p:spPr>
          <a:xfrm>
            <a:off x="-1" y="5108915"/>
            <a:ext cx="9144000" cy="1143968"/>
          </a:xfrm>
        </p:spPr>
        <p:txBody>
          <a:bodyPr anchor="ctr"/>
          <a:lstStyle/>
          <a:p>
            <a:r>
              <a:rPr lang="en-US" sz="4000" dirty="0" err="1"/>
              <a:t>ouon</a:t>
            </a:r>
            <a:r>
              <a:rPr lang="en-US" sz="4000" dirty="0"/>
              <a:t> </a:t>
            </a:r>
            <a:r>
              <a:rPr lang="en-US" sz="4000" dirty="0" err="1"/>
              <a:t>niben</a:t>
            </a:r>
            <a:r>
              <a:rPr lang="en-US" sz="4000" dirty="0"/>
              <a:t> et </a:t>
            </a:r>
            <a:r>
              <a:rPr lang="en-US" sz="4000" dirty="0" err="1"/>
              <a:t>qen</a:t>
            </a:r>
            <a:r>
              <a:rPr lang="en-US" sz="4000" dirty="0"/>
              <a:t> </a:t>
            </a:r>
            <a:r>
              <a:rPr lang="en-US" sz="4000" dirty="0" err="1"/>
              <a:t>mai</a:t>
            </a:r>
            <a:r>
              <a:rPr lang="en-US" sz="4000" dirty="0"/>
              <a:t> </a:t>
            </a:r>
            <a:r>
              <a:rPr lang="en-US" sz="4000" dirty="0" err="1"/>
              <a:t>niben</a:t>
            </a:r>
            <a:r>
              <a:rPr lang="en-US" sz="4000" dirty="0"/>
              <a:t> </a:t>
            </a:r>
            <a:r>
              <a:rPr lang="en-US" sz="4000" dirty="0" err="1"/>
              <a:t>ma`tvwou</a:t>
            </a:r>
            <a:r>
              <a:rPr lang="en-US" sz="4000" dirty="0"/>
              <a:t> `</a:t>
            </a:r>
            <a:r>
              <a:rPr lang="en-US" sz="4000" dirty="0" err="1"/>
              <a:t>eqoun</a:t>
            </a:r>
            <a:r>
              <a:rPr lang="en-US" sz="4000" dirty="0"/>
              <a:t> `</a:t>
            </a:r>
            <a:r>
              <a:rPr lang="en-US" sz="4000" dirty="0" err="1"/>
              <a:t>eoulumyn</a:t>
            </a:r>
            <a:r>
              <a:rPr lang="en-US" sz="4000" dirty="0"/>
              <a:t> `</a:t>
            </a:r>
            <a:r>
              <a:rPr lang="en-US" sz="4000" dirty="0" err="1"/>
              <a:t>njamy</a:t>
            </a:r>
            <a:endParaRPr lang="en-US" sz="4000" dirty="0"/>
          </a:p>
        </p:txBody>
      </p:sp>
    </p:spTree>
    <p:extLst>
      <p:ext uri="{BB962C8B-B14F-4D97-AF65-F5344CB8AC3E}">
        <p14:creationId xmlns:p14="http://schemas.microsoft.com/office/powerpoint/2010/main" val="155923913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84A-6090-40F1-831B-F90C4F55B710}"/>
              </a:ext>
            </a:extLst>
          </p:cNvPr>
          <p:cNvSpPr>
            <a:spLocks noGrp="1"/>
          </p:cNvSpPr>
          <p:nvPr>
            <p:ph type="title"/>
          </p:nvPr>
        </p:nvSpPr>
        <p:spPr/>
        <p:txBody>
          <a:bodyPr>
            <a:noAutofit/>
          </a:bodyPr>
          <a:lstStyle/>
          <a:p>
            <a:r>
              <a:rPr lang="ar-EG" sz="5400" dirty="0"/>
              <a:t>ميناء الخلاص</a:t>
            </a:r>
            <a:endParaRPr lang="en-US" sz="5400" dirty="0"/>
          </a:p>
        </p:txBody>
      </p:sp>
      <p:sp>
        <p:nvSpPr>
          <p:cNvPr id="3" name="Text Placeholder 2">
            <a:extLst>
              <a:ext uri="{FF2B5EF4-FFF2-40B4-BE49-F238E27FC236}">
                <a16:creationId xmlns:a16="http://schemas.microsoft.com/office/drawing/2014/main" id="{02BE48E2-2E0C-4978-8DDB-9F578979FB87}"/>
              </a:ext>
            </a:extLst>
          </p:cNvPr>
          <p:cNvSpPr>
            <a:spLocks noGrp="1"/>
          </p:cNvSpPr>
          <p:nvPr>
            <p:ph type="body" idx="1"/>
          </p:nvPr>
        </p:nvSpPr>
        <p:spPr/>
        <p:txBody>
          <a:bodyPr/>
          <a:lstStyle/>
          <a:p>
            <a:r>
              <a:rPr lang="ar-EG" sz="4800" dirty="0"/>
              <a:t>إى أوليمين إنتى بى أوجاى</a:t>
            </a:r>
          </a:p>
        </p:txBody>
      </p:sp>
      <p:sp>
        <p:nvSpPr>
          <p:cNvPr id="5" name="Text Placeholder 4">
            <a:extLst>
              <a:ext uri="{FF2B5EF4-FFF2-40B4-BE49-F238E27FC236}">
                <a16:creationId xmlns:a16="http://schemas.microsoft.com/office/drawing/2014/main" id="{4BDE6882-B6CB-43E0-8037-18401B6CF550}"/>
              </a:ext>
            </a:extLst>
          </p:cNvPr>
          <p:cNvSpPr>
            <a:spLocks noGrp="1"/>
          </p:cNvSpPr>
          <p:nvPr>
            <p:ph type="body" sz="quarter" idx="3"/>
          </p:nvPr>
        </p:nvSpPr>
        <p:spPr/>
        <p:txBody>
          <a:bodyPr/>
          <a:lstStyle/>
          <a:p>
            <a:r>
              <a:rPr lang="en-US" sz="4800" dirty="0"/>
              <a:t>`</a:t>
            </a:r>
            <a:r>
              <a:rPr lang="en-US" sz="4800" dirty="0" err="1"/>
              <a:t>eoulumyn</a:t>
            </a:r>
            <a:r>
              <a:rPr lang="en-US" sz="4800" dirty="0"/>
              <a:t> `</a:t>
            </a:r>
            <a:r>
              <a:rPr lang="en-US" sz="4800" dirty="0" err="1"/>
              <a:t>nte</a:t>
            </a:r>
            <a:r>
              <a:rPr lang="en-US" sz="4800" dirty="0"/>
              <a:t> </a:t>
            </a:r>
            <a:r>
              <a:rPr lang="en-US" sz="4800" dirty="0" err="1"/>
              <a:t>pioujai</a:t>
            </a:r>
            <a:endParaRPr lang="en-US" sz="4800" dirty="0"/>
          </a:p>
        </p:txBody>
      </p:sp>
    </p:spTree>
    <p:extLst>
      <p:ext uri="{BB962C8B-B14F-4D97-AF65-F5344CB8AC3E}">
        <p14:creationId xmlns:p14="http://schemas.microsoft.com/office/powerpoint/2010/main" val="309021687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457-388C-4A16-89EE-B6625BAFA156}"/>
              </a:ext>
            </a:extLst>
          </p:cNvPr>
          <p:cNvSpPr>
            <a:spLocks noGrp="1"/>
          </p:cNvSpPr>
          <p:nvPr>
            <p:ph type="title"/>
          </p:nvPr>
        </p:nvSpPr>
        <p:spPr>
          <a:xfrm>
            <a:off x="-1" y="4378933"/>
            <a:ext cx="9144000" cy="704056"/>
          </a:xfrm>
        </p:spPr>
        <p:txBody>
          <a:bodyPr>
            <a:normAutofit/>
          </a:bodyPr>
          <a:lstStyle/>
          <a:p>
            <a:r>
              <a:rPr lang="ar-EG" dirty="0"/>
              <a:t>تفضل إصحبهم في الإقلاع،</a:t>
            </a:r>
            <a:r>
              <a:rPr lang="en-US" dirty="0"/>
              <a:t> </a:t>
            </a:r>
            <a:r>
              <a:rPr lang="ar-EG" dirty="0"/>
              <a:t>وإصحبهم في المسير</a:t>
            </a:r>
            <a:endParaRPr lang="en-US" dirty="0"/>
          </a:p>
        </p:txBody>
      </p:sp>
      <p:sp>
        <p:nvSpPr>
          <p:cNvPr id="3" name="Text Placeholder 2">
            <a:extLst>
              <a:ext uri="{FF2B5EF4-FFF2-40B4-BE49-F238E27FC236}">
                <a16:creationId xmlns:a16="http://schemas.microsoft.com/office/drawing/2014/main" id="{C893AEAF-5516-4777-AE60-A6C508F2CCA6}"/>
              </a:ext>
            </a:extLst>
          </p:cNvPr>
          <p:cNvSpPr>
            <a:spLocks noGrp="1"/>
          </p:cNvSpPr>
          <p:nvPr>
            <p:ph type="body" idx="1"/>
          </p:nvPr>
        </p:nvSpPr>
        <p:spPr>
          <a:xfrm>
            <a:off x="1" y="6266329"/>
            <a:ext cx="9143999" cy="591671"/>
          </a:xfrm>
        </p:spPr>
        <p:txBody>
          <a:bodyPr/>
          <a:lstStyle/>
          <a:p>
            <a:r>
              <a:rPr lang="ar-EG" dirty="0"/>
              <a:t>أريكاطكسين أريئشفير إن إشتشير نيم إشفير إم موشى نيموؤو</a:t>
            </a:r>
          </a:p>
        </p:txBody>
      </p:sp>
      <p:sp>
        <p:nvSpPr>
          <p:cNvPr id="5" name="Text Placeholder 4">
            <a:extLst>
              <a:ext uri="{FF2B5EF4-FFF2-40B4-BE49-F238E27FC236}">
                <a16:creationId xmlns:a16="http://schemas.microsoft.com/office/drawing/2014/main" id="{257F2D6F-314B-4929-ABCB-0B8450864E99}"/>
              </a:ext>
            </a:extLst>
          </p:cNvPr>
          <p:cNvSpPr>
            <a:spLocks noGrp="1"/>
          </p:cNvSpPr>
          <p:nvPr>
            <p:ph type="body" sz="quarter" idx="3"/>
          </p:nvPr>
        </p:nvSpPr>
        <p:spPr>
          <a:xfrm>
            <a:off x="0" y="5082990"/>
            <a:ext cx="9144000" cy="1183340"/>
          </a:xfrm>
        </p:spPr>
        <p:txBody>
          <a:bodyPr anchor="ctr"/>
          <a:lstStyle/>
          <a:p>
            <a:pPr>
              <a:spcBef>
                <a:spcPts val="0"/>
              </a:spcBef>
            </a:pPr>
            <a:r>
              <a:rPr lang="en-US" sz="4000" dirty="0" err="1"/>
              <a:t>Arikataxioin</a:t>
            </a:r>
            <a:r>
              <a:rPr lang="en-US" sz="4000" dirty="0"/>
              <a:t> `</a:t>
            </a:r>
            <a:r>
              <a:rPr lang="en-US" sz="4000" dirty="0" err="1"/>
              <a:t>ari`svyr</a:t>
            </a:r>
            <a:r>
              <a:rPr lang="en-US" sz="4000" dirty="0"/>
              <a:t> `n`s[</a:t>
            </a:r>
            <a:r>
              <a:rPr lang="en-US" sz="4000" dirty="0" err="1"/>
              <a:t>yr</a:t>
            </a:r>
            <a:r>
              <a:rPr lang="en-US" sz="4000" dirty="0"/>
              <a:t> </a:t>
            </a:r>
          </a:p>
          <a:p>
            <a:pPr>
              <a:spcBef>
                <a:spcPts val="0"/>
              </a:spcBef>
            </a:pPr>
            <a:r>
              <a:rPr lang="en-US" sz="4000" dirty="0" err="1"/>
              <a:t>nem</a:t>
            </a:r>
            <a:r>
              <a:rPr lang="en-US" sz="4000" dirty="0"/>
              <a:t> `</a:t>
            </a:r>
            <a:r>
              <a:rPr lang="en-US" sz="4000" dirty="0" err="1"/>
              <a:t>svyr</a:t>
            </a:r>
            <a:r>
              <a:rPr lang="en-US" sz="4000" dirty="0"/>
              <a:t> `</a:t>
            </a:r>
            <a:r>
              <a:rPr lang="en-US" sz="4000" dirty="0" err="1"/>
              <a:t>mmosi</a:t>
            </a:r>
            <a:r>
              <a:rPr lang="en-US" sz="4000" dirty="0"/>
              <a:t> </a:t>
            </a:r>
            <a:r>
              <a:rPr lang="en-US" sz="4000" dirty="0" err="1"/>
              <a:t>nemwou</a:t>
            </a:r>
            <a:endParaRPr lang="en-US" sz="4000" dirty="0"/>
          </a:p>
        </p:txBody>
      </p:sp>
    </p:spTree>
    <p:extLst>
      <p:ext uri="{BB962C8B-B14F-4D97-AF65-F5344CB8AC3E}">
        <p14:creationId xmlns:p14="http://schemas.microsoft.com/office/powerpoint/2010/main" val="1772699892"/>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CFD-DA45-4CBA-ACCD-32FE6E24D7BB}"/>
              </a:ext>
            </a:extLst>
          </p:cNvPr>
          <p:cNvSpPr>
            <a:spLocks noGrp="1"/>
          </p:cNvSpPr>
          <p:nvPr>
            <p:ph type="title"/>
          </p:nvPr>
        </p:nvSpPr>
        <p:spPr/>
        <p:txBody>
          <a:bodyPr>
            <a:normAutofit/>
          </a:bodyPr>
          <a:lstStyle/>
          <a:p>
            <a:r>
              <a:rPr lang="ar-EG" dirty="0"/>
              <a:t>ردهم إلى منازلهم بالفرح فرحين وبالعافية معافين</a:t>
            </a:r>
            <a:endParaRPr lang="en-US" dirty="0"/>
          </a:p>
        </p:txBody>
      </p:sp>
      <p:sp>
        <p:nvSpPr>
          <p:cNvPr id="3" name="Text Placeholder 2">
            <a:extLst>
              <a:ext uri="{FF2B5EF4-FFF2-40B4-BE49-F238E27FC236}">
                <a16:creationId xmlns:a16="http://schemas.microsoft.com/office/drawing/2014/main" id="{DDF16D5E-5C81-4428-BCEA-AE7EB463AB32}"/>
              </a:ext>
            </a:extLst>
          </p:cNvPr>
          <p:cNvSpPr>
            <a:spLocks noGrp="1"/>
          </p:cNvSpPr>
          <p:nvPr>
            <p:ph type="body" idx="1"/>
          </p:nvPr>
        </p:nvSpPr>
        <p:spPr>
          <a:xfrm>
            <a:off x="1" y="6172200"/>
            <a:ext cx="9143999" cy="685800"/>
          </a:xfrm>
        </p:spPr>
        <p:txBody>
          <a:bodyPr/>
          <a:lstStyle/>
          <a:p>
            <a:r>
              <a:rPr lang="ar-EG" sz="3500" dirty="0"/>
              <a:t> ميتو إنى إتى نوؤ خين أوراشى إفراشى خين أوتوجو إفتوجيوت</a:t>
            </a:r>
          </a:p>
        </p:txBody>
      </p:sp>
      <p:sp>
        <p:nvSpPr>
          <p:cNvPr id="5" name="Text Placeholder 4">
            <a:extLst>
              <a:ext uri="{FF2B5EF4-FFF2-40B4-BE49-F238E27FC236}">
                <a16:creationId xmlns:a16="http://schemas.microsoft.com/office/drawing/2014/main" id="{3DAFDF67-E6D5-49AB-B910-662430BFFFA8}"/>
              </a:ext>
            </a:extLst>
          </p:cNvPr>
          <p:cNvSpPr>
            <a:spLocks noGrp="1"/>
          </p:cNvSpPr>
          <p:nvPr>
            <p:ph type="body" sz="quarter" idx="3"/>
          </p:nvPr>
        </p:nvSpPr>
        <p:spPr>
          <a:xfrm>
            <a:off x="0" y="5206874"/>
            <a:ext cx="9144000" cy="965326"/>
          </a:xfrm>
        </p:spPr>
        <p:txBody>
          <a:bodyPr anchor="ctr"/>
          <a:lstStyle/>
          <a:p>
            <a:pPr>
              <a:spcBef>
                <a:spcPts val="0"/>
              </a:spcBef>
            </a:pPr>
            <a:r>
              <a:rPr lang="pt-BR" sz="4000" dirty="0"/>
              <a:t>Myitou `eny`ete nouou qen ourasi eurasi@ </a:t>
            </a:r>
          </a:p>
          <a:p>
            <a:pPr>
              <a:spcBef>
                <a:spcPts val="0"/>
              </a:spcBef>
            </a:pPr>
            <a:r>
              <a:rPr lang="pt-BR" sz="4000" dirty="0"/>
              <a:t>qen outoujo eutoujyout</a:t>
            </a:r>
          </a:p>
        </p:txBody>
      </p:sp>
    </p:spTree>
    <p:extLst>
      <p:ext uri="{BB962C8B-B14F-4D97-AF65-F5344CB8AC3E}">
        <p14:creationId xmlns:p14="http://schemas.microsoft.com/office/powerpoint/2010/main" val="3232093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 y="5897880"/>
            <a:ext cx="9143999" cy="960121"/>
          </a:xfrm>
        </p:spPr>
        <p:txBody>
          <a:bodyPr anchor="ctr"/>
          <a:lstStyle/>
          <a:p>
            <a:r>
              <a:rPr lang="ar-EG" sz="3600" dirty="0"/>
              <a:t>تيس ميغالو بوليئوس أليكساندريّاس:</a:t>
            </a:r>
            <a:r>
              <a:rPr lang="en-US" sz="3600" dirty="0"/>
              <a:t> </a:t>
            </a:r>
            <a:r>
              <a:rPr lang="ar-EG" sz="3600" dirty="0"/>
              <a:t>نيم ني إيتيه نوس إمبوليس بي مينريت إنتيه بخرستوس</a:t>
            </a:r>
          </a:p>
        </p:txBody>
      </p:sp>
      <p:sp>
        <p:nvSpPr>
          <p:cNvPr id="7" name="Text Placeholder 6"/>
          <p:cNvSpPr>
            <a:spLocks noGrp="1"/>
          </p:cNvSpPr>
          <p:nvPr>
            <p:ph type="body" sz="quarter" idx="3"/>
          </p:nvPr>
        </p:nvSpPr>
        <p:spPr>
          <a:xfrm>
            <a:off x="-3" y="4937759"/>
            <a:ext cx="9144000" cy="960121"/>
          </a:xfrm>
        </p:spPr>
        <p:txBody>
          <a:bodyPr/>
          <a:lstStyle/>
          <a:p>
            <a:pPr>
              <a:lnSpc>
                <a:spcPct val="80000"/>
              </a:lnSpc>
              <a:spcBef>
                <a:spcPts val="0"/>
              </a:spcBef>
            </a:pPr>
            <a:r>
              <a:rPr lang="en-US" sz="4000" dirty="0" err="1"/>
              <a:t>tyc</a:t>
            </a:r>
            <a:r>
              <a:rPr lang="en-US" sz="4000" dirty="0"/>
              <a:t> </a:t>
            </a:r>
            <a:r>
              <a:rPr lang="en-US" sz="4000" dirty="0" err="1"/>
              <a:t>megalo</a:t>
            </a:r>
            <a:r>
              <a:rPr lang="en-US" sz="4000" dirty="0"/>
              <a:t> </a:t>
            </a:r>
            <a:r>
              <a:rPr lang="en-US" sz="4000" dirty="0" err="1"/>
              <a:t>polewc</a:t>
            </a:r>
            <a:r>
              <a:rPr lang="en-US" sz="4000" dirty="0"/>
              <a:t> </a:t>
            </a:r>
            <a:r>
              <a:rPr lang="en-US" sz="4000" dirty="0" err="1"/>
              <a:t>Alexandriac</a:t>
            </a:r>
            <a:r>
              <a:rPr lang="en-US" sz="4000" dirty="0"/>
              <a:t>@ </a:t>
            </a:r>
            <a:r>
              <a:rPr lang="en-US" sz="4000" dirty="0" err="1"/>
              <a:t>nem</a:t>
            </a:r>
            <a:r>
              <a:rPr lang="en-US" sz="4000" dirty="0"/>
              <a:t> </a:t>
            </a:r>
            <a:r>
              <a:rPr lang="en-US" sz="4000" dirty="0" err="1"/>
              <a:t>nyete</a:t>
            </a:r>
            <a:r>
              <a:rPr lang="en-US" sz="4000" dirty="0"/>
              <a:t> </a:t>
            </a:r>
            <a:r>
              <a:rPr lang="en-US" sz="4000" dirty="0" err="1"/>
              <a:t>nouc</a:t>
            </a:r>
            <a:r>
              <a:rPr lang="en-US" sz="4000" dirty="0"/>
              <a:t> `</a:t>
            </a:r>
            <a:r>
              <a:rPr lang="en-US" sz="4000" dirty="0" err="1"/>
              <a:t>mpolic</a:t>
            </a:r>
            <a:r>
              <a:rPr lang="en-US" sz="4000" dirty="0"/>
              <a:t> @</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3" y="4364942"/>
            <a:ext cx="9144003" cy="637364"/>
          </a:xfrm>
        </p:spPr>
        <p:txBody>
          <a:bodyPr/>
          <a:lstStyle/>
          <a:p>
            <a:r>
              <a:rPr lang="ar-EG" dirty="0"/>
              <a:t>المدينة العظمى الإِسْكَنْدَرِيَّة وما لها من البلاد حبيب المسيح،</a:t>
            </a:r>
            <a:endParaRPr lang="en-US" dirty="0"/>
          </a:p>
        </p:txBody>
      </p:sp>
    </p:spTree>
    <p:extLst>
      <p:ext uri="{BB962C8B-B14F-4D97-AF65-F5344CB8AC3E}">
        <p14:creationId xmlns:p14="http://schemas.microsoft.com/office/powerpoint/2010/main" val="99108879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F2-E1B4-436F-BD39-FF1B6CD14E1B}"/>
              </a:ext>
            </a:extLst>
          </p:cNvPr>
          <p:cNvSpPr>
            <a:spLocks noGrp="1"/>
          </p:cNvSpPr>
          <p:nvPr>
            <p:ph type="title"/>
          </p:nvPr>
        </p:nvSpPr>
        <p:spPr/>
        <p:txBody>
          <a:bodyPr>
            <a:normAutofit/>
          </a:bodyPr>
          <a:lstStyle/>
          <a:p>
            <a:r>
              <a:rPr lang="ar-EG" dirty="0"/>
              <a:t>اشترك في العمل مع عبيدك في كل عمل صالح</a:t>
            </a:r>
            <a:endParaRPr lang="en-US" dirty="0"/>
          </a:p>
        </p:txBody>
      </p:sp>
      <p:sp>
        <p:nvSpPr>
          <p:cNvPr id="3" name="Text Placeholder 2">
            <a:extLst>
              <a:ext uri="{FF2B5EF4-FFF2-40B4-BE49-F238E27FC236}">
                <a16:creationId xmlns:a16="http://schemas.microsoft.com/office/drawing/2014/main" id="{27EAD13E-0033-434A-BD9C-DD0F74107C31}"/>
              </a:ext>
            </a:extLst>
          </p:cNvPr>
          <p:cNvSpPr>
            <a:spLocks noGrp="1"/>
          </p:cNvSpPr>
          <p:nvPr>
            <p:ph type="body" idx="1"/>
          </p:nvPr>
        </p:nvSpPr>
        <p:spPr>
          <a:xfrm>
            <a:off x="1" y="6225988"/>
            <a:ext cx="9143999" cy="632012"/>
          </a:xfrm>
        </p:spPr>
        <p:txBody>
          <a:bodyPr/>
          <a:lstStyle/>
          <a:p>
            <a:r>
              <a:rPr lang="ar-EG" sz="3400" dirty="0"/>
              <a:t>أرى إشفير إن إرهوب نيم نيك إيفيئيك خين هوب نيفين إن أغاثون</a:t>
            </a:r>
          </a:p>
        </p:txBody>
      </p:sp>
      <p:sp>
        <p:nvSpPr>
          <p:cNvPr id="5" name="Text Placeholder 4">
            <a:extLst>
              <a:ext uri="{FF2B5EF4-FFF2-40B4-BE49-F238E27FC236}">
                <a16:creationId xmlns:a16="http://schemas.microsoft.com/office/drawing/2014/main" id="{81B6BD44-3BDD-4A88-84DC-C899F5946D6E}"/>
              </a:ext>
            </a:extLst>
          </p:cNvPr>
          <p:cNvSpPr>
            <a:spLocks noGrp="1"/>
          </p:cNvSpPr>
          <p:nvPr>
            <p:ph type="body" sz="quarter" idx="3"/>
          </p:nvPr>
        </p:nvSpPr>
        <p:spPr>
          <a:xfrm>
            <a:off x="0" y="5161303"/>
            <a:ext cx="9144000" cy="1064685"/>
          </a:xfrm>
        </p:spPr>
        <p:txBody>
          <a:bodyPr anchor="ctr"/>
          <a:lstStyle/>
          <a:p>
            <a:pPr>
              <a:spcBef>
                <a:spcPts val="0"/>
              </a:spcBef>
            </a:pPr>
            <a:r>
              <a:rPr lang="en-US" sz="4000" dirty="0" err="1"/>
              <a:t>Ari`svyr</a:t>
            </a:r>
            <a:r>
              <a:rPr lang="en-US" sz="4000" dirty="0"/>
              <a:t> `</a:t>
            </a:r>
            <a:r>
              <a:rPr lang="en-US" sz="4000" dirty="0" err="1"/>
              <a:t>nerhwb</a:t>
            </a:r>
            <a:r>
              <a:rPr lang="en-US" sz="4000" dirty="0"/>
              <a:t> </a:t>
            </a:r>
            <a:r>
              <a:rPr lang="en-US" sz="4000" dirty="0" err="1"/>
              <a:t>nem</a:t>
            </a:r>
            <a:r>
              <a:rPr lang="en-US" sz="4000" dirty="0"/>
              <a:t> </a:t>
            </a:r>
            <a:r>
              <a:rPr lang="en-US" sz="4000" dirty="0" err="1"/>
              <a:t>nk`ebiaik</a:t>
            </a:r>
            <a:r>
              <a:rPr lang="en-US" sz="4000" dirty="0"/>
              <a:t>@ </a:t>
            </a:r>
          </a:p>
          <a:p>
            <a:pPr>
              <a:spcBef>
                <a:spcPts val="0"/>
              </a:spcBef>
            </a:pP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n`aga;on</a:t>
            </a:r>
            <a:r>
              <a:rPr lang="en-US" sz="4000" dirty="0"/>
              <a:t>.</a:t>
            </a:r>
          </a:p>
        </p:txBody>
      </p:sp>
    </p:spTree>
    <p:extLst>
      <p:ext uri="{BB962C8B-B14F-4D97-AF65-F5344CB8AC3E}">
        <p14:creationId xmlns:p14="http://schemas.microsoft.com/office/powerpoint/2010/main" val="359936848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CED5-2582-429C-8E9E-D62A778F3ED9}"/>
              </a:ext>
            </a:extLst>
          </p:cNvPr>
          <p:cNvSpPr>
            <a:spLocks noGrp="1"/>
          </p:cNvSpPr>
          <p:nvPr>
            <p:ph type="title"/>
          </p:nvPr>
        </p:nvSpPr>
        <p:spPr>
          <a:xfrm>
            <a:off x="-1" y="4378933"/>
            <a:ext cx="9144000" cy="650268"/>
          </a:xfrm>
        </p:spPr>
        <p:txBody>
          <a:bodyPr>
            <a:normAutofit/>
          </a:bodyPr>
          <a:lstStyle/>
          <a:p>
            <a:r>
              <a:rPr lang="ar-EG" dirty="0"/>
              <a:t>ونحن أيضاً يا رب غربتنا في هذا العمر </a:t>
            </a:r>
            <a:endParaRPr lang="en-US" dirty="0"/>
          </a:p>
        </p:txBody>
      </p:sp>
      <p:sp>
        <p:nvSpPr>
          <p:cNvPr id="3" name="Text Placeholder 2">
            <a:extLst>
              <a:ext uri="{FF2B5EF4-FFF2-40B4-BE49-F238E27FC236}">
                <a16:creationId xmlns:a16="http://schemas.microsoft.com/office/drawing/2014/main" id="{D67D9691-4D6B-4C23-84C6-F6ADDEE790BB}"/>
              </a:ext>
            </a:extLst>
          </p:cNvPr>
          <p:cNvSpPr>
            <a:spLocks noGrp="1"/>
          </p:cNvSpPr>
          <p:nvPr>
            <p:ph type="body" idx="1"/>
          </p:nvPr>
        </p:nvSpPr>
        <p:spPr>
          <a:xfrm>
            <a:off x="1" y="6239435"/>
            <a:ext cx="9143999" cy="618565"/>
          </a:xfrm>
        </p:spPr>
        <p:txBody>
          <a:bodyPr/>
          <a:lstStyle/>
          <a:p>
            <a:r>
              <a:rPr lang="ar-EG" sz="3300" dirty="0"/>
              <a:t>أنون ذي هون إبشويس تين ميتريم إنجويلى إتخين باى فيوس فاى</a:t>
            </a:r>
          </a:p>
        </p:txBody>
      </p:sp>
      <p:sp>
        <p:nvSpPr>
          <p:cNvPr id="5" name="Text Placeholder 4">
            <a:extLst>
              <a:ext uri="{FF2B5EF4-FFF2-40B4-BE49-F238E27FC236}">
                <a16:creationId xmlns:a16="http://schemas.microsoft.com/office/drawing/2014/main" id="{319533BB-0E4A-4276-BA41-FFE86C441FCC}"/>
              </a:ext>
            </a:extLst>
          </p:cNvPr>
          <p:cNvSpPr>
            <a:spLocks noGrp="1"/>
          </p:cNvSpPr>
          <p:nvPr>
            <p:ph type="body" sz="quarter" idx="3"/>
          </p:nvPr>
        </p:nvSpPr>
        <p:spPr>
          <a:xfrm>
            <a:off x="-1" y="5029201"/>
            <a:ext cx="9144000" cy="1202091"/>
          </a:xfrm>
        </p:spPr>
        <p:txBody>
          <a:bodyPr anchor="ctr"/>
          <a:lstStyle/>
          <a:p>
            <a:pPr>
              <a:spcBef>
                <a:spcPts val="0"/>
              </a:spcBef>
            </a:pPr>
            <a:r>
              <a:rPr lang="en-US" sz="4000" dirty="0"/>
              <a:t>Anon de </a:t>
            </a:r>
            <a:r>
              <a:rPr lang="en-US" sz="4000" dirty="0" err="1"/>
              <a:t>hwn</a:t>
            </a:r>
            <a:r>
              <a:rPr lang="en-US" sz="4000" dirty="0"/>
              <a:t> `P[</a:t>
            </a:r>
            <a:r>
              <a:rPr lang="en-US" sz="4000" dirty="0" err="1"/>
              <a:t>oic</a:t>
            </a:r>
            <a:r>
              <a:rPr lang="en-US" sz="4000" dirty="0"/>
              <a:t>@</a:t>
            </a:r>
            <a:r>
              <a:rPr lang="ar-EG" sz="4000" dirty="0"/>
              <a:t> </a:t>
            </a:r>
            <a:endParaRPr lang="en-US" sz="4000" dirty="0"/>
          </a:p>
          <a:p>
            <a:pPr>
              <a:spcBef>
                <a:spcPts val="0"/>
              </a:spcBef>
            </a:pPr>
            <a:r>
              <a:rPr lang="en-US" sz="4000" dirty="0" err="1"/>
              <a:t>tenmetrem`njwili</a:t>
            </a:r>
            <a:r>
              <a:rPr lang="en-US" sz="4000" dirty="0"/>
              <a:t> </a:t>
            </a:r>
            <a:r>
              <a:rPr lang="en-US" sz="4000" dirty="0" err="1"/>
              <a:t>etqen</a:t>
            </a:r>
            <a:r>
              <a:rPr lang="en-US" sz="4000" dirty="0"/>
              <a:t> </a:t>
            </a:r>
            <a:r>
              <a:rPr lang="en-US" sz="4000" dirty="0" err="1"/>
              <a:t>paibioc</a:t>
            </a:r>
            <a:r>
              <a:rPr lang="ar-EG" sz="4000" dirty="0"/>
              <a:t> </a:t>
            </a:r>
            <a:r>
              <a:rPr lang="en-US" sz="4000" dirty="0" err="1"/>
              <a:t>vai</a:t>
            </a:r>
            <a:r>
              <a:rPr lang="en-US" sz="4000" dirty="0"/>
              <a:t>@</a:t>
            </a:r>
          </a:p>
        </p:txBody>
      </p:sp>
    </p:spTree>
    <p:extLst>
      <p:ext uri="{BB962C8B-B14F-4D97-AF65-F5344CB8AC3E}">
        <p14:creationId xmlns:p14="http://schemas.microsoft.com/office/powerpoint/2010/main" val="216008720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894C-5F9D-4E4F-95EC-6492186C83D6}"/>
              </a:ext>
            </a:extLst>
          </p:cNvPr>
          <p:cNvSpPr>
            <a:spLocks noGrp="1"/>
          </p:cNvSpPr>
          <p:nvPr>
            <p:ph type="title"/>
          </p:nvPr>
        </p:nvSpPr>
        <p:spPr>
          <a:xfrm>
            <a:off x="-1" y="4378933"/>
            <a:ext cx="9144000" cy="685800"/>
          </a:xfrm>
        </p:spPr>
        <p:txBody>
          <a:bodyPr>
            <a:normAutofit/>
          </a:bodyPr>
          <a:lstStyle/>
          <a:p>
            <a:r>
              <a:rPr lang="ar-EG" dirty="0"/>
              <a:t>إحفظها بغير مضرة ولا عاصف ولا قلق إلى الانقضاء</a:t>
            </a:r>
            <a:endParaRPr lang="en-US" dirty="0"/>
          </a:p>
        </p:txBody>
      </p:sp>
      <p:sp>
        <p:nvSpPr>
          <p:cNvPr id="3" name="Text Placeholder 2">
            <a:extLst>
              <a:ext uri="{FF2B5EF4-FFF2-40B4-BE49-F238E27FC236}">
                <a16:creationId xmlns:a16="http://schemas.microsoft.com/office/drawing/2014/main" id="{B19FB865-E76E-4394-8CC6-50724C1A4986}"/>
              </a:ext>
            </a:extLst>
          </p:cNvPr>
          <p:cNvSpPr>
            <a:spLocks noGrp="1"/>
          </p:cNvSpPr>
          <p:nvPr>
            <p:ph type="body" idx="1"/>
          </p:nvPr>
        </p:nvSpPr>
        <p:spPr>
          <a:xfrm>
            <a:off x="1" y="6172200"/>
            <a:ext cx="9143999" cy="685800"/>
          </a:xfrm>
        </p:spPr>
        <p:txBody>
          <a:bodyPr/>
          <a:lstStyle/>
          <a:p>
            <a:r>
              <a:rPr lang="ar-EG" dirty="0"/>
              <a:t>آريه إيروس إن أتفلافى إن أتشيمون إن أتشتورتير شا إيفول</a:t>
            </a:r>
          </a:p>
        </p:txBody>
      </p:sp>
      <p:sp>
        <p:nvSpPr>
          <p:cNvPr id="5" name="Text Placeholder 4">
            <a:extLst>
              <a:ext uri="{FF2B5EF4-FFF2-40B4-BE49-F238E27FC236}">
                <a16:creationId xmlns:a16="http://schemas.microsoft.com/office/drawing/2014/main" id="{673871AB-BDB0-4A7F-B382-C8D04A8EBA37}"/>
              </a:ext>
            </a:extLst>
          </p:cNvPr>
          <p:cNvSpPr>
            <a:spLocks noGrp="1"/>
          </p:cNvSpPr>
          <p:nvPr>
            <p:ph type="body" sz="quarter" idx="3"/>
          </p:nvPr>
        </p:nvSpPr>
        <p:spPr>
          <a:xfrm>
            <a:off x="0" y="5064733"/>
            <a:ext cx="9144000" cy="1107467"/>
          </a:xfrm>
        </p:spPr>
        <p:txBody>
          <a:bodyPr anchor="ctr"/>
          <a:lstStyle/>
          <a:p>
            <a:r>
              <a:rPr lang="en-US" dirty="0" err="1"/>
              <a:t>areh</a:t>
            </a:r>
            <a:r>
              <a:rPr lang="en-US" dirty="0"/>
              <a:t> `</a:t>
            </a:r>
            <a:r>
              <a:rPr lang="en-US" dirty="0" err="1"/>
              <a:t>eroc</a:t>
            </a:r>
            <a:r>
              <a:rPr lang="en-US" dirty="0"/>
              <a:t> `</a:t>
            </a:r>
            <a:r>
              <a:rPr lang="en-US" dirty="0" err="1"/>
              <a:t>nateblaby</a:t>
            </a:r>
            <a:r>
              <a:rPr lang="ar-EG" dirty="0"/>
              <a:t> </a:t>
            </a:r>
            <a:r>
              <a:rPr lang="en-US" dirty="0"/>
              <a:t>`</a:t>
            </a:r>
            <a:r>
              <a:rPr lang="en-US" dirty="0" err="1"/>
              <a:t>nat,imwn</a:t>
            </a:r>
            <a:r>
              <a:rPr lang="en-US" dirty="0"/>
              <a:t> `</a:t>
            </a:r>
            <a:r>
              <a:rPr lang="en-US" dirty="0" err="1"/>
              <a:t>nat`s;orter</a:t>
            </a:r>
            <a:r>
              <a:rPr lang="en-US" dirty="0"/>
              <a:t> </a:t>
            </a:r>
            <a:r>
              <a:rPr lang="en-US" dirty="0" err="1"/>
              <a:t>sa</a:t>
            </a:r>
            <a:r>
              <a:rPr lang="en-US" dirty="0"/>
              <a:t> `</a:t>
            </a:r>
            <a:r>
              <a:rPr lang="en-US" dirty="0" err="1"/>
              <a:t>ebol</a:t>
            </a:r>
            <a:r>
              <a:rPr lang="en-US" dirty="0"/>
              <a:t>.</a:t>
            </a:r>
          </a:p>
        </p:txBody>
      </p:sp>
    </p:spTree>
    <p:extLst>
      <p:ext uri="{BB962C8B-B14F-4D97-AF65-F5344CB8AC3E}">
        <p14:creationId xmlns:p14="http://schemas.microsoft.com/office/powerpoint/2010/main" val="162803877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8B-8AD2-430F-932E-130BFC4A784A}"/>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22872EC-7072-4C7C-989E-898FDFF2FAEE}"/>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05BF3BA-85FE-4225-B4AB-4BBB97F14D0B}"/>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2192394072"/>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03373861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14453739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83407252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410209183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591"/>
            <a:ext cx="9144000" cy="663715"/>
          </a:xfrm>
        </p:spPr>
        <p:txBody>
          <a:bodyPr>
            <a:normAutofit/>
          </a:bodyPr>
          <a:lstStyle/>
          <a:p>
            <a:r>
              <a:rPr lang="ar-EG" sz="3600" dirty="0">
                <a:solidFill>
                  <a:schemeClr val="lt1"/>
                </a:solidFill>
              </a:rPr>
              <a:t>أذكر يا رب صعائد</a:t>
            </a:r>
            <a:r>
              <a:rPr lang="en-US" sz="3600" dirty="0">
                <a:solidFill>
                  <a:schemeClr val="lt1"/>
                </a:solidFill>
              </a:rPr>
              <a:t> </a:t>
            </a:r>
            <a:r>
              <a:rPr lang="ar-EG" sz="3600" dirty="0">
                <a:solidFill>
                  <a:schemeClr val="lt1"/>
                </a:solidFill>
              </a:rPr>
              <a:t>وقرابين وشكر الذين يقربون</a:t>
            </a:r>
            <a:endParaRPr lang="en-US" sz="3600" dirty="0"/>
          </a:p>
        </p:txBody>
      </p:sp>
      <p:sp>
        <p:nvSpPr>
          <p:cNvPr id="3" name="Text Placeholder 2"/>
          <p:cNvSpPr>
            <a:spLocks noGrp="1"/>
          </p:cNvSpPr>
          <p:nvPr>
            <p:ph type="body" idx="1"/>
          </p:nvPr>
        </p:nvSpPr>
        <p:spPr>
          <a:xfrm>
            <a:off x="1" y="6015769"/>
            <a:ext cx="9143999" cy="842232"/>
          </a:xfrm>
        </p:spPr>
        <p:txBody>
          <a:bodyPr anchor="ctr"/>
          <a:lstStyle/>
          <a:p>
            <a:pPr>
              <a:spcBef>
                <a:spcPts val="0"/>
              </a:spcBef>
              <a:defRPr/>
            </a:pPr>
            <a:r>
              <a:rPr lang="ar-EG" sz="3200" dirty="0">
                <a:solidFill>
                  <a:schemeClr val="lt1"/>
                </a:solidFill>
              </a:rPr>
              <a:t>آرى إفميفئى إبشويس إن نى ثيسيا نى إبروسفورا نى شيبئهموت إنتى نى</a:t>
            </a:r>
            <a:r>
              <a:rPr lang="ar-EG" sz="3200" dirty="0"/>
              <a:t> </a:t>
            </a:r>
            <a:r>
              <a:rPr lang="ar-EG" sz="3200" dirty="0">
                <a:solidFill>
                  <a:schemeClr val="lt1"/>
                </a:solidFill>
              </a:rPr>
              <a:t>إيتاف إر إبروسفيرين</a:t>
            </a:r>
            <a:endParaRPr lang="ar-EG" sz="3200" dirty="0"/>
          </a:p>
        </p:txBody>
      </p:sp>
      <p:sp>
        <p:nvSpPr>
          <p:cNvPr id="5" name="Text Placeholder 4"/>
          <p:cNvSpPr>
            <a:spLocks noGrp="1"/>
          </p:cNvSpPr>
          <p:nvPr>
            <p:ph type="body" sz="quarter" idx="3"/>
          </p:nvPr>
        </p:nvSpPr>
        <p:spPr>
          <a:xfrm>
            <a:off x="0" y="5002306"/>
            <a:ext cx="9144000" cy="1013462"/>
          </a:xfrm>
        </p:spPr>
        <p:txBody>
          <a:bodyPr anchor="ctr"/>
          <a:lstStyle/>
          <a:p>
            <a:r>
              <a:rPr lang="en-US" dirty="0" err="1"/>
              <a:t>Ari`vmeu`i</a:t>
            </a:r>
            <a:r>
              <a:rPr lang="ar-EG" dirty="0"/>
              <a:t> </a:t>
            </a:r>
            <a:r>
              <a:rPr lang="en-US" dirty="0"/>
              <a:t>`P=o=c `</a:t>
            </a:r>
            <a:r>
              <a:rPr lang="en-US" dirty="0" err="1"/>
              <a:t>nni;uci`a</a:t>
            </a:r>
            <a:r>
              <a:rPr lang="ar-EG" dirty="0"/>
              <a:t> </a:t>
            </a:r>
            <a:r>
              <a:rPr lang="en-US" dirty="0" err="1"/>
              <a:t>ni`procvora</a:t>
            </a:r>
            <a:r>
              <a:rPr lang="en-US" dirty="0"/>
              <a:t> </a:t>
            </a:r>
            <a:r>
              <a:rPr lang="en-US" dirty="0" err="1"/>
              <a:t>nisep`hmot</a:t>
            </a:r>
            <a:r>
              <a:rPr lang="en-US" dirty="0"/>
              <a:t> `</a:t>
            </a:r>
            <a:r>
              <a:rPr lang="en-US" dirty="0" err="1"/>
              <a:t>nte</a:t>
            </a:r>
            <a:r>
              <a:rPr lang="ar-EG" dirty="0"/>
              <a:t> </a:t>
            </a:r>
            <a:r>
              <a:rPr lang="en-US" dirty="0" err="1"/>
              <a:t>ny`etauer`procverin</a:t>
            </a:r>
            <a:endParaRPr lang="en-US" sz="6600"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كرامة ومجدًا لإسمك القدوس</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إى أوطايو نيم او أوؤو إمبيك ران إثؤواب</a:t>
            </a:r>
            <a:endParaRPr lang="ar-EG" sz="14500" dirty="0"/>
          </a:p>
        </p:txBody>
      </p:sp>
      <p:sp>
        <p:nvSpPr>
          <p:cNvPr id="5" name="Text Placeholder 4"/>
          <p:cNvSpPr>
            <a:spLocks noGrp="1"/>
          </p:cNvSpPr>
          <p:nvPr>
            <p:ph type="body" sz="quarter" idx="3"/>
          </p:nvPr>
        </p:nvSpPr>
        <p:spPr/>
        <p:txBody>
          <a:bodyPr/>
          <a:lstStyle/>
          <a:p>
            <a:r>
              <a:rPr lang="en-US" sz="4000" dirty="0"/>
              <a:t>`</a:t>
            </a:r>
            <a:r>
              <a:rPr lang="en-US" sz="4000" dirty="0" err="1"/>
              <a:t>eoutai`o</a:t>
            </a:r>
            <a:r>
              <a:rPr lang="en-US" sz="4000" dirty="0"/>
              <a:t> nem ou`wou `</a:t>
            </a:r>
            <a:r>
              <a:rPr lang="en-US" sz="4000" dirty="0" err="1"/>
              <a:t>mpekran</a:t>
            </a:r>
            <a:r>
              <a:rPr lang="en-US" sz="4000" dirty="0"/>
              <a:t> </a:t>
            </a:r>
            <a:r>
              <a:rPr lang="en-US" sz="4000" dirty="0" err="1"/>
              <a:t>e;ouab</a:t>
            </a:r>
            <a:endParaRPr lang="en-US" sz="7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p:txBody>
          <a:bodyPr anchor="ctr"/>
          <a:lstStyle/>
          <a:p>
            <a:r>
              <a:rPr lang="ar-EG" sz="3800" dirty="0"/>
              <a:t>(بينيوت اثؤواب ام باتريارشيس)3 بابا افا</a:t>
            </a:r>
            <a:r>
              <a:rPr lang="en-US" sz="3800" dirty="0"/>
              <a:t> </a:t>
            </a:r>
            <a:r>
              <a:rPr lang="ar-EG" sz="3800" dirty="0"/>
              <a:t>(تواضروس)</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p:txBody>
          <a:bodyPr/>
          <a:lstStyle/>
          <a:p>
            <a:r>
              <a:rPr lang="en-US" sz="4000" dirty="0"/>
              <a:t>(</a:t>
            </a:r>
            <a:r>
              <a:rPr lang="en-US" sz="4000" dirty="0" err="1"/>
              <a:t>Peniwt</a:t>
            </a:r>
            <a:r>
              <a:rPr lang="en-US" sz="4000" dirty="0"/>
              <a:t> </a:t>
            </a:r>
            <a:r>
              <a:rPr lang="en-US" sz="4000" dirty="0" err="1"/>
              <a:t>e;ouab</a:t>
            </a:r>
            <a:r>
              <a:rPr lang="en-US" sz="4000" dirty="0"/>
              <a:t> `</a:t>
            </a:r>
            <a:r>
              <a:rPr lang="en-US" sz="4000" dirty="0" err="1"/>
              <a:t>mpatriar,yc</a:t>
            </a:r>
            <a:r>
              <a:rPr lang="en-US" sz="4000" dirty="0"/>
              <a:t>)=g Papa abba (:</a:t>
            </a:r>
            <a:r>
              <a:rPr lang="en-US" sz="4000" dirty="0" err="1"/>
              <a:t>e`odoroc</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37193"/>
            <a:ext cx="9144000" cy="705454"/>
          </a:xfrm>
        </p:spPr>
        <p:txBody>
          <a:bodyPr/>
          <a:lstStyle/>
          <a:p>
            <a:r>
              <a:rPr lang="ar-EG" sz="4000" dirty="0">
                <a:cs typeface="+mj-cs"/>
              </a:rPr>
              <a:t>(القديس رئيس الأباء)3 البابا أنبا (تواضروس)</a:t>
            </a:r>
            <a:endParaRPr lang="en-US" sz="4000" dirty="0">
              <a:cs typeface="+mj-cs"/>
            </a:endParaRPr>
          </a:p>
        </p:txBody>
      </p:sp>
    </p:spTree>
    <p:extLst>
      <p:ext uri="{BB962C8B-B14F-4D97-AF65-F5344CB8AC3E}">
        <p14:creationId xmlns:p14="http://schemas.microsoft.com/office/powerpoint/2010/main" val="161293358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اطلبوا عن المهتمين بالصعائد والقرابين</a:t>
            </a:r>
            <a:endParaRPr lang="ar-EG" sz="31900" dirty="0"/>
          </a:p>
        </p:txBody>
      </p:sp>
      <p:sp>
        <p:nvSpPr>
          <p:cNvPr id="3" name="Text Placeholder 2"/>
          <p:cNvSpPr>
            <a:spLocks noGrp="1"/>
          </p:cNvSpPr>
          <p:nvPr>
            <p:ph type="body" idx="1"/>
          </p:nvPr>
        </p:nvSpPr>
        <p:spPr/>
        <p:txBody>
          <a:bodyPr/>
          <a:lstStyle/>
          <a:p>
            <a:pPr>
              <a:spcBef>
                <a:spcPts val="0"/>
              </a:spcBef>
              <a:defRPr/>
            </a:pPr>
            <a:r>
              <a:rPr lang="ar-EG" sz="3800" dirty="0">
                <a:solidFill>
                  <a:schemeClr val="lt1"/>
                </a:solidFill>
              </a:rPr>
              <a:t>طبه إيجين نى إتفى إم إفروؤش إن نىثيسيانى إبروسفورا</a:t>
            </a:r>
            <a:endParaRPr lang="ar-EG" sz="3800" dirty="0"/>
          </a:p>
        </p:txBody>
      </p:sp>
      <p:sp>
        <p:nvSpPr>
          <p:cNvPr id="5" name="Text Placeholder 4"/>
          <p:cNvSpPr>
            <a:spLocks noGrp="1"/>
          </p:cNvSpPr>
          <p:nvPr>
            <p:ph type="body" sz="quarter" idx="3"/>
          </p:nvPr>
        </p:nvSpPr>
        <p:spPr>
          <a:xfrm>
            <a:off x="-1" y="5206874"/>
            <a:ext cx="9238129" cy="808893"/>
          </a:xfrm>
        </p:spPr>
        <p:txBody>
          <a:bodyPr anchor="ctr"/>
          <a:lstStyle/>
          <a:p>
            <a:r>
              <a:rPr lang="en-US" dirty="0" err="1"/>
              <a:t>Twbh</a:t>
            </a:r>
            <a:r>
              <a:rPr lang="en-US" dirty="0"/>
              <a:t> `</a:t>
            </a:r>
            <a:r>
              <a:rPr lang="en-US" dirty="0" err="1"/>
              <a:t>ejen</a:t>
            </a:r>
            <a:r>
              <a:rPr lang="en-US" dirty="0"/>
              <a:t> </a:t>
            </a:r>
            <a:r>
              <a:rPr lang="en-US" dirty="0" err="1"/>
              <a:t>nyetfi</a:t>
            </a:r>
            <a:r>
              <a:rPr lang="en-US" dirty="0"/>
              <a:t> `</a:t>
            </a:r>
            <a:r>
              <a:rPr lang="en-US" dirty="0" err="1"/>
              <a:t>m`vrwous</a:t>
            </a:r>
            <a:r>
              <a:rPr lang="en-US" dirty="0"/>
              <a:t>@ `</a:t>
            </a:r>
            <a:r>
              <a:rPr lang="en-US" dirty="0" err="1"/>
              <a:t>nni;ucia</a:t>
            </a:r>
            <a:r>
              <a:rPr lang="en-US" dirty="0"/>
              <a:t> ni`procvora</a:t>
            </a:r>
            <a:endParaRPr lang="en-US" sz="6600"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البكور والزيت</a:t>
            </a:r>
            <a:r>
              <a:rPr lang="en-US" dirty="0">
                <a:solidFill>
                  <a:schemeClr val="lt1"/>
                </a:solidFill>
              </a:rPr>
              <a:t> </a:t>
            </a:r>
            <a:r>
              <a:rPr lang="ar-EG" dirty="0">
                <a:solidFill>
                  <a:schemeClr val="lt1"/>
                </a:solidFill>
              </a:rPr>
              <a:t>والبخور والستور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آبارشى نى نيه نى إستوى نوفى ني إس كيبازما</a:t>
            </a:r>
            <a:endParaRPr lang="ar-EG" sz="13300" dirty="0"/>
          </a:p>
        </p:txBody>
      </p:sp>
      <p:sp>
        <p:nvSpPr>
          <p:cNvPr id="5" name="Text Placeholder 4"/>
          <p:cNvSpPr>
            <a:spLocks noGrp="1"/>
          </p:cNvSpPr>
          <p:nvPr>
            <p:ph type="body" sz="quarter" idx="3"/>
          </p:nvPr>
        </p:nvSpPr>
        <p:spPr/>
        <p:txBody>
          <a:bodyPr/>
          <a:lstStyle/>
          <a:p>
            <a:r>
              <a:rPr lang="en-US" sz="4000" dirty="0" err="1"/>
              <a:t>ni`apar,y</a:t>
            </a:r>
            <a:r>
              <a:rPr lang="ar-EG" sz="4000" dirty="0"/>
              <a:t> </a:t>
            </a:r>
            <a:r>
              <a:rPr lang="en-US" sz="4000" dirty="0" err="1"/>
              <a:t>nineh</a:t>
            </a:r>
            <a:r>
              <a:rPr lang="en-US" sz="4000" dirty="0"/>
              <a:t> </a:t>
            </a:r>
            <a:r>
              <a:rPr lang="en-US" sz="4000" dirty="0" err="1"/>
              <a:t>ni`c;oinoufi</a:t>
            </a:r>
            <a:r>
              <a:rPr lang="en-US" sz="4000" dirty="0"/>
              <a:t> ni`ckepacma</a:t>
            </a: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وكتب القراءة وأواني المذبح</a:t>
            </a:r>
            <a:endParaRPr lang="ar-EG" sz="312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جوم إن أوش نى كيميلليون إنتى بى ما إن إيرشؤوشى</a:t>
            </a:r>
            <a:endParaRPr lang="ar-EG" sz="12300" dirty="0"/>
          </a:p>
        </p:txBody>
      </p:sp>
      <p:sp>
        <p:nvSpPr>
          <p:cNvPr id="5" name="Text Placeholder 4"/>
          <p:cNvSpPr>
            <a:spLocks noGrp="1"/>
          </p:cNvSpPr>
          <p:nvPr>
            <p:ph type="body" sz="quarter" idx="3"/>
          </p:nvPr>
        </p:nvSpPr>
        <p:spPr/>
        <p:txBody>
          <a:bodyPr anchor="ctr"/>
          <a:lstStyle/>
          <a:p>
            <a:r>
              <a:rPr lang="en-US" sz="3800" dirty="0"/>
              <a:t>nijwm `</a:t>
            </a:r>
            <a:r>
              <a:rPr lang="en-US" sz="3800" dirty="0" err="1"/>
              <a:t>nws</a:t>
            </a:r>
            <a:r>
              <a:rPr lang="en-US" sz="3800" dirty="0"/>
              <a:t>@ </a:t>
            </a:r>
            <a:r>
              <a:rPr lang="en-US" sz="3800" dirty="0" err="1"/>
              <a:t>nikumillion</a:t>
            </a:r>
            <a:r>
              <a:rPr lang="en-US" sz="3800" dirty="0"/>
              <a:t> `</a:t>
            </a:r>
            <a:r>
              <a:rPr lang="en-US" sz="3800" dirty="0" err="1"/>
              <a:t>nte</a:t>
            </a:r>
            <a:r>
              <a:rPr lang="ar-EG" sz="3800" dirty="0"/>
              <a:t> </a:t>
            </a:r>
            <a:r>
              <a:rPr lang="en-US" sz="3800" dirty="0" err="1"/>
              <a:t>pima`nerswousi</a:t>
            </a:r>
            <a:endParaRPr lang="en-US" sz="3800"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لكي المسيح إلهنا يكافئهم في أورشليم السمائية</a:t>
            </a:r>
            <a:endParaRPr lang="ar-EG" sz="28699"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sz="3000" dirty="0">
                <a:solidFill>
                  <a:schemeClr val="lt1"/>
                </a:solidFill>
              </a:rPr>
              <a:t>هينا إنتى بى إخرستوس بيننوتى تى شيفيو نوؤو خين يروساليم إنتى إتفى</a:t>
            </a:r>
            <a:endParaRPr lang="ar-EG" sz="3000" dirty="0"/>
          </a:p>
        </p:txBody>
      </p:sp>
      <p:sp>
        <p:nvSpPr>
          <p:cNvPr id="5" name="Text Placeholder 4"/>
          <p:cNvSpPr>
            <a:spLocks noGrp="1"/>
          </p:cNvSpPr>
          <p:nvPr>
            <p:ph type="body" sz="quarter" idx="3"/>
          </p:nvPr>
        </p:nvSpPr>
        <p:spPr>
          <a:xfrm>
            <a:off x="0" y="5206874"/>
            <a:ext cx="9144000" cy="992220"/>
          </a:xfrm>
        </p:spPr>
        <p:txBody>
          <a:bodyPr anchor="ctr"/>
          <a:lstStyle/>
          <a:p>
            <a:r>
              <a:rPr lang="en-US" sz="4000" dirty="0" err="1"/>
              <a:t>hina</a:t>
            </a:r>
            <a:r>
              <a:rPr lang="en-US" sz="4000" dirty="0"/>
              <a:t> `</a:t>
            </a:r>
            <a:r>
              <a:rPr lang="en-US" sz="4000" dirty="0" err="1"/>
              <a:t>nte</a:t>
            </a:r>
            <a:r>
              <a:rPr lang="en-US" sz="4000" dirty="0"/>
              <a:t> Pi`,</a:t>
            </a:r>
            <a:r>
              <a:rPr lang="en-US" sz="4000" dirty="0" err="1"/>
              <a:t>rictoc</a:t>
            </a:r>
            <a:r>
              <a:rPr lang="ar-EG" sz="4000" dirty="0"/>
              <a:t> </a:t>
            </a:r>
            <a:r>
              <a:rPr lang="en-US" sz="4000" dirty="0" err="1"/>
              <a:t>Pennou</a:t>
            </a:r>
            <a:r>
              <a:rPr lang="en-US" sz="4000" dirty="0"/>
              <a:t>] ]</a:t>
            </a:r>
            <a:r>
              <a:rPr lang="en-US" sz="4000" dirty="0" err="1"/>
              <a:t>sebi`w</a:t>
            </a:r>
            <a:r>
              <a:rPr lang="en-US" sz="4000" dirty="0"/>
              <a:t> </a:t>
            </a:r>
            <a:r>
              <a:rPr lang="en-US" sz="4000" dirty="0" err="1"/>
              <a:t>nwou</a:t>
            </a:r>
            <a:r>
              <a:rPr lang="en-US" sz="4000" dirty="0"/>
              <a:t> </a:t>
            </a:r>
            <a:r>
              <a:rPr lang="en-US" sz="4000" dirty="0" err="1"/>
              <a:t>qen</a:t>
            </a:r>
            <a:r>
              <a:rPr lang="en-US" sz="4000" dirty="0"/>
              <a:t> </a:t>
            </a:r>
            <a:r>
              <a:rPr lang="en-US" sz="4000" dirty="0" err="1"/>
              <a:t>Ieroucalym</a:t>
            </a:r>
            <a:r>
              <a:rPr lang="ar-EG" sz="4000" dirty="0"/>
              <a:t> </a:t>
            </a:r>
            <a:r>
              <a:rPr lang="en-US" sz="4000" dirty="0"/>
              <a:t>`nte `tve</a:t>
            </a:r>
            <a:endParaRPr lang="en-US" sz="7200"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499" dirty="0"/>
          </a:p>
        </p:txBody>
      </p:sp>
      <p:sp>
        <p:nvSpPr>
          <p:cNvPr id="5" name="Text Placeholder 4"/>
          <p:cNvSpPr>
            <a:spLocks noGrp="1"/>
          </p:cNvSpPr>
          <p:nvPr>
            <p:ph type="body" sz="quarter" idx="3"/>
          </p:nvPr>
        </p:nvSpPr>
        <p:spPr>
          <a:xfrm>
            <a:off x="-1" y="5200758"/>
            <a:ext cx="9144000" cy="808893"/>
          </a:xfrm>
        </p:spPr>
        <p:txBody>
          <a:bodyPr anchor="ctr"/>
          <a:lstStyle/>
          <a:p>
            <a:r>
              <a:rPr lang="en-US" sz="4400" dirty="0"/>
              <a:t> `</a:t>
            </a:r>
            <a:r>
              <a:rPr lang="en-US" sz="4400" dirty="0" err="1"/>
              <a:t>ntef,a</a:t>
            </a:r>
            <a:r>
              <a:rPr lang="en-US" sz="4400" dirty="0"/>
              <a:t> </a:t>
            </a:r>
            <a:r>
              <a:rPr lang="en-US" sz="4400" dirty="0" err="1"/>
              <a:t>nenneobi</a:t>
            </a:r>
            <a:r>
              <a:rPr lang="en-US" sz="4400" dirty="0"/>
              <a:t> nan `</a:t>
            </a:r>
            <a:r>
              <a:rPr lang="en-US" sz="4400" dirty="0" err="1"/>
              <a:t>ebol</a:t>
            </a:r>
            <a:endParaRPr lang="en-US" sz="4400" dirty="0"/>
          </a:p>
        </p:txBody>
      </p:sp>
    </p:spTree>
    <p:extLst>
      <p:ext uri="{BB962C8B-B14F-4D97-AF65-F5344CB8AC3E}">
        <p14:creationId xmlns:p14="http://schemas.microsoft.com/office/powerpoint/2010/main" val="331119412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65393342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إقبلها إليك على مذبحك المقدس الناطق السمائي</a:t>
            </a:r>
            <a:endParaRPr lang="en-US"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شوبو إيروك إيجين بيك ثيسيا إستيريون إثؤواب ان إيللو جيمون إنتى</a:t>
            </a:r>
            <a:endParaRPr lang="ar-EG" sz="3200" dirty="0"/>
          </a:p>
        </p:txBody>
      </p:sp>
      <p:sp>
        <p:nvSpPr>
          <p:cNvPr id="5" name="Text Placeholder 4"/>
          <p:cNvSpPr>
            <a:spLocks noGrp="1"/>
          </p:cNvSpPr>
          <p:nvPr>
            <p:ph type="body" sz="quarter" idx="3"/>
          </p:nvPr>
        </p:nvSpPr>
        <p:spPr>
          <a:xfrm>
            <a:off x="0" y="5206874"/>
            <a:ext cx="9144000" cy="1032561"/>
          </a:xfrm>
        </p:spPr>
        <p:txBody>
          <a:bodyPr anchor="ctr"/>
          <a:lstStyle/>
          <a:p>
            <a:r>
              <a:rPr lang="en-US" sz="4000" dirty="0" err="1"/>
              <a:t>Sopou</a:t>
            </a:r>
            <a:r>
              <a:rPr lang="en-US" sz="4000" dirty="0"/>
              <a:t> `erok `</a:t>
            </a:r>
            <a:r>
              <a:rPr lang="en-US" sz="4000" dirty="0" err="1"/>
              <a:t>ejen</a:t>
            </a:r>
            <a:r>
              <a:rPr lang="ar-EG" sz="4000" dirty="0"/>
              <a:t> </a:t>
            </a:r>
            <a:r>
              <a:rPr lang="en-US" sz="4000" dirty="0" err="1"/>
              <a:t>pek;uciactyrion</a:t>
            </a:r>
            <a:r>
              <a:rPr lang="ar-EG" sz="4000" dirty="0"/>
              <a:t> </a:t>
            </a:r>
            <a:r>
              <a:rPr lang="en-US" sz="4000" dirty="0" err="1"/>
              <a:t>e;ouab</a:t>
            </a:r>
            <a:r>
              <a:rPr lang="ar-EG" sz="4000" dirty="0"/>
              <a:t> </a:t>
            </a:r>
            <a:r>
              <a:rPr lang="en-US" sz="4000" dirty="0"/>
              <a:t>`nellogimon `</a:t>
            </a:r>
            <a:r>
              <a:rPr lang="en-US" sz="4000" dirty="0" err="1"/>
              <a:t>nte</a:t>
            </a:r>
            <a:r>
              <a:rPr lang="en-US" sz="4000" dirty="0"/>
              <a:t> `</a:t>
            </a:r>
            <a:r>
              <a:rPr lang="en-US" sz="4000" dirty="0" err="1"/>
              <a:t>tve</a:t>
            </a:r>
            <a:r>
              <a:rPr lang="en-US" sz="4000" dirty="0"/>
              <a:t>@</a:t>
            </a:r>
            <a:endParaRPr lang="en-US" sz="38800"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رائحة بخور تدخل إلى عظمتك التي في السموات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إيو إثيو إن إستوى نوفى إيخون إى تيك ميت نيشتى إتخين نى فيؤوى</a:t>
            </a:r>
            <a:endParaRPr lang="ar-EG" sz="71398" dirty="0"/>
          </a:p>
        </p:txBody>
      </p:sp>
      <p:sp>
        <p:nvSpPr>
          <p:cNvPr id="5" name="Text Placeholder 4"/>
          <p:cNvSpPr>
            <a:spLocks noGrp="1"/>
          </p:cNvSpPr>
          <p:nvPr>
            <p:ph type="body" sz="quarter" idx="3"/>
          </p:nvPr>
        </p:nvSpPr>
        <p:spPr>
          <a:xfrm>
            <a:off x="0" y="5206874"/>
            <a:ext cx="9144000" cy="965326"/>
          </a:xfrm>
        </p:spPr>
        <p:txBody>
          <a:bodyPr anchor="ctr"/>
          <a:lstStyle/>
          <a:p>
            <a:r>
              <a:rPr lang="en-US" dirty="0"/>
              <a:t>`</a:t>
            </a:r>
            <a:r>
              <a:rPr lang="en-US" dirty="0" err="1"/>
              <a:t>eou`c;oi</a:t>
            </a:r>
            <a:r>
              <a:rPr lang="ar-EG" dirty="0"/>
              <a:t> </a:t>
            </a:r>
            <a:r>
              <a:rPr lang="en-US" dirty="0"/>
              <a:t>`</a:t>
            </a:r>
            <a:r>
              <a:rPr lang="en-US" dirty="0" err="1"/>
              <a:t>n`c;oinoufi</a:t>
            </a:r>
            <a:r>
              <a:rPr lang="en-US" dirty="0"/>
              <a:t>@ `</a:t>
            </a:r>
            <a:r>
              <a:rPr lang="en-US" dirty="0" err="1"/>
              <a:t>eqoun</a:t>
            </a:r>
            <a:r>
              <a:rPr lang="en-US" dirty="0"/>
              <a:t> `</a:t>
            </a:r>
            <a:r>
              <a:rPr lang="en-US" dirty="0" err="1"/>
              <a:t>etekmetnis</a:t>
            </a:r>
            <a:r>
              <a:rPr lang="en-US" dirty="0"/>
              <a:t>]</a:t>
            </a:r>
            <a:r>
              <a:rPr lang="ar-EG" dirty="0"/>
              <a:t> </a:t>
            </a:r>
            <a:r>
              <a:rPr lang="en-US" dirty="0"/>
              <a:t>et </a:t>
            </a:r>
            <a:r>
              <a:rPr lang="en-US" dirty="0" err="1"/>
              <a:t>qen</a:t>
            </a:r>
            <a:r>
              <a:rPr lang="en-US" dirty="0"/>
              <a:t> </a:t>
            </a:r>
            <a:r>
              <a:rPr lang="en-US" dirty="0" err="1"/>
              <a:t>nivyoui</a:t>
            </a:r>
            <a:endParaRPr lang="en-US"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بواسطة خدمة ملائكتك ورؤساء ملائكتك المقدسين</a:t>
            </a:r>
            <a:endParaRPr lang="ar-EG" dirty="0"/>
          </a:p>
        </p:txBody>
      </p:sp>
      <p:sp>
        <p:nvSpPr>
          <p:cNvPr id="3" name="Text Placeholder 2"/>
          <p:cNvSpPr>
            <a:spLocks noGrp="1"/>
          </p:cNvSpPr>
          <p:nvPr>
            <p:ph type="body" idx="1"/>
          </p:nvPr>
        </p:nvSpPr>
        <p:spPr>
          <a:xfrm>
            <a:off x="1" y="6306671"/>
            <a:ext cx="9143999" cy="551329"/>
          </a:xfrm>
        </p:spPr>
        <p:txBody>
          <a:bodyPr/>
          <a:lstStyle/>
          <a:p>
            <a:pPr>
              <a:spcBef>
                <a:spcPts val="0"/>
              </a:spcBef>
              <a:defRPr/>
            </a:pPr>
            <a:r>
              <a:rPr lang="ar-EG" sz="3100" dirty="0">
                <a:solidFill>
                  <a:schemeClr val="lt1"/>
                </a:solidFill>
              </a:rPr>
              <a:t>إيفول يتين إبشيمشى إنتى نيك إنجيلوس نيم ني أرشى أنجيلوس إثؤواب</a:t>
            </a:r>
            <a:endParaRPr lang="ar-EG" sz="3100" dirty="0"/>
          </a:p>
        </p:txBody>
      </p:sp>
      <p:sp>
        <p:nvSpPr>
          <p:cNvPr id="5" name="Text Placeholder 4"/>
          <p:cNvSpPr>
            <a:spLocks noGrp="1"/>
          </p:cNvSpPr>
          <p:nvPr>
            <p:ph type="body" sz="quarter" idx="3"/>
          </p:nvPr>
        </p:nvSpPr>
        <p:spPr>
          <a:xfrm>
            <a:off x="0" y="5206873"/>
            <a:ext cx="9144000" cy="1099797"/>
          </a:xfrm>
        </p:spPr>
        <p:txBody>
          <a:bodyPr/>
          <a:lstStyle/>
          <a:p>
            <a:r>
              <a:rPr lang="en-US" sz="4000" dirty="0" err="1"/>
              <a:t>ebolhiten</a:t>
            </a:r>
            <a:r>
              <a:rPr lang="ar-EG" sz="4000" dirty="0"/>
              <a:t> </a:t>
            </a:r>
            <a:r>
              <a:rPr lang="en-US" sz="4000" dirty="0"/>
              <a:t>`</a:t>
            </a:r>
            <a:r>
              <a:rPr lang="en-US" sz="4000" dirty="0" err="1"/>
              <a:t>psemsi</a:t>
            </a:r>
            <a:r>
              <a:rPr lang="en-US" sz="4000" dirty="0"/>
              <a:t> `nte </a:t>
            </a:r>
            <a:r>
              <a:rPr lang="en-US" sz="4000" dirty="0" err="1"/>
              <a:t>nekaggeloc</a:t>
            </a:r>
            <a:r>
              <a:rPr lang="en-US" sz="4000" dirty="0"/>
              <a:t> </a:t>
            </a:r>
            <a:r>
              <a:rPr lang="en-US" sz="4000" dirty="0" err="1"/>
              <a:t>nem</a:t>
            </a:r>
            <a:r>
              <a:rPr lang="ar-EG" sz="4000" dirty="0"/>
              <a:t> </a:t>
            </a:r>
            <a:r>
              <a:rPr lang="en-US" sz="4000" dirty="0" err="1"/>
              <a:t>nekar,yaggeloc</a:t>
            </a:r>
            <a:r>
              <a:rPr lang="en-US" sz="4000" dirty="0"/>
              <a:t> </a:t>
            </a:r>
            <a:r>
              <a:rPr lang="en-US" sz="4000" dirty="0" err="1"/>
              <a:t>e;ouab</a:t>
            </a:r>
            <a:endParaRPr lang="en-US" sz="38800"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وكما</a:t>
            </a:r>
            <a:r>
              <a:rPr lang="en-US" dirty="0">
                <a:solidFill>
                  <a:schemeClr val="lt1"/>
                </a:solidFill>
              </a:rPr>
              <a:t> </a:t>
            </a:r>
            <a:r>
              <a:rPr lang="ar-EG" dirty="0">
                <a:solidFill>
                  <a:schemeClr val="lt1"/>
                </a:solidFill>
              </a:rPr>
              <a:t>قبلت إليك قرابين هابيل</a:t>
            </a:r>
            <a:r>
              <a:rPr lang="en-US" dirty="0">
                <a:solidFill>
                  <a:schemeClr val="lt1"/>
                </a:solidFill>
              </a:rPr>
              <a:t> </a:t>
            </a:r>
            <a:r>
              <a:rPr lang="ar-EG" dirty="0">
                <a:solidFill>
                  <a:schemeClr val="lt1"/>
                </a:solidFill>
              </a:rPr>
              <a:t>الصديق</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إم إفريتى إيتاك شوب إيروك إن نيذورون إنتى بى إثمى آفيل</a:t>
            </a:r>
            <a:endParaRPr lang="ar-EG" sz="91398" dirty="0"/>
          </a:p>
        </p:txBody>
      </p:sp>
      <p:sp>
        <p:nvSpPr>
          <p:cNvPr id="5" name="Text Placeholder 4"/>
          <p:cNvSpPr>
            <a:spLocks noGrp="1"/>
          </p:cNvSpPr>
          <p:nvPr>
            <p:ph type="body" sz="quarter" idx="3"/>
          </p:nvPr>
        </p:nvSpPr>
        <p:spPr/>
        <p:txBody>
          <a:bodyPr anchor="ctr"/>
          <a:lstStyle/>
          <a:p>
            <a:r>
              <a:rPr lang="en-US" sz="3500" dirty="0"/>
              <a:t>`</a:t>
            </a:r>
            <a:r>
              <a:rPr lang="en-US" sz="3500" dirty="0" err="1"/>
              <a:t>M`vry</a:t>
            </a:r>
            <a:r>
              <a:rPr lang="en-US" sz="3500" dirty="0"/>
              <a:t>] `</a:t>
            </a:r>
            <a:r>
              <a:rPr lang="en-US" sz="3500" dirty="0" err="1"/>
              <a:t>etakswp</a:t>
            </a:r>
            <a:r>
              <a:rPr lang="en-US" sz="3500" dirty="0"/>
              <a:t> `erok</a:t>
            </a:r>
            <a:r>
              <a:rPr lang="ar-EG" sz="3500" dirty="0"/>
              <a:t> </a:t>
            </a:r>
            <a:r>
              <a:rPr lang="en-US" sz="3500" dirty="0"/>
              <a:t>`nnidwron `nte</a:t>
            </a:r>
            <a:r>
              <a:rPr lang="ar-EG" sz="3500" dirty="0"/>
              <a:t> </a:t>
            </a:r>
            <a:r>
              <a:rPr lang="en-US" sz="3500" dirty="0"/>
              <a:t>pi`;</a:t>
            </a:r>
            <a:r>
              <a:rPr lang="en-US" sz="3500" dirty="0" err="1"/>
              <a:t>myi</a:t>
            </a:r>
            <a:r>
              <a:rPr lang="en-US" sz="3500" dirty="0"/>
              <a:t> Abel@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82874"/>
            <a:ext cx="91440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لأنه ليس لنا معين في شدائدنا وضيقاتنا سواك</a:t>
            </a:r>
            <a:endParaRPr kumimoji="0" lang="ar-EG" sz="6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051050"/>
            <a:ext cx="91440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je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mmon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ntan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noubo`y;oc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qen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li'ic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nem</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nenhojhej</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ebyl</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erok</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p>
        </p:txBody>
      </p:sp>
      <p:sp>
        <p:nvSpPr>
          <p:cNvPr id="5" name="Rectangle 4"/>
          <p:cNvSpPr/>
          <p:nvPr/>
        </p:nvSpPr>
        <p:spPr>
          <a:xfrm>
            <a:off x="0" y="6334780"/>
            <a:ext cx="91440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جي إممون إنتان إنؤفوئيثوس خين نين إثليبسيس نيم نين جهيج إيفيل إيروك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9475C-8310-4BB6-AA3E-FFD85E8DBB01}"/>
              </a:ext>
            </a:extLst>
          </p:cNvPr>
          <p:cNvSpPr>
            <a:spLocks noGrp="1"/>
          </p:cNvSpPr>
          <p:nvPr>
            <p:ph type="body" idx="1"/>
          </p:nvPr>
        </p:nvSpPr>
        <p:spPr/>
        <p:txBody>
          <a:bodyPr/>
          <a:lstStyle/>
          <a:p>
            <a:r>
              <a:rPr lang="ar-EG" sz="4400" dirty="0"/>
              <a:t>نيم بيفك إشفير انليتورغوس إن أبوسطوليكوس </a:t>
            </a:r>
          </a:p>
        </p:txBody>
      </p:sp>
      <p:sp>
        <p:nvSpPr>
          <p:cNvPr id="5" name="Text Placeholder 4">
            <a:extLst>
              <a:ext uri="{FF2B5EF4-FFF2-40B4-BE49-F238E27FC236}">
                <a16:creationId xmlns:a16="http://schemas.microsoft.com/office/drawing/2014/main" id="{A683F41E-D8E0-4949-B6E7-E3B9C0ED69AE}"/>
              </a:ext>
            </a:extLst>
          </p:cNvPr>
          <p:cNvSpPr>
            <a:spLocks noGrp="1"/>
          </p:cNvSpPr>
          <p:nvPr>
            <p:ph type="body" sz="quarter" idx="3"/>
          </p:nvPr>
        </p:nvSpPr>
        <p:spPr/>
        <p:txBody>
          <a:bodyPr/>
          <a:lstStyle/>
          <a:p>
            <a:r>
              <a:rPr lang="en-US" sz="4200" dirty="0" err="1"/>
              <a:t>Nem</a:t>
            </a:r>
            <a:r>
              <a:rPr lang="en-US" sz="4200" dirty="0"/>
              <a:t> </a:t>
            </a:r>
            <a:r>
              <a:rPr lang="en-US" sz="4200" dirty="0" err="1"/>
              <a:t>pefke`sfyr</a:t>
            </a:r>
            <a:r>
              <a:rPr lang="en-US" sz="4200" dirty="0"/>
              <a:t> `</a:t>
            </a:r>
            <a:r>
              <a:rPr lang="en-US" sz="4200" dirty="0" err="1"/>
              <a:t>nlitourgoc</a:t>
            </a:r>
            <a:r>
              <a:rPr lang="en-US" sz="4200" dirty="0"/>
              <a:t> </a:t>
            </a:r>
            <a:r>
              <a:rPr lang="en-US" sz="4200" dirty="0">
                <a:latin typeface="Abraam" pitchFamily="2" charset="0"/>
                <a:cs typeface="Traditional Arabic" panose="02020603050405020304" pitchFamily="18" charset="-78"/>
              </a:rPr>
              <a:t>`n`</a:t>
            </a:r>
            <a:r>
              <a:rPr kumimoji="0" lang="en-US" sz="4200" b="0" i="0" u="none" strike="noStrike" kern="1200" cap="none" spc="0" normalizeH="0" baseline="0" noProof="0" dirty="0" err="1">
                <a:ln>
                  <a:noFill/>
                </a:ln>
                <a:solidFill>
                  <a:srgbClr val="FFC000"/>
                </a:solidFill>
                <a:effectLst/>
                <a:uLnTx/>
                <a:uFillTx/>
                <a:latin typeface="Abraam" pitchFamily="2" charset="0"/>
                <a:ea typeface="+mn-ea"/>
                <a:cs typeface="Traditional Arabic" panose="02020603050405020304" pitchFamily="18" charset="-78"/>
              </a:rPr>
              <a:t>apoctolikoc</a:t>
            </a:r>
            <a:endParaRPr lang="en-US" sz="4200" dirty="0"/>
          </a:p>
        </p:txBody>
      </p:sp>
      <p:sp>
        <p:nvSpPr>
          <p:cNvPr id="4" name="Text Placeholder 3">
            <a:extLst>
              <a:ext uri="{FF2B5EF4-FFF2-40B4-BE49-F238E27FC236}">
                <a16:creationId xmlns:a16="http://schemas.microsoft.com/office/drawing/2014/main" id="{A12DFFAE-E350-4CAD-8001-AF74351BD3F9}"/>
              </a:ext>
            </a:extLst>
          </p:cNvPr>
          <p:cNvSpPr>
            <a:spLocks noGrp="1"/>
          </p:cNvSpPr>
          <p:nvPr>
            <p:ph type="body" sz="quarter" idx="10"/>
          </p:nvPr>
        </p:nvSpPr>
        <p:spPr/>
        <p:txBody>
          <a:bodyPr/>
          <a:lstStyle/>
          <a:p>
            <a:r>
              <a:rPr lang="ar-EG" sz="4800" dirty="0"/>
              <a:t>وشريكه فى الخدمة الرسولية</a:t>
            </a:r>
            <a:endParaRPr lang="en-US" sz="4800" dirty="0"/>
          </a:p>
        </p:txBody>
      </p:sp>
    </p:spTree>
    <p:extLst>
      <p:ext uri="{BB962C8B-B14F-4D97-AF65-F5344CB8AC3E}">
        <p14:creationId xmlns:p14="http://schemas.microsoft.com/office/powerpoint/2010/main" val="360123376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وذبيحة أبينا إبراهيم وفلسي الأرملة</a:t>
            </a:r>
            <a:endParaRPr lang="ar-EG" sz="334892" dirty="0"/>
          </a:p>
        </p:txBody>
      </p:sp>
      <p:sp>
        <p:nvSpPr>
          <p:cNvPr id="3" name="Text Placeholder 2"/>
          <p:cNvSpPr>
            <a:spLocks noGrp="1"/>
          </p:cNvSpPr>
          <p:nvPr>
            <p:ph type="body" idx="1"/>
          </p:nvPr>
        </p:nvSpPr>
        <p:spPr>
          <a:xfrm>
            <a:off x="1" y="6225988"/>
            <a:ext cx="9143999" cy="644243"/>
          </a:xfrm>
        </p:spPr>
        <p:txBody>
          <a:bodyPr/>
          <a:lstStyle/>
          <a:p>
            <a:pPr>
              <a:spcBef>
                <a:spcPts val="0"/>
              </a:spcBef>
              <a:defRPr/>
            </a:pPr>
            <a:r>
              <a:rPr lang="ar-EG" sz="3400" dirty="0">
                <a:solidFill>
                  <a:schemeClr val="lt1"/>
                </a:solidFill>
              </a:rPr>
              <a:t>نيم تى ثيسيا إنتى بينوت آفراآم نيم تي تيفي إسنوتي إنتيتي شيرا</a:t>
            </a:r>
            <a:endParaRPr lang="ar-EG" sz="3400" dirty="0"/>
          </a:p>
        </p:txBody>
      </p:sp>
      <p:sp>
        <p:nvSpPr>
          <p:cNvPr id="5" name="Text Placeholder 4"/>
          <p:cNvSpPr>
            <a:spLocks noGrp="1"/>
          </p:cNvSpPr>
          <p:nvPr>
            <p:ph type="body" sz="quarter" idx="3"/>
          </p:nvPr>
        </p:nvSpPr>
        <p:spPr>
          <a:xfrm>
            <a:off x="-1" y="5161303"/>
            <a:ext cx="9144000" cy="1043095"/>
          </a:xfrm>
        </p:spPr>
        <p:txBody>
          <a:bodyPr anchor="ctr"/>
          <a:lstStyle/>
          <a:p>
            <a:pPr>
              <a:spcBef>
                <a:spcPts val="0"/>
              </a:spcBef>
            </a:pPr>
            <a:r>
              <a:rPr lang="en-US" sz="4000" dirty="0" err="1"/>
              <a:t>nem</a:t>
            </a:r>
            <a:r>
              <a:rPr lang="en-US" sz="4000" dirty="0"/>
              <a:t> </a:t>
            </a:r>
            <a:r>
              <a:rPr lang="pt-BR" sz="4000" dirty="0"/>
              <a:t>];uci`a `nte peniwt Abraam nem </a:t>
            </a:r>
            <a:r>
              <a:rPr lang="en-US" sz="4000" dirty="0"/>
              <a:t>]</a:t>
            </a:r>
            <a:r>
              <a:rPr lang="en-US" sz="4000" dirty="0" err="1"/>
              <a:t>tebi</a:t>
            </a:r>
            <a:r>
              <a:rPr lang="en-US" sz="4000" dirty="0"/>
              <a:t> `</a:t>
            </a:r>
            <a:r>
              <a:rPr lang="en-US" sz="4000" dirty="0" err="1"/>
              <a:t>cnou</a:t>
            </a:r>
            <a:r>
              <a:rPr lang="en-US" sz="4000" dirty="0"/>
              <a:t>] `</a:t>
            </a:r>
            <a:r>
              <a:rPr lang="en-US" sz="4000" dirty="0" err="1"/>
              <a:t>nte</a:t>
            </a:r>
            <a:r>
              <a:rPr lang="en-US" sz="4000" dirty="0"/>
              <a:t> ],</a:t>
            </a:r>
            <a:r>
              <a:rPr lang="en-US" sz="4000" dirty="0" err="1"/>
              <a:t>yra</a:t>
            </a:r>
            <a:endParaRPr lang="en-US" sz="38800"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8932"/>
            <a:ext cx="9144000" cy="782371"/>
          </a:xfrm>
        </p:spPr>
        <p:txBody>
          <a:bodyPr>
            <a:normAutofit/>
          </a:bodyPr>
          <a:lstStyle/>
          <a:p>
            <a:pPr>
              <a:spcBef>
                <a:spcPts val="0"/>
              </a:spcBef>
              <a:defRPr/>
            </a:pPr>
            <a:r>
              <a:rPr lang="ar-EG" dirty="0">
                <a:solidFill>
                  <a:schemeClr val="lt1"/>
                </a:solidFill>
              </a:rPr>
              <a:t>هكذا أيضا نذور</a:t>
            </a:r>
            <a:r>
              <a:rPr lang="en-US" dirty="0">
                <a:solidFill>
                  <a:schemeClr val="lt1"/>
                </a:solidFill>
              </a:rPr>
              <a:t> </a:t>
            </a:r>
            <a:r>
              <a:rPr lang="ar-EG" dirty="0">
                <a:solidFill>
                  <a:schemeClr val="lt1"/>
                </a:solidFill>
              </a:rPr>
              <a:t>عبيدك إقبلها إليك</a:t>
            </a:r>
            <a:endParaRPr lang="ar-EG" sz="334900"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3200" dirty="0">
                <a:solidFill>
                  <a:schemeClr val="lt1"/>
                </a:solidFill>
              </a:rPr>
              <a:t>اى ريتى أون نى كى إفخار يستيريون إنتى نيك إيفى أيك شوبو إيروك</a:t>
            </a:r>
            <a:endParaRPr lang="ar-EG" sz="3200"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Pairy</a:t>
            </a:r>
            <a:r>
              <a:rPr lang="en-US" dirty="0"/>
              <a:t>] on </a:t>
            </a:r>
            <a:r>
              <a:rPr lang="en-US" dirty="0" err="1"/>
              <a:t>nikeeu,arictyrion</a:t>
            </a:r>
            <a:r>
              <a:rPr lang="ar-EG" dirty="0"/>
              <a:t> </a:t>
            </a:r>
            <a:r>
              <a:rPr lang="en-US" dirty="0"/>
              <a:t>`</a:t>
            </a:r>
            <a:r>
              <a:rPr lang="en-US" dirty="0" err="1"/>
              <a:t>nte</a:t>
            </a:r>
            <a:r>
              <a:rPr lang="en-US" dirty="0"/>
              <a:t> </a:t>
            </a:r>
            <a:r>
              <a:rPr lang="en-US" dirty="0" err="1"/>
              <a:t>nek`ebiaik</a:t>
            </a:r>
            <a:r>
              <a:rPr lang="en-US" dirty="0"/>
              <a:t> </a:t>
            </a:r>
            <a:r>
              <a:rPr lang="en-US" dirty="0" err="1"/>
              <a:t>sopou</a:t>
            </a:r>
            <a:r>
              <a:rPr lang="en-US" dirty="0"/>
              <a:t> `erok</a:t>
            </a:r>
            <a:endParaRPr lang="en-US" sz="34399" dirty="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أصحاب</a:t>
            </a:r>
            <a:r>
              <a:rPr lang="en-US" dirty="0">
                <a:solidFill>
                  <a:schemeClr val="lt1"/>
                </a:solidFill>
              </a:rPr>
              <a:t> </a:t>
            </a:r>
            <a:r>
              <a:rPr lang="ar-EG" dirty="0">
                <a:solidFill>
                  <a:schemeClr val="lt1"/>
                </a:solidFill>
              </a:rPr>
              <a:t>الكثير وأصحاب القليل الخفيات والظاهرات</a:t>
            </a:r>
            <a:endParaRPr lang="ar-EG" sz="306992"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dirty="0">
                <a:solidFill>
                  <a:schemeClr val="lt1"/>
                </a:solidFill>
              </a:rPr>
              <a:t>نابى هوؤو نيم نابى كوجى نيئتهيب نيم نى إثؤؤنه إيفول</a:t>
            </a:r>
            <a:endParaRPr lang="ar-EG" sz="98698" dirty="0"/>
          </a:p>
        </p:txBody>
      </p:sp>
      <p:sp>
        <p:nvSpPr>
          <p:cNvPr id="5" name="Text Placeholder 4"/>
          <p:cNvSpPr>
            <a:spLocks noGrp="1"/>
          </p:cNvSpPr>
          <p:nvPr>
            <p:ph type="body" sz="quarter" idx="3"/>
          </p:nvPr>
        </p:nvSpPr>
        <p:spPr>
          <a:xfrm>
            <a:off x="0" y="5206874"/>
            <a:ext cx="9144000" cy="992220"/>
          </a:xfrm>
        </p:spPr>
        <p:txBody>
          <a:bodyPr anchor="ctr"/>
          <a:lstStyle/>
          <a:p>
            <a:r>
              <a:rPr lang="en-US" dirty="0"/>
              <a:t>Na </a:t>
            </a:r>
            <a:r>
              <a:rPr lang="pt-BR" dirty="0"/>
              <a:t>pihou`o nem na pikouji@ nyethyp </a:t>
            </a:r>
            <a:r>
              <a:rPr lang="en-US" dirty="0" err="1"/>
              <a:t>nem</a:t>
            </a:r>
            <a:r>
              <a:rPr lang="ar-EG" dirty="0"/>
              <a:t> </a:t>
            </a:r>
            <a:r>
              <a:rPr lang="en-US" dirty="0" err="1"/>
              <a:t>nye;ouwnh</a:t>
            </a:r>
            <a:r>
              <a:rPr lang="en-US" dirty="0"/>
              <a:t> `ebol</a:t>
            </a:r>
            <a:endParaRPr lang="en-US" sz="34399"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يريدون أن يقدموا لك وليس لهم</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نيئثوؤوش إى إينى ناك إيخون أووه إممون انطوؤو</a:t>
            </a:r>
            <a:endParaRPr lang="ar-EG" sz="98698" dirty="0"/>
          </a:p>
        </p:txBody>
      </p:sp>
      <p:sp>
        <p:nvSpPr>
          <p:cNvPr id="5" name="Text Placeholder 4"/>
          <p:cNvSpPr>
            <a:spLocks noGrp="1"/>
          </p:cNvSpPr>
          <p:nvPr>
            <p:ph type="body" sz="quarter" idx="3"/>
          </p:nvPr>
        </p:nvSpPr>
        <p:spPr/>
        <p:txBody>
          <a:bodyPr/>
          <a:lstStyle/>
          <a:p>
            <a:r>
              <a:rPr lang="en-US" sz="4000" dirty="0" err="1"/>
              <a:t>Nye;ouws</a:t>
            </a:r>
            <a:r>
              <a:rPr lang="en-US" sz="4000" dirty="0"/>
              <a:t> `e`ini nak `</a:t>
            </a:r>
            <a:r>
              <a:rPr lang="en-US" sz="4000" dirty="0" err="1"/>
              <a:t>eqoun</a:t>
            </a:r>
            <a:r>
              <a:rPr lang="en-US" sz="4000" dirty="0"/>
              <a:t> </a:t>
            </a:r>
            <a:r>
              <a:rPr lang="en-US" sz="4000" dirty="0" err="1"/>
              <a:t>ouoh</a:t>
            </a:r>
            <a:r>
              <a:rPr lang="ar-EG" sz="4000" dirty="0"/>
              <a:t> </a:t>
            </a:r>
            <a:r>
              <a:rPr lang="en-US" sz="4000" dirty="0"/>
              <a:t>`mmon `ntwou</a:t>
            </a:r>
            <a:endParaRPr lang="en-US" sz="44600"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قدموا لك</a:t>
            </a:r>
            <a:r>
              <a:rPr lang="en-US" dirty="0">
                <a:solidFill>
                  <a:schemeClr val="lt1"/>
                </a:solidFill>
              </a:rPr>
              <a:t> </a:t>
            </a:r>
            <a:r>
              <a:rPr lang="ar-EG" dirty="0">
                <a:solidFill>
                  <a:schemeClr val="lt1"/>
                </a:solidFill>
              </a:rPr>
              <a:t>في هذا اليوم هذه</a:t>
            </a:r>
            <a:r>
              <a:rPr lang="en-US" dirty="0">
                <a:solidFill>
                  <a:schemeClr val="lt1"/>
                </a:solidFill>
              </a:rPr>
              <a:t> </a:t>
            </a:r>
            <a:r>
              <a:rPr lang="ar-EG" dirty="0">
                <a:solidFill>
                  <a:schemeClr val="lt1"/>
                </a:solidFill>
              </a:rPr>
              <a:t>القرابين</a:t>
            </a:r>
            <a:endParaRPr lang="ar-EG" sz="306992"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2800" dirty="0">
                <a:solidFill>
                  <a:schemeClr val="lt1"/>
                </a:solidFill>
              </a:rPr>
              <a:t>نيم نى إيتاف إينى ناك إيخون خين باى إيهوؤو إنتى فوؤو إن ناى ذورون ناى</a:t>
            </a:r>
            <a:endParaRPr lang="ar-EG" sz="71398"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nem</a:t>
            </a:r>
            <a:r>
              <a:rPr lang="en-US" dirty="0"/>
              <a:t> </a:t>
            </a:r>
            <a:r>
              <a:rPr lang="en-US" dirty="0" err="1"/>
              <a:t>ny`etau`ini</a:t>
            </a:r>
            <a:r>
              <a:rPr lang="en-US" dirty="0"/>
              <a:t> nak</a:t>
            </a:r>
            <a:r>
              <a:rPr lang="ar-EG" dirty="0"/>
              <a:t> </a:t>
            </a:r>
            <a:r>
              <a:rPr lang="en-US" dirty="0"/>
              <a:t>`</a:t>
            </a:r>
            <a:r>
              <a:rPr lang="en-US" dirty="0" err="1"/>
              <a:t>eqoun</a:t>
            </a:r>
            <a:r>
              <a:rPr lang="ar-EG" dirty="0"/>
              <a:t> </a:t>
            </a:r>
            <a:r>
              <a:rPr lang="pt-BR" dirty="0"/>
              <a:t>qen pai`ehoou `nte</a:t>
            </a:r>
            <a:r>
              <a:rPr lang="en-US" dirty="0"/>
              <a:t> </a:t>
            </a:r>
            <a:r>
              <a:rPr lang="en-US" dirty="0" err="1"/>
              <a:t>voou</a:t>
            </a:r>
            <a:r>
              <a:rPr lang="en-US" dirty="0"/>
              <a:t> `nnaidwron nai</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أعطهم الباقيات عوض الفانيات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 إن نى أتتاكو إن إتشفيو إن نيئثناتاكو</a:t>
            </a:r>
            <a:endParaRPr lang="ar-EG" sz="118400" dirty="0"/>
          </a:p>
        </p:txBody>
      </p:sp>
      <p:sp>
        <p:nvSpPr>
          <p:cNvPr id="5" name="Text Placeholder 4"/>
          <p:cNvSpPr>
            <a:spLocks noGrp="1"/>
          </p:cNvSpPr>
          <p:nvPr>
            <p:ph type="body" sz="quarter" idx="3"/>
          </p:nvPr>
        </p:nvSpPr>
        <p:spPr/>
        <p:txBody>
          <a:bodyPr anchor="ctr"/>
          <a:lstStyle/>
          <a:p>
            <a:r>
              <a:rPr lang="en-US" sz="4000" dirty="0" err="1"/>
              <a:t>Moi</a:t>
            </a:r>
            <a:r>
              <a:rPr lang="en-US" sz="4000" dirty="0"/>
              <a:t> </a:t>
            </a:r>
            <a:r>
              <a:rPr lang="en-US" sz="4000" dirty="0" err="1"/>
              <a:t>nwou</a:t>
            </a:r>
            <a:r>
              <a:rPr lang="ar-EG" sz="4000" dirty="0"/>
              <a:t> </a:t>
            </a:r>
            <a:r>
              <a:rPr lang="en-US" sz="4000" dirty="0"/>
              <a:t>`</a:t>
            </a:r>
            <a:r>
              <a:rPr lang="en-US" sz="4000" dirty="0" err="1"/>
              <a:t>nniattako</a:t>
            </a:r>
            <a:r>
              <a:rPr lang="ar-EG" sz="4000" dirty="0"/>
              <a:t> </a:t>
            </a:r>
            <a:r>
              <a:rPr lang="en-US" sz="4000" dirty="0"/>
              <a:t>`</a:t>
            </a:r>
            <a:r>
              <a:rPr lang="en-US" sz="4000" dirty="0" err="1"/>
              <a:t>n`tsebi`w</a:t>
            </a:r>
            <a:r>
              <a:rPr lang="ar-EG" sz="4000" dirty="0"/>
              <a:t> </a:t>
            </a:r>
            <a:r>
              <a:rPr lang="en-US" sz="4000" dirty="0"/>
              <a:t>`</a:t>
            </a:r>
            <a:r>
              <a:rPr lang="en-US" sz="4000" dirty="0" err="1"/>
              <a:t>nnye;natako</a:t>
            </a:r>
            <a:endParaRPr lang="en-US" sz="44600"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السمائيات عوض الأرضيات الأبديات عوض الزمنيات</a:t>
            </a:r>
            <a:endParaRPr lang="ar-EG" sz="284193" dirty="0"/>
          </a:p>
        </p:txBody>
      </p:sp>
      <p:sp>
        <p:nvSpPr>
          <p:cNvPr id="3" name="Text Placeholder 2"/>
          <p:cNvSpPr>
            <a:spLocks noGrp="1"/>
          </p:cNvSpPr>
          <p:nvPr>
            <p:ph type="body" idx="1"/>
          </p:nvPr>
        </p:nvSpPr>
        <p:spPr>
          <a:xfrm>
            <a:off x="-53789" y="6225988"/>
            <a:ext cx="9251577" cy="632012"/>
          </a:xfrm>
        </p:spPr>
        <p:txBody>
          <a:bodyPr/>
          <a:lstStyle/>
          <a:p>
            <a:pPr>
              <a:spcBef>
                <a:spcPts val="0"/>
              </a:spcBef>
              <a:defRPr/>
            </a:pPr>
            <a:r>
              <a:rPr lang="ar-EG" sz="3000" dirty="0">
                <a:solidFill>
                  <a:schemeClr val="lt1"/>
                </a:solidFill>
              </a:rPr>
              <a:t>نانيفيئوى إن إتشفيو إن نا إبكاهى نى شائينيه إن إتشيفيو إن نى إبوسوسيو</a:t>
            </a:r>
            <a:endParaRPr lang="ar-EG" sz="3000" dirty="0"/>
          </a:p>
        </p:txBody>
      </p:sp>
      <p:sp>
        <p:nvSpPr>
          <p:cNvPr id="5" name="Text Placeholder 4"/>
          <p:cNvSpPr>
            <a:spLocks noGrp="1"/>
          </p:cNvSpPr>
          <p:nvPr>
            <p:ph type="body" sz="quarter" idx="3"/>
          </p:nvPr>
        </p:nvSpPr>
        <p:spPr>
          <a:xfrm>
            <a:off x="0" y="5161303"/>
            <a:ext cx="9144000" cy="1064685"/>
          </a:xfrm>
        </p:spPr>
        <p:txBody>
          <a:bodyPr anchor="ctr"/>
          <a:lstStyle/>
          <a:p>
            <a:r>
              <a:rPr lang="en-US" dirty="0" err="1"/>
              <a:t>na</a:t>
            </a:r>
            <a:r>
              <a:rPr lang="en-US" dirty="0"/>
              <a:t> </a:t>
            </a:r>
            <a:r>
              <a:rPr lang="en-US" dirty="0" err="1"/>
              <a:t>nivyo`i</a:t>
            </a:r>
            <a:r>
              <a:rPr lang="en-US" dirty="0"/>
              <a:t> `</a:t>
            </a:r>
            <a:r>
              <a:rPr lang="en-US" dirty="0" err="1"/>
              <a:t>n`tsebi`w</a:t>
            </a:r>
            <a:r>
              <a:rPr lang="ar-EG" dirty="0"/>
              <a:t> </a:t>
            </a:r>
            <a:r>
              <a:rPr lang="en-US" dirty="0"/>
              <a:t>`</a:t>
            </a:r>
            <a:r>
              <a:rPr lang="en-US" dirty="0" err="1"/>
              <a:t>nna</a:t>
            </a:r>
            <a:r>
              <a:rPr lang="en-US" dirty="0"/>
              <a:t> `</a:t>
            </a:r>
            <a:r>
              <a:rPr lang="en-US" dirty="0" err="1"/>
              <a:t>pkahi</a:t>
            </a:r>
            <a:r>
              <a:rPr lang="en-US" dirty="0"/>
              <a:t>@ </a:t>
            </a:r>
            <a:r>
              <a:rPr lang="en-US" dirty="0" err="1"/>
              <a:t>nisa`eneh</a:t>
            </a:r>
            <a:r>
              <a:rPr lang="en-US" dirty="0"/>
              <a:t> `</a:t>
            </a:r>
            <a:r>
              <a:rPr lang="en-US" dirty="0" err="1"/>
              <a:t>n`tsebi`w</a:t>
            </a:r>
            <a:r>
              <a:rPr lang="ar-EG" dirty="0"/>
              <a:t> </a:t>
            </a:r>
            <a:r>
              <a:rPr lang="en-US" dirty="0"/>
              <a:t>`</a:t>
            </a:r>
            <a:r>
              <a:rPr lang="en-US" dirty="0" err="1"/>
              <a:t>nni`procoucyou</a:t>
            </a:r>
            <a:r>
              <a:rPr lang="en-US" dirty="0"/>
              <a:t>.</a:t>
            </a:r>
            <a:endParaRPr lang="en-US" sz="32299" dirty="0"/>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63715"/>
          </a:xfrm>
        </p:spPr>
        <p:txBody>
          <a:bodyPr>
            <a:normAutofit fontScale="90000"/>
          </a:bodyPr>
          <a:lstStyle/>
          <a:p>
            <a:pPr>
              <a:spcBef>
                <a:spcPts val="0"/>
              </a:spcBef>
              <a:defRPr/>
            </a:pPr>
            <a:r>
              <a:rPr lang="ar-EG" sz="4400" dirty="0">
                <a:solidFill>
                  <a:schemeClr val="lt1"/>
                </a:solidFill>
              </a:rPr>
              <a:t>بيوتهم ومخازنهم إملأها من كل الخيرات</a:t>
            </a:r>
            <a:r>
              <a:rPr lang="en-US" sz="4400" dirty="0">
                <a:solidFill>
                  <a:schemeClr val="lt1"/>
                </a:solidFill>
              </a:rPr>
              <a:t>.</a:t>
            </a:r>
            <a:endParaRPr lang="ar-EG" sz="368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نو إيو نو تاميون ما هو إيفول خين آغاثون نيفين</a:t>
            </a:r>
            <a:r>
              <a:rPr lang="en-US" sz="4400" dirty="0">
                <a:solidFill>
                  <a:schemeClr val="lt1"/>
                </a:solidFill>
              </a:rPr>
              <a:t>.</a:t>
            </a:r>
            <a:endParaRPr lang="ar-EG" sz="142100" dirty="0"/>
          </a:p>
        </p:txBody>
      </p:sp>
      <p:sp>
        <p:nvSpPr>
          <p:cNvPr id="5" name="Text Placeholder 4"/>
          <p:cNvSpPr>
            <a:spLocks noGrp="1"/>
          </p:cNvSpPr>
          <p:nvPr>
            <p:ph type="body" sz="quarter" idx="3"/>
          </p:nvPr>
        </p:nvSpPr>
        <p:spPr>
          <a:xfrm>
            <a:off x="0" y="5042648"/>
            <a:ext cx="9144000" cy="973120"/>
          </a:xfrm>
        </p:spPr>
        <p:txBody>
          <a:bodyPr anchor="ctr"/>
          <a:lstStyle/>
          <a:p>
            <a:r>
              <a:rPr lang="en-US" dirty="0" err="1"/>
              <a:t>Nou`you</a:t>
            </a:r>
            <a:r>
              <a:rPr lang="en-US" dirty="0"/>
              <a:t> </a:t>
            </a:r>
            <a:r>
              <a:rPr lang="en-US" dirty="0" err="1"/>
              <a:t>noutamion</a:t>
            </a:r>
            <a:r>
              <a:rPr lang="en-US" dirty="0"/>
              <a:t> </a:t>
            </a:r>
            <a:r>
              <a:rPr lang="en-US" dirty="0" err="1"/>
              <a:t>mahou</a:t>
            </a:r>
            <a:r>
              <a:rPr lang="ar-EG" dirty="0"/>
              <a:t> </a:t>
            </a:r>
            <a:r>
              <a:rPr lang="en-US" dirty="0"/>
              <a:t>`</a:t>
            </a:r>
            <a:r>
              <a:rPr lang="en-US" dirty="0" err="1"/>
              <a:t>ebolqen</a:t>
            </a:r>
            <a:r>
              <a:rPr lang="en-US" dirty="0"/>
              <a:t> `</a:t>
            </a:r>
            <a:r>
              <a:rPr lang="en-US" dirty="0" err="1"/>
              <a:t>aga;on</a:t>
            </a:r>
            <a:r>
              <a:rPr lang="en-US" dirty="0"/>
              <a:t> </a:t>
            </a:r>
            <a:r>
              <a:rPr lang="en-US" dirty="0" err="1"/>
              <a:t>niben</a:t>
            </a:r>
            <a:r>
              <a:rPr lang="en-US" dirty="0"/>
              <a:t>.</a:t>
            </a:r>
            <a:endParaRPr lang="en-US" sz="32299" dirty="0"/>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50267"/>
          </a:xfrm>
        </p:spPr>
        <p:txBody>
          <a:bodyPr>
            <a:normAutofit/>
          </a:bodyPr>
          <a:lstStyle/>
          <a:p>
            <a:pPr>
              <a:spcBef>
                <a:spcPts val="0"/>
              </a:spcBef>
              <a:defRPr/>
            </a:pPr>
            <a:r>
              <a:rPr lang="ar-EG" dirty="0">
                <a:solidFill>
                  <a:schemeClr val="lt1"/>
                </a:solidFill>
              </a:rPr>
              <a:t>أحطهم يا رب بقوة ملائكتك و</a:t>
            </a:r>
            <a:r>
              <a:rPr lang="en-US" dirty="0">
                <a:solidFill>
                  <a:schemeClr val="lt1"/>
                </a:solidFill>
              </a:rPr>
              <a:t> </a:t>
            </a:r>
            <a:r>
              <a:rPr lang="ar-EG" dirty="0">
                <a:solidFill>
                  <a:schemeClr val="lt1"/>
                </a:solidFill>
              </a:rPr>
              <a:t>رؤساء ملائكتك الأطهار</a:t>
            </a:r>
            <a:endParaRPr lang="ar-EG"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ماتا كتو إيرؤو إبشويس إتجوم إنتى نيك انجيلوس نيم نيك أرشى أنجيلوس إثؤواب</a:t>
            </a:r>
            <a:endParaRPr lang="ar-EG" sz="89700" dirty="0"/>
          </a:p>
        </p:txBody>
      </p:sp>
      <p:sp>
        <p:nvSpPr>
          <p:cNvPr id="5" name="Text Placeholder 4"/>
          <p:cNvSpPr>
            <a:spLocks noGrp="1"/>
          </p:cNvSpPr>
          <p:nvPr>
            <p:ph type="body" sz="quarter" idx="3"/>
          </p:nvPr>
        </p:nvSpPr>
        <p:spPr>
          <a:xfrm>
            <a:off x="0" y="5029199"/>
            <a:ext cx="9144000" cy="986568"/>
          </a:xfrm>
        </p:spPr>
        <p:txBody>
          <a:bodyPr anchor="ctr"/>
          <a:lstStyle/>
          <a:p>
            <a:r>
              <a:rPr lang="en-US" dirty="0" err="1"/>
              <a:t>Matakto</a:t>
            </a:r>
            <a:r>
              <a:rPr lang="ar-EG" dirty="0"/>
              <a:t> </a:t>
            </a:r>
            <a:r>
              <a:rPr lang="en-US" dirty="0"/>
              <a:t>`</a:t>
            </a:r>
            <a:r>
              <a:rPr lang="en-US" dirty="0" err="1"/>
              <a:t>erwou</a:t>
            </a:r>
            <a:r>
              <a:rPr lang="en-US" dirty="0"/>
              <a:t> `P=o=c</a:t>
            </a:r>
            <a:r>
              <a:rPr lang="ar-EG" dirty="0"/>
              <a:t> </a:t>
            </a:r>
            <a:r>
              <a:rPr lang="en-US" dirty="0"/>
              <a:t> `n`tjom `</a:t>
            </a:r>
            <a:r>
              <a:rPr lang="en-US" dirty="0" err="1"/>
              <a:t>nte</a:t>
            </a:r>
            <a:r>
              <a:rPr lang="en-US" dirty="0"/>
              <a:t> </a:t>
            </a:r>
            <a:r>
              <a:rPr lang="en-US" dirty="0" err="1"/>
              <a:t>nakaggeloc</a:t>
            </a:r>
            <a:r>
              <a:rPr lang="en-US" dirty="0"/>
              <a:t> </a:t>
            </a:r>
            <a:r>
              <a:rPr lang="en-US" dirty="0" err="1"/>
              <a:t>nem</a:t>
            </a:r>
            <a:r>
              <a:rPr lang="ar-EG" dirty="0"/>
              <a:t> </a:t>
            </a:r>
            <a:r>
              <a:rPr lang="en-US" dirty="0" err="1"/>
              <a:t>nekar,yaggeloc</a:t>
            </a:r>
            <a:r>
              <a:rPr lang="en-US" dirty="0"/>
              <a:t> =e=;=u.</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a:t>
            </a:r>
            <a:r>
              <a:rPr lang="en-US" dirty="0">
                <a:solidFill>
                  <a:schemeClr val="lt1"/>
                </a:solidFill>
              </a:rPr>
              <a:t> </a:t>
            </a:r>
            <a:r>
              <a:rPr lang="ar-EG" dirty="0">
                <a:solidFill>
                  <a:schemeClr val="lt1"/>
                </a:solidFill>
              </a:rPr>
              <a:t>كما ذكروا إسمك القدوس على الأرض</a:t>
            </a:r>
            <a:endParaRPr lang="ar-EG" sz="306992" dirty="0"/>
          </a:p>
        </p:txBody>
      </p:sp>
      <p:sp>
        <p:nvSpPr>
          <p:cNvPr id="3" name="Text Placeholder 2"/>
          <p:cNvSpPr>
            <a:spLocks noGrp="1"/>
          </p:cNvSpPr>
          <p:nvPr>
            <p:ph type="body" idx="1"/>
          </p:nvPr>
        </p:nvSpPr>
        <p:spPr/>
        <p:txBody>
          <a:bodyPr/>
          <a:lstStyle/>
          <a:p>
            <a:pPr>
              <a:spcBef>
                <a:spcPts val="0"/>
              </a:spcBef>
              <a:defRPr/>
            </a:pPr>
            <a:r>
              <a:rPr lang="ar-EG" sz="3400" dirty="0">
                <a:solidFill>
                  <a:schemeClr val="lt1"/>
                </a:solidFill>
              </a:rPr>
              <a:t>إم إفريتى إيتاف إيرى إفميفئى إم بيك ران إثؤواب هيجين بى كاهى</a:t>
            </a:r>
            <a:endParaRPr lang="ar-EG" sz="3400" dirty="0"/>
          </a:p>
        </p:txBody>
      </p:sp>
      <p:sp>
        <p:nvSpPr>
          <p:cNvPr id="5" name="Text Placeholder 4"/>
          <p:cNvSpPr>
            <a:spLocks noGrp="1"/>
          </p:cNvSpPr>
          <p:nvPr>
            <p:ph type="body" sz="quarter" idx="3"/>
          </p:nvPr>
        </p:nvSpPr>
        <p:spPr>
          <a:xfrm>
            <a:off x="-1" y="5200758"/>
            <a:ext cx="9144000" cy="808893"/>
          </a:xfrm>
        </p:spPr>
        <p:txBody>
          <a:bodyPr anchor="ctr"/>
          <a:lstStyle/>
          <a:p>
            <a:r>
              <a:rPr lang="en-US" sz="3800" dirty="0" err="1"/>
              <a:t>M`vry</a:t>
            </a:r>
            <a:r>
              <a:rPr lang="en-US" sz="3800" dirty="0"/>
              <a:t>] `etauer`vmeu`i `</a:t>
            </a:r>
            <a:r>
              <a:rPr lang="en-US" sz="3800" dirty="0" err="1"/>
              <a:t>mpekran</a:t>
            </a:r>
            <a:r>
              <a:rPr lang="ar-EG" sz="3800" dirty="0"/>
              <a:t> </a:t>
            </a:r>
            <a:r>
              <a:rPr lang="en-US" sz="3800" dirty="0"/>
              <a:t>=e=;=u </a:t>
            </a:r>
            <a:r>
              <a:rPr lang="en-US" sz="3800" dirty="0" err="1"/>
              <a:t>hijen</a:t>
            </a:r>
            <a:r>
              <a:rPr lang="en-US" sz="3800" dirty="0"/>
              <a:t> </a:t>
            </a:r>
            <a:r>
              <a:rPr lang="en-US" sz="3800" dirty="0" err="1"/>
              <a:t>pikahi</a:t>
            </a:r>
            <a:endParaRPr lang="en-US" sz="3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p:txBody>
          <a:bodyPr/>
          <a:lstStyle/>
          <a:p>
            <a:r>
              <a:rPr lang="ar-EG" sz="4400" dirty="0"/>
              <a:t>(بينيوت اثؤواب ام ميتروبوليتيس)3 افا</a:t>
            </a:r>
            <a:r>
              <a:rPr lang="en-US" sz="4400" dirty="0"/>
              <a:t> </a:t>
            </a:r>
            <a:r>
              <a:rPr lang="ar-EG" sz="4400" dirty="0"/>
              <a:t>(</a:t>
            </a:r>
            <a:r>
              <a:rPr lang="ar-EG" sz="4400" dirty="0">
                <a:cs typeface="+mj-cs"/>
              </a:rPr>
              <a:t>دانيال</a:t>
            </a:r>
            <a:r>
              <a:rPr lang="ar-EG" sz="4400" dirty="0"/>
              <a:t>)</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p:txBody>
          <a:bodyPr/>
          <a:lstStyle/>
          <a:p>
            <a:r>
              <a:rPr lang="en-US" sz="4000" dirty="0"/>
              <a:t>(</a:t>
            </a:r>
            <a:r>
              <a:rPr lang="en-US" sz="4000" dirty="0" err="1"/>
              <a:t>Peniwt</a:t>
            </a:r>
            <a:r>
              <a:rPr lang="en-US" sz="4000" dirty="0"/>
              <a:t> </a:t>
            </a:r>
            <a:r>
              <a:rPr lang="en-US" sz="4000" dirty="0" err="1"/>
              <a:t>e;ouab</a:t>
            </a:r>
            <a:r>
              <a:rPr lang="en-US" sz="4000" dirty="0"/>
              <a:t> `</a:t>
            </a:r>
            <a:r>
              <a:rPr lang="en-US" sz="4000" dirty="0" err="1"/>
              <a:t>mmytropolytyc</a:t>
            </a:r>
            <a:r>
              <a:rPr lang="en-US" sz="4000" dirty="0"/>
              <a:t>)=g abba (</a:t>
            </a:r>
            <a:r>
              <a:rPr lang="en-US" sz="4000" dirty="0" err="1"/>
              <a:t>Daniyl</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23745"/>
            <a:ext cx="9144000" cy="808038"/>
          </a:xfrm>
        </p:spPr>
        <p:txBody>
          <a:bodyPr/>
          <a:lstStyle/>
          <a:p>
            <a:pPr rtl="1"/>
            <a:r>
              <a:rPr lang="en-US" sz="4400" dirty="0">
                <a:cs typeface="+mj-cs"/>
              </a:rPr>
              <a:t>)</a:t>
            </a:r>
            <a:r>
              <a:rPr lang="ar-EG" sz="4400" dirty="0">
                <a:cs typeface="+mj-cs"/>
              </a:rPr>
              <a:t>أبينا القديس المطران)3 أنبا (دانيال)</a:t>
            </a:r>
            <a:endParaRPr lang="en-US" sz="4400" dirty="0">
              <a:cs typeface="+mj-cs"/>
            </a:endParaRPr>
          </a:p>
        </p:txBody>
      </p:sp>
    </p:spTree>
    <p:extLst>
      <p:ext uri="{BB962C8B-B14F-4D97-AF65-F5344CB8AC3E}">
        <p14:creationId xmlns:p14="http://schemas.microsoft.com/office/powerpoint/2010/main" val="27946023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أذكرهم هم أيضًا يا رب في ملكوتك</a:t>
            </a:r>
            <a:endParaRPr lang="ar-EG" sz="363591"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أريبو ميفئى هوؤو إبشويس خين تيك ميت أورو</a:t>
            </a:r>
            <a:endParaRPr lang="ar-EG" dirty="0"/>
          </a:p>
        </p:txBody>
      </p:sp>
      <p:sp>
        <p:nvSpPr>
          <p:cNvPr id="5" name="Text Placeholder 4"/>
          <p:cNvSpPr>
            <a:spLocks noGrp="1"/>
          </p:cNvSpPr>
          <p:nvPr>
            <p:ph type="body" sz="quarter" idx="3"/>
          </p:nvPr>
        </p:nvSpPr>
        <p:spPr/>
        <p:txBody>
          <a:bodyPr/>
          <a:lstStyle/>
          <a:p>
            <a:r>
              <a:rPr lang="en-US" sz="4000" dirty="0" err="1"/>
              <a:t>aripoumeu`i</a:t>
            </a:r>
            <a:r>
              <a:rPr lang="ar-EG" sz="4000" dirty="0"/>
              <a:t> </a:t>
            </a:r>
            <a:r>
              <a:rPr lang="en-US" sz="4000" dirty="0" err="1"/>
              <a:t>hwou</a:t>
            </a:r>
            <a:r>
              <a:rPr lang="en-US" sz="4000" dirty="0"/>
              <a:t> `P=o=c </a:t>
            </a:r>
            <a:r>
              <a:rPr lang="en-US" sz="4000" dirty="0" err="1"/>
              <a:t>qen</a:t>
            </a:r>
            <a:r>
              <a:rPr lang="en-US" sz="4000" dirty="0"/>
              <a:t> tekmetouro</a:t>
            </a:r>
            <a:endParaRPr lang="en-US" sz="44600" dirty="0"/>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وفي هذا الدهر لا تتركهم عنك</a:t>
            </a:r>
            <a:endParaRPr lang="ar-EG" sz="3332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خين باى كى إى أون فاى إمبير كاف إنسوك</a:t>
            </a:r>
            <a:endParaRPr lang="ar-EG" sz="98698" dirty="0"/>
          </a:p>
        </p:txBody>
      </p:sp>
      <p:sp>
        <p:nvSpPr>
          <p:cNvPr id="5" name="Text Placeholder 4"/>
          <p:cNvSpPr>
            <a:spLocks noGrp="1"/>
          </p:cNvSpPr>
          <p:nvPr>
            <p:ph type="body" sz="quarter" idx="3"/>
          </p:nvPr>
        </p:nvSpPr>
        <p:spPr/>
        <p:txBody>
          <a:bodyPr anchor="ctr"/>
          <a:lstStyle/>
          <a:p>
            <a:r>
              <a:rPr lang="en-US" sz="4000" dirty="0" err="1"/>
              <a:t>ouoh</a:t>
            </a:r>
            <a:r>
              <a:rPr lang="ar-EG" sz="4000" dirty="0"/>
              <a:t> </a:t>
            </a:r>
            <a:r>
              <a:rPr lang="en-US" sz="4000" dirty="0"/>
              <a:t>q</a:t>
            </a:r>
            <a:r>
              <a:rPr lang="fi-FI" sz="4000" dirty="0"/>
              <a:t>en paike`ewn vai `mper,au</a:t>
            </a:r>
            <a:r>
              <a:rPr lang="ar-EG" sz="4000" dirty="0"/>
              <a:t> </a:t>
            </a:r>
            <a:r>
              <a:rPr lang="fi-FI" sz="4000" dirty="0"/>
              <a:t>`ncwk</a:t>
            </a:r>
            <a:endParaRPr lang="en-US" sz="44600" dirty="0"/>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4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nchor="ct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190604508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فَلنُسبح معَ المَلائِكةِ قَائلينَ : المَجدُ لله فى الأَعالى وعلى الأرضِ السَّلامِ وفى الناسِ المَسَرةِ</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750971"/>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2806403"/>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نسبّحُكَ. نُباركُكَ. نَخدمُكَ. نَسجدُ لكَ. نَعْترفُ لكَ. نَنْطقُ بمَجدكَ. </a:t>
                      </a:r>
                      <a:endParaRPr lang="en-US" sz="5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نَشْكُركَ مِنْ أَجلِ عظمِ مَجدكَ</a:t>
                      </a:r>
                      <a:endParaRPr lang="ar-EG" sz="71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236519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30285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المالَكُ على السَّمواتِ، اَللَّهُ الآبُ ضاَبطَ الكلِّ ، والرَّبُّ الابنُ اَلواحِدُ الوَحيدُ يَسوعُ المسيحُ، والروحُ القدسِ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937519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18375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الإلهُ، حَمل اللَّه، اِبن الآبِ، رافِع خَطيةَ اَلعالمِ، ارْحَمنَا. يا حامِل خَطيةَ العالمِ، اِقبَلْ طُلباتِنا إلَيكَ</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898790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8668524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أيُها الجالِسُ عَنْ يَمينِ أبيه، ارحَمْنَا أنتَ وحْدكَ القدّوسُأنتَ وحْدكَ العلىّ يا رَبِّى يسوع المسيحُ والروحُ القدسِ. مَجدًا للَه الآبِ. آمين</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8196055"/>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أبارِكُكَ كلِّ يومٍ، وأسبّحُ اسْمكَ القدُوسِ إلى الأبدِ، وإلى أبد الأبدَ. آمين.</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1619351"/>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مُنذُ الليلِ رُوحِى تُبكرُ إليكَ يا إلَهى، لأنَّ أَوامركَ هىَ نورٌ على الأرضِ</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4206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3C9-A0E7-440F-AF32-DC8A1AE67546}"/>
              </a:ext>
            </a:extLst>
          </p:cNvPr>
          <p:cNvSpPr>
            <a:spLocks noGrp="1"/>
          </p:cNvSpPr>
          <p:nvPr>
            <p:ph type="title"/>
          </p:nvPr>
        </p:nvSpPr>
        <p:spPr>
          <a:xfrm>
            <a:off x="-2191871" y="1"/>
            <a:ext cx="2191872" cy="1618640"/>
          </a:xfrm>
        </p:spPr>
        <p:txBody>
          <a:bodyPr>
            <a:normAutofit fontScale="90000"/>
          </a:bodyPr>
          <a:lstStyle/>
          <a:p>
            <a:r>
              <a:rPr lang="ar-EG" sz="2800" dirty="0"/>
              <a:t>صفحة لضمان اضافة اسم الاسقف الضيف في المكان الصحيح</a:t>
            </a:r>
            <a:endParaRPr lang="en-GB" sz="2800" dirty="0"/>
          </a:p>
        </p:txBody>
      </p:sp>
      <p:sp>
        <p:nvSpPr>
          <p:cNvPr id="3" name="Text Placeholder 2">
            <a:extLst>
              <a:ext uri="{FF2B5EF4-FFF2-40B4-BE49-F238E27FC236}">
                <a16:creationId xmlns:a16="http://schemas.microsoft.com/office/drawing/2014/main" id="{7A75D58E-C72E-41A1-8EC5-92A3B21D810D}"/>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3D0925E0-7CCA-4584-ABEB-986B2A0DD363}"/>
              </a:ext>
            </a:extLst>
          </p:cNvPr>
          <p:cNvSpPr>
            <a:spLocks noGrp="1"/>
          </p:cNvSpPr>
          <p:nvPr>
            <p:ph type="body" sz="quarter" idx="3"/>
          </p:nvPr>
        </p:nvSpPr>
        <p:spPr/>
        <p:txBody>
          <a:bodyPr/>
          <a:lstStyle/>
          <a:p>
            <a:endParaRPr lang="en-GB"/>
          </a:p>
        </p:txBody>
      </p:sp>
      <p:sp>
        <p:nvSpPr>
          <p:cNvPr id="5" name="Text Placeholder 4">
            <a:extLst>
              <a:ext uri="{FF2B5EF4-FFF2-40B4-BE49-F238E27FC236}">
                <a16:creationId xmlns:a16="http://schemas.microsoft.com/office/drawing/2014/main" id="{39BB99F3-AA63-4F50-9ED4-0CDCA02C4DD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77834187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718494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كنتُ أَتلو فى طُرقك، لأنّك صرتَ لى مُعينًا. باكرًا يَا رَبُّ تَسمعُ صَوتى، بالغَداةِ أَّقِفُ أمامكَ وتَرانى</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806478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قدوس الحي الذي لا يموت، الذي ولد من العذراء، ارحمنا</a:t>
                      </a:r>
                      <a:endParaRPr lang="ar-EG" sz="13900" b="1"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210803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52994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قدُّوسُ اللَّهُ، قدُّوسُ القَوىُّ ، قدُّوسُ الذى لايَموتُ، الذى صُلِبَ عنّا، ارْحَمْنَا</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72199"/>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113726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 قدُّوسُ الذى لايَموتُ، </a:t>
                      </a:r>
                      <a:r>
                        <a:rPr lang="ar-EG" sz="4800" b="1" kern="1200" dirty="0">
                          <a:solidFill>
                            <a:schemeClr val="lt1"/>
                          </a:solidFill>
                          <a:latin typeface="+mn-lt"/>
                          <a:ea typeface="+mn-ea"/>
                          <a:cs typeface="+mn-cs"/>
                        </a:rPr>
                        <a:t>الذى قام من الأموات وصَعِدَ إلى السموات . ارحمنا.</a:t>
                      </a:r>
                      <a:endParaRPr lang="en-US" sz="4800" b="1"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0230816"/>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المَجدُ للآبِ والابْنِ والرُوحِ القُدُسِ، الآنَ وكل أوانِ وإلى دهرِ الدهورِ.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675972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الثَّالوثُ القدّوس ارْحَمْنَا. أيُّها الثالوثُ القدّوس ارْحَمْنَا. أيُّها الثّالوثُ القدّوس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475779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6001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يَارَبُّ اغْفرْ لنا خَطايَانا. يَارَبُّ اغفرْ لنا آثامَنا. يَارَبُ اغْفرْ لنا زَلاتنا.  يَارَبُ افْتقدْ مَرضَى شَعبِك، اشْفِهمْ مِنْ أجلِ اسْمكَ القدّوسِ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6981701"/>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478460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600" b="1" i="0" kern="1200" dirty="0">
                          <a:solidFill>
                            <a:schemeClr val="lt1"/>
                          </a:solidFill>
                          <a:latin typeface="+mn-lt"/>
                          <a:ea typeface="+mn-ea"/>
                          <a:cs typeface="+mn-cs"/>
                        </a:rPr>
                        <a:t>آباؤُنا وإخوتُنا الذينَ رَقَدوا، يَارَبُ نيحْ نُفوسَهم. يامَنْ هُوَ بلا خَطية، يَارَبُّ ارحمنا. يامَنْ هُوَ بلا خَطيةٍ، يَارَبُّ أَعِنَا واقْبَل طلباتنا إليكَ</a:t>
                      </a:r>
                      <a:endParaRPr lang="ar-EG" sz="4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72313949"/>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 لكَ المجد والعزَة والتَّقْديس المثلثُ. يَارَبُّ ارْحَم. يَارَبُّ ارْحَم. يَارَبُّ بباركْ.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0445270"/>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1934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0" y="5886029"/>
            <a:ext cx="9143999" cy="971972"/>
          </a:xfrm>
        </p:spPr>
        <p:txBody>
          <a:bodyPr anchor="ctr"/>
          <a:lstStyle/>
          <a:p>
            <a:r>
              <a:rPr lang="ar-EG" sz="3600" dirty="0"/>
              <a:t>إيسوس بخرستوس بي هي هيِّيب إن آليثينوس أووه بي ما إن إيسوؤو إن آغاثوس</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Iycouc</a:t>
            </a:r>
            <a:r>
              <a:rPr lang="en-US" dirty="0"/>
              <a:t> Pi`,</a:t>
            </a:r>
            <a:r>
              <a:rPr lang="en-US" dirty="0" err="1"/>
              <a:t>rictoc</a:t>
            </a:r>
            <a:r>
              <a:rPr lang="en-US" dirty="0"/>
              <a:t> </a:t>
            </a:r>
            <a:r>
              <a:rPr lang="en-US" dirty="0" err="1"/>
              <a:t>pihyib</a:t>
            </a:r>
            <a:r>
              <a:rPr lang="en-US" dirty="0"/>
              <a:t> `</a:t>
            </a:r>
            <a:r>
              <a:rPr lang="en-US" dirty="0" err="1"/>
              <a:t>naly;inoc</a:t>
            </a:r>
            <a:r>
              <a:rPr lang="en-US" dirty="0"/>
              <a:t> </a:t>
            </a:r>
            <a:r>
              <a:rPr lang="en-US" dirty="0" err="1"/>
              <a:t>ouoh</a:t>
            </a:r>
            <a:r>
              <a:rPr lang="en-US" dirty="0"/>
              <a:t> </a:t>
            </a:r>
            <a:r>
              <a:rPr lang="en-US" dirty="0" err="1"/>
              <a:t>pima`n</a:t>
            </a:r>
            <a:r>
              <a:rPr lang="en-US" dirty="0"/>
              <a:t> </a:t>
            </a:r>
            <a:r>
              <a:rPr lang="en-US" dirty="0" err="1"/>
              <a:t>ecwou</a:t>
            </a:r>
            <a:r>
              <a:rPr lang="en-US" dirty="0"/>
              <a:t> `</a:t>
            </a:r>
            <a:r>
              <a:rPr lang="en-US" dirty="0" err="1"/>
              <a:t>naga;oc</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23745"/>
            <a:ext cx="9144000" cy="692008"/>
          </a:xfrm>
        </p:spPr>
        <p:txBody>
          <a:bodyPr/>
          <a:lstStyle/>
          <a:p>
            <a:pPr rtl="1"/>
            <a:r>
              <a:rPr lang="ar-EG" sz="4000" dirty="0">
                <a:cs typeface="+mj-cs"/>
              </a:rPr>
              <a:t>يسوع المسيح الحمل الحقيقي الراعي الصالح، </a:t>
            </a:r>
            <a:endParaRPr lang="en-US" sz="4000" dirty="0">
              <a:cs typeface="+mj-cs"/>
            </a:endParaRPr>
          </a:p>
        </p:txBody>
      </p:sp>
    </p:spTree>
    <p:extLst>
      <p:ext uri="{BB962C8B-B14F-4D97-AF65-F5344CB8AC3E}">
        <p14:creationId xmlns:p14="http://schemas.microsoft.com/office/powerpoint/2010/main" val="382501511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7F59BF-40C1-4754-B3C2-CCFA9D39811F}"/>
              </a:ext>
            </a:extLst>
          </p:cNvPr>
          <p:cNvSpPr>
            <a:spLocks noGrp="1"/>
          </p:cNvSpPr>
          <p:nvPr>
            <p:ph type="title"/>
          </p:nvPr>
        </p:nvSpPr>
        <p:spPr>
          <a:xfrm>
            <a:off x="0" y="4356846"/>
            <a:ext cx="9144000" cy="2501153"/>
          </a:xfrm>
        </p:spPr>
        <p:txBody>
          <a:bodyPr>
            <a:normAutofit fontScale="90000"/>
          </a:bodyPr>
          <a:lstStyle/>
          <a:p>
            <a:pPr algn="ctr"/>
            <a:r>
              <a:rPr lang="ar-EG" sz="14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الذوكصولوجيات</a:t>
            </a:r>
            <a:endParaRPr lang="en-GB" sz="3600" dirty="0"/>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963929-CEB1-4AC8-8832-BDEDCE080ACE}"/>
              </a:ext>
            </a:extLst>
          </p:cNvPr>
          <p:cNvSpPr txBox="1">
            <a:spLocks/>
          </p:cNvSpPr>
          <p:nvPr/>
        </p:nvSpPr>
        <p:spPr>
          <a:xfrm>
            <a:off x="0" y="4387900"/>
            <a:ext cx="9144000" cy="782371"/>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prstClr val="white"/>
              </a:solidFill>
              <a:effectLst/>
              <a:uLnTx/>
              <a:uFillTx/>
              <a:latin typeface="Calibri"/>
              <a:ea typeface="+mj-ea"/>
              <a:cs typeface="+mj-cs"/>
            </a:endParaRPr>
          </a:p>
        </p:txBody>
      </p:sp>
      <p:sp>
        <p:nvSpPr>
          <p:cNvPr id="7" name="Text Placeholder 2">
            <a:extLst>
              <a:ext uri="{FF2B5EF4-FFF2-40B4-BE49-F238E27FC236}">
                <a16:creationId xmlns:a16="http://schemas.microsoft.com/office/drawing/2014/main" id="{99ED50D7-7E3F-4779-B600-871993DC86A7}"/>
              </a:ext>
            </a:extLst>
          </p:cNvPr>
          <p:cNvSpPr txBox="1">
            <a:spLocks/>
          </p:cNvSpPr>
          <p:nvPr/>
        </p:nvSpPr>
        <p:spPr>
          <a:xfrm>
            <a:off x="3" y="5972913"/>
            <a:ext cx="9143999" cy="8088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endPar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 name="Text Placeholder 4">
            <a:extLst>
              <a:ext uri="{FF2B5EF4-FFF2-40B4-BE49-F238E27FC236}">
                <a16:creationId xmlns:a16="http://schemas.microsoft.com/office/drawing/2014/main" id="{232E8714-D8F5-4893-9AAC-B73E08AF6949}"/>
              </a:ext>
            </a:extLst>
          </p:cNvPr>
          <p:cNvSpPr txBox="1">
            <a:spLocks/>
          </p:cNvSpPr>
          <p:nvPr/>
        </p:nvSpPr>
        <p:spPr>
          <a:xfrm>
            <a:off x="0" y="5241392"/>
            <a:ext cx="9144000" cy="6823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Title 4">
            <a:extLst>
              <a:ext uri="{FF2B5EF4-FFF2-40B4-BE49-F238E27FC236}">
                <a16:creationId xmlns:a16="http://schemas.microsoft.com/office/drawing/2014/main" id="{8387441F-6883-4CDB-B8BA-B1E7F71CE063}"/>
              </a:ext>
            </a:extLst>
          </p:cNvPr>
          <p:cNvSpPr>
            <a:spLocks noGrp="1"/>
          </p:cNvSpPr>
          <p:nvPr>
            <p:ph type="title"/>
          </p:nvPr>
        </p:nvSpPr>
        <p:spPr/>
        <p:txBody>
          <a:bodyPr/>
          <a:lstStyle/>
          <a:p>
            <a:endParaRPr lang="en-GB"/>
          </a:p>
        </p:txBody>
      </p:sp>
      <p:sp>
        <p:nvSpPr>
          <p:cNvPr id="9" name="Text Placeholder 8">
            <a:extLst>
              <a:ext uri="{FF2B5EF4-FFF2-40B4-BE49-F238E27FC236}">
                <a16:creationId xmlns:a16="http://schemas.microsoft.com/office/drawing/2014/main" id="{E40AEC58-073B-47CD-AF66-3FF5CD920576}"/>
              </a:ext>
            </a:extLst>
          </p:cNvPr>
          <p:cNvSpPr>
            <a:spLocks noGrp="1"/>
          </p:cNvSpPr>
          <p:nvPr>
            <p:ph type="body" idx="1"/>
          </p:nvPr>
        </p:nvSpPr>
        <p:spPr>
          <a:xfrm>
            <a:off x="-2" y="6075206"/>
            <a:ext cx="9143999" cy="766130"/>
          </a:xfrm>
        </p:spPr>
        <p:txBody>
          <a:bodyPr/>
          <a:lstStyle/>
          <a:p>
            <a:r>
              <a:rPr lang="ar-EG" sz="4000" dirty="0">
                <a:solidFill>
                  <a:prstClr val="white"/>
                </a:solidFill>
                <a:latin typeface="Calibri"/>
                <a:cs typeface="Arial" panose="020B0604020202020204" pitchFamily="34" charset="0"/>
              </a:rPr>
              <a:t>خين بي خريستوس إيسوس بينشويس أمين الليلويا </a:t>
            </a:r>
          </a:p>
        </p:txBody>
      </p:sp>
      <p:sp>
        <p:nvSpPr>
          <p:cNvPr id="10" name="Text Placeholder 9">
            <a:extLst>
              <a:ext uri="{FF2B5EF4-FFF2-40B4-BE49-F238E27FC236}">
                <a16:creationId xmlns:a16="http://schemas.microsoft.com/office/drawing/2014/main" id="{6D599377-27C1-437B-804A-4767E9B6585E}"/>
              </a:ext>
            </a:extLst>
          </p:cNvPr>
          <p:cNvSpPr>
            <a:spLocks noGrp="1"/>
          </p:cNvSpPr>
          <p:nvPr>
            <p:ph type="body" sz="quarter" idx="3"/>
          </p:nvPr>
        </p:nvSpPr>
        <p:spPr>
          <a:xfrm>
            <a:off x="0" y="5204562"/>
            <a:ext cx="9144000" cy="899766"/>
          </a:xfrm>
        </p:spPr>
        <p:txBody>
          <a:bodyPr/>
          <a:lstStyle/>
          <a:p>
            <a:r>
              <a:rPr lang="en-US" sz="5400" dirty="0" err="1">
                <a:latin typeface="CS New Athanasius" panose="020B0500000000000000" pitchFamily="34" charset="0"/>
                <a:cs typeface="+mn-cs"/>
              </a:rPr>
              <a:t>Qen</a:t>
            </a:r>
            <a:r>
              <a:rPr lang="en-US" sz="5400" dirty="0">
                <a:latin typeface="CS New Athanasius" panose="020B0500000000000000" pitchFamily="34" charset="0"/>
                <a:cs typeface="+mn-cs"/>
              </a:rPr>
              <a:t> P=,c I=</a:t>
            </a:r>
            <a:r>
              <a:rPr lang="en-US" sz="5400" dirty="0" err="1">
                <a:latin typeface="CS New Athanasius" panose="020B0500000000000000" pitchFamily="34" charset="0"/>
                <a:cs typeface="+mn-cs"/>
              </a:rPr>
              <a:t>yc</a:t>
            </a:r>
            <a:r>
              <a:rPr lang="en-US" sz="5400" dirty="0">
                <a:latin typeface="CS New Athanasius" panose="020B0500000000000000" pitchFamily="34" charset="0"/>
                <a:cs typeface="+mn-cs"/>
              </a:rPr>
              <a:t> Pen=</a:t>
            </a:r>
            <a:r>
              <a:rPr lang="en-US" sz="5400" dirty="0" err="1">
                <a:latin typeface="CS New Athanasius" panose="020B0500000000000000" pitchFamily="34" charset="0"/>
                <a:cs typeface="+mn-cs"/>
              </a:rPr>
              <a:t>oc</a:t>
            </a:r>
            <a:r>
              <a:rPr lang="en-US" sz="5400" dirty="0">
                <a:latin typeface="CS New Athanasius" panose="020B0500000000000000" pitchFamily="34" charset="0"/>
                <a:cs typeface="+mn-cs"/>
              </a:rPr>
              <a:t> </a:t>
            </a:r>
            <a:r>
              <a:rPr lang="en-US" sz="5400" dirty="0" err="1">
                <a:latin typeface="CS New Athanasius" panose="020B0500000000000000" pitchFamily="34" charset="0"/>
                <a:cs typeface="+mn-cs"/>
              </a:rPr>
              <a:t>amyn</a:t>
            </a:r>
            <a:r>
              <a:rPr lang="en-US" sz="5400" dirty="0">
                <a:latin typeface="CS New Athanasius" panose="020B0500000000000000" pitchFamily="34" charset="0"/>
                <a:cs typeface="+mn-cs"/>
              </a:rPr>
              <a:t> ==a=l</a:t>
            </a:r>
          </a:p>
        </p:txBody>
      </p:sp>
      <p:sp>
        <p:nvSpPr>
          <p:cNvPr id="11" name="Text Placeholder 10">
            <a:extLst>
              <a:ext uri="{FF2B5EF4-FFF2-40B4-BE49-F238E27FC236}">
                <a16:creationId xmlns:a16="http://schemas.microsoft.com/office/drawing/2014/main" id="{613875CF-F5F6-46F3-9427-C2B2E8AB95C4}"/>
              </a:ext>
            </a:extLst>
          </p:cNvPr>
          <p:cNvSpPr>
            <a:spLocks noGrp="1"/>
          </p:cNvSpPr>
          <p:nvPr>
            <p:ph type="body" idx="10"/>
          </p:nvPr>
        </p:nvSpPr>
        <p:spPr>
          <a:xfrm>
            <a:off x="-1" y="4326084"/>
            <a:ext cx="9143999" cy="782372"/>
          </a:xfrm>
        </p:spPr>
        <p:txBody>
          <a:bodyPr/>
          <a:lstStyle/>
          <a:p>
            <a:r>
              <a:rPr lang="ar-EG" sz="4400" dirty="0">
                <a:solidFill>
                  <a:prstClr val="white"/>
                </a:solidFill>
                <a:latin typeface="Calibri"/>
                <a:ea typeface="+mj-ea"/>
              </a:rPr>
              <a:t>بالمسيح يسوع ربنا أمين الليلويا </a:t>
            </a:r>
            <a:endParaRPr lang="en-US" sz="4400" dirty="0">
              <a:solidFill>
                <a:prstClr val="white"/>
              </a:solidFill>
              <a:latin typeface="Calibri"/>
              <a:ea typeface="+mj-ea"/>
              <a:cs typeface="+mj-cs"/>
            </a:endParaRPr>
          </a:p>
        </p:txBody>
      </p:sp>
    </p:spTree>
    <p:extLst>
      <p:ext uri="{BB962C8B-B14F-4D97-AF65-F5344CB8AC3E}">
        <p14:creationId xmlns:p14="http://schemas.microsoft.com/office/powerpoint/2010/main" val="178019177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4000" dirty="0"/>
              <a:t>شيرى نى تين تيهو إيرو : أوثي إثؤواب إثميـه إنأوأو</a:t>
            </a:r>
            <a:endParaRPr lang="ar-EG" sz="4000" dirty="0"/>
          </a:p>
        </p:txBody>
      </p:sp>
      <p:sp>
        <p:nvSpPr>
          <p:cNvPr id="5" name="Text Placeholder 4"/>
          <p:cNvSpPr>
            <a:spLocks noGrp="1"/>
          </p:cNvSpPr>
          <p:nvPr>
            <p:ph type="body" sz="quarter" idx="3"/>
          </p:nvPr>
        </p:nvSpPr>
        <p:spPr>
          <a:xfrm>
            <a:off x="0" y="5157621"/>
            <a:ext cx="9144000" cy="944196"/>
          </a:xfrm>
        </p:spPr>
        <p:txBody>
          <a:bodyPr anchor="ctr"/>
          <a:lstStyle/>
          <a:p>
            <a:r>
              <a:rPr lang="it-IT" sz="4000" dirty="0">
                <a:latin typeface="CS New Athanasius" panose="020B0500000000000000" pitchFamily="34" charset="0"/>
              </a:rPr>
              <a:t>&lt;ere ne ten]ho `ero@`w ;y=e=;=u e;meh `n`wou</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CDB9224-B4F0-4D92-91CE-56AB7C4ED5E8}"/>
              </a:ext>
            </a:extLst>
          </p:cNvPr>
          <p:cNvSpPr>
            <a:spLocks noGrp="1"/>
          </p:cNvSpPr>
          <p:nvPr>
            <p:ph type="body" idx="10"/>
          </p:nvPr>
        </p:nvSpPr>
        <p:spPr/>
        <p:txBody>
          <a:bodyPr/>
          <a:lstStyle/>
          <a:p>
            <a:r>
              <a:rPr lang="ar-EG" sz="4000" dirty="0">
                <a:solidFill>
                  <a:schemeClr val="lt1"/>
                </a:solidFill>
              </a:rPr>
              <a:t>السلام لكي. نسألك أيتها القديسة الممتلئة مجدا</a:t>
            </a:r>
            <a:endParaRPr lang="ar-EG" sz="274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2432742260"/>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3200" dirty="0"/>
              <a:t>إت أوي إمبارثينوس إنسيو نيفين تي ما إسنوتي إثماف إم بخرستوس </a:t>
            </a:r>
            <a:endParaRPr lang="ar-EG" sz="3200" dirty="0"/>
          </a:p>
        </p:txBody>
      </p:sp>
      <p:sp>
        <p:nvSpPr>
          <p:cNvPr id="5" name="Text Placeholder 4"/>
          <p:cNvSpPr>
            <a:spLocks noGrp="1"/>
          </p:cNvSpPr>
          <p:nvPr>
            <p:ph type="body" sz="quarter" idx="3"/>
          </p:nvPr>
        </p:nvSpPr>
        <p:spPr>
          <a:xfrm>
            <a:off x="0" y="5157621"/>
            <a:ext cx="9144000" cy="1126434"/>
          </a:xfrm>
        </p:spPr>
        <p:txBody>
          <a:bodyPr anchor="ctr"/>
          <a:lstStyle/>
          <a:p>
            <a:r>
              <a:rPr lang="en-US" sz="4000" dirty="0">
                <a:latin typeface="CS New Athanasius" panose="020B0500000000000000" pitchFamily="34" charset="0"/>
              </a:rPr>
              <a:t> `</a:t>
            </a:r>
            <a:r>
              <a:rPr lang="en-US" sz="4000" dirty="0" err="1">
                <a:latin typeface="CS New Athanasius" panose="020B0500000000000000" pitchFamily="34" charset="0"/>
              </a:rPr>
              <a:t>etoi</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mPar;enoc</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ncyou</a:t>
            </a:r>
            <a:r>
              <a:rPr lang="en-US" sz="4000" dirty="0">
                <a:latin typeface="CS New Athanasius" panose="020B0500000000000000" pitchFamily="34" charset="0"/>
              </a:rPr>
              <a:t> </a:t>
            </a:r>
            <a:r>
              <a:rPr lang="en-US" sz="4000" dirty="0" err="1">
                <a:latin typeface="CS New Athanasius" panose="020B0500000000000000" pitchFamily="34" charset="0"/>
              </a:rPr>
              <a:t>niben</a:t>
            </a:r>
            <a:r>
              <a:rPr lang="en-US" sz="4000" dirty="0">
                <a:latin typeface="CS New Athanasius" panose="020B0500000000000000" pitchFamily="34" charset="0"/>
              </a:rPr>
              <a:t> ]</a:t>
            </a:r>
            <a:r>
              <a:rPr lang="en-US" sz="4000" dirty="0" err="1">
                <a:latin typeface="CS New Athanasius" panose="020B0500000000000000" pitchFamily="34" charset="0"/>
              </a:rPr>
              <a:t>macnou</a:t>
            </a:r>
            <a:r>
              <a:rPr lang="en-US" sz="4000" dirty="0">
                <a:latin typeface="CS New Athanasius" panose="020B0500000000000000" pitchFamily="34" charset="0"/>
              </a:rPr>
              <a:t>]</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mau</a:t>
            </a:r>
            <a:r>
              <a:rPr lang="en-US" sz="4000" dirty="0">
                <a:latin typeface="CS New Athanasius" panose="020B0500000000000000" pitchFamily="34" charset="0"/>
              </a:rPr>
              <a:t> `</a:t>
            </a:r>
            <a:r>
              <a:rPr lang="en-US" sz="4000" dirty="0" err="1">
                <a:latin typeface="CS New Athanasius" panose="020B0500000000000000" pitchFamily="34" charset="0"/>
              </a:rPr>
              <a:t>mP</a:t>
            </a:r>
            <a:r>
              <a:rPr lang="en-US" sz="4000" dirty="0">
                <a:latin typeface="CS New Athanasius" panose="020B0500000000000000" pitchFamily="34" charset="0"/>
              </a:rPr>
              <a:t>=,=c</a:t>
            </a:r>
          </a:p>
        </p:txBody>
      </p:sp>
      <p:sp>
        <p:nvSpPr>
          <p:cNvPr id="4" name="Text Placeholder 3">
            <a:extLst>
              <a:ext uri="{FF2B5EF4-FFF2-40B4-BE49-F238E27FC236}">
                <a16:creationId xmlns:a16="http://schemas.microsoft.com/office/drawing/2014/main" id="{C0252C0C-127F-400E-BBB0-B8AB3AFBC169}"/>
              </a:ext>
            </a:extLst>
          </p:cNvPr>
          <p:cNvSpPr>
            <a:spLocks noGrp="1"/>
          </p:cNvSpPr>
          <p:nvPr>
            <p:ph type="body" idx="10"/>
          </p:nvPr>
        </p:nvSpPr>
        <p:spPr/>
        <p:txBody>
          <a:bodyPr/>
          <a:lstStyle/>
          <a:p>
            <a:r>
              <a:rPr lang="ar-EG" sz="4000" dirty="0">
                <a:solidFill>
                  <a:schemeClr val="lt1"/>
                </a:solidFill>
              </a:rPr>
              <a:t>العذراء كل حين والدة الإله أم المسيح</a:t>
            </a:r>
            <a:endParaRPr lang="en-GB" sz="4000" dirty="0"/>
          </a:p>
        </p:txBody>
      </p:sp>
    </p:spTree>
    <p:extLst>
      <p:ext uri="{BB962C8B-B14F-4D97-AF65-F5344CB8AC3E}">
        <p14:creationId xmlns:p14="http://schemas.microsoft.com/office/powerpoint/2010/main" val="254182296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latin typeface="Times New Roman"/>
              <a:cs typeface="Times New Roman"/>
            </a:endParaRPr>
          </a:p>
        </p:txBody>
      </p:sp>
      <p:sp>
        <p:nvSpPr>
          <p:cNvPr id="3" name="Text Placeholder 2"/>
          <p:cNvSpPr>
            <a:spLocks noGrp="1"/>
          </p:cNvSpPr>
          <p:nvPr>
            <p:ph type="body" idx="1"/>
          </p:nvPr>
        </p:nvSpPr>
        <p:spPr>
          <a:xfrm>
            <a:off x="0" y="5970494"/>
            <a:ext cx="9143999" cy="897452"/>
          </a:xfrm>
        </p:spPr>
        <p:txBody>
          <a:bodyPr anchor="ctr"/>
          <a:lstStyle/>
          <a:p>
            <a:pPr>
              <a:spcBef>
                <a:spcPts val="0"/>
              </a:spcBef>
              <a:buSzPct val="65000"/>
            </a:pPr>
            <a:r>
              <a:rPr lang="ar-EG" dirty="0">
                <a:effectLst/>
              </a:rPr>
              <a:t>آنيؤوى إنتين إبروس إفكى اإبشوى هابى شيرى. إم مينريت:</a:t>
            </a:r>
            <a:endParaRPr lang="en-US" dirty="0">
              <a:effectLst/>
            </a:endParaRPr>
          </a:p>
          <a:p>
            <a:pPr>
              <a:spcBef>
                <a:spcPts val="0"/>
              </a:spcBef>
              <a:buSzPct val="65000"/>
            </a:pPr>
            <a:r>
              <a:rPr lang="ar-EG" dirty="0">
                <a:effectLst/>
              </a:rPr>
              <a:t> إنتيف كانين نوفى نان إيفول.</a:t>
            </a:r>
            <a:endParaRPr lang="ar-EG" sz="4800" dirty="0"/>
          </a:p>
        </p:txBody>
      </p:sp>
      <p:sp>
        <p:nvSpPr>
          <p:cNvPr id="5" name="Text Placeholder 4"/>
          <p:cNvSpPr>
            <a:spLocks noGrp="1"/>
          </p:cNvSpPr>
          <p:nvPr>
            <p:ph type="body" sz="quarter" idx="3"/>
          </p:nvPr>
        </p:nvSpPr>
        <p:spPr>
          <a:xfrm>
            <a:off x="0" y="5029200"/>
            <a:ext cx="9144000" cy="941294"/>
          </a:xfrm>
        </p:spPr>
        <p:txBody>
          <a:bodyPr anchor="ctr"/>
          <a:lstStyle/>
          <a:p>
            <a:pPr>
              <a:spcBef>
                <a:spcPts val="0"/>
              </a:spcBef>
              <a:defRPr/>
            </a:pPr>
            <a:r>
              <a:rPr lang="en-GB" dirty="0" err="1">
                <a:effectLst/>
                <a:latin typeface="CS New Athanasius" panose="020B0500000000000000" pitchFamily="34" charset="0"/>
              </a:rPr>
              <a:t>Aniou`i</a:t>
            </a:r>
            <a:r>
              <a:rPr lang="en-GB" dirty="0">
                <a:effectLst/>
                <a:latin typeface="CS New Athanasius" panose="020B0500000000000000" pitchFamily="34" charset="0"/>
              </a:rPr>
              <a:t> `</a:t>
            </a:r>
            <a:r>
              <a:rPr lang="en-GB" dirty="0" err="1">
                <a:effectLst/>
                <a:latin typeface="CS New Athanasius" panose="020B0500000000000000" pitchFamily="34" charset="0"/>
              </a:rPr>
              <a:t>nte`proc`eu,y</a:t>
            </a:r>
            <a:r>
              <a:rPr lang="en-GB" dirty="0">
                <a:effectLst/>
                <a:latin typeface="CS New Athanasius" panose="020B0500000000000000" pitchFamily="34" charset="0"/>
              </a:rPr>
              <a:t>@ `</a:t>
            </a:r>
            <a:r>
              <a:rPr lang="en-GB" dirty="0" err="1">
                <a:effectLst/>
                <a:latin typeface="CS New Athanasius" panose="020B0500000000000000" pitchFamily="34" charset="0"/>
              </a:rPr>
              <a:t>e`pswi</a:t>
            </a:r>
            <a:r>
              <a:rPr lang="en-GB" dirty="0">
                <a:effectLst/>
                <a:latin typeface="CS New Athanasius" panose="020B0500000000000000" pitchFamily="34" charset="0"/>
              </a:rPr>
              <a:t> ha </a:t>
            </a:r>
            <a:r>
              <a:rPr lang="en-GB" dirty="0" err="1">
                <a:effectLst/>
                <a:latin typeface="CS New Athanasius" panose="020B0500000000000000" pitchFamily="34" charset="0"/>
              </a:rPr>
              <a:t>peSyri</a:t>
            </a:r>
            <a:r>
              <a:rPr lang="en-GB" dirty="0">
                <a:effectLst/>
                <a:latin typeface="CS New Athanasius" panose="020B0500000000000000" pitchFamily="34" charset="0"/>
              </a:rPr>
              <a:t> `</a:t>
            </a:r>
            <a:r>
              <a:rPr lang="en-GB" dirty="0" err="1">
                <a:effectLst/>
                <a:latin typeface="CS New Athanasius" panose="020B0500000000000000" pitchFamily="34" charset="0"/>
              </a:rPr>
              <a:t>mmenrit</a:t>
            </a:r>
            <a:r>
              <a:rPr lang="en-GB" dirty="0">
                <a:effectLst/>
                <a:latin typeface="CS New Athanasius" panose="020B0500000000000000" pitchFamily="34" charset="0"/>
              </a:rPr>
              <a:t>@ `</a:t>
            </a:r>
            <a:r>
              <a:rPr lang="en-GB" dirty="0" err="1">
                <a:effectLst/>
                <a:latin typeface="CS New Athanasius" panose="020B0500000000000000" pitchFamily="34" charset="0"/>
              </a:rPr>
              <a:t>ntef,a</a:t>
            </a:r>
            <a:r>
              <a:rPr lang="en-GB" dirty="0">
                <a:effectLst/>
                <a:latin typeface="CS New Athanasius" panose="020B0500000000000000" pitchFamily="34" charset="0"/>
              </a:rPr>
              <a:t> </a:t>
            </a:r>
            <a:r>
              <a:rPr lang="en-GB" dirty="0" err="1">
                <a:effectLst/>
                <a:latin typeface="CS New Athanasius" panose="020B0500000000000000" pitchFamily="34" charset="0"/>
              </a:rPr>
              <a:t>nennobi</a:t>
            </a:r>
            <a:r>
              <a:rPr lang="en-GB" dirty="0">
                <a:effectLst/>
                <a:latin typeface="CS New Athanasius" panose="020B0500000000000000" pitchFamily="34" charset="0"/>
              </a:rPr>
              <a:t> nan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428A810-C699-4430-9690-0A65456AD671}"/>
              </a:ext>
            </a:extLst>
          </p:cNvPr>
          <p:cNvSpPr>
            <a:spLocks noGrp="1"/>
          </p:cNvSpPr>
          <p:nvPr>
            <p:ph type="body" idx="10"/>
          </p:nvPr>
        </p:nvSpPr>
        <p:spPr>
          <a:xfrm>
            <a:off x="1" y="4375248"/>
            <a:ext cx="9143999" cy="653952"/>
          </a:xfrm>
        </p:spPr>
        <p:txBody>
          <a:bodyPr/>
          <a:lstStyle/>
          <a:p>
            <a:r>
              <a:rPr lang="ar-EG" sz="4000" dirty="0">
                <a:effectLst/>
              </a:rPr>
              <a:t>أصعدي صلواتنا إلى إبنك الحبيب ليغفر لنا خطايانا</a:t>
            </a:r>
            <a:endParaRPr lang="en-GB" sz="4000" dirty="0"/>
          </a:p>
        </p:txBody>
      </p:sp>
    </p:spTree>
    <p:extLst>
      <p:ext uri="{BB962C8B-B14F-4D97-AF65-F5344CB8AC3E}">
        <p14:creationId xmlns:p14="http://schemas.microsoft.com/office/powerpoint/2010/main" val="4133836040"/>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sz="32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nchor="ctr"/>
          <a:lstStyle/>
          <a:p>
            <a:pPr>
              <a:spcBef>
                <a:spcPts val="0"/>
              </a:spcBef>
              <a:defRPr/>
            </a:pPr>
            <a:r>
              <a:rPr lang="ar-KW" altLang="zh-CN" dirty="0"/>
              <a:t>شيرى ثي إيتاس ميسي نان</a:t>
            </a:r>
            <a:r>
              <a:rPr lang="ar-EG" altLang="zh-CN" dirty="0"/>
              <a:t> </a:t>
            </a:r>
            <a:r>
              <a:rPr lang="ar-KW" altLang="zh-CN" dirty="0"/>
              <a:t>إم بي أوأويني إنتا إف</a:t>
            </a:r>
            <a:r>
              <a:rPr lang="ar-EG" altLang="zh-CN" dirty="0"/>
              <a:t>م</a:t>
            </a:r>
            <a:r>
              <a:rPr lang="ar-KW" altLang="zh-CN" dirty="0"/>
              <a:t>ي :</a:t>
            </a:r>
            <a:endParaRPr lang="en-US" altLang="zh-CN" dirty="0"/>
          </a:p>
          <a:p>
            <a:pPr>
              <a:spcBef>
                <a:spcPts val="0"/>
              </a:spcBef>
              <a:defRPr/>
            </a:pPr>
            <a:r>
              <a:rPr lang="ar-KW" altLang="zh-CN" dirty="0"/>
              <a:t> بي إخرستوس بين نوتي تي بارثينوس إثؤواب  </a:t>
            </a:r>
            <a:endParaRPr lang="ar-EG" dirty="0"/>
          </a:p>
        </p:txBody>
      </p:sp>
      <p:sp>
        <p:nvSpPr>
          <p:cNvPr id="5" name="Text Placeholder 4"/>
          <p:cNvSpPr>
            <a:spLocks noGrp="1"/>
          </p:cNvSpPr>
          <p:nvPr>
            <p:ph type="body" sz="quarter" idx="3"/>
          </p:nvPr>
        </p:nvSpPr>
        <p:spPr>
          <a:xfrm>
            <a:off x="0" y="5015753"/>
            <a:ext cx="9144000" cy="907996"/>
          </a:xfrm>
        </p:spPr>
        <p:txBody>
          <a:bodyPr anchor="ctr"/>
          <a:lstStyle/>
          <a:p>
            <a:pPr>
              <a:spcBef>
                <a:spcPts val="0"/>
              </a:spcBef>
              <a:defRPr/>
            </a:pPr>
            <a:r>
              <a:rPr lang="en-US" dirty="0">
                <a:latin typeface="CS New Athanasius" panose="020B0500000000000000" pitchFamily="34" charset="0"/>
              </a:rPr>
              <a:t>&lt;ere ;</a:t>
            </a:r>
            <a:r>
              <a:rPr lang="en-US" dirty="0" err="1">
                <a:latin typeface="CS New Athanasius" panose="020B0500000000000000" pitchFamily="34" charset="0"/>
              </a:rPr>
              <a:t>y`etacmici</a:t>
            </a:r>
            <a:r>
              <a:rPr lang="en-US" dirty="0">
                <a:latin typeface="CS New Athanasius" panose="020B0500000000000000" pitchFamily="34" charset="0"/>
              </a:rPr>
              <a:t> nan </a:t>
            </a:r>
            <a:r>
              <a:rPr lang="it-IT" dirty="0">
                <a:latin typeface="CS New Athanasius" panose="020B0500000000000000" pitchFamily="34" charset="0"/>
              </a:rPr>
              <a:t>`mpiOuwini </a:t>
            </a:r>
            <a:r>
              <a:rPr lang="ar-EG" dirty="0">
                <a:latin typeface="CS New Athanasius" panose="020B0500000000000000" pitchFamily="34" charset="0"/>
              </a:rPr>
              <a:t> </a:t>
            </a:r>
            <a:r>
              <a:rPr lang="it-IT" dirty="0">
                <a:latin typeface="CS New Athanasius" panose="020B0500000000000000" pitchFamily="34" charset="0"/>
              </a:rPr>
              <a:t>`nta`vmyi@ </a:t>
            </a:r>
          </a:p>
          <a:p>
            <a:pPr>
              <a:spcBef>
                <a:spcPts val="0"/>
              </a:spcBef>
              <a:defRPr/>
            </a:pPr>
            <a:r>
              <a:rPr lang="it-IT" dirty="0">
                <a:latin typeface="CS New Athanasius" panose="020B0500000000000000" pitchFamily="34" charset="0"/>
              </a:rPr>
              <a:t>P=,=c penNou] </a:t>
            </a: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=e=;=u</a:t>
            </a:r>
          </a:p>
        </p:txBody>
      </p:sp>
      <p:sp>
        <p:nvSpPr>
          <p:cNvPr id="4" name="Text Placeholder 3">
            <a:extLst>
              <a:ext uri="{FF2B5EF4-FFF2-40B4-BE49-F238E27FC236}">
                <a16:creationId xmlns:a16="http://schemas.microsoft.com/office/drawing/2014/main" id="{D8EEDAE6-3368-40D3-BFBD-F39264909C5E}"/>
              </a:ext>
            </a:extLst>
          </p:cNvPr>
          <p:cNvSpPr>
            <a:spLocks noGrp="1"/>
          </p:cNvSpPr>
          <p:nvPr>
            <p:ph type="body" idx="10"/>
          </p:nvPr>
        </p:nvSpPr>
        <p:spPr>
          <a:xfrm>
            <a:off x="1" y="4375248"/>
            <a:ext cx="9143999" cy="640505"/>
          </a:xfrm>
        </p:spPr>
        <p:txBody>
          <a:bodyPr/>
          <a:lstStyle/>
          <a:p>
            <a:r>
              <a:rPr lang="ar-EG" sz="3200" dirty="0">
                <a:solidFill>
                  <a:schemeClr val="lt1"/>
                </a:solidFill>
              </a:rPr>
              <a:t>السلام للتي ولدت لنا النور الحقيقي المسيح إلهنا العذراء القديسة</a:t>
            </a:r>
            <a:endParaRPr lang="en-GB" dirty="0"/>
          </a:p>
        </p:txBody>
      </p:sp>
    </p:spTree>
    <p:extLst>
      <p:ext uri="{BB962C8B-B14F-4D97-AF65-F5344CB8AC3E}">
        <p14:creationId xmlns:p14="http://schemas.microsoft.com/office/powerpoint/2010/main" val="32391124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defRPr/>
            </a:pPr>
            <a:r>
              <a:rPr lang="ar-KW" altLang="zh-CN" sz="3000" dirty="0"/>
              <a:t>ماتي هو إم إبشويس إى إهري إيجون</a:t>
            </a:r>
            <a:r>
              <a:rPr lang="ar-EG" altLang="zh-CN" sz="3000" dirty="0"/>
              <a:t> </a:t>
            </a:r>
            <a:r>
              <a:rPr lang="ar-KW" altLang="zh-CN" sz="3000" dirty="0"/>
              <a:t>إنتيف إيرأوناي نيم نين إبسيشي</a:t>
            </a:r>
            <a:r>
              <a:rPr lang="ar-EG" altLang="zh-CN" sz="3000" dirty="0"/>
              <a:t> </a:t>
            </a:r>
            <a:r>
              <a:rPr lang="ar-KW" altLang="zh-CN" sz="3000" dirty="0"/>
              <a:t>إنتيف كانين نوفي نان إيفول  </a:t>
            </a:r>
            <a:endParaRPr lang="ar-EG" sz="3000" dirty="0"/>
          </a:p>
        </p:txBody>
      </p:sp>
      <p:sp>
        <p:nvSpPr>
          <p:cNvPr id="5" name="Text Placeholder 4"/>
          <p:cNvSpPr>
            <a:spLocks noGrp="1"/>
          </p:cNvSpPr>
          <p:nvPr>
            <p:ph type="body" sz="quarter" idx="3"/>
          </p:nvPr>
        </p:nvSpPr>
        <p:spPr>
          <a:xfrm>
            <a:off x="0" y="5015754"/>
            <a:ext cx="9144000" cy="907996"/>
          </a:xfrm>
        </p:spPr>
        <p:txBody>
          <a:bodyPr anchor="ctr"/>
          <a:lstStyle/>
          <a:p>
            <a:pPr>
              <a:defRPr/>
            </a:pPr>
            <a:r>
              <a:rPr lang="en-US" dirty="0">
                <a:latin typeface="CS New Athanasius" panose="020B0500000000000000" pitchFamily="34" charset="0"/>
              </a:rPr>
              <a:t>Ma]ho `</a:t>
            </a:r>
            <a:r>
              <a:rPr lang="en-US" dirty="0" err="1">
                <a:latin typeface="CS New Athanasius" panose="020B0500000000000000" pitchFamily="34" charset="0"/>
              </a:rPr>
              <a:t>mP</a:t>
            </a:r>
            <a:r>
              <a:rPr lang="en-US" dirty="0">
                <a:latin typeface="CS New Athanasius" panose="020B0500000000000000" pitchFamily="34" charset="0"/>
              </a:rPr>
              <a:t>=o=c `</a:t>
            </a:r>
            <a:r>
              <a:rPr lang="en-US" dirty="0" err="1">
                <a:latin typeface="CS New Athanasius" panose="020B0500000000000000" pitchFamily="34" charset="0"/>
              </a:rPr>
              <a:t>e`hryi</a:t>
            </a:r>
            <a:r>
              <a:rPr lang="en-US" dirty="0">
                <a:latin typeface="CS New Athanasius" panose="020B0500000000000000" pitchFamily="34" charset="0"/>
              </a:rPr>
              <a:t> `</a:t>
            </a:r>
            <a:r>
              <a:rPr lang="en-US" dirty="0" err="1">
                <a:latin typeface="CS New Athanasius" panose="020B0500000000000000" pitchFamily="34" charset="0"/>
              </a:rPr>
              <a:t>ejwn</a:t>
            </a:r>
            <a:r>
              <a:rPr lang="en-US" dirty="0">
                <a:latin typeface="CS New Athanasius" panose="020B0500000000000000" pitchFamily="34" charset="0"/>
              </a:rPr>
              <a:t> `</a:t>
            </a:r>
            <a:r>
              <a:rPr lang="en-US" dirty="0" err="1">
                <a:latin typeface="CS New Athanasius" panose="020B0500000000000000" pitchFamily="34" charset="0"/>
              </a:rPr>
              <a:t>ntef`er</a:t>
            </a:r>
            <a:r>
              <a:rPr lang="en-US" dirty="0">
                <a:latin typeface="CS New Athanasius" panose="020B0500000000000000" pitchFamily="34" charset="0"/>
              </a:rPr>
              <a:t> </a:t>
            </a:r>
            <a:r>
              <a:rPr lang="en-US" dirty="0" err="1">
                <a:latin typeface="CS New Athanasius" panose="020B0500000000000000" pitchFamily="34" charset="0"/>
              </a:rPr>
              <a:t>ounai</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nen</a:t>
            </a:r>
            <a:r>
              <a:rPr lang="en-GB" dirty="0">
                <a:effectLst/>
                <a:latin typeface="CS New Athanasius" panose="020B0500000000000000" pitchFamily="34" charset="0"/>
              </a:rPr>
              <a:t>'</a:t>
            </a:r>
            <a:r>
              <a:rPr lang="en-US" dirty="0" err="1">
                <a:latin typeface="CS New Athanasius" panose="020B0500000000000000" pitchFamily="34" charset="0"/>
              </a:rPr>
              <a:t>u,y</a:t>
            </a:r>
            <a:r>
              <a:rPr lang="en-US" dirty="0">
                <a:latin typeface="CS New Athanasius" panose="020B0500000000000000" pitchFamily="34" charset="0"/>
              </a:rPr>
              <a:t> `</a:t>
            </a:r>
            <a:r>
              <a:rPr lang="en-US" dirty="0" err="1">
                <a:latin typeface="CS New Athanasius" panose="020B0500000000000000" pitchFamily="34" charset="0"/>
              </a:rPr>
              <a:t>ntef,a</a:t>
            </a:r>
            <a:r>
              <a:rPr lang="en-US" dirty="0">
                <a:latin typeface="CS New Athanasius" panose="020B0500000000000000" pitchFamily="34" charset="0"/>
              </a:rPr>
              <a:t> </a:t>
            </a:r>
            <a:r>
              <a:rPr lang="en-US" dirty="0" err="1">
                <a:latin typeface="CS New Athanasius" panose="020B0500000000000000" pitchFamily="34" charset="0"/>
              </a:rPr>
              <a:t>nennobi</a:t>
            </a:r>
            <a:r>
              <a:rPr lang="en-US" dirty="0">
                <a:latin typeface="CS New Athanasius" panose="020B0500000000000000" pitchFamily="34" charset="0"/>
              </a:rPr>
              <a:t> nan `</a:t>
            </a:r>
            <a:r>
              <a:rPr lang="en-US" dirty="0" err="1">
                <a:latin typeface="CS New Athanasius" panose="020B0500000000000000" pitchFamily="34" charset="0"/>
              </a:rPr>
              <a:t>ebol</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D658B918-5A23-412A-8B15-A0F652DC2DF1}"/>
              </a:ext>
            </a:extLst>
          </p:cNvPr>
          <p:cNvSpPr>
            <a:spLocks noGrp="1"/>
          </p:cNvSpPr>
          <p:nvPr>
            <p:ph type="body" idx="10"/>
          </p:nvPr>
        </p:nvSpPr>
        <p:spPr>
          <a:xfrm>
            <a:off x="1" y="4375248"/>
            <a:ext cx="9143999" cy="640505"/>
          </a:xfrm>
        </p:spPr>
        <p:txBody>
          <a:bodyPr/>
          <a:lstStyle/>
          <a:p>
            <a:r>
              <a:rPr lang="ar-EG" sz="3600" dirty="0">
                <a:solidFill>
                  <a:schemeClr val="lt1"/>
                </a:solidFill>
              </a:rPr>
              <a:t>اسألي الرب عنا ليصنع رحمة مع نفوسنا ويغفر لنا خطايانا.</a:t>
            </a:r>
            <a:endParaRPr lang="en-GB" sz="3600" dirty="0"/>
          </a:p>
        </p:txBody>
      </p:sp>
    </p:spTree>
    <p:extLst>
      <p:ext uri="{BB962C8B-B14F-4D97-AF65-F5344CB8AC3E}">
        <p14:creationId xmlns:p14="http://schemas.microsoft.com/office/powerpoint/2010/main" val="2957162024"/>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spcBef>
                <a:spcPts val="0"/>
              </a:spcBef>
              <a:defRPr/>
            </a:pPr>
            <a:r>
              <a:rPr lang="ar-KW" altLang="zh-CN" dirty="0"/>
              <a:t>تي بارثينوس ماريام : تي ثيئوطوكـوس إثؤواب</a:t>
            </a:r>
            <a:r>
              <a:rPr lang="ar-EG" altLang="zh-CN" dirty="0"/>
              <a:t> </a:t>
            </a:r>
            <a:r>
              <a:rPr lang="ar-KW" altLang="zh-CN" sz="3200" dirty="0"/>
              <a:t>تي إبروس تاتيس إى تين هوت إنتى إبجينوس إنتى تي ميت رومي </a:t>
            </a:r>
            <a:endParaRPr lang="ar-EG" sz="3200" dirty="0"/>
          </a:p>
        </p:txBody>
      </p:sp>
      <p:sp>
        <p:nvSpPr>
          <p:cNvPr id="5" name="Text Placeholder 4"/>
          <p:cNvSpPr>
            <a:spLocks noGrp="1"/>
          </p:cNvSpPr>
          <p:nvPr>
            <p:ph type="body" sz="quarter" idx="3"/>
          </p:nvPr>
        </p:nvSpPr>
        <p:spPr>
          <a:xfrm>
            <a:off x="0" y="4948518"/>
            <a:ext cx="9144000" cy="975231"/>
          </a:xfrm>
        </p:spPr>
        <p:txBody>
          <a:bodyPr anchor="ctr"/>
          <a:lstStyle/>
          <a:p>
            <a:pPr>
              <a:spcBef>
                <a:spcPts val="0"/>
              </a:spcBef>
              <a:defRPr/>
            </a:pP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Mariam@ ];</a:t>
            </a:r>
            <a:r>
              <a:rPr lang="en-US" dirty="0" err="1">
                <a:latin typeface="CS New Athanasius" panose="020B0500000000000000" pitchFamily="34" charset="0"/>
              </a:rPr>
              <a:t>eotokoc</a:t>
            </a:r>
            <a:r>
              <a:rPr lang="ar-EG" dirty="0">
                <a:latin typeface="CS New Athanasius" panose="020B0500000000000000" pitchFamily="34" charset="0"/>
              </a:rPr>
              <a:t> </a:t>
            </a:r>
            <a:r>
              <a:rPr lang="en-US" dirty="0">
                <a:latin typeface="CS New Athanasius" panose="020B0500000000000000" pitchFamily="34" charset="0"/>
              </a:rPr>
              <a:t>=e=;=u@ ]`</a:t>
            </a:r>
            <a:r>
              <a:rPr lang="en-US" dirty="0" err="1">
                <a:latin typeface="CS New Athanasius" panose="020B0500000000000000" pitchFamily="34" charset="0"/>
              </a:rPr>
              <a:t>proctatyc</a:t>
            </a:r>
            <a:r>
              <a:rPr lang="en-US" dirty="0">
                <a:latin typeface="CS New Athanasius" panose="020B0500000000000000" pitchFamily="34" charset="0"/>
              </a:rPr>
              <a:t> `</a:t>
            </a:r>
            <a:r>
              <a:rPr lang="en-US" dirty="0" err="1">
                <a:latin typeface="CS New Athanasius" panose="020B0500000000000000" pitchFamily="34" charset="0"/>
              </a:rPr>
              <a:t>etenhot</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pgenoc</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metrwmi</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9DE94F43-8B2B-4107-822C-0E3DB857E5C9}"/>
              </a:ext>
            </a:extLst>
          </p:cNvPr>
          <p:cNvSpPr>
            <a:spLocks noGrp="1"/>
          </p:cNvSpPr>
          <p:nvPr>
            <p:ph type="body" idx="10"/>
          </p:nvPr>
        </p:nvSpPr>
        <p:spPr>
          <a:xfrm>
            <a:off x="1" y="4375248"/>
            <a:ext cx="9143999" cy="573270"/>
          </a:xfrm>
        </p:spPr>
        <p:txBody>
          <a:bodyPr/>
          <a:lstStyle/>
          <a:p>
            <a:r>
              <a:rPr lang="ar-EG" dirty="0">
                <a:solidFill>
                  <a:schemeClr val="lt1"/>
                </a:solidFill>
              </a:rPr>
              <a:t>أيتها العذراء مريم والدة الإله القديسة الشفيعة الأمينة لجنس البشرية</a:t>
            </a:r>
            <a:endParaRPr lang="en-GB" dirty="0"/>
          </a:p>
        </p:txBody>
      </p:sp>
      <p:sp>
        <p:nvSpPr>
          <p:cNvPr id="8" name="Title 7">
            <a:extLst>
              <a:ext uri="{FF2B5EF4-FFF2-40B4-BE49-F238E27FC236}">
                <a16:creationId xmlns:a16="http://schemas.microsoft.com/office/drawing/2014/main" id="{B0FBA35F-60F1-40F9-9060-9DB22E7119A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1523807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dirty="0"/>
              <a:t>آري إبريسفافين إى إهري إيجون: ناهرين بخرستوس</a:t>
            </a:r>
            <a:r>
              <a:rPr lang="en-US" dirty="0"/>
              <a:t> </a:t>
            </a:r>
            <a:r>
              <a:rPr lang="ar-EG" dirty="0"/>
              <a:t>في إيتاري إيجفوف: هوبوس إنتيف إر إهموت نان</a:t>
            </a:r>
            <a:r>
              <a:rPr lang="en-US" dirty="0"/>
              <a:t>:</a:t>
            </a:r>
            <a:r>
              <a:rPr lang="ar-EG" dirty="0"/>
              <a:t> إم بيكو إيفول إنتى نين نوفي </a:t>
            </a:r>
          </a:p>
        </p:txBody>
      </p:sp>
      <p:sp>
        <p:nvSpPr>
          <p:cNvPr id="5" name="Text Placeholder 4"/>
          <p:cNvSpPr>
            <a:spLocks noGrp="1"/>
          </p:cNvSpPr>
          <p:nvPr>
            <p:ph type="body" sz="quarter" idx="3"/>
          </p:nvPr>
        </p:nvSpPr>
        <p:spPr>
          <a:xfrm>
            <a:off x="0" y="4975412"/>
            <a:ext cx="9144000" cy="948337"/>
          </a:xfrm>
        </p:spPr>
        <p:txBody>
          <a:bodyPr anchor="ctr"/>
          <a:lstStyle/>
          <a:p>
            <a:r>
              <a:rPr lang="en-US" sz="3300" dirty="0" err="1">
                <a:latin typeface="CS New Athanasius" panose="020B0500000000000000" pitchFamily="34" charset="0"/>
              </a:rPr>
              <a:t>Ari`precbeuin</a:t>
            </a:r>
            <a:r>
              <a:rPr lang="en-US" sz="3300" dirty="0">
                <a:latin typeface="CS New Athanasius" panose="020B0500000000000000" pitchFamily="34" charset="0"/>
              </a:rPr>
              <a:t> `</a:t>
            </a:r>
            <a:r>
              <a:rPr lang="en-US" sz="3300" dirty="0" err="1">
                <a:latin typeface="CS New Athanasius" panose="020B0500000000000000" pitchFamily="34" charset="0"/>
              </a:rPr>
              <a:t>e`hryi</a:t>
            </a:r>
            <a:r>
              <a:rPr lang="en-US" sz="3300" dirty="0">
                <a:latin typeface="CS New Athanasius" panose="020B0500000000000000" pitchFamily="34" charset="0"/>
              </a:rPr>
              <a:t> </a:t>
            </a:r>
            <a:r>
              <a:rPr lang="en-US" sz="3300" dirty="0" err="1">
                <a:latin typeface="CS New Athanasius" panose="020B0500000000000000" pitchFamily="34" charset="0"/>
              </a:rPr>
              <a:t>ejwn</a:t>
            </a:r>
            <a:r>
              <a:rPr lang="en-US" sz="3300" dirty="0">
                <a:latin typeface="CS New Athanasius" panose="020B0500000000000000" pitchFamily="34" charset="0"/>
              </a:rPr>
              <a:t>@ </a:t>
            </a:r>
            <a:r>
              <a:rPr lang="en-US" sz="3300" dirty="0" err="1">
                <a:latin typeface="CS New Athanasius" panose="020B0500000000000000" pitchFamily="34" charset="0"/>
              </a:rPr>
              <a:t>nahren</a:t>
            </a:r>
            <a:r>
              <a:rPr lang="en-US" sz="3300" dirty="0">
                <a:latin typeface="CS New Athanasius" panose="020B0500000000000000" pitchFamily="34" charset="0"/>
              </a:rPr>
              <a:t> P=,=c </a:t>
            </a:r>
            <a:r>
              <a:rPr lang="en-US" sz="3300" dirty="0" err="1">
                <a:latin typeface="CS New Athanasius" panose="020B0500000000000000" pitchFamily="34" charset="0"/>
              </a:rPr>
              <a:t>vy`etar`ejvof</a:t>
            </a:r>
            <a:r>
              <a:rPr lang="en-US" sz="3300" dirty="0">
                <a:latin typeface="CS New Athanasius" panose="020B0500000000000000" pitchFamily="34" charset="0"/>
              </a:rPr>
              <a:t>@ </a:t>
            </a:r>
            <a:r>
              <a:rPr lang="en-US" sz="3300" dirty="0" err="1">
                <a:latin typeface="CS New Athanasius" panose="020B0500000000000000" pitchFamily="34" charset="0"/>
              </a:rPr>
              <a:t>hopwc</a:t>
            </a:r>
            <a:r>
              <a:rPr lang="en-US" sz="3300" dirty="0">
                <a:latin typeface="CS New Athanasius" panose="020B0500000000000000" pitchFamily="34" charset="0"/>
              </a:rPr>
              <a:t> `</a:t>
            </a:r>
            <a:r>
              <a:rPr lang="en-US" sz="3300" dirty="0" err="1">
                <a:latin typeface="CS New Athanasius" panose="020B0500000000000000" pitchFamily="34" charset="0"/>
              </a:rPr>
              <a:t>ntef</a:t>
            </a:r>
            <a:r>
              <a:rPr lang="en-US" sz="3300" dirty="0">
                <a:latin typeface="CS New Athanasius" panose="020B0500000000000000" pitchFamily="34" charset="0"/>
              </a:rPr>
              <a:t> `</a:t>
            </a:r>
            <a:r>
              <a:rPr lang="en-US" sz="3300" dirty="0" err="1">
                <a:latin typeface="CS New Athanasius" panose="020B0500000000000000" pitchFamily="34" charset="0"/>
              </a:rPr>
              <a:t>er`hmot</a:t>
            </a:r>
            <a:r>
              <a:rPr lang="en-US" sz="3300" dirty="0">
                <a:latin typeface="CS New Athanasius" panose="020B0500000000000000" pitchFamily="34" charset="0"/>
              </a:rPr>
              <a:t> nan@ `</a:t>
            </a:r>
            <a:r>
              <a:rPr lang="en-US" sz="3300" dirty="0" err="1">
                <a:latin typeface="CS New Athanasius" panose="020B0500000000000000" pitchFamily="34" charset="0"/>
              </a:rPr>
              <a:t>m`pi,w</a:t>
            </a:r>
            <a:r>
              <a:rPr lang="en-US" sz="3300" dirty="0">
                <a:latin typeface="CS New Athanasius" panose="020B0500000000000000" pitchFamily="34" charset="0"/>
              </a:rPr>
              <a:t> `</a:t>
            </a:r>
            <a:r>
              <a:rPr lang="en-US" sz="3300" dirty="0" err="1">
                <a:latin typeface="CS New Athanasius" panose="020B0500000000000000" pitchFamily="34" charset="0"/>
              </a:rPr>
              <a:t>ebol</a:t>
            </a:r>
            <a:r>
              <a:rPr lang="en-US" sz="3300" dirty="0">
                <a:latin typeface="CS New Athanasius" panose="020B0500000000000000" pitchFamily="34" charset="0"/>
              </a:rPr>
              <a:t> `</a:t>
            </a:r>
            <a:r>
              <a:rPr lang="en-US" sz="3300" dirty="0" err="1">
                <a:latin typeface="CS New Athanasius" panose="020B0500000000000000" pitchFamily="34" charset="0"/>
              </a:rPr>
              <a:t>nte</a:t>
            </a:r>
            <a:r>
              <a:rPr lang="en-US" sz="3300" dirty="0">
                <a:latin typeface="CS New Athanasius" panose="020B0500000000000000" pitchFamily="34" charset="0"/>
              </a:rPr>
              <a:t> </a:t>
            </a:r>
            <a:r>
              <a:rPr lang="en-US" sz="3300" dirty="0" err="1">
                <a:latin typeface="CS New Athanasius" panose="020B0500000000000000" pitchFamily="34" charset="0"/>
              </a:rPr>
              <a:t>nennobi</a:t>
            </a:r>
            <a:r>
              <a:rPr lang="en-US" sz="3300"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77AAB22F-5943-4651-B760-EEC68D2E74FD}"/>
              </a:ext>
            </a:extLst>
          </p:cNvPr>
          <p:cNvSpPr>
            <a:spLocks noGrp="1"/>
          </p:cNvSpPr>
          <p:nvPr>
            <p:ph type="body" idx="10"/>
          </p:nvPr>
        </p:nvSpPr>
        <p:spPr>
          <a:xfrm>
            <a:off x="1" y="4375248"/>
            <a:ext cx="9143999" cy="600164"/>
          </a:xfrm>
        </p:spPr>
        <p:txBody>
          <a:bodyPr/>
          <a:lstStyle/>
          <a:p>
            <a:r>
              <a:rPr lang="ar-EG" sz="3300" dirty="0"/>
              <a:t>اشفعي فينا أمام المسيح الذي ولدته لكي ينعم علينا بغفران خطايانا</a:t>
            </a:r>
            <a:endParaRPr lang="en-GB" sz="3300" dirty="0"/>
          </a:p>
        </p:txBody>
      </p:sp>
    </p:spTree>
    <p:extLst>
      <p:ext uri="{BB962C8B-B14F-4D97-AF65-F5344CB8AC3E}">
        <p14:creationId xmlns:p14="http://schemas.microsoft.com/office/powerpoint/2010/main" val="114539282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p:txBody>
          <a:bodyPr/>
          <a:lstStyle/>
          <a:p>
            <a:r>
              <a:rPr lang="it-IT" sz="4000" dirty="0">
                <a:latin typeface="CS New Athanasius" panose="020B0500000000000000" pitchFamily="34" charset="0"/>
              </a:rPr>
              <a:t>&lt;ere ne `w ]par;enoc@ ]ourw `mmyi `n`aly;iny</a:t>
            </a:r>
            <a:endParaRPr lang="en-US" sz="40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6B61EF75-4505-4925-B60E-67BC2CB6B2F2}"/>
              </a:ext>
            </a:extLst>
          </p:cNvPr>
          <p:cNvSpPr>
            <a:spLocks noGrp="1"/>
          </p:cNvSpPr>
          <p:nvPr>
            <p:ph type="body" idx="10"/>
          </p:nvPr>
        </p:nvSpPr>
        <p:spPr/>
        <p:txBody>
          <a:bodyPr/>
          <a:lstStyle/>
          <a:p>
            <a:r>
              <a:rPr lang="ar-EG" sz="4000" dirty="0"/>
              <a:t> السلام لك ايتها العذراء، الملكة الحقيقية الحقانية</a:t>
            </a:r>
            <a:endParaRPr lang="en-GB" sz="4000" dirty="0"/>
          </a:p>
        </p:txBody>
      </p:sp>
    </p:spTree>
    <p:extLst>
      <p:ext uri="{BB962C8B-B14F-4D97-AF65-F5344CB8AC3E}">
        <p14:creationId xmlns:p14="http://schemas.microsoft.com/office/powerpoint/2010/main" val="261306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5886029"/>
            <a:ext cx="9144001" cy="971972"/>
          </a:xfrm>
        </p:spPr>
        <p:txBody>
          <a:bodyPr anchor="ctr"/>
          <a:lstStyle/>
          <a:p>
            <a:r>
              <a:rPr lang="ar-EG" sz="3600" dirty="0"/>
              <a:t>إف إيه طاجرو هيچين بيف إثرونوس إن هان ميش إنرومبي نيم هان سيو إن هيريني كون.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ef`etajrwou</a:t>
            </a:r>
            <a:r>
              <a:rPr lang="en-US" dirty="0"/>
              <a:t> </a:t>
            </a:r>
            <a:r>
              <a:rPr lang="en-US" dirty="0" err="1"/>
              <a:t>hijen</a:t>
            </a:r>
            <a:r>
              <a:rPr lang="en-US" dirty="0"/>
              <a:t> </a:t>
            </a:r>
            <a:r>
              <a:rPr lang="en-US" dirty="0" err="1"/>
              <a:t>nou</a:t>
            </a:r>
            <a:r>
              <a:rPr lang="en-US" dirty="0"/>
              <a:t>`;</a:t>
            </a:r>
            <a:r>
              <a:rPr lang="en-US" dirty="0" err="1"/>
              <a:t>ronoc</a:t>
            </a:r>
            <a:r>
              <a:rPr lang="en-US" dirty="0"/>
              <a:t> `</a:t>
            </a:r>
            <a:r>
              <a:rPr lang="en-US" dirty="0" err="1"/>
              <a:t>nhanmys</a:t>
            </a:r>
            <a:r>
              <a:rPr lang="en-US" dirty="0"/>
              <a:t> `</a:t>
            </a:r>
            <a:r>
              <a:rPr lang="en-US" dirty="0" err="1"/>
              <a:t>nrompi</a:t>
            </a:r>
            <a:r>
              <a:rPr lang="en-US" dirty="0"/>
              <a:t> </a:t>
            </a:r>
            <a:r>
              <a:rPr lang="en-US" dirty="0" err="1"/>
              <a:t>nem</a:t>
            </a:r>
            <a:r>
              <a:rPr lang="en-US" dirty="0"/>
              <a:t> </a:t>
            </a:r>
            <a:r>
              <a:rPr lang="en-US" dirty="0" err="1"/>
              <a:t>hancyou</a:t>
            </a:r>
            <a:r>
              <a:rPr lang="en-US" dirty="0"/>
              <a:t> `</a:t>
            </a:r>
            <a:r>
              <a:rPr lang="en-US" dirty="0" err="1"/>
              <a:t>nhirynikon</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50639"/>
            <a:ext cx="9144000" cy="692008"/>
          </a:xfrm>
        </p:spPr>
        <p:txBody>
          <a:bodyPr/>
          <a:lstStyle/>
          <a:p>
            <a:pPr rtl="1"/>
            <a:r>
              <a:rPr lang="ar-EG" sz="4000" dirty="0">
                <a:cs typeface="+mj-cs"/>
              </a:rPr>
              <a:t>يثبته على كرسيه سنين عديدة وأزمنة سلامية. </a:t>
            </a:r>
            <a:endParaRPr lang="en-US" sz="4000" dirty="0">
              <a:cs typeface="+mj-cs"/>
            </a:endParaRPr>
          </a:p>
        </p:txBody>
      </p:sp>
    </p:spTree>
    <p:extLst>
      <p:ext uri="{BB962C8B-B14F-4D97-AF65-F5344CB8AC3E}">
        <p14:creationId xmlns:p14="http://schemas.microsoft.com/office/powerpoint/2010/main" val="213907363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239435"/>
            <a:ext cx="9143999" cy="628510"/>
          </a:xfrm>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53372"/>
            <a:ext cx="9144000" cy="1086063"/>
          </a:xfrm>
        </p:spPr>
        <p:txBody>
          <a:bodyPr anchor="ctr"/>
          <a:lstStyle/>
          <a:p>
            <a:r>
              <a:rPr lang="en-US" sz="4400" dirty="0">
                <a:latin typeface="CS New Athanasius" panose="020B0500000000000000" pitchFamily="34" charset="0"/>
              </a:rPr>
              <a:t>,ere `</a:t>
            </a:r>
            <a:r>
              <a:rPr lang="en-US" sz="4400" dirty="0" err="1">
                <a:latin typeface="CS New Athanasius" panose="020B0500000000000000" pitchFamily="34" charset="0"/>
              </a:rPr>
              <a:t>psousou</a:t>
            </a:r>
            <a:r>
              <a:rPr lang="en-US" sz="4400" dirty="0">
                <a:latin typeface="CS New Athanasius" panose="020B0500000000000000" pitchFamily="34" charset="0"/>
              </a:rPr>
              <a:t> `</a:t>
            </a:r>
            <a:r>
              <a:rPr lang="en-US" sz="4400" dirty="0" err="1">
                <a:latin typeface="CS New Athanasius" panose="020B0500000000000000" pitchFamily="34" charset="0"/>
              </a:rPr>
              <a:t>nte</a:t>
            </a:r>
            <a:r>
              <a:rPr lang="en-US" sz="4400" dirty="0">
                <a:latin typeface="CS New Athanasius" panose="020B0500000000000000" pitchFamily="34" charset="0"/>
              </a:rPr>
              <a:t> </a:t>
            </a:r>
            <a:r>
              <a:rPr lang="en-US" sz="4400" dirty="0" err="1">
                <a:latin typeface="CS New Athanasius" panose="020B0500000000000000" pitchFamily="34" charset="0"/>
              </a:rPr>
              <a:t>penjenoc</a:t>
            </a:r>
            <a:r>
              <a:rPr lang="en-US" sz="4400" dirty="0">
                <a:latin typeface="CS New Athanasius" panose="020B0500000000000000" pitchFamily="34" charset="0"/>
              </a:rPr>
              <a:t>@ </a:t>
            </a:r>
            <a:r>
              <a:rPr lang="en-US" sz="4400" dirty="0" err="1">
                <a:latin typeface="CS New Athanasius" panose="020B0500000000000000" pitchFamily="34" charset="0"/>
              </a:rPr>
              <a:t>are`jfo</a:t>
            </a:r>
            <a:r>
              <a:rPr lang="en-US" sz="4400" dirty="0">
                <a:latin typeface="CS New Athanasius" panose="020B0500000000000000" pitchFamily="34" charset="0"/>
              </a:rPr>
              <a:t> nan `</a:t>
            </a:r>
            <a:r>
              <a:rPr lang="en-US" sz="4400" dirty="0" err="1">
                <a:latin typeface="CS New Athanasius" panose="020B0500000000000000" pitchFamily="34" charset="0"/>
              </a:rPr>
              <a:t>nEmmanouyl</a:t>
            </a:r>
            <a:endParaRPr lang="en-US" sz="138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4D9397EB-4EA5-4BD4-974D-2DFCD7705E53}"/>
              </a:ext>
            </a:extLst>
          </p:cNvPr>
          <p:cNvSpPr>
            <a:spLocks noGrp="1"/>
          </p:cNvSpPr>
          <p:nvPr>
            <p:ph type="body" idx="10"/>
          </p:nvPr>
        </p:nvSpPr>
        <p:spPr>
          <a:xfrm>
            <a:off x="1" y="4375248"/>
            <a:ext cx="9143999" cy="640505"/>
          </a:xfrm>
        </p:spPr>
        <p:txBody>
          <a:bodyPr/>
          <a:lstStyle/>
          <a:p>
            <a:r>
              <a:rPr lang="ar-EG" sz="4000" dirty="0">
                <a:solidFill>
                  <a:schemeClr val="lt1"/>
                </a:solidFill>
              </a:rPr>
              <a:t>السلام لفخر جنسنا ، ولدت لنا عمانوئيل</a:t>
            </a:r>
            <a:endParaRPr lang="ar-SA" sz="39400" dirty="0"/>
          </a:p>
        </p:txBody>
      </p:sp>
    </p:spTree>
    <p:extLst>
      <p:ext uri="{BB962C8B-B14F-4D97-AF65-F5344CB8AC3E}">
        <p14:creationId xmlns:p14="http://schemas.microsoft.com/office/powerpoint/2010/main" val="42984449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085574"/>
            <a:ext cx="9143999" cy="782372"/>
          </a:xfrm>
        </p:spPr>
        <p:txBody>
          <a:bodyPr anchor="ct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157620"/>
            <a:ext cx="9144000" cy="927954"/>
          </a:xfrm>
        </p:spPr>
        <p:txBody>
          <a:bodyPr anchor="ctr"/>
          <a:lstStyle/>
          <a:p>
            <a:r>
              <a:rPr lang="en-US" sz="4000" dirty="0">
                <a:latin typeface="CS New Athanasius" panose="020B0500000000000000" pitchFamily="34" charset="0"/>
              </a:rPr>
              <a:t>Ten]ho `</a:t>
            </a:r>
            <a:r>
              <a:rPr lang="en-US" sz="4000" dirty="0" err="1">
                <a:latin typeface="CS New Athanasius" panose="020B0500000000000000" pitchFamily="34" charset="0"/>
              </a:rPr>
              <a:t>aripenmeu`i</a:t>
            </a:r>
            <a:r>
              <a:rPr lang="en-US" sz="4000" dirty="0">
                <a:latin typeface="CS New Athanasius" panose="020B0500000000000000" pitchFamily="34" charset="0"/>
              </a:rPr>
              <a:t>@ `w ]`</a:t>
            </a:r>
            <a:r>
              <a:rPr lang="en-US" sz="4000" dirty="0" err="1">
                <a:latin typeface="CS New Athanasius" panose="020B0500000000000000" pitchFamily="34" charset="0"/>
              </a:rPr>
              <a:t>proctatyc</a:t>
            </a:r>
            <a:r>
              <a:rPr lang="en-US" sz="4000" dirty="0">
                <a:latin typeface="CS New Athanasius" panose="020B0500000000000000" pitchFamily="34" charset="0"/>
              </a:rPr>
              <a:t> `etenhot</a:t>
            </a:r>
          </a:p>
        </p:txBody>
      </p:sp>
      <p:sp>
        <p:nvSpPr>
          <p:cNvPr id="4" name="Text Placeholder 3">
            <a:extLst>
              <a:ext uri="{FF2B5EF4-FFF2-40B4-BE49-F238E27FC236}">
                <a16:creationId xmlns:a16="http://schemas.microsoft.com/office/drawing/2014/main" id="{55F05FF9-18B2-4529-962A-6CF75CD2C167}"/>
              </a:ext>
            </a:extLst>
          </p:cNvPr>
          <p:cNvSpPr>
            <a:spLocks noGrp="1"/>
          </p:cNvSpPr>
          <p:nvPr>
            <p:ph type="body" idx="10"/>
          </p:nvPr>
        </p:nvSpPr>
        <p:spPr/>
        <p:txBody>
          <a:bodyPr/>
          <a:lstStyle/>
          <a:p>
            <a:r>
              <a:rPr lang="ar-EG" sz="4400" dirty="0">
                <a:solidFill>
                  <a:schemeClr val="lt1"/>
                </a:solidFill>
              </a:rPr>
              <a:t>نسألك أذكرينا، ايتها الشفيعة المؤتمنة، </a:t>
            </a:r>
            <a:endParaRPr lang="en-GB" sz="4400" dirty="0"/>
          </a:p>
        </p:txBody>
      </p:sp>
    </p:spTree>
    <p:extLst>
      <p:ext uri="{BB962C8B-B14F-4D97-AF65-F5344CB8AC3E}">
        <p14:creationId xmlns:p14="http://schemas.microsoft.com/office/powerpoint/2010/main" val="2679207856"/>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31858"/>
            <a:ext cx="9143999" cy="736087"/>
          </a:xfrm>
        </p:spPr>
        <p:txBody>
          <a:bodyPr anchor="ct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136720"/>
            <a:ext cx="9144000" cy="995137"/>
          </a:xfrm>
        </p:spPr>
        <p:txBody>
          <a:bodyPr anchor="ctr"/>
          <a:lstStyle/>
          <a:p>
            <a:r>
              <a:rPr lang="en-US" dirty="0" err="1">
                <a:latin typeface="CS New Athanasius" panose="020B0500000000000000" pitchFamily="34" charset="0"/>
              </a:rPr>
              <a:t>nahren</a:t>
            </a:r>
            <a:r>
              <a:rPr lang="en-US" dirty="0">
                <a:latin typeface="CS New Athanasius" panose="020B0500000000000000" pitchFamily="34" charset="0"/>
              </a:rPr>
              <a:t> P=</a:t>
            </a:r>
            <a:r>
              <a:rPr lang="en-US" dirty="0" err="1">
                <a:latin typeface="CS New Athanasius" panose="020B0500000000000000" pitchFamily="34" charset="0"/>
              </a:rPr>
              <a:t>oc</a:t>
            </a:r>
            <a:r>
              <a:rPr lang="en-US" dirty="0">
                <a:latin typeface="CS New Athanasius" panose="020B0500000000000000" pitchFamily="34" charset="0"/>
              </a:rPr>
              <a:t> I=</a:t>
            </a:r>
            <a:r>
              <a:rPr lang="en-US" dirty="0" err="1">
                <a:latin typeface="CS New Athanasius" panose="020B0500000000000000" pitchFamily="34" charset="0"/>
              </a:rPr>
              <a:t>yc</a:t>
            </a:r>
            <a:r>
              <a:rPr lang="en-US" dirty="0">
                <a:latin typeface="CS New Athanasius" panose="020B0500000000000000" pitchFamily="34" charset="0"/>
              </a:rPr>
              <a:t> P=,=c @ `</a:t>
            </a:r>
            <a:r>
              <a:rPr lang="en-US" dirty="0" err="1">
                <a:latin typeface="CS New Athanasius" panose="020B0500000000000000" pitchFamily="34" charset="0"/>
              </a:rPr>
              <a:t>ntef,a</a:t>
            </a:r>
            <a:r>
              <a:rPr lang="en-US" dirty="0">
                <a:latin typeface="CS New Athanasius" panose="020B0500000000000000" pitchFamily="34" charset="0"/>
              </a:rPr>
              <a:t> nennobi nan `</a:t>
            </a:r>
            <a:r>
              <a:rPr lang="en-US" dirty="0" err="1">
                <a:latin typeface="CS New Athanasius" panose="020B0500000000000000" pitchFamily="34" charset="0"/>
              </a:rPr>
              <a:t>ebol</a:t>
            </a:r>
            <a:r>
              <a:rPr lang="en-US"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94807FBA-62BD-4295-A6E6-5DE82BA34146}"/>
              </a:ext>
            </a:extLst>
          </p:cNvPr>
          <p:cNvSpPr>
            <a:spLocks noGrp="1"/>
          </p:cNvSpPr>
          <p:nvPr>
            <p:ph type="body" idx="10"/>
          </p:nvPr>
        </p:nvSpPr>
        <p:spPr>
          <a:xfrm>
            <a:off x="1" y="4375248"/>
            <a:ext cx="9143999" cy="707686"/>
          </a:xfrm>
        </p:spPr>
        <p:txBody>
          <a:bodyPr/>
          <a:lstStyle/>
          <a:p>
            <a:r>
              <a:rPr lang="ar-EG" sz="4000" dirty="0">
                <a:solidFill>
                  <a:schemeClr val="lt1"/>
                </a:solidFill>
              </a:rPr>
              <a:t>أمام ربنا يسوع المسيح، ليغفر لنا خطايانا.</a:t>
            </a:r>
            <a:endParaRPr lang="en-GB" sz="4000" dirty="0"/>
          </a:p>
        </p:txBody>
      </p:sp>
    </p:spTree>
    <p:extLst>
      <p:ext uri="{BB962C8B-B14F-4D97-AF65-F5344CB8AC3E}">
        <p14:creationId xmlns:p14="http://schemas.microsoft.com/office/powerpoint/2010/main" val="139971759"/>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FDE3-53DF-4C86-AEB2-1687E770FA26}"/>
              </a:ext>
            </a:extLst>
          </p:cNvPr>
          <p:cNvSpPr>
            <a:spLocks noGrp="1"/>
          </p:cNvSpPr>
          <p:nvPr>
            <p:ph type="title"/>
          </p:nvPr>
        </p:nvSpPr>
        <p:spPr>
          <a:xfrm>
            <a:off x="-2433918" y="0"/>
            <a:ext cx="2433918" cy="1828800"/>
          </a:xfrm>
        </p:spPr>
        <p:txBody>
          <a:bodyPr>
            <a:normAutofit fontScale="90000"/>
          </a:bodyPr>
          <a:lstStyle/>
          <a:p>
            <a:pPr algn="ctr" rtl="1"/>
            <a:r>
              <a:rPr lang="ar-EG" sz="3600" dirty="0">
                <a:solidFill>
                  <a:srgbClr val="FFC000"/>
                </a:solidFill>
              </a:rPr>
              <a:t>الذكصولوجيات</a:t>
            </a:r>
            <a:br>
              <a:rPr lang="ar-EG" sz="3600" dirty="0">
                <a:solidFill>
                  <a:srgbClr val="FFC000"/>
                </a:solidFill>
              </a:rPr>
            </a:br>
            <a:r>
              <a:rPr lang="ar-EG" sz="3600" dirty="0">
                <a:solidFill>
                  <a:srgbClr val="FFC000"/>
                </a:solidFill>
              </a:rPr>
              <a:t>- لضمان تشغيل ملف لا تزيل هذه الصفحة</a:t>
            </a:r>
            <a:endParaRPr lang="en-GB" sz="3600" dirty="0">
              <a:solidFill>
                <a:srgbClr val="FFC000"/>
              </a:solidFill>
            </a:endParaRPr>
          </a:p>
        </p:txBody>
      </p:sp>
      <p:sp>
        <p:nvSpPr>
          <p:cNvPr id="3" name="TextBox 2">
            <a:hlinkClick r:id="rId2" action="ppaction://hlinkpres?slideindex=5&amp;slidetitle=الذكصولوجيات"/>
            <a:extLst>
              <a:ext uri="{FF2B5EF4-FFF2-40B4-BE49-F238E27FC236}">
                <a16:creationId xmlns:a16="http://schemas.microsoft.com/office/drawing/2014/main" id="{7F2B81D0-46D5-40CD-8187-25513A08366A}"/>
              </a:ext>
            </a:extLst>
          </p:cNvPr>
          <p:cNvSpPr txBox="1"/>
          <p:nvPr/>
        </p:nvSpPr>
        <p:spPr>
          <a:xfrm>
            <a:off x="0" y="4383741"/>
            <a:ext cx="9144000" cy="2708434"/>
          </a:xfrm>
          <a:prstGeom prst="rect">
            <a:avLst/>
          </a:prstGeom>
          <a:noFill/>
        </p:spPr>
        <p:txBody>
          <a:bodyPr wrap="square" rtlCol="0">
            <a:spAutoFit/>
          </a:bodyPr>
          <a:lstStyle/>
          <a:p>
            <a:pPr algn="ctr" rtl="1"/>
            <a:r>
              <a:rPr lang="ar-EG" sz="17000" b="1" dirty="0">
                <a:solidFill>
                  <a:srgbClr val="FFC000"/>
                </a:solidFill>
                <a:latin typeface="Traditional Arabic" panose="02020603050405020304" pitchFamily="18" charset="-78"/>
                <a:cs typeface="Traditional Arabic" panose="02020603050405020304" pitchFamily="18" charset="-78"/>
              </a:rPr>
              <a:t>الذكصولوجيات</a:t>
            </a:r>
            <a:endParaRPr lang="en-GB" sz="17000" b="1"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8419515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B290-A42D-4EE0-AFB3-E78C2FAF3DA8}"/>
              </a:ext>
            </a:extLst>
          </p:cNvPr>
          <p:cNvSpPr>
            <a:spLocks noGrp="1"/>
          </p:cNvSpPr>
          <p:nvPr>
            <p:ph type="title"/>
          </p:nvPr>
        </p:nvSpPr>
        <p:spPr/>
        <p:txBody>
          <a:bodyPr/>
          <a:lstStyle/>
          <a:p>
            <a:r>
              <a:rPr lang="ar-EG" dirty="0">
                <a:solidFill>
                  <a:srgbClr val="FFC000"/>
                </a:solidFill>
              </a:rPr>
              <a:t>مقدمة قانون الإيمان</a:t>
            </a:r>
            <a:endParaRPr lang="en-GB" dirty="0">
              <a:solidFill>
                <a:srgbClr val="FFC000"/>
              </a:solidFill>
            </a:endParaRPr>
          </a:p>
        </p:txBody>
      </p:sp>
      <p:sp>
        <p:nvSpPr>
          <p:cNvPr id="3" name="Text Placeholder 2">
            <a:extLst>
              <a:ext uri="{FF2B5EF4-FFF2-40B4-BE49-F238E27FC236}">
                <a16:creationId xmlns:a16="http://schemas.microsoft.com/office/drawing/2014/main" id="{08C9CAE8-1867-4268-8C49-6E83E89B4FB0}"/>
              </a:ext>
            </a:extLst>
          </p:cNvPr>
          <p:cNvSpPr>
            <a:spLocks noGrp="1"/>
          </p:cNvSpPr>
          <p:nvPr>
            <p:ph type="body" sz="quarter" idx="10"/>
          </p:nvPr>
        </p:nvSpPr>
        <p:spPr>
          <a:xfrm>
            <a:off x="0" y="4276165"/>
            <a:ext cx="9144000" cy="2581835"/>
          </a:xfrm>
        </p:spPr>
        <p:txBody>
          <a:bodyPr anchor="t"/>
          <a:lstStyle/>
          <a:p>
            <a:pPr>
              <a:lnSpc>
                <a:spcPct val="100000"/>
              </a:lnSpc>
            </a:pPr>
            <a:r>
              <a:rPr lang="ar-EG" sz="5400" kern="10" dirty="0">
                <a:ln w="9525">
                  <a:noFill/>
                  <a:round/>
                  <a:headEnd/>
                  <a:tailEnd/>
                </a:ln>
                <a:solidFill>
                  <a:schemeClr val="bg1"/>
                </a:solidFill>
                <a:effectLst/>
                <a:latin typeface="Times New Roman"/>
                <a:cs typeface="Times New Roman"/>
              </a:rPr>
              <a:t>نعظمك يا ام النور الحقيقي و نمجدك ايتها العذراء القديسة والدة الإله. لأنك ولدت لنا مخلص العالم. أتى و خلص نفوسنا.</a:t>
            </a:r>
            <a:br>
              <a:rPr lang="ar-EG" sz="5400" kern="10" dirty="0">
                <a:ln w="9525">
                  <a:noFill/>
                  <a:round/>
                  <a:headEnd/>
                  <a:tailEnd/>
                </a:ln>
                <a:solidFill>
                  <a:schemeClr val="bg1"/>
                </a:solidFill>
                <a:effectLst/>
                <a:latin typeface="Times New Roman"/>
                <a:cs typeface="Times New Roman"/>
              </a:rPr>
            </a:br>
            <a:endParaRPr lang="ar-EG" sz="5400" kern="10" dirty="0">
              <a:ln w="9525">
                <a:noFill/>
                <a:round/>
                <a:headEnd/>
                <a:tailEnd/>
              </a:ln>
              <a:solidFill>
                <a:schemeClr val="bg1"/>
              </a:solidFill>
              <a:effectLst/>
              <a:latin typeface="Times New Roman"/>
              <a:cs typeface="Times New Roman"/>
            </a:endParaRPr>
          </a:p>
        </p:txBody>
      </p:sp>
    </p:spTree>
    <p:extLst>
      <p:ext uri="{BB962C8B-B14F-4D97-AF65-F5344CB8AC3E}">
        <p14:creationId xmlns:p14="http://schemas.microsoft.com/office/powerpoint/2010/main" val="284911344"/>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571002-F3AC-49A8-9F3B-D920E1386BD9}"/>
              </a:ext>
            </a:extLst>
          </p:cNvPr>
          <p:cNvSpPr>
            <a:spLocks noGrp="1"/>
          </p:cNvSpPr>
          <p:nvPr>
            <p:ph type="body" sz="quarter" idx="10"/>
          </p:nvPr>
        </p:nvSpPr>
        <p:spPr/>
        <p:txBody>
          <a:bodyPr/>
          <a:lstStyle/>
          <a:p>
            <a:pPr>
              <a:lnSpc>
                <a:spcPct val="100000"/>
              </a:lnSpc>
            </a:pPr>
            <a:r>
              <a:rPr lang="ar-EG" sz="5400" kern="10" dirty="0">
                <a:ln w="9525">
                  <a:noFill/>
                  <a:round/>
                  <a:headEnd/>
                  <a:tailEnd/>
                </a:ln>
                <a:latin typeface="Times New Roman"/>
                <a:cs typeface="Times New Roman"/>
              </a:rPr>
              <a:t>المجد لك يا سيدنا و ملكنا المسيح: فخر الرسل، إكليل الشهداء، تهليل الصديقين، ثبات الكنائس، غفران الخطايا.</a:t>
            </a:r>
          </a:p>
        </p:txBody>
      </p:sp>
    </p:spTree>
    <p:extLst>
      <p:ext uri="{BB962C8B-B14F-4D97-AF65-F5344CB8AC3E}">
        <p14:creationId xmlns:p14="http://schemas.microsoft.com/office/powerpoint/2010/main" val="2522126765"/>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1E92BC-36A8-4869-AAD6-CA6B300EBC2B}"/>
              </a:ext>
            </a:extLst>
          </p:cNvPr>
          <p:cNvSpPr>
            <a:spLocks noGrp="1"/>
          </p:cNvSpPr>
          <p:nvPr>
            <p:ph type="body" sz="quarter" idx="10"/>
          </p:nvPr>
        </p:nvSpPr>
        <p:spPr/>
        <p:txBody>
          <a:bodyPr anchor="t"/>
          <a:lstStyle/>
          <a:p>
            <a:r>
              <a:rPr lang="ar-EG" sz="6000" kern="10" dirty="0">
                <a:ln w="9525">
                  <a:noFill/>
                  <a:round/>
                  <a:headEnd/>
                  <a:tailEnd/>
                </a:ln>
                <a:latin typeface="Times New Roman"/>
                <a:cs typeface="Times New Roman"/>
              </a:rPr>
              <a:t>نسجد للثالوث القدوس: لاهوت واحد. نسجد له و نمجده. يا رب ارحم، يا رب ارحم، يا رب بارك. امين.</a:t>
            </a:r>
          </a:p>
          <a:p>
            <a:endParaRPr lang="en-GB" sz="6000" dirty="0"/>
          </a:p>
        </p:txBody>
      </p:sp>
    </p:spTree>
    <p:extLst>
      <p:ext uri="{BB962C8B-B14F-4D97-AF65-F5344CB8AC3E}">
        <p14:creationId xmlns:p14="http://schemas.microsoft.com/office/powerpoint/2010/main" val="3230631304"/>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CCCD4A-F4DD-4BC7-B7AB-FEE5E7B01245}"/>
              </a:ext>
            </a:extLst>
          </p:cNvPr>
          <p:cNvSpPr>
            <a:spLocks noGrp="1"/>
          </p:cNvSpPr>
          <p:nvPr>
            <p:ph type="title"/>
          </p:nvPr>
        </p:nvSpPr>
        <p:spPr>
          <a:xfrm>
            <a:off x="-1550504" y="0"/>
            <a:ext cx="1550504" cy="1129553"/>
          </a:xfrm>
        </p:spPr>
        <p:txBody>
          <a:bodyPr>
            <a:normAutofit/>
          </a:bodyPr>
          <a:lstStyle/>
          <a:p>
            <a:r>
              <a:rPr lang="ar-EG" sz="3600" dirty="0">
                <a:solidFill>
                  <a:srgbClr val="FFC000"/>
                </a:solidFill>
              </a:rPr>
              <a:t>قانون الايمان</a:t>
            </a:r>
            <a:endParaRPr lang="en-GB" sz="3600" dirty="0">
              <a:solidFill>
                <a:srgbClr val="FFC000"/>
              </a:solidFill>
            </a:endParaRPr>
          </a:p>
        </p:txBody>
      </p:sp>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33875"/>
            <a:ext cx="9144000" cy="2524125"/>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بالحقيقة</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نؤمن 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إ</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له واحد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الله الآب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ضابط</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الكل</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خالق السماء و</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الأرض</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ما</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رى وما لا</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رى</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نؤمن برب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واحد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يسوع المسيح</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ابن الله الوحيد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ar-SA" altLang="en-US" sz="4000" b="1" dirty="0">
                <a:solidFill>
                  <a:schemeClr val="bg1"/>
                </a:solidFill>
                <a:latin typeface="Times New Roman" panose="02020603050405020304" pitchFamily="18" charset="0"/>
                <a:cs typeface="Times New Roman" panose="02020603050405020304" pitchFamily="18" charset="0"/>
              </a:rPr>
              <a:t>المولود من الآب قبل كل الدهور</a:t>
            </a:r>
            <a:r>
              <a:rPr lang="ar-EG" altLang="en-US" sz="4000" b="1" dirty="0">
                <a:solidFill>
                  <a:schemeClr val="bg1"/>
                </a:solidFill>
                <a:latin typeface="Times New Roman" panose="02020603050405020304" pitchFamily="18" charset="0"/>
                <a:cs typeface="Times New Roman" panose="02020603050405020304" pitchFamily="18" charset="0"/>
              </a:rPr>
              <a:t>.</a:t>
            </a:r>
            <a:r>
              <a:rPr lang="ar-SA" altLang="en-US" sz="4000" b="1" dirty="0">
                <a:solidFill>
                  <a:schemeClr val="bg1"/>
                </a:solidFill>
                <a:latin typeface="Times New Roman" panose="02020603050405020304" pitchFamily="18" charset="0"/>
                <a:cs typeface="Times New Roman" panose="02020603050405020304" pitchFamily="18" charset="0"/>
              </a:rPr>
              <a:t> نور من نور</a:t>
            </a:r>
            <a:r>
              <a:rPr lang="ar-EG" altLang="en-US" sz="4000" b="1" dirty="0">
                <a:solidFill>
                  <a:schemeClr val="bg1"/>
                </a:solidFill>
                <a:latin typeface="Times New Roman" panose="02020603050405020304" pitchFamily="18" charset="0"/>
                <a:cs typeface="Times New Roman" panose="02020603050405020304" pitchFamily="18" charset="0"/>
              </a:rPr>
              <a:t>،</a:t>
            </a:r>
            <a:r>
              <a:rPr lang="ar-SA" altLang="en-US" sz="4000" b="1" dirty="0">
                <a:solidFill>
                  <a:schemeClr val="bg1"/>
                </a:solidFill>
                <a:latin typeface="Times New Roman" panose="02020603050405020304" pitchFamily="18" charset="0"/>
                <a:cs typeface="Times New Roman" panose="02020603050405020304" pitchFamily="18" charset="0"/>
              </a:rPr>
              <a:t> </a:t>
            </a:r>
            <a:r>
              <a:rPr lang="ar-EG" altLang="en-US" sz="4000" b="1" dirty="0">
                <a:solidFill>
                  <a:schemeClr val="bg1"/>
                </a:solidFill>
                <a:latin typeface="Times New Roman" panose="02020603050405020304" pitchFamily="18" charset="0"/>
                <a:cs typeface="Times New Roman" panose="02020603050405020304" pitchFamily="18" charset="0"/>
              </a:rPr>
              <a:t>إ</a:t>
            </a:r>
            <a:r>
              <a:rPr lang="ar-SA" altLang="en-US" sz="4000" b="1" dirty="0">
                <a:solidFill>
                  <a:schemeClr val="bg1"/>
                </a:solidFill>
                <a:latin typeface="Times New Roman" panose="02020603050405020304" pitchFamily="18" charset="0"/>
                <a:cs typeface="Times New Roman" panose="02020603050405020304" pitchFamily="18" charset="0"/>
              </a:rPr>
              <a:t>له حق من </a:t>
            </a:r>
            <a:r>
              <a:rPr lang="ar-EG" altLang="en-US" sz="4000" b="1" dirty="0">
                <a:solidFill>
                  <a:schemeClr val="bg1"/>
                </a:solidFill>
                <a:latin typeface="Times New Roman" panose="02020603050405020304" pitchFamily="18" charset="0"/>
                <a:cs typeface="Times New Roman" panose="02020603050405020304" pitchFamily="18" charset="0"/>
              </a:rPr>
              <a:t>إ</a:t>
            </a:r>
            <a:r>
              <a:rPr lang="ar-SA" altLang="en-US" sz="4000" b="1" dirty="0">
                <a:solidFill>
                  <a:schemeClr val="bg1"/>
                </a:solidFill>
                <a:latin typeface="Times New Roman" panose="02020603050405020304" pitchFamily="18" charset="0"/>
                <a:cs typeface="Times New Roman" panose="02020603050405020304" pitchFamily="18" charset="0"/>
              </a:rPr>
              <a:t>له حق</a:t>
            </a:r>
            <a:r>
              <a:rPr lang="ar-EG" altLang="en-US" sz="4000" b="1" dirty="0">
                <a:solidFill>
                  <a:schemeClr val="bg1"/>
                </a:solidFill>
                <a:latin typeface="Times New Roman" panose="02020603050405020304" pitchFamily="18" charset="0"/>
                <a:cs typeface="Times New Roman" panose="02020603050405020304" pitchFamily="18" charset="0"/>
              </a:rPr>
              <a:t>،</a:t>
            </a:r>
            <a:br>
              <a:rPr lang="ar-EG" altLang="en-US" sz="4000" dirty="0">
                <a:latin typeface="Times New Roman" panose="02020603050405020304" pitchFamily="18" charset="0"/>
                <a:cs typeface="Times New Roman" panose="02020603050405020304" pitchFamily="18" charset="0"/>
              </a:rPr>
            </a:br>
            <a:endParaRPr kumimoji="0" lang="ar-EG"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endParaRPr>
          </a:p>
          <a:p>
            <a:endParaRPr lang="en-GB" sz="600" dirty="0"/>
          </a:p>
        </p:txBody>
      </p:sp>
    </p:spTree>
    <p:extLst>
      <p:ext uri="{BB962C8B-B14F-4D97-AF65-F5344CB8AC3E}">
        <p14:creationId xmlns:p14="http://schemas.microsoft.com/office/powerpoint/2010/main" val="2061137164"/>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67236" y="4333875"/>
            <a:ext cx="9278471" cy="2524125"/>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SA" altLang="en-US" sz="3900" b="1" dirty="0">
                <a:solidFill>
                  <a:schemeClr val="bg1"/>
                </a:solidFill>
                <a:latin typeface="Times New Roman" panose="02020603050405020304" pitchFamily="18" charset="0"/>
                <a:cs typeface="Times New Roman" panose="02020603050405020304" pitchFamily="18" charset="0"/>
              </a:rPr>
              <a:t>مولود غير مخلوق</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مساو</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للآب ف</a:t>
            </a:r>
            <a:r>
              <a:rPr lang="ar-EG" altLang="en-US" sz="3900" b="1" dirty="0">
                <a:solidFill>
                  <a:schemeClr val="bg1"/>
                </a:solidFill>
                <a:latin typeface="Times New Roman" panose="02020603050405020304" pitchFamily="18" charset="0"/>
                <a:cs typeface="Times New Roman" panose="02020603050405020304" pitchFamily="18" charset="0"/>
              </a:rPr>
              <a:t>ي</a:t>
            </a:r>
            <a:r>
              <a:rPr lang="ar-SA" altLang="en-US" sz="3900" b="1" dirty="0">
                <a:solidFill>
                  <a:schemeClr val="bg1"/>
                </a:solidFill>
                <a:latin typeface="Times New Roman" panose="02020603050405020304" pitchFamily="18" charset="0"/>
                <a:cs typeface="Times New Roman" panose="02020603050405020304" pitchFamily="18" charset="0"/>
              </a:rPr>
              <a:t> الجوهر</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الذى به كان كل شئ</a:t>
            </a:r>
            <a:r>
              <a:rPr lang="ar-EG" altLang="en-US" sz="3900" b="1" dirty="0">
                <a:solidFill>
                  <a:schemeClr val="bg1"/>
                </a:solidFill>
                <a:latin typeface="Times New Roman" panose="02020603050405020304" pitchFamily="18" charset="0"/>
                <a:cs typeface="Times New Roman" panose="02020603050405020304" pitchFamily="18" charset="0"/>
              </a:rPr>
              <a:t>. هذا الذى من أجلنا نحن البشر، ومن أجل خلاصنا، نزل من السماء، وتجسد من الروح القدس، ومن مريم العذراء، وتأنس. </a:t>
            </a:r>
            <a:r>
              <a:rPr lang="ar-SA" altLang="en-US" sz="3900" b="1" dirty="0">
                <a:solidFill>
                  <a:srgbClr val="FFFFFF"/>
                </a:solidFill>
                <a:latin typeface="Times New Roman" panose="02020603050405020304" pitchFamily="18" charset="0"/>
                <a:cs typeface="Times New Roman" panose="02020603050405020304" pitchFamily="18" charset="0"/>
              </a:rPr>
              <a:t>و</a:t>
            </a:r>
            <a:r>
              <a:rPr lang="ar-EG" altLang="en-US" sz="3900" b="1" dirty="0">
                <a:solidFill>
                  <a:srgbClr val="FFFFFF"/>
                </a:solidFill>
                <a:latin typeface="Times New Roman" panose="02020603050405020304" pitchFamily="18" charset="0"/>
                <a:cs typeface="Times New Roman" panose="02020603050405020304" pitchFamily="18" charset="0"/>
              </a:rPr>
              <a:t>صُلب </a:t>
            </a:r>
            <a:r>
              <a:rPr lang="ar-SA" altLang="en-US" sz="3900" b="1" dirty="0">
                <a:solidFill>
                  <a:srgbClr val="FFFFFF"/>
                </a:solidFill>
                <a:latin typeface="Times New Roman" panose="02020603050405020304" pitchFamily="18" charset="0"/>
                <a:cs typeface="Times New Roman" panose="02020603050405020304" pitchFamily="18" charset="0"/>
              </a:rPr>
              <a:t>عنا على عهد بيلاط</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س</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الب</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نطى</a:t>
            </a:r>
            <a:r>
              <a:rPr lang="ar-EG" altLang="en-US" sz="3900" b="1" dirty="0">
                <a:solidFill>
                  <a:srgbClr val="FFFFFF"/>
                </a:solidFill>
                <a:latin typeface="Times New Roman" panose="02020603050405020304" pitchFamily="18" charset="0"/>
                <a:cs typeface="Times New Roman" panose="02020603050405020304" pitchFamily="18" charset="0"/>
              </a:rPr>
              <a:t>. </a:t>
            </a:r>
            <a:br>
              <a:rPr lang="ar-EG" altLang="en-US" sz="3900" b="1" dirty="0">
                <a:solidFill>
                  <a:srgbClr val="FFFFFF"/>
                </a:solidFill>
                <a:latin typeface="Times New Roman" panose="02020603050405020304" pitchFamily="18" charset="0"/>
                <a:cs typeface="Times New Roman" panose="02020603050405020304" pitchFamily="18" charset="0"/>
              </a:rPr>
            </a:br>
            <a:endParaRPr lang="ar-EG" altLang="en-US" sz="3900" b="1" dirty="0">
              <a:solidFill>
                <a:schemeClr val="bg1"/>
              </a:solidFill>
              <a:latin typeface="Times New Roman" panose="02020603050405020304" pitchFamily="18" charset="0"/>
              <a:cs typeface="Times New Roman" panose="02020603050405020304" pitchFamily="18" charset="0"/>
            </a:endParaRPr>
          </a:p>
          <a:p>
            <a:pPr marL="0" marR="0" lvl="0" indent="0" algn="justLow" defTabSz="914400" rtl="1" eaLnBrk="1" fontAlgn="auto" latinLnBrk="0" hangingPunct="1">
              <a:lnSpc>
                <a:spcPct val="100000"/>
              </a:lnSpc>
              <a:spcBef>
                <a:spcPts val="0"/>
              </a:spcBef>
              <a:spcAft>
                <a:spcPts val="0"/>
              </a:spcAft>
              <a:buClrTx/>
              <a:buSzTx/>
              <a:buFontTx/>
              <a:buNone/>
              <a:tabLst/>
              <a:defRPr/>
            </a:pPr>
            <a:endParaRPr lang="en-GB" sz="3900" dirty="0"/>
          </a:p>
        </p:txBody>
      </p:sp>
    </p:spTree>
    <p:extLst>
      <p:ext uri="{BB962C8B-B14F-4D97-AF65-F5344CB8AC3E}">
        <p14:creationId xmlns:p14="http://schemas.microsoft.com/office/powerpoint/2010/main" val="228649197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56847"/>
            <a:ext cx="9144000" cy="2501153"/>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SA" altLang="en-US" sz="3900" b="1" dirty="0">
                <a:solidFill>
                  <a:srgbClr val="FFFFFF"/>
                </a:solidFill>
                <a:latin typeface="Times New Roman" panose="02020603050405020304" pitchFamily="18" charset="0"/>
                <a:cs typeface="Times New Roman" panose="02020603050405020304" pitchFamily="18" charset="0"/>
              </a:rPr>
              <a:t>تأل</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م وق</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بر</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وقام</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من بين الأموات فى اليوم الثالث كما فى الكتب</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وص</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ع</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د</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a:t>
            </a:r>
            <a:r>
              <a:rPr lang="ar-EG" altLang="en-US" sz="3900" b="1" dirty="0">
                <a:solidFill>
                  <a:srgbClr val="FFFFFF"/>
                </a:solidFill>
                <a:latin typeface="Times New Roman" panose="02020603050405020304" pitchFamily="18" charset="0"/>
                <a:cs typeface="Times New Roman" panose="02020603050405020304" pitchFamily="18" charset="0"/>
              </a:rPr>
              <a:t>إ</a:t>
            </a:r>
            <a:r>
              <a:rPr lang="ar-SA" altLang="en-US" sz="3900" b="1" dirty="0">
                <a:solidFill>
                  <a:srgbClr val="FFFFFF"/>
                </a:solidFill>
                <a:latin typeface="Times New Roman" panose="02020603050405020304" pitchFamily="18" charset="0"/>
                <a:cs typeface="Times New Roman" panose="02020603050405020304" pitchFamily="18" charset="0"/>
              </a:rPr>
              <a:t>لى السم</a:t>
            </a:r>
            <a:r>
              <a:rPr lang="ar-EG" altLang="en-US" sz="3900" b="1" dirty="0">
                <a:solidFill>
                  <a:srgbClr val="FFFFFF"/>
                </a:solidFill>
                <a:latin typeface="Times New Roman" panose="02020603050405020304" pitchFamily="18" charset="0"/>
                <a:cs typeface="Times New Roman" panose="02020603050405020304" pitchFamily="18" charset="0"/>
              </a:rPr>
              <a:t>ا</a:t>
            </a:r>
            <a:r>
              <a:rPr lang="ar-SA" altLang="en-US" sz="3900" b="1" dirty="0">
                <a:solidFill>
                  <a:srgbClr val="FFFFFF"/>
                </a:solidFill>
                <a:latin typeface="Times New Roman" panose="02020603050405020304" pitchFamily="18" charset="0"/>
                <a:cs typeface="Times New Roman" panose="02020603050405020304" pitchFamily="18" charset="0"/>
              </a:rPr>
              <a:t>وات</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وجلس عن يمين أبيه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وأيضا</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يأتى فى مجد</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ليدين الأحياء والأموات</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الذى ليس لم</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ل</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ك</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a:t>
            </a:r>
            <a:r>
              <a:rPr lang="ar-EG" altLang="en-US" sz="3900" b="1" dirty="0">
                <a:solidFill>
                  <a:srgbClr val="FFFFFF"/>
                </a:solidFill>
                <a:latin typeface="Times New Roman" panose="02020603050405020304" pitchFamily="18" charset="0"/>
                <a:cs typeface="Times New Roman" panose="02020603050405020304" pitchFamily="18" charset="0"/>
              </a:rPr>
              <a:t>إ</a:t>
            </a:r>
            <a:r>
              <a:rPr lang="ar-SA" altLang="en-US" sz="3900" b="1" dirty="0">
                <a:solidFill>
                  <a:srgbClr val="FFFFFF"/>
                </a:solidFill>
                <a:latin typeface="Times New Roman" panose="02020603050405020304" pitchFamily="18" charset="0"/>
                <a:cs typeface="Times New Roman" panose="02020603050405020304" pitchFamily="18" charset="0"/>
              </a:rPr>
              <a:t>نقضاء</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نعم نؤمن بالروح القدس</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الرب المحي</a:t>
            </a:r>
            <a:r>
              <a:rPr lang="ar-EG" altLang="en-US" sz="3900" b="1" dirty="0">
                <a:solidFill>
                  <a:srgbClr val="FFFFFF"/>
                </a:solidFill>
                <a:latin typeface="Times New Roman" panose="02020603050405020304" pitchFamily="18" charset="0"/>
                <a:cs typeface="Times New Roman" panose="02020603050405020304" pitchFamily="18" charset="0"/>
              </a:rPr>
              <a:t>ي،</a:t>
            </a:r>
            <a:br>
              <a:rPr lang="ar-EG" altLang="en-US" sz="3900" b="1" dirty="0">
                <a:solidFill>
                  <a:srgbClr val="FFFFFF"/>
                </a:solidFill>
                <a:latin typeface="Times New Roman" panose="02020603050405020304" pitchFamily="18" charset="0"/>
                <a:cs typeface="Times New Roman" panose="02020603050405020304" pitchFamily="18" charset="0"/>
              </a:rPr>
            </a:br>
            <a:r>
              <a:rPr lang="ar-EG" altLang="en-US" sz="3900" b="1" dirty="0">
                <a:solidFill>
                  <a:srgbClr val="FFFFFF"/>
                </a:solidFill>
                <a:latin typeface="Times New Roman" panose="02020603050405020304" pitchFamily="18" charset="0"/>
                <a:cs typeface="Times New Roman" panose="02020603050405020304" pitchFamily="18" charset="0"/>
              </a:rPr>
              <a:t> </a:t>
            </a:r>
            <a:endParaRPr lang="en-GB" sz="3900" dirty="0"/>
          </a:p>
        </p:txBody>
      </p:sp>
    </p:spTree>
    <p:extLst>
      <p:ext uri="{BB962C8B-B14F-4D97-AF65-F5344CB8AC3E}">
        <p14:creationId xmlns:p14="http://schemas.microsoft.com/office/powerpoint/2010/main" val="3006366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5886029"/>
            <a:ext cx="9144001" cy="971972"/>
          </a:xfrm>
        </p:spPr>
        <p:txBody>
          <a:bodyPr anchor="ctr"/>
          <a:lstStyle/>
          <a:p>
            <a:r>
              <a:rPr lang="ar-EG" sz="3600" dirty="0"/>
              <a:t>إنتيف ثيڤيو إننيف جاچي تيرو صابيسيت إننيف تشالاڤج إن كوليم.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Ntef;ebio</a:t>
            </a:r>
            <a:r>
              <a:rPr lang="en-US" dirty="0"/>
              <a:t> `</a:t>
            </a:r>
            <a:r>
              <a:rPr lang="en-US" dirty="0" err="1"/>
              <a:t>nnoujaji</a:t>
            </a:r>
            <a:r>
              <a:rPr lang="en-US" dirty="0"/>
              <a:t> </a:t>
            </a:r>
            <a:r>
              <a:rPr lang="en-US" dirty="0" err="1"/>
              <a:t>tyrou</a:t>
            </a:r>
            <a:r>
              <a:rPr lang="en-US" dirty="0"/>
              <a:t> </a:t>
            </a:r>
            <a:r>
              <a:rPr lang="en-US" dirty="0" err="1"/>
              <a:t>capecyt</a:t>
            </a:r>
            <a:r>
              <a:rPr lang="en-US" dirty="0"/>
              <a:t> `</a:t>
            </a:r>
            <a:r>
              <a:rPr lang="en-US" dirty="0" err="1"/>
              <a:t>nnou</a:t>
            </a:r>
            <a:r>
              <a:rPr lang="en-US" dirty="0"/>
              <a:t>[</a:t>
            </a:r>
            <a:r>
              <a:rPr lang="en-US" dirty="0" err="1"/>
              <a:t>alauj</a:t>
            </a:r>
            <a:endParaRPr lang="en-US" dirty="0"/>
          </a:p>
          <a:p>
            <a:pPr>
              <a:lnSpc>
                <a:spcPct val="80000"/>
              </a:lnSpc>
              <a:spcBef>
                <a:spcPts val="0"/>
              </a:spcBef>
            </a:pPr>
            <a:r>
              <a:rPr lang="en-US" dirty="0"/>
              <a:t> `</a:t>
            </a:r>
            <a:r>
              <a:rPr lang="en-US" dirty="0" err="1"/>
              <a:t>n,wlem</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50639"/>
            <a:ext cx="9144000" cy="692008"/>
          </a:xfrm>
        </p:spPr>
        <p:txBody>
          <a:bodyPr/>
          <a:lstStyle/>
          <a:p>
            <a:pPr rtl="1"/>
            <a:r>
              <a:rPr lang="ar-EG" sz="4000" dirty="0">
                <a:cs typeface="+mj-cs"/>
              </a:rPr>
              <a:t>ويُخضِع أعداءه جميعاً تحت قدميه سريعاً.</a:t>
            </a:r>
            <a:endParaRPr lang="en-US" sz="4000" dirty="0">
              <a:cs typeface="+mj-cs"/>
            </a:endParaRPr>
          </a:p>
        </p:txBody>
      </p:sp>
    </p:spTree>
    <p:extLst>
      <p:ext uri="{BB962C8B-B14F-4D97-AF65-F5344CB8AC3E}">
        <p14:creationId xmlns:p14="http://schemas.microsoft.com/office/powerpoint/2010/main" val="3185903804"/>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56847"/>
            <a:ext cx="9144000" cy="2501154"/>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EG" altLang="en-US" sz="4000" b="1" dirty="0">
                <a:solidFill>
                  <a:srgbClr val="FFFFFF"/>
                </a:solidFill>
                <a:latin typeface="Times New Roman" panose="02020603050405020304" pitchFamily="18" charset="0"/>
                <a:cs typeface="Times New Roman" panose="02020603050405020304" pitchFamily="18" charset="0"/>
              </a:rPr>
              <a:t>ا</a:t>
            </a:r>
            <a:r>
              <a:rPr lang="ar-SA" altLang="en-US" sz="4000" b="1" dirty="0">
                <a:solidFill>
                  <a:srgbClr val="FFFFFF"/>
                </a:solidFill>
                <a:latin typeface="Times New Roman" panose="02020603050405020304" pitchFamily="18" charset="0"/>
                <a:cs typeface="Times New Roman" panose="02020603050405020304" pitchFamily="18" charset="0"/>
              </a:rPr>
              <a:t>لمنبثق من الآب</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نسجد له ونمجده مع الآب والابن</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الناطق فى الأنبياء</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وبكنيسة واحدة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مقدسة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جامعة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رسولية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ونعترف بمعمودية واحدة لمغفرة الخطايا</a:t>
            </a:r>
            <a:r>
              <a:rPr lang="ar-EG" altLang="en-US" sz="4000" b="1" dirty="0">
                <a:solidFill>
                  <a:srgbClr val="FFFFFF"/>
                </a:solidFill>
                <a:latin typeface="Times New Roman" panose="02020603050405020304" pitchFamily="18" charset="0"/>
                <a:cs typeface="Times New Roman" panose="02020603050405020304" pitchFamily="18" charset="0"/>
              </a:rPr>
              <a:t>، </a:t>
            </a:r>
            <a:r>
              <a:rPr lang="ar-EG" sz="4000" b="1" dirty="0">
                <a:solidFill>
                  <a:schemeClr val="bg1"/>
                </a:solidFill>
                <a:cs typeface="+mj-cs"/>
              </a:rPr>
              <a:t>وننتظر قيامة الأموات وحي</a:t>
            </a:r>
            <a:r>
              <a:rPr lang="ar-SA" sz="4000" b="1" dirty="0">
                <a:solidFill>
                  <a:schemeClr val="bg1"/>
                </a:solidFill>
                <a:cs typeface="+mj-cs"/>
              </a:rPr>
              <a:t>ا</a:t>
            </a:r>
            <a:r>
              <a:rPr lang="ar-EG" sz="4000" b="1" dirty="0">
                <a:solidFill>
                  <a:schemeClr val="bg1"/>
                </a:solidFill>
                <a:cs typeface="+mj-cs"/>
              </a:rPr>
              <a:t>ة الدهرالآتي. آمين.</a:t>
            </a:r>
            <a:br>
              <a:rPr lang="ar-EG" sz="4000" b="1" dirty="0">
                <a:solidFill>
                  <a:schemeClr val="bg1"/>
                </a:solidFill>
                <a:cs typeface="+mj-cs"/>
              </a:rPr>
            </a:br>
            <a:endParaRPr lang="ar-EG" sz="4000" b="1" dirty="0">
              <a:solidFill>
                <a:schemeClr val="bg1"/>
              </a:solidFill>
              <a:cs typeface="+mj-cs"/>
            </a:endParaRPr>
          </a:p>
        </p:txBody>
      </p:sp>
    </p:spTree>
    <p:extLst>
      <p:ext uri="{BB962C8B-B14F-4D97-AF65-F5344CB8AC3E}">
        <p14:creationId xmlns:p14="http://schemas.microsoft.com/office/powerpoint/2010/main" val="1108148514"/>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DBB6-DADF-4BAF-AB8C-A2AF2FFD7E98}"/>
              </a:ext>
            </a:extLst>
          </p:cNvPr>
          <p:cNvSpPr>
            <a:spLocks noGrp="1"/>
          </p:cNvSpPr>
          <p:nvPr>
            <p:ph type="title"/>
          </p:nvPr>
        </p:nvSpPr>
        <p:spPr/>
        <p:txBody>
          <a:bodyPr>
            <a:normAutofit fontScale="90000"/>
          </a:bodyPr>
          <a:lstStyle/>
          <a:p>
            <a:r>
              <a:rPr lang="ar-EG" sz="4400" dirty="0">
                <a:effectLst/>
                <a:latin typeface="Tahoma" panose="020B0604030504040204" pitchFamily="34" charset="0"/>
              </a:rPr>
              <a:t>و ننتظر قيامة الأموات وحياة الدهر الاتي أمين. </a:t>
            </a:r>
            <a:endParaRPr lang="en-GB" sz="4400" dirty="0"/>
          </a:p>
        </p:txBody>
      </p:sp>
      <p:sp>
        <p:nvSpPr>
          <p:cNvPr id="3" name="Text Placeholder 2">
            <a:extLst>
              <a:ext uri="{FF2B5EF4-FFF2-40B4-BE49-F238E27FC236}">
                <a16:creationId xmlns:a16="http://schemas.microsoft.com/office/drawing/2014/main" id="{D017AB46-28A3-4976-8E24-15289A660835}"/>
              </a:ext>
            </a:extLst>
          </p:cNvPr>
          <p:cNvSpPr>
            <a:spLocks noGrp="1"/>
          </p:cNvSpPr>
          <p:nvPr>
            <p:ph type="body" idx="1"/>
          </p:nvPr>
        </p:nvSpPr>
        <p:spPr>
          <a:xfrm>
            <a:off x="0" y="5943601"/>
            <a:ext cx="9143999" cy="914399"/>
          </a:xfrm>
        </p:spPr>
        <p:txBody>
          <a:bodyPr/>
          <a:lstStyle/>
          <a:p>
            <a:pPr>
              <a:spcBef>
                <a:spcPts val="0"/>
              </a:spcBef>
            </a:pPr>
            <a:r>
              <a:rPr lang="ar-EG" sz="3300" dirty="0">
                <a:effectLst/>
                <a:latin typeface="Tahoma" panose="020B0604030504040204" pitchFamily="34" charset="0"/>
              </a:rPr>
              <a:t>تين جوشت ايفول خا اتهي انتي آناسطاسيس انتي نيريف موؤوت. </a:t>
            </a:r>
          </a:p>
          <a:p>
            <a:pPr>
              <a:spcBef>
                <a:spcPts val="0"/>
              </a:spcBef>
            </a:pPr>
            <a:r>
              <a:rPr lang="ar-EG" sz="3300" dirty="0">
                <a:effectLst/>
                <a:latin typeface="Tahoma" panose="020B0604030504040204" pitchFamily="34" charset="0"/>
              </a:rPr>
              <a:t>نيم بي اونخ انتي بي اؤون اثنيو آمين. </a:t>
            </a:r>
            <a:endParaRPr lang="en-GB" sz="3300" dirty="0"/>
          </a:p>
        </p:txBody>
      </p:sp>
      <p:sp>
        <p:nvSpPr>
          <p:cNvPr id="4" name="Text Placeholder 3">
            <a:extLst>
              <a:ext uri="{FF2B5EF4-FFF2-40B4-BE49-F238E27FC236}">
                <a16:creationId xmlns:a16="http://schemas.microsoft.com/office/drawing/2014/main" id="{E41EDB68-27B9-48A9-9317-99ECB57A5F87}"/>
              </a:ext>
            </a:extLst>
          </p:cNvPr>
          <p:cNvSpPr>
            <a:spLocks noGrp="1"/>
          </p:cNvSpPr>
          <p:nvPr>
            <p:ph type="body" sz="quarter" idx="3"/>
          </p:nvPr>
        </p:nvSpPr>
        <p:spPr>
          <a:xfrm>
            <a:off x="-1" y="5039779"/>
            <a:ext cx="9144000" cy="903822"/>
          </a:xfrm>
        </p:spPr>
        <p:txBody>
          <a:bodyPr anchor="ctr"/>
          <a:lstStyle/>
          <a:p>
            <a:pPr>
              <a:lnSpc>
                <a:spcPct val="85000"/>
              </a:lnSpc>
            </a:pPr>
            <a:r>
              <a:rPr lang="en-GB" dirty="0" err="1">
                <a:effectLst/>
                <a:latin typeface="CS New Athanasius" panose="020B0500000000000000" pitchFamily="34" charset="0"/>
              </a:rPr>
              <a:t>Tenjost</a:t>
            </a:r>
            <a:r>
              <a:rPr lang="en-GB" dirty="0">
                <a:effectLst/>
                <a:latin typeface="CS New Athanasius" panose="020B0500000000000000" pitchFamily="34" charset="0"/>
              </a:rPr>
              <a:t>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r>
              <a:rPr lang="en-GB" dirty="0" err="1">
                <a:effectLst/>
                <a:latin typeface="CS New Athanasius" panose="020B0500000000000000" pitchFamily="34" charset="0"/>
              </a:rPr>
              <a:t>qa`thy</a:t>
            </a:r>
            <a:r>
              <a:rPr lang="en-GB" dirty="0">
                <a:effectLst/>
                <a:latin typeface="CS New Athanasius" panose="020B0500000000000000" pitchFamily="34" charset="0"/>
              </a:rPr>
              <a:t> `n]`anactacic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nirefmwout</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nem</a:t>
            </a:r>
            <a:r>
              <a:rPr lang="en-GB" dirty="0">
                <a:effectLst/>
                <a:latin typeface="CS New Athanasius" panose="020B0500000000000000" pitchFamily="34" charset="0"/>
              </a:rPr>
              <a:t> </a:t>
            </a:r>
            <a:r>
              <a:rPr lang="en-GB" dirty="0" err="1">
                <a:effectLst/>
                <a:latin typeface="CS New Athanasius" panose="020B0500000000000000" pitchFamily="34" charset="0"/>
              </a:rPr>
              <a:t>piwnq</a:t>
            </a:r>
            <a:r>
              <a:rPr lang="en-GB" dirty="0">
                <a:effectLst/>
                <a:latin typeface="CS New Athanasius" panose="020B0500000000000000" pitchFamily="34" charset="0"/>
              </a:rPr>
              <a:t>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pi`ewn</a:t>
            </a:r>
            <a:r>
              <a:rPr lang="en-GB" dirty="0">
                <a:effectLst/>
                <a:latin typeface="CS New Athanasius" panose="020B0500000000000000" pitchFamily="34" charset="0"/>
              </a:rPr>
              <a:t> </a:t>
            </a:r>
            <a:r>
              <a:rPr lang="en-GB" dirty="0" err="1">
                <a:effectLst/>
                <a:latin typeface="CS New Athanasius" panose="020B0500000000000000" pitchFamily="34" charset="0"/>
              </a:rPr>
              <a:t>e;nyou</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amyn</a:t>
            </a:r>
            <a:r>
              <a:rPr lang="en-GB" dirty="0">
                <a:effectLst/>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109959828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08893"/>
          </a:xfrm>
        </p:spPr>
        <p:txBody>
          <a:bodyPr>
            <a:normAutofit/>
          </a:bodyPr>
          <a:lstStyle/>
          <a:p>
            <a:r>
              <a:rPr lang="ar-EG" sz="4400" dirty="0"/>
              <a:t>اللهم أرحمنا، قرر لنا رحمة،</a:t>
            </a:r>
            <a:r>
              <a:rPr lang="ar-EG" sz="4400" dirty="0">
                <a:solidFill>
                  <a:schemeClr val="lt1"/>
                </a:solidFill>
              </a:rPr>
              <a:t> تراءف علينا</a:t>
            </a:r>
            <a:endParaRPr lang="en-US" sz="4400" dirty="0"/>
          </a:p>
        </p:txBody>
      </p:sp>
      <p:sp>
        <p:nvSpPr>
          <p:cNvPr id="7" name="Text Placeholder 6"/>
          <p:cNvSpPr>
            <a:spLocks noGrp="1"/>
          </p:cNvSpPr>
          <p:nvPr>
            <p:ph type="body" idx="1"/>
          </p:nvPr>
        </p:nvSpPr>
        <p:spPr/>
        <p:txBody>
          <a:bodyPr/>
          <a:lstStyle/>
          <a:p>
            <a:pPr>
              <a:spcBef>
                <a:spcPts val="0"/>
              </a:spcBef>
              <a:defRPr/>
            </a:pPr>
            <a:r>
              <a:rPr lang="ar-EG" sz="4000" dirty="0">
                <a:solidFill>
                  <a:schemeClr val="lt1"/>
                </a:solidFill>
              </a:rPr>
              <a:t>افنوتي ناي نان : ثي شو ناي ايرون: شينهيت خارون</a:t>
            </a:r>
          </a:p>
        </p:txBody>
      </p:sp>
      <p:sp>
        <p:nvSpPr>
          <p:cNvPr id="8" name="Text Placeholder 7"/>
          <p:cNvSpPr>
            <a:spLocks noGrp="1"/>
          </p:cNvSpPr>
          <p:nvPr>
            <p:ph type="body" sz="quarter" idx="3"/>
          </p:nvPr>
        </p:nvSpPr>
        <p:spPr>
          <a:xfrm>
            <a:off x="0" y="5166314"/>
            <a:ext cx="9144000" cy="882793"/>
          </a:xfrm>
        </p:spPr>
        <p:txBody>
          <a:bodyPr/>
          <a:lstStyle/>
          <a:p>
            <a:r>
              <a:rPr lang="en-US" sz="4200" dirty="0"/>
              <a:t>V] </a:t>
            </a:r>
            <a:r>
              <a:rPr lang="en-US" sz="4200" dirty="0" err="1"/>
              <a:t>nainan</a:t>
            </a:r>
            <a:r>
              <a:rPr lang="en-US" sz="4200" dirty="0"/>
              <a:t>@ ;</a:t>
            </a:r>
            <a:r>
              <a:rPr lang="en-US" sz="4200" dirty="0" err="1"/>
              <a:t>esounai</a:t>
            </a:r>
            <a:r>
              <a:rPr lang="en-US" sz="4200" dirty="0"/>
              <a:t> `</a:t>
            </a:r>
            <a:r>
              <a:rPr lang="en-US" sz="4200" dirty="0" err="1"/>
              <a:t>eron</a:t>
            </a:r>
            <a:r>
              <a:rPr lang="en-US" sz="4200" dirty="0"/>
              <a:t>@ </a:t>
            </a:r>
            <a:r>
              <a:rPr lang="en-US" sz="4200" dirty="0" err="1"/>
              <a:t>senhyt</a:t>
            </a:r>
            <a:r>
              <a:rPr lang="en-US" sz="4200" dirty="0"/>
              <a:t> </a:t>
            </a:r>
            <a:r>
              <a:rPr lang="en-US" sz="4200" dirty="0" err="1"/>
              <a:t>qaron</a:t>
            </a:r>
            <a:r>
              <a:rPr lang="en-US" sz="4200" dirty="0"/>
              <a:t>.</a:t>
            </a:r>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7421"/>
            <a:ext cx="9144000" cy="682357"/>
          </a:xfrm>
        </p:spPr>
        <p:txBody>
          <a:bodyPr>
            <a:noAutofit/>
          </a:bodyPr>
          <a:lstStyle/>
          <a:p>
            <a:r>
              <a:rPr lang="ar-EG" sz="4400" dirty="0">
                <a:solidFill>
                  <a:schemeClr val="lt1"/>
                </a:solidFill>
              </a:rPr>
              <a:t>واسمعنا </a:t>
            </a:r>
            <a:endParaRPr lang="en-US"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سوتيم ايرون</a:t>
            </a:r>
            <a:endParaRPr lang="ar-EG" sz="4400" dirty="0"/>
          </a:p>
        </p:txBody>
      </p:sp>
      <p:sp>
        <p:nvSpPr>
          <p:cNvPr id="5" name="Text Placeholder 4"/>
          <p:cNvSpPr>
            <a:spLocks noGrp="1"/>
          </p:cNvSpPr>
          <p:nvPr>
            <p:ph type="body" sz="quarter" idx="3"/>
          </p:nvPr>
        </p:nvSpPr>
        <p:spPr/>
        <p:txBody>
          <a:bodyPr/>
          <a:lstStyle/>
          <a:p>
            <a:r>
              <a:rPr lang="en-US" sz="6000" dirty="0"/>
              <a:t>cwtem `eron</a:t>
            </a: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478968100"/>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82793"/>
          </a:xfrm>
        </p:spPr>
        <p:txBody>
          <a:bodyPr>
            <a:normAutofit/>
          </a:bodyPr>
          <a:lstStyle/>
          <a:p>
            <a:pPr>
              <a:spcBef>
                <a:spcPts val="0"/>
              </a:spcBef>
              <a:defRPr/>
            </a:pPr>
            <a:r>
              <a:rPr lang="ar-EG" sz="4400" dirty="0">
                <a:solidFill>
                  <a:schemeClr val="lt1"/>
                </a:solidFill>
              </a:rPr>
              <a:t>وباركنا وإحفظنا وأعنا</a:t>
            </a:r>
            <a:endParaRPr lang="ar-SA" sz="44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 اسمو ايرون : أريه ايرون : أري فويثين ايرون</a:t>
            </a:r>
            <a:endParaRPr lang="ar-EG" sz="19200" dirty="0"/>
          </a:p>
        </p:txBody>
      </p:sp>
      <p:sp>
        <p:nvSpPr>
          <p:cNvPr id="5" name="Text Placeholder 4"/>
          <p:cNvSpPr>
            <a:spLocks noGrp="1"/>
          </p:cNvSpPr>
          <p:nvPr>
            <p:ph type="body" sz="quarter" idx="3"/>
          </p:nvPr>
        </p:nvSpPr>
        <p:spPr>
          <a:xfrm>
            <a:off x="0" y="5240214"/>
            <a:ext cx="9144000" cy="808893"/>
          </a:xfrm>
        </p:spPr>
        <p:txBody>
          <a:bodyPr/>
          <a:lstStyle/>
          <a:p>
            <a:r>
              <a:rPr lang="en-US" sz="4400" dirty="0"/>
              <a:t>`</a:t>
            </a:r>
            <a:r>
              <a:rPr lang="en-US" sz="4400" dirty="0" err="1"/>
              <a:t>cmou</a:t>
            </a:r>
            <a:r>
              <a:rPr lang="en-US" sz="4400" dirty="0"/>
              <a:t> `</a:t>
            </a:r>
            <a:r>
              <a:rPr lang="en-US" sz="4400" dirty="0" err="1"/>
              <a:t>eron</a:t>
            </a:r>
            <a:r>
              <a:rPr lang="en-US" sz="4400" dirty="0"/>
              <a:t>@ areh `</a:t>
            </a:r>
            <a:r>
              <a:rPr lang="en-US" sz="4400" dirty="0" err="1"/>
              <a:t>eron</a:t>
            </a:r>
            <a:r>
              <a:rPr lang="en-US" sz="4400" dirty="0"/>
              <a:t>@ `</a:t>
            </a:r>
            <a:r>
              <a:rPr lang="en-US" sz="4400" dirty="0" err="1"/>
              <a:t>aribo`y;in</a:t>
            </a:r>
            <a:r>
              <a:rPr lang="en-US" sz="4400" dirty="0"/>
              <a:t> `</a:t>
            </a:r>
            <a:r>
              <a:rPr lang="en-US" sz="4400" dirty="0" err="1"/>
              <a:t>eron</a:t>
            </a:r>
            <a:r>
              <a:rPr lang="en-US" sz="4400" dirty="0"/>
              <a:t>.</a:t>
            </a:r>
            <a:endParaRPr lang="en-US" sz="15600" dirty="0"/>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93793845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وإرفع غضبك عنا، و إفتقدنا بخلاصك، و إغفر لنا خطايانا.</a:t>
            </a:r>
            <a:endParaRPr lang="ar-SA" sz="28700" dirty="0"/>
          </a:p>
        </p:txBody>
      </p:sp>
      <p:sp>
        <p:nvSpPr>
          <p:cNvPr id="3" name="Text Placeholder 2"/>
          <p:cNvSpPr>
            <a:spLocks noGrp="1"/>
          </p:cNvSpPr>
          <p:nvPr>
            <p:ph type="body" idx="1"/>
          </p:nvPr>
        </p:nvSpPr>
        <p:spPr>
          <a:xfrm>
            <a:off x="0" y="6000751"/>
            <a:ext cx="9143999" cy="857249"/>
          </a:xfrm>
        </p:spPr>
        <p:txBody>
          <a:bodyPr/>
          <a:lstStyle/>
          <a:p>
            <a:pPr>
              <a:spcBef>
                <a:spcPts val="0"/>
              </a:spcBef>
              <a:defRPr/>
            </a:pPr>
            <a:r>
              <a:rPr lang="ar-EG" dirty="0">
                <a:solidFill>
                  <a:schemeClr val="lt1"/>
                </a:solidFill>
              </a:rPr>
              <a:t>أولي امبيك جونت ايفول هارون چيمبينشيني خين بيك أووجاي أووه كا نين نوفي نان ايفول </a:t>
            </a:r>
          </a:p>
        </p:txBody>
      </p:sp>
      <p:sp>
        <p:nvSpPr>
          <p:cNvPr id="5" name="Text Placeholder 4"/>
          <p:cNvSpPr>
            <a:spLocks noGrp="1"/>
          </p:cNvSpPr>
          <p:nvPr>
            <p:ph type="body" sz="quarter" idx="3"/>
          </p:nvPr>
        </p:nvSpPr>
        <p:spPr>
          <a:xfrm>
            <a:off x="0" y="5039779"/>
            <a:ext cx="9144000" cy="960972"/>
          </a:xfrm>
        </p:spPr>
        <p:txBody>
          <a:bodyPr/>
          <a:lstStyle/>
          <a:p>
            <a:r>
              <a:rPr lang="en-US" dirty="0"/>
              <a:t> `wli `</a:t>
            </a:r>
            <a:r>
              <a:rPr lang="en-US" dirty="0" err="1"/>
              <a:t>mpekjwnt</a:t>
            </a:r>
            <a:r>
              <a:rPr lang="en-US" dirty="0"/>
              <a:t> `</a:t>
            </a:r>
            <a:r>
              <a:rPr lang="en-US" dirty="0" err="1"/>
              <a:t>ebolharon</a:t>
            </a:r>
            <a:r>
              <a:rPr lang="en-US" dirty="0"/>
              <a:t>@ </a:t>
            </a:r>
            <a:r>
              <a:rPr lang="en-US" dirty="0" err="1"/>
              <a:t>jempensini</a:t>
            </a:r>
            <a:r>
              <a:rPr lang="en-US" dirty="0"/>
              <a:t> </a:t>
            </a:r>
            <a:r>
              <a:rPr lang="en-US" dirty="0" err="1"/>
              <a:t>qen</a:t>
            </a:r>
            <a:r>
              <a:rPr lang="en-US" dirty="0"/>
              <a:t> </a:t>
            </a:r>
            <a:r>
              <a:rPr lang="en-US" dirty="0" err="1"/>
              <a:t>pekoujai</a:t>
            </a:r>
            <a:r>
              <a:rPr lang="en-US" dirty="0"/>
              <a:t>@ </a:t>
            </a:r>
            <a:r>
              <a:rPr lang="pt-BR" dirty="0"/>
              <a:t>ouoh ,a nennobi nan `ebol</a:t>
            </a:r>
            <a:r>
              <a:rPr lang="en-US" dirty="0"/>
              <a:t>.</a:t>
            </a:r>
            <a:endParaRPr lang="pt-BR" dirty="0"/>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796503"/>
          </a:xfrm>
        </p:spPr>
        <p:txBody>
          <a:bodyPr>
            <a:normAutofit/>
          </a:bodyPr>
          <a:lstStyle/>
          <a:p>
            <a:pPr>
              <a:spcBef>
                <a:spcPts val="0"/>
              </a:spcBef>
              <a:defRPr/>
            </a:pPr>
            <a:r>
              <a:rPr lang="ar-EG" sz="4400" dirty="0"/>
              <a:t>أمين</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endParaRPr lang="ar-SA" sz="4400" dirty="0"/>
          </a:p>
        </p:txBody>
      </p:sp>
      <p:sp>
        <p:nvSpPr>
          <p:cNvPr id="3" name="Text Placeholder 2"/>
          <p:cNvSpPr>
            <a:spLocks noGrp="1"/>
          </p:cNvSpPr>
          <p:nvPr>
            <p:ph type="body" idx="1"/>
          </p:nvPr>
        </p:nvSpPr>
        <p:spPr>
          <a:xfrm>
            <a:off x="0" y="5962817"/>
            <a:ext cx="9143999" cy="895183"/>
          </a:xfrm>
        </p:spPr>
        <p:txBody>
          <a:bodyPr/>
          <a:lstStyle/>
          <a:p>
            <a:pPr>
              <a:spcBef>
                <a:spcPts val="0"/>
              </a:spcBef>
              <a:defRPr/>
            </a:pPr>
            <a:r>
              <a:rPr lang="ar-EG" sz="4400" dirty="0">
                <a:solidFill>
                  <a:schemeClr val="lt1"/>
                </a:solidFill>
              </a:rPr>
              <a:t>آمين</a:t>
            </a:r>
            <a:r>
              <a:rPr lang="en-US" sz="4400" dirty="0">
                <a:solidFill>
                  <a:schemeClr val="lt1"/>
                </a:solidFill>
              </a:rPr>
              <a:t>.</a:t>
            </a:r>
            <a:r>
              <a:rPr lang="ar-EG" sz="4400" dirty="0"/>
              <a:t> </a:t>
            </a:r>
            <a:r>
              <a:rPr lang="ar-SA" sz="4400" dirty="0"/>
              <a:t>كيريى ليسون</a:t>
            </a:r>
            <a:r>
              <a:rPr lang="en-US" sz="4400" dirty="0"/>
              <a:t>.</a:t>
            </a:r>
            <a:r>
              <a:rPr lang="ar-EG" sz="4400" dirty="0"/>
              <a:t> </a:t>
            </a:r>
            <a:r>
              <a:rPr lang="ar-SA" sz="4400" dirty="0"/>
              <a:t>كيريى ليسون</a:t>
            </a:r>
            <a:r>
              <a:rPr lang="en-US" sz="4400" dirty="0"/>
              <a:t>.</a:t>
            </a:r>
            <a:r>
              <a:rPr lang="ar-EG" sz="4400" dirty="0"/>
              <a:t> </a:t>
            </a:r>
            <a:r>
              <a:rPr lang="ar-SA" sz="4400" dirty="0"/>
              <a:t>كيريى ليسون</a:t>
            </a:r>
            <a:r>
              <a:rPr lang="en-US" sz="4400" dirty="0"/>
              <a:t>.</a:t>
            </a:r>
            <a:endParaRPr lang="ar-EG" sz="4400" dirty="0"/>
          </a:p>
        </p:txBody>
      </p:sp>
      <p:sp>
        <p:nvSpPr>
          <p:cNvPr id="5" name="Text Placeholder 4"/>
          <p:cNvSpPr>
            <a:spLocks noGrp="1"/>
          </p:cNvSpPr>
          <p:nvPr>
            <p:ph type="body" sz="quarter" idx="3"/>
          </p:nvPr>
        </p:nvSpPr>
        <p:spPr>
          <a:xfrm>
            <a:off x="0" y="5153924"/>
            <a:ext cx="9144000" cy="808893"/>
          </a:xfrm>
        </p:spPr>
        <p:txBody>
          <a:bodyPr/>
          <a:lstStyle/>
          <a:p>
            <a:r>
              <a:rPr lang="en-US" sz="3300" dirty="0"/>
              <a:t>`</a:t>
            </a:r>
            <a:r>
              <a:rPr lang="en-US" sz="3300" dirty="0" err="1"/>
              <a:t>Amyn</a:t>
            </a:r>
            <a:r>
              <a:rPr lang="en-US" sz="3300" dirty="0"/>
              <a:t>.</a:t>
            </a:r>
            <a:r>
              <a:rPr lang="ar-EG" sz="3300" dirty="0"/>
              <a:t> </a:t>
            </a:r>
            <a:r>
              <a:rPr lang="en-US" sz="3300" dirty="0" err="1"/>
              <a:t>Kuri`e</a:t>
            </a:r>
            <a:r>
              <a:rPr lang="en-US" sz="3300" dirty="0"/>
              <a:t> `</a:t>
            </a:r>
            <a:r>
              <a:rPr lang="en-US" sz="3300" dirty="0" err="1"/>
              <a:t>ele`ycon</a:t>
            </a:r>
            <a:r>
              <a:rPr lang="en-US" sz="3300" dirty="0"/>
              <a:t>. </a:t>
            </a:r>
            <a:r>
              <a:rPr lang="en-US" sz="3300" dirty="0" err="1"/>
              <a:t>Kuri`e</a:t>
            </a:r>
            <a:r>
              <a:rPr lang="en-US" sz="3300" dirty="0"/>
              <a:t> `</a:t>
            </a:r>
            <a:r>
              <a:rPr lang="en-US" sz="3300" dirty="0" err="1"/>
              <a:t>ele`ycon</a:t>
            </a:r>
            <a:r>
              <a:rPr lang="en-US" sz="3300" dirty="0"/>
              <a:t>.</a:t>
            </a:r>
            <a:r>
              <a:rPr lang="ar-EG" sz="3300" dirty="0"/>
              <a:t> </a:t>
            </a:r>
            <a:r>
              <a:rPr lang="en-US" sz="3300" dirty="0" err="1"/>
              <a:t>Kuri`e</a:t>
            </a:r>
            <a:r>
              <a:rPr lang="en-US" sz="3300" dirty="0"/>
              <a:t> `</a:t>
            </a:r>
            <a:r>
              <a:rPr lang="en-US" sz="3300" dirty="0" err="1"/>
              <a:t>ele`ycon</a:t>
            </a:r>
            <a:r>
              <a:rPr lang="en-US" sz="33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6004627"/>
            <a:ext cx="9144001" cy="853373"/>
          </a:xfrm>
        </p:spPr>
        <p:txBody>
          <a:bodyPr anchor="ctr"/>
          <a:lstStyle/>
          <a:p>
            <a:r>
              <a:rPr lang="ar-EG" sz="4400" dirty="0"/>
              <a:t>أووه إنتيف تي ناف إن أوسيّو إن جامي إننو تيم.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247810"/>
            <a:ext cx="9144000" cy="756817"/>
          </a:xfrm>
        </p:spPr>
        <p:txBody>
          <a:bodyPr/>
          <a:lstStyle/>
          <a:p>
            <a:pPr>
              <a:lnSpc>
                <a:spcPct val="80000"/>
              </a:lnSpc>
              <a:spcBef>
                <a:spcPts val="0"/>
              </a:spcBef>
            </a:pPr>
            <a:r>
              <a:rPr lang="en-US" sz="4000" dirty="0" err="1"/>
              <a:t>Ouoh</a:t>
            </a:r>
            <a:r>
              <a:rPr lang="en-US" sz="4000" dirty="0"/>
              <a:t> `</a:t>
            </a:r>
            <a:r>
              <a:rPr lang="en-US" sz="4000" dirty="0" err="1"/>
              <a:t>ntef</a:t>
            </a:r>
            <a:r>
              <a:rPr lang="en-US" sz="4000" dirty="0"/>
              <a:t>] </a:t>
            </a:r>
            <a:r>
              <a:rPr lang="en-US" sz="4000" dirty="0" err="1"/>
              <a:t>nwou</a:t>
            </a:r>
            <a:r>
              <a:rPr lang="en-US" sz="4000" dirty="0"/>
              <a:t> `</a:t>
            </a:r>
            <a:r>
              <a:rPr lang="en-US" sz="4000" dirty="0" err="1"/>
              <a:t>noucyou</a:t>
            </a:r>
            <a:r>
              <a:rPr lang="en-US" sz="4000" dirty="0"/>
              <a:t> `</a:t>
            </a:r>
            <a:r>
              <a:rPr lang="en-US" sz="4000" dirty="0" err="1"/>
              <a:t>njamy</a:t>
            </a:r>
            <a:r>
              <a:rPr lang="en-US" sz="4000" dirty="0"/>
              <a:t> `</a:t>
            </a:r>
            <a:r>
              <a:rPr lang="en-US" sz="4000" dirty="0" err="1"/>
              <a:t>nnotem</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94436"/>
            <a:ext cx="9144000" cy="853373"/>
          </a:xfrm>
        </p:spPr>
        <p:txBody>
          <a:bodyPr anchor="t"/>
          <a:lstStyle/>
          <a:p>
            <a:pPr rtl="1"/>
            <a:r>
              <a:rPr lang="ar-EG" sz="5400" dirty="0">
                <a:cs typeface="+mj-cs"/>
              </a:rPr>
              <a:t>ويعطيه زماناً هادئاً بهيجاً. </a:t>
            </a:r>
            <a:endParaRPr lang="en-US" sz="5400" dirty="0">
              <a:cs typeface="+mj-cs"/>
            </a:endParaRPr>
          </a:p>
        </p:txBody>
      </p:sp>
    </p:spTree>
    <p:extLst>
      <p:ext uri="{BB962C8B-B14F-4D97-AF65-F5344CB8AC3E}">
        <p14:creationId xmlns:p14="http://schemas.microsoft.com/office/powerpoint/2010/main" val="147418730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9E8374-30E4-41F6-BC06-C2C6047D9913}"/>
              </a:ext>
            </a:extLst>
          </p:cNvPr>
          <p:cNvSpPr>
            <a:spLocks noGrp="1"/>
          </p:cNvSpPr>
          <p:nvPr>
            <p:ph type="title"/>
          </p:nvPr>
        </p:nvSpPr>
        <p:spPr>
          <a:xfrm>
            <a:off x="0" y="4373850"/>
            <a:ext cx="9144000" cy="633193"/>
          </a:xfrm>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لما وردت مكاتبات السلام، التي لقسطنطين إلي الإسكندرية،</a:t>
            </a:r>
            <a:endParaRPr lang="en-GB" dirty="0"/>
          </a:p>
        </p:txBody>
      </p:sp>
      <p:sp>
        <p:nvSpPr>
          <p:cNvPr id="6" name="Text Placeholder 5">
            <a:extLst>
              <a:ext uri="{FF2B5EF4-FFF2-40B4-BE49-F238E27FC236}">
                <a16:creationId xmlns:a16="http://schemas.microsoft.com/office/drawing/2014/main" id="{B49494B2-B830-4CFC-9447-79FBCE592537}"/>
              </a:ext>
            </a:extLst>
          </p:cNvPr>
          <p:cNvSpPr>
            <a:spLocks noGrp="1"/>
          </p:cNvSpPr>
          <p:nvPr>
            <p:ph type="body" idx="1"/>
          </p:nvPr>
        </p:nvSpPr>
        <p:spPr>
          <a:xfrm>
            <a:off x="0" y="6185647"/>
            <a:ext cx="9143999" cy="672353"/>
          </a:xfrm>
        </p:spPr>
        <p:txBody>
          <a:bodyPr anchor="ctr"/>
          <a:lstStyle/>
          <a:p>
            <a:r>
              <a:rPr lang="ar-EG" sz="3100" b="1" kern="1200" dirty="0">
                <a:solidFill>
                  <a:schemeClr val="bg1"/>
                </a:solidFill>
                <a:latin typeface="Times New Roman" pitchFamily="18" charset="0"/>
                <a:ea typeface="+mn-ea"/>
                <a:cs typeface="Times New Roman" pitchFamily="18" charset="0"/>
              </a:rPr>
              <a:t>إيتاﭬين ني إسخاي إن هيرينيكون: إنتيه كوستانتينوس إيخون إيراكوتي:</a:t>
            </a:r>
            <a:endParaRPr lang="en-GB" sz="3100" dirty="0"/>
          </a:p>
        </p:txBody>
      </p:sp>
      <p:sp>
        <p:nvSpPr>
          <p:cNvPr id="7" name="Text Placeholder 6">
            <a:extLst>
              <a:ext uri="{FF2B5EF4-FFF2-40B4-BE49-F238E27FC236}">
                <a16:creationId xmlns:a16="http://schemas.microsoft.com/office/drawing/2014/main" id="{79A39C21-5D50-4099-9398-05B2D36ACA40}"/>
              </a:ext>
            </a:extLst>
          </p:cNvPr>
          <p:cNvSpPr>
            <a:spLocks noGrp="1"/>
          </p:cNvSpPr>
          <p:nvPr>
            <p:ph type="body" sz="quarter" idx="3"/>
          </p:nvPr>
        </p:nvSpPr>
        <p:spPr>
          <a:xfrm>
            <a:off x="-1" y="5007044"/>
            <a:ext cx="9144000" cy="1178604"/>
          </a:xfrm>
        </p:spPr>
        <p:txBody>
          <a:bodyPr anchor="ctr"/>
          <a:lstStyle/>
          <a:p>
            <a:r>
              <a:rPr lang="es-ES" sz="4000" dirty="0" err="1"/>
              <a:t>Etau`en</a:t>
            </a:r>
            <a:r>
              <a:rPr lang="es-ES" sz="4000" dirty="0"/>
              <a:t> </a:t>
            </a:r>
            <a:r>
              <a:rPr lang="es-ES" sz="4000" dirty="0" err="1"/>
              <a:t>ni`cqai</a:t>
            </a:r>
            <a:r>
              <a:rPr lang="es-ES" sz="4000" dirty="0"/>
              <a:t> `</a:t>
            </a:r>
            <a:r>
              <a:rPr lang="es-ES" sz="4000" dirty="0" err="1"/>
              <a:t>nhirynikon</a:t>
            </a:r>
            <a:r>
              <a:rPr lang="es-ES" sz="4000" dirty="0"/>
              <a:t>@ `</a:t>
            </a:r>
            <a:r>
              <a:rPr lang="es-ES" sz="4000" dirty="0" err="1"/>
              <a:t>nte</a:t>
            </a:r>
            <a:r>
              <a:rPr lang="ar-EG" sz="4000" dirty="0"/>
              <a:t> </a:t>
            </a:r>
            <a:r>
              <a:rPr lang="es-ES" sz="4000" dirty="0" err="1"/>
              <a:t>Kwctantinoc</a:t>
            </a:r>
            <a:r>
              <a:rPr lang="es-ES" sz="4000" dirty="0"/>
              <a:t> `</a:t>
            </a:r>
            <a:r>
              <a:rPr lang="es-ES" sz="4000" dirty="0" err="1"/>
              <a:t>eqoun</a:t>
            </a:r>
            <a:r>
              <a:rPr lang="es-ES" sz="4000" dirty="0"/>
              <a:t> </a:t>
            </a:r>
            <a:r>
              <a:rPr lang="es-ES" sz="4000" dirty="0" err="1"/>
              <a:t>eRako</a:t>
            </a:r>
            <a:r>
              <a:rPr lang="es-ES" sz="4000" dirty="0"/>
              <a:t>]@</a:t>
            </a:r>
            <a:endParaRPr lang="en-GB" sz="4000" dirty="0"/>
          </a:p>
        </p:txBody>
      </p:sp>
    </p:spTree>
    <p:extLst>
      <p:ext uri="{BB962C8B-B14F-4D97-AF65-F5344CB8AC3E}">
        <p14:creationId xmlns:p14="http://schemas.microsoft.com/office/powerpoint/2010/main" val="3703318718"/>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0ACF-F8EB-418C-9F05-8D9097C470AA}"/>
              </a:ext>
            </a:extLst>
          </p:cNvPr>
          <p:cNvSpPr>
            <a:spLocks noGrp="1"/>
          </p:cNvSpPr>
          <p:nvPr>
            <p:ph type="title"/>
          </p:nvPr>
        </p:nvSpPr>
        <p:spPr>
          <a:xfrm>
            <a:off x="-1" y="4346956"/>
            <a:ext cx="9144000" cy="733209"/>
          </a:xfrm>
        </p:spPr>
        <p:txBody>
          <a:bodyPr/>
          <a:lstStyle/>
          <a:p>
            <a:r>
              <a:rPr lang="ar-EG" sz="4000" b="1" kern="1200" dirty="0">
                <a:solidFill>
                  <a:schemeClr val="bg1"/>
                </a:solidFill>
                <a:latin typeface="Times New Roman" pitchFamily="18" charset="0"/>
                <a:ea typeface="+mn-ea"/>
                <a:cs typeface="Times New Roman" pitchFamily="18" charset="0"/>
              </a:rPr>
              <a:t>قائلا</a:t>
            </a:r>
            <a:r>
              <a:rPr lang="ar-EG" dirty="0">
                <a:ea typeface="+mn-ea"/>
              </a:rPr>
              <a:t>ً</a:t>
            </a:r>
            <a:r>
              <a:rPr lang="ar-EG" sz="4000" b="1" kern="1200" dirty="0">
                <a:solidFill>
                  <a:schemeClr val="bg1"/>
                </a:solidFill>
                <a:latin typeface="Times New Roman" pitchFamily="18" charset="0"/>
                <a:ea typeface="+mn-ea"/>
                <a:cs typeface="Times New Roman" pitchFamily="18" charset="0"/>
              </a:rPr>
              <a:t> أبواب البرابي، وإفتحوا أبواب الكنائس.</a:t>
            </a:r>
            <a:endParaRPr lang="en-GB" dirty="0"/>
          </a:p>
        </p:txBody>
      </p:sp>
      <p:sp>
        <p:nvSpPr>
          <p:cNvPr id="6" name="Text Placeholder 5">
            <a:extLst>
              <a:ext uri="{FF2B5EF4-FFF2-40B4-BE49-F238E27FC236}">
                <a16:creationId xmlns:a16="http://schemas.microsoft.com/office/drawing/2014/main" id="{F017C457-2C30-45F7-8CBF-6C9B8C54215D}"/>
              </a:ext>
            </a:extLst>
          </p:cNvPr>
          <p:cNvSpPr>
            <a:spLocks noGrp="1"/>
          </p:cNvSpPr>
          <p:nvPr>
            <p:ph type="body" idx="1"/>
          </p:nvPr>
        </p:nvSpPr>
        <p:spPr>
          <a:xfrm>
            <a:off x="0" y="6185647"/>
            <a:ext cx="9143999" cy="672353"/>
          </a:xfrm>
        </p:spPr>
        <p:txBody>
          <a:bodyPr anchor="ctr"/>
          <a:lstStyle/>
          <a:p>
            <a:r>
              <a:rPr lang="ar-EG" sz="3500" b="1" kern="1200" dirty="0">
                <a:solidFill>
                  <a:schemeClr val="bg1"/>
                </a:solidFill>
                <a:latin typeface="Times New Roman" pitchFamily="18" charset="0"/>
                <a:ea typeface="+mn-ea"/>
                <a:cs typeface="Times New Roman" pitchFamily="18" charset="0"/>
              </a:rPr>
              <a:t>ﭽيه ما إشتام إم إفرو إنني إيرفيؤي: آوؤن إم إفرو إنني إكليسيا.</a:t>
            </a:r>
            <a:endParaRPr lang="en-GB" sz="3500" dirty="0"/>
          </a:p>
        </p:txBody>
      </p:sp>
      <p:sp>
        <p:nvSpPr>
          <p:cNvPr id="7" name="Text Placeholder 6">
            <a:extLst>
              <a:ext uri="{FF2B5EF4-FFF2-40B4-BE49-F238E27FC236}">
                <a16:creationId xmlns:a16="http://schemas.microsoft.com/office/drawing/2014/main" id="{D1B19CB1-B8B0-4E14-AD4B-8B2B4548E499}"/>
              </a:ext>
            </a:extLst>
          </p:cNvPr>
          <p:cNvSpPr>
            <a:spLocks noGrp="1"/>
          </p:cNvSpPr>
          <p:nvPr>
            <p:ph type="body" sz="quarter" idx="3"/>
          </p:nvPr>
        </p:nvSpPr>
        <p:spPr>
          <a:xfrm>
            <a:off x="-1" y="5080165"/>
            <a:ext cx="9144000" cy="1105482"/>
          </a:xfrm>
        </p:spPr>
        <p:txBody>
          <a:bodyPr anchor="ctr"/>
          <a:lstStyle/>
          <a:p>
            <a:pPr>
              <a:lnSpc>
                <a:spcPct val="80000"/>
              </a:lnSpc>
              <a:spcBef>
                <a:spcPts val="0"/>
              </a:spcBef>
            </a:pPr>
            <a:r>
              <a:rPr lang="en-GB" sz="4000" dirty="0"/>
              <a:t>J</a:t>
            </a:r>
            <a:r>
              <a:rPr lang="en-US" sz="4000" dirty="0"/>
              <a:t>e</a:t>
            </a:r>
            <a:r>
              <a:rPr lang="en-GB" sz="4000" dirty="0"/>
              <a:t> </a:t>
            </a:r>
            <a:r>
              <a:rPr lang="en-GB" sz="4000" dirty="0" err="1"/>
              <a:t>ma`s;am</a:t>
            </a:r>
            <a:r>
              <a:rPr lang="en-GB" sz="4000" dirty="0"/>
              <a:t> `</a:t>
            </a:r>
            <a:r>
              <a:rPr lang="en-GB" sz="4000" dirty="0" err="1"/>
              <a:t>m`vro</a:t>
            </a:r>
            <a:r>
              <a:rPr lang="en-GB" sz="4000" dirty="0"/>
              <a:t> `</a:t>
            </a:r>
            <a:r>
              <a:rPr lang="en-GB" sz="4000" dirty="0" err="1"/>
              <a:t>nniervyou`i</a:t>
            </a:r>
            <a:r>
              <a:rPr lang="en-GB" sz="4000" dirty="0"/>
              <a:t>@</a:t>
            </a:r>
          </a:p>
          <a:p>
            <a:pPr>
              <a:lnSpc>
                <a:spcPct val="80000"/>
              </a:lnSpc>
              <a:spcBef>
                <a:spcPts val="0"/>
              </a:spcBef>
            </a:pPr>
            <a:r>
              <a:rPr lang="en-GB" sz="4000" dirty="0"/>
              <a:t> `</a:t>
            </a:r>
            <a:r>
              <a:rPr lang="en-GB" sz="4000" dirty="0" err="1"/>
              <a:t>awoun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36796966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9C6C-99F4-4966-A4DB-F5656F6B6D0D}"/>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الاساقفة سمعوا ففرحوا والقساوسة ابتهجوا </a:t>
            </a:r>
            <a:endParaRPr lang="en-GB" dirty="0"/>
          </a:p>
        </p:txBody>
      </p:sp>
      <p:sp>
        <p:nvSpPr>
          <p:cNvPr id="3" name="Text Placeholder 2">
            <a:extLst>
              <a:ext uri="{FF2B5EF4-FFF2-40B4-BE49-F238E27FC236}">
                <a16:creationId xmlns:a16="http://schemas.microsoft.com/office/drawing/2014/main" id="{590EE8A4-C8B8-4B70-8C83-F1FA340EF58D}"/>
              </a:ext>
            </a:extLst>
          </p:cNvPr>
          <p:cNvSpPr>
            <a:spLocks noGrp="1"/>
          </p:cNvSpPr>
          <p:nvPr>
            <p:ph type="body" idx="1"/>
          </p:nvPr>
        </p:nvSpPr>
        <p:spPr>
          <a:xfrm>
            <a:off x="-80682" y="6175642"/>
            <a:ext cx="9291918" cy="682358"/>
          </a:xfrm>
        </p:spPr>
        <p:txBody>
          <a:bodyPr anchor="ctr"/>
          <a:lstStyle/>
          <a:p>
            <a:r>
              <a:rPr lang="ar-EG" sz="3200" b="1" kern="1200" dirty="0">
                <a:solidFill>
                  <a:schemeClr val="bg1"/>
                </a:solidFill>
                <a:latin typeface="Times New Roman" pitchFamily="18" charset="0"/>
                <a:ea typeface="+mn-ea"/>
                <a:cs typeface="Times New Roman" pitchFamily="18" charset="0"/>
              </a:rPr>
              <a:t>آني إيبيسكوبوس سوتيم آﭬراشي: آني إبريس ﭬيتيروس أونوف إمموؤ: </a:t>
            </a:r>
            <a:endParaRPr lang="en-GB" dirty="0"/>
          </a:p>
        </p:txBody>
      </p:sp>
      <p:sp>
        <p:nvSpPr>
          <p:cNvPr id="4" name="Text Placeholder 3">
            <a:extLst>
              <a:ext uri="{FF2B5EF4-FFF2-40B4-BE49-F238E27FC236}">
                <a16:creationId xmlns:a16="http://schemas.microsoft.com/office/drawing/2014/main" id="{899231D8-A5B1-4C97-A0D8-AD4ACC3FAF48}"/>
              </a:ext>
            </a:extLst>
          </p:cNvPr>
          <p:cNvSpPr>
            <a:spLocks noGrp="1"/>
          </p:cNvSpPr>
          <p:nvPr>
            <p:ph type="body" sz="quarter" idx="3"/>
          </p:nvPr>
        </p:nvSpPr>
        <p:spPr>
          <a:xfrm>
            <a:off x="0" y="5042763"/>
            <a:ext cx="9144000" cy="1132880"/>
          </a:xfrm>
        </p:spPr>
        <p:txBody>
          <a:bodyPr anchor="ctr"/>
          <a:lstStyle/>
          <a:p>
            <a:pPr>
              <a:lnSpc>
                <a:spcPct val="80000"/>
              </a:lnSpc>
              <a:spcBef>
                <a:spcPts val="0"/>
              </a:spcBef>
            </a:pPr>
            <a:r>
              <a:rPr lang="fr-FR" sz="4000" b="0" i="0" u="none" strike="noStrike" dirty="0">
                <a:effectLst/>
                <a:latin typeface="CS New Athanasius" pitchFamily="34" charset="0"/>
              </a:rPr>
              <a:t>A </a:t>
            </a:r>
            <a:r>
              <a:rPr lang="fr-FR" sz="4000" b="0" i="0" u="none" strike="noStrike" dirty="0" err="1">
                <a:effectLst/>
                <a:latin typeface="CS New Athanasius" pitchFamily="34" charset="0"/>
              </a:rPr>
              <a:t>ni`epickopoc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cwtem</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aurasi</a:t>
            </a:r>
            <a:r>
              <a:rPr lang="fr-FR" sz="4000" b="0" i="0" u="none" strike="noStrike" dirty="0">
                <a:effectLst/>
                <a:latin typeface="CS New Athanasius" pitchFamily="34" charset="0"/>
              </a:rPr>
              <a:t>@</a:t>
            </a:r>
            <a:endParaRPr lang="ar-EG" sz="4000" b="0" i="0" u="none" strike="noStrike" dirty="0">
              <a:effectLst/>
              <a:latin typeface="CS New Athanasius" pitchFamily="34" charset="0"/>
            </a:endParaRPr>
          </a:p>
          <a:p>
            <a:pPr>
              <a:lnSpc>
                <a:spcPct val="80000"/>
              </a:lnSpc>
              <a:spcBef>
                <a:spcPts val="0"/>
              </a:spcBef>
            </a:pPr>
            <a:r>
              <a:rPr lang="fr-FR" sz="4000" b="0" i="0" u="none" strike="noStrike" dirty="0">
                <a:effectLst/>
                <a:latin typeface="CS New Athanasius" pitchFamily="34" charset="0"/>
              </a:rPr>
              <a:t> `</a:t>
            </a:r>
            <a:r>
              <a:rPr lang="fr-FR" sz="4000" b="0" i="0" u="none" strike="noStrike" dirty="0" err="1">
                <a:effectLst/>
                <a:latin typeface="CS New Athanasius" pitchFamily="34" charset="0"/>
              </a:rPr>
              <a:t>ani`precbuteroc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ounof</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mmwou</a:t>
            </a:r>
            <a:r>
              <a:rPr lang="fr-FR" sz="4000" b="0" i="0" u="none" strike="noStrike" dirty="0">
                <a:effectLst/>
                <a:latin typeface="CS New Athanasius" pitchFamily="34" charset="0"/>
              </a:rPr>
              <a:t>@</a:t>
            </a:r>
            <a:endParaRPr lang="en-GB" sz="4000" dirty="0"/>
          </a:p>
        </p:txBody>
      </p:sp>
    </p:spTree>
    <p:extLst>
      <p:ext uri="{BB962C8B-B14F-4D97-AF65-F5344CB8AC3E}">
        <p14:creationId xmlns:p14="http://schemas.microsoft.com/office/powerpoint/2010/main" val="53687974"/>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62D-F02C-4199-B814-67F2A06E5D67}"/>
              </a:ext>
            </a:extLst>
          </p:cNvPr>
          <p:cNvSpPr>
            <a:spLocks noGrp="1"/>
          </p:cNvSpPr>
          <p:nvPr>
            <p:ph type="title"/>
          </p:nvPr>
        </p:nvSpPr>
        <p:spPr>
          <a:xfrm>
            <a:off x="0" y="4360403"/>
            <a:ext cx="9144000" cy="682357"/>
          </a:xfrm>
        </p:spPr>
        <p:txBody>
          <a:bodyPr/>
          <a:lstStyle/>
          <a:p>
            <a:r>
              <a:rPr lang="ar-EG" sz="4000" b="1" kern="1200" dirty="0">
                <a:solidFill>
                  <a:schemeClr val="bg1"/>
                </a:solidFill>
                <a:latin typeface="Times New Roman" pitchFamily="18" charset="0"/>
                <a:ea typeface="+mn-ea"/>
                <a:cs typeface="Times New Roman" pitchFamily="18" charset="0"/>
              </a:rPr>
              <a:t>وسبع رتب الكنيسة مجدوا السماء.</a:t>
            </a:r>
            <a:endParaRPr lang="en-GB" dirty="0"/>
          </a:p>
        </p:txBody>
      </p:sp>
      <p:sp>
        <p:nvSpPr>
          <p:cNvPr id="3" name="Text Placeholder 2">
            <a:extLst>
              <a:ext uri="{FF2B5EF4-FFF2-40B4-BE49-F238E27FC236}">
                <a16:creationId xmlns:a16="http://schemas.microsoft.com/office/drawing/2014/main" id="{F2EDC12F-0E36-42C7-9902-DAE4D28FA8F0}"/>
              </a:ext>
            </a:extLst>
          </p:cNvPr>
          <p:cNvSpPr>
            <a:spLocks noGrp="1"/>
          </p:cNvSpPr>
          <p:nvPr>
            <p:ph type="body" idx="1"/>
          </p:nvPr>
        </p:nvSpPr>
        <p:spPr>
          <a:xfrm>
            <a:off x="0" y="6212541"/>
            <a:ext cx="9143999" cy="645459"/>
          </a:xfrm>
        </p:spPr>
        <p:txBody>
          <a:bodyPr anchor="ctr"/>
          <a:lstStyle/>
          <a:p>
            <a:r>
              <a:rPr lang="ar-EG" sz="3200" b="1" kern="1200" dirty="0">
                <a:solidFill>
                  <a:schemeClr val="bg1"/>
                </a:solidFill>
                <a:latin typeface="Times New Roman" pitchFamily="18" charset="0"/>
                <a:ea typeface="+mn-ea"/>
                <a:cs typeface="Times New Roman" pitchFamily="18" charset="0"/>
              </a:rPr>
              <a:t>آبي شاشف إنطاغما إنتيه تي إكليسيا : تي أوؤ إم إفنوتي إنتيه إتفيه.</a:t>
            </a:r>
            <a:endParaRPr lang="en-GB" dirty="0"/>
          </a:p>
        </p:txBody>
      </p:sp>
      <p:sp>
        <p:nvSpPr>
          <p:cNvPr id="4" name="Text Placeholder 3">
            <a:extLst>
              <a:ext uri="{FF2B5EF4-FFF2-40B4-BE49-F238E27FC236}">
                <a16:creationId xmlns:a16="http://schemas.microsoft.com/office/drawing/2014/main" id="{57CFB981-5BAA-4C4B-8693-D63A3C3A2875}"/>
              </a:ext>
            </a:extLst>
          </p:cNvPr>
          <p:cNvSpPr>
            <a:spLocks noGrp="1"/>
          </p:cNvSpPr>
          <p:nvPr>
            <p:ph type="body" sz="quarter" idx="3"/>
          </p:nvPr>
        </p:nvSpPr>
        <p:spPr>
          <a:xfrm>
            <a:off x="-1" y="5042760"/>
            <a:ext cx="9144000" cy="1169781"/>
          </a:xfrm>
        </p:spPr>
        <p:txBody>
          <a:bodyPr anchor="ctr"/>
          <a:lstStyle/>
          <a:p>
            <a:r>
              <a:rPr lang="en-GB" sz="4000" dirty="0"/>
              <a:t> `</a:t>
            </a:r>
            <a:r>
              <a:rPr lang="en-GB" sz="4000" dirty="0" err="1"/>
              <a:t>apisasf</a:t>
            </a:r>
            <a:r>
              <a:rPr lang="en-GB" sz="4000" dirty="0"/>
              <a:t> `</a:t>
            </a:r>
            <a:r>
              <a:rPr lang="en-GB" sz="4000" dirty="0" err="1"/>
              <a:t>ntagma</a:t>
            </a:r>
            <a:r>
              <a:rPr lang="en-GB" sz="4000" dirty="0"/>
              <a:t> `</a:t>
            </a:r>
            <a:r>
              <a:rPr lang="en-GB" sz="4000" dirty="0" err="1"/>
              <a:t>nte</a:t>
            </a:r>
            <a:r>
              <a:rPr lang="en-GB" sz="4000" dirty="0"/>
              <a:t> ]</a:t>
            </a:r>
            <a:r>
              <a:rPr lang="en-GB" sz="4000" dirty="0" err="1"/>
              <a:t>ek`klyci`a</a:t>
            </a:r>
            <a:r>
              <a:rPr lang="en-GB" sz="4000" dirty="0"/>
              <a:t>@ ]`</a:t>
            </a:r>
            <a:r>
              <a:rPr lang="en-GB" sz="4000" dirty="0" err="1"/>
              <a:t>wou</a:t>
            </a:r>
            <a:r>
              <a:rPr lang="en-GB" sz="4000" dirty="0"/>
              <a:t> `</a:t>
            </a:r>
            <a:r>
              <a:rPr lang="en-GB" sz="4000" dirty="0" err="1"/>
              <a:t>m`V</a:t>
            </a:r>
            <a:r>
              <a:rPr lang="en-GB" sz="4000" dirty="0"/>
              <a:t>] `</a:t>
            </a:r>
            <a:r>
              <a:rPr lang="en-GB" sz="4000" dirty="0" err="1"/>
              <a:t>nte</a:t>
            </a:r>
            <a:r>
              <a:rPr lang="en-GB" sz="4000" dirty="0"/>
              <a:t> `</a:t>
            </a:r>
            <a:r>
              <a:rPr lang="en-GB" sz="4000" dirty="0" err="1"/>
              <a:t>tve</a:t>
            </a:r>
            <a:r>
              <a:rPr lang="en-GB" sz="4000" dirty="0"/>
              <a:t>.</a:t>
            </a:r>
          </a:p>
        </p:txBody>
      </p:sp>
    </p:spTree>
    <p:extLst>
      <p:ext uri="{BB962C8B-B14F-4D97-AF65-F5344CB8AC3E}">
        <p14:creationId xmlns:p14="http://schemas.microsoft.com/office/powerpoint/2010/main" val="2110079635"/>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400-AA43-4BA4-8E74-21175C41CEAC}"/>
              </a:ext>
            </a:extLst>
          </p:cNvPr>
          <p:cNvSpPr>
            <a:spLocks noGrp="1"/>
          </p:cNvSpPr>
          <p:nvPr>
            <p:ph type="title"/>
          </p:nvPr>
        </p:nvSpPr>
        <p:spPr>
          <a:xfrm>
            <a:off x="-2" y="4333510"/>
            <a:ext cx="9144001" cy="780686"/>
          </a:xfrm>
        </p:spPr>
        <p:txBody>
          <a:bodyPr>
            <a:noAutofit/>
          </a:bodyPr>
          <a:lstStyle/>
          <a:p>
            <a:r>
              <a:rPr lang="ar-EG" b="1" kern="1200" dirty="0">
                <a:solidFill>
                  <a:schemeClr val="bg1"/>
                </a:solidFill>
                <a:latin typeface="Times New Roman" pitchFamily="18" charset="0"/>
                <a:ea typeface="+mn-ea"/>
                <a:cs typeface="Times New Roman" pitchFamily="18" charset="0"/>
              </a:rPr>
              <a:t>أي لسان جسدي يقدر أن ينطق بعظم سرورك</a:t>
            </a:r>
            <a:endParaRPr lang="en-GB" dirty="0"/>
          </a:p>
        </p:txBody>
      </p:sp>
      <p:sp>
        <p:nvSpPr>
          <p:cNvPr id="3" name="Text Placeholder 2">
            <a:extLst>
              <a:ext uri="{FF2B5EF4-FFF2-40B4-BE49-F238E27FC236}">
                <a16:creationId xmlns:a16="http://schemas.microsoft.com/office/drawing/2014/main" id="{39487F52-1E1D-4566-8BCB-50461018BD75}"/>
              </a:ext>
            </a:extLst>
          </p:cNvPr>
          <p:cNvSpPr>
            <a:spLocks noGrp="1"/>
          </p:cNvSpPr>
          <p:nvPr>
            <p:ph type="body" idx="1"/>
          </p:nvPr>
        </p:nvSpPr>
        <p:spPr>
          <a:xfrm>
            <a:off x="0" y="6098271"/>
            <a:ext cx="9143999" cy="759729"/>
          </a:xfrm>
        </p:spPr>
        <p:txBody>
          <a:bodyPr/>
          <a:lstStyle/>
          <a:p>
            <a:r>
              <a:rPr lang="ar-EG" sz="3600" b="1" kern="1200" dirty="0">
                <a:solidFill>
                  <a:schemeClr val="bg1"/>
                </a:solidFill>
                <a:latin typeface="Times New Roman" pitchFamily="18" charset="0"/>
                <a:ea typeface="+mn-ea"/>
                <a:cs typeface="Times New Roman" pitchFamily="18" charset="0"/>
              </a:rPr>
              <a:t>آش إنلاس إنسوماتيكوس نا إشصاﭽ</a:t>
            </a:r>
            <a:r>
              <a:rPr lang="ar-EG" sz="3600" dirty="0"/>
              <a:t>ـ</a:t>
            </a:r>
            <a:r>
              <a:rPr lang="ar-EG" sz="3600" b="1" kern="1200" dirty="0">
                <a:solidFill>
                  <a:schemeClr val="bg1"/>
                </a:solidFill>
                <a:latin typeface="Times New Roman" pitchFamily="18" charset="0"/>
                <a:ea typeface="+mn-ea"/>
                <a:cs typeface="Times New Roman" pitchFamily="18" charset="0"/>
              </a:rPr>
              <a:t>ي إيبيك نيشتي إن ثيليل :</a:t>
            </a:r>
            <a:endParaRPr lang="en-US"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40ECCFD-D42B-4988-B811-176CABE956D2}"/>
              </a:ext>
            </a:extLst>
          </p:cNvPr>
          <p:cNvSpPr>
            <a:spLocks noGrp="1"/>
          </p:cNvSpPr>
          <p:nvPr>
            <p:ph type="body" sz="quarter" idx="3"/>
          </p:nvPr>
        </p:nvSpPr>
        <p:spPr>
          <a:xfrm>
            <a:off x="0" y="5114196"/>
            <a:ext cx="9144000" cy="984075"/>
          </a:xfrm>
        </p:spPr>
        <p:txBody>
          <a:bodyPr anchor="ctr"/>
          <a:lstStyle/>
          <a:p>
            <a:pPr>
              <a:lnSpc>
                <a:spcPct val="80000"/>
              </a:lnSpc>
              <a:spcBef>
                <a:spcPts val="0"/>
              </a:spcBef>
            </a:pPr>
            <a:r>
              <a:rPr lang="en-GB" sz="3500" dirty="0"/>
              <a:t>As `</a:t>
            </a:r>
            <a:r>
              <a:rPr lang="en-GB" sz="3500" dirty="0" err="1"/>
              <a:t>nlac</a:t>
            </a:r>
            <a:r>
              <a:rPr lang="en-GB" sz="3500" dirty="0"/>
              <a:t> `</a:t>
            </a:r>
            <a:r>
              <a:rPr lang="en-GB" sz="3500" dirty="0" err="1"/>
              <a:t>ncwmatikoc</a:t>
            </a:r>
            <a:r>
              <a:rPr lang="en-GB" sz="3500" dirty="0"/>
              <a:t> </a:t>
            </a:r>
            <a:r>
              <a:rPr lang="en-GB" sz="3500" dirty="0" err="1"/>
              <a:t>na</a:t>
            </a:r>
            <a:r>
              <a:rPr lang="en-GB" sz="3500" dirty="0"/>
              <a:t> `</a:t>
            </a:r>
            <a:r>
              <a:rPr lang="en-GB" sz="3500" dirty="0" err="1"/>
              <a:t>scaji</a:t>
            </a:r>
            <a:r>
              <a:rPr lang="en-GB" sz="3500" dirty="0"/>
              <a:t> `</a:t>
            </a:r>
            <a:r>
              <a:rPr lang="en-GB" sz="3500" dirty="0" err="1"/>
              <a:t>epeknis</a:t>
            </a:r>
            <a:r>
              <a:rPr lang="en-GB" sz="3500" dirty="0"/>
              <a:t>] `</a:t>
            </a:r>
            <a:r>
              <a:rPr lang="en-GB" sz="3500" dirty="0" err="1"/>
              <a:t>n;elyl</a:t>
            </a:r>
            <a:r>
              <a:rPr lang="en-GB" sz="3500" dirty="0"/>
              <a:t>@</a:t>
            </a:r>
            <a:endParaRPr lang="ar-EG" sz="3500" dirty="0"/>
          </a:p>
        </p:txBody>
      </p:sp>
    </p:spTree>
    <p:extLst>
      <p:ext uri="{BB962C8B-B14F-4D97-AF65-F5344CB8AC3E}">
        <p14:creationId xmlns:p14="http://schemas.microsoft.com/office/powerpoint/2010/main" val="646802999"/>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F03F-EC48-4FD5-9BE5-3AF2F878A359}"/>
              </a:ext>
            </a:extLst>
          </p:cNvPr>
          <p:cNvSpPr>
            <a:spLocks noGrp="1"/>
          </p:cNvSpPr>
          <p:nvPr>
            <p:ph type="title"/>
          </p:nvPr>
        </p:nvSpPr>
        <p:spPr>
          <a:xfrm>
            <a:off x="-1" y="4346956"/>
            <a:ext cx="9144000" cy="682357"/>
          </a:xfrm>
        </p:spPr>
        <p:txBody>
          <a:bodyPr/>
          <a:lstStyle/>
          <a:p>
            <a:r>
              <a:rPr lang="ar-EG" sz="4000" b="1" kern="1200" dirty="0">
                <a:solidFill>
                  <a:schemeClr val="bg1"/>
                </a:solidFill>
                <a:latin typeface="Times New Roman" pitchFamily="18" charset="0"/>
                <a:ea typeface="+mn-ea"/>
                <a:cs typeface="Times New Roman" pitchFamily="18" charset="0"/>
              </a:rPr>
              <a:t>أيها الشعب المؤمن في جميع الكنائس.</a:t>
            </a:r>
            <a:endParaRPr lang="en-GB" dirty="0"/>
          </a:p>
        </p:txBody>
      </p:sp>
      <p:sp>
        <p:nvSpPr>
          <p:cNvPr id="3" name="Text Placeholder 2">
            <a:extLst>
              <a:ext uri="{FF2B5EF4-FFF2-40B4-BE49-F238E27FC236}">
                <a16:creationId xmlns:a16="http://schemas.microsoft.com/office/drawing/2014/main" id="{FE22B127-BCE0-411F-A80A-31627CD8AB13}"/>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بي لاؤس إمبيستوس خين ني إكليسيا تيرو.</a:t>
            </a:r>
            <a:endParaRPr lang="en-GB" sz="4000" dirty="0"/>
          </a:p>
        </p:txBody>
      </p:sp>
      <p:sp>
        <p:nvSpPr>
          <p:cNvPr id="4" name="Text Placeholder 3">
            <a:extLst>
              <a:ext uri="{FF2B5EF4-FFF2-40B4-BE49-F238E27FC236}">
                <a16:creationId xmlns:a16="http://schemas.microsoft.com/office/drawing/2014/main" id="{6006C70F-9C2C-43D2-9AA6-565181AD4C2F}"/>
              </a:ext>
            </a:extLst>
          </p:cNvPr>
          <p:cNvSpPr>
            <a:spLocks noGrp="1"/>
          </p:cNvSpPr>
          <p:nvPr>
            <p:ph type="body" sz="quarter" idx="3"/>
          </p:nvPr>
        </p:nvSpPr>
        <p:spPr>
          <a:xfrm>
            <a:off x="0" y="5029313"/>
            <a:ext cx="9144000" cy="1019794"/>
          </a:xfrm>
        </p:spPr>
        <p:txBody>
          <a:bodyPr anchor="ctr"/>
          <a:lstStyle/>
          <a:p>
            <a:pPr>
              <a:lnSpc>
                <a:spcPct val="80000"/>
              </a:lnSpc>
              <a:spcBef>
                <a:spcPts val="0"/>
              </a:spcBef>
            </a:pPr>
            <a:r>
              <a:rPr lang="en-US" sz="4000" dirty="0"/>
              <a:t>`</a:t>
            </a:r>
            <a:r>
              <a:rPr lang="en-GB" sz="4000" dirty="0"/>
              <a:t>w </a:t>
            </a:r>
            <a:r>
              <a:rPr lang="en-GB" sz="4000" dirty="0" err="1"/>
              <a:t>pilaoc</a:t>
            </a:r>
            <a:r>
              <a:rPr lang="en-GB" sz="4000" dirty="0"/>
              <a:t> `</a:t>
            </a:r>
            <a:r>
              <a:rPr lang="en-GB" sz="4000" dirty="0" err="1"/>
              <a:t>mpictoc</a:t>
            </a:r>
            <a:r>
              <a:rPr lang="en-GB" sz="4000" dirty="0"/>
              <a:t> </a:t>
            </a:r>
            <a:r>
              <a:rPr lang="en-GB" sz="4000" dirty="0" err="1"/>
              <a:t>qen</a:t>
            </a:r>
            <a:r>
              <a:rPr lang="en-GB" sz="4000" dirty="0"/>
              <a:t> </a:t>
            </a:r>
            <a:r>
              <a:rPr lang="en-GB" sz="4000" dirty="0" err="1"/>
              <a:t>niek`klyci`a</a:t>
            </a:r>
            <a:r>
              <a:rPr lang="en-GB" sz="4000" dirty="0"/>
              <a:t> </a:t>
            </a:r>
            <a:r>
              <a:rPr lang="en-GB" sz="4000" dirty="0" err="1"/>
              <a:t>tyrou</a:t>
            </a:r>
            <a:r>
              <a:rPr lang="en-GB" sz="4000" dirty="0"/>
              <a:t>.</a:t>
            </a:r>
          </a:p>
        </p:txBody>
      </p:sp>
    </p:spTree>
    <p:extLst>
      <p:ext uri="{BB962C8B-B14F-4D97-AF65-F5344CB8AC3E}">
        <p14:creationId xmlns:p14="http://schemas.microsoft.com/office/powerpoint/2010/main" val="289321997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EBFB-BAA0-44F8-A5BF-2B4F02B3D328}"/>
              </a:ext>
            </a:extLst>
          </p:cNvPr>
          <p:cNvSpPr>
            <a:spLocks noGrp="1"/>
          </p:cNvSpPr>
          <p:nvPr>
            <p:ph type="title"/>
          </p:nvPr>
        </p:nvSpPr>
        <p:spPr>
          <a:xfrm>
            <a:off x="0" y="4346956"/>
            <a:ext cx="9144000" cy="854614"/>
          </a:xfrm>
        </p:spPr>
        <p:txBody>
          <a:bodyPr/>
          <a:lstStyle/>
          <a:p>
            <a:r>
              <a:rPr lang="ar-EG" sz="4000" b="1" kern="1200" dirty="0">
                <a:solidFill>
                  <a:schemeClr val="bg1"/>
                </a:solidFill>
                <a:latin typeface="Times New Roman" pitchFamily="18" charset="0"/>
                <a:ea typeface="+mn-ea"/>
                <a:cs typeface="Times New Roman" pitchFamily="18" charset="0"/>
              </a:rPr>
              <a:t>عندما سمعوا كتب قسطنطين الملك قائلاً:</a:t>
            </a:r>
            <a:endParaRPr lang="en-GB" dirty="0"/>
          </a:p>
        </p:txBody>
      </p:sp>
      <p:sp>
        <p:nvSpPr>
          <p:cNvPr id="3" name="Text Placeholder 2">
            <a:extLst>
              <a:ext uri="{FF2B5EF4-FFF2-40B4-BE49-F238E27FC236}">
                <a16:creationId xmlns:a16="http://schemas.microsoft.com/office/drawing/2014/main" id="{A7AD28DF-163E-4C78-B00E-F266DE206400}"/>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إم إفناﭫ إيتاﭫ سوتيم إينا إسخاي: إنتيه إب أورو كوستانتينوس:</a:t>
            </a:r>
            <a:endParaRPr lang="en-GB" sz="3400" dirty="0"/>
          </a:p>
        </p:txBody>
      </p:sp>
      <p:sp>
        <p:nvSpPr>
          <p:cNvPr id="4" name="Text Placeholder 3">
            <a:extLst>
              <a:ext uri="{FF2B5EF4-FFF2-40B4-BE49-F238E27FC236}">
                <a16:creationId xmlns:a16="http://schemas.microsoft.com/office/drawing/2014/main" id="{1243B3D1-0853-43F6-8976-8C3E3A8172F6}"/>
              </a:ext>
            </a:extLst>
          </p:cNvPr>
          <p:cNvSpPr>
            <a:spLocks noGrp="1"/>
          </p:cNvSpPr>
          <p:nvPr>
            <p:ph type="body" sz="quarter" idx="3"/>
          </p:nvPr>
        </p:nvSpPr>
        <p:spPr>
          <a:xfrm>
            <a:off x="-1" y="5201570"/>
            <a:ext cx="9144000" cy="970630"/>
          </a:xfrm>
        </p:spPr>
        <p:txBody>
          <a:bodyPr anchor="ctr"/>
          <a:lstStyle/>
          <a:p>
            <a:r>
              <a:rPr lang="en-GB" sz="4000" dirty="0" err="1"/>
              <a:t>M`vnau</a:t>
            </a:r>
            <a:r>
              <a:rPr lang="en-GB" sz="4000" dirty="0"/>
              <a:t> </a:t>
            </a:r>
            <a:r>
              <a:rPr lang="en-GB" sz="4000" dirty="0" err="1"/>
              <a:t>etaucwtem</a:t>
            </a:r>
            <a:r>
              <a:rPr lang="en-GB" sz="4000" dirty="0"/>
              <a:t> `</a:t>
            </a:r>
            <a:r>
              <a:rPr lang="en-GB" sz="4000" dirty="0" err="1"/>
              <a:t>eni`cqai</a:t>
            </a:r>
            <a:r>
              <a:rPr lang="en-GB" sz="4000" dirty="0"/>
              <a:t>@ `</a:t>
            </a:r>
            <a:r>
              <a:rPr lang="en-GB" sz="4000" dirty="0" err="1"/>
              <a:t>nte</a:t>
            </a:r>
            <a:r>
              <a:rPr lang="en-GB" sz="4000" dirty="0"/>
              <a:t> `</a:t>
            </a:r>
            <a:r>
              <a:rPr lang="en-GB" sz="4000" dirty="0" err="1"/>
              <a:t>pouro</a:t>
            </a:r>
            <a:r>
              <a:rPr lang="en-GB" sz="4000" dirty="0"/>
              <a:t> </a:t>
            </a:r>
            <a:r>
              <a:rPr lang="en-GB" sz="4000" dirty="0" err="1"/>
              <a:t>Kwctantinoc</a:t>
            </a:r>
            <a:r>
              <a:rPr lang="en-GB" sz="4000" dirty="0"/>
              <a:t>@</a:t>
            </a:r>
          </a:p>
        </p:txBody>
      </p:sp>
    </p:spTree>
    <p:extLst>
      <p:ext uri="{BB962C8B-B14F-4D97-AF65-F5344CB8AC3E}">
        <p14:creationId xmlns:p14="http://schemas.microsoft.com/office/powerpoint/2010/main" val="2536332385"/>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431-671A-40D2-AFD4-125BB6296F56}"/>
              </a:ext>
            </a:extLst>
          </p:cNvPr>
          <p:cNvSpPr>
            <a:spLocks noGrp="1"/>
          </p:cNvSpPr>
          <p:nvPr>
            <p:ph type="title"/>
          </p:nvPr>
        </p:nvSpPr>
        <p:spPr>
          <a:xfrm>
            <a:off x="-1" y="4373850"/>
            <a:ext cx="9144000" cy="682357"/>
          </a:xfrm>
        </p:spPr>
        <p:txBody>
          <a:bodyPr/>
          <a:lstStyle/>
          <a:p>
            <a:r>
              <a:rPr lang="ar-EG" sz="4000" b="1" kern="1200" dirty="0">
                <a:solidFill>
                  <a:schemeClr val="bg1"/>
                </a:solidFill>
                <a:latin typeface="Times New Roman" pitchFamily="18" charset="0"/>
                <a:ea typeface="+mn-ea"/>
                <a:cs typeface="Times New Roman" pitchFamily="18" charset="0"/>
              </a:rPr>
              <a:t>اغلقوا أبواب البراري وافتحوا أبواب الكنائس.</a:t>
            </a:r>
            <a:endParaRPr lang="en-GB" dirty="0"/>
          </a:p>
        </p:txBody>
      </p:sp>
      <p:sp>
        <p:nvSpPr>
          <p:cNvPr id="3" name="Text Placeholder 2">
            <a:extLst>
              <a:ext uri="{FF2B5EF4-FFF2-40B4-BE49-F238E27FC236}">
                <a16:creationId xmlns:a16="http://schemas.microsoft.com/office/drawing/2014/main" id="{57A0880D-54B6-4B81-AB62-2359AE779CBB}"/>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ﭽيه ما إشتام إم إفرو إنني إرفيؤي: آ أوؤون إم إفرو إنني إكليسيا.</a:t>
            </a:r>
            <a:endParaRPr lang="en-GB" sz="3400" dirty="0"/>
          </a:p>
        </p:txBody>
      </p:sp>
      <p:sp>
        <p:nvSpPr>
          <p:cNvPr id="4" name="Text Placeholder 3">
            <a:extLst>
              <a:ext uri="{FF2B5EF4-FFF2-40B4-BE49-F238E27FC236}">
                <a16:creationId xmlns:a16="http://schemas.microsoft.com/office/drawing/2014/main" id="{B131DB9E-07DA-4812-9BFA-4A89A603B0D0}"/>
              </a:ext>
            </a:extLst>
          </p:cNvPr>
          <p:cNvSpPr>
            <a:spLocks noGrp="1"/>
          </p:cNvSpPr>
          <p:nvPr>
            <p:ph type="body" sz="quarter" idx="3"/>
          </p:nvPr>
        </p:nvSpPr>
        <p:spPr>
          <a:xfrm>
            <a:off x="0" y="5056208"/>
            <a:ext cx="9144000" cy="1115992"/>
          </a:xfrm>
        </p:spPr>
        <p:txBody>
          <a:bodyPr anchor="ctr"/>
          <a:lstStyle/>
          <a:p>
            <a:pPr>
              <a:lnSpc>
                <a:spcPct val="80000"/>
              </a:lnSpc>
              <a:spcBef>
                <a:spcPts val="0"/>
              </a:spcBef>
            </a:pPr>
            <a:r>
              <a:rPr lang="en-GB" sz="4000" dirty="0"/>
              <a:t>je </a:t>
            </a:r>
            <a:r>
              <a:rPr lang="en-GB" sz="4000" dirty="0" err="1"/>
              <a:t>ma`s;am</a:t>
            </a:r>
            <a:r>
              <a:rPr lang="en-GB" sz="4000" dirty="0"/>
              <a:t> `</a:t>
            </a:r>
            <a:r>
              <a:rPr lang="en-GB" sz="4000" dirty="0" err="1"/>
              <a:t>m`vro</a:t>
            </a:r>
            <a:r>
              <a:rPr lang="en-GB" sz="4000" dirty="0"/>
              <a:t> `</a:t>
            </a:r>
            <a:r>
              <a:rPr lang="en-GB" sz="4000" dirty="0" err="1"/>
              <a:t>nniervyou`i</a:t>
            </a:r>
            <a:r>
              <a:rPr lang="en-GB" sz="4000" dirty="0"/>
              <a:t>@</a:t>
            </a:r>
            <a:endParaRPr lang="ar-EG" sz="4000" dirty="0"/>
          </a:p>
          <a:p>
            <a:pPr>
              <a:lnSpc>
                <a:spcPct val="80000"/>
              </a:lnSpc>
              <a:spcBef>
                <a:spcPts val="0"/>
              </a:spcBef>
            </a:pPr>
            <a:r>
              <a:rPr lang="en-GB" sz="4000" dirty="0"/>
              <a:t> `</a:t>
            </a:r>
            <a:r>
              <a:rPr lang="en-GB" sz="4000" dirty="0" err="1"/>
              <a:t>aouwn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204796853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D94-168B-4385-9F5D-9757A50BF287}"/>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أغلقوا بيوت الشياطين وافتحوا بيوت الله.</a:t>
            </a:r>
            <a:endParaRPr lang="en-GB" dirty="0"/>
          </a:p>
        </p:txBody>
      </p:sp>
      <p:sp>
        <p:nvSpPr>
          <p:cNvPr id="3" name="Text Placeholder 2">
            <a:extLst>
              <a:ext uri="{FF2B5EF4-FFF2-40B4-BE49-F238E27FC236}">
                <a16:creationId xmlns:a16="http://schemas.microsoft.com/office/drawing/2014/main" id="{96271122-49A0-4C88-9D75-039FF775A824}"/>
              </a:ext>
            </a:extLst>
          </p:cNvPr>
          <p:cNvSpPr>
            <a:spLocks noGrp="1"/>
          </p:cNvSpPr>
          <p:nvPr>
            <p:ph type="body" idx="1"/>
          </p:nvPr>
        </p:nvSpPr>
        <p:spPr>
          <a:xfrm>
            <a:off x="0" y="6212541"/>
            <a:ext cx="9143999" cy="645459"/>
          </a:xfrm>
        </p:spPr>
        <p:txBody>
          <a:bodyPr anchor="ctr"/>
          <a:lstStyle/>
          <a:p>
            <a:r>
              <a:rPr lang="ar-EG" sz="3500" b="1" kern="1200" dirty="0">
                <a:solidFill>
                  <a:schemeClr val="bg1"/>
                </a:solidFill>
                <a:latin typeface="Times New Roman" pitchFamily="18" charset="0"/>
                <a:ea typeface="+mn-ea"/>
                <a:cs typeface="Times New Roman" pitchFamily="18" charset="0"/>
              </a:rPr>
              <a:t>ما إشتام إننيئو إنني ذيمون: اووه آؤون إنني أون إنتيه إفنوتي:</a:t>
            </a:r>
            <a:endParaRPr lang="en-GB" sz="3500" dirty="0"/>
          </a:p>
        </p:txBody>
      </p:sp>
      <p:sp>
        <p:nvSpPr>
          <p:cNvPr id="4" name="Text Placeholder 3">
            <a:extLst>
              <a:ext uri="{FF2B5EF4-FFF2-40B4-BE49-F238E27FC236}">
                <a16:creationId xmlns:a16="http://schemas.microsoft.com/office/drawing/2014/main" id="{A50FDC9B-B516-452D-A17C-6FB02F81CF49}"/>
              </a:ext>
            </a:extLst>
          </p:cNvPr>
          <p:cNvSpPr>
            <a:spLocks noGrp="1"/>
          </p:cNvSpPr>
          <p:nvPr>
            <p:ph type="body" sz="quarter" idx="3"/>
          </p:nvPr>
        </p:nvSpPr>
        <p:spPr>
          <a:xfrm>
            <a:off x="-1" y="5042762"/>
            <a:ext cx="9144000" cy="1169779"/>
          </a:xfrm>
        </p:spPr>
        <p:txBody>
          <a:bodyPr anchor="ctr"/>
          <a:lstStyle/>
          <a:p>
            <a:r>
              <a:rPr lang="en-GB" sz="4000" dirty="0" err="1"/>
              <a:t>Ma`s;am</a:t>
            </a:r>
            <a:r>
              <a:rPr lang="en-GB" sz="4000" dirty="0"/>
              <a:t> `</a:t>
            </a:r>
            <a:r>
              <a:rPr lang="en-GB" sz="4000" dirty="0" err="1"/>
              <a:t>nni`you</a:t>
            </a:r>
            <a:r>
              <a:rPr lang="en-GB" sz="4000" dirty="0"/>
              <a:t> `</a:t>
            </a:r>
            <a:r>
              <a:rPr lang="en-GB" sz="4000" dirty="0" err="1"/>
              <a:t>nnidemwn</a:t>
            </a:r>
            <a:r>
              <a:rPr lang="en-GB" sz="4000" dirty="0"/>
              <a:t>@ </a:t>
            </a:r>
            <a:r>
              <a:rPr lang="en-GB" sz="4000" dirty="0" err="1"/>
              <a:t>ouoh</a:t>
            </a:r>
            <a:r>
              <a:rPr lang="en-GB" sz="4000" dirty="0"/>
              <a:t> `</a:t>
            </a:r>
            <a:r>
              <a:rPr lang="en-GB" sz="4000" dirty="0" err="1"/>
              <a:t>aouwn</a:t>
            </a:r>
            <a:r>
              <a:rPr lang="en-GB" sz="4000" dirty="0"/>
              <a:t> `</a:t>
            </a:r>
            <a:r>
              <a:rPr lang="en-GB" sz="4000" dirty="0" err="1"/>
              <a:t>nni`yon</a:t>
            </a:r>
            <a:r>
              <a:rPr lang="en-GB" sz="4000" dirty="0"/>
              <a:t> `</a:t>
            </a:r>
            <a:r>
              <a:rPr lang="en-GB" sz="4000" dirty="0" err="1"/>
              <a:t>nte</a:t>
            </a:r>
            <a:r>
              <a:rPr lang="en-GB" sz="4000" dirty="0"/>
              <a:t> `V]@ </a:t>
            </a:r>
          </a:p>
        </p:txBody>
      </p:sp>
    </p:spTree>
    <p:extLst>
      <p:ext uri="{BB962C8B-B14F-4D97-AF65-F5344CB8AC3E}">
        <p14:creationId xmlns:p14="http://schemas.microsoft.com/office/powerpoint/2010/main" val="3472801948"/>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E391-7363-4175-BDD8-71010271E3AD}"/>
              </a:ext>
            </a:extLst>
          </p:cNvPr>
          <p:cNvSpPr>
            <a:spLocks noGrp="1"/>
          </p:cNvSpPr>
          <p:nvPr>
            <p:ph type="title"/>
          </p:nvPr>
        </p:nvSpPr>
        <p:spPr>
          <a:xfrm>
            <a:off x="0" y="4346957"/>
            <a:ext cx="9144000" cy="682358"/>
          </a:xfrm>
        </p:spPr>
        <p:txBody>
          <a:bodyPr/>
          <a:lstStyle/>
          <a:p>
            <a:r>
              <a:rPr lang="ar-EG" sz="4000" b="1" kern="1200" dirty="0">
                <a:solidFill>
                  <a:schemeClr val="bg1"/>
                </a:solidFill>
                <a:latin typeface="Times New Roman" pitchFamily="18" charset="0"/>
                <a:ea typeface="+mn-ea"/>
                <a:cs typeface="Times New Roman" pitchFamily="18" charset="0"/>
              </a:rPr>
              <a:t>مغبوط هذا الشعب الذي قيل له هذا الأمر.</a:t>
            </a:r>
            <a:endParaRPr lang="en-GB" dirty="0"/>
          </a:p>
        </p:txBody>
      </p:sp>
      <p:sp>
        <p:nvSpPr>
          <p:cNvPr id="3" name="Text Placeholder 2">
            <a:extLst>
              <a:ext uri="{FF2B5EF4-FFF2-40B4-BE49-F238E27FC236}">
                <a16:creationId xmlns:a16="http://schemas.microsoft.com/office/drawing/2014/main" id="{21B4D025-359A-40FB-B61A-D9799F2DF38F}"/>
              </a:ext>
            </a:extLst>
          </p:cNvPr>
          <p:cNvSpPr>
            <a:spLocks noGrp="1"/>
          </p:cNvSpPr>
          <p:nvPr>
            <p:ph type="body" idx="1"/>
          </p:nvPr>
        </p:nvSpPr>
        <p:spPr>
          <a:xfrm>
            <a:off x="0" y="6228544"/>
            <a:ext cx="9143999" cy="629456"/>
          </a:xfrm>
        </p:spPr>
        <p:txBody>
          <a:bodyPr/>
          <a:lstStyle/>
          <a:p>
            <a:r>
              <a:rPr lang="ar-EG" sz="3300" b="1" kern="1200" dirty="0">
                <a:solidFill>
                  <a:schemeClr val="bg1"/>
                </a:solidFill>
                <a:latin typeface="Times New Roman" pitchFamily="18" charset="0"/>
                <a:ea typeface="+mn-ea"/>
                <a:cs typeface="Times New Roman" pitchFamily="18" charset="0"/>
              </a:rPr>
              <a:t>أوؤنياتف إمباي لاؤس فاي: إيتاف جوس إمباي أو آهساهني ناف.</a:t>
            </a:r>
            <a:endParaRPr lang="en-GB" sz="3300" dirty="0"/>
          </a:p>
        </p:txBody>
      </p:sp>
      <p:sp>
        <p:nvSpPr>
          <p:cNvPr id="4" name="Text Placeholder 3">
            <a:extLst>
              <a:ext uri="{FF2B5EF4-FFF2-40B4-BE49-F238E27FC236}">
                <a16:creationId xmlns:a16="http://schemas.microsoft.com/office/drawing/2014/main" id="{CC94E240-55BE-431D-97ED-0824EF5F530C}"/>
              </a:ext>
            </a:extLst>
          </p:cNvPr>
          <p:cNvSpPr>
            <a:spLocks noGrp="1"/>
          </p:cNvSpPr>
          <p:nvPr>
            <p:ph type="body" sz="quarter" idx="3"/>
          </p:nvPr>
        </p:nvSpPr>
        <p:spPr>
          <a:xfrm>
            <a:off x="0" y="5029315"/>
            <a:ext cx="9144000" cy="1199229"/>
          </a:xfrm>
        </p:spPr>
        <p:txBody>
          <a:bodyPr anchor="ctr"/>
          <a:lstStyle/>
          <a:p>
            <a:pPr>
              <a:lnSpc>
                <a:spcPct val="80000"/>
              </a:lnSpc>
              <a:spcBef>
                <a:spcPts val="0"/>
              </a:spcBef>
            </a:pPr>
            <a:r>
              <a:rPr lang="en-GB" sz="4400" dirty="0"/>
              <a:t>`</a:t>
            </a:r>
            <a:r>
              <a:rPr lang="en-GB" sz="4400" dirty="0" err="1"/>
              <a:t>wouniatf</a:t>
            </a:r>
            <a:r>
              <a:rPr lang="en-GB" sz="4400" dirty="0"/>
              <a:t> `</a:t>
            </a:r>
            <a:r>
              <a:rPr lang="en-GB" sz="4400" dirty="0" err="1"/>
              <a:t>mpailaoc</a:t>
            </a:r>
            <a:r>
              <a:rPr lang="en-GB" sz="4400" dirty="0"/>
              <a:t> </a:t>
            </a:r>
            <a:r>
              <a:rPr lang="en-GB" sz="4400" dirty="0" err="1"/>
              <a:t>vai</a:t>
            </a:r>
            <a:r>
              <a:rPr lang="en-GB" sz="4400" dirty="0"/>
              <a:t>@</a:t>
            </a:r>
            <a:endParaRPr lang="ar-EG" sz="4400" dirty="0"/>
          </a:p>
          <a:p>
            <a:pPr>
              <a:lnSpc>
                <a:spcPct val="80000"/>
              </a:lnSpc>
              <a:spcBef>
                <a:spcPts val="0"/>
              </a:spcBef>
            </a:pPr>
            <a:r>
              <a:rPr lang="en-GB" sz="4400" dirty="0"/>
              <a:t> `</a:t>
            </a:r>
            <a:r>
              <a:rPr lang="en-GB" sz="4400" dirty="0" err="1"/>
              <a:t>etafjoc</a:t>
            </a:r>
            <a:r>
              <a:rPr lang="en-GB" sz="4400" dirty="0"/>
              <a:t> `</a:t>
            </a:r>
            <a:r>
              <a:rPr lang="en-GB" sz="4400" dirty="0" err="1"/>
              <a:t>mpai</a:t>
            </a:r>
            <a:r>
              <a:rPr lang="en-GB" sz="4400" dirty="0"/>
              <a:t> </a:t>
            </a:r>
            <a:r>
              <a:rPr lang="en-GB" sz="4400" dirty="0" err="1"/>
              <a:t>ouahcahni</a:t>
            </a:r>
            <a:r>
              <a:rPr lang="en-GB" sz="4400" dirty="0"/>
              <a:t> </a:t>
            </a:r>
            <a:r>
              <a:rPr lang="en-GB" sz="4400" dirty="0" err="1"/>
              <a:t>naf</a:t>
            </a:r>
            <a:r>
              <a:rPr lang="en-GB" sz="4400" dirty="0"/>
              <a:t>.</a:t>
            </a:r>
          </a:p>
        </p:txBody>
      </p:sp>
    </p:spTree>
    <p:extLst>
      <p:ext uri="{BB962C8B-B14F-4D97-AF65-F5344CB8AC3E}">
        <p14:creationId xmlns:p14="http://schemas.microsoft.com/office/powerpoint/2010/main" val="2480920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43599"/>
            <a:ext cx="9143999" cy="914401"/>
          </a:xfrm>
        </p:spPr>
        <p:txBody>
          <a:bodyPr anchor="ctr"/>
          <a:lstStyle/>
          <a:p>
            <a:r>
              <a:rPr lang="ar-EG" sz="3600" dirty="0"/>
              <a:t>إنتيف تشى إن نى تيهو نيم نى طفه إنتى نى إثؤواب إنتاف</a:t>
            </a:r>
            <a:r>
              <a:rPr lang="en-US" sz="3600" dirty="0"/>
              <a:t> </a:t>
            </a:r>
            <a:r>
              <a:rPr lang="ar-EG" sz="3600" dirty="0"/>
              <a:t>إنطوطو إى إهرى إيجون إبي آغاثون إنسيو نيفين  </a:t>
            </a:r>
          </a:p>
        </p:txBody>
      </p:sp>
      <p:sp>
        <p:nvSpPr>
          <p:cNvPr id="7" name="Text Placeholder 6"/>
          <p:cNvSpPr>
            <a:spLocks noGrp="1"/>
          </p:cNvSpPr>
          <p:nvPr>
            <p:ph type="body" sz="quarter" idx="3"/>
          </p:nvPr>
        </p:nvSpPr>
        <p:spPr>
          <a:xfrm>
            <a:off x="-2" y="5029199"/>
            <a:ext cx="9144000" cy="845822"/>
          </a:xfrm>
        </p:spPr>
        <p:txBody>
          <a:bodyPr>
            <a:noAutofit/>
          </a:bodyPr>
          <a:lstStyle/>
          <a:p>
            <a:pPr>
              <a:lnSpc>
                <a:spcPct val="80000"/>
              </a:lnSpc>
              <a:spcBef>
                <a:spcPts val="0"/>
              </a:spcBef>
            </a:pPr>
            <a:r>
              <a:rPr lang="en-US" dirty="0"/>
              <a:t>`</a:t>
            </a:r>
            <a:r>
              <a:rPr lang="en-US" dirty="0" err="1"/>
              <a:t>ntef</a:t>
            </a:r>
            <a:r>
              <a:rPr lang="en-US" dirty="0"/>
              <a:t>[</a:t>
            </a:r>
            <a:r>
              <a:rPr lang="en-US" dirty="0" err="1"/>
              <a:t>i</a:t>
            </a:r>
            <a:r>
              <a:rPr lang="en-US" dirty="0"/>
              <a:t> `</a:t>
            </a:r>
            <a:r>
              <a:rPr lang="en-US" dirty="0" err="1"/>
              <a:t>nni</a:t>
            </a:r>
            <a:r>
              <a:rPr lang="en-US" dirty="0"/>
              <a:t>]ho </a:t>
            </a:r>
            <a:r>
              <a:rPr lang="en-US" dirty="0" err="1"/>
              <a:t>nem</a:t>
            </a:r>
            <a:r>
              <a:rPr lang="en-US" dirty="0"/>
              <a:t> </a:t>
            </a:r>
            <a:r>
              <a:rPr lang="en-US" dirty="0" err="1"/>
              <a:t>nitwbh</a:t>
            </a:r>
            <a:r>
              <a:rPr lang="en-US" dirty="0"/>
              <a:t> `</a:t>
            </a:r>
            <a:r>
              <a:rPr lang="en-US" dirty="0" err="1"/>
              <a:t>nte</a:t>
            </a:r>
            <a:r>
              <a:rPr lang="en-US" dirty="0"/>
              <a:t> </a:t>
            </a:r>
            <a:r>
              <a:rPr lang="en-US" dirty="0" err="1"/>
              <a:t>ny</a:t>
            </a:r>
            <a:r>
              <a:rPr lang="en-US" dirty="0"/>
              <a:t>=e=;=u `</a:t>
            </a:r>
            <a:r>
              <a:rPr lang="en-US" dirty="0" err="1"/>
              <a:t>ntaf</a:t>
            </a:r>
            <a:r>
              <a:rPr lang="en-US" dirty="0"/>
              <a:t>@ </a:t>
            </a:r>
            <a:r>
              <a:rPr lang="en-US" dirty="0" err="1"/>
              <a:t>ntotou</a:t>
            </a:r>
            <a:r>
              <a:rPr lang="en-US" dirty="0"/>
              <a:t> `</a:t>
            </a:r>
            <a:r>
              <a:rPr lang="en-US" dirty="0" err="1"/>
              <a:t>e`hryi</a:t>
            </a:r>
            <a:r>
              <a:rPr lang="en-US" dirty="0"/>
              <a:t> `</a:t>
            </a:r>
            <a:r>
              <a:rPr lang="en-US" dirty="0" err="1"/>
              <a:t>ejwn</a:t>
            </a:r>
            <a:r>
              <a:rPr lang="en-US" dirty="0"/>
              <a:t> `</a:t>
            </a:r>
            <a:r>
              <a:rPr lang="en-US" dirty="0" err="1"/>
              <a:t>epi`aga;on</a:t>
            </a:r>
            <a:r>
              <a:rPr lang="en-US" dirty="0"/>
              <a:t> `</a:t>
            </a:r>
            <a:r>
              <a:rPr lang="en-US" dirty="0" err="1"/>
              <a:t>ncyou</a:t>
            </a:r>
            <a:r>
              <a:rPr lang="en-US" dirty="0"/>
              <a:t> </a:t>
            </a:r>
            <a:r>
              <a:rPr lang="en-US" dirty="0" err="1"/>
              <a:t>niben</a:t>
            </a:r>
            <a:r>
              <a:rPr lang="en-US" dirty="0"/>
              <a:t>.</a:t>
            </a:r>
          </a:p>
        </p:txBody>
      </p:sp>
      <p:sp>
        <p:nvSpPr>
          <p:cNvPr id="3" name="Text Placeholder 2">
            <a:extLst>
              <a:ext uri="{FF2B5EF4-FFF2-40B4-BE49-F238E27FC236}">
                <a16:creationId xmlns:a16="http://schemas.microsoft.com/office/drawing/2014/main" id="{666EDAE7-981A-4E83-B491-A537151C44A5}"/>
              </a:ext>
            </a:extLst>
          </p:cNvPr>
          <p:cNvSpPr>
            <a:spLocks noGrp="1"/>
          </p:cNvSpPr>
          <p:nvPr>
            <p:ph type="body" sz="quarter" idx="10"/>
          </p:nvPr>
        </p:nvSpPr>
        <p:spPr>
          <a:xfrm>
            <a:off x="-2" y="4337192"/>
            <a:ext cx="9144000" cy="692007"/>
          </a:xfrm>
        </p:spPr>
        <p:txBody>
          <a:bodyPr/>
          <a:lstStyle/>
          <a:p>
            <a:r>
              <a:rPr lang="ar-EG" dirty="0"/>
              <a:t>ويقبل سؤالات وطلبات قديسيه منهم بالصلاح عنا في كل حين. </a:t>
            </a:r>
            <a:endParaRPr lang="en-US" dirty="0"/>
          </a:p>
        </p:txBody>
      </p:sp>
    </p:spTree>
    <p:extLst>
      <p:ext uri="{BB962C8B-B14F-4D97-AF65-F5344CB8AC3E}">
        <p14:creationId xmlns:p14="http://schemas.microsoft.com/office/powerpoint/2010/main" val="2351823996"/>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131-950D-4407-9A30-32C755C03833}"/>
              </a:ext>
            </a:extLst>
          </p:cNvPr>
          <p:cNvSpPr>
            <a:spLocks noGrp="1"/>
          </p:cNvSpPr>
          <p:nvPr>
            <p:ph type="title"/>
          </p:nvPr>
        </p:nvSpPr>
        <p:spPr>
          <a:xfrm>
            <a:off x="-1" y="4332993"/>
            <a:ext cx="9144000" cy="808893"/>
          </a:xfrm>
        </p:spPr>
        <p:txBody>
          <a:bodyPr>
            <a:normAutofit/>
          </a:bodyPr>
          <a:lstStyle/>
          <a:p>
            <a:r>
              <a:rPr lang="ar-EG" sz="4400" b="1" kern="1200" dirty="0">
                <a:solidFill>
                  <a:schemeClr val="bg1"/>
                </a:solidFill>
                <a:latin typeface="Times New Roman" pitchFamily="18" charset="0"/>
                <a:ea typeface="+mn-ea"/>
                <a:cs typeface="Times New Roman" pitchFamily="18" charset="0"/>
              </a:rPr>
              <a:t>طوباك يا قسطنطين لأنك أحييت الإيمان، </a:t>
            </a:r>
            <a:endParaRPr lang="en-GB" sz="4400" dirty="0"/>
          </a:p>
        </p:txBody>
      </p:sp>
      <p:sp>
        <p:nvSpPr>
          <p:cNvPr id="3" name="Text Placeholder 2">
            <a:extLst>
              <a:ext uri="{FF2B5EF4-FFF2-40B4-BE49-F238E27FC236}">
                <a16:creationId xmlns:a16="http://schemas.microsoft.com/office/drawing/2014/main" id="{F56B6BC5-E8B0-426F-A2E6-9E5C6DA14C84}"/>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أؤنياتك أو كوستانتينوس: ﭽيه آكتانخو إمبي ناهتي:</a:t>
            </a:r>
            <a:endParaRPr lang="en-US" sz="40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6C88B36-A115-4D70-956D-9EBAA2D40116}"/>
              </a:ext>
            </a:extLst>
          </p:cNvPr>
          <p:cNvSpPr>
            <a:spLocks noGrp="1"/>
          </p:cNvSpPr>
          <p:nvPr>
            <p:ph type="body" sz="quarter" idx="3"/>
          </p:nvPr>
        </p:nvSpPr>
        <p:spPr>
          <a:xfrm>
            <a:off x="0" y="5191050"/>
            <a:ext cx="9144000" cy="808893"/>
          </a:xfrm>
        </p:spPr>
        <p:txBody>
          <a:bodyPr anchor="ctr"/>
          <a:lstStyle/>
          <a:p>
            <a:r>
              <a:rPr lang="en-GB" sz="3500" dirty="0" err="1"/>
              <a:t>Wouniatk</a:t>
            </a:r>
            <a:r>
              <a:rPr lang="en-GB" sz="3500" dirty="0"/>
              <a:t> `w </a:t>
            </a:r>
            <a:r>
              <a:rPr lang="en-GB" sz="3500" dirty="0" err="1"/>
              <a:t>Kwctantinoc</a:t>
            </a:r>
            <a:r>
              <a:rPr lang="en-GB" sz="3500" dirty="0"/>
              <a:t>@ je </a:t>
            </a:r>
            <a:r>
              <a:rPr lang="en-GB" sz="3500" dirty="0" err="1"/>
              <a:t>aktanqo</a:t>
            </a:r>
            <a:r>
              <a:rPr lang="en-GB" sz="3500" dirty="0"/>
              <a:t> `</a:t>
            </a:r>
            <a:r>
              <a:rPr lang="en-GB" sz="3500" dirty="0" err="1"/>
              <a:t>mpinah</a:t>
            </a:r>
            <a:r>
              <a:rPr lang="en-GB" sz="3500" dirty="0"/>
              <a:t>]@</a:t>
            </a:r>
          </a:p>
        </p:txBody>
      </p:sp>
    </p:spTree>
    <p:extLst>
      <p:ext uri="{BB962C8B-B14F-4D97-AF65-F5344CB8AC3E}">
        <p14:creationId xmlns:p14="http://schemas.microsoft.com/office/powerpoint/2010/main" val="3798520267"/>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4BBC-3894-4E49-8D8E-9E7E2FA2289C}"/>
              </a:ext>
            </a:extLst>
          </p:cNvPr>
          <p:cNvSpPr>
            <a:spLocks noGrp="1"/>
          </p:cNvSpPr>
          <p:nvPr>
            <p:ph type="title"/>
          </p:nvPr>
        </p:nvSpPr>
        <p:spPr>
          <a:xfrm>
            <a:off x="0" y="4333509"/>
            <a:ext cx="9144000" cy="782371"/>
          </a:xfrm>
        </p:spPr>
        <p:txBody>
          <a:bodyPr/>
          <a:lstStyle/>
          <a:p>
            <a:r>
              <a:rPr lang="ar-EG" sz="4000" b="1" kern="1200" dirty="0">
                <a:solidFill>
                  <a:schemeClr val="bg1"/>
                </a:solidFill>
                <a:latin typeface="Times New Roman" pitchFamily="18" charset="0"/>
                <a:ea typeface="+mn-ea"/>
                <a:cs typeface="Times New Roman" pitchFamily="18" charset="0"/>
              </a:rPr>
              <a:t>فلذلك أحياك الله في ملكوت السماوات.</a:t>
            </a:r>
            <a:endParaRPr lang="en-GB" dirty="0"/>
          </a:p>
        </p:txBody>
      </p:sp>
      <p:sp>
        <p:nvSpPr>
          <p:cNvPr id="3" name="Text Placeholder 2">
            <a:extLst>
              <a:ext uri="{FF2B5EF4-FFF2-40B4-BE49-F238E27FC236}">
                <a16:creationId xmlns:a16="http://schemas.microsoft.com/office/drawing/2014/main" id="{C78C10C9-91E9-4730-85DD-79EE8ED993F1}"/>
              </a:ext>
            </a:extLst>
          </p:cNvPr>
          <p:cNvSpPr>
            <a:spLocks noGrp="1"/>
          </p:cNvSpPr>
          <p:nvPr>
            <p:ph type="body" idx="1"/>
          </p:nvPr>
        </p:nvSpPr>
        <p:spPr/>
        <p:txBody>
          <a:bodyPr anchor="ctr"/>
          <a:lstStyle/>
          <a:p>
            <a:r>
              <a:rPr lang="ar-EG" sz="3500" b="1" kern="1200" dirty="0">
                <a:solidFill>
                  <a:schemeClr val="bg1"/>
                </a:solidFill>
                <a:latin typeface="Times New Roman" pitchFamily="18" charset="0"/>
                <a:ea typeface="+mn-ea"/>
                <a:cs typeface="Times New Roman" pitchFamily="18" charset="0"/>
              </a:rPr>
              <a:t>إث</a:t>
            </a:r>
            <a:r>
              <a:rPr lang="ar-EG" sz="3500" b="1" kern="1200" dirty="0">
                <a:solidFill>
                  <a:schemeClr val="bg1"/>
                </a:solidFill>
                <a:latin typeface="Times New Roman"/>
                <a:ea typeface="+mn-ea"/>
                <a:cs typeface="Times New Roman"/>
              </a:rPr>
              <a:t>ڤ</a:t>
            </a:r>
            <a:r>
              <a:rPr lang="ar-EG" sz="3500" b="1" kern="1200" dirty="0">
                <a:solidFill>
                  <a:schemeClr val="bg1"/>
                </a:solidFill>
                <a:latin typeface="Times New Roman" pitchFamily="18" charset="0"/>
                <a:ea typeface="+mn-ea"/>
                <a:cs typeface="Times New Roman" pitchFamily="18" charset="0"/>
              </a:rPr>
              <a:t>يه فاي أه إفنوتي طانخوك: خين إثميت أورو إنتيه ني فيؤي.</a:t>
            </a:r>
            <a:endParaRPr lang="en-GB" sz="3500" dirty="0"/>
          </a:p>
        </p:txBody>
      </p:sp>
      <p:sp>
        <p:nvSpPr>
          <p:cNvPr id="4" name="Text Placeholder 3">
            <a:extLst>
              <a:ext uri="{FF2B5EF4-FFF2-40B4-BE49-F238E27FC236}">
                <a16:creationId xmlns:a16="http://schemas.microsoft.com/office/drawing/2014/main" id="{B67A5965-5E48-4BFD-8568-19A8EA3DAE61}"/>
              </a:ext>
            </a:extLst>
          </p:cNvPr>
          <p:cNvSpPr>
            <a:spLocks noGrp="1"/>
          </p:cNvSpPr>
          <p:nvPr>
            <p:ph type="body" sz="quarter" idx="3"/>
          </p:nvPr>
        </p:nvSpPr>
        <p:spPr>
          <a:xfrm>
            <a:off x="0" y="5115880"/>
            <a:ext cx="9144000" cy="884063"/>
          </a:xfrm>
        </p:spPr>
        <p:txBody>
          <a:bodyPr anchor="ctr"/>
          <a:lstStyle/>
          <a:p>
            <a:r>
              <a:rPr lang="en-GB" sz="3500" dirty="0" err="1"/>
              <a:t>e;be</a:t>
            </a:r>
            <a:r>
              <a:rPr lang="en-GB" sz="3500" dirty="0"/>
              <a:t> </a:t>
            </a:r>
            <a:r>
              <a:rPr lang="en-GB" sz="3500" dirty="0" err="1"/>
              <a:t>vai</a:t>
            </a:r>
            <a:r>
              <a:rPr lang="en-GB" sz="3500" dirty="0"/>
              <a:t> `</a:t>
            </a:r>
            <a:r>
              <a:rPr lang="en-GB" sz="3500" dirty="0" err="1"/>
              <a:t>a`V</a:t>
            </a:r>
            <a:r>
              <a:rPr lang="en-GB" sz="3500" dirty="0"/>
              <a:t>] </a:t>
            </a:r>
            <a:r>
              <a:rPr lang="en-GB" sz="3500" dirty="0" err="1"/>
              <a:t>tanqok</a:t>
            </a:r>
            <a:r>
              <a:rPr lang="en-GB" sz="3500" dirty="0"/>
              <a:t>@ </a:t>
            </a:r>
            <a:r>
              <a:rPr lang="en-GB" sz="3500" dirty="0" err="1"/>
              <a:t>qen</a:t>
            </a:r>
            <a:r>
              <a:rPr lang="en-GB" sz="3500" dirty="0"/>
              <a:t> `;</a:t>
            </a:r>
            <a:r>
              <a:rPr lang="en-GB" sz="3500" dirty="0" err="1"/>
              <a:t>metouro</a:t>
            </a:r>
            <a:r>
              <a:rPr lang="en-GB" sz="3500" dirty="0"/>
              <a:t> `</a:t>
            </a:r>
            <a:r>
              <a:rPr lang="en-GB" sz="3500" dirty="0" err="1"/>
              <a:t>nte</a:t>
            </a:r>
            <a:r>
              <a:rPr lang="en-GB" sz="3500" dirty="0"/>
              <a:t> </a:t>
            </a:r>
            <a:r>
              <a:rPr lang="en-GB" sz="3500" dirty="0" err="1"/>
              <a:t>nivyou`i</a:t>
            </a:r>
            <a:r>
              <a:rPr lang="en-GB" sz="3500" dirty="0"/>
              <a:t>.</a:t>
            </a:r>
          </a:p>
        </p:txBody>
      </p:sp>
    </p:spTree>
    <p:extLst>
      <p:ext uri="{BB962C8B-B14F-4D97-AF65-F5344CB8AC3E}">
        <p14:creationId xmlns:p14="http://schemas.microsoft.com/office/powerpoint/2010/main" val="9951084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62CD-AB9D-437F-90BB-314BC203F1B6}"/>
              </a:ext>
            </a:extLst>
          </p:cNvPr>
          <p:cNvSpPr>
            <a:spLocks noGrp="1"/>
          </p:cNvSpPr>
          <p:nvPr>
            <p:ph type="title"/>
          </p:nvPr>
        </p:nvSpPr>
        <p:spPr>
          <a:xfrm>
            <a:off x="0"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أطلب من الرب عنا يا سيدي الملك قسطنطين</a:t>
            </a:r>
            <a:endParaRPr lang="en-GB" dirty="0"/>
          </a:p>
        </p:txBody>
      </p:sp>
      <p:sp>
        <p:nvSpPr>
          <p:cNvPr id="3" name="Text Placeholder 2">
            <a:extLst>
              <a:ext uri="{FF2B5EF4-FFF2-40B4-BE49-F238E27FC236}">
                <a16:creationId xmlns:a16="http://schemas.microsoft.com/office/drawing/2014/main" id="{5E7D2624-43F8-4734-9CFC-C2021D8680A2}"/>
              </a:ext>
            </a:extLst>
          </p:cNvPr>
          <p:cNvSpPr>
            <a:spLocks noGrp="1"/>
          </p:cNvSpPr>
          <p:nvPr>
            <p:ph type="body" idx="1"/>
          </p:nvPr>
        </p:nvSpPr>
        <p:spPr>
          <a:xfrm>
            <a:off x="0" y="6225988"/>
            <a:ext cx="9143999" cy="632012"/>
          </a:xfrm>
        </p:spPr>
        <p:txBody>
          <a:bodyPr anchor="ctr"/>
          <a:lstStyle/>
          <a:p>
            <a:r>
              <a:rPr lang="ar-EG" sz="3100" b="1" kern="1200" dirty="0">
                <a:solidFill>
                  <a:schemeClr val="bg1"/>
                </a:solidFill>
                <a:latin typeface="Times New Roman" pitchFamily="18" charset="0"/>
                <a:ea typeface="+mn-ea"/>
                <a:cs typeface="Times New Roman" pitchFamily="18" charset="0"/>
              </a:rPr>
              <a:t>طوبه إم إبتشويس إي إهري إيجون: باتشويس إب أورو كوستانتينوس:</a:t>
            </a:r>
            <a:endParaRPr lang="en-GB" sz="3100" dirty="0"/>
          </a:p>
        </p:txBody>
      </p:sp>
      <p:sp>
        <p:nvSpPr>
          <p:cNvPr id="4" name="Text Placeholder 3">
            <a:extLst>
              <a:ext uri="{FF2B5EF4-FFF2-40B4-BE49-F238E27FC236}">
                <a16:creationId xmlns:a16="http://schemas.microsoft.com/office/drawing/2014/main" id="{2E905A62-EA69-4BBB-942B-1FB5B4DECFA3}"/>
              </a:ext>
            </a:extLst>
          </p:cNvPr>
          <p:cNvSpPr>
            <a:spLocks noGrp="1"/>
          </p:cNvSpPr>
          <p:nvPr>
            <p:ph type="body" sz="quarter" idx="3"/>
          </p:nvPr>
        </p:nvSpPr>
        <p:spPr>
          <a:xfrm>
            <a:off x="-1" y="5042763"/>
            <a:ext cx="9144000" cy="1183226"/>
          </a:xfrm>
        </p:spPr>
        <p:txBody>
          <a:bodyPr anchor="ctr"/>
          <a:lstStyle/>
          <a:p>
            <a:pPr>
              <a:lnSpc>
                <a:spcPct val="80000"/>
              </a:lnSpc>
              <a:spcBef>
                <a:spcPts val="0"/>
              </a:spcBef>
            </a:pPr>
            <a:r>
              <a:rPr lang="pt-BR" sz="4000" dirty="0"/>
              <a:t>Twbh `m`P=o=c `e`hryi `ejwn@</a:t>
            </a:r>
            <a:endParaRPr lang="ar-EG" sz="4000" dirty="0"/>
          </a:p>
          <a:p>
            <a:pPr>
              <a:lnSpc>
                <a:spcPct val="80000"/>
              </a:lnSpc>
              <a:spcBef>
                <a:spcPts val="0"/>
              </a:spcBef>
            </a:pPr>
            <a:r>
              <a:rPr lang="pt-BR" sz="4000" dirty="0"/>
              <a:t> pa=o=c `pouro Kwctantinoc@</a:t>
            </a:r>
          </a:p>
        </p:txBody>
      </p:sp>
    </p:spTree>
    <p:extLst>
      <p:ext uri="{BB962C8B-B14F-4D97-AF65-F5344CB8AC3E}">
        <p14:creationId xmlns:p14="http://schemas.microsoft.com/office/powerpoint/2010/main" val="3451550490"/>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7BE5-C638-4D35-8DA0-140D99AE2C62}"/>
              </a:ext>
            </a:extLst>
          </p:cNvPr>
          <p:cNvSpPr>
            <a:spLocks noGrp="1"/>
          </p:cNvSpPr>
          <p:nvPr>
            <p:ph type="title"/>
          </p:nvPr>
        </p:nvSpPr>
        <p:spPr>
          <a:xfrm>
            <a:off x="0" y="4320062"/>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وهيلانة الملكة ليغفر لنا خطايانا.</a:t>
            </a:r>
            <a:endParaRPr lang="en-GB" sz="4400" dirty="0"/>
          </a:p>
        </p:txBody>
      </p:sp>
      <p:sp>
        <p:nvSpPr>
          <p:cNvPr id="3" name="Text Placeholder 2">
            <a:extLst>
              <a:ext uri="{FF2B5EF4-FFF2-40B4-BE49-F238E27FC236}">
                <a16:creationId xmlns:a16="http://schemas.microsoft.com/office/drawing/2014/main" id="{3E1F751F-7D34-444B-A902-CADD3AE5B4D6}"/>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نيم إيلاني تي أورو : إنتيف كانين نوﭬـي نان إي</a:t>
            </a:r>
            <a:r>
              <a:rPr lang="ar-EG" sz="4000" b="1" kern="1200" dirty="0">
                <a:solidFill>
                  <a:schemeClr val="bg1"/>
                </a:solidFill>
                <a:latin typeface="Times New Roman"/>
                <a:ea typeface="+mn-ea"/>
                <a:cs typeface="Times New Roman"/>
              </a:rPr>
              <a:t>ڤ</a:t>
            </a:r>
            <a:r>
              <a:rPr lang="ar-EG" sz="4000" b="1" kern="1200" dirty="0">
                <a:solidFill>
                  <a:schemeClr val="bg1"/>
                </a:solidFill>
                <a:latin typeface="Times New Roman" pitchFamily="18" charset="0"/>
                <a:ea typeface="+mn-ea"/>
                <a:cs typeface="Times New Roman" pitchFamily="18" charset="0"/>
              </a:rPr>
              <a:t>ول.</a:t>
            </a:r>
            <a:endParaRPr lang="en-GB" sz="4000" dirty="0"/>
          </a:p>
        </p:txBody>
      </p:sp>
      <p:sp>
        <p:nvSpPr>
          <p:cNvPr id="4" name="Text Placeholder 3">
            <a:extLst>
              <a:ext uri="{FF2B5EF4-FFF2-40B4-BE49-F238E27FC236}">
                <a16:creationId xmlns:a16="http://schemas.microsoft.com/office/drawing/2014/main" id="{8C2AD1B6-35CA-4BE4-9BD6-3528EB7FC801}"/>
              </a:ext>
            </a:extLst>
          </p:cNvPr>
          <p:cNvSpPr>
            <a:spLocks noGrp="1"/>
          </p:cNvSpPr>
          <p:nvPr>
            <p:ph type="body" sz="quarter" idx="3"/>
          </p:nvPr>
        </p:nvSpPr>
        <p:spPr>
          <a:xfrm>
            <a:off x="0" y="5127015"/>
            <a:ext cx="9144000" cy="897510"/>
          </a:xfrm>
        </p:spPr>
        <p:txBody>
          <a:bodyPr anchor="ctr"/>
          <a:lstStyle/>
          <a:p>
            <a:r>
              <a:rPr lang="pt-BR" sz="3900" dirty="0"/>
              <a:t>nem `Ylany ]ourw@ `ntef,a nennobi nan `ebol.</a:t>
            </a:r>
          </a:p>
        </p:txBody>
      </p:sp>
    </p:spTree>
    <p:extLst>
      <p:ext uri="{BB962C8B-B14F-4D97-AF65-F5344CB8AC3E}">
        <p14:creationId xmlns:p14="http://schemas.microsoft.com/office/powerpoint/2010/main" val="61773214"/>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58679-0C02-4535-9497-3BCB700B6F1B}"/>
              </a:ext>
            </a:extLst>
          </p:cNvPr>
          <p:cNvSpPr>
            <a:spLocks noGrp="1"/>
          </p:cNvSpPr>
          <p:nvPr>
            <p:ph type="title"/>
          </p:nvPr>
        </p:nvSpPr>
        <p:spPr>
          <a:xfrm>
            <a:off x="0" y="4437528"/>
            <a:ext cx="9144000" cy="2420471"/>
          </a:xfrm>
        </p:spPr>
        <p:txBody>
          <a:bodyPr anchor="t">
            <a:noAutofit/>
          </a:bodyPr>
          <a:lstStyle/>
          <a:p>
            <a:pPr algn="justLow"/>
            <a:r>
              <a:rPr lang="ar-EG" altLang="en-US" sz="3800" b="1" dirty="0">
                <a:solidFill>
                  <a:schemeClr val="bg1"/>
                </a:solidFill>
                <a:cs typeface="Times New Roman" panose="02020603050405020304" pitchFamily="18" charset="0"/>
              </a:rPr>
              <a:t>اشتهت الملكة هيلانة أن تنظر خشبة الصليب المقدس التي صلب السيد عليها. فلم تكل البتة بل كانت تطلبه باشتياقٍ واجتهاد حتي وجدته من أجل أمانتها.</a:t>
            </a:r>
            <a:r>
              <a:rPr lang="en-US" altLang="en-US" sz="3800" b="1" dirty="0">
                <a:solidFill>
                  <a:schemeClr val="bg1"/>
                </a:solidFill>
                <a:cs typeface="Times New Roman" panose="02020603050405020304" pitchFamily="18" charset="0"/>
              </a:rPr>
              <a:t> </a:t>
            </a:r>
            <a:r>
              <a:rPr lang="ar-EG" altLang="en-US" sz="3800" b="1" dirty="0">
                <a:solidFill>
                  <a:schemeClr val="bg1"/>
                </a:solidFill>
                <a:cs typeface="Times New Roman" panose="02020603050405020304" pitchFamily="18" charset="0"/>
              </a:rPr>
              <a:t>كان فرح اليوم في السماء وعلي الأرض من أجل ظهور الصليب المحيي.</a:t>
            </a:r>
            <a:br>
              <a:rPr lang="en-US" altLang="en-US" sz="3800" b="1" dirty="0">
                <a:solidFill>
                  <a:schemeClr val="bg1"/>
                </a:solidFill>
                <a:cs typeface="Times New Roman" panose="02020603050405020304" pitchFamily="18" charset="0"/>
              </a:rPr>
            </a:br>
            <a:endParaRPr lang="en-GB" sz="3800" dirty="0"/>
          </a:p>
        </p:txBody>
      </p:sp>
    </p:spTree>
    <p:extLst>
      <p:ext uri="{BB962C8B-B14F-4D97-AF65-F5344CB8AC3E}">
        <p14:creationId xmlns:p14="http://schemas.microsoft.com/office/powerpoint/2010/main" val="4148709538"/>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3FF7-77F9-4207-A72D-D8741CBBE604}"/>
              </a:ext>
            </a:extLst>
          </p:cNvPr>
          <p:cNvSpPr>
            <a:spLocks noGrp="1"/>
          </p:cNvSpPr>
          <p:nvPr>
            <p:ph type="title"/>
          </p:nvPr>
        </p:nvSpPr>
        <p:spPr/>
        <p:txBody>
          <a:bodyPr anchor="ctr">
            <a:normAutofit/>
          </a:bodyPr>
          <a:lstStyle/>
          <a:p>
            <a:pPr algn="justLow"/>
            <a:r>
              <a:rPr lang="ar-EG" altLang="en-US" b="1" dirty="0">
                <a:solidFill>
                  <a:schemeClr val="bg1"/>
                </a:solidFill>
                <a:cs typeface="Times New Roman" panose="02020603050405020304" pitchFamily="18" charset="0"/>
              </a:rPr>
              <a:t>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a:t>
            </a:r>
            <a:endParaRPr lang="en-GB" dirty="0"/>
          </a:p>
        </p:txBody>
      </p:sp>
    </p:spTree>
    <p:extLst>
      <p:ext uri="{BB962C8B-B14F-4D97-AF65-F5344CB8AC3E}">
        <p14:creationId xmlns:p14="http://schemas.microsoft.com/office/powerpoint/2010/main" val="2480748666"/>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345F-ECB8-4A52-A321-08D13699B058}"/>
              </a:ext>
            </a:extLst>
          </p:cNvPr>
          <p:cNvSpPr>
            <a:spLocks noGrp="1"/>
          </p:cNvSpPr>
          <p:nvPr>
            <p:ph type="title"/>
          </p:nvPr>
        </p:nvSpPr>
        <p:spPr>
          <a:xfrm>
            <a:off x="0" y="4343400"/>
            <a:ext cx="9144000" cy="2514599"/>
          </a:xfrm>
        </p:spPr>
        <p:txBody>
          <a:bodyPr/>
          <a:lstStyle/>
          <a:p>
            <a:pPr algn="justLow"/>
            <a:r>
              <a:rPr lang="ar-EG" altLang="en-US" sz="3700" b="1" dirty="0">
                <a:solidFill>
                  <a:schemeClr val="bg1"/>
                </a:solidFill>
                <a:cs typeface="Times New Roman" panose="02020603050405020304" pitchFamily="18" charset="0"/>
              </a:rPr>
              <a:t>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a:t>
            </a:r>
            <a:endParaRPr lang="en-GB" sz="3700" dirty="0"/>
          </a:p>
        </p:txBody>
      </p:sp>
    </p:spTree>
    <p:extLst>
      <p:ext uri="{BB962C8B-B14F-4D97-AF65-F5344CB8AC3E}">
        <p14:creationId xmlns:p14="http://schemas.microsoft.com/office/powerpoint/2010/main" val="308464411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CF75-057A-48BA-A609-FDB95424689B}"/>
              </a:ext>
            </a:extLst>
          </p:cNvPr>
          <p:cNvSpPr>
            <a:spLocks noGrp="1"/>
          </p:cNvSpPr>
          <p:nvPr>
            <p:ph type="title"/>
          </p:nvPr>
        </p:nvSpPr>
        <p:spPr/>
        <p:txBody>
          <a:bodyPr/>
          <a:lstStyle/>
          <a:p>
            <a:pPr algn="justLow"/>
            <a:r>
              <a:rPr lang="ar-EG" altLang="en-US" sz="3700" b="1" dirty="0">
                <a:solidFill>
                  <a:schemeClr val="bg1"/>
                </a:solidFill>
                <a:cs typeface="Times New Roman" panose="02020603050405020304" pitchFamily="18" charset="0"/>
              </a:rPr>
              <a:t>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a:t>
            </a:r>
            <a:endParaRPr lang="en-GB" sz="3700" dirty="0"/>
          </a:p>
        </p:txBody>
      </p:sp>
    </p:spTree>
    <p:extLst>
      <p:ext uri="{BB962C8B-B14F-4D97-AF65-F5344CB8AC3E}">
        <p14:creationId xmlns:p14="http://schemas.microsoft.com/office/powerpoint/2010/main" val="2696987724"/>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0D8A-99FD-4952-9290-897CD46B15B0}"/>
              </a:ext>
            </a:extLst>
          </p:cNvPr>
          <p:cNvSpPr>
            <a:spLocks noGrp="1"/>
          </p:cNvSpPr>
          <p:nvPr>
            <p:ph type="title"/>
          </p:nvPr>
        </p:nvSpPr>
        <p:spPr/>
        <p:txBody>
          <a:bodyPr/>
          <a:lstStyle/>
          <a:p>
            <a:pPr algn="justLow"/>
            <a:br>
              <a:rPr lang="en-US" altLang="en-US" sz="4000" b="1" dirty="0">
                <a:solidFill>
                  <a:schemeClr val="bg1"/>
                </a:solidFill>
                <a:cs typeface="Times New Roman" panose="02020603050405020304" pitchFamily="18" charset="0"/>
              </a:rPr>
            </a:br>
            <a:r>
              <a:rPr lang="ar-EG" altLang="en-US" sz="4000" b="1" dirty="0">
                <a:solidFill>
                  <a:schemeClr val="bg1"/>
                </a:solidFill>
                <a:cs typeface="Times New Roman" panose="02020603050405020304" pitchFamily="18" charset="0"/>
              </a:rPr>
              <a:t>وجميع الشعب معاً صارخين قائلين: مبارك الرب يسوع وصليبه المحيي الذي صلب عليه حتى خلص شعبه.</a:t>
            </a:r>
            <a:br>
              <a:rPr lang="en-US" altLang="en-US" sz="4000" b="1" dirty="0">
                <a:solidFill>
                  <a:schemeClr val="bg1"/>
                </a:solidFill>
                <a:cs typeface="Times New Roman" panose="02020603050405020304" pitchFamily="18" charset="0"/>
              </a:rPr>
            </a:br>
            <a:endParaRPr lang="en-GB" dirty="0"/>
          </a:p>
        </p:txBody>
      </p:sp>
    </p:spTree>
    <p:extLst>
      <p:ext uri="{BB962C8B-B14F-4D97-AF65-F5344CB8AC3E}">
        <p14:creationId xmlns:p14="http://schemas.microsoft.com/office/powerpoint/2010/main" val="415150182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872CF-1E9E-492C-82F6-B8DD83CBCE91}"/>
              </a:ext>
            </a:extLst>
          </p:cNvPr>
          <p:cNvSpPr>
            <a:spLocks noGrp="1"/>
          </p:cNvSpPr>
          <p:nvPr>
            <p:ph type="title"/>
          </p:nvPr>
        </p:nvSpPr>
        <p:spPr/>
        <p:txBody>
          <a:bodyPr/>
          <a:lstStyle/>
          <a:p>
            <a:r>
              <a:rPr lang="ar-EG" altLang="en-US" sz="3700" b="1" dirty="0">
                <a:solidFill>
                  <a:schemeClr val="bg1"/>
                </a:solidFill>
                <a:cs typeface="Times New Roman" panose="02020603050405020304" pitchFamily="18" charset="0"/>
              </a:rPr>
              <a:t>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a:t>
            </a:r>
            <a:endParaRPr lang="en-GB" sz="3700" dirty="0"/>
          </a:p>
        </p:txBody>
      </p:sp>
    </p:spTree>
    <p:extLst>
      <p:ext uri="{BB962C8B-B14F-4D97-AF65-F5344CB8AC3E}">
        <p14:creationId xmlns:p14="http://schemas.microsoft.com/office/powerpoint/2010/main" val="4105403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إت إزماروؤت إى بى كو إيفول إنتى نين نوفى</a:t>
            </a:r>
          </a:p>
        </p:txBody>
      </p:sp>
      <p:sp>
        <p:nvSpPr>
          <p:cNvPr id="7" name="Text Placeholder 6"/>
          <p:cNvSpPr>
            <a:spLocks noGrp="1"/>
          </p:cNvSpPr>
          <p:nvPr>
            <p:ph type="body" sz="quarter" idx="3"/>
          </p:nvPr>
        </p:nvSpPr>
        <p:spPr/>
        <p:txBody>
          <a:bodyPr>
            <a:normAutofit/>
          </a:bodyPr>
          <a:lstStyle/>
          <a:p>
            <a:r>
              <a:rPr lang="en-US" sz="4400" dirty="0" err="1"/>
              <a:t>et`cmarwout</a:t>
            </a:r>
            <a:r>
              <a:rPr lang="en-US" sz="4400" dirty="0"/>
              <a:t>@ `</a:t>
            </a:r>
            <a:r>
              <a:rPr lang="en-US" sz="4400" dirty="0" err="1"/>
              <a:t>epi,w</a:t>
            </a:r>
            <a:r>
              <a:rPr lang="en-US" sz="4400" dirty="0"/>
              <a:t> `</a:t>
            </a:r>
            <a:r>
              <a:rPr lang="en-US" sz="4400" dirty="0" err="1"/>
              <a:t>ebol</a:t>
            </a:r>
            <a:r>
              <a:rPr lang="en-US" sz="4400" dirty="0"/>
              <a:t> `</a:t>
            </a:r>
            <a:r>
              <a:rPr lang="en-US" sz="4400" dirty="0" err="1"/>
              <a:t>nte</a:t>
            </a:r>
            <a:r>
              <a:rPr lang="en-US" sz="4400" dirty="0"/>
              <a:t> </a:t>
            </a:r>
            <a:r>
              <a:rPr lang="en-US" sz="4400" dirty="0" err="1"/>
              <a:t>nennobi</a:t>
            </a:r>
            <a:r>
              <a:rPr lang="en-US" sz="4400" dirty="0"/>
              <a:t>.</a:t>
            </a:r>
          </a:p>
        </p:txBody>
      </p:sp>
      <p:sp>
        <p:nvSpPr>
          <p:cNvPr id="2" name="Text Placeholder 1">
            <a:extLst>
              <a:ext uri="{FF2B5EF4-FFF2-40B4-BE49-F238E27FC236}">
                <a16:creationId xmlns:a16="http://schemas.microsoft.com/office/drawing/2014/main" id="{92D740B4-5B35-4444-A67E-E33486BD0540}"/>
              </a:ext>
            </a:extLst>
          </p:cNvPr>
          <p:cNvSpPr>
            <a:spLocks noGrp="1"/>
          </p:cNvSpPr>
          <p:nvPr>
            <p:ph type="body" sz="quarter" idx="10"/>
          </p:nvPr>
        </p:nvSpPr>
        <p:spPr/>
        <p:txBody>
          <a:bodyPr/>
          <a:lstStyle/>
          <a:p>
            <a:r>
              <a:rPr lang="ar-EG" sz="5400" dirty="0"/>
              <a:t>المباركة لمغفرة خطايانا</a:t>
            </a:r>
            <a:endParaRPr lang="en-US" sz="5400" dirty="0"/>
          </a:p>
        </p:txBody>
      </p:sp>
    </p:spTree>
    <p:extLst>
      <p:ext uri="{BB962C8B-B14F-4D97-AF65-F5344CB8AC3E}">
        <p14:creationId xmlns:p14="http://schemas.microsoft.com/office/powerpoint/2010/main" val="3461573030"/>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8C94-5D54-4B64-812A-C0978E207D76}"/>
              </a:ext>
            </a:extLst>
          </p:cNvPr>
          <p:cNvSpPr>
            <a:spLocks noGrp="1"/>
          </p:cNvSpPr>
          <p:nvPr>
            <p:ph type="title"/>
          </p:nvPr>
        </p:nvSpPr>
        <p:spPr>
          <a:xfrm>
            <a:off x="-1" y="4336432"/>
            <a:ext cx="9144001" cy="2521568"/>
          </a:xfrm>
        </p:spPr>
        <p:txBody>
          <a:bodyPr/>
          <a:lstStyle/>
          <a:p>
            <a:r>
              <a:rPr lang="ar-EG" altLang="en-US" sz="3700" b="1" dirty="0">
                <a:solidFill>
                  <a:schemeClr val="bg1"/>
                </a:solidFill>
                <a:cs typeface="Times New Roman" panose="02020603050405020304" pitchFamily="18" charset="0"/>
              </a:rPr>
              <a:t>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a:t>
            </a:r>
            <a:endParaRPr lang="en-GB" sz="3700" dirty="0"/>
          </a:p>
        </p:txBody>
      </p:sp>
    </p:spTree>
    <p:extLst>
      <p:ext uri="{BB962C8B-B14F-4D97-AF65-F5344CB8AC3E}">
        <p14:creationId xmlns:p14="http://schemas.microsoft.com/office/powerpoint/2010/main" val="74723885"/>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EDE8-BE1F-4162-ABF6-0B90735DE85D}"/>
              </a:ext>
            </a:extLst>
          </p:cNvPr>
          <p:cNvSpPr>
            <a:spLocks noGrp="1"/>
          </p:cNvSpPr>
          <p:nvPr>
            <p:ph type="title"/>
          </p:nvPr>
        </p:nvSpPr>
        <p:spPr/>
        <p:txBody>
          <a:bodyPr/>
          <a:lstStyle/>
          <a:p>
            <a:r>
              <a:rPr lang="ar-EG" altLang="en-US" sz="3900" b="1" dirty="0">
                <a:solidFill>
                  <a:schemeClr val="bg1"/>
                </a:solidFill>
                <a:cs typeface="Times New Roman" panose="02020603050405020304" pitchFamily="18" charset="0"/>
              </a:rPr>
              <a:t>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a:t>
            </a:r>
            <a:endParaRPr lang="en-GB" sz="3900" dirty="0"/>
          </a:p>
        </p:txBody>
      </p:sp>
    </p:spTree>
    <p:extLst>
      <p:ext uri="{BB962C8B-B14F-4D97-AF65-F5344CB8AC3E}">
        <p14:creationId xmlns:p14="http://schemas.microsoft.com/office/powerpoint/2010/main" val="1552896919"/>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6DBB-F3CF-4AC3-BDE9-5C0642491CAF}"/>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a:t>
            </a:r>
            <a:endParaRPr lang="en-GB" dirty="0"/>
          </a:p>
        </p:txBody>
      </p:sp>
    </p:spTree>
    <p:extLst>
      <p:ext uri="{BB962C8B-B14F-4D97-AF65-F5344CB8AC3E}">
        <p14:creationId xmlns:p14="http://schemas.microsoft.com/office/powerpoint/2010/main" val="2323566320"/>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3977-15F2-4602-8B01-2D9F581985FD}"/>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ومن قبل الصليب عود الصليب المبارك رد إلي رتبته مرة أخري. فنسأل الرب المتحنن ان ينعم لنا بغفران خطايانا. له المجد دائماً آميـن.</a:t>
            </a:r>
            <a:endParaRPr lang="en-GB" dirty="0"/>
          </a:p>
        </p:txBody>
      </p:sp>
    </p:spTree>
    <p:extLst>
      <p:ext uri="{BB962C8B-B14F-4D97-AF65-F5344CB8AC3E}">
        <p14:creationId xmlns:p14="http://schemas.microsoft.com/office/powerpoint/2010/main" val="3631829604"/>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F502-9C08-4D38-B4EC-1739F1ED38A9}"/>
              </a:ext>
            </a:extLst>
          </p:cNvPr>
          <p:cNvSpPr>
            <a:spLocks noGrp="1"/>
          </p:cNvSpPr>
          <p:nvPr>
            <p:ph type="title"/>
          </p:nvPr>
        </p:nvSpPr>
        <p:spPr>
          <a:xfrm>
            <a:off x="-67235" y="4336433"/>
            <a:ext cx="9265024" cy="625531"/>
          </a:xfrm>
        </p:spPr>
        <p:txBody>
          <a:bodyPr/>
          <a:lstStyle/>
          <a:p>
            <a:r>
              <a:rPr lang="ar-EG" sz="3100" b="1" kern="1200" dirty="0">
                <a:solidFill>
                  <a:schemeClr val="bg1"/>
                </a:solidFill>
                <a:latin typeface="Times New Roman" pitchFamily="18" charset="0"/>
                <a:ea typeface="+mn-ea"/>
                <a:cs typeface="Times New Roman" pitchFamily="18" charset="0"/>
              </a:rPr>
              <a:t>من قِبل صليبِهِ، و قيامته المُقدسة، ردَّ الإنسان، مرة أخري إلى الفردوس.</a:t>
            </a:r>
            <a:endParaRPr lang="en-GB" sz="3100" dirty="0"/>
          </a:p>
        </p:txBody>
      </p:sp>
      <p:sp>
        <p:nvSpPr>
          <p:cNvPr id="3" name="Text Placeholder 2">
            <a:extLst>
              <a:ext uri="{FF2B5EF4-FFF2-40B4-BE49-F238E27FC236}">
                <a16:creationId xmlns:a16="http://schemas.microsoft.com/office/drawing/2014/main" id="{DAC37D7C-0A3E-431A-9A53-815628B51FA3}"/>
              </a:ext>
            </a:extLst>
          </p:cNvPr>
          <p:cNvSpPr>
            <a:spLocks noGrp="1"/>
          </p:cNvSpPr>
          <p:nvPr>
            <p:ph type="body" idx="1"/>
          </p:nvPr>
        </p:nvSpPr>
        <p:spPr>
          <a:xfrm>
            <a:off x="0" y="5820021"/>
            <a:ext cx="9143999" cy="1037979"/>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7C9FD39A-7015-4459-A0D0-3E25789DDA6C}"/>
              </a:ext>
            </a:extLst>
          </p:cNvPr>
          <p:cNvSpPr>
            <a:spLocks noGrp="1"/>
          </p:cNvSpPr>
          <p:nvPr>
            <p:ph type="body" sz="quarter" idx="3"/>
          </p:nvPr>
        </p:nvSpPr>
        <p:spPr>
          <a:xfrm>
            <a:off x="0" y="4961964"/>
            <a:ext cx="9144000" cy="858057"/>
          </a:xfrm>
        </p:spPr>
        <p:txBody>
          <a:bodyPr anchor="ctr"/>
          <a:lstStyle/>
          <a:p>
            <a:pPr>
              <a:lnSpc>
                <a:spcPct val="80000"/>
              </a:lnSpc>
              <a:spcBef>
                <a:spcPts val="0"/>
              </a:spcBef>
            </a:pPr>
            <a:r>
              <a:rPr lang="en-GB" sz="3400" dirty="0"/>
              <a:t>``</a:t>
            </a:r>
            <a:r>
              <a:rPr lang="en-GB" sz="3400" dirty="0" err="1"/>
              <a:t>Ebol</a:t>
            </a:r>
            <a:r>
              <a:rPr lang="en-GB" sz="3400" dirty="0"/>
              <a:t> </a:t>
            </a:r>
            <a:r>
              <a:rPr lang="en-GB" sz="3400" dirty="0" err="1"/>
              <a:t>hiten</a:t>
            </a:r>
            <a:r>
              <a:rPr lang="en-GB" sz="3400" dirty="0"/>
              <a:t> </a:t>
            </a:r>
            <a:r>
              <a:rPr lang="en-GB" sz="3400" dirty="0" err="1"/>
              <a:t>pef`ctauroc</a:t>
            </a:r>
            <a:r>
              <a:rPr lang="en-GB" sz="3400" dirty="0"/>
              <a:t>@ </a:t>
            </a:r>
            <a:r>
              <a:rPr lang="en-GB" sz="3400" dirty="0" err="1"/>
              <a:t>nem</a:t>
            </a:r>
            <a:r>
              <a:rPr lang="en-GB" sz="3400" dirty="0"/>
              <a:t> </a:t>
            </a:r>
            <a:r>
              <a:rPr lang="en-GB" sz="3400" dirty="0" err="1"/>
              <a:t>tef`anactacic</a:t>
            </a:r>
            <a:r>
              <a:rPr lang="en-GB" sz="3400" dirty="0"/>
              <a:t> </a:t>
            </a:r>
            <a:r>
              <a:rPr lang="en-GB" sz="3400" dirty="0" err="1"/>
              <a:t>e;ouab</a:t>
            </a:r>
            <a:r>
              <a:rPr lang="en-GB" sz="3400" dirty="0"/>
              <a:t>@</a:t>
            </a:r>
            <a:r>
              <a:rPr lang="ar-EG" sz="3400" dirty="0"/>
              <a:t> </a:t>
            </a:r>
            <a:r>
              <a:rPr lang="en-GB" sz="3400" dirty="0" err="1"/>
              <a:t>aftac;o</a:t>
            </a:r>
            <a:r>
              <a:rPr lang="en-GB" sz="3400" dirty="0"/>
              <a:t> `</a:t>
            </a:r>
            <a:r>
              <a:rPr lang="en-GB" sz="3400" dirty="0" err="1"/>
              <a:t>mpirwmi</a:t>
            </a:r>
            <a:r>
              <a:rPr lang="en-GB" sz="3400" dirty="0"/>
              <a:t> `</a:t>
            </a:r>
            <a:r>
              <a:rPr lang="en-GB" sz="3400" dirty="0" err="1"/>
              <a:t>nkecop</a:t>
            </a:r>
            <a:r>
              <a:rPr lang="en-GB" sz="3400" dirty="0"/>
              <a:t>@ `</a:t>
            </a:r>
            <a:r>
              <a:rPr lang="en-GB" sz="3400" dirty="0" err="1"/>
              <a:t>eqoun</a:t>
            </a:r>
            <a:r>
              <a:rPr lang="en-GB" sz="3400" dirty="0"/>
              <a:t> `</a:t>
            </a:r>
            <a:r>
              <a:rPr lang="en-GB" sz="3400" dirty="0" err="1"/>
              <a:t>epiparadicoc</a:t>
            </a:r>
            <a:r>
              <a:rPr lang="en-GB" sz="3400" dirty="0"/>
              <a:t>.</a:t>
            </a:r>
          </a:p>
        </p:txBody>
      </p:sp>
    </p:spTree>
    <p:extLst>
      <p:ext uri="{BB962C8B-B14F-4D97-AF65-F5344CB8AC3E}">
        <p14:creationId xmlns:p14="http://schemas.microsoft.com/office/powerpoint/2010/main" val="3909065505"/>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175C-81DF-4E91-BACA-D5951A8115E4}"/>
              </a:ext>
            </a:extLst>
          </p:cNvPr>
          <p:cNvSpPr>
            <a:spLocks noGrp="1"/>
          </p:cNvSpPr>
          <p:nvPr>
            <p:ph type="title"/>
          </p:nvPr>
        </p:nvSpPr>
        <p:spPr/>
        <p:txBody>
          <a:bodyPr>
            <a:normAutofit/>
          </a:bodyPr>
          <a:lstStyle/>
          <a:p>
            <a:r>
              <a:rPr lang="ar-EG" dirty="0"/>
              <a:t>أفرحى يا مريم</a:t>
            </a:r>
            <a:endParaRPr lang="en-GB" dirty="0"/>
          </a:p>
        </p:txBody>
      </p:sp>
      <p:sp>
        <p:nvSpPr>
          <p:cNvPr id="3" name="Text Placeholder 2">
            <a:extLst>
              <a:ext uri="{FF2B5EF4-FFF2-40B4-BE49-F238E27FC236}">
                <a16:creationId xmlns:a16="http://schemas.microsoft.com/office/drawing/2014/main" id="{82803628-48BA-44C2-88EF-AE8EDA8A8642}"/>
              </a:ext>
            </a:extLst>
          </p:cNvPr>
          <p:cNvSpPr>
            <a:spLocks noGrp="1"/>
          </p:cNvSpPr>
          <p:nvPr>
            <p:ph type="body" idx="1"/>
          </p:nvPr>
        </p:nvSpPr>
        <p:spPr/>
        <p:txBody>
          <a:bodyPr/>
          <a:lstStyle/>
          <a:p>
            <a:r>
              <a:rPr lang="ar-EG" sz="4000" b="1" kern="1200" dirty="0">
                <a:solidFill>
                  <a:schemeClr val="lt1"/>
                </a:solidFill>
                <a:latin typeface="+mn-lt"/>
                <a:ea typeface="+mn-ea"/>
                <a:cs typeface="+mn-cs"/>
              </a:rPr>
              <a:t>أونوف إممو ماريا تى فوكى أووه تيماف</a:t>
            </a:r>
            <a:endParaRPr lang="ar-SA" sz="71400" dirty="0"/>
          </a:p>
        </p:txBody>
      </p:sp>
      <p:sp>
        <p:nvSpPr>
          <p:cNvPr id="4" name="Text Placeholder 3">
            <a:extLst>
              <a:ext uri="{FF2B5EF4-FFF2-40B4-BE49-F238E27FC236}">
                <a16:creationId xmlns:a16="http://schemas.microsoft.com/office/drawing/2014/main" id="{A54B0CFA-F26E-40CA-A98C-E3389578FD3D}"/>
              </a:ext>
            </a:extLst>
          </p:cNvPr>
          <p:cNvSpPr>
            <a:spLocks noGrp="1"/>
          </p:cNvSpPr>
          <p:nvPr>
            <p:ph type="body" sz="quarter" idx="3"/>
          </p:nvPr>
        </p:nvSpPr>
        <p:spPr>
          <a:xfrm>
            <a:off x="0" y="5272619"/>
            <a:ext cx="9144000" cy="776487"/>
          </a:xfrm>
        </p:spPr>
        <p:txBody>
          <a:bodyPr/>
          <a:lstStyle/>
          <a:p>
            <a:r>
              <a:rPr lang="it-IT" sz="4000" b="0" kern="1200" dirty="0">
                <a:cs typeface="+mn-cs"/>
              </a:rPr>
              <a:t>Ounof `mmo Mari`a@ ]bwki ouoh </a:t>
            </a:r>
            <a:r>
              <a:rPr lang="it-IT" sz="4000" dirty="0">
                <a:cs typeface="+mn-cs"/>
              </a:rPr>
              <a:t>]</a:t>
            </a:r>
            <a:r>
              <a:rPr lang="it-IT" sz="4000" b="0" kern="1200" dirty="0">
                <a:cs typeface="+mn-cs"/>
              </a:rPr>
              <a:t>mau</a:t>
            </a:r>
            <a:endParaRPr lang="en-US" sz="30500" b="0" kern="1200" baseline="0" dirty="0">
              <a:cs typeface="+mn-cs"/>
            </a:endParaRPr>
          </a:p>
        </p:txBody>
      </p:sp>
      <p:sp>
        <p:nvSpPr>
          <p:cNvPr id="7" name="Text Placeholder 6">
            <a:extLst>
              <a:ext uri="{FF2B5EF4-FFF2-40B4-BE49-F238E27FC236}">
                <a16:creationId xmlns:a16="http://schemas.microsoft.com/office/drawing/2014/main" id="{6A079567-A712-4C14-A5B8-BB62F6CDE730}"/>
              </a:ext>
            </a:extLst>
          </p:cNvPr>
          <p:cNvSpPr>
            <a:spLocks noGrp="1"/>
          </p:cNvSpPr>
          <p:nvPr>
            <p:ph type="body" idx="10"/>
          </p:nvPr>
        </p:nvSpPr>
        <p:spPr>
          <a:xfrm>
            <a:off x="-1" y="4346843"/>
            <a:ext cx="9143999" cy="776486"/>
          </a:xfrm>
        </p:spPr>
        <p:txBody>
          <a:bodyPr/>
          <a:lstStyle/>
          <a:p>
            <a:r>
              <a:rPr lang="ar-EG" sz="4400" dirty="0">
                <a:solidFill>
                  <a:schemeClr val="lt1"/>
                </a:solidFill>
                <a:latin typeface="+mn-lt"/>
                <a:cs typeface="+mn-cs"/>
              </a:rPr>
              <a:t>افرحي يا مريم، العبدة والأم</a:t>
            </a:r>
            <a:endParaRPr lang="en-GB" sz="4400" dirty="0"/>
          </a:p>
        </p:txBody>
      </p:sp>
    </p:spTree>
    <p:extLst>
      <p:ext uri="{BB962C8B-B14F-4D97-AF65-F5344CB8AC3E}">
        <p14:creationId xmlns:p14="http://schemas.microsoft.com/office/powerpoint/2010/main" val="2673662357"/>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5DE-CDCF-4F87-B7D2-AC973380290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31CB57A-FA74-4977-85D7-D9D3C2E17CE6}"/>
              </a:ext>
            </a:extLst>
          </p:cNvPr>
          <p:cNvSpPr>
            <a:spLocks noGrp="1"/>
          </p:cNvSpPr>
          <p:nvPr>
            <p:ph type="body" idx="1"/>
          </p:nvPr>
        </p:nvSpPr>
        <p:spPr/>
        <p:txBody>
          <a:bodyPr/>
          <a:lstStyle/>
          <a:p>
            <a:r>
              <a:rPr lang="ar-EG" sz="4000" b="1" kern="1200" dirty="0">
                <a:solidFill>
                  <a:schemeClr val="lt1"/>
                </a:solidFill>
                <a:latin typeface="+mn-lt"/>
                <a:ea typeface="+mn-ea"/>
                <a:cs typeface="+mn-cs"/>
              </a:rPr>
              <a:t>جى فيئت خين بى آميرنى آنجيلوس سيهوس إيروك</a:t>
            </a:r>
            <a:endParaRPr lang="ar-SA" sz="11500" dirty="0"/>
          </a:p>
        </p:txBody>
      </p:sp>
      <p:sp>
        <p:nvSpPr>
          <p:cNvPr id="4" name="Text Placeholder 3">
            <a:extLst>
              <a:ext uri="{FF2B5EF4-FFF2-40B4-BE49-F238E27FC236}">
                <a16:creationId xmlns:a16="http://schemas.microsoft.com/office/drawing/2014/main" id="{7A114217-0BD1-4928-886B-2C8DD8161914}"/>
              </a:ext>
            </a:extLst>
          </p:cNvPr>
          <p:cNvSpPr>
            <a:spLocks noGrp="1"/>
          </p:cNvSpPr>
          <p:nvPr>
            <p:ph type="body" sz="quarter" idx="3"/>
          </p:nvPr>
        </p:nvSpPr>
        <p:spPr/>
        <p:txBody>
          <a:bodyPr/>
          <a:lstStyle/>
          <a:p>
            <a:r>
              <a:rPr lang="en-US" sz="4000" b="0" kern="1200" dirty="0">
                <a:cs typeface="+mn-cs"/>
              </a:rPr>
              <a:t>je </a:t>
            </a:r>
            <a:r>
              <a:rPr lang="en-US" sz="4000" b="0" kern="1200" dirty="0" err="1">
                <a:cs typeface="+mn-cs"/>
              </a:rPr>
              <a:t>vyet</a:t>
            </a:r>
            <a:r>
              <a:rPr lang="en-US" sz="4000" b="0" kern="1200" dirty="0">
                <a:cs typeface="+mn-cs"/>
              </a:rPr>
              <a:t> </a:t>
            </a:r>
            <a:r>
              <a:rPr lang="en-US" sz="4000" b="0" kern="1200" dirty="0" err="1">
                <a:cs typeface="+mn-cs"/>
              </a:rPr>
              <a:t>qen</a:t>
            </a:r>
            <a:r>
              <a:rPr lang="en-US" sz="4000" b="0" kern="1200" dirty="0">
                <a:cs typeface="+mn-cs"/>
              </a:rPr>
              <a:t> </a:t>
            </a:r>
            <a:r>
              <a:rPr lang="en-US" sz="4000" b="0" kern="1200" dirty="0" err="1">
                <a:cs typeface="+mn-cs"/>
              </a:rPr>
              <a:t>pe`amyr</a:t>
            </a:r>
            <a:r>
              <a:rPr lang="en-US" sz="4000" b="0" kern="1200" dirty="0">
                <a:cs typeface="+mn-cs"/>
              </a:rPr>
              <a:t>@ </a:t>
            </a:r>
            <a:r>
              <a:rPr lang="en-US" sz="4000" b="0" kern="1200" dirty="0" err="1">
                <a:cs typeface="+mn-cs"/>
              </a:rPr>
              <a:t>niaggeloc</a:t>
            </a:r>
            <a:r>
              <a:rPr lang="en-US" sz="4000" b="0" kern="1200" dirty="0">
                <a:cs typeface="+mn-cs"/>
              </a:rPr>
              <a:t> </a:t>
            </a:r>
            <a:r>
              <a:rPr lang="en-US" sz="4000" b="0" kern="1200" dirty="0" err="1">
                <a:cs typeface="+mn-cs"/>
              </a:rPr>
              <a:t>cehwc</a:t>
            </a:r>
            <a:r>
              <a:rPr lang="en-US" sz="4000" b="0" kern="1200" dirty="0">
                <a:cs typeface="+mn-cs"/>
              </a:rPr>
              <a:t> `</a:t>
            </a:r>
            <a:r>
              <a:rPr lang="en-US" sz="4000" b="0" kern="1200" dirty="0" err="1">
                <a:cs typeface="+mn-cs"/>
              </a:rPr>
              <a:t>erok</a:t>
            </a:r>
            <a:endParaRPr lang="en-US" sz="28700" b="0" kern="1200" baseline="0" dirty="0">
              <a:cs typeface="+mn-cs"/>
            </a:endParaRPr>
          </a:p>
        </p:txBody>
      </p:sp>
      <p:sp>
        <p:nvSpPr>
          <p:cNvPr id="5" name="Text Placeholder 4">
            <a:extLst>
              <a:ext uri="{FF2B5EF4-FFF2-40B4-BE49-F238E27FC236}">
                <a16:creationId xmlns:a16="http://schemas.microsoft.com/office/drawing/2014/main" id="{FFCD937E-D04B-4D54-9B36-B313FBF1D1F8}"/>
              </a:ext>
            </a:extLst>
          </p:cNvPr>
          <p:cNvSpPr>
            <a:spLocks noGrp="1"/>
          </p:cNvSpPr>
          <p:nvPr>
            <p:ph type="body" idx="10"/>
          </p:nvPr>
        </p:nvSpPr>
        <p:spPr/>
        <p:txBody>
          <a:bodyPr/>
          <a:lstStyle/>
          <a:p>
            <a:r>
              <a:rPr lang="ar-EG" dirty="0">
                <a:solidFill>
                  <a:schemeClr val="lt1"/>
                </a:solidFill>
                <a:latin typeface="+mn-lt"/>
                <a:cs typeface="+mn-cs"/>
              </a:rPr>
              <a:t>لأن الذي في حجركِ، الملائكة تسبحه</a:t>
            </a:r>
            <a:endParaRPr lang="en-GB" dirty="0"/>
          </a:p>
        </p:txBody>
      </p:sp>
    </p:spTree>
    <p:extLst>
      <p:ext uri="{BB962C8B-B14F-4D97-AF65-F5344CB8AC3E}">
        <p14:creationId xmlns:p14="http://schemas.microsoft.com/office/powerpoint/2010/main" val="1110249556"/>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3FF8-661D-4096-B658-FF264A1097F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2D476209-AE45-4C6E-8046-00B631BE162F}"/>
              </a:ext>
            </a:extLst>
          </p:cNvPr>
          <p:cNvSpPr>
            <a:spLocks noGrp="1"/>
          </p:cNvSpPr>
          <p:nvPr>
            <p:ph type="body" idx="1"/>
          </p:nvPr>
        </p:nvSpPr>
        <p:spPr/>
        <p:txBody>
          <a:bodyPr/>
          <a:lstStyle/>
          <a:p>
            <a:r>
              <a:rPr lang="ar-EG" sz="4000" b="1" kern="1200" dirty="0">
                <a:solidFill>
                  <a:schemeClr val="lt1"/>
                </a:solidFill>
                <a:latin typeface="+mn-lt"/>
                <a:ea typeface="+mn-ea"/>
                <a:cs typeface="+mn-cs"/>
              </a:rPr>
              <a:t>أووه نى شيروفيم سى أوأوشت إمموف إكسيوس </a:t>
            </a:r>
            <a:endParaRPr lang="ar-SA" sz="11500" dirty="0"/>
          </a:p>
        </p:txBody>
      </p:sp>
      <p:sp>
        <p:nvSpPr>
          <p:cNvPr id="4" name="Text Placeholder 3">
            <a:extLst>
              <a:ext uri="{FF2B5EF4-FFF2-40B4-BE49-F238E27FC236}">
                <a16:creationId xmlns:a16="http://schemas.microsoft.com/office/drawing/2014/main" id="{76ABDC01-0FDF-4CF9-A60E-87EC2BFC1944}"/>
              </a:ext>
            </a:extLst>
          </p:cNvPr>
          <p:cNvSpPr>
            <a:spLocks noGrp="1"/>
          </p:cNvSpPr>
          <p:nvPr>
            <p:ph type="body" sz="quarter" idx="3"/>
          </p:nvPr>
        </p:nvSpPr>
        <p:spPr>
          <a:xfrm>
            <a:off x="0" y="5029200"/>
            <a:ext cx="9144000" cy="1019907"/>
          </a:xfrm>
        </p:spPr>
        <p:txBody>
          <a:bodyPr/>
          <a:lstStyle/>
          <a:p>
            <a:r>
              <a:rPr lang="en-US" sz="4000" b="0" kern="1200" dirty="0" err="1">
                <a:cs typeface="+mn-cs"/>
              </a:rPr>
              <a:t>Ouoh</a:t>
            </a:r>
            <a:r>
              <a:rPr lang="en-US" sz="4000" b="0" kern="1200" dirty="0">
                <a:cs typeface="+mn-cs"/>
              </a:rPr>
              <a:t> </a:t>
            </a:r>
            <a:r>
              <a:rPr lang="en-US" sz="4000" b="0" kern="1200" dirty="0" err="1">
                <a:cs typeface="+mn-cs"/>
              </a:rPr>
              <a:t>ni,eroubim</a:t>
            </a:r>
            <a:r>
              <a:rPr lang="en-US" sz="4000" dirty="0">
                <a:cs typeface="+mn-cs"/>
              </a:rPr>
              <a:t>@</a:t>
            </a:r>
            <a:r>
              <a:rPr lang="en-US" sz="4000" b="0" kern="1200" dirty="0">
                <a:cs typeface="+mn-cs"/>
              </a:rPr>
              <a:t> </a:t>
            </a:r>
            <a:r>
              <a:rPr lang="en-US" sz="4000" b="0" kern="1200" dirty="0" err="1">
                <a:cs typeface="+mn-cs"/>
              </a:rPr>
              <a:t>ceouwst</a:t>
            </a:r>
            <a:r>
              <a:rPr lang="en-US" sz="4000" b="0" kern="1200" dirty="0">
                <a:cs typeface="+mn-cs"/>
              </a:rPr>
              <a:t> `</a:t>
            </a:r>
            <a:r>
              <a:rPr lang="en-US" sz="4000" b="0" kern="1200" dirty="0" err="1">
                <a:cs typeface="+mn-cs"/>
              </a:rPr>
              <a:t>mmof</a:t>
            </a:r>
            <a:r>
              <a:rPr lang="en-US" sz="4000" b="0" kern="1200" dirty="0">
                <a:cs typeface="+mn-cs"/>
              </a:rPr>
              <a:t> </a:t>
            </a:r>
            <a:r>
              <a:rPr lang="en-US" sz="4000" b="0" kern="1200" dirty="0" err="1">
                <a:cs typeface="+mn-cs"/>
              </a:rPr>
              <a:t>axiwc</a:t>
            </a:r>
            <a:r>
              <a:rPr lang="en-US" sz="4000" b="0" kern="12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55033958-9DC0-45C9-B631-4089DA7E8877}"/>
              </a:ext>
            </a:extLst>
          </p:cNvPr>
          <p:cNvSpPr>
            <a:spLocks noGrp="1"/>
          </p:cNvSpPr>
          <p:nvPr>
            <p:ph type="body" idx="10"/>
          </p:nvPr>
        </p:nvSpPr>
        <p:spPr/>
        <p:txBody>
          <a:bodyPr/>
          <a:lstStyle/>
          <a:p>
            <a:r>
              <a:rPr lang="ar-EG" dirty="0">
                <a:solidFill>
                  <a:schemeClr val="lt1"/>
                </a:solidFill>
                <a:latin typeface="+mn-lt"/>
                <a:cs typeface="+mn-cs"/>
              </a:rPr>
              <a:t>والشاروبيم، يسجدون له باستحقاق</a:t>
            </a:r>
            <a:endParaRPr lang="en-GB" dirty="0"/>
          </a:p>
        </p:txBody>
      </p:sp>
    </p:spTree>
    <p:extLst>
      <p:ext uri="{BB962C8B-B14F-4D97-AF65-F5344CB8AC3E}">
        <p14:creationId xmlns:p14="http://schemas.microsoft.com/office/powerpoint/2010/main" val="20085485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B0BD-EE71-4047-A9BB-B68077C2013F}"/>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3E656C0-8900-4696-8AA2-BF2D66D4492B}"/>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خين أوميت آت مونك</a:t>
            </a:r>
            <a:endParaRPr lang="ar-SA" sz="13800" dirty="0"/>
          </a:p>
        </p:txBody>
      </p:sp>
      <p:sp>
        <p:nvSpPr>
          <p:cNvPr id="4" name="Text Placeholder 3">
            <a:extLst>
              <a:ext uri="{FF2B5EF4-FFF2-40B4-BE49-F238E27FC236}">
                <a16:creationId xmlns:a16="http://schemas.microsoft.com/office/drawing/2014/main" id="{6292B221-F82C-41A7-824C-0E699C7EA64F}"/>
              </a:ext>
            </a:extLst>
          </p:cNvPr>
          <p:cNvSpPr>
            <a:spLocks noGrp="1"/>
          </p:cNvSpPr>
          <p:nvPr>
            <p:ph type="body" sz="quarter" idx="3"/>
          </p:nvPr>
        </p:nvSpPr>
        <p:spPr>
          <a:xfrm>
            <a:off x="0" y="5155737"/>
            <a:ext cx="9144000" cy="893370"/>
          </a:xfrm>
        </p:spPr>
        <p:txBody>
          <a:bodyPr/>
          <a:lstStyle/>
          <a:p>
            <a:r>
              <a:rPr lang="en-US" sz="4000" b="0" kern="1200" dirty="0" err="1">
                <a:cs typeface="+mn-cs"/>
              </a:rPr>
              <a:t>nem</a:t>
            </a:r>
            <a:r>
              <a:rPr lang="en-US" sz="4000" b="0" kern="1200" dirty="0">
                <a:cs typeface="+mn-cs"/>
              </a:rPr>
              <a:t> </a:t>
            </a:r>
            <a:r>
              <a:rPr lang="en-US" sz="4000" b="0" kern="1200" dirty="0" err="1">
                <a:cs typeface="+mn-cs"/>
              </a:rPr>
              <a:t>nicerafim</a:t>
            </a:r>
            <a:r>
              <a:rPr lang="en-US" sz="4000" dirty="0">
                <a:cs typeface="+mn-cs"/>
              </a:rPr>
              <a:t>@ </a:t>
            </a:r>
            <a:r>
              <a:rPr lang="en-US" sz="4000" b="0" kern="1200" dirty="0" err="1">
                <a:cs typeface="+mn-cs"/>
              </a:rPr>
              <a:t>qen</a:t>
            </a:r>
            <a:r>
              <a:rPr lang="en-US" sz="4000" b="0" kern="1200" dirty="0">
                <a:cs typeface="+mn-cs"/>
              </a:rPr>
              <a:t> </a:t>
            </a:r>
            <a:r>
              <a:rPr lang="en-US" sz="4000" b="0" kern="1200" dirty="0" err="1">
                <a:cs typeface="+mn-cs"/>
              </a:rPr>
              <a:t>oumetatmounk</a:t>
            </a:r>
            <a:r>
              <a:rPr lang="en-US" sz="40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9E05E113-6DB8-48B4-97F0-5D32C87B9B35}"/>
              </a:ext>
            </a:extLst>
          </p:cNvPr>
          <p:cNvSpPr>
            <a:spLocks noGrp="1"/>
          </p:cNvSpPr>
          <p:nvPr>
            <p:ph type="body" idx="10"/>
          </p:nvPr>
        </p:nvSpPr>
        <p:spPr>
          <a:xfrm>
            <a:off x="-1" y="4346843"/>
            <a:ext cx="9143999" cy="808893"/>
          </a:xfrm>
        </p:spPr>
        <p:txBody>
          <a:bodyPr/>
          <a:lstStyle/>
          <a:p>
            <a:r>
              <a:rPr lang="ar-EG" sz="4800" b="1" kern="1200" dirty="0">
                <a:solidFill>
                  <a:schemeClr val="lt1"/>
                </a:solidFill>
                <a:latin typeface="+mn-lt"/>
                <a:ea typeface="+mn-ea"/>
                <a:cs typeface="+mn-cs"/>
              </a:rPr>
              <a:t>والسارافيم، بغير فتور</a:t>
            </a:r>
            <a:endParaRPr lang="en-GB" sz="4800" dirty="0"/>
          </a:p>
        </p:txBody>
      </p:sp>
    </p:spTree>
    <p:extLst>
      <p:ext uri="{BB962C8B-B14F-4D97-AF65-F5344CB8AC3E}">
        <p14:creationId xmlns:p14="http://schemas.microsoft.com/office/powerpoint/2010/main" val="4183532567"/>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B46E-159D-424B-8E1B-EA51C047C3B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2F59ABD-2CB2-401C-B857-C4779E744700}"/>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إممون إنتان إنؤو باريسيا خاتين بين شويس إيسوس بى اخرستوس</a:t>
            </a:r>
            <a:endParaRPr lang="ar-SA" sz="8800" dirty="0"/>
          </a:p>
        </p:txBody>
      </p:sp>
      <p:sp>
        <p:nvSpPr>
          <p:cNvPr id="4" name="Text Placeholder 3">
            <a:extLst>
              <a:ext uri="{FF2B5EF4-FFF2-40B4-BE49-F238E27FC236}">
                <a16:creationId xmlns:a16="http://schemas.microsoft.com/office/drawing/2014/main" id="{50DE39EC-6148-492A-989A-C80C4191EC97}"/>
              </a:ext>
            </a:extLst>
          </p:cNvPr>
          <p:cNvSpPr>
            <a:spLocks noGrp="1"/>
          </p:cNvSpPr>
          <p:nvPr>
            <p:ph type="body" sz="quarter" idx="3"/>
          </p:nvPr>
        </p:nvSpPr>
        <p:spPr>
          <a:xfrm>
            <a:off x="0" y="5029200"/>
            <a:ext cx="9144000" cy="1143000"/>
          </a:xfrm>
        </p:spPr>
        <p:txBody>
          <a:bodyPr/>
          <a:lstStyle/>
          <a:p>
            <a:r>
              <a:rPr lang="en-US" b="0" kern="1200" dirty="0">
                <a:cs typeface="+mn-cs"/>
              </a:rPr>
              <a:t>`</a:t>
            </a:r>
            <a:r>
              <a:rPr lang="en-US" b="0" kern="1200" dirty="0" err="1">
                <a:cs typeface="+mn-cs"/>
              </a:rPr>
              <a:t>Mmon</a:t>
            </a:r>
            <a:r>
              <a:rPr lang="en-US" b="0" kern="1200" dirty="0">
                <a:cs typeface="+mn-cs"/>
              </a:rPr>
              <a:t> `</a:t>
            </a:r>
            <a:r>
              <a:rPr lang="en-US" b="0" kern="1200" dirty="0" err="1">
                <a:cs typeface="+mn-cs"/>
              </a:rPr>
              <a:t>ntan</a:t>
            </a:r>
            <a:r>
              <a:rPr lang="en-US" b="0" kern="1200" dirty="0">
                <a:cs typeface="+mn-cs"/>
              </a:rPr>
              <a:t> `</a:t>
            </a:r>
            <a:r>
              <a:rPr lang="en-US" b="0" kern="1200" dirty="0" err="1">
                <a:cs typeface="+mn-cs"/>
              </a:rPr>
              <a:t>nouparryci`a</a:t>
            </a:r>
            <a:r>
              <a:rPr lang="en-US" dirty="0">
                <a:cs typeface="+mn-cs"/>
              </a:rPr>
              <a:t>@</a:t>
            </a:r>
            <a:r>
              <a:rPr lang="en-US" b="0" kern="1200" dirty="0">
                <a:cs typeface="+mn-cs"/>
              </a:rPr>
              <a:t> </a:t>
            </a:r>
            <a:r>
              <a:rPr lang="en-US" b="0" kern="1200" dirty="0" err="1">
                <a:cs typeface="+mn-cs"/>
              </a:rPr>
              <a:t>qaten</a:t>
            </a:r>
            <a:r>
              <a:rPr lang="en-US" b="0" kern="1200" dirty="0">
                <a:cs typeface="+mn-cs"/>
              </a:rPr>
              <a:t> Pen=o=c </a:t>
            </a:r>
            <a:r>
              <a:rPr lang="en-US" b="0" kern="1200" dirty="0" err="1">
                <a:cs typeface="+mn-cs"/>
              </a:rPr>
              <a:t>Iycouc</a:t>
            </a:r>
            <a:r>
              <a:rPr lang="en-US" b="0" kern="1200" dirty="0">
                <a:cs typeface="+mn-cs"/>
              </a:rPr>
              <a:t> Pi`,</a:t>
            </a:r>
            <a:r>
              <a:rPr lang="en-US" b="0" kern="1200" dirty="0" err="1">
                <a:cs typeface="+mn-cs"/>
              </a:rPr>
              <a:t>rictoc</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523B6C10-F7CE-4FDE-8B36-48C878F7B68C}"/>
              </a:ext>
            </a:extLst>
          </p:cNvPr>
          <p:cNvSpPr>
            <a:spLocks noGrp="1"/>
          </p:cNvSpPr>
          <p:nvPr>
            <p:ph type="body" idx="10"/>
          </p:nvPr>
        </p:nvSpPr>
        <p:spPr/>
        <p:txBody>
          <a:bodyPr/>
          <a:lstStyle/>
          <a:p>
            <a:r>
              <a:rPr lang="ar-EG" dirty="0">
                <a:solidFill>
                  <a:schemeClr val="lt1"/>
                </a:solidFill>
                <a:latin typeface="+mn-lt"/>
                <a:cs typeface="+mn-cs"/>
              </a:rPr>
              <a:t>ليس لنا دالة، عند ربنا يسوع المسيح</a:t>
            </a:r>
            <a:endParaRPr lang="en-GB" dirty="0"/>
          </a:p>
        </p:txBody>
      </p:sp>
    </p:spTree>
    <p:extLst>
      <p:ext uri="{BB962C8B-B14F-4D97-AF65-F5344CB8AC3E}">
        <p14:creationId xmlns:p14="http://schemas.microsoft.com/office/powerpoint/2010/main" val="2489198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5400" dirty="0"/>
              <a:t>كيريى إليسون</a:t>
            </a:r>
          </a:p>
        </p:txBody>
      </p:sp>
      <p:sp>
        <p:nvSpPr>
          <p:cNvPr id="7" name="Text Placeholder 6"/>
          <p:cNvSpPr>
            <a:spLocks noGrp="1"/>
          </p:cNvSpPr>
          <p:nvPr>
            <p:ph type="body" sz="quarter" idx="3"/>
          </p:nvPr>
        </p:nvSpPr>
        <p:spPr/>
        <p:txBody>
          <a:bodyPr>
            <a:noAutofit/>
          </a:bodyPr>
          <a:lstStyle/>
          <a:p>
            <a:pPr>
              <a:lnSpc>
                <a:spcPct val="120000"/>
              </a:lnSpc>
            </a:pPr>
            <a:r>
              <a:rPr lang="en-US" sz="6000" dirty="0" err="1"/>
              <a:t>Kuri`e</a:t>
            </a:r>
            <a:r>
              <a:rPr lang="en-US" sz="6000" dirty="0"/>
              <a:t> `</a:t>
            </a:r>
            <a:r>
              <a:rPr lang="en-US" sz="6000" dirty="0" err="1"/>
              <a:t>ele`ycon</a:t>
            </a:r>
            <a:endParaRPr lang="en-US" sz="6000" dirty="0"/>
          </a:p>
        </p:txBody>
      </p:sp>
      <p:sp>
        <p:nvSpPr>
          <p:cNvPr id="2" name="Text Placeholder 1">
            <a:extLst>
              <a:ext uri="{FF2B5EF4-FFF2-40B4-BE49-F238E27FC236}">
                <a16:creationId xmlns:a16="http://schemas.microsoft.com/office/drawing/2014/main" id="{DFC1EBE4-EFF6-4ECF-9033-BFBBD7C90650}"/>
              </a:ext>
            </a:extLst>
          </p:cNvPr>
          <p:cNvSpPr>
            <a:spLocks noGrp="1"/>
          </p:cNvSpPr>
          <p:nvPr>
            <p:ph type="body" sz="quarter" idx="10"/>
          </p:nvPr>
        </p:nvSpPr>
        <p:spPr>
          <a:xfrm>
            <a:off x="-2" y="4337193"/>
            <a:ext cx="9144000" cy="808038"/>
          </a:xfrm>
        </p:spPr>
        <p:txBody>
          <a:bodyPr/>
          <a:lstStyle/>
          <a:p>
            <a:r>
              <a:rPr lang="ar-EG" sz="6000" dirty="0"/>
              <a:t>يا رب إرحم</a:t>
            </a:r>
            <a:endParaRPr lang="en-US" sz="6000" dirty="0"/>
          </a:p>
        </p:txBody>
      </p:sp>
    </p:spTree>
    <p:extLst>
      <p:ext uri="{BB962C8B-B14F-4D97-AF65-F5344CB8AC3E}">
        <p14:creationId xmlns:p14="http://schemas.microsoft.com/office/powerpoint/2010/main" val="372575545"/>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305-FCAE-4257-B6EB-F26CE25FEDF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112F2976-9D55-4F03-8E7C-2D47D9619648}"/>
              </a:ext>
            </a:extLst>
          </p:cNvPr>
          <p:cNvSpPr>
            <a:spLocks noGrp="1"/>
          </p:cNvSpPr>
          <p:nvPr>
            <p:ph type="body" idx="1"/>
          </p:nvPr>
        </p:nvSpPr>
        <p:spPr>
          <a:xfrm>
            <a:off x="0" y="5876365"/>
            <a:ext cx="9143999" cy="981635"/>
          </a:xfrm>
        </p:spPr>
        <p:txBody>
          <a:bodyPr anchor="ctr"/>
          <a:lstStyle/>
          <a:p>
            <a:r>
              <a:rPr lang="ar-EG" sz="3400" b="1" kern="1200" dirty="0">
                <a:solidFill>
                  <a:schemeClr val="lt1"/>
                </a:solidFill>
                <a:latin typeface="+mn-lt"/>
                <a:ea typeface="+mn-ea"/>
                <a:cs typeface="+mn-cs"/>
              </a:rPr>
              <a:t>خوريس نى طوفه نيم نى إبريسفيا أوتين شويس إن نيب تيرين تى</a:t>
            </a:r>
            <a:r>
              <a:rPr lang="en-US" sz="3400" b="1" kern="1200" dirty="0">
                <a:solidFill>
                  <a:schemeClr val="lt1"/>
                </a:solidFill>
                <a:latin typeface="+mn-lt"/>
                <a:ea typeface="+mn-ea"/>
                <a:cs typeface="+mn-cs"/>
              </a:rPr>
              <a:t> </a:t>
            </a:r>
            <a:r>
              <a:rPr lang="ar-EG" sz="3400" b="1" kern="1200" dirty="0">
                <a:solidFill>
                  <a:schemeClr val="lt1"/>
                </a:solidFill>
                <a:latin typeface="+mn-lt"/>
                <a:ea typeface="+mn-ea"/>
                <a:cs typeface="+mn-cs"/>
              </a:rPr>
              <a:t>ثيئوطوكوس </a:t>
            </a:r>
            <a:endParaRPr lang="ar-SA" sz="3400" dirty="0"/>
          </a:p>
        </p:txBody>
      </p:sp>
      <p:sp>
        <p:nvSpPr>
          <p:cNvPr id="4" name="Text Placeholder 3">
            <a:extLst>
              <a:ext uri="{FF2B5EF4-FFF2-40B4-BE49-F238E27FC236}">
                <a16:creationId xmlns:a16="http://schemas.microsoft.com/office/drawing/2014/main" id="{B0770941-2CBD-49FD-B30E-2BDF9042B0AD}"/>
              </a:ext>
            </a:extLst>
          </p:cNvPr>
          <p:cNvSpPr>
            <a:spLocks noGrp="1"/>
          </p:cNvSpPr>
          <p:nvPr>
            <p:ph type="body" sz="quarter" idx="3"/>
          </p:nvPr>
        </p:nvSpPr>
        <p:spPr>
          <a:xfrm>
            <a:off x="0" y="4921624"/>
            <a:ext cx="9144000" cy="954741"/>
          </a:xfrm>
        </p:spPr>
        <p:txBody>
          <a:bodyPr anchor="ctr"/>
          <a:lstStyle/>
          <a:p>
            <a:r>
              <a:rPr lang="en-US" dirty="0">
                <a:cs typeface="+mn-cs"/>
              </a:rPr>
              <a:t>,</a:t>
            </a:r>
            <a:r>
              <a:rPr lang="en-US" b="0" kern="1200" dirty="0" err="1">
                <a:cs typeface="+mn-cs"/>
              </a:rPr>
              <a:t>wric</a:t>
            </a:r>
            <a:r>
              <a:rPr lang="en-US" b="0" kern="1200" dirty="0">
                <a:cs typeface="+mn-cs"/>
              </a:rPr>
              <a:t> </a:t>
            </a:r>
            <a:r>
              <a:rPr lang="en-US" b="0" kern="1200" dirty="0" err="1">
                <a:cs typeface="+mn-cs"/>
              </a:rPr>
              <a:t>netwbh</a:t>
            </a:r>
            <a:r>
              <a:rPr lang="en-US" b="0" kern="1200" dirty="0">
                <a:cs typeface="+mn-cs"/>
              </a:rPr>
              <a:t> </a:t>
            </a:r>
            <a:r>
              <a:rPr lang="en-US" b="0" kern="1200" dirty="0" err="1">
                <a:cs typeface="+mn-cs"/>
              </a:rPr>
              <a:t>nem</a:t>
            </a:r>
            <a:r>
              <a:rPr lang="en-US" b="0" kern="1200" dirty="0">
                <a:cs typeface="+mn-cs"/>
              </a:rPr>
              <a:t> </a:t>
            </a:r>
            <a:r>
              <a:rPr lang="en-US" b="0" kern="1200" dirty="0" err="1">
                <a:cs typeface="+mn-cs"/>
              </a:rPr>
              <a:t>ne`precbi`a</a:t>
            </a:r>
            <a:r>
              <a:rPr lang="en-US" dirty="0">
                <a:cs typeface="+mn-cs"/>
              </a:rPr>
              <a:t>@</a:t>
            </a:r>
            <a:r>
              <a:rPr lang="en-US" b="0" kern="1200" dirty="0">
                <a:cs typeface="+mn-cs"/>
              </a:rPr>
              <a:t> `w ten[</a:t>
            </a:r>
            <a:r>
              <a:rPr lang="en-US" b="0" kern="1200" dirty="0" err="1">
                <a:cs typeface="+mn-cs"/>
              </a:rPr>
              <a:t>oic</a:t>
            </a:r>
            <a:r>
              <a:rPr lang="en-US" b="0" kern="1200" dirty="0">
                <a:cs typeface="+mn-cs"/>
              </a:rPr>
              <a:t> `</a:t>
            </a:r>
            <a:r>
              <a:rPr lang="en-US" b="0" kern="1200" dirty="0" err="1">
                <a:cs typeface="+mn-cs"/>
              </a:rPr>
              <a:t>nnyb</a:t>
            </a:r>
            <a:r>
              <a:rPr lang="en-US" b="0" kern="1200" dirty="0">
                <a:cs typeface="+mn-cs"/>
              </a:rPr>
              <a:t> </a:t>
            </a:r>
            <a:r>
              <a:rPr lang="en-US" b="0" kern="1200" dirty="0" err="1">
                <a:cs typeface="+mn-cs"/>
              </a:rPr>
              <a:t>tyren</a:t>
            </a:r>
            <a:r>
              <a:rPr lang="en-US" b="0" kern="1200" dirty="0">
                <a:cs typeface="+mn-cs"/>
              </a:rPr>
              <a:t> ];</a:t>
            </a:r>
            <a:r>
              <a:rPr lang="en-US" b="0" kern="1200" dirty="0" err="1">
                <a:cs typeface="+mn-cs"/>
              </a:rPr>
              <a:t>e`otokoc</a:t>
            </a:r>
            <a:endParaRPr lang="en-US" b="0" kern="1200" baseline="0" dirty="0">
              <a:cs typeface="+mn-cs"/>
            </a:endParaRPr>
          </a:p>
        </p:txBody>
      </p:sp>
      <p:sp>
        <p:nvSpPr>
          <p:cNvPr id="5" name="Text Placeholder 4">
            <a:extLst>
              <a:ext uri="{FF2B5EF4-FFF2-40B4-BE49-F238E27FC236}">
                <a16:creationId xmlns:a16="http://schemas.microsoft.com/office/drawing/2014/main" id="{311A45ED-2302-4097-9B01-115ED03F7CF1}"/>
              </a:ext>
            </a:extLst>
          </p:cNvPr>
          <p:cNvSpPr>
            <a:spLocks noGrp="1"/>
          </p:cNvSpPr>
          <p:nvPr>
            <p:ph type="body" idx="10"/>
          </p:nvPr>
        </p:nvSpPr>
        <p:spPr>
          <a:xfrm>
            <a:off x="-1" y="4346843"/>
            <a:ext cx="9143999" cy="574781"/>
          </a:xfrm>
        </p:spPr>
        <p:txBody>
          <a:bodyPr/>
          <a:lstStyle/>
          <a:p>
            <a:r>
              <a:rPr lang="ar-EG" sz="3600" dirty="0">
                <a:solidFill>
                  <a:schemeClr val="lt1"/>
                </a:solidFill>
                <a:latin typeface="+mn-lt"/>
                <a:cs typeface="+mn-cs"/>
              </a:rPr>
              <a:t>سوى طلباتكِ وشفاعاتكِ، يا سيدتنا كلنا السيدة والدة الإله</a:t>
            </a:r>
            <a:endParaRPr lang="en-GB" sz="3600" dirty="0"/>
          </a:p>
        </p:txBody>
      </p:sp>
    </p:spTree>
    <p:extLst>
      <p:ext uri="{BB962C8B-B14F-4D97-AF65-F5344CB8AC3E}">
        <p14:creationId xmlns:p14="http://schemas.microsoft.com/office/powerpoint/2010/main" val="251686708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9E19-8CF1-459D-B35B-EE913E151A67}"/>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FCA8173-B568-4705-A62E-1BB482603FC7}"/>
              </a:ext>
            </a:extLst>
          </p:cNvPr>
          <p:cNvSpPr>
            <a:spLocks noGrp="1"/>
          </p:cNvSpPr>
          <p:nvPr>
            <p:ph type="body" idx="1"/>
          </p:nvPr>
        </p:nvSpPr>
        <p:spPr/>
        <p:txBody>
          <a:bodyPr/>
          <a:lstStyle/>
          <a:p>
            <a:r>
              <a:rPr lang="ar-EG" sz="4000" b="1" kern="1200" dirty="0">
                <a:solidFill>
                  <a:schemeClr val="lt1"/>
                </a:solidFill>
                <a:latin typeface="+mn-lt"/>
                <a:ea typeface="+mn-ea"/>
                <a:cs typeface="+mn-cs"/>
              </a:rPr>
              <a:t>هينا إنتين هوس إيروك نيم نى شيروفيم </a:t>
            </a:r>
            <a:endParaRPr lang="ar-SA" sz="12500" dirty="0"/>
          </a:p>
        </p:txBody>
      </p:sp>
      <p:sp>
        <p:nvSpPr>
          <p:cNvPr id="4" name="Text Placeholder 3">
            <a:extLst>
              <a:ext uri="{FF2B5EF4-FFF2-40B4-BE49-F238E27FC236}">
                <a16:creationId xmlns:a16="http://schemas.microsoft.com/office/drawing/2014/main" id="{D94D7C53-3192-4884-A3CA-928BBCAEC416}"/>
              </a:ext>
            </a:extLst>
          </p:cNvPr>
          <p:cNvSpPr>
            <a:spLocks noGrp="1"/>
          </p:cNvSpPr>
          <p:nvPr>
            <p:ph type="body" sz="quarter" idx="3"/>
          </p:nvPr>
        </p:nvSpPr>
        <p:spPr/>
        <p:txBody>
          <a:bodyPr/>
          <a:lstStyle/>
          <a:p>
            <a:r>
              <a:rPr lang="pt-BR" sz="4400" b="0" kern="1200" dirty="0">
                <a:cs typeface="+mn-cs"/>
              </a:rPr>
              <a:t>Hina `ntenhwc `erok@ nem ni,eroubim</a:t>
            </a:r>
            <a:endParaRPr lang="en-US" sz="49600" b="0" i="0" kern="1200" baseline="0" dirty="0">
              <a:cs typeface="+mn-cs"/>
            </a:endParaRPr>
          </a:p>
        </p:txBody>
      </p:sp>
      <p:sp>
        <p:nvSpPr>
          <p:cNvPr id="5" name="Text Placeholder 4">
            <a:extLst>
              <a:ext uri="{FF2B5EF4-FFF2-40B4-BE49-F238E27FC236}">
                <a16:creationId xmlns:a16="http://schemas.microsoft.com/office/drawing/2014/main" id="{CC5A1CF8-1DBD-45DD-8B45-9140168321DA}"/>
              </a:ext>
            </a:extLst>
          </p:cNvPr>
          <p:cNvSpPr>
            <a:spLocks noGrp="1"/>
          </p:cNvSpPr>
          <p:nvPr>
            <p:ph type="body" idx="10"/>
          </p:nvPr>
        </p:nvSpPr>
        <p:spPr/>
        <p:txBody>
          <a:bodyPr/>
          <a:lstStyle/>
          <a:p>
            <a:r>
              <a:rPr lang="ar-EG" dirty="0">
                <a:solidFill>
                  <a:schemeClr val="lt1"/>
                </a:solidFill>
                <a:latin typeface="+mn-lt"/>
                <a:cs typeface="+mn-cs"/>
              </a:rPr>
              <a:t>لكي نسبحكَ، مع الشاروبيم</a:t>
            </a:r>
            <a:endParaRPr lang="en-GB" dirty="0"/>
          </a:p>
        </p:txBody>
      </p:sp>
    </p:spTree>
    <p:extLst>
      <p:ext uri="{BB962C8B-B14F-4D97-AF65-F5344CB8AC3E}">
        <p14:creationId xmlns:p14="http://schemas.microsoft.com/office/powerpoint/2010/main" val="397638869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0B4A-E051-4347-9DC2-574188FFEC9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72E01F3-49BD-438A-B845-ACF33B3AC9C3}"/>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إنؤوش إيفول إنجو إمموس جى</a:t>
            </a:r>
            <a:endParaRPr lang="ar-SA" sz="11500" dirty="0"/>
          </a:p>
        </p:txBody>
      </p:sp>
      <p:sp>
        <p:nvSpPr>
          <p:cNvPr id="4" name="Text Placeholder 3">
            <a:extLst>
              <a:ext uri="{FF2B5EF4-FFF2-40B4-BE49-F238E27FC236}">
                <a16:creationId xmlns:a16="http://schemas.microsoft.com/office/drawing/2014/main" id="{D411530E-7201-44D7-894D-FA6AF7E00C4A}"/>
              </a:ext>
            </a:extLst>
          </p:cNvPr>
          <p:cNvSpPr>
            <a:spLocks noGrp="1"/>
          </p:cNvSpPr>
          <p:nvPr>
            <p:ph type="body" sz="quarter" idx="3"/>
          </p:nvPr>
        </p:nvSpPr>
        <p:spPr>
          <a:xfrm>
            <a:off x="0" y="5029200"/>
            <a:ext cx="9144000" cy="1019907"/>
          </a:xfrm>
        </p:spPr>
        <p:txBody>
          <a:bodyPr/>
          <a:lstStyle/>
          <a:p>
            <a:r>
              <a:rPr lang="pt-BR" sz="4400" b="0" kern="1200" dirty="0">
                <a:cs typeface="+mn-cs"/>
              </a:rPr>
              <a:t>nem nicerafim enws `ebol engw `mmoc</a:t>
            </a:r>
            <a:endParaRPr lang="en-US" sz="34400" b="0" kern="1200" baseline="0" dirty="0">
              <a:cs typeface="+mn-cs"/>
            </a:endParaRPr>
          </a:p>
        </p:txBody>
      </p:sp>
      <p:sp>
        <p:nvSpPr>
          <p:cNvPr id="5" name="Text Placeholder 4">
            <a:extLst>
              <a:ext uri="{FF2B5EF4-FFF2-40B4-BE49-F238E27FC236}">
                <a16:creationId xmlns:a16="http://schemas.microsoft.com/office/drawing/2014/main" id="{975AB920-F497-49E2-9729-A5DE9EF4B2BF}"/>
              </a:ext>
            </a:extLst>
          </p:cNvPr>
          <p:cNvSpPr>
            <a:spLocks noGrp="1"/>
          </p:cNvSpPr>
          <p:nvPr>
            <p:ph type="body" idx="10"/>
          </p:nvPr>
        </p:nvSpPr>
        <p:spPr/>
        <p:txBody>
          <a:bodyPr/>
          <a:lstStyle/>
          <a:p>
            <a:r>
              <a:rPr lang="ar-EG" dirty="0">
                <a:solidFill>
                  <a:schemeClr val="lt1"/>
                </a:solidFill>
                <a:latin typeface="+mn-lt"/>
                <a:cs typeface="+mn-cs"/>
              </a:rPr>
              <a:t>والساروفيم، صارخين قائلين</a:t>
            </a:r>
            <a:endParaRPr lang="en-GB" dirty="0"/>
          </a:p>
        </p:txBody>
      </p:sp>
    </p:spTree>
    <p:extLst>
      <p:ext uri="{BB962C8B-B14F-4D97-AF65-F5344CB8AC3E}">
        <p14:creationId xmlns:p14="http://schemas.microsoft.com/office/powerpoint/2010/main" val="396268366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0F2-2F9C-4EE0-98F6-654431FE0402}"/>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C968AF85-F92F-4DFF-B7B3-15EB153109F8}"/>
              </a:ext>
            </a:extLst>
          </p:cNvPr>
          <p:cNvSpPr>
            <a:spLocks noGrp="1"/>
          </p:cNvSpPr>
          <p:nvPr>
            <p:ph type="body" idx="1"/>
          </p:nvPr>
        </p:nvSpPr>
        <p:spPr/>
        <p:txBody>
          <a:bodyPr/>
          <a:lstStyle/>
          <a:p>
            <a:r>
              <a:rPr lang="ar-EG" sz="4000" b="1" kern="1200" dirty="0">
                <a:solidFill>
                  <a:schemeClr val="lt1"/>
                </a:solidFill>
                <a:latin typeface="+mn-lt"/>
                <a:ea typeface="+mn-ea"/>
                <a:cs typeface="+mn-cs"/>
              </a:rPr>
              <a:t>إكؤواب إكؤواب إكؤواب ابشويس بى بانطوكراطور </a:t>
            </a:r>
            <a:endParaRPr lang="ar-SA" sz="11500" dirty="0"/>
          </a:p>
        </p:txBody>
      </p:sp>
      <p:sp>
        <p:nvSpPr>
          <p:cNvPr id="4" name="Text Placeholder 3">
            <a:extLst>
              <a:ext uri="{FF2B5EF4-FFF2-40B4-BE49-F238E27FC236}">
                <a16:creationId xmlns:a16="http://schemas.microsoft.com/office/drawing/2014/main" id="{CF20C15F-C59D-4705-9AE2-FD4309865B2C}"/>
              </a:ext>
            </a:extLst>
          </p:cNvPr>
          <p:cNvSpPr>
            <a:spLocks noGrp="1"/>
          </p:cNvSpPr>
          <p:nvPr>
            <p:ph type="body" sz="quarter" idx="3"/>
          </p:nvPr>
        </p:nvSpPr>
        <p:spPr/>
        <p:txBody>
          <a:bodyPr/>
          <a:lstStyle/>
          <a:p>
            <a:r>
              <a:rPr lang="en-US" dirty="0">
                <a:cs typeface="+mn-cs"/>
              </a:rPr>
              <a:t>J</a:t>
            </a:r>
            <a:r>
              <a:rPr lang="en-US" b="0" kern="1200" dirty="0">
                <a:cs typeface="+mn-cs"/>
              </a:rPr>
              <a:t>e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dirty="0">
                <a:cs typeface="+mn-cs"/>
              </a:rPr>
              <a:t>@</a:t>
            </a:r>
            <a:r>
              <a:rPr lang="en-US" b="0" kern="1200" dirty="0">
                <a:cs typeface="+mn-cs"/>
              </a:rPr>
              <a:t> `P[</a:t>
            </a:r>
            <a:r>
              <a:rPr lang="en-US" b="0" kern="1200" dirty="0" err="1">
                <a:cs typeface="+mn-cs"/>
              </a:rPr>
              <a:t>oic</a:t>
            </a:r>
            <a:r>
              <a:rPr lang="en-US" b="0" kern="1200" dirty="0">
                <a:cs typeface="+mn-cs"/>
              </a:rPr>
              <a:t> </a:t>
            </a:r>
            <a:r>
              <a:rPr lang="en-US" b="0" kern="1200" dirty="0" err="1">
                <a:cs typeface="+mn-cs"/>
              </a:rPr>
              <a:t>pipantokratwr</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6D1382C3-E678-4ABF-AD65-7F0E2BAC1E4D}"/>
              </a:ext>
            </a:extLst>
          </p:cNvPr>
          <p:cNvSpPr>
            <a:spLocks noGrp="1"/>
          </p:cNvSpPr>
          <p:nvPr>
            <p:ph type="body" idx="10"/>
          </p:nvPr>
        </p:nvSpPr>
        <p:spPr/>
        <p:txBody>
          <a:bodyPr/>
          <a:lstStyle/>
          <a:p>
            <a:r>
              <a:rPr lang="ar-EG" dirty="0">
                <a:solidFill>
                  <a:schemeClr val="lt1"/>
                </a:solidFill>
                <a:latin typeface="+mn-lt"/>
                <a:cs typeface="+mn-cs"/>
              </a:rPr>
              <a:t>قدوس قدوس قدوس، أيها الرب الضابط الكل</a:t>
            </a:r>
            <a:endParaRPr lang="en-GB" dirty="0"/>
          </a:p>
        </p:txBody>
      </p:sp>
    </p:spTree>
    <p:extLst>
      <p:ext uri="{BB962C8B-B14F-4D97-AF65-F5344CB8AC3E}">
        <p14:creationId xmlns:p14="http://schemas.microsoft.com/office/powerpoint/2010/main" val="2465696294"/>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005F-DF4D-4F6A-AA74-6799126A445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9BE3F83F-52A7-45B4-B20F-2BF6FC911A41}"/>
              </a:ext>
            </a:extLst>
          </p:cNvPr>
          <p:cNvSpPr>
            <a:spLocks noGrp="1"/>
          </p:cNvSpPr>
          <p:nvPr>
            <p:ph type="body" idx="1"/>
          </p:nvPr>
        </p:nvSpPr>
        <p:spPr/>
        <p:txBody>
          <a:bodyPr/>
          <a:lstStyle/>
          <a:p>
            <a:r>
              <a:rPr lang="ar-EG" sz="4000" b="1" kern="1200" dirty="0">
                <a:solidFill>
                  <a:schemeClr val="lt1"/>
                </a:solidFill>
                <a:latin typeface="+mn-lt"/>
                <a:ea typeface="+mn-ea"/>
                <a:cs typeface="+mn-cs"/>
              </a:rPr>
              <a:t>إتفى نيم إبكاهى ميه إيفول خين بيك أو أو نيم بيك طايو </a:t>
            </a:r>
            <a:endParaRPr lang="ar-SA" sz="11500" dirty="0"/>
          </a:p>
        </p:txBody>
      </p:sp>
      <p:sp>
        <p:nvSpPr>
          <p:cNvPr id="4" name="Text Placeholder 3">
            <a:extLst>
              <a:ext uri="{FF2B5EF4-FFF2-40B4-BE49-F238E27FC236}">
                <a16:creationId xmlns:a16="http://schemas.microsoft.com/office/drawing/2014/main" id="{7DB219AC-9D66-48D7-BE73-783A2512F561}"/>
              </a:ext>
            </a:extLst>
          </p:cNvPr>
          <p:cNvSpPr>
            <a:spLocks noGrp="1"/>
          </p:cNvSpPr>
          <p:nvPr>
            <p:ph type="body" sz="quarter" idx="3"/>
          </p:nvPr>
        </p:nvSpPr>
        <p:spPr/>
        <p:txBody>
          <a:bodyPr/>
          <a:lstStyle/>
          <a:p>
            <a:r>
              <a:rPr lang="en-US" sz="3500" b="0" kern="1200" dirty="0">
                <a:cs typeface="+mn-cs"/>
              </a:rPr>
              <a:t>`</a:t>
            </a:r>
            <a:r>
              <a:rPr lang="en-US" sz="3500" b="0" kern="1200" dirty="0" err="1">
                <a:cs typeface="+mn-cs"/>
              </a:rPr>
              <a:t>tve</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pkahi</a:t>
            </a:r>
            <a:r>
              <a:rPr lang="en-US" sz="3500" b="0" kern="1200" dirty="0">
                <a:cs typeface="+mn-cs"/>
              </a:rPr>
              <a:t> meh `</a:t>
            </a:r>
            <a:r>
              <a:rPr lang="en-US" sz="3500" b="0" kern="1200" dirty="0" err="1">
                <a:cs typeface="+mn-cs"/>
              </a:rPr>
              <a:t>ebol</a:t>
            </a:r>
            <a:r>
              <a:rPr lang="en-US" sz="3500" dirty="0">
                <a:cs typeface="+mn-cs"/>
              </a:rPr>
              <a:t>@</a:t>
            </a:r>
            <a:r>
              <a:rPr lang="en-US" sz="3500" b="0" kern="1200" dirty="0">
                <a:cs typeface="+mn-cs"/>
              </a:rPr>
              <a:t> </a:t>
            </a:r>
            <a:r>
              <a:rPr lang="en-US" sz="3500" b="0" kern="1200" dirty="0" err="1">
                <a:cs typeface="+mn-cs"/>
              </a:rPr>
              <a:t>qen</a:t>
            </a:r>
            <a:r>
              <a:rPr lang="en-US" sz="3500" b="0" kern="1200" dirty="0">
                <a:cs typeface="+mn-cs"/>
              </a:rPr>
              <a:t> </a:t>
            </a:r>
            <a:r>
              <a:rPr lang="en-US" sz="3500" b="0" kern="1200" dirty="0" err="1">
                <a:cs typeface="+mn-cs"/>
              </a:rPr>
              <a:t>pek`wou</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pektai`o</a:t>
            </a:r>
            <a:endParaRPr lang="en-US" sz="3500" b="0" kern="1200" baseline="0" dirty="0">
              <a:cs typeface="+mn-cs"/>
            </a:endParaRPr>
          </a:p>
        </p:txBody>
      </p:sp>
      <p:sp>
        <p:nvSpPr>
          <p:cNvPr id="5" name="Text Placeholder 4">
            <a:extLst>
              <a:ext uri="{FF2B5EF4-FFF2-40B4-BE49-F238E27FC236}">
                <a16:creationId xmlns:a16="http://schemas.microsoft.com/office/drawing/2014/main" id="{A1EFF8E0-A4FD-4CD9-BE25-2480AADCEDD0}"/>
              </a:ext>
            </a:extLst>
          </p:cNvPr>
          <p:cNvSpPr>
            <a:spLocks noGrp="1"/>
          </p:cNvSpPr>
          <p:nvPr>
            <p:ph type="body" idx="10"/>
          </p:nvPr>
        </p:nvSpPr>
        <p:spPr/>
        <p:txBody>
          <a:bodyPr/>
          <a:lstStyle/>
          <a:p>
            <a:r>
              <a:rPr lang="ar-EG" dirty="0">
                <a:solidFill>
                  <a:schemeClr val="lt1"/>
                </a:solidFill>
                <a:latin typeface="+mn-lt"/>
                <a:cs typeface="+mn-cs"/>
              </a:rPr>
              <a:t>السماء والأرض مملوءتان، من مجدك وكرامتك</a:t>
            </a:r>
            <a:endParaRPr lang="en-GB" dirty="0"/>
          </a:p>
        </p:txBody>
      </p:sp>
    </p:spTree>
    <p:extLst>
      <p:ext uri="{BB962C8B-B14F-4D97-AF65-F5344CB8AC3E}">
        <p14:creationId xmlns:p14="http://schemas.microsoft.com/office/powerpoint/2010/main" val="30519240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0681-7482-4F1A-95A9-EB3EC8CF0C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B53C37E-B2B2-4E99-B3A5-31946E376A73}"/>
              </a:ext>
            </a:extLst>
          </p:cNvPr>
          <p:cNvSpPr>
            <a:spLocks noGrp="1"/>
          </p:cNvSpPr>
          <p:nvPr>
            <p:ph type="body" idx="1"/>
          </p:nvPr>
        </p:nvSpPr>
        <p:spPr>
          <a:xfrm>
            <a:off x="0" y="6158753"/>
            <a:ext cx="9143999" cy="699247"/>
          </a:xfrm>
        </p:spPr>
        <p:txBody>
          <a:bodyPr/>
          <a:lstStyle/>
          <a:p>
            <a:r>
              <a:rPr lang="ar-EG" sz="3400" b="1" kern="1200" dirty="0">
                <a:solidFill>
                  <a:schemeClr val="lt1"/>
                </a:solidFill>
                <a:latin typeface="+mn-lt"/>
                <a:ea typeface="+mn-ea"/>
                <a:cs typeface="+mn-cs"/>
              </a:rPr>
              <a:t>تين تيهو إروك او إيوس ثيئوس إثريك اريه إمبين باطريارشيس </a:t>
            </a:r>
            <a:endParaRPr lang="ar-SA" sz="3400" dirty="0"/>
          </a:p>
        </p:txBody>
      </p:sp>
      <p:sp>
        <p:nvSpPr>
          <p:cNvPr id="4" name="Text Placeholder 3">
            <a:extLst>
              <a:ext uri="{FF2B5EF4-FFF2-40B4-BE49-F238E27FC236}">
                <a16:creationId xmlns:a16="http://schemas.microsoft.com/office/drawing/2014/main" id="{7C7518ED-D135-4FC1-880A-6D86E4B81003}"/>
              </a:ext>
            </a:extLst>
          </p:cNvPr>
          <p:cNvSpPr>
            <a:spLocks noGrp="1"/>
          </p:cNvSpPr>
          <p:nvPr>
            <p:ph type="body" sz="quarter" idx="3"/>
          </p:nvPr>
        </p:nvSpPr>
        <p:spPr>
          <a:xfrm>
            <a:off x="0" y="5029201"/>
            <a:ext cx="9144000" cy="1129552"/>
          </a:xfrm>
        </p:spPr>
        <p:txBody>
          <a:bodyPr/>
          <a:lstStyle/>
          <a:p>
            <a:pPr algn="ctr"/>
            <a:r>
              <a:rPr lang="en-US" b="0" kern="1200" dirty="0">
                <a:cs typeface="+mn-cs"/>
              </a:rPr>
              <a:t>Ten]ho `</a:t>
            </a:r>
            <a:r>
              <a:rPr lang="en-US" b="0" kern="1200" dirty="0" err="1">
                <a:cs typeface="+mn-cs"/>
              </a:rPr>
              <a:t>erok</a:t>
            </a:r>
            <a:r>
              <a:rPr lang="en-US" b="0" kern="1200" dirty="0">
                <a:cs typeface="+mn-cs"/>
              </a:rPr>
              <a:t> `w </a:t>
            </a:r>
            <a:r>
              <a:rPr lang="en-US" b="0" kern="1200" dirty="0" err="1">
                <a:cs typeface="+mn-cs"/>
              </a:rPr>
              <a:t>Uioc</a:t>
            </a:r>
            <a:r>
              <a:rPr lang="en-US" b="0" kern="1200" dirty="0">
                <a:cs typeface="+mn-cs"/>
              </a:rPr>
              <a:t> </a:t>
            </a:r>
            <a:r>
              <a:rPr lang="en-US" dirty="0">
                <a:cs typeface="+mn-cs"/>
              </a:rPr>
              <a:t>:</a:t>
            </a:r>
            <a:r>
              <a:rPr lang="en-US" b="0" kern="1200" dirty="0" err="1">
                <a:cs typeface="+mn-cs"/>
              </a:rPr>
              <a:t>eoc</a:t>
            </a:r>
            <a:r>
              <a:rPr lang="en-US" dirty="0">
                <a:cs typeface="+mn-cs"/>
              </a:rPr>
              <a:t>@</a:t>
            </a:r>
            <a:r>
              <a:rPr lang="en-US" b="0" kern="1200" dirty="0">
                <a:cs typeface="+mn-cs"/>
              </a:rPr>
              <a:t> </a:t>
            </a:r>
            <a:r>
              <a:rPr lang="en-US" b="0" kern="1200" dirty="0" err="1">
                <a:cs typeface="+mn-cs"/>
              </a:rPr>
              <a:t>e;rek`areh</a:t>
            </a:r>
            <a:r>
              <a:rPr lang="en-US" b="0" kern="1200" dirty="0">
                <a:cs typeface="+mn-cs"/>
              </a:rPr>
              <a:t> `</a:t>
            </a:r>
            <a:r>
              <a:rPr lang="en-US" b="0" kern="1200" dirty="0" err="1">
                <a:cs typeface="+mn-cs"/>
              </a:rPr>
              <a:t>e`pwnq</a:t>
            </a:r>
            <a:r>
              <a:rPr lang="en-US" b="0" kern="1200" dirty="0">
                <a:cs typeface="+mn-cs"/>
              </a:rPr>
              <a:t> `</a:t>
            </a:r>
            <a:r>
              <a:rPr lang="en-US" b="0" kern="1200" dirty="0" err="1">
                <a:cs typeface="+mn-cs"/>
              </a:rPr>
              <a:t>mpenpatriar,yc</a:t>
            </a:r>
            <a:endParaRPr lang="en-US" sz="22200" b="0" kern="1200" baseline="0" dirty="0">
              <a:cs typeface="+mn-cs"/>
            </a:endParaRPr>
          </a:p>
        </p:txBody>
      </p:sp>
      <p:sp>
        <p:nvSpPr>
          <p:cNvPr id="5" name="Text Placeholder 4">
            <a:extLst>
              <a:ext uri="{FF2B5EF4-FFF2-40B4-BE49-F238E27FC236}">
                <a16:creationId xmlns:a16="http://schemas.microsoft.com/office/drawing/2014/main" id="{FB5550DE-FC41-45DE-BA8B-C167BE04D86E}"/>
              </a:ext>
            </a:extLst>
          </p:cNvPr>
          <p:cNvSpPr>
            <a:spLocks noGrp="1"/>
          </p:cNvSpPr>
          <p:nvPr>
            <p:ph type="body" idx="10"/>
          </p:nvPr>
        </p:nvSpPr>
        <p:spPr/>
        <p:txBody>
          <a:bodyPr/>
          <a:lstStyle/>
          <a:p>
            <a:r>
              <a:rPr lang="ar-EG" dirty="0">
                <a:solidFill>
                  <a:schemeClr val="lt1"/>
                </a:solidFill>
                <a:latin typeface="+mn-lt"/>
                <a:cs typeface="+mn-cs"/>
              </a:rPr>
              <a:t>نسألك يا ابن الله، أن تحفظ حياة بطريركنا</a:t>
            </a:r>
            <a:endParaRPr lang="en-GB" dirty="0"/>
          </a:p>
        </p:txBody>
      </p:sp>
    </p:spTree>
    <p:extLst>
      <p:ext uri="{BB962C8B-B14F-4D97-AF65-F5344CB8AC3E}">
        <p14:creationId xmlns:p14="http://schemas.microsoft.com/office/powerpoint/2010/main" val="3957395035"/>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EC93-78BF-4288-9E6A-94445EBB2B2A}"/>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1979D11-3BE5-4265-A548-8C811840F1EA}"/>
              </a:ext>
            </a:extLst>
          </p:cNvPr>
          <p:cNvSpPr>
            <a:spLocks noGrp="1"/>
          </p:cNvSpPr>
          <p:nvPr>
            <p:ph type="body" idx="1"/>
          </p:nvPr>
        </p:nvSpPr>
        <p:spPr>
          <a:xfrm>
            <a:off x="0" y="6239435"/>
            <a:ext cx="9143999" cy="618565"/>
          </a:xfrm>
        </p:spPr>
        <p:txBody>
          <a:bodyPr/>
          <a:lstStyle/>
          <a:p>
            <a:r>
              <a:rPr lang="ar-EG" sz="3200" b="1" kern="1200" dirty="0">
                <a:solidFill>
                  <a:schemeClr val="lt1"/>
                </a:solidFill>
                <a:latin typeface="+mn-lt"/>
                <a:ea typeface="+mn-ea"/>
                <a:cs typeface="+mn-cs"/>
              </a:rPr>
              <a:t>افا (تاوضروس) بى</a:t>
            </a:r>
            <a:r>
              <a:rPr lang="ar-EG" sz="3200" b="1" kern="1200" baseline="0" dirty="0">
                <a:solidFill>
                  <a:schemeClr val="lt1"/>
                </a:solidFill>
                <a:latin typeface="+mn-lt"/>
                <a:ea typeface="+mn-ea"/>
                <a:cs typeface="+mn-cs"/>
              </a:rPr>
              <a:t> ارشى ارفس </a:t>
            </a:r>
            <a:r>
              <a:rPr lang="ar-EG" sz="3200" b="1" kern="1200" dirty="0">
                <a:solidFill>
                  <a:schemeClr val="lt1"/>
                </a:solidFill>
                <a:latin typeface="+mn-lt"/>
                <a:ea typeface="+mn-ea"/>
                <a:cs typeface="+mn-cs"/>
              </a:rPr>
              <a:t>ماتاجروف هيـﭽين</a:t>
            </a:r>
            <a:r>
              <a:rPr lang="ar-EG" sz="3200" b="1" kern="1200" baseline="0" dirty="0">
                <a:solidFill>
                  <a:schemeClr val="lt1"/>
                </a:solidFill>
                <a:latin typeface="+mn-lt"/>
                <a:ea typeface="+mn-ea"/>
                <a:cs typeface="+mn-cs"/>
              </a:rPr>
              <a:t> بيف أثرونوس</a:t>
            </a:r>
            <a:endParaRPr lang="ar-SA" sz="8800" dirty="0"/>
          </a:p>
        </p:txBody>
      </p:sp>
      <p:sp>
        <p:nvSpPr>
          <p:cNvPr id="4" name="Text Placeholder 3">
            <a:extLst>
              <a:ext uri="{FF2B5EF4-FFF2-40B4-BE49-F238E27FC236}">
                <a16:creationId xmlns:a16="http://schemas.microsoft.com/office/drawing/2014/main" id="{0010408B-B0DF-4C1A-ACF3-6507764ECA56}"/>
              </a:ext>
            </a:extLst>
          </p:cNvPr>
          <p:cNvSpPr>
            <a:spLocks noGrp="1"/>
          </p:cNvSpPr>
          <p:nvPr>
            <p:ph type="body" sz="quarter" idx="3"/>
          </p:nvPr>
        </p:nvSpPr>
        <p:spPr>
          <a:xfrm>
            <a:off x="0" y="5029201"/>
            <a:ext cx="9144000" cy="1210234"/>
          </a:xfrm>
        </p:spPr>
        <p:txBody>
          <a:bodyPr/>
          <a:lstStyle/>
          <a:p>
            <a:r>
              <a:rPr lang="en-US" dirty="0">
                <a:cs typeface="+mn-cs"/>
              </a:rPr>
              <a:t>papa a</a:t>
            </a:r>
            <a:r>
              <a:rPr lang="en-US" b="0" kern="1200" dirty="0">
                <a:cs typeface="+mn-cs"/>
              </a:rPr>
              <a:t>bba </a:t>
            </a:r>
            <a:r>
              <a:rPr lang="ar-EG" b="0" kern="1200" dirty="0">
                <a:cs typeface="+mn-cs"/>
              </a:rPr>
              <a:t>)</a:t>
            </a:r>
            <a:r>
              <a:rPr lang="en-US" b="0" kern="1200" dirty="0">
                <a:cs typeface="+mn-cs"/>
              </a:rPr>
              <a:t>....</a:t>
            </a:r>
            <a:r>
              <a:rPr lang="ar-EG" b="0" kern="1200" dirty="0">
                <a:cs typeface="+mn-cs"/>
              </a:rPr>
              <a:t>(</a:t>
            </a:r>
            <a:r>
              <a:rPr lang="en-US" b="0" kern="1200" dirty="0">
                <a:cs typeface="+mn-cs"/>
              </a:rPr>
              <a:t> </a:t>
            </a:r>
            <a:r>
              <a:rPr lang="en-US" b="0" kern="1200" dirty="0" err="1">
                <a:cs typeface="+mn-cs"/>
              </a:rPr>
              <a:t>piar,y`ereuc</a:t>
            </a:r>
            <a:r>
              <a:rPr lang="en-US" dirty="0">
                <a:cs typeface="+mn-cs"/>
              </a:rPr>
              <a:t>@</a:t>
            </a:r>
            <a:r>
              <a:rPr lang="en-US" b="0" kern="1200" dirty="0">
                <a:cs typeface="+mn-cs"/>
              </a:rPr>
              <a:t> </a:t>
            </a:r>
            <a:r>
              <a:rPr lang="en-US" b="0" kern="1200" dirty="0" err="1">
                <a:cs typeface="+mn-cs"/>
              </a:rPr>
              <a:t>matajrof</a:t>
            </a:r>
            <a:r>
              <a:rPr lang="en-US" b="0" kern="1200" dirty="0">
                <a:cs typeface="+mn-cs"/>
              </a:rPr>
              <a:t> </a:t>
            </a:r>
            <a:r>
              <a:rPr lang="en-US" b="0" kern="1200" dirty="0" err="1">
                <a:cs typeface="+mn-cs"/>
              </a:rPr>
              <a:t>hijen</a:t>
            </a:r>
            <a:r>
              <a:rPr lang="en-US" b="0" kern="1200" dirty="0">
                <a:cs typeface="+mn-cs"/>
              </a:rPr>
              <a:t> </a:t>
            </a:r>
            <a:r>
              <a:rPr lang="en-US" b="0" kern="1200" dirty="0" err="1">
                <a:cs typeface="+mn-cs"/>
              </a:rPr>
              <a:t>pef</a:t>
            </a:r>
            <a:r>
              <a:rPr lang="en-US" b="0" kern="1200" dirty="0">
                <a:cs typeface="+mn-cs"/>
              </a:rPr>
              <a:t>`;</a:t>
            </a:r>
            <a:r>
              <a:rPr lang="en-US" b="0" kern="1200" dirty="0" err="1">
                <a:cs typeface="+mn-cs"/>
              </a:rPr>
              <a:t>ronoc</a:t>
            </a:r>
            <a:endParaRPr lang="en-US" sz="22800" b="0" kern="1200" baseline="0" dirty="0">
              <a:cs typeface="+mn-cs"/>
            </a:endParaRPr>
          </a:p>
        </p:txBody>
      </p:sp>
      <p:sp>
        <p:nvSpPr>
          <p:cNvPr id="5" name="Text Placeholder 4">
            <a:extLst>
              <a:ext uri="{FF2B5EF4-FFF2-40B4-BE49-F238E27FC236}">
                <a16:creationId xmlns:a16="http://schemas.microsoft.com/office/drawing/2014/main" id="{338CC3DD-DBCB-46C1-B18C-32F742FEE869}"/>
              </a:ext>
            </a:extLst>
          </p:cNvPr>
          <p:cNvSpPr>
            <a:spLocks noGrp="1"/>
          </p:cNvSpPr>
          <p:nvPr>
            <p:ph type="body" idx="10"/>
          </p:nvPr>
        </p:nvSpPr>
        <p:spPr/>
        <p:txBody>
          <a:bodyPr/>
          <a:lstStyle/>
          <a:p>
            <a:r>
              <a:rPr lang="ar-EG" dirty="0">
                <a:solidFill>
                  <a:schemeClr val="lt1"/>
                </a:solidFill>
                <a:latin typeface="+mn-lt"/>
                <a:cs typeface="+mn-cs"/>
              </a:rPr>
              <a:t>البابا أنبا (تاوضروس) رئيس الأحبار، ثبته على كرسيه</a:t>
            </a:r>
            <a:endParaRPr lang="en-GB" dirty="0"/>
          </a:p>
        </p:txBody>
      </p:sp>
    </p:spTree>
    <p:extLst>
      <p:ext uri="{BB962C8B-B14F-4D97-AF65-F5344CB8AC3E}">
        <p14:creationId xmlns:p14="http://schemas.microsoft.com/office/powerpoint/2010/main" val="3699987512"/>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5600-2C56-4EC1-B6F6-8E3A36B7784E}"/>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FE79C08-F2B9-4506-903E-042C5ACC267F}"/>
              </a:ext>
            </a:extLst>
          </p:cNvPr>
          <p:cNvSpPr>
            <a:spLocks noGrp="1"/>
          </p:cNvSpPr>
          <p:nvPr>
            <p:ph type="body" idx="1"/>
          </p:nvPr>
        </p:nvSpPr>
        <p:spPr>
          <a:xfrm>
            <a:off x="0" y="6175643"/>
            <a:ext cx="9143999" cy="682357"/>
          </a:xfrm>
        </p:spPr>
        <p:txBody>
          <a:bodyPr/>
          <a:lstStyle/>
          <a:p>
            <a:r>
              <a:rPr lang="ar-EG" sz="3200" b="1" kern="1200" dirty="0">
                <a:solidFill>
                  <a:schemeClr val="lt1"/>
                </a:solidFill>
                <a:latin typeface="+mn-lt"/>
                <a:ea typeface="+mn-ea"/>
                <a:cs typeface="+mn-cs"/>
              </a:rPr>
              <a:t>نيم بيف كيه إشـﭬير إنليتورغوس : بين يوت إثؤواب إن ذيكيئوس</a:t>
            </a:r>
            <a:endParaRPr lang="ar-SA" sz="3200" dirty="0"/>
          </a:p>
        </p:txBody>
      </p:sp>
      <p:sp>
        <p:nvSpPr>
          <p:cNvPr id="4" name="Text Placeholder 3">
            <a:extLst>
              <a:ext uri="{FF2B5EF4-FFF2-40B4-BE49-F238E27FC236}">
                <a16:creationId xmlns:a16="http://schemas.microsoft.com/office/drawing/2014/main" id="{B5277340-20A6-4B71-B81D-5AEA88F353D7}"/>
              </a:ext>
            </a:extLst>
          </p:cNvPr>
          <p:cNvSpPr>
            <a:spLocks noGrp="1"/>
          </p:cNvSpPr>
          <p:nvPr>
            <p:ph type="body" sz="quarter" idx="3"/>
          </p:nvPr>
        </p:nvSpPr>
        <p:spPr>
          <a:xfrm>
            <a:off x="0" y="5029200"/>
            <a:ext cx="9144000" cy="1169894"/>
          </a:xfrm>
        </p:spPr>
        <p:txBody>
          <a:bodyPr/>
          <a:lstStyle/>
          <a:p>
            <a:r>
              <a:rPr lang="en-US" b="0" kern="1200" dirty="0" err="1">
                <a:cs typeface="+mn-cs"/>
              </a:rPr>
              <a:t>Nem</a:t>
            </a:r>
            <a:r>
              <a:rPr lang="en-US" b="0" kern="1200" dirty="0">
                <a:cs typeface="+mn-cs"/>
              </a:rPr>
              <a:t> </a:t>
            </a:r>
            <a:r>
              <a:rPr lang="en-US" b="0" kern="1200" dirty="0" err="1">
                <a:cs typeface="+mn-cs"/>
              </a:rPr>
              <a:t>pefke`sfyr</a:t>
            </a:r>
            <a:r>
              <a:rPr lang="en-US" b="0" kern="1200" dirty="0">
                <a:cs typeface="+mn-cs"/>
              </a:rPr>
              <a:t> `</a:t>
            </a:r>
            <a:r>
              <a:rPr lang="en-US" b="0" kern="1200" dirty="0" err="1">
                <a:cs typeface="+mn-cs"/>
              </a:rPr>
              <a:t>nlitourgoc</a:t>
            </a:r>
            <a:r>
              <a:rPr lang="en-US" dirty="0">
                <a:cs typeface="+mn-cs"/>
              </a:rPr>
              <a:t>@</a:t>
            </a:r>
            <a:r>
              <a:rPr lang="en-US" b="0" kern="1200" dirty="0">
                <a:cs typeface="+mn-cs"/>
              </a:rPr>
              <a:t> </a:t>
            </a:r>
            <a:r>
              <a:rPr lang="en-US" b="0" kern="1200" dirty="0" err="1">
                <a:cs typeface="+mn-cs"/>
              </a:rPr>
              <a:t>peniwt</a:t>
            </a:r>
            <a:r>
              <a:rPr lang="en-US" b="0" kern="1200" dirty="0">
                <a:cs typeface="+mn-cs"/>
              </a:rPr>
              <a:t> </a:t>
            </a:r>
            <a:r>
              <a:rPr lang="en-US" b="0" kern="1200" dirty="0" err="1">
                <a:cs typeface="+mn-cs"/>
              </a:rPr>
              <a:t>e;ouab</a:t>
            </a:r>
            <a:r>
              <a:rPr lang="en-US" b="0" kern="1200" dirty="0">
                <a:cs typeface="+mn-cs"/>
              </a:rPr>
              <a:t> `</a:t>
            </a:r>
            <a:r>
              <a:rPr lang="en-US" b="0" kern="1200" dirty="0" err="1">
                <a:cs typeface="+mn-cs"/>
              </a:rPr>
              <a:t>ndikeoc</a:t>
            </a:r>
            <a:r>
              <a:rPr lang="en-US" b="0" kern="1200" dirty="0">
                <a:cs typeface="+mn-cs"/>
              </a:rPr>
              <a:t> </a:t>
            </a:r>
            <a:endParaRPr lang="en-US" sz="22100" b="0" kern="1200" baseline="0" dirty="0">
              <a:cs typeface="+mn-cs"/>
            </a:endParaRPr>
          </a:p>
        </p:txBody>
      </p:sp>
      <p:sp>
        <p:nvSpPr>
          <p:cNvPr id="5" name="Text Placeholder 4">
            <a:extLst>
              <a:ext uri="{FF2B5EF4-FFF2-40B4-BE49-F238E27FC236}">
                <a16:creationId xmlns:a16="http://schemas.microsoft.com/office/drawing/2014/main" id="{87E3C59C-5D3B-4E3F-B5E4-17EB3DAA9953}"/>
              </a:ext>
            </a:extLst>
          </p:cNvPr>
          <p:cNvSpPr>
            <a:spLocks noGrp="1"/>
          </p:cNvSpPr>
          <p:nvPr>
            <p:ph type="body" idx="10"/>
          </p:nvPr>
        </p:nvSpPr>
        <p:spPr/>
        <p:txBody>
          <a:bodyPr/>
          <a:lstStyle/>
          <a:p>
            <a:r>
              <a:rPr lang="ar-EG" dirty="0">
                <a:solidFill>
                  <a:schemeClr val="lt1"/>
                </a:solidFill>
                <a:latin typeface="+mn-lt"/>
                <a:cs typeface="+mn-cs"/>
              </a:rPr>
              <a:t>وشريكه في الخدمة الرسولية، أبينا المكرم البار</a:t>
            </a:r>
            <a:endParaRPr lang="en-GB" dirty="0"/>
          </a:p>
        </p:txBody>
      </p:sp>
    </p:spTree>
    <p:extLst>
      <p:ext uri="{BB962C8B-B14F-4D97-AF65-F5344CB8AC3E}">
        <p14:creationId xmlns:p14="http://schemas.microsoft.com/office/powerpoint/2010/main" val="7106237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3C94-FF01-4416-818C-057F17491C2A}"/>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D8E53B4-6001-4488-BFB9-A0BD6644A06A}"/>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اﭭـا دانيال بيمتروبولتيس : ماتاجروف هي</a:t>
            </a:r>
            <a:r>
              <a:rPr lang="ar-EG" sz="3200" dirty="0">
                <a:solidFill>
                  <a:schemeClr val="lt1"/>
                </a:solidFill>
                <a:latin typeface="+mn-lt"/>
                <a:cs typeface="+mn-cs"/>
              </a:rPr>
              <a:t>ـ</a:t>
            </a:r>
            <a:r>
              <a:rPr lang="ar-EG" sz="3200" b="1" kern="1200" dirty="0">
                <a:solidFill>
                  <a:schemeClr val="lt1"/>
                </a:solidFill>
                <a:latin typeface="+mn-lt"/>
                <a:ea typeface="+mn-ea"/>
                <a:cs typeface="+mn-cs"/>
              </a:rPr>
              <a:t>ﭽين بيف إثرونوس  </a:t>
            </a:r>
            <a:endParaRPr lang="ar-SA" sz="8800" dirty="0"/>
          </a:p>
        </p:txBody>
      </p:sp>
      <p:sp>
        <p:nvSpPr>
          <p:cNvPr id="4" name="Text Placeholder 3">
            <a:extLst>
              <a:ext uri="{FF2B5EF4-FFF2-40B4-BE49-F238E27FC236}">
                <a16:creationId xmlns:a16="http://schemas.microsoft.com/office/drawing/2014/main" id="{3B1B7DF8-6868-40B1-B245-E4AC704EF7D0}"/>
              </a:ext>
            </a:extLst>
          </p:cNvPr>
          <p:cNvSpPr>
            <a:spLocks noGrp="1"/>
          </p:cNvSpPr>
          <p:nvPr>
            <p:ph type="body" sz="quarter" idx="3"/>
          </p:nvPr>
        </p:nvSpPr>
        <p:spPr>
          <a:xfrm>
            <a:off x="0" y="5029200"/>
            <a:ext cx="9144000" cy="1142999"/>
          </a:xfrm>
        </p:spPr>
        <p:txBody>
          <a:bodyPr/>
          <a:lstStyle/>
          <a:p>
            <a:r>
              <a:rPr lang="en-US" sz="4000" b="0" kern="1200" dirty="0">
                <a:cs typeface="+mn-cs"/>
              </a:rPr>
              <a:t>abba (...) </a:t>
            </a:r>
            <a:r>
              <a:rPr lang="en-US" sz="4000" b="0" kern="1200" dirty="0" err="1">
                <a:cs typeface="+mn-cs"/>
              </a:rPr>
              <a:t>pi</a:t>
            </a:r>
            <a:r>
              <a:rPr lang="en-US" sz="4000" dirty="0" err="1">
                <a:cs typeface="+mn-cs"/>
              </a:rPr>
              <a:t>my</a:t>
            </a:r>
            <a:r>
              <a:rPr lang="en-US" sz="4000" dirty="0" err="1"/>
              <a:t>troplityc</a:t>
            </a:r>
            <a:r>
              <a:rPr lang="en-US" sz="4000" dirty="0">
                <a:cs typeface="+mn-cs"/>
              </a:rPr>
              <a:t>@</a:t>
            </a:r>
            <a:r>
              <a:rPr lang="en-US" sz="4000" b="0" kern="1200" dirty="0">
                <a:cs typeface="+mn-cs"/>
              </a:rPr>
              <a:t> </a:t>
            </a:r>
            <a:r>
              <a:rPr lang="en-US" sz="4000" b="0" kern="1200" dirty="0" err="1">
                <a:cs typeface="+mn-cs"/>
              </a:rPr>
              <a:t>matajrof</a:t>
            </a:r>
            <a:r>
              <a:rPr lang="en-US" sz="4000" b="0" kern="1200" dirty="0">
                <a:cs typeface="+mn-cs"/>
              </a:rPr>
              <a:t> </a:t>
            </a:r>
            <a:r>
              <a:rPr lang="en-US" sz="4000" b="0" kern="1200" dirty="0" err="1">
                <a:cs typeface="+mn-cs"/>
              </a:rPr>
              <a:t>hijen</a:t>
            </a:r>
            <a:r>
              <a:rPr lang="en-US" sz="4000" b="0" kern="1200" dirty="0">
                <a:cs typeface="+mn-cs"/>
              </a:rPr>
              <a:t> </a:t>
            </a:r>
            <a:r>
              <a:rPr lang="en-US" sz="4000" b="0" kern="1200" dirty="0" err="1">
                <a:cs typeface="+mn-cs"/>
              </a:rPr>
              <a:t>pef</a:t>
            </a:r>
            <a:r>
              <a:rPr lang="en-US" sz="4000" b="0" kern="1200" dirty="0">
                <a:cs typeface="+mn-cs"/>
              </a:rPr>
              <a:t>`</a:t>
            </a:r>
            <a:r>
              <a:rPr lang="en-US" sz="4000" dirty="0">
                <a:cs typeface="+mn-cs"/>
              </a:rPr>
              <a:t>;</a:t>
            </a:r>
            <a:r>
              <a:rPr lang="en-US" sz="4000" b="0" kern="1200" dirty="0" err="1">
                <a:cs typeface="+mn-cs"/>
              </a:rPr>
              <a:t>ronoc</a:t>
            </a:r>
            <a:r>
              <a:rPr lang="en-US" sz="4000" b="0" kern="1200" dirty="0">
                <a:cs typeface="+mn-cs"/>
              </a:rPr>
              <a:t> </a:t>
            </a:r>
            <a:endParaRPr lang="en-US" sz="4000" b="0" kern="1200" baseline="0" dirty="0">
              <a:cs typeface="+mn-cs"/>
            </a:endParaRPr>
          </a:p>
        </p:txBody>
      </p:sp>
      <p:sp>
        <p:nvSpPr>
          <p:cNvPr id="5" name="Text Placeholder 4">
            <a:extLst>
              <a:ext uri="{FF2B5EF4-FFF2-40B4-BE49-F238E27FC236}">
                <a16:creationId xmlns:a16="http://schemas.microsoft.com/office/drawing/2014/main" id="{B317AFEB-2648-45C1-BB35-2A9C9082A18B}"/>
              </a:ext>
            </a:extLst>
          </p:cNvPr>
          <p:cNvSpPr>
            <a:spLocks noGrp="1"/>
          </p:cNvSpPr>
          <p:nvPr>
            <p:ph type="body" idx="10"/>
          </p:nvPr>
        </p:nvSpPr>
        <p:spPr/>
        <p:txBody>
          <a:bodyPr/>
          <a:lstStyle/>
          <a:p>
            <a:r>
              <a:rPr lang="ar-EG" dirty="0">
                <a:solidFill>
                  <a:schemeClr val="lt1"/>
                </a:solidFill>
                <a:latin typeface="+mn-lt"/>
                <a:cs typeface="+mn-cs"/>
              </a:rPr>
              <a:t>أنبا (دانيال) مطرانا، ثبته على كرسيه</a:t>
            </a:r>
            <a:endParaRPr lang="en-GB" dirty="0"/>
          </a:p>
        </p:txBody>
      </p:sp>
    </p:spTree>
    <p:extLst>
      <p:ext uri="{BB962C8B-B14F-4D97-AF65-F5344CB8AC3E}">
        <p14:creationId xmlns:p14="http://schemas.microsoft.com/office/powerpoint/2010/main" val="732183140"/>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افرحي يا مريم</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ذفتيه بانديس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اواون او هلبيس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76800" y="5630007"/>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اطاي بارثنوس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500591" y="5626818"/>
            <a:ext cx="188146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مديح السلام لك يا مريم</a:t>
            </a:r>
            <a:endParaRPr kumimoji="0" lang="en-US"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481542" y="5032130"/>
            <a:ext cx="1881466"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6" action="ppaction://hlinksldjump"/>
          </p:cNvPr>
          <p:cNvSpPr/>
          <p:nvPr/>
        </p:nvSpPr>
        <p:spPr>
          <a:xfrm>
            <a:off x="2477060" y="4459165"/>
            <a:ext cx="19050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برلكس شيري ماريا</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1" action="ppaction://hlinksldjump"/>
          </p:cNvPr>
          <p:cNvSpPr/>
          <p:nvPr/>
        </p:nvSpPr>
        <p:spPr>
          <a:xfrm>
            <a:off x="4895850" y="4419600"/>
            <a:ext cx="173355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إك اسماروؤت </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2" action="ppaction://hlinksldjump"/>
          </p:cNvPr>
          <p:cNvSpPr/>
          <p:nvPr/>
        </p:nvSpPr>
        <p:spPr>
          <a:xfrm>
            <a:off x="7086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شيري ثيؤطوكي</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3" action="ppaction://hlinksldjump"/>
          </p:cNvPr>
          <p:cNvSpPr/>
          <p:nvPr/>
        </p:nvSpPr>
        <p:spPr>
          <a:xfrm>
            <a:off x="4895850" y="6257190"/>
            <a:ext cx="1729844"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اوشية الانجيل</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4" action="ppaction://hlinksldjump"/>
          </p:cNvPr>
          <p:cNvSpPr/>
          <p:nvPr/>
        </p:nvSpPr>
        <p:spPr>
          <a:xfrm>
            <a:off x="2483782" y="6221506"/>
            <a:ext cx="189827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افران</a:t>
            </a:r>
            <a:endParaRPr kumimoji="0" lang="en-US"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5" action="ppaction://hlinksldjump"/>
          </p:cNvPr>
          <p:cNvSpPr/>
          <p:nvPr/>
        </p:nvSpPr>
        <p:spPr>
          <a:xfrm>
            <a:off x="2095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اوكيريوس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6" action="ppaction://hlinksldjump"/>
          </p:cNvPr>
          <p:cNvSpPr/>
          <p:nvPr/>
        </p:nvSpPr>
        <p:spPr>
          <a:xfrm>
            <a:off x="7073899" y="625719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le 2">
            <a:extLst>
              <a:ext uri="{FF2B5EF4-FFF2-40B4-BE49-F238E27FC236}">
                <a16:creationId xmlns:a16="http://schemas.microsoft.com/office/drawing/2014/main" id="{220B8EF6-9BF8-45AB-B701-06B8A83BF52C}"/>
              </a:ext>
            </a:extLst>
          </p:cNvPr>
          <p:cNvSpPr>
            <a:spLocks noGrp="1"/>
          </p:cNvSpPr>
          <p:nvPr>
            <p:ph type="title"/>
          </p:nvPr>
        </p:nvSpPr>
        <p:spPr>
          <a:xfrm>
            <a:off x="-1290918" y="0"/>
            <a:ext cx="1290918" cy="1143000"/>
          </a:xfrm>
        </p:spPr>
        <p:txBody>
          <a:bodyPr/>
          <a:lstStyle/>
          <a:p>
            <a:r>
              <a:rPr lang="ar-EG" sz="3600" dirty="0">
                <a:solidFill>
                  <a:srgbClr val="FFC000"/>
                </a:solidFill>
              </a:rPr>
              <a:t>فهرس التماجيد</a:t>
            </a:r>
            <a:endParaRPr lang="en-GB" sz="3600" dirty="0">
              <a:solidFill>
                <a:srgbClr val="FFC000"/>
              </a:solidFill>
            </a:endParaRPr>
          </a:p>
        </p:txBody>
      </p:sp>
    </p:spTree>
    <p:extLst>
      <p:ext uri="{BB962C8B-B14F-4D97-AF65-F5344CB8AC3E}">
        <p14:creationId xmlns:p14="http://schemas.microsoft.com/office/powerpoint/2010/main" val="232214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2AAB-5A66-484D-8A2F-3754A1553832}"/>
              </a:ext>
            </a:extLst>
          </p:cNvPr>
          <p:cNvSpPr>
            <a:spLocks noGrp="1"/>
          </p:cNvSpPr>
          <p:nvPr>
            <p:ph type="title"/>
          </p:nvPr>
        </p:nvSpPr>
        <p:spPr/>
        <p:txBody>
          <a:bodyPr>
            <a:normAutofit/>
          </a:bodyPr>
          <a:lstStyle/>
          <a:p>
            <a:r>
              <a:rPr lang="ar-EG" dirty="0"/>
              <a:t>تكملة صلاة الشكر</a:t>
            </a:r>
            <a:endParaRPr lang="en-GB" dirty="0"/>
          </a:p>
        </p:txBody>
      </p:sp>
      <p:sp>
        <p:nvSpPr>
          <p:cNvPr id="6" name="Text Placeholder 5"/>
          <p:cNvSpPr>
            <a:spLocks noGrp="1"/>
          </p:cNvSpPr>
          <p:nvPr>
            <p:ph type="body" idx="1"/>
          </p:nvPr>
        </p:nvSpPr>
        <p:spPr>
          <a:xfrm>
            <a:off x="0" y="5903259"/>
            <a:ext cx="9143999" cy="954741"/>
          </a:xfrm>
        </p:spPr>
        <p:txBody>
          <a:bodyPr anchor="ctr"/>
          <a:lstStyle/>
          <a:p>
            <a:r>
              <a:rPr lang="ar-EG" sz="3600" dirty="0"/>
              <a:t>إثفى فاى تين تيهو أووه تين طوبه إن تيك ميت آغاثوس بى ما رومى </a:t>
            </a:r>
            <a:endParaRPr lang="en-US" sz="3600" dirty="0"/>
          </a:p>
        </p:txBody>
      </p:sp>
      <p:sp>
        <p:nvSpPr>
          <p:cNvPr id="7" name="Text Placeholder 6"/>
          <p:cNvSpPr>
            <a:spLocks noGrp="1"/>
          </p:cNvSpPr>
          <p:nvPr>
            <p:ph type="body" sz="quarter" idx="3"/>
          </p:nvPr>
        </p:nvSpPr>
        <p:spPr>
          <a:xfrm>
            <a:off x="-2" y="5073389"/>
            <a:ext cx="9144000" cy="808892"/>
          </a:xfrm>
        </p:spPr>
        <p:txBody>
          <a:bodyPr>
            <a:noAutofit/>
          </a:bodyPr>
          <a:lstStyle/>
          <a:p>
            <a:pPr>
              <a:lnSpc>
                <a:spcPct val="80000"/>
              </a:lnSpc>
            </a:pPr>
            <a:r>
              <a:rPr lang="en-US" dirty="0" err="1"/>
              <a:t>E;be</a:t>
            </a:r>
            <a:r>
              <a:rPr lang="en-US" dirty="0"/>
              <a:t> </a:t>
            </a:r>
            <a:r>
              <a:rPr lang="en-US" dirty="0" err="1"/>
              <a:t>vai</a:t>
            </a:r>
            <a:r>
              <a:rPr lang="en-US" dirty="0"/>
              <a:t> ten]ho </a:t>
            </a:r>
            <a:r>
              <a:rPr lang="en-US" dirty="0" err="1"/>
              <a:t>ouoh</a:t>
            </a:r>
            <a:r>
              <a:rPr lang="en-US" dirty="0"/>
              <a:t> </a:t>
            </a:r>
            <a:r>
              <a:rPr lang="en-US" dirty="0" err="1"/>
              <a:t>tentwbh</a:t>
            </a:r>
            <a:r>
              <a:rPr lang="en-US" dirty="0"/>
              <a:t> `</a:t>
            </a:r>
            <a:r>
              <a:rPr lang="en-US" dirty="0" err="1"/>
              <a:t>ntekmet`aga;oc</a:t>
            </a:r>
            <a:r>
              <a:rPr lang="en-US" dirty="0"/>
              <a:t> </a:t>
            </a:r>
            <a:r>
              <a:rPr lang="en-US" dirty="0" err="1"/>
              <a:t>pimairwmi</a:t>
            </a:r>
            <a:endParaRPr lang="en-US" dirty="0"/>
          </a:p>
        </p:txBody>
      </p:sp>
      <p:sp>
        <p:nvSpPr>
          <p:cNvPr id="3" name="Text Placeholder 2">
            <a:extLst>
              <a:ext uri="{FF2B5EF4-FFF2-40B4-BE49-F238E27FC236}">
                <a16:creationId xmlns:a16="http://schemas.microsoft.com/office/drawing/2014/main" id="{AEFA8F0C-47E1-4AB5-A298-9CA4924A6645}"/>
              </a:ext>
            </a:extLst>
          </p:cNvPr>
          <p:cNvSpPr>
            <a:spLocks noGrp="1"/>
          </p:cNvSpPr>
          <p:nvPr>
            <p:ph type="body" sz="quarter" idx="10"/>
          </p:nvPr>
        </p:nvSpPr>
        <p:spPr>
          <a:xfrm>
            <a:off x="-2" y="4265351"/>
            <a:ext cx="9144000" cy="808038"/>
          </a:xfrm>
        </p:spPr>
        <p:txBody>
          <a:bodyPr/>
          <a:lstStyle/>
          <a:p>
            <a:r>
              <a:rPr lang="ar-EG" sz="4000" dirty="0"/>
              <a:t>من اجل هذا نسأل ونطلب من صلاحك يا محب البشر </a:t>
            </a:r>
            <a:endParaRPr lang="en-US" sz="4000" dirty="0"/>
          </a:p>
        </p:txBody>
      </p:sp>
    </p:spTree>
    <p:extLst>
      <p:ext uri="{BB962C8B-B14F-4D97-AF65-F5344CB8AC3E}">
        <p14:creationId xmlns:p14="http://schemas.microsoft.com/office/powerpoint/2010/main" val="3281675784"/>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2245659" y="1"/>
            <a:ext cx="2245659" cy="682358"/>
          </a:xfrm>
        </p:spPr>
        <p:txBody>
          <a:bodyPr>
            <a:normAutofit fontScale="90000"/>
          </a:bodyPr>
          <a:lstStyle/>
          <a:p>
            <a:r>
              <a:rPr lang="ar-EG" dirty="0"/>
              <a:t>لحن شيري ماريا</a:t>
            </a:r>
          </a:p>
        </p:txBody>
      </p:sp>
      <p:sp>
        <p:nvSpPr>
          <p:cNvPr id="7" name="Text Placeholder 6"/>
          <p:cNvSpPr>
            <a:spLocks noGrp="1"/>
          </p:cNvSpPr>
          <p:nvPr>
            <p:ph type="body" idx="1"/>
          </p:nvPr>
        </p:nvSpPr>
        <p:spPr/>
        <p:txBody>
          <a:bodyPr/>
          <a:lstStyle/>
          <a:p>
            <a:r>
              <a:rPr lang="ar-EG" sz="3600" dirty="0"/>
              <a:t> شيرى ماريا تى أورو تيفو: إن</a:t>
            </a:r>
            <a:r>
              <a:rPr lang="en-US" sz="3600" dirty="0"/>
              <a:t> </a:t>
            </a:r>
            <a:r>
              <a:rPr lang="ar-EG" sz="3600" dirty="0"/>
              <a:t>آلولى إن آت إير خيللو:</a:t>
            </a:r>
          </a:p>
        </p:txBody>
      </p:sp>
      <p:sp>
        <p:nvSpPr>
          <p:cNvPr id="8" name="Text Placeholder 7"/>
          <p:cNvSpPr>
            <a:spLocks noGrp="1"/>
          </p:cNvSpPr>
          <p:nvPr>
            <p:ph type="body" sz="quarter" idx="3"/>
          </p:nvPr>
        </p:nvSpPr>
        <p:spPr/>
        <p:txBody>
          <a:bodyPr anchor="ctr"/>
          <a:lstStyle/>
          <a:p>
            <a:r>
              <a:rPr lang="pt-BR" sz="3800" dirty="0"/>
              <a:t>&lt;ere Maria ]ourw ]bw@ `n`aloli `n`at`erqellw@</a:t>
            </a:r>
          </a:p>
        </p:txBody>
      </p:sp>
      <p:sp>
        <p:nvSpPr>
          <p:cNvPr id="2" name="Text Placeholder 1">
            <a:extLst>
              <a:ext uri="{FF2B5EF4-FFF2-40B4-BE49-F238E27FC236}">
                <a16:creationId xmlns:a16="http://schemas.microsoft.com/office/drawing/2014/main" id="{83ED59F2-714E-420C-96E8-A148021F4365}"/>
              </a:ext>
            </a:extLst>
          </p:cNvPr>
          <p:cNvSpPr>
            <a:spLocks noGrp="1"/>
          </p:cNvSpPr>
          <p:nvPr>
            <p:ph type="body" idx="10"/>
          </p:nvPr>
        </p:nvSpPr>
        <p:spPr/>
        <p:txBody>
          <a:bodyPr/>
          <a:lstStyle/>
          <a:p>
            <a:r>
              <a:rPr lang="ar-EG" dirty="0"/>
              <a:t>السلامُ لـمريم الـملكة، الكرمة غير الشائخة،</a:t>
            </a:r>
            <a:endParaRPr lang="en-GB" dirty="0"/>
          </a:p>
        </p:txBody>
      </p:sp>
    </p:spTree>
    <p:extLst>
      <p:ext uri="{BB962C8B-B14F-4D97-AF65-F5344CB8AC3E}">
        <p14:creationId xmlns:p14="http://schemas.microsoft.com/office/powerpoint/2010/main" val="123269087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 Placeholder 9"/>
          <p:cNvSpPr>
            <a:spLocks noGrp="1"/>
          </p:cNvSpPr>
          <p:nvPr>
            <p:ph type="title"/>
          </p:nvPr>
        </p:nvSpPr>
        <p:spPr/>
        <p:txBody>
          <a:bodyPr>
            <a:normAutofit/>
          </a:bodyPr>
          <a:lstStyle/>
          <a:p>
            <a:endParaRPr lang="ar-EG" dirty="0"/>
          </a:p>
        </p:txBody>
      </p:sp>
      <p:sp>
        <p:nvSpPr>
          <p:cNvPr id="11" name="Text Placeholder 6"/>
          <p:cNvSpPr>
            <a:spLocks noGrp="1"/>
          </p:cNvSpPr>
          <p:nvPr>
            <p:ph type="body" idx="1"/>
          </p:nvPr>
        </p:nvSpPr>
        <p:spPr>
          <a:xfrm>
            <a:off x="1" y="6239435"/>
            <a:ext cx="9143998" cy="618565"/>
          </a:xfrm>
        </p:spPr>
        <p:txBody>
          <a:bodyPr anchor="ctr"/>
          <a:lstStyle/>
          <a:p>
            <a:pPr>
              <a:spcBef>
                <a:spcPct val="0"/>
              </a:spcBef>
              <a:defRPr/>
            </a:pPr>
            <a:r>
              <a:rPr lang="ar-EG" sz="3000" dirty="0">
                <a:latin typeface="Tahoma" pitchFamily="34" charset="0"/>
              </a:rPr>
              <a:t>ثى إتى إمبي أوؤى إيرو أوى إروس: أفجيم بى إسـماه إنتى إبؤنخ إنخيتس.</a:t>
            </a:r>
          </a:p>
        </p:txBody>
      </p:sp>
      <p:sp>
        <p:nvSpPr>
          <p:cNvPr id="12" name="Text Placeholder 10"/>
          <p:cNvSpPr>
            <a:spLocks noGrp="1"/>
          </p:cNvSpPr>
          <p:nvPr>
            <p:ph type="body" sz="quarter" idx="3"/>
          </p:nvPr>
        </p:nvSpPr>
        <p:spPr>
          <a:xfrm>
            <a:off x="0" y="5014792"/>
            <a:ext cx="9144000" cy="1224643"/>
          </a:xfrm>
        </p:spPr>
        <p:txBody>
          <a:bodyPr anchor="ctr"/>
          <a:lstStyle/>
          <a:p>
            <a:r>
              <a:rPr lang="fr-FR" sz="3600" dirty="0"/>
              <a:t>;y`</a:t>
            </a:r>
            <a:r>
              <a:rPr lang="fr-FR" sz="3600" dirty="0" err="1"/>
              <a:t>ete</a:t>
            </a:r>
            <a:r>
              <a:rPr lang="fr-FR" sz="3600" dirty="0"/>
              <a:t> `</a:t>
            </a:r>
            <a:r>
              <a:rPr lang="fr-FR" sz="3600" dirty="0" err="1"/>
              <a:t>mpe`ouwi</a:t>
            </a:r>
            <a:r>
              <a:rPr lang="fr-FR" sz="3600" dirty="0"/>
              <a:t> </a:t>
            </a:r>
            <a:r>
              <a:rPr lang="fr-FR" sz="3600" dirty="0" err="1"/>
              <a:t>er`ouwi</a:t>
            </a:r>
            <a:r>
              <a:rPr lang="fr-FR" sz="3600" dirty="0"/>
              <a:t> `</a:t>
            </a:r>
            <a:r>
              <a:rPr lang="fr-FR" sz="3600" dirty="0" err="1"/>
              <a:t>eroc</a:t>
            </a:r>
            <a:r>
              <a:rPr lang="fr-FR" sz="3600" dirty="0"/>
              <a:t>@ </a:t>
            </a:r>
            <a:r>
              <a:rPr lang="fr-FR" sz="3600" dirty="0" err="1"/>
              <a:t>aujem</a:t>
            </a:r>
            <a:r>
              <a:rPr lang="fr-FR" sz="3600" dirty="0"/>
              <a:t> </a:t>
            </a:r>
            <a:r>
              <a:rPr lang="fr-FR" sz="3600" dirty="0" err="1"/>
              <a:t>pi`cmah</a:t>
            </a:r>
            <a:r>
              <a:rPr lang="fr-FR" sz="3600" dirty="0"/>
              <a:t> `</a:t>
            </a:r>
            <a:r>
              <a:rPr lang="fr-FR" sz="3600" dirty="0" err="1"/>
              <a:t>nte</a:t>
            </a:r>
            <a:r>
              <a:rPr lang="fr-FR" sz="3600" dirty="0"/>
              <a:t> `</a:t>
            </a:r>
            <a:r>
              <a:rPr lang="fr-FR" sz="3600" dirty="0" err="1"/>
              <a:t>pwnq</a:t>
            </a:r>
            <a:r>
              <a:rPr lang="fr-FR" sz="3600" dirty="0"/>
              <a:t> `</a:t>
            </a:r>
            <a:r>
              <a:rPr lang="fr-FR" sz="3600" dirty="0" err="1"/>
              <a:t>nqytc</a:t>
            </a:r>
            <a:r>
              <a:rPr lang="fr-FR" sz="3600" dirty="0"/>
              <a:t>.</a:t>
            </a:r>
            <a:endParaRPr lang="en-GB" sz="3600" dirty="0"/>
          </a:p>
        </p:txBody>
      </p:sp>
      <p:sp>
        <p:nvSpPr>
          <p:cNvPr id="2" name="Text Placeholder 1">
            <a:extLst>
              <a:ext uri="{FF2B5EF4-FFF2-40B4-BE49-F238E27FC236}">
                <a16:creationId xmlns:a16="http://schemas.microsoft.com/office/drawing/2014/main" id="{36C0DD90-58C6-47B9-8F3F-2CAE85F6C7AE}"/>
              </a:ext>
            </a:extLst>
          </p:cNvPr>
          <p:cNvSpPr>
            <a:spLocks noGrp="1"/>
          </p:cNvSpPr>
          <p:nvPr>
            <p:ph type="body" idx="10"/>
          </p:nvPr>
        </p:nvSpPr>
        <p:spPr>
          <a:xfrm>
            <a:off x="-1" y="4381598"/>
            <a:ext cx="9143999" cy="633194"/>
          </a:xfrm>
        </p:spPr>
        <p:txBody>
          <a:bodyPr/>
          <a:lstStyle/>
          <a:p>
            <a:r>
              <a:rPr lang="ar-EG" sz="3600" dirty="0"/>
              <a:t>التي لـم يُفَلِّحها فلاح، ووُجِدَ فيها عنقود الحياة.</a:t>
            </a:r>
          </a:p>
        </p:txBody>
      </p:sp>
    </p:spTree>
    <p:extLst>
      <p:ext uri="{BB962C8B-B14F-4D97-AF65-F5344CB8AC3E}">
        <p14:creationId xmlns:p14="http://schemas.microsoft.com/office/powerpoint/2010/main" val="1203188824"/>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1" y="6049106"/>
            <a:ext cx="9143998" cy="808894"/>
          </a:xfrm>
        </p:spPr>
        <p:txBody>
          <a:bodyPr anchor="ctr"/>
          <a:lstStyle/>
          <a:p>
            <a:r>
              <a:rPr lang="ar-EG" sz="3100" dirty="0">
                <a:latin typeface="Tahoma" pitchFamily="34" charset="0"/>
              </a:rPr>
              <a:t>إبشيرى إم إفنوتى خين أو ميثمى: آف تشى ساركس خين تى بارثينوس:</a:t>
            </a:r>
            <a:endParaRPr lang="en-GB" sz="3100" dirty="0"/>
          </a:p>
        </p:txBody>
      </p:sp>
      <p:sp>
        <p:nvSpPr>
          <p:cNvPr id="6" name="Text Placeholder 10"/>
          <p:cNvSpPr>
            <a:spLocks noGrp="1"/>
          </p:cNvSpPr>
          <p:nvPr>
            <p:ph type="body" sz="quarter" idx="3"/>
          </p:nvPr>
        </p:nvSpPr>
        <p:spPr>
          <a:xfrm>
            <a:off x="0" y="5063956"/>
            <a:ext cx="9144000" cy="985149"/>
          </a:xfrm>
        </p:spPr>
        <p:txBody>
          <a:bodyPr anchor="ctr"/>
          <a:lstStyle/>
          <a:p>
            <a:r>
              <a:rPr lang="en-GB" sz="3600" dirty="0" err="1"/>
              <a:t>Psyri</a:t>
            </a:r>
            <a:r>
              <a:rPr lang="en-GB" sz="3600" dirty="0"/>
              <a:t> `</a:t>
            </a:r>
            <a:r>
              <a:rPr lang="en-GB" sz="3600" dirty="0" err="1"/>
              <a:t>m`Vnou</a:t>
            </a:r>
            <a:r>
              <a:rPr lang="en-GB" sz="3600" dirty="0"/>
              <a:t>] </a:t>
            </a:r>
            <a:r>
              <a:rPr lang="en-GB" sz="3600" dirty="0" err="1"/>
              <a:t>qen</a:t>
            </a:r>
            <a:r>
              <a:rPr lang="en-GB" sz="3600" dirty="0"/>
              <a:t> </a:t>
            </a:r>
            <a:r>
              <a:rPr lang="en-GB" sz="3600" dirty="0" err="1"/>
              <a:t>oume;myi</a:t>
            </a:r>
            <a:r>
              <a:rPr lang="en-GB" sz="3600" dirty="0"/>
              <a:t>@ </a:t>
            </a:r>
            <a:r>
              <a:rPr lang="en-GB" sz="3600" dirty="0" err="1"/>
              <a:t>af</a:t>
            </a:r>
            <a:r>
              <a:rPr lang="en-GB" sz="3600" dirty="0"/>
              <a:t>[</a:t>
            </a:r>
            <a:r>
              <a:rPr lang="en-GB" sz="3600" dirty="0" err="1"/>
              <a:t>icarx</a:t>
            </a:r>
            <a:r>
              <a:rPr lang="en-GB" sz="3600" dirty="0"/>
              <a:t> </a:t>
            </a:r>
            <a:r>
              <a:rPr lang="en-GB" sz="3600" dirty="0" err="1"/>
              <a:t>qen</a:t>
            </a:r>
            <a:r>
              <a:rPr lang="en-GB" sz="3600" dirty="0"/>
              <a:t> }</a:t>
            </a:r>
            <a:r>
              <a:rPr lang="en-GB" sz="3600" dirty="0" err="1"/>
              <a:t>par;enoc</a:t>
            </a:r>
            <a:r>
              <a:rPr lang="en-GB" sz="3600" dirty="0"/>
              <a:t>@</a:t>
            </a:r>
          </a:p>
        </p:txBody>
      </p:sp>
      <p:sp>
        <p:nvSpPr>
          <p:cNvPr id="2" name="Text Placeholder 1">
            <a:extLst>
              <a:ext uri="{FF2B5EF4-FFF2-40B4-BE49-F238E27FC236}">
                <a16:creationId xmlns:a16="http://schemas.microsoft.com/office/drawing/2014/main" id="{5A362836-2D9E-4EC9-9867-31E4B5A287E8}"/>
              </a:ext>
            </a:extLst>
          </p:cNvPr>
          <p:cNvSpPr>
            <a:spLocks noGrp="1"/>
          </p:cNvSpPr>
          <p:nvPr>
            <p:ph type="body" idx="10"/>
          </p:nvPr>
        </p:nvSpPr>
        <p:spPr/>
        <p:txBody>
          <a:bodyPr/>
          <a:lstStyle/>
          <a:p>
            <a:r>
              <a:rPr lang="ar-EG" dirty="0"/>
              <a:t>إبن الله بالحقيقة، تـجسد من العذراء،</a:t>
            </a:r>
            <a:endParaRPr lang="en-GB" dirty="0"/>
          </a:p>
        </p:txBody>
      </p:sp>
    </p:spTree>
    <p:extLst>
      <p:ext uri="{BB962C8B-B14F-4D97-AF65-F5344CB8AC3E}">
        <p14:creationId xmlns:p14="http://schemas.microsoft.com/office/powerpoint/2010/main" val="3044046088"/>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ar-EG" dirty="0"/>
          </a:p>
        </p:txBody>
      </p:sp>
      <p:sp>
        <p:nvSpPr>
          <p:cNvPr id="5" name="Text Placeholder 6"/>
          <p:cNvSpPr>
            <a:spLocks noGrp="1"/>
          </p:cNvSpPr>
          <p:nvPr>
            <p:ph type="body" idx="1"/>
          </p:nvPr>
        </p:nvSpPr>
        <p:spPr/>
        <p:txBody>
          <a:bodyPr/>
          <a:lstStyle/>
          <a:p>
            <a:pPr>
              <a:spcBef>
                <a:spcPct val="0"/>
              </a:spcBef>
              <a:defRPr/>
            </a:pPr>
            <a:r>
              <a:rPr lang="ar-EG" sz="3600" dirty="0">
                <a:latin typeface="Tahoma" pitchFamily="34" charset="0"/>
              </a:rPr>
              <a:t>أسـميسى إمموف أفسوتى إممون: آف كانين نوفى نان إيفول.</a:t>
            </a:r>
          </a:p>
        </p:txBody>
      </p:sp>
      <p:sp>
        <p:nvSpPr>
          <p:cNvPr id="6" name="Text Placeholder 10"/>
          <p:cNvSpPr>
            <a:spLocks noGrp="1"/>
          </p:cNvSpPr>
          <p:nvPr>
            <p:ph type="body" sz="quarter" idx="3"/>
          </p:nvPr>
        </p:nvSpPr>
        <p:spPr/>
        <p:txBody>
          <a:bodyPr anchor="ctr"/>
          <a:lstStyle/>
          <a:p>
            <a:r>
              <a:rPr lang="en-GB" sz="3600" dirty="0" err="1"/>
              <a:t>acmici</a:t>
            </a:r>
            <a:r>
              <a:rPr lang="en-GB" sz="3600" dirty="0"/>
              <a:t> `</a:t>
            </a:r>
            <a:r>
              <a:rPr lang="en-GB" sz="3600" dirty="0" err="1"/>
              <a:t>mmof</a:t>
            </a:r>
            <a:r>
              <a:rPr lang="en-GB" sz="3600" dirty="0"/>
              <a:t> </a:t>
            </a:r>
            <a:r>
              <a:rPr lang="en-GB" sz="3600" dirty="0" err="1"/>
              <a:t>afcw</a:t>
            </a:r>
            <a:r>
              <a:rPr lang="en-GB" sz="3600" dirty="0"/>
              <a:t>] `</a:t>
            </a:r>
            <a:r>
              <a:rPr lang="en-GB" sz="3600" dirty="0" err="1"/>
              <a:t>mmon</a:t>
            </a:r>
            <a:r>
              <a:rPr lang="en-GB" sz="3600" dirty="0"/>
              <a:t>@ </a:t>
            </a:r>
            <a:r>
              <a:rPr lang="en-GB" sz="3600" dirty="0" err="1"/>
              <a:t>af,a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41F1D6FC-C577-461D-9B92-1E3AC07DD879}"/>
              </a:ext>
            </a:extLst>
          </p:cNvPr>
          <p:cNvSpPr>
            <a:spLocks noGrp="1"/>
          </p:cNvSpPr>
          <p:nvPr>
            <p:ph type="body" idx="10"/>
          </p:nvPr>
        </p:nvSpPr>
        <p:spPr/>
        <p:txBody>
          <a:bodyPr/>
          <a:lstStyle/>
          <a:p>
            <a:r>
              <a:rPr lang="ar-EG" dirty="0"/>
              <a:t>ولَدَتْهُ وخلَّصنا، وغفر لنا خطايانا.</a:t>
            </a:r>
          </a:p>
        </p:txBody>
      </p:sp>
    </p:spTree>
    <p:extLst>
      <p:ext uri="{BB962C8B-B14F-4D97-AF65-F5344CB8AC3E}">
        <p14:creationId xmlns:p14="http://schemas.microsoft.com/office/powerpoint/2010/main" val="2841773289"/>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31859"/>
            <a:ext cx="9143999" cy="726141"/>
          </a:xfrm>
        </p:spPr>
        <p:txBody>
          <a:bodyPr/>
          <a:lstStyle/>
          <a:p>
            <a:r>
              <a:rPr lang="ar-EG" sz="3600" dirty="0">
                <a:latin typeface="Tahoma" pitchFamily="34" charset="0"/>
              </a:rPr>
              <a:t>آريـجيم أو إهموت أوتاى شيليت: هانـميش آفساجى إبيتايو:</a:t>
            </a:r>
            <a:endParaRPr lang="en-GB" sz="3600" dirty="0"/>
          </a:p>
        </p:txBody>
      </p:sp>
      <p:sp>
        <p:nvSpPr>
          <p:cNvPr id="6" name="Text Placeholder 10"/>
          <p:cNvSpPr>
            <a:spLocks noGrp="1"/>
          </p:cNvSpPr>
          <p:nvPr>
            <p:ph type="body" sz="quarter" idx="3"/>
          </p:nvPr>
        </p:nvSpPr>
        <p:spPr>
          <a:xfrm>
            <a:off x="0" y="5063956"/>
            <a:ext cx="9144000" cy="1067903"/>
          </a:xfrm>
        </p:spPr>
        <p:txBody>
          <a:bodyPr anchor="ctr"/>
          <a:lstStyle/>
          <a:p>
            <a:r>
              <a:rPr lang="en-GB" sz="3600" dirty="0"/>
              <a:t>`</a:t>
            </a:r>
            <a:r>
              <a:rPr lang="en-GB" sz="3600" dirty="0" err="1"/>
              <a:t>Arejem</a:t>
            </a:r>
            <a:r>
              <a:rPr lang="en-GB" sz="3600" dirty="0"/>
              <a:t> </a:t>
            </a:r>
            <a:r>
              <a:rPr lang="en-GB" sz="3600" dirty="0" err="1"/>
              <a:t>ou`hmot</a:t>
            </a:r>
            <a:r>
              <a:rPr lang="en-GB" sz="3600" dirty="0"/>
              <a:t> `w </a:t>
            </a:r>
            <a:r>
              <a:rPr lang="en-GB" sz="3600" dirty="0" err="1"/>
              <a:t>taiselet</a:t>
            </a:r>
            <a:r>
              <a:rPr lang="en-GB" sz="3600" dirty="0"/>
              <a:t>@ </a:t>
            </a:r>
            <a:r>
              <a:rPr lang="en-GB" sz="3600" dirty="0" err="1"/>
              <a:t>hanmys</a:t>
            </a:r>
            <a:r>
              <a:rPr lang="en-GB" sz="3600" dirty="0"/>
              <a:t> </a:t>
            </a:r>
            <a:r>
              <a:rPr lang="en-GB" sz="3600" dirty="0" err="1"/>
              <a:t>aucaji</a:t>
            </a:r>
            <a:r>
              <a:rPr lang="en-GB" sz="3600" dirty="0"/>
              <a:t> `</a:t>
            </a:r>
            <a:r>
              <a:rPr lang="en-GB" sz="3600" dirty="0" err="1"/>
              <a:t>epetaio</a:t>
            </a:r>
            <a:r>
              <a:rPr lang="en-GB" sz="3600" dirty="0"/>
              <a:t>@</a:t>
            </a:r>
          </a:p>
        </p:txBody>
      </p:sp>
      <p:sp>
        <p:nvSpPr>
          <p:cNvPr id="2" name="Text Placeholder 1">
            <a:extLst>
              <a:ext uri="{FF2B5EF4-FFF2-40B4-BE49-F238E27FC236}">
                <a16:creationId xmlns:a16="http://schemas.microsoft.com/office/drawing/2014/main" id="{4AF33FFB-AFE1-4068-A6AD-C3BCA889EA45}"/>
              </a:ext>
            </a:extLst>
          </p:cNvPr>
          <p:cNvSpPr>
            <a:spLocks noGrp="1"/>
          </p:cNvSpPr>
          <p:nvPr>
            <p:ph type="body" idx="10"/>
          </p:nvPr>
        </p:nvSpPr>
        <p:spPr/>
        <p:txBody>
          <a:bodyPr/>
          <a:lstStyle/>
          <a:p>
            <a:r>
              <a:rPr lang="ar-EG" dirty="0"/>
              <a:t>وَجَدْتِ نعمة يا أيتها العروس، كثيرون نطقوا بكرامتِكِ،</a:t>
            </a:r>
            <a:endParaRPr lang="en-GB" dirty="0"/>
          </a:p>
        </p:txBody>
      </p:sp>
    </p:spTree>
    <p:extLst>
      <p:ext uri="{BB962C8B-B14F-4D97-AF65-F5344CB8AC3E}">
        <p14:creationId xmlns:p14="http://schemas.microsoft.com/office/powerpoint/2010/main" val="1292900586"/>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pPr>
              <a:spcBef>
                <a:spcPct val="0"/>
              </a:spcBef>
              <a:defRPr/>
            </a:pPr>
            <a:r>
              <a:rPr lang="ar-EG" sz="3600" dirty="0">
                <a:latin typeface="Tahoma" pitchFamily="34" charset="0"/>
              </a:rPr>
              <a:t>جى آبيلوغوس إنتى إفيوت: إى آفتشى ساركس إفول إنـخيتى.</a:t>
            </a:r>
          </a:p>
        </p:txBody>
      </p:sp>
      <p:sp>
        <p:nvSpPr>
          <p:cNvPr id="6" name="Text Placeholder 10"/>
          <p:cNvSpPr>
            <a:spLocks noGrp="1"/>
          </p:cNvSpPr>
          <p:nvPr>
            <p:ph type="body" sz="quarter" idx="3"/>
          </p:nvPr>
        </p:nvSpPr>
        <p:spPr>
          <a:xfrm>
            <a:off x="0" y="5063956"/>
            <a:ext cx="9144000" cy="1081350"/>
          </a:xfrm>
        </p:spPr>
        <p:txBody>
          <a:bodyPr anchor="ctr"/>
          <a:lstStyle/>
          <a:p>
            <a:r>
              <a:rPr lang="en-GB" sz="3800" dirty="0"/>
              <a:t>je `a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i</a:t>
            </a:r>
            <a:r>
              <a:rPr lang="en-GB" sz="3800" dirty="0"/>
              <a:t> </a:t>
            </a:r>
            <a:r>
              <a:rPr lang="en-GB" sz="3800" dirty="0" err="1"/>
              <a:t>af</a:t>
            </a:r>
            <a:r>
              <a:rPr lang="en-GB" sz="3800" dirty="0"/>
              <a:t>[</a:t>
            </a:r>
            <a:r>
              <a:rPr lang="en-GB" sz="3800" dirty="0" err="1"/>
              <a:t>icarx</a:t>
            </a:r>
            <a:r>
              <a:rPr lang="en-GB" sz="3800" dirty="0"/>
              <a:t> `</a:t>
            </a:r>
            <a:r>
              <a:rPr lang="en-GB" sz="3800" dirty="0" err="1"/>
              <a:t>ebol</a:t>
            </a:r>
            <a:r>
              <a:rPr lang="en-GB" sz="3800" dirty="0"/>
              <a:t> `</a:t>
            </a:r>
            <a:r>
              <a:rPr lang="en-GB" sz="3800" dirty="0" err="1"/>
              <a:t>nqy</a:t>
            </a:r>
            <a:r>
              <a:rPr lang="en-GB" sz="3800" dirty="0"/>
              <a:t>].</a:t>
            </a:r>
          </a:p>
        </p:txBody>
      </p:sp>
      <p:sp>
        <p:nvSpPr>
          <p:cNvPr id="2" name="Text Placeholder 1">
            <a:extLst>
              <a:ext uri="{FF2B5EF4-FFF2-40B4-BE49-F238E27FC236}">
                <a16:creationId xmlns:a16="http://schemas.microsoft.com/office/drawing/2014/main" id="{52D99365-B5A3-46AE-B885-D99F20EE5A92}"/>
              </a:ext>
            </a:extLst>
          </p:cNvPr>
          <p:cNvSpPr>
            <a:spLocks noGrp="1"/>
          </p:cNvSpPr>
          <p:nvPr>
            <p:ph type="body" idx="10"/>
          </p:nvPr>
        </p:nvSpPr>
        <p:spPr/>
        <p:txBody>
          <a:bodyPr/>
          <a:lstStyle/>
          <a:p>
            <a:r>
              <a:rPr lang="ar-EG" dirty="0"/>
              <a:t>لأن كلـمة الآب، أتى وتـجسد منكِ.</a:t>
            </a:r>
            <a:endParaRPr lang="en-GB" dirty="0"/>
          </a:p>
        </p:txBody>
      </p:sp>
    </p:spTree>
    <p:extLst>
      <p:ext uri="{BB962C8B-B14F-4D97-AF65-F5344CB8AC3E}">
        <p14:creationId xmlns:p14="http://schemas.microsoft.com/office/powerpoint/2010/main" val="2899578643"/>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r>
              <a:rPr lang="ar-EG" sz="3200" dirty="0"/>
              <a:t>نيم إن إسهيمى إتهيجين بيكاهى: أس إيرماف إم إفنوتى إيفيل إرو: </a:t>
            </a:r>
            <a:endParaRPr lang="en-GB" sz="3200" dirty="0"/>
          </a:p>
        </p:txBody>
      </p:sp>
      <p:sp>
        <p:nvSpPr>
          <p:cNvPr id="6" name="Text Placeholder 10"/>
          <p:cNvSpPr>
            <a:spLocks noGrp="1"/>
          </p:cNvSpPr>
          <p:nvPr>
            <p:ph type="body" sz="quarter" idx="3"/>
          </p:nvPr>
        </p:nvSpPr>
        <p:spPr>
          <a:xfrm>
            <a:off x="0" y="5063956"/>
            <a:ext cx="9144000" cy="1081350"/>
          </a:xfrm>
        </p:spPr>
        <p:txBody>
          <a:bodyPr anchor="ctr"/>
          <a:lstStyle/>
          <a:p>
            <a:r>
              <a:rPr lang="en-GB" sz="3600" dirty="0" err="1"/>
              <a:t>Nim</a:t>
            </a:r>
            <a:r>
              <a:rPr lang="en-GB" sz="3600" dirty="0"/>
              <a:t> `</a:t>
            </a:r>
            <a:r>
              <a:rPr lang="en-GB" sz="3600" dirty="0" err="1"/>
              <a:t>n`chimi</a:t>
            </a:r>
            <a:r>
              <a:rPr lang="en-GB" sz="3600" dirty="0"/>
              <a:t> et </a:t>
            </a:r>
            <a:r>
              <a:rPr lang="en-GB" sz="3600" dirty="0" err="1"/>
              <a:t>hijen</a:t>
            </a:r>
            <a:r>
              <a:rPr lang="en-GB" sz="3600" dirty="0"/>
              <a:t> </a:t>
            </a:r>
            <a:r>
              <a:rPr lang="en-GB" sz="3600" dirty="0" err="1"/>
              <a:t>pikahi</a:t>
            </a:r>
            <a:r>
              <a:rPr lang="en-GB" sz="3600" dirty="0"/>
              <a:t>@ </a:t>
            </a:r>
            <a:r>
              <a:rPr lang="en-GB" sz="3600" dirty="0" err="1"/>
              <a:t>acermau</a:t>
            </a:r>
            <a:r>
              <a:rPr lang="en-GB" sz="3600" dirty="0"/>
              <a:t> `</a:t>
            </a:r>
            <a:r>
              <a:rPr lang="en-GB" sz="3600" dirty="0" err="1"/>
              <a:t>m`Vnou</a:t>
            </a:r>
            <a:r>
              <a:rPr lang="en-GB" sz="3600" dirty="0"/>
              <a:t>] `</a:t>
            </a:r>
            <a:r>
              <a:rPr lang="en-GB" sz="3600" dirty="0" err="1"/>
              <a:t>ebyl</a:t>
            </a:r>
            <a:r>
              <a:rPr lang="en-GB" sz="3600" dirty="0"/>
              <a:t> `</a:t>
            </a:r>
            <a:r>
              <a:rPr lang="en-GB" sz="3600" dirty="0" err="1"/>
              <a:t>ero</a:t>
            </a:r>
            <a:r>
              <a:rPr lang="en-GB" sz="3600" dirty="0"/>
              <a:t>@</a:t>
            </a:r>
          </a:p>
        </p:txBody>
      </p:sp>
      <p:sp>
        <p:nvSpPr>
          <p:cNvPr id="2" name="Text Placeholder 1">
            <a:extLst>
              <a:ext uri="{FF2B5EF4-FFF2-40B4-BE49-F238E27FC236}">
                <a16:creationId xmlns:a16="http://schemas.microsoft.com/office/drawing/2014/main" id="{ED3AF04D-46E5-4F91-B1F4-3065F32536EA}"/>
              </a:ext>
            </a:extLst>
          </p:cNvPr>
          <p:cNvSpPr>
            <a:spLocks noGrp="1"/>
          </p:cNvSpPr>
          <p:nvPr>
            <p:ph type="body" idx="10"/>
          </p:nvPr>
        </p:nvSpPr>
        <p:spPr/>
        <p:txBody>
          <a:bodyPr/>
          <a:lstStyle/>
          <a:p>
            <a:r>
              <a:rPr lang="ar-EG" dirty="0"/>
              <a:t>أية إمرأة على الأرض، صارت أُمَّاً لله سواكِ،</a:t>
            </a:r>
            <a:endParaRPr lang="en-GB" dirty="0"/>
          </a:p>
        </p:txBody>
      </p:sp>
    </p:spTree>
    <p:extLst>
      <p:ext uri="{BB962C8B-B14F-4D97-AF65-F5344CB8AC3E}">
        <p14:creationId xmlns:p14="http://schemas.microsoft.com/office/powerpoint/2010/main" val="636466042"/>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5642"/>
            <a:ext cx="9143999" cy="682358"/>
          </a:xfrm>
        </p:spPr>
        <p:txBody>
          <a:bodyPr anchor="ctr"/>
          <a:lstStyle/>
          <a:p>
            <a:r>
              <a:rPr lang="ar-EG" sz="3200" dirty="0"/>
              <a:t>جى إنثو أو إسهيمى إنريم إنكاهى: آرى إيرماف إمبى ريف سونت. </a:t>
            </a:r>
          </a:p>
        </p:txBody>
      </p:sp>
      <p:sp>
        <p:nvSpPr>
          <p:cNvPr id="5" name="Text Placeholder 10"/>
          <p:cNvSpPr>
            <a:spLocks noGrp="1"/>
          </p:cNvSpPr>
          <p:nvPr>
            <p:ph type="body" sz="quarter" idx="3"/>
          </p:nvPr>
        </p:nvSpPr>
        <p:spPr>
          <a:xfrm>
            <a:off x="0" y="5063956"/>
            <a:ext cx="9144000" cy="1111686"/>
          </a:xfrm>
        </p:spPr>
        <p:txBody>
          <a:bodyPr anchor="ctr"/>
          <a:lstStyle/>
          <a:p>
            <a:r>
              <a:rPr lang="fr-FR" sz="3600" dirty="0"/>
              <a:t>je `</a:t>
            </a:r>
            <a:r>
              <a:rPr lang="fr-FR" sz="3600" dirty="0" err="1"/>
              <a:t>n;o</a:t>
            </a:r>
            <a:r>
              <a:rPr lang="fr-FR" sz="3600" dirty="0"/>
              <a:t> </a:t>
            </a:r>
            <a:r>
              <a:rPr lang="fr-FR" sz="3600" dirty="0" err="1"/>
              <a:t>ou`chimi</a:t>
            </a:r>
            <a:r>
              <a:rPr lang="fr-FR" sz="3600" dirty="0"/>
              <a:t> `</a:t>
            </a:r>
            <a:r>
              <a:rPr lang="fr-FR" sz="3600" dirty="0" err="1"/>
              <a:t>nrem`nkahi</a:t>
            </a:r>
            <a:r>
              <a:rPr lang="fr-FR" sz="3600" dirty="0"/>
              <a:t>@ `</a:t>
            </a:r>
            <a:r>
              <a:rPr lang="fr-FR" sz="3600" dirty="0" err="1"/>
              <a:t>areermau</a:t>
            </a:r>
            <a:r>
              <a:rPr lang="fr-FR" sz="3600" dirty="0"/>
              <a:t> `</a:t>
            </a:r>
            <a:r>
              <a:rPr lang="fr-FR" sz="3600" dirty="0" err="1"/>
              <a:t>mPirefcwnt</a:t>
            </a:r>
            <a:r>
              <a:rPr lang="fr-FR" sz="3600" dirty="0"/>
              <a:t>.</a:t>
            </a:r>
            <a:endParaRPr lang="en-GB" sz="3600" dirty="0"/>
          </a:p>
        </p:txBody>
      </p:sp>
      <p:sp>
        <p:nvSpPr>
          <p:cNvPr id="2" name="Text Placeholder 1">
            <a:extLst>
              <a:ext uri="{FF2B5EF4-FFF2-40B4-BE49-F238E27FC236}">
                <a16:creationId xmlns:a16="http://schemas.microsoft.com/office/drawing/2014/main" id="{E3963D83-BAB4-46C1-AB14-15352358D73F}"/>
              </a:ext>
            </a:extLst>
          </p:cNvPr>
          <p:cNvSpPr>
            <a:spLocks noGrp="1"/>
          </p:cNvSpPr>
          <p:nvPr>
            <p:ph type="body" idx="10"/>
          </p:nvPr>
        </p:nvSpPr>
        <p:spPr>
          <a:xfrm>
            <a:off x="-1" y="4381598"/>
            <a:ext cx="9143999" cy="682358"/>
          </a:xfrm>
        </p:spPr>
        <p:txBody>
          <a:bodyPr/>
          <a:lstStyle/>
          <a:p>
            <a:r>
              <a:rPr lang="ar-EG" dirty="0"/>
              <a:t>لأنكِ إمرأة أرضية، صرتِ أُمَّاً للباري.</a:t>
            </a:r>
            <a:endParaRPr lang="en-GB" dirty="0"/>
          </a:p>
        </p:txBody>
      </p:sp>
    </p:spTree>
    <p:extLst>
      <p:ext uri="{BB962C8B-B14F-4D97-AF65-F5344CB8AC3E}">
        <p14:creationId xmlns:p14="http://schemas.microsoft.com/office/powerpoint/2010/main" val="2696407226"/>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600" dirty="0">
                <a:latin typeface="Tahoma" pitchFamily="34" charset="0"/>
              </a:rPr>
              <a:t>آأوميش إن إسهيمى تشى تايو: أف شاشنى إيتى ميت أورو:</a:t>
            </a:r>
            <a:endParaRPr lang="en-GB" sz="3600" dirty="0"/>
          </a:p>
        </p:txBody>
      </p:sp>
      <p:sp>
        <p:nvSpPr>
          <p:cNvPr id="6" name="Text Placeholder 10"/>
          <p:cNvSpPr>
            <a:spLocks noGrp="1"/>
          </p:cNvSpPr>
          <p:nvPr>
            <p:ph type="body" sz="quarter" idx="3"/>
          </p:nvPr>
        </p:nvSpPr>
        <p:spPr/>
        <p:txBody>
          <a:bodyPr anchor="ctr"/>
          <a:lstStyle/>
          <a:p>
            <a:r>
              <a:rPr lang="pt-BR" sz="3600" dirty="0"/>
              <a:t>`A oumys `n`chimi [itaio@ ausasni `e]metouro@</a:t>
            </a:r>
            <a:endParaRPr lang="en-GB" sz="3600" dirty="0"/>
          </a:p>
        </p:txBody>
      </p:sp>
      <p:sp>
        <p:nvSpPr>
          <p:cNvPr id="2" name="Text Placeholder 1">
            <a:extLst>
              <a:ext uri="{FF2B5EF4-FFF2-40B4-BE49-F238E27FC236}">
                <a16:creationId xmlns:a16="http://schemas.microsoft.com/office/drawing/2014/main" id="{BAB2AE18-A164-49F9-9547-754453C67EFE}"/>
              </a:ext>
            </a:extLst>
          </p:cNvPr>
          <p:cNvSpPr>
            <a:spLocks noGrp="1"/>
          </p:cNvSpPr>
          <p:nvPr>
            <p:ph type="body" idx="10"/>
          </p:nvPr>
        </p:nvSpPr>
        <p:spPr/>
        <p:txBody>
          <a:bodyPr/>
          <a:lstStyle/>
          <a:p>
            <a:r>
              <a:rPr lang="ar-EG" dirty="0"/>
              <a:t>نساء كثيرات نلنَ كرامات، وفُزنَ بالـملكوت،</a:t>
            </a:r>
            <a:endParaRPr lang="en-GB" dirty="0"/>
          </a:p>
        </p:txBody>
      </p:sp>
    </p:spTree>
    <p:extLst>
      <p:ext uri="{BB962C8B-B14F-4D97-AF65-F5344CB8AC3E}">
        <p14:creationId xmlns:p14="http://schemas.microsoft.com/office/powerpoint/2010/main" val="1098736944"/>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800" dirty="0"/>
              <a:t>ألا إمبو إشفوه إيـبى تايو: ثى إثنيسوس خين نى هيومى. </a:t>
            </a:r>
          </a:p>
        </p:txBody>
      </p:sp>
      <p:sp>
        <p:nvSpPr>
          <p:cNvPr id="6" name="Text Placeholder 10"/>
          <p:cNvSpPr>
            <a:spLocks noGrp="1"/>
          </p:cNvSpPr>
          <p:nvPr>
            <p:ph type="body" sz="quarter" idx="3"/>
          </p:nvPr>
        </p:nvSpPr>
        <p:spPr/>
        <p:txBody>
          <a:bodyPr anchor="ctr"/>
          <a:lstStyle/>
          <a:p>
            <a:r>
              <a:rPr lang="en-GB" sz="3600" dirty="0" err="1"/>
              <a:t>alla</a:t>
            </a:r>
            <a:r>
              <a:rPr lang="en-GB" sz="3600" dirty="0"/>
              <a:t> `</a:t>
            </a:r>
            <a:r>
              <a:rPr lang="en-GB" sz="3600" dirty="0" err="1"/>
              <a:t>mpou`svoh</a:t>
            </a:r>
            <a:r>
              <a:rPr lang="en-GB" sz="3600" dirty="0"/>
              <a:t> `</a:t>
            </a:r>
            <a:r>
              <a:rPr lang="en-GB" sz="3600" dirty="0" err="1"/>
              <a:t>epetaio</a:t>
            </a:r>
            <a:r>
              <a:rPr lang="en-GB" sz="3600" dirty="0"/>
              <a:t>@ ;</a:t>
            </a:r>
            <a:r>
              <a:rPr lang="en-GB" sz="3600" dirty="0" err="1"/>
              <a:t>ye;necwc</a:t>
            </a:r>
            <a:r>
              <a:rPr lang="en-GB" sz="3600" dirty="0"/>
              <a:t> </a:t>
            </a:r>
            <a:r>
              <a:rPr lang="en-GB" sz="3600" dirty="0" err="1"/>
              <a:t>qen</a:t>
            </a:r>
            <a:r>
              <a:rPr lang="en-GB" sz="3600" dirty="0"/>
              <a:t> </a:t>
            </a:r>
            <a:r>
              <a:rPr lang="en-GB" sz="3600" dirty="0" err="1"/>
              <a:t>nihiomi</a:t>
            </a:r>
            <a:r>
              <a:rPr lang="en-GB" sz="3600" dirty="0"/>
              <a:t>.</a:t>
            </a:r>
          </a:p>
        </p:txBody>
      </p:sp>
      <p:sp>
        <p:nvSpPr>
          <p:cNvPr id="2" name="Text Placeholder 1">
            <a:extLst>
              <a:ext uri="{FF2B5EF4-FFF2-40B4-BE49-F238E27FC236}">
                <a16:creationId xmlns:a16="http://schemas.microsoft.com/office/drawing/2014/main" id="{0CD2080F-AEF0-459E-A080-4517CF473A01}"/>
              </a:ext>
            </a:extLst>
          </p:cNvPr>
          <p:cNvSpPr>
            <a:spLocks noGrp="1"/>
          </p:cNvSpPr>
          <p:nvPr>
            <p:ph type="body" idx="10"/>
          </p:nvPr>
        </p:nvSpPr>
        <p:spPr/>
        <p:txBody>
          <a:bodyPr/>
          <a:lstStyle/>
          <a:p>
            <a:r>
              <a:rPr lang="ar-EG" dirty="0"/>
              <a:t>لكن لـم يبلغنَ كرامتِكِ، أيتها الحسنة في النساء.</a:t>
            </a:r>
            <a:endParaRPr lang="en-GB" dirty="0"/>
          </a:p>
        </p:txBody>
      </p:sp>
    </p:spTree>
    <p:extLst>
      <p:ext uri="{BB962C8B-B14F-4D97-AF65-F5344CB8AC3E}">
        <p14:creationId xmlns:p14="http://schemas.microsoft.com/office/powerpoint/2010/main" val="1255852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5AD0B8-775D-4B71-BD67-A5FBB28302E2}"/>
              </a:ext>
            </a:extLst>
          </p:cNvPr>
          <p:cNvSpPr>
            <a:spLocks noGrp="1"/>
          </p:cNvSpPr>
          <p:nvPr>
            <p:ph type="title"/>
          </p:nvPr>
        </p:nvSpPr>
        <p:spPr/>
        <p:txBody>
          <a:bodyPr/>
          <a:lstStyle/>
          <a:p>
            <a:endParaRPr lang="en-GB"/>
          </a:p>
        </p:txBody>
      </p:sp>
      <p:sp>
        <p:nvSpPr>
          <p:cNvPr id="6" name="Text Placeholder 5"/>
          <p:cNvSpPr>
            <a:spLocks noGrp="1"/>
          </p:cNvSpPr>
          <p:nvPr>
            <p:ph type="body" idx="1"/>
          </p:nvPr>
        </p:nvSpPr>
        <p:spPr>
          <a:xfrm>
            <a:off x="0" y="5988617"/>
            <a:ext cx="9143999" cy="869383"/>
          </a:xfrm>
        </p:spPr>
        <p:txBody>
          <a:bodyPr anchor="ctr"/>
          <a:lstStyle/>
          <a:p>
            <a:r>
              <a:rPr lang="ar-EG" sz="3800" dirty="0"/>
              <a:t>ميس نان إثرين جوك إيفول إم باى كى إيهوؤو إثؤواب فاى</a:t>
            </a:r>
          </a:p>
        </p:txBody>
      </p:sp>
      <p:sp>
        <p:nvSpPr>
          <p:cNvPr id="7" name="Text Placeholder 6"/>
          <p:cNvSpPr>
            <a:spLocks noGrp="1"/>
          </p:cNvSpPr>
          <p:nvPr>
            <p:ph type="body" sz="quarter" idx="3"/>
          </p:nvPr>
        </p:nvSpPr>
        <p:spPr>
          <a:xfrm>
            <a:off x="0" y="5180579"/>
            <a:ext cx="9144000" cy="808892"/>
          </a:xfrm>
        </p:spPr>
        <p:txBody>
          <a:bodyPr>
            <a:normAutofit fontScale="70000" lnSpcReduction="20000"/>
          </a:bodyPr>
          <a:lstStyle/>
          <a:p>
            <a:r>
              <a:rPr lang="en-US" sz="5400" dirty="0" err="1"/>
              <a:t>myic</a:t>
            </a:r>
            <a:r>
              <a:rPr lang="en-US" sz="5400" dirty="0"/>
              <a:t> nan </a:t>
            </a:r>
            <a:r>
              <a:rPr lang="en-US" sz="5400" dirty="0" err="1"/>
              <a:t>e;renjwk</a:t>
            </a:r>
            <a:r>
              <a:rPr lang="en-US" sz="5400" dirty="0"/>
              <a:t> `</a:t>
            </a:r>
            <a:r>
              <a:rPr lang="en-US" sz="5400" dirty="0" err="1"/>
              <a:t>ebol</a:t>
            </a:r>
            <a:r>
              <a:rPr lang="en-US" sz="5400" dirty="0"/>
              <a:t> `</a:t>
            </a:r>
            <a:r>
              <a:rPr lang="en-US" sz="5400" dirty="0" err="1"/>
              <a:t>mpaike`ehoou</a:t>
            </a:r>
            <a:r>
              <a:rPr lang="en-US" sz="5400" dirty="0"/>
              <a:t> =e=;=u </a:t>
            </a:r>
            <a:r>
              <a:rPr lang="en-US" sz="5400" dirty="0" err="1"/>
              <a:t>vai</a:t>
            </a:r>
            <a:endParaRPr lang="en-US" sz="5400" dirty="0"/>
          </a:p>
        </p:txBody>
      </p:sp>
      <p:sp>
        <p:nvSpPr>
          <p:cNvPr id="2" name="Text Placeholder 1">
            <a:extLst>
              <a:ext uri="{FF2B5EF4-FFF2-40B4-BE49-F238E27FC236}">
                <a16:creationId xmlns:a16="http://schemas.microsoft.com/office/drawing/2014/main" id="{D5CB4FF8-8FD2-4FB1-BF7A-2E9E249A28CD}"/>
              </a:ext>
            </a:extLst>
          </p:cNvPr>
          <p:cNvSpPr>
            <a:spLocks noGrp="1"/>
          </p:cNvSpPr>
          <p:nvPr>
            <p:ph type="body" sz="quarter" idx="10"/>
          </p:nvPr>
        </p:nvSpPr>
        <p:spPr>
          <a:xfrm>
            <a:off x="0" y="4377534"/>
            <a:ext cx="9144000" cy="808038"/>
          </a:xfrm>
        </p:spPr>
        <p:txBody>
          <a:bodyPr/>
          <a:lstStyle/>
          <a:p>
            <a:r>
              <a:rPr lang="ar-EG" sz="4400" dirty="0"/>
              <a:t>إمنحنا أن نكمل هذا اليوم المقدس </a:t>
            </a:r>
            <a:endParaRPr lang="en-US" sz="4400" dirty="0"/>
          </a:p>
        </p:txBody>
      </p:sp>
    </p:spTree>
    <p:extLst>
      <p:ext uri="{BB962C8B-B14F-4D97-AF65-F5344CB8AC3E}">
        <p14:creationId xmlns:p14="http://schemas.microsoft.com/office/powerpoint/2010/main" val="2606153136"/>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99094"/>
            <a:ext cx="9143999" cy="658906"/>
          </a:xfrm>
        </p:spPr>
        <p:txBody>
          <a:bodyPr/>
          <a:lstStyle/>
          <a:p>
            <a:r>
              <a:rPr lang="ar-EG" sz="3200" dirty="0"/>
              <a:t>إنثو غار بى بى بيرغوس إتتشوسى: إتاف جيم بى آنامى إنـخيتف:</a:t>
            </a:r>
            <a:endParaRPr lang="en-GB" sz="3200" dirty="0"/>
          </a:p>
        </p:txBody>
      </p:sp>
      <p:sp>
        <p:nvSpPr>
          <p:cNvPr id="5" name="Text Placeholder 10"/>
          <p:cNvSpPr>
            <a:spLocks noGrp="1"/>
          </p:cNvSpPr>
          <p:nvPr>
            <p:ph type="body" sz="quarter" idx="3"/>
          </p:nvPr>
        </p:nvSpPr>
        <p:spPr>
          <a:xfrm>
            <a:off x="0" y="5063956"/>
            <a:ext cx="9144000" cy="1135138"/>
          </a:xfrm>
        </p:spPr>
        <p:txBody>
          <a:bodyPr anchor="ctr"/>
          <a:lstStyle/>
          <a:p>
            <a:pPr>
              <a:spcBef>
                <a:spcPts val="0"/>
              </a:spcBef>
            </a:pPr>
            <a:r>
              <a:rPr lang="en-GB" dirty="0" err="1"/>
              <a:t>N;o</a:t>
            </a:r>
            <a:r>
              <a:rPr lang="en-GB" dirty="0"/>
              <a:t> gar pe </a:t>
            </a:r>
            <a:r>
              <a:rPr lang="en-GB" dirty="0" err="1"/>
              <a:t>pipurgoc</a:t>
            </a:r>
            <a:r>
              <a:rPr lang="en-GB" dirty="0"/>
              <a:t> et[</a:t>
            </a:r>
            <a:r>
              <a:rPr lang="en-GB" dirty="0" err="1"/>
              <a:t>oci</a:t>
            </a:r>
            <a:r>
              <a:rPr lang="en-GB" dirty="0"/>
              <a:t>@ </a:t>
            </a:r>
          </a:p>
          <a:p>
            <a:pPr>
              <a:spcBef>
                <a:spcPts val="0"/>
              </a:spcBef>
            </a:pPr>
            <a:r>
              <a:rPr lang="en-GB" dirty="0"/>
              <a:t>`</a:t>
            </a:r>
            <a:r>
              <a:rPr lang="en-GB" dirty="0" err="1"/>
              <a:t>etaujem</a:t>
            </a:r>
            <a:r>
              <a:rPr lang="en-GB" dirty="0"/>
              <a:t> </a:t>
            </a:r>
            <a:r>
              <a:rPr lang="en-GB" dirty="0" err="1"/>
              <a:t>pi`anamyi</a:t>
            </a:r>
            <a:r>
              <a:rPr lang="en-GB" dirty="0"/>
              <a:t> `</a:t>
            </a:r>
            <a:r>
              <a:rPr lang="en-GB" dirty="0" err="1"/>
              <a:t>nqytf</a:t>
            </a:r>
            <a:r>
              <a:rPr lang="en-GB" dirty="0"/>
              <a:t>@</a:t>
            </a:r>
          </a:p>
        </p:txBody>
      </p:sp>
      <p:sp>
        <p:nvSpPr>
          <p:cNvPr id="2" name="Text Placeholder 1">
            <a:extLst>
              <a:ext uri="{FF2B5EF4-FFF2-40B4-BE49-F238E27FC236}">
                <a16:creationId xmlns:a16="http://schemas.microsoft.com/office/drawing/2014/main" id="{ACDD412A-D3CF-4C8D-89C0-14940D0ECE81}"/>
              </a:ext>
            </a:extLst>
          </p:cNvPr>
          <p:cNvSpPr>
            <a:spLocks noGrp="1"/>
          </p:cNvSpPr>
          <p:nvPr>
            <p:ph type="body" idx="10"/>
          </p:nvPr>
        </p:nvSpPr>
        <p:spPr/>
        <p:txBody>
          <a:bodyPr/>
          <a:lstStyle/>
          <a:p>
            <a:r>
              <a:rPr lang="ar-EG" dirty="0"/>
              <a:t>أنتِ هي البرج العالي، الذي وجدوا فيه الجوهر،</a:t>
            </a:r>
            <a:endParaRPr lang="en-GB" dirty="0"/>
          </a:p>
        </p:txBody>
      </p:sp>
    </p:spTree>
    <p:extLst>
      <p:ext uri="{BB962C8B-B14F-4D97-AF65-F5344CB8AC3E}">
        <p14:creationId xmlns:p14="http://schemas.microsoft.com/office/powerpoint/2010/main" val="1584321332"/>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pPr>
              <a:spcBef>
                <a:spcPct val="0"/>
              </a:spcBef>
              <a:defRPr/>
            </a:pPr>
            <a:r>
              <a:rPr lang="ar-EG" dirty="0">
                <a:latin typeface="Tahoma" pitchFamily="34" charset="0"/>
              </a:rPr>
              <a:t>إتى فاى بى إممانوئيل: إتاف إى أفشوبى خين تينيجى.</a:t>
            </a:r>
          </a:p>
        </p:txBody>
      </p:sp>
      <p:sp>
        <p:nvSpPr>
          <p:cNvPr id="7" name="Text Placeholder 10"/>
          <p:cNvSpPr>
            <a:spLocks noGrp="1"/>
          </p:cNvSpPr>
          <p:nvPr>
            <p:ph type="body" sz="quarter" idx="3"/>
          </p:nvPr>
        </p:nvSpPr>
        <p:spPr/>
        <p:txBody>
          <a:bodyPr anchor="ctr"/>
          <a:lstStyle/>
          <a:p>
            <a:r>
              <a:rPr lang="en-GB" sz="3600" dirty="0"/>
              <a:t>`</a:t>
            </a:r>
            <a:r>
              <a:rPr lang="en-GB" sz="3600" dirty="0" err="1"/>
              <a:t>ete</a:t>
            </a:r>
            <a:r>
              <a:rPr lang="en-GB" sz="3600" dirty="0"/>
              <a:t> </a:t>
            </a:r>
            <a:r>
              <a:rPr lang="en-GB" sz="3600" dirty="0" err="1"/>
              <a:t>vai</a:t>
            </a:r>
            <a:r>
              <a:rPr lang="en-GB" sz="3600" dirty="0"/>
              <a:t> </a:t>
            </a:r>
            <a:r>
              <a:rPr lang="en-GB" sz="3600" dirty="0" err="1"/>
              <a:t>pe</a:t>
            </a:r>
            <a:r>
              <a:rPr lang="en-GB" sz="3600" dirty="0"/>
              <a:t> </a:t>
            </a:r>
            <a:r>
              <a:rPr lang="en-GB" sz="3600" dirty="0" err="1"/>
              <a:t>Emmanouyl</a:t>
            </a:r>
            <a:r>
              <a:rPr lang="en-GB" sz="3600" dirty="0"/>
              <a:t>@ `</a:t>
            </a:r>
            <a:r>
              <a:rPr lang="en-GB" sz="3600" dirty="0" err="1"/>
              <a:t>etaf`i</a:t>
            </a:r>
            <a:r>
              <a:rPr lang="en-GB" sz="3600" dirty="0"/>
              <a:t> </a:t>
            </a:r>
            <a:r>
              <a:rPr lang="en-GB" sz="3600" dirty="0" err="1"/>
              <a:t>afswpi</a:t>
            </a:r>
            <a:r>
              <a:rPr lang="en-GB" sz="3600" dirty="0"/>
              <a:t> </a:t>
            </a:r>
            <a:r>
              <a:rPr lang="en-GB" sz="3600" dirty="0" err="1"/>
              <a:t>qen</a:t>
            </a:r>
            <a:r>
              <a:rPr lang="en-GB" sz="3600" dirty="0"/>
              <a:t> </a:t>
            </a:r>
            <a:r>
              <a:rPr lang="en-GB" sz="3600" dirty="0" err="1"/>
              <a:t>teneji</a:t>
            </a:r>
            <a:r>
              <a:rPr lang="en-GB" sz="3600" dirty="0"/>
              <a:t>.</a:t>
            </a:r>
          </a:p>
        </p:txBody>
      </p:sp>
      <p:sp>
        <p:nvSpPr>
          <p:cNvPr id="2" name="Text Placeholder 1">
            <a:extLst>
              <a:ext uri="{FF2B5EF4-FFF2-40B4-BE49-F238E27FC236}">
                <a16:creationId xmlns:a16="http://schemas.microsoft.com/office/drawing/2014/main" id="{DBCC5474-F7B7-4F44-88C7-52B4F712074F}"/>
              </a:ext>
            </a:extLst>
          </p:cNvPr>
          <p:cNvSpPr>
            <a:spLocks noGrp="1"/>
          </p:cNvSpPr>
          <p:nvPr>
            <p:ph type="body" idx="10"/>
          </p:nvPr>
        </p:nvSpPr>
        <p:spPr/>
        <p:txBody>
          <a:bodyPr/>
          <a:lstStyle/>
          <a:p>
            <a:r>
              <a:rPr lang="ar-EG" dirty="0"/>
              <a:t>أي عمانوئيل، الذي أتى وحلَّ في بطنِكِ.</a:t>
            </a:r>
            <a:endParaRPr lang="en-GB" dirty="0"/>
          </a:p>
        </p:txBody>
      </p:sp>
    </p:spTree>
    <p:extLst>
      <p:ext uri="{BB962C8B-B14F-4D97-AF65-F5344CB8AC3E}">
        <p14:creationId xmlns:p14="http://schemas.microsoft.com/office/powerpoint/2010/main" val="989547016"/>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dirty="0">
                <a:latin typeface="Tahoma" pitchFamily="34" charset="0"/>
              </a:rPr>
              <a:t>مارين تايو إن إتبارثينيا: إنتى شيليت إن آت كاكيا:</a:t>
            </a:r>
            <a:endParaRPr lang="en-GB" dirty="0"/>
          </a:p>
        </p:txBody>
      </p:sp>
      <p:sp>
        <p:nvSpPr>
          <p:cNvPr id="6" name="Text Placeholder 10"/>
          <p:cNvSpPr>
            <a:spLocks noGrp="1"/>
          </p:cNvSpPr>
          <p:nvPr>
            <p:ph type="body" sz="quarter" idx="3"/>
          </p:nvPr>
        </p:nvSpPr>
        <p:spPr/>
        <p:txBody>
          <a:bodyPr anchor="ctr"/>
          <a:lstStyle/>
          <a:p>
            <a:r>
              <a:rPr lang="en-GB" dirty="0" err="1"/>
              <a:t>Marentaio</a:t>
            </a:r>
            <a:r>
              <a:rPr lang="en-GB" dirty="0"/>
              <a:t> `</a:t>
            </a:r>
            <a:r>
              <a:rPr lang="en-GB" dirty="0" err="1"/>
              <a:t>n`tpar;enia</a:t>
            </a:r>
            <a:r>
              <a:rPr lang="en-GB" dirty="0"/>
              <a:t>@ `n]</a:t>
            </a:r>
            <a:r>
              <a:rPr lang="en-GB" dirty="0" err="1"/>
              <a:t>selet</a:t>
            </a:r>
            <a:r>
              <a:rPr lang="en-GB" dirty="0"/>
              <a:t> `</a:t>
            </a:r>
            <a:r>
              <a:rPr lang="en-GB" dirty="0" err="1"/>
              <a:t>natkakia</a:t>
            </a:r>
            <a:r>
              <a:rPr lang="en-GB" dirty="0"/>
              <a:t>@ </a:t>
            </a:r>
          </a:p>
        </p:txBody>
      </p:sp>
      <p:sp>
        <p:nvSpPr>
          <p:cNvPr id="2" name="Text Placeholder 1">
            <a:extLst>
              <a:ext uri="{FF2B5EF4-FFF2-40B4-BE49-F238E27FC236}">
                <a16:creationId xmlns:a16="http://schemas.microsoft.com/office/drawing/2014/main" id="{097AFEE9-C46B-4101-8316-23BC1DBCB45A}"/>
              </a:ext>
            </a:extLst>
          </p:cNvPr>
          <p:cNvSpPr>
            <a:spLocks noGrp="1"/>
          </p:cNvSpPr>
          <p:nvPr>
            <p:ph type="body" idx="10"/>
          </p:nvPr>
        </p:nvSpPr>
        <p:spPr/>
        <p:txBody>
          <a:bodyPr/>
          <a:lstStyle/>
          <a:p>
            <a:r>
              <a:rPr lang="ar-EG" dirty="0"/>
              <a:t>فلنُكَرِّم بتولية، العروس التي بغير شرٍ، </a:t>
            </a:r>
            <a:endParaRPr lang="en-GB" dirty="0"/>
          </a:p>
        </p:txBody>
      </p:sp>
    </p:spTree>
    <p:extLst>
      <p:ext uri="{BB962C8B-B14F-4D97-AF65-F5344CB8AC3E}">
        <p14:creationId xmlns:p14="http://schemas.microsoft.com/office/powerpoint/2010/main" val="2253788572"/>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pPr>
              <a:spcBef>
                <a:spcPct val="0"/>
              </a:spcBef>
              <a:defRPr/>
            </a:pPr>
            <a:r>
              <a:rPr lang="ar-EG" dirty="0">
                <a:latin typeface="Tahoma" pitchFamily="34" charset="0"/>
              </a:rPr>
              <a:t>تى كاثاروس إمبان آجيا تى ثيئوتوكوس ماريا.</a:t>
            </a:r>
          </a:p>
        </p:txBody>
      </p:sp>
      <p:sp>
        <p:nvSpPr>
          <p:cNvPr id="5" name="Text Placeholder 10"/>
          <p:cNvSpPr>
            <a:spLocks noGrp="1"/>
          </p:cNvSpPr>
          <p:nvPr>
            <p:ph type="body" sz="quarter" idx="3"/>
          </p:nvPr>
        </p:nvSpPr>
        <p:spPr/>
        <p:txBody>
          <a:bodyPr anchor="ctr"/>
          <a:lstStyle/>
          <a:p>
            <a:r>
              <a:rPr lang="en-GB" dirty="0"/>
              <a:t>]</a:t>
            </a:r>
            <a:r>
              <a:rPr lang="en-GB" dirty="0" err="1"/>
              <a:t>ka;aroc</a:t>
            </a:r>
            <a:r>
              <a:rPr lang="en-GB" dirty="0"/>
              <a:t> `</a:t>
            </a:r>
            <a:r>
              <a:rPr lang="en-GB" dirty="0" err="1"/>
              <a:t>mpan`agia</a:t>
            </a:r>
            <a:r>
              <a:rPr lang="en-GB" dirty="0"/>
              <a:t>@ };</a:t>
            </a:r>
            <a:r>
              <a:rPr lang="en-GB" dirty="0" err="1"/>
              <a:t>e`otokoc</a:t>
            </a:r>
            <a:r>
              <a:rPr lang="en-GB" dirty="0"/>
              <a:t> Maria.</a:t>
            </a:r>
          </a:p>
        </p:txBody>
      </p:sp>
      <p:sp>
        <p:nvSpPr>
          <p:cNvPr id="2" name="Text Placeholder 1">
            <a:extLst>
              <a:ext uri="{FF2B5EF4-FFF2-40B4-BE49-F238E27FC236}">
                <a16:creationId xmlns:a16="http://schemas.microsoft.com/office/drawing/2014/main" id="{B524BB28-E879-45E1-BB58-B4AF1EA537AA}"/>
              </a:ext>
            </a:extLst>
          </p:cNvPr>
          <p:cNvSpPr>
            <a:spLocks noGrp="1"/>
          </p:cNvSpPr>
          <p:nvPr>
            <p:ph type="body" idx="10"/>
          </p:nvPr>
        </p:nvSpPr>
        <p:spPr/>
        <p:txBody>
          <a:bodyPr/>
          <a:lstStyle/>
          <a:p>
            <a:r>
              <a:rPr lang="ar-EG" dirty="0"/>
              <a:t>النقية الكلية القداسة، والدة الإله مريم.</a:t>
            </a:r>
            <a:endParaRPr lang="en-GB" dirty="0"/>
          </a:p>
        </p:txBody>
      </p:sp>
    </p:spTree>
    <p:extLst>
      <p:ext uri="{BB962C8B-B14F-4D97-AF65-F5344CB8AC3E}">
        <p14:creationId xmlns:p14="http://schemas.microsoft.com/office/powerpoint/2010/main" val="192514402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r>
              <a:rPr lang="ar-EG" dirty="0">
                <a:latin typeface="Tahoma" pitchFamily="34" charset="0"/>
              </a:rPr>
              <a:t> آرى تشيسى إهوتى إتفى: تى طايوت إهوتى إبكاهى: </a:t>
            </a:r>
            <a:endParaRPr lang="en-GB" dirty="0"/>
          </a:p>
        </p:txBody>
      </p:sp>
      <p:sp>
        <p:nvSpPr>
          <p:cNvPr id="6" name="Text Placeholder 10"/>
          <p:cNvSpPr>
            <a:spLocks noGrp="1"/>
          </p:cNvSpPr>
          <p:nvPr>
            <p:ph type="body" sz="quarter" idx="3"/>
          </p:nvPr>
        </p:nvSpPr>
        <p:spPr/>
        <p:txBody>
          <a:bodyPr anchor="ctr"/>
          <a:lstStyle/>
          <a:p>
            <a:r>
              <a:rPr lang="en-GB" dirty="0"/>
              <a:t>Are[</a:t>
            </a:r>
            <a:r>
              <a:rPr lang="en-GB" dirty="0" err="1"/>
              <a:t>ici</a:t>
            </a:r>
            <a:r>
              <a:rPr lang="en-GB" dirty="0"/>
              <a:t> `</a:t>
            </a:r>
            <a:r>
              <a:rPr lang="en-GB" dirty="0" err="1"/>
              <a:t>ehote</a:t>
            </a:r>
            <a:r>
              <a:rPr lang="en-GB" dirty="0"/>
              <a:t> `</a:t>
            </a:r>
            <a:r>
              <a:rPr lang="en-GB" dirty="0" err="1"/>
              <a:t>tve</a:t>
            </a:r>
            <a:r>
              <a:rPr lang="en-GB" dirty="0"/>
              <a:t>@ </a:t>
            </a:r>
            <a:r>
              <a:rPr lang="en-GB" dirty="0" err="1"/>
              <a:t>tetaiyout</a:t>
            </a:r>
            <a:r>
              <a:rPr lang="en-GB" dirty="0"/>
              <a:t> `</a:t>
            </a:r>
            <a:r>
              <a:rPr lang="en-GB" dirty="0" err="1"/>
              <a:t>ehote</a:t>
            </a:r>
            <a:r>
              <a:rPr lang="en-GB" dirty="0"/>
              <a:t> `</a:t>
            </a:r>
            <a:r>
              <a:rPr lang="en-GB" dirty="0" err="1"/>
              <a:t>pkahi</a:t>
            </a:r>
            <a:r>
              <a:rPr lang="en-GB" dirty="0"/>
              <a:t>@</a:t>
            </a:r>
          </a:p>
        </p:txBody>
      </p:sp>
      <p:sp>
        <p:nvSpPr>
          <p:cNvPr id="2" name="Text Placeholder 1">
            <a:extLst>
              <a:ext uri="{FF2B5EF4-FFF2-40B4-BE49-F238E27FC236}">
                <a16:creationId xmlns:a16="http://schemas.microsoft.com/office/drawing/2014/main" id="{177C6E08-4BB0-4DE4-88D7-BBBFAF2DD85E}"/>
              </a:ext>
            </a:extLst>
          </p:cNvPr>
          <p:cNvSpPr>
            <a:spLocks noGrp="1"/>
          </p:cNvSpPr>
          <p:nvPr>
            <p:ph type="body" idx="10"/>
          </p:nvPr>
        </p:nvSpPr>
        <p:spPr/>
        <p:txBody>
          <a:bodyPr/>
          <a:lstStyle/>
          <a:p>
            <a:r>
              <a:rPr lang="ar-EG" dirty="0"/>
              <a:t>إرتفعتِ أكثر من السماء، وأنتِ أكرم من الأرض،</a:t>
            </a:r>
            <a:endParaRPr lang="en-GB" dirty="0"/>
          </a:p>
        </p:txBody>
      </p:sp>
    </p:spTree>
    <p:extLst>
      <p:ext uri="{BB962C8B-B14F-4D97-AF65-F5344CB8AC3E}">
        <p14:creationId xmlns:p14="http://schemas.microsoft.com/office/powerpoint/2010/main" val="495988343"/>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45306"/>
            <a:ext cx="9143999" cy="712694"/>
          </a:xfrm>
        </p:spPr>
        <p:txBody>
          <a:bodyPr/>
          <a:lstStyle/>
          <a:p>
            <a:r>
              <a:rPr lang="ar-EG" sz="3200" dirty="0"/>
              <a:t>نيم سونت نيفين إيتى إنـخيتف: جى آرى ايرماف إمبى ريف سونت.</a:t>
            </a:r>
          </a:p>
        </p:txBody>
      </p:sp>
      <p:sp>
        <p:nvSpPr>
          <p:cNvPr id="5" name="Text Placeholder 10"/>
          <p:cNvSpPr>
            <a:spLocks noGrp="1"/>
          </p:cNvSpPr>
          <p:nvPr>
            <p:ph type="body" sz="quarter" idx="3"/>
          </p:nvPr>
        </p:nvSpPr>
        <p:spPr>
          <a:xfrm>
            <a:off x="0" y="5063956"/>
            <a:ext cx="9144000" cy="1081350"/>
          </a:xfrm>
        </p:spPr>
        <p:txBody>
          <a:bodyPr anchor="ctr"/>
          <a:lstStyle/>
          <a:p>
            <a:r>
              <a:rPr lang="en-GB" dirty="0" err="1"/>
              <a:t>nem</a:t>
            </a:r>
            <a:r>
              <a:rPr lang="en-GB" dirty="0"/>
              <a:t> </a:t>
            </a:r>
            <a:r>
              <a:rPr lang="en-GB" dirty="0" err="1"/>
              <a:t>cwnt</a:t>
            </a:r>
            <a:r>
              <a:rPr lang="en-GB" dirty="0"/>
              <a:t> </a:t>
            </a:r>
            <a:r>
              <a:rPr lang="en-GB" dirty="0" err="1"/>
              <a:t>niben</a:t>
            </a:r>
            <a:r>
              <a:rPr lang="en-GB" dirty="0"/>
              <a:t> `</a:t>
            </a:r>
            <a:r>
              <a:rPr lang="en-GB" dirty="0" err="1"/>
              <a:t>ete</a:t>
            </a:r>
            <a:r>
              <a:rPr lang="en-GB" dirty="0"/>
              <a:t> `</a:t>
            </a:r>
            <a:r>
              <a:rPr lang="en-GB" dirty="0" err="1"/>
              <a:t>nqytf</a:t>
            </a:r>
            <a:r>
              <a:rPr lang="en-GB" dirty="0"/>
              <a:t>@ je `</a:t>
            </a:r>
            <a:r>
              <a:rPr lang="en-GB" dirty="0" err="1"/>
              <a:t>areermau</a:t>
            </a:r>
            <a:r>
              <a:rPr lang="en-GB" dirty="0"/>
              <a:t> `</a:t>
            </a:r>
            <a:r>
              <a:rPr lang="en-GB" dirty="0" err="1"/>
              <a:t>mPirefcwnt</a:t>
            </a:r>
            <a:r>
              <a:rPr lang="en-GB" dirty="0"/>
              <a:t>.</a:t>
            </a:r>
          </a:p>
        </p:txBody>
      </p:sp>
      <p:sp>
        <p:nvSpPr>
          <p:cNvPr id="2" name="Text Placeholder 1">
            <a:extLst>
              <a:ext uri="{FF2B5EF4-FFF2-40B4-BE49-F238E27FC236}">
                <a16:creationId xmlns:a16="http://schemas.microsoft.com/office/drawing/2014/main" id="{44AC2E9C-6F7F-4ACA-B3A9-1FF25DE5A32B}"/>
              </a:ext>
            </a:extLst>
          </p:cNvPr>
          <p:cNvSpPr>
            <a:spLocks noGrp="1"/>
          </p:cNvSpPr>
          <p:nvPr>
            <p:ph type="body" idx="10"/>
          </p:nvPr>
        </p:nvSpPr>
        <p:spPr/>
        <p:txBody>
          <a:bodyPr/>
          <a:lstStyle/>
          <a:p>
            <a:r>
              <a:rPr lang="ar-EG" dirty="0"/>
              <a:t>وكلِّ الـمخلوقات التي فيها، لأنكِ صرتِ أُمَّاً للخالق.</a:t>
            </a:r>
            <a:endParaRPr lang="en-GB" dirty="0"/>
          </a:p>
        </p:txBody>
      </p:sp>
    </p:spTree>
    <p:extLst>
      <p:ext uri="{BB962C8B-B14F-4D97-AF65-F5344CB8AC3E}">
        <p14:creationId xmlns:p14="http://schemas.microsoft.com/office/powerpoint/2010/main" val="1562153668"/>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p:txBody>
          <a:bodyPr/>
          <a:lstStyle/>
          <a:p>
            <a:r>
              <a:rPr lang="ar-EG" dirty="0">
                <a:latin typeface="Tahoma" pitchFamily="34" charset="0"/>
              </a:rPr>
              <a:t>إنثو غار آليثوس: بى ما إنشيليت إنكاثاروس:</a:t>
            </a:r>
            <a:endParaRPr lang="en-GB" dirty="0"/>
          </a:p>
        </p:txBody>
      </p:sp>
      <p:sp>
        <p:nvSpPr>
          <p:cNvPr id="5" name="Text Placeholder 10"/>
          <p:cNvSpPr>
            <a:spLocks noGrp="1"/>
          </p:cNvSpPr>
          <p:nvPr>
            <p:ph type="body" sz="quarter" idx="3"/>
          </p:nvPr>
        </p:nvSpPr>
        <p:spPr>
          <a:xfrm>
            <a:off x="0" y="5191050"/>
            <a:ext cx="9144000" cy="808893"/>
          </a:xfrm>
        </p:spPr>
        <p:txBody>
          <a:bodyPr anchor="ctr"/>
          <a:lstStyle/>
          <a:p>
            <a:r>
              <a:rPr lang="en-GB" dirty="0" err="1"/>
              <a:t>N;o</a:t>
            </a:r>
            <a:r>
              <a:rPr lang="en-GB" dirty="0"/>
              <a:t> gar `</a:t>
            </a:r>
            <a:r>
              <a:rPr lang="en-GB" dirty="0" err="1"/>
              <a:t>aly;oc</a:t>
            </a:r>
            <a:r>
              <a:rPr lang="en-GB" dirty="0"/>
              <a:t>@ pima `</a:t>
            </a:r>
            <a:r>
              <a:rPr lang="en-GB" dirty="0" err="1"/>
              <a:t>nselet</a:t>
            </a:r>
            <a:r>
              <a:rPr lang="en-GB" dirty="0"/>
              <a:t> `</a:t>
            </a:r>
            <a:r>
              <a:rPr lang="en-GB" dirty="0" err="1"/>
              <a:t>nka;aroc</a:t>
            </a:r>
            <a:r>
              <a:rPr lang="en-GB" dirty="0"/>
              <a:t>@</a:t>
            </a:r>
          </a:p>
        </p:txBody>
      </p:sp>
      <p:sp>
        <p:nvSpPr>
          <p:cNvPr id="2" name="Text Placeholder 1">
            <a:extLst>
              <a:ext uri="{FF2B5EF4-FFF2-40B4-BE49-F238E27FC236}">
                <a16:creationId xmlns:a16="http://schemas.microsoft.com/office/drawing/2014/main" id="{EE50115F-6D39-4580-9793-7A777512C5AC}"/>
              </a:ext>
            </a:extLst>
          </p:cNvPr>
          <p:cNvSpPr>
            <a:spLocks noGrp="1"/>
          </p:cNvSpPr>
          <p:nvPr>
            <p:ph type="body" idx="10"/>
          </p:nvPr>
        </p:nvSpPr>
        <p:spPr>
          <a:xfrm>
            <a:off x="-1" y="4381598"/>
            <a:ext cx="9143999" cy="760288"/>
          </a:xfrm>
        </p:spPr>
        <p:txBody>
          <a:bodyPr/>
          <a:lstStyle/>
          <a:p>
            <a:r>
              <a:rPr lang="ar-EG" dirty="0"/>
              <a:t>لأنك أنتِ بالحقيقة، الخِدر النقي،</a:t>
            </a:r>
            <a:endParaRPr lang="en-GB" dirty="0"/>
          </a:p>
        </p:txBody>
      </p:sp>
    </p:spTree>
    <p:extLst>
      <p:ext uri="{BB962C8B-B14F-4D97-AF65-F5344CB8AC3E}">
        <p14:creationId xmlns:p14="http://schemas.microsoft.com/office/powerpoint/2010/main" val="1601183330"/>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2200"/>
            <a:ext cx="9143999" cy="685800"/>
          </a:xfrm>
        </p:spPr>
        <p:txBody>
          <a:bodyPr/>
          <a:lstStyle/>
          <a:p>
            <a:r>
              <a:rPr lang="ar-EG" sz="3200" dirty="0"/>
              <a:t>إنتى بى إخريستوس بى نيمفيوس: كاطا نى إسـمى إمبروفيتيكون. </a:t>
            </a:r>
          </a:p>
        </p:txBody>
      </p:sp>
      <p:sp>
        <p:nvSpPr>
          <p:cNvPr id="5" name="Text Placeholder 10"/>
          <p:cNvSpPr>
            <a:spLocks noGrp="1"/>
          </p:cNvSpPr>
          <p:nvPr>
            <p:ph type="body" sz="quarter" idx="3"/>
          </p:nvPr>
        </p:nvSpPr>
        <p:spPr>
          <a:xfrm>
            <a:off x="0" y="5063956"/>
            <a:ext cx="9144000" cy="1108244"/>
          </a:xfrm>
        </p:spPr>
        <p:txBody>
          <a:bodyPr anchor="ctr"/>
          <a:lstStyle/>
          <a:p>
            <a:r>
              <a:rPr lang="es-ES" dirty="0"/>
              <a:t>`</a:t>
            </a:r>
            <a:r>
              <a:rPr lang="es-ES" dirty="0" err="1"/>
              <a:t>nte</a:t>
            </a:r>
            <a:r>
              <a:rPr lang="es-ES" dirty="0"/>
              <a:t> Pi`,</a:t>
            </a:r>
            <a:r>
              <a:rPr lang="es-ES" dirty="0" err="1"/>
              <a:t>rictoc</a:t>
            </a:r>
            <a:r>
              <a:rPr lang="es-ES" dirty="0"/>
              <a:t> </a:t>
            </a:r>
            <a:r>
              <a:rPr lang="es-ES" dirty="0" err="1"/>
              <a:t>Pinumvioc</a:t>
            </a:r>
            <a:r>
              <a:rPr lang="es-ES" dirty="0"/>
              <a:t>@ kata </a:t>
            </a:r>
            <a:r>
              <a:rPr lang="es-ES" dirty="0" err="1"/>
              <a:t>ni`cmy</a:t>
            </a:r>
            <a:r>
              <a:rPr lang="es-ES" dirty="0"/>
              <a:t> `</a:t>
            </a:r>
            <a:r>
              <a:rPr lang="es-ES" dirty="0" err="1"/>
              <a:t>m`provytikon</a:t>
            </a:r>
            <a:r>
              <a:rPr lang="es-ES" dirty="0"/>
              <a:t>.</a:t>
            </a:r>
            <a:endParaRPr lang="en-GB" dirty="0"/>
          </a:p>
        </p:txBody>
      </p:sp>
      <p:sp>
        <p:nvSpPr>
          <p:cNvPr id="2" name="Text Placeholder 1">
            <a:extLst>
              <a:ext uri="{FF2B5EF4-FFF2-40B4-BE49-F238E27FC236}">
                <a16:creationId xmlns:a16="http://schemas.microsoft.com/office/drawing/2014/main" id="{652EB520-1E87-4911-84AB-7C078997482E}"/>
              </a:ext>
            </a:extLst>
          </p:cNvPr>
          <p:cNvSpPr>
            <a:spLocks noGrp="1"/>
          </p:cNvSpPr>
          <p:nvPr>
            <p:ph type="body" idx="10"/>
          </p:nvPr>
        </p:nvSpPr>
        <p:spPr/>
        <p:txBody>
          <a:bodyPr/>
          <a:lstStyle/>
          <a:p>
            <a:r>
              <a:rPr lang="ar-EG" dirty="0"/>
              <a:t>الذي للـمسيح الختن، كالأصوات النبوية.</a:t>
            </a:r>
            <a:endParaRPr lang="en-GB" dirty="0"/>
          </a:p>
        </p:txBody>
      </p:sp>
    </p:spTree>
    <p:extLst>
      <p:ext uri="{BB962C8B-B14F-4D97-AF65-F5344CB8AC3E}">
        <p14:creationId xmlns:p14="http://schemas.microsoft.com/office/powerpoint/2010/main" val="3175520598"/>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sz="3600" dirty="0"/>
          </a:p>
        </p:txBody>
      </p:sp>
      <p:sp>
        <p:nvSpPr>
          <p:cNvPr id="6" name="Text Placeholder 6"/>
          <p:cNvSpPr>
            <a:spLocks noGrp="1"/>
          </p:cNvSpPr>
          <p:nvPr>
            <p:ph type="body" idx="1"/>
          </p:nvPr>
        </p:nvSpPr>
        <p:spPr>
          <a:xfrm>
            <a:off x="-80682" y="6224806"/>
            <a:ext cx="9305365" cy="633194"/>
          </a:xfrm>
        </p:spPr>
        <p:txBody>
          <a:bodyPr anchor="ctr"/>
          <a:lstStyle/>
          <a:p>
            <a:r>
              <a:rPr lang="ar-EG" sz="2800" dirty="0"/>
              <a:t>آرى إبريسفيفين إإهرى إجون: أوتين شويس إننيب تيرين تى ثيئوتوكوس ماريا:</a:t>
            </a:r>
            <a:endParaRPr lang="en-GB" sz="2800" dirty="0"/>
          </a:p>
        </p:txBody>
      </p:sp>
      <p:sp>
        <p:nvSpPr>
          <p:cNvPr id="5" name="Text Placeholder 10"/>
          <p:cNvSpPr>
            <a:spLocks noGrp="1"/>
          </p:cNvSpPr>
          <p:nvPr>
            <p:ph type="body" sz="quarter" idx="3"/>
          </p:nvPr>
        </p:nvSpPr>
        <p:spPr>
          <a:xfrm>
            <a:off x="0" y="5014792"/>
            <a:ext cx="9144000" cy="1210014"/>
          </a:xfrm>
        </p:spPr>
        <p:txBody>
          <a:bodyPr anchor="ctr"/>
          <a:lstStyle/>
          <a:p>
            <a:r>
              <a:rPr lang="en-GB" sz="3600" dirty="0"/>
              <a:t>`</a:t>
            </a:r>
            <a:r>
              <a:rPr lang="en-GB" sz="3600" dirty="0" err="1"/>
              <a:t>Ari`precbeuin</a:t>
            </a:r>
            <a:r>
              <a:rPr lang="en-GB" sz="3600" dirty="0"/>
              <a:t> `</a:t>
            </a:r>
            <a:r>
              <a:rPr lang="en-GB" sz="3600" dirty="0" err="1"/>
              <a:t>e`hryi</a:t>
            </a:r>
            <a:r>
              <a:rPr lang="en-GB" sz="3600" dirty="0"/>
              <a:t> `</a:t>
            </a:r>
            <a:r>
              <a:rPr lang="en-GB" sz="3600" dirty="0" err="1"/>
              <a:t>ejwn</a:t>
            </a:r>
            <a:r>
              <a:rPr lang="en-GB" sz="3600" dirty="0"/>
              <a:t>@ `w ten[</a:t>
            </a:r>
            <a:r>
              <a:rPr lang="en-GB" sz="3600" dirty="0" err="1"/>
              <a:t>oic</a:t>
            </a:r>
            <a:r>
              <a:rPr lang="en-GB" sz="3600" dirty="0"/>
              <a:t> `</a:t>
            </a:r>
            <a:r>
              <a:rPr lang="en-GB" sz="3600" dirty="0" err="1"/>
              <a:t>nnyb</a:t>
            </a:r>
            <a:r>
              <a:rPr lang="en-GB" sz="3600" dirty="0"/>
              <a:t> </a:t>
            </a:r>
            <a:r>
              <a:rPr lang="en-GB" sz="3600" dirty="0" err="1"/>
              <a:t>tyren</a:t>
            </a:r>
            <a:r>
              <a:rPr lang="en-GB" sz="3600" dirty="0"/>
              <a:t> };</a:t>
            </a:r>
            <a:r>
              <a:rPr lang="en-GB" sz="3600" dirty="0" err="1"/>
              <a:t>e`otokoc</a:t>
            </a:r>
            <a:r>
              <a:rPr lang="en-GB" sz="3600" dirty="0"/>
              <a:t> Maria@</a:t>
            </a:r>
          </a:p>
        </p:txBody>
      </p:sp>
      <p:sp>
        <p:nvSpPr>
          <p:cNvPr id="2" name="Text Placeholder 1">
            <a:extLst>
              <a:ext uri="{FF2B5EF4-FFF2-40B4-BE49-F238E27FC236}">
                <a16:creationId xmlns:a16="http://schemas.microsoft.com/office/drawing/2014/main" id="{8E5D3CB1-080C-4EEF-85BC-D5966310235A}"/>
              </a:ext>
            </a:extLst>
          </p:cNvPr>
          <p:cNvSpPr>
            <a:spLocks noGrp="1"/>
          </p:cNvSpPr>
          <p:nvPr>
            <p:ph type="body" idx="10"/>
          </p:nvPr>
        </p:nvSpPr>
        <p:spPr>
          <a:xfrm>
            <a:off x="-1" y="4381598"/>
            <a:ext cx="9143999" cy="633194"/>
          </a:xfrm>
        </p:spPr>
        <p:txBody>
          <a:bodyPr/>
          <a:lstStyle/>
          <a:p>
            <a:r>
              <a:rPr lang="ar-EG" dirty="0"/>
              <a:t>إشفعي فينا، يا سيدتنا كلنا السيدة مريم والدة الإله،</a:t>
            </a:r>
            <a:endParaRPr lang="en-GB" dirty="0"/>
          </a:p>
        </p:txBody>
      </p:sp>
    </p:spTree>
    <p:extLst>
      <p:ext uri="{BB962C8B-B14F-4D97-AF65-F5344CB8AC3E}">
        <p14:creationId xmlns:p14="http://schemas.microsoft.com/office/powerpoint/2010/main" val="570995549"/>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nchor="t"/>
          <a:lstStyle/>
          <a:p>
            <a:r>
              <a:rPr lang="ar-EG" sz="3400" dirty="0"/>
              <a:t>إثـماف إن إيسوس بى إخريستوس: إنتيف كانين نوفى نان إفول. </a:t>
            </a:r>
          </a:p>
        </p:txBody>
      </p:sp>
      <p:sp>
        <p:nvSpPr>
          <p:cNvPr id="6" name="Text Placeholder 10"/>
          <p:cNvSpPr>
            <a:spLocks noGrp="1"/>
          </p:cNvSpPr>
          <p:nvPr>
            <p:ph type="body" sz="quarter" idx="3"/>
          </p:nvPr>
        </p:nvSpPr>
        <p:spPr/>
        <p:txBody>
          <a:bodyPr anchor="ctr"/>
          <a:lstStyle/>
          <a:p>
            <a:r>
              <a:rPr lang="en-GB" sz="3600" dirty="0"/>
              <a:t>`;</a:t>
            </a:r>
            <a:r>
              <a:rPr lang="en-GB" sz="3600" dirty="0" err="1"/>
              <a:t>mau</a:t>
            </a:r>
            <a:r>
              <a:rPr lang="en-GB" sz="3600" dirty="0"/>
              <a:t>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77DB045C-2F50-448F-B69C-0B02DEBE5734}"/>
              </a:ext>
            </a:extLst>
          </p:cNvPr>
          <p:cNvSpPr>
            <a:spLocks noGrp="1"/>
          </p:cNvSpPr>
          <p:nvPr>
            <p:ph type="body" idx="10"/>
          </p:nvPr>
        </p:nvSpPr>
        <p:spPr/>
        <p:txBody>
          <a:bodyPr/>
          <a:lstStyle/>
          <a:p>
            <a:r>
              <a:rPr lang="ar-EG" dirty="0"/>
              <a:t>أم يسوع الـمسيح، ليغفر لنا خطايانا.</a:t>
            </a:r>
            <a:endParaRPr lang="en-GB" dirty="0"/>
          </a:p>
        </p:txBody>
      </p:sp>
    </p:spTree>
    <p:extLst>
      <p:ext uri="{BB962C8B-B14F-4D97-AF65-F5344CB8AC3E}">
        <p14:creationId xmlns:p14="http://schemas.microsoft.com/office/powerpoint/2010/main" val="568235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3788" y="6049108"/>
            <a:ext cx="9251576" cy="808892"/>
          </a:xfrm>
        </p:spPr>
        <p:txBody>
          <a:bodyPr anchor="ctr"/>
          <a:lstStyle/>
          <a:p>
            <a:r>
              <a:rPr lang="ar-EG" sz="3300" dirty="0"/>
              <a:t>نيم نى إيهوؤو تيرو إنتى بين أونخ خين هيريني نيفين نيم تيك هوتى</a:t>
            </a:r>
          </a:p>
        </p:txBody>
      </p:sp>
      <p:sp>
        <p:nvSpPr>
          <p:cNvPr id="7" name="Text Placeholder 6"/>
          <p:cNvSpPr>
            <a:spLocks noGrp="1"/>
          </p:cNvSpPr>
          <p:nvPr>
            <p:ph type="body" sz="quarter" idx="3"/>
          </p:nvPr>
        </p:nvSpPr>
        <p:spPr>
          <a:xfrm>
            <a:off x="-53788" y="5154071"/>
            <a:ext cx="9251576" cy="895036"/>
          </a:xfrm>
        </p:spPr>
        <p:txBody>
          <a:bodyPr anchor="ctr"/>
          <a:lstStyle/>
          <a:p>
            <a:pPr>
              <a:lnSpc>
                <a:spcPct val="70000"/>
              </a:lnSpc>
            </a:pPr>
            <a:r>
              <a:rPr lang="en-US" sz="3800" dirty="0"/>
              <a:t>n</a:t>
            </a:r>
            <a:r>
              <a:rPr lang="pt-BR" sz="3800" dirty="0"/>
              <a:t>em ni`e</a:t>
            </a:r>
            <a:r>
              <a:rPr lang="en-US" sz="3800" dirty="0"/>
              <a:t>h</a:t>
            </a:r>
            <a:r>
              <a:rPr lang="pt-BR" sz="3800" dirty="0"/>
              <a:t>oou tyrou `nte penwnq </a:t>
            </a:r>
            <a:r>
              <a:rPr lang="nl-NL" sz="3800" dirty="0"/>
              <a:t>qen hiryny niben nem tekho]</a:t>
            </a:r>
            <a:endParaRPr lang="en-US" sz="3800" dirty="0"/>
          </a:p>
        </p:txBody>
      </p:sp>
      <p:sp>
        <p:nvSpPr>
          <p:cNvPr id="3" name="Text Placeholder 2">
            <a:extLst>
              <a:ext uri="{FF2B5EF4-FFF2-40B4-BE49-F238E27FC236}">
                <a16:creationId xmlns:a16="http://schemas.microsoft.com/office/drawing/2014/main" id="{D167561F-48A6-41EF-B606-C949070124BA}"/>
              </a:ext>
            </a:extLst>
          </p:cNvPr>
          <p:cNvSpPr>
            <a:spLocks noGrp="1"/>
          </p:cNvSpPr>
          <p:nvPr>
            <p:ph type="body" sz="quarter" idx="10"/>
          </p:nvPr>
        </p:nvSpPr>
        <p:spPr>
          <a:xfrm>
            <a:off x="0" y="4346033"/>
            <a:ext cx="9144000" cy="808038"/>
          </a:xfrm>
        </p:spPr>
        <p:txBody>
          <a:bodyPr/>
          <a:lstStyle/>
          <a:p>
            <a:r>
              <a:rPr lang="ar-EG" sz="4400" dirty="0"/>
              <a:t>وكل أيام حياتنا بكل سلام مع خوفك</a:t>
            </a:r>
            <a:endParaRPr lang="en-US" sz="4400" dirty="0"/>
          </a:p>
        </p:txBody>
      </p:sp>
    </p:spTree>
    <p:extLst>
      <p:ext uri="{BB962C8B-B14F-4D97-AF65-F5344CB8AC3E}">
        <p14:creationId xmlns:p14="http://schemas.microsoft.com/office/powerpoint/2010/main" val="70218888"/>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2802-9FCD-458C-BBA1-2A7CB1E4D059}"/>
              </a:ext>
            </a:extLst>
          </p:cNvPr>
          <p:cNvSpPr>
            <a:spLocks noGrp="1"/>
          </p:cNvSpPr>
          <p:nvPr>
            <p:ph type="title"/>
          </p:nvPr>
        </p:nvSpPr>
        <p:spPr>
          <a:xfrm>
            <a:off x="0" y="4345837"/>
            <a:ext cx="9143998" cy="625248"/>
          </a:xfrm>
        </p:spPr>
        <p:txBody>
          <a:bodyPr>
            <a:noAutofit/>
          </a:bodyPr>
          <a:lstStyle/>
          <a:p>
            <a:r>
              <a:rPr lang="ar-EG" sz="3300" b="1" i="0" kern="1200" dirty="0">
                <a:solidFill>
                  <a:schemeClr val="lt1"/>
                </a:solidFill>
                <a:effectLst/>
                <a:latin typeface="+mn-lt"/>
                <a:ea typeface="+mn-ea"/>
                <a:cs typeface="+mn-cs"/>
              </a:rPr>
              <a:t>مبارك أنت، مع أبيك الصالح، </a:t>
            </a:r>
            <a:r>
              <a:rPr lang="ar-EG" sz="3300" b="1" i="0" kern="1200" dirty="0">
                <a:solidFill>
                  <a:schemeClr val="lt1"/>
                </a:solidFill>
                <a:latin typeface="+mn-lt"/>
                <a:ea typeface="+mn-ea"/>
                <a:cs typeface="+mn-cs"/>
              </a:rPr>
              <a:t>والروح القدس لأنك قمت وخلصتنا.</a:t>
            </a:r>
            <a:endParaRPr lang="en-GB" sz="3300" dirty="0"/>
          </a:p>
        </p:txBody>
      </p:sp>
      <p:sp>
        <p:nvSpPr>
          <p:cNvPr id="3" name="Text Placeholder 2">
            <a:extLst>
              <a:ext uri="{FF2B5EF4-FFF2-40B4-BE49-F238E27FC236}">
                <a16:creationId xmlns:a16="http://schemas.microsoft.com/office/drawing/2014/main" id="{4C7BEB65-BFAC-4B8E-842D-A7863F7411F0}"/>
              </a:ext>
            </a:extLst>
          </p:cNvPr>
          <p:cNvSpPr>
            <a:spLocks noGrp="1"/>
          </p:cNvSpPr>
          <p:nvPr>
            <p:ph type="body" idx="1"/>
          </p:nvPr>
        </p:nvSpPr>
        <p:spPr>
          <a:xfrm>
            <a:off x="1" y="5916855"/>
            <a:ext cx="9143999" cy="945770"/>
          </a:xfrm>
        </p:spPr>
        <p:txBody>
          <a:bodyPr anchor="ctr"/>
          <a:lstStyle/>
          <a:p>
            <a:pPr>
              <a:spcBef>
                <a:spcPts val="0"/>
              </a:spcBef>
            </a:pPr>
            <a:r>
              <a:rPr lang="ar-EG" sz="3400" b="1" i="0" kern="1200" dirty="0">
                <a:solidFill>
                  <a:schemeClr val="lt1"/>
                </a:solidFill>
                <a:effectLst/>
                <a:latin typeface="+mn-lt"/>
                <a:ea typeface="+mn-ea"/>
                <a:cs typeface="+mn-cs"/>
              </a:rPr>
              <a:t>إك اسماروؤت أليثوس : نيم بيك يوت ان أغاثوس:</a:t>
            </a:r>
          </a:p>
          <a:p>
            <a:pPr>
              <a:spcBef>
                <a:spcPts val="0"/>
              </a:spcBef>
            </a:pPr>
            <a:r>
              <a:rPr lang="ar-EG" sz="3400" b="1" i="0" kern="1200" dirty="0">
                <a:solidFill>
                  <a:schemeClr val="lt1"/>
                </a:solidFill>
                <a:effectLst/>
                <a:latin typeface="+mn-lt"/>
                <a:ea typeface="+mn-ea"/>
                <a:cs typeface="+mn-cs"/>
              </a:rPr>
              <a:t> </a:t>
            </a:r>
            <a:r>
              <a:rPr lang="ar-EG" sz="3400" b="1" i="0" kern="1200" dirty="0">
                <a:solidFill>
                  <a:schemeClr val="lt1"/>
                </a:solidFill>
                <a:latin typeface="+mn-lt"/>
                <a:ea typeface="+mn-ea"/>
                <a:cs typeface="+mn-cs"/>
              </a:rPr>
              <a:t>نيم بي بنيفما اثوؤاب</a:t>
            </a:r>
            <a:r>
              <a:rPr lang="ar-EG" sz="3400" b="1" i="0" kern="1200" baseline="0" dirty="0">
                <a:solidFill>
                  <a:schemeClr val="lt1"/>
                </a:solidFill>
                <a:latin typeface="+mn-lt"/>
                <a:ea typeface="+mn-ea"/>
                <a:cs typeface="+mn-cs"/>
              </a:rPr>
              <a:t> </a:t>
            </a:r>
            <a:r>
              <a:rPr lang="ar-EG" sz="3400" b="1" i="0" kern="1200" dirty="0">
                <a:solidFill>
                  <a:schemeClr val="lt1"/>
                </a:solidFill>
                <a:latin typeface="+mn-lt"/>
                <a:ea typeface="+mn-ea"/>
                <a:cs typeface="+mn-cs"/>
              </a:rPr>
              <a:t>جى أك أى أك سوتي اممون</a:t>
            </a:r>
            <a:endParaRPr lang="ar-EG" sz="3400" b="1" dirty="0"/>
          </a:p>
        </p:txBody>
      </p:sp>
      <p:sp>
        <p:nvSpPr>
          <p:cNvPr id="4" name="Text Placeholder 3">
            <a:extLst>
              <a:ext uri="{FF2B5EF4-FFF2-40B4-BE49-F238E27FC236}">
                <a16:creationId xmlns:a16="http://schemas.microsoft.com/office/drawing/2014/main" id="{7FF89416-0798-4B63-B7B9-BE1275790FE2}"/>
              </a:ext>
            </a:extLst>
          </p:cNvPr>
          <p:cNvSpPr>
            <a:spLocks noGrp="1"/>
          </p:cNvSpPr>
          <p:nvPr>
            <p:ph type="body" sz="quarter" idx="3"/>
          </p:nvPr>
        </p:nvSpPr>
        <p:spPr>
          <a:xfrm>
            <a:off x="0" y="4971085"/>
            <a:ext cx="9144000" cy="945770"/>
          </a:xfrm>
        </p:spPr>
        <p:txBody>
          <a:bodyPr anchor="ctr"/>
          <a:lstStyle/>
          <a:p>
            <a:pPr>
              <a:spcBef>
                <a:spcPts val="0"/>
              </a:spcBef>
            </a:pPr>
            <a:r>
              <a:rPr lang="en-US" sz="4000" b="0" i="0" dirty="0">
                <a:effectLst/>
                <a:latin typeface="CS New Athanasius" panose="020B0500000000000000" pitchFamily="34" charset="0"/>
              </a:rPr>
              <a:t>`</a:t>
            </a:r>
            <a:r>
              <a:rPr lang="en-US" sz="4000" b="0" i="0" dirty="0" err="1">
                <a:effectLst/>
                <a:latin typeface="CS New Athanasius" panose="020B0500000000000000" pitchFamily="34" charset="0"/>
              </a:rPr>
              <a:t>K`cmarwout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aly;wc</a:t>
            </a:r>
            <a:r>
              <a:rPr lang="en-US" sz="4000" dirty="0">
                <a:latin typeface="CS New Athanasius" panose="020B0500000000000000" pitchFamily="34" charset="0"/>
              </a:rPr>
              <a: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nem</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Pekiwt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naga;oc</a:t>
            </a:r>
            <a:r>
              <a:rPr lang="en-US" sz="4000" b="0" i="0" dirty="0">
                <a:effectLst/>
                <a:latin typeface="CS New Athanasius" panose="020B0500000000000000" pitchFamily="34" charset="0"/>
              </a:rPr>
              <a:t>@</a:t>
            </a:r>
          </a:p>
          <a:p>
            <a:pPr>
              <a:spcBef>
                <a:spcPts val="0"/>
              </a:spcBef>
            </a:pPr>
            <a:r>
              <a:rPr lang="pt-BR" sz="4000" b="0" i="0" dirty="0">
                <a:latin typeface="CS New Athanasius" panose="020B0500000000000000" pitchFamily="34" charset="0"/>
              </a:rPr>
              <a:t>nem pipneuma e;ouab</a:t>
            </a:r>
            <a:r>
              <a:rPr lang="pt-BR" sz="4000" dirty="0">
                <a:latin typeface="CS New Athanasius" panose="020B0500000000000000" pitchFamily="34" charset="0"/>
              </a:rPr>
              <a:t>@</a:t>
            </a:r>
            <a:r>
              <a:rPr lang="pt-BR" sz="4000" b="0" i="0" dirty="0">
                <a:latin typeface="CS New Athanasius" panose="020B0500000000000000" pitchFamily="34" charset="0"/>
              </a:rPr>
              <a:t> </a:t>
            </a:r>
            <a:r>
              <a:rPr lang="pt-BR" sz="4000" dirty="0">
                <a:latin typeface="CS New Athanasius" panose="020B0500000000000000" pitchFamily="34" charset="0"/>
              </a:rPr>
              <a:t>j</a:t>
            </a:r>
            <a:r>
              <a:rPr lang="pt-BR" sz="4000" b="0" i="0" dirty="0">
                <a:latin typeface="CS New Athanasius" panose="020B0500000000000000" pitchFamily="34" charset="0"/>
              </a:rPr>
              <a:t>e</a:t>
            </a:r>
            <a:r>
              <a:rPr lang="ar-EG" sz="4000" b="0" i="0" dirty="0">
                <a:latin typeface="CS New Athanasius" panose="020B0500000000000000" pitchFamily="34" charset="0"/>
              </a:rPr>
              <a:t> </a:t>
            </a:r>
            <a:r>
              <a:rPr lang="en-US" sz="4000" i="0" dirty="0" err="1">
                <a:latin typeface="CS New Athanasius" panose="020B0500000000000000" pitchFamily="34" charset="0"/>
                <a:cs typeface="+mn-cs"/>
              </a:rPr>
              <a:t>aktwnk</a:t>
            </a:r>
            <a:r>
              <a:rPr lang="ar-EG" sz="4000" b="0" i="0" dirty="0">
                <a:latin typeface="CS New Athanasius" panose="020B0500000000000000" pitchFamily="34" charset="0"/>
              </a:rPr>
              <a:t> </a:t>
            </a:r>
            <a:r>
              <a:rPr lang="pt-BR" sz="4000" b="0" i="0" dirty="0">
                <a:latin typeface="CS New Athanasius" panose="020B0500000000000000" pitchFamily="34" charset="0"/>
              </a:rPr>
              <a:t>akcw] `mmon.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328210702"/>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D8D7-503C-41BF-B422-BCB307D33460}"/>
              </a:ext>
            </a:extLst>
          </p:cNvPr>
          <p:cNvSpPr>
            <a:spLocks noGrp="1"/>
          </p:cNvSpPr>
          <p:nvPr>
            <p:ph type="title"/>
          </p:nvPr>
        </p:nvSpPr>
        <p:spPr>
          <a:xfrm>
            <a:off x="-1537253" y="1"/>
            <a:ext cx="1537252" cy="793376"/>
          </a:xfrm>
        </p:spPr>
        <p:txBody>
          <a:bodyPr>
            <a:normAutofit/>
          </a:bodyPr>
          <a:lstStyle/>
          <a:p>
            <a:r>
              <a:rPr lang="ar-EG" dirty="0"/>
              <a:t>لحن شيرى ثيؤطوكى</a:t>
            </a:r>
            <a:endParaRPr lang="en-GB" dirty="0"/>
          </a:p>
        </p:txBody>
      </p:sp>
      <p:sp>
        <p:nvSpPr>
          <p:cNvPr id="3" name="Text Placeholder 2">
            <a:extLst>
              <a:ext uri="{FF2B5EF4-FFF2-40B4-BE49-F238E27FC236}">
                <a16:creationId xmlns:a16="http://schemas.microsoft.com/office/drawing/2014/main" id="{18CCF79D-FC67-4D68-83D9-6C675469EB67}"/>
              </a:ext>
            </a:extLst>
          </p:cNvPr>
          <p:cNvSpPr>
            <a:spLocks noGrp="1"/>
          </p:cNvSpPr>
          <p:nvPr>
            <p:ph type="body" idx="1"/>
          </p:nvPr>
        </p:nvSpPr>
        <p:spPr>
          <a:xfrm>
            <a:off x="0" y="6175643"/>
            <a:ext cx="9143999" cy="682357"/>
          </a:xfrm>
        </p:spPr>
        <p:txBody>
          <a:bodyPr/>
          <a:lstStyle/>
          <a:p>
            <a:r>
              <a:rPr lang="ar-EG" sz="3600" b="1" i="0" kern="1200" dirty="0">
                <a:solidFill>
                  <a:schemeClr val="lt1"/>
                </a:solidFill>
                <a:latin typeface="+mn-lt"/>
                <a:ea typeface="+mn-ea"/>
                <a:cs typeface="+mn-cs"/>
              </a:rPr>
              <a:t>شيرى ثيؤطوكى بارثينى أو إبريس ﭭيـﭭو سيبيرتو كوزمو </a:t>
            </a:r>
            <a:endParaRPr lang="ar-SA" sz="5400" b="1" dirty="0"/>
          </a:p>
        </p:txBody>
      </p:sp>
      <p:sp>
        <p:nvSpPr>
          <p:cNvPr id="5" name="Text Placeholder 4">
            <a:extLst>
              <a:ext uri="{FF2B5EF4-FFF2-40B4-BE49-F238E27FC236}">
                <a16:creationId xmlns:a16="http://schemas.microsoft.com/office/drawing/2014/main" id="{D604A8A7-3035-4C04-8E57-97B3D463BBD3}"/>
              </a:ext>
            </a:extLst>
          </p:cNvPr>
          <p:cNvSpPr>
            <a:spLocks noGrp="1"/>
          </p:cNvSpPr>
          <p:nvPr>
            <p:ph type="body" sz="quarter" idx="3"/>
          </p:nvPr>
        </p:nvSpPr>
        <p:spPr>
          <a:xfrm>
            <a:off x="-2" y="5055723"/>
            <a:ext cx="9144000" cy="1119919"/>
          </a:xfrm>
        </p:spPr>
        <p:txBody>
          <a:bodyPr/>
          <a:lstStyle/>
          <a:p>
            <a:r>
              <a:rPr lang="en-US" sz="4000" b="0" i="0" dirty="0">
                <a:effectLst/>
                <a:latin typeface="CS New Athanasius" panose="020B0500000000000000" pitchFamily="34" charset="0"/>
              </a:rPr>
              <a:t>&lt;ere :</a:t>
            </a:r>
            <a:r>
              <a:rPr lang="en-US" sz="4000" b="0" i="0" dirty="0" err="1">
                <a:effectLst/>
                <a:latin typeface="CS New Athanasius" panose="020B0500000000000000" pitchFamily="34" charset="0"/>
              </a:rPr>
              <a:t>e`otoke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Par;ene</a:t>
            </a:r>
            <a:r>
              <a:rPr lang="en-US" sz="4000" b="0" i="0" dirty="0">
                <a:effectLst/>
                <a:latin typeface="CS New Athanasius" panose="020B0500000000000000" pitchFamily="34" charset="0"/>
              </a:rPr>
              <a:t> `o `</a:t>
            </a:r>
            <a:r>
              <a:rPr lang="en-US" sz="4000" b="0" i="0" dirty="0" err="1">
                <a:effectLst/>
                <a:latin typeface="CS New Athanasius" panose="020B0500000000000000" pitchFamily="34" charset="0"/>
              </a:rPr>
              <a:t>precbebou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ce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upertou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kocmou</a:t>
            </a:r>
            <a:r>
              <a:rPr lang="en-US" sz="4000" b="0" i="0" dirty="0">
                <a:effectLst/>
                <a:latin typeface="CS New Athanasius" panose="020B0500000000000000" pitchFamily="34" charset="0"/>
              </a:rPr>
              <a:t> </a:t>
            </a:r>
            <a:endParaRPr lang="en-US" sz="4000" b="0" kern="1200" baseline="0" dirty="0">
              <a:effectLst/>
              <a:latin typeface="CS New Athanasius" panose="020B0500000000000000" pitchFamily="34" charset="0"/>
              <a:cs typeface="+mn-cs"/>
            </a:endParaRPr>
          </a:p>
        </p:txBody>
      </p:sp>
      <p:sp>
        <p:nvSpPr>
          <p:cNvPr id="4" name="Text Placeholder 3">
            <a:extLst>
              <a:ext uri="{FF2B5EF4-FFF2-40B4-BE49-F238E27FC236}">
                <a16:creationId xmlns:a16="http://schemas.microsoft.com/office/drawing/2014/main" id="{698F74F4-FB8E-4357-A5FA-ED0869788FC0}"/>
              </a:ext>
            </a:extLst>
          </p:cNvPr>
          <p:cNvSpPr>
            <a:spLocks noGrp="1"/>
          </p:cNvSpPr>
          <p:nvPr>
            <p:ph type="body" idx="10"/>
          </p:nvPr>
        </p:nvSpPr>
        <p:spPr/>
        <p:txBody>
          <a:bodyPr/>
          <a:lstStyle/>
          <a:p>
            <a:r>
              <a:rPr lang="ar-EG" dirty="0">
                <a:solidFill>
                  <a:schemeClr val="lt1"/>
                </a:solidFill>
                <a:latin typeface="+mn-lt"/>
                <a:cs typeface="+mn-cs"/>
              </a:rPr>
              <a:t>افرحي يا والدة الإله العذراء يا شفيعة في العالم </a:t>
            </a:r>
            <a:endParaRPr lang="en-GB" dirty="0"/>
          </a:p>
        </p:txBody>
      </p:sp>
    </p:spTree>
    <p:extLst>
      <p:ext uri="{BB962C8B-B14F-4D97-AF65-F5344CB8AC3E}">
        <p14:creationId xmlns:p14="http://schemas.microsoft.com/office/powerpoint/2010/main" val="3519811136"/>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32C-4640-4E55-9798-8F7F8B285EB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F5E267F-03EC-4F2A-8B61-6DD201096C19}"/>
              </a:ext>
            </a:extLst>
          </p:cNvPr>
          <p:cNvSpPr>
            <a:spLocks noGrp="1"/>
          </p:cNvSpPr>
          <p:nvPr>
            <p:ph type="body" idx="1"/>
          </p:nvPr>
        </p:nvSpPr>
        <p:spPr/>
        <p:txBody>
          <a:bodyPr/>
          <a:lstStyle/>
          <a:p>
            <a:r>
              <a:rPr lang="ar-EG" sz="3200" b="1" i="0" kern="1200" dirty="0">
                <a:solidFill>
                  <a:schemeClr val="lt1"/>
                </a:solidFill>
                <a:latin typeface="+mn-lt"/>
                <a:ea typeface="+mn-ea"/>
                <a:cs typeface="+mn-cs"/>
              </a:rPr>
              <a:t>تون سوتيريا كى طون ثيؤن إيمون بروسفيرين باندا طون إيمنون إيمون : سى ميغالينومين </a:t>
            </a:r>
          </a:p>
        </p:txBody>
      </p:sp>
      <p:sp>
        <p:nvSpPr>
          <p:cNvPr id="4" name="Text Placeholder 3">
            <a:extLst>
              <a:ext uri="{FF2B5EF4-FFF2-40B4-BE49-F238E27FC236}">
                <a16:creationId xmlns:a16="http://schemas.microsoft.com/office/drawing/2014/main" id="{6407B991-A5FB-411D-A51D-F231DF970A1F}"/>
              </a:ext>
            </a:extLst>
          </p:cNvPr>
          <p:cNvSpPr>
            <a:spLocks noGrp="1"/>
          </p:cNvSpPr>
          <p:nvPr>
            <p:ph type="body" sz="quarter" idx="3"/>
          </p:nvPr>
        </p:nvSpPr>
        <p:spPr/>
        <p:txBody>
          <a:bodyPr/>
          <a:lstStyle/>
          <a:p>
            <a:pPr>
              <a:lnSpc>
                <a:spcPct val="80000"/>
              </a:lnSpc>
            </a:pPr>
            <a:r>
              <a:rPr lang="en-US" sz="3600" b="0" i="0" dirty="0">
                <a:latin typeface="CS New Athanasius" panose="020B0500000000000000" pitchFamily="34" charset="0"/>
              </a:rPr>
              <a:t>ton </a:t>
            </a:r>
            <a:r>
              <a:rPr lang="en-US" sz="3600" b="0" i="0" dirty="0" err="1">
                <a:latin typeface="CS New Athanasius" panose="020B0500000000000000" pitchFamily="34" charset="0"/>
              </a:rPr>
              <a:t>cwtyria</a:t>
            </a:r>
            <a:r>
              <a:rPr lang="en-US" sz="3600" b="0" i="0" dirty="0">
                <a:latin typeface="CS New Athanasius" panose="020B0500000000000000" pitchFamily="34" charset="0"/>
              </a:rPr>
              <a:t> </a:t>
            </a:r>
            <a:r>
              <a:rPr lang="en-US" sz="3600" b="0" i="0" dirty="0" err="1">
                <a:latin typeface="CS New Athanasius" panose="020B0500000000000000" pitchFamily="34" charset="0"/>
              </a:rPr>
              <a:t>ke</a:t>
            </a:r>
            <a:r>
              <a:rPr lang="en-US" sz="3600" b="0" i="0" dirty="0">
                <a:latin typeface="CS New Athanasius" panose="020B0500000000000000" pitchFamily="34" charset="0"/>
              </a:rPr>
              <a:t> ton :eon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procverin</a:t>
            </a:r>
            <a:r>
              <a:rPr lang="en-US" sz="3600" b="0" i="0" dirty="0">
                <a:latin typeface="CS New Athanasius" panose="020B0500000000000000" pitchFamily="34" charset="0"/>
              </a:rPr>
              <a:t> pan </a:t>
            </a:r>
            <a:r>
              <a:rPr lang="en-US" sz="3600" b="0" i="0" dirty="0" err="1">
                <a:latin typeface="CS New Athanasius" panose="020B0500000000000000" pitchFamily="34" charset="0"/>
              </a:rPr>
              <a:t>taton</a:t>
            </a:r>
            <a:r>
              <a:rPr lang="en-US" sz="3600" b="0" i="0" dirty="0">
                <a:latin typeface="CS New Athanasius" panose="020B0500000000000000" pitchFamily="34" charset="0"/>
              </a:rPr>
              <a:t> </a:t>
            </a:r>
            <a:r>
              <a:rPr lang="en-US" sz="3600" b="0" i="0" dirty="0" err="1">
                <a:latin typeface="CS New Athanasius" panose="020B0500000000000000" pitchFamily="34" charset="0"/>
              </a:rPr>
              <a:t>umnon</a:t>
            </a:r>
            <a:r>
              <a:rPr lang="en-US" sz="3600" b="0" i="0" dirty="0">
                <a:latin typeface="CS New Athanasius" panose="020B0500000000000000" pitchFamily="34" charset="0"/>
              </a:rPr>
              <a:t>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cemegalinomen</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
        <p:nvSpPr>
          <p:cNvPr id="5" name="Text Placeholder 4">
            <a:extLst>
              <a:ext uri="{FF2B5EF4-FFF2-40B4-BE49-F238E27FC236}">
                <a16:creationId xmlns:a16="http://schemas.microsoft.com/office/drawing/2014/main" id="{A6C0AF15-01D7-4769-8E7A-89BC436CC25D}"/>
              </a:ext>
            </a:extLst>
          </p:cNvPr>
          <p:cNvSpPr>
            <a:spLocks noGrp="1"/>
          </p:cNvSpPr>
          <p:nvPr>
            <p:ph type="body" idx="10"/>
          </p:nvPr>
        </p:nvSpPr>
        <p:spPr/>
        <p:txBody>
          <a:bodyPr/>
          <a:lstStyle/>
          <a:p>
            <a:r>
              <a:rPr lang="ar-EG" dirty="0">
                <a:solidFill>
                  <a:schemeClr val="lt1"/>
                </a:solidFill>
                <a:latin typeface="+mn-lt"/>
                <a:cs typeface="+mn-cs"/>
              </a:rPr>
              <a:t>عند المخلص إلهنا، نقدم له كل تسبيحنا، و نعظمك.</a:t>
            </a:r>
            <a:endParaRPr lang="en-GB" dirty="0"/>
          </a:p>
        </p:txBody>
      </p:sp>
    </p:spTree>
    <p:extLst>
      <p:ext uri="{BB962C8B-B14F-4D97-AF65-F5344CB8AC3E}">
        <p14:creationId xmlns:p14="http://schemas.microsoft.com/office/powerpoint/2010/main" val="3525949714"/>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093186-77F4-48FD-9D10-0E066549B09C}"/>
              </a:ext>
            </a:extLst>
          </p:cNvPr>
          <p:cNvSpPr>
            <a:spLocks noGrp="1"/>
          </p:cNvSpPr>
          <p:nvPr>
            <p:ph type="title"/>
          </p:nvPr>
        </p:nvSpPr>
        <p:spPr/>
        <p:txBody>
          <a:bodyPr>
            <a:normAutofit/>
          </a:bodyPr>
          <a:lstStyle/>
          <a:p>
            <a:endParaRPr lang="en-GB" sz="3300" dirty="0"/>
          </a:p>
        </p:txBody>
      </p:sp>
      <p:sp>
        <p:nvSpPr>
          <p:cNvPr id="3" name="Text Placeholder 2">
            <a:extLst>
              <a:ext uri="{FF2B5EF4-FFF2-40B4-BE49-F238E27FC236}">
                <a16:creationId xmlns:a16="http://schemas.microsoft.com/office/drawing/2014/main" id="{E6134F05-4891-49E4-BAC6-660A6D598133}"/>
              </a:ext>
            </a:extLst>
          </p:cNvPr>
          <p:cNvSpPr>
            <a:spLocks noGrp="1"/>
          </p:cNvSpPr>
          <p:nvPr>
            <p:ph type="body" idx="1"/>
          </p:nvPr>
        </p:nvSpPr>
        <p:spPr>
          <a:xfrm>
            <a:off x="-53788" y="6175643"/>
            <a:ext cx="9235440" cy="682357"/>
          </a:xfrm>
        </p:spPr>
        <p:txBody>
          <a:bodyPr/>
          <a:lstStyle/>
          <a:p>
            <a:r>
              <a:rPr lang="ar-SA" sz="3300" b="1" dirty="0">
                <a:solidFill>
                  <a:schemeClr val="bg1"/>
                </a:solidFill>
                <a:latin typeface="CS Avva Shenouda" panose="020B7200000000000000" pitchFamily="34" charset="0"/>
                <a:cs typeface="Times New Roman" panose="02020603050405020304" pitchFamily="18" charset="0"/>
              </a:rPr>
              <a:t>شيرى ثيؤطوك</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بارثين</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ميتير توو اممانوئيل تيس بينا</a:t>
            </a:r>
            <a:r>
              <a:rPr lang="ar-EG" sz="3300" dirty="0">
                <a:latin typeface="CS Avva Shenouda" panose="020B7200000000000000" pitchFamily="34" charset="0"/>
              </a:rPr>
              <a:t> </a:t>
            </a:r>
            <a:r>
              <a:rPr lang="ar-SA" sz="3300" b="1" dirty="0">
                <a:solidFill>
                  <a:schemeClr val="bg1"/>
                </a:solidFill>
                <a:latin typeface="CS Avva Shenouda" panose="020B7200000000000000" pitchFamily="34" charset="0"/>
                <a:cs typeface="Times New Roman" panose="02020603050405020304" pitchFamily="18" charset="0"/>
              </a:rPr>
              <a:t>بيرو</a:t>
            </a:r>
            <a:r>
              <a:rPr lang="ar-EG" sz="3300" b="1" dirty="0">
                <a:solidFill>
                  <a:schemeClr val="bg1"/>
                </a:solidFill>
                <a:latin typeface="CS Avva Shenouda" panose="020B7200000000000000" pitchFamily="34" charset="0"/>
                <a:cs typeface="Times New Roman" panose="02020603050405020304" pitchFamily="18" charset="0"/>
              </a:rPr>
              <a:t>غ</a:t>
            </a:r>
            <a:r>
              <a:rPr lang="ar-SA" sz="3300" b="1" dirty="0">
                <a:solidFill>
                  <a:schemeClr val="bg1"/>
                </a:solidFill>
                <a:latin typeface="CS Avva Shenouda" panose="020B7200000000000000" pitchFamily="34" charset="0"/>
                <a:cs typeface="Times New Roman" panose="02020603050405020304" pitchFamily="18" charset="0"/>
              </a:rPr>
              <a:t>امي</a:t>
            </a:r>
            <a:r>
              <a:rPr lang="en-US" sz="3300" b="1" dirty="0">
                <a:solidFill>
                  <a:schemeClr val="bg1"/>
                </a:solidFill>
                <a:latin typeface="CS Avva Shenouda" panose="020B7200000000000000" pitchFamily="34" charset="0"/>
                <a:cs typeface="Times New Roman" panose="02020603050405020304" pitchFamily="18" charset="0"/>
              </a:rPr>
              <a:t>.</a:t>
            </a:r>
            <a:endParaRPr lang="ar-SA" sz="3300" b="1" dirty="0"/>
          </a:p>
        </p:txBody>
      </p:sp>
      <p:sp>
        <p:nvSpPr>
          <p:cNvPr id="5" name="Text Placeholder 4">
            <a:extLst>
              <a:ext uri="{FF2B5EF4-FFF2-40B4-BE49-F238E27FC236}">
                <a16:creationId xmlns:a16="http://schemas.microsoft.com/office/drawing/2014/main" id="{85F9729F-1168-4131-84D9-270DEDE3ED1A}"/>
              </a:ext>
            </a:extLst>
          </p:cNvPr>
          <p:cNvSpPr>
            <a:spLocks noGrp="1"/>
          </p:cNvSpPr>
          <p:nvPr>
            <p:ph type="body" sz="quarter" idx="3"/>
          </p:nvPr>
        </p:nvSpPr>
        <p:spPr>
          <a:xfrm>
            <a:off x="0" y="5150223"/>
            <a:ext cx="9144000" cy="1025419"/>
          </a:xfrm>
        </p:spPr>
        <p:txBody>
          <a:bodyP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e`otoke</a:t>
            </a:r>
            <a:r>
              <a:rPr lang="en-US" sz="3600" b="0" i="0" dirty="0">
                <a:latin typeface="CS New Athanasius" panose="020B0500000000000000" pitchFamily="34" charset="0"/>
              </a:rPr>
              <a:t> </a:t>
            </a:r>
            <a:r>
              <a:rPr lang="en-US" sz="3600" b="0" i="0" dirty="0" err="1">
                <a:latin typeface="CS New Athanasius" panose="020B0500000000000000" pitchFamily="34" charset="0"/>
              </a:rPr>
              <a:t>Par;ene</a:t>
            </a:r>
            <a:r>
              <a:rPr lang="en-US" sz="3600" b="0" i="0" dirty="0">
                <a:latin typeface="CS New Athanasius" panose="020B0500000000000000" pitchFamily="34" charset="0"/>
              </a:rPr>
              <a:t>@ </a:t>
            </a:r>
            <a:r>
              <a:rPr lang="en-US" sz="3600" dirty="0" err="1">
                <a:latin typeface="CS New Athanasius" panose="020B0500000000000000" pitchFamily="34" charset="0"/>
              </a:rPr>
              <a:t>m</a:t>
            </a:r>
            <a:r>
              <a:rPr lang="en-US" sz="3600" b="0" i="0" dirty="0" err="1">
                <a:latin typeface="CS New Athanasius" panose="020B0500000000000000" pitchFamily="34" charset="0"/>
              </a:rPr>
              <a:t>yter</a:t>
            </a:r>
            <a:r>
              <a:rPr lang="en-US" sz="3600" b="0" i="0" dirty="0">
                <a:latin typeface="CS New Athanasius" panose="020B0500000000000000" pitchFamily="34" charset="0"/>
              </a:rPr>
              <a:t> </a:t>
            </a:r>
            <a:r>
              <a:rPr lang="en-US" sz="3600" b="0" i="0" dirty="0" err="1">
                <a:latin typeface="CS New Athanasius" panose="020B0500000000000000" pitchFamily="34" charset="0"/>
              </a:rPr>
              <a:t>tou</a:t>
            </a:r>
            <a:r>
              <a:rPr lang="en-US" sz="3600" dirty="0">
                <a:latin typeface="CS New Athanasius" panose="020B0500000000000000" pitchFamily="34" charset="0"/>
              </a:rPr>
              <a:t> </a:t>
            </a:r>
            <a:r>
              <a:rPr lang="en-US" sz="3600" b="0" i="0" dirty="0" err="1">
                <a:latin typeface="CS New Athanasius" panose="020B0500000000000000" pitchFamily="34" charset="0"/>
              </a:rPr>
              <a:t>Emmanouyl</a:t>
            </a:r>
            <a:r>
              <a:rPr lang="en-US" sz="3600" b="0" i="0" dirty="0">
                <a:latin typeface="CS New Athanasius" panose="020B0500000000000000" pitchFamily="34" charset="0"/>
              </a:rPr>
              <a:t> </a:t>
            </a:r>
            <a:r>
              <a:rPr lang="en-US" sz="3600" b="0" i="0" dirty="0" err="1">
                <a:latin typeface="CS New Athanasius" panose="020B0500000000000000" pitchFamily="34" charset="0"/>
              </a:rPr>
              <a:t>tyc</a:t>
            </a:r>
            <a:r>
              <a:rPr lang="en-US" sz="3600" b="0" i="0" dirty="0">
                <a:latin typeface="CS New Athanasius" panose="020B0500000000000000" pitchFamily="34" charset="0"/>
              </a:rPr>
              <a:t> pina </a:t>
            </a:r>
            <a:r>
              <a:rPr lang="en-US" sz="3600" b="0" i="0" dirty="0" err="1">
                <a:latin typeface="CS New Athanasius" panose="020B0500000000000000" pitchFamily="34" charset="0"/>
              </a:rPr>
              <a:t>pirogamy</a:t>
            </a:r>
            <a:r>
              <a:rPr lang="en-US" sz="3600" b="0" i="0" dirty="0">
                <a:latin typeface="CS New Athanasius" panose="020B0500000000000000" pitchFamily="34" charset="0"/>
              </a:rPr>
              <a:t>.</a:t>
            </a:r>
          </a:p>
        </p:txBody>
      </p:sp>
      <p:sp>
        <p:nvSpPr>
          <p:cNvPr id="6" name="Text Placeholder 5">
            <a:extLst>
              <a:ext uri="{FF2B5EF4-FFF2-40B4-BE49-F238E27FC236}">
                <a16:creationId xmlns:a16="http://schemas.microsoft.com/office/drawing/2014/main" id="{21A0EAAD-9841-49AE-A2B6-B0FC7B8D9C55}"/>
              </a:ext>
            </a:extLst>
          </p:cNvPr>
          <p:cNvSpPr>
            <a:spLocks noGrp="1"/>
          </p:cNvSpPr>
          <p:nvPr>
            <p:ph type="body" idx="10"/>
          </p:nvPr>
        </p:nvSpPr>
        <p:spPr>
          <a:xfrm>
            <a:off x="-1" y="4373366"/>
            <a:ext cx="9143999" cy="776856"/>
          </a:xfrm>
        </p:spPr>
        <p:txBody>
          <a:bodyPr/>
          <a:lstStyle/>
          <a:p>
            <a:r>
              <a:rPr lang="ar-EG" sz="3300" dirty="0">
                <a:solidFill>
                  <a:schemeClr val="lt1"/>
                </a:solidFill>
                <a:latin typeface="+mn-lt"/>
                <a:cs typeface="+mn-cs"/>
              </a:rPr>
              <a:t>افرحي يا والدة الإله العذراء والدة عمانوئيل يا غير مجربة بزواج</a:t>
            </a:r>
            <a:endParaRPr lang="en-GB" sz="3300" dirty="0"/>
          </a:p>
        </p:txBody>
      </p:sp>
    </p:spTree>
    <p:extLst>
      <p:ext uri="{BB962C8B-B14F-4D97-AF65-F5344CB8AC3E}">
        <p14:creationId xmlns:p14="http://schemas.microsoft.com/office/powerpoint/2010/main" val="3851107720"/>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B386FAE-FC72-4B69-871C-0FAA28E5015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DD8C49F0-0A78-40A1-A219-2FDC8F9D69A2}"/>
              </a:ext>
            </a:extLst>
          </p:cNvPr>
          <p:cNvSpPr>
            <a:spLocks noGrp="1"/>
          </p:cNvSpPr>
          <p:nvPr>
            <p:ph type="body" idx="1"/>
          </p:nvPr>
        </p:nvSpPr>
        <p:spPr>
          <a:xfrm>
            <a:off x="0" y="5788975"/>
            <a:ext cx="9143999" cy="1069026"/>
          </a:xfrm>
        </p:spPr>
        <p:txBody>
          <a:bodyPr anchor="ctr"/>
          <a:lstStyle/>
          <a:p>
            <a:r>
              <a:rPr lang="ar-EG" sz="3400" b="1" i="0" kern="1200" dirty="0">
                <a:solidFill>
                  <a:schemeClr val="lt1"/>
                </a:solidFill>
                <a:latin typeface="+mn-lt"/>
                <a:ea typeface="+mn-ea"/>
                <a:cs typeface="+mn-cs"/>
              </a:rPr>
              <a:t>شيرى ثى إت أكسيس إ</a:t>
            </a:r>
            <a:r>
              <a:rPr lang="ar-EG" sz="3400" dirty="0">
                <a:solidFill>
                  <a:schemeClr val="lt1"/>
                </a:solidFill>
                <a:latin typeface="+mn-lt"/>
                <a:cs typeface="+mn-cs"/>
              </a:rPr>
              <a:t>ن</a:t>
            </a:r>
            <a:r>
              <a:rPr lang="ar-EG" sz="3400" b="1" i="0" kern="1200" dirty="0">
                <a:solidFill>
                  <a:schemeClr val="lt1"/>
                </a:solidFill>
                <a:latin typeface="+mn-lt"/>
                <a:ea typeface="+mn-ea"/>
                <a:cs typeface="+mn-cs"/>
              </a:rPr>
              <a:t> أنجيلون</a:t>
            </a:r>
            <a:r>
              <a:rPr lang="ar-EG" sz="3400" dirty="0">
                <a:solidFill>
                  <a:schemeClr val="lt1"/>
                </a:solidFill>
                <a:latin typeface="+mn-lt"/>
                <a:cs typeface="+mn-cs"/>
              </a:rPr>
              <a:t> </a:t>
            </a:r>
            <a:r>
              <a:rPr lang="ar-EG" sz="3400" b="1" i="0" kern="1200" dirty="0">
                <a:solidFill>
                  <a:schemeClr val="lt1"/>
                </a:solidFill>
                <a:latin typeface="+mn-lt"/>
                <a:ea typeface="+mn-ea"/>
                <a:cs typeface="+mn-cs"/>
              </a:rPr>
              <a:t>شيرى ثى بروستاسيا إيمون تو باترى </a:t>
            </a:r>
            <a:r>
              <a:rPr lang="ar-EG" sz="3600" b="1" i="0" kern="1200" dirty="0">
                <a:solidFill>
                  <a:schemeClr val="lt1"/>
                </a:solidFill>
                <a:latin typeface="+mn-lt"/>
                <a:ea typeface="+mn-ea"/>
                <a:cs typeface="+mn-cs"/>
              </a:rPr>
              <a:t>كى طون ثيؤن إيمون: سيم إغالينومين</a:t>
            </a:r>
            <a:endParaRPr lang="ar-SA" sz="5400" b="1" dirty="0"/>
          </a:p>
        </p:txBody>
      </p:sp>
      <p:sp>
        <p:nvSpPr>
          <p:cNvPr id="5" name="Text Placeholder 4">
            <a:extLst>
              <a:ext uri="{FF2B5EF4-FFF2-40B4-BE49-F238E27FC236}">
                <a16:creationId xmlns:a16="http://schemas.microsoft.com/office/drawing/2014/main" id="{5E5ADF2A-60FB-4DFA-B893-D6B0B1787A0E}"/>
              </a:ext>
            </a:extLst>
          </p:cNvPr>
          <p:cNvSpPr>
            <a:spLocks noGrp="1"/>
          </p:cNvSpPr>
          <p:nvPr>
            <p:ph type="body" sz="quarter" idx="3"/>
          </p:nvPr>
        </p:nvSpPr>
        <p:spPr>
          <a:xfrm>
            <a:off x="0" y="4901097"/>
            <a:ext cx="9144000" cy="887877"/>
          </a:xfrm>
        </p:spPr>
        <p:txBody>
          <a:bodyPr/>
          <a:lstStyle/>
          <a:p>
            <a:pPr>
              <a:spcBef>
                <a:spcPts val="0"/>
              </a:spcBef>
            </a:pPr>
            <a:r>
              <a:rPr lang="en-US" sz="3500" b="0" i="0" dirty="0">
                <a:latin typeface="CS New Athanasius" panose="020B0500000000000000" pitchFamily="34" charset="0"/>
              </a:rPr>
              <a:t>&lt;ere ;</a:t>
            </a:r>
            <a:r>
              <a:rPr lang="en-US" sz="3500" b="0" i="0" dirty="0" err="1">
                <a:latin typeface="CS New Athanasius" panose="020B0500000000000000" pitchFamily="34" charset="0"/>
              </a:rPr>
              <a:t>y`etaxic</a:t>
            </a:r>
            <a:r>
              <a:rPr lang="en-US" sz="3500" b="0" i="0" dirty="0">
                <a:latin typeface="CS New Athanasius" panose="020B0500000000000000" pitchFamily="34" charset="0"/>
              </a:rPr>
              <a:t> `</a:t>
            </a:r>
            <a:r>
              <a:rPr lang="en-US" sz="3500" b="0" i="0" dirty="0" err="1">
                <a:latin typeface="CS New Athanasius" panose="020B0500000000000000" pitchFamily="34" charset="0"/>
              </a:rPr>
              <a:t>naggelon</a:t>
            </a:r>
            <a:r>
              <a:rPr lang="en-US" sz="3500" b="0" i="0" dirty="0">
                <a:latin typeface="CS New Athanasius" panose="020B0500000000000000" pitchFamily="34" charset="0"/>
              </a:rPr>
              <a:t>@</a:t>
            </a:r>
            <a:r>
              <a:rPr lang="en-US" sz="3500" dirty="0"/>
              <a:t> </a:t>
            </a:r>
            <a:r>
              <a:rPr lang="en-GB" sz="3500" dirty="0">
                <a:latin typeface="CS New Athanasius" panose="020B0500000000000000" pitchFamily="34" charset="0"/>
              </a:rPr>
              <a:t>,ere ;</a:t>
            </a:r>
            <a:r>
              <a:rPr lang="en-GB" sz="3500" dirty="0" err="1">
                <a:latin typeface="CS New Athanasius" panose="020B0500000000000000" pitchFamily="34" charset="0"/>
              </a:rPr>
              <a:t>y`proctacia</a:t>
            </a:r>
            <a:r>
              <a:rPr lang="en-GB" sz="3500" dirty="0">
                <a:latin typeface="CS New Athanasius" panose="020B0500000000000000" pitchFamily="34" charset="0"/>
              </a:rPr>
              <a:t> `</a:t>
            </a:r>
            <a:r>
              <a:rPr lang="en-GB" sz="3500" dirty="0" err="1">
                <a:latin typeface="CS New Athanasius" panose="020B0500000000000000" pitchFamily="34" charset="0"/>
              </a:rPr>
              <a:t>ymwn</a:t>
            </a:r>
            <a:r>
              <a:rPr lang="en-GB" sz="3500" dirty="0">
                <a:latin typeface="CS New Athanasius" panose="020B0500000000000000" pitchFamily="34" charset="0"/>
              </a:rPr>
              <a:t> </a:t>
            </a:r>
            <a:r>
              <a:rPr lang="en-GB" sz="3500" dirty="0" err="1">
                <a:latin typeface="CS New Athanasius" panose="020B0500000000000000" pitchFamily="34" charset="0"/>
              </a:rPr>
              <a:t>tou</a:t>
            </a:r>
            <a:r>
              <a:rPr lang="en-GB" sz="3500" dirty="0">
                <a:latin typeface="CS New Athanasius" panose="020B0500000000000000" pitchFamily="34" charset="0"/>
              </a:rPr>
              <a:t> </a:t>
            </a:r>
            <a:r>
              <a:rPr lang="en-GB" sz="3500" dirty="0" err="1">
                <a:latin typeface="CS New Athanasius" panose="020B0500000000000000" pitchFamily="34" charset="0"/>
              </a:rPr>
              <a:t>patri</a:t>
            </a:r>
            <a:r>
              <a:rPr lang="en-US" sz="3500" dirty="0"/>
              <a:t>@ </a:t>
            </a:r>
            <a:r>
              <a:rPr lang="fr-FR" sz="3500" dirty="0" err="1">
                <a:latin typeface="CS New Athanasius" panose="020B0500000000000000" pitchFamily="34" charset="0"/>
              </a:rPr>
              <a:t>ke</a:t>
            </a:r>
            <a:r>
              <a:rPr lang="fr-FR" sz="3500" dirty="0">
                <a:latin typeface="CS New Athanasius" panose="020B0500000000000000" pitchFamily="34" charset="0"/>
              </a:rPr>
              <a:t> ton :</a:t>
            </a:r>
            <a:r>
              <a:rPr lang="fr-FR" sz="3500" dirty="0" err="1">
                <a:latin typeface="CS New Athanasius" panose="020B0500000000000000" pitchFamily="34" charset="0"/>
              </a:rPr>
              <a:t>eon</a:t>
            </a:r>
            <a:r>
              <a:rPr lang="fr-FR" sz="3500" dirty="0">
                <a:latin typeface="CS New Athanasius" panose="020B0500000000000000" pitchFamily="34" charset="0"/>
              </a:rPr>
              <a:t> `</a:t>
            </a:r>
            <a:r>
              <a:rPr lang="fr-FR" sz="3500" dirty="0" err="1">
                <a:latin typeface="CS New Athanasius" panose="020B0500000000000000" pitchFamily="34" charset="0"/>
              </a:rPr>
              <a:t>ymwn</a:t>
            </a:r>
            <a:r>
              <a:rPr lang="fr-FR" sz="3500" dirty="0">
                <a:latin typeface="CS New Athanasius" panose="020B0500000000000000" pitchFamily="34" charset="0"/>
              </a:rPr>
              <a:t>@ </a:t>
            </a:r>
            <a:r>
              <a:rPr lang="fr-FR" sz="3500" dirty="0" err="1">
                <a:latin typeface="CS New Athanasius" panose="020B0500000000000000" pitchFamily="34" charset="0"/>
              </a:rPr>
              <a:t>cemegalinomen</a:t>
            </a:r>
            <a:r>
              <a:rPr lang="fr-FR" sz="3500" dirty="0">
                <a:latin typeface="CS New Athanasius" panose="020B0500000000000000" pitchFamily="34" charset="0"/>
              </a:rPr>
              <a:t>.</a:t>
            </a:r>
            <a:endParaRPr lang="en-GB" sz="3500"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6FD4DD7C-39F9-41F7-8F58-1378ECC48217}"/>
              </a:ext>
            </a:extLst>
          </p:cNvPr>
          <p:cNvSpPr>
            <a:spLocks noGrp="1"/>
          </p:cNvSpPr>
          <p:nvPr>
            <p:ph type="body" idx="10"/>
          </p:nvPr>
        </p:nvSpPr>
        <p:spPr>
          <a:xfrm>
            <a:off x="-1" y="4373366"/>
            <a:ext cx="9143999" cy="527731"/>
          </a:xfrm>
        </p:spPr>
        <p:txBody>
          <a:bodyPr/>
          <a:lstStyle/>
          <a:p>
            <a:r>
              <a:rPr lang="ar-EG" sz="3200" dirty="0">
                <a:solidFill>
                  <a:schemeClr val="lt1"/>
                </a:solidFill>
                <a:latin typeface="+mn-lt"/>
                <a:cs typeface="+mn-cs"/>
              </a:rPr>
              <a:t>افرحي يا طقس الملائكة، افرحي يا شفيعتنا</a:t>
            </a:r>
            <a:r>
              <a:rPr lang="en-US" sz="3200" dirty="0">
                <a:solidFill>
                  <a:schemeClr val="lt1"/>
                </a:solidFill>
                <a:latin typeface="+mn-lt"/>
                <a:cs typeface="+mn-cs"/>
              </a:rPr>
              <a:t> </a:t>
            </a:r>
            <a:r>
              <a:rPr lang="ar-EG" sz="3200" dirty="0">
                <a:solidFill>
                  <a:schemeClr val="lt1"/>
                </a:solidFill>
                <a:latin typeface="+mn-lt"/>
                <a:cs typeface="+mn-cs"/>
              </a:rPr>
              <a:t>عند الآب إلهنا، نعظمك.</a:t>
            </a:r>
            <a:endParaRPr lang="en-GB" sz="3200" dirty="0"/>
          </a:p>
        </p:txBody>
      </p:sp>
    </p:spTree>
    <p:extLst>
      <p:ext uri="{BB962C8B-B14F-4D97-AF65-F5344CB8AC3E}">
        <p14:creationId xmlns:p14="http://schemas.microsoft.com/office/powerpoint/2010/main" val="2636677314"/>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49027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3EDFABA-D2E5-4408-B70C-6C9B321910F0}"/>
              </a:ext>
            </a:extLst>
          </p:cNvPr>
          <p:cNvSpPr>
            <a:spLocks noGrp="1"/>
          </p:cNvSpPr>
          <p:nvPr>
            <p:ph type="title"/>
          </p:nvPr>
        </p:nvSpPr>
        <p:spPr>
          <a:xfrm>
            <a:off x="-1537253" y="0"/>
            <a:ext cx="1537252" cy="2662518"/>
          </a:xfrm>
        </p:spPr>
        <p:txBody>
          <a:bodyPr>
            <a:normAutofit/>
          </a:bodyPr>
          <a:lstStyle/>
          <a:p>
            <a:endParaRPr lang="en-GB" dirty="0"/>
          </a:p>
        </p:txBody>
      </p:sp>
      <p:sp>
        <p:nvSpPr>
          <p:cNvPr id="3" name="Text Placeholder 2">
            <a:extLst>
              <a:ext uri="{FF2B5EF4-FFF2-40B4-BE49-F238E27FC236}">
                <a16:creationId xmlns:a16="http://schemas.microsoft.com/office/drawing/2014/main" id="{46AC583E-5850-4179-A8D4-49A128488DD6}"/>
              </a:ext>
            </a:extLst>
          </p:cNvPr>
          <p:cNvSpPr>
            <a:spLocks noGrp="1"/>
          </p:cNvSpPr>
          <p:nvPr>
            <p:ph type="body" idx="1"/>
          </p:nvPr>
        </p:nvSpPr>
        <p:spPr>
          <a:xfrm>
            <a:off x="0" y="5822949"/>
            <a:ext cx="9143999" cy="1035052"/>
          </a:xfrm>
        </p:spPr>
        <p:txBody>
          <a:bodyPr anchor="ctr"/>
          <a:lstStyle/>
          <a:p>
            <a:pPr>
              <a:spcBef>
                <a:spcPts val="0"/>
              </a:spcBef>
            </a:pPr>
            <a:r>
              <a:rPr lang="ar-EG" sz="3400" b="1" i="0" kern="1200" dirty="0">
                <a:solidFill>
                  <a:schemeClr val="lt1"/>
                </a:solidFill>
                <a:latin typeface="+mn-lt"/>
                <a:ea typeface="+mn-ea"/>
                <a:cs typeface="+mn-cs"/>
              </a:rPr>
              <a:t>شيرى ثيؤطوكى بارثينى: إنثوك إفنوتى إف إر شاﭫ ناك</a:t>
            </a:r>
            <a:r>
              <a:rPr lang="en-US" sz="3400" b="1" i="0" kern="1200" dirty="0">
                <a:solidFill>
                  <a:schemeClr val="lt1"/>
                </a:solidFill>
                <a:latin typeface="+mn-lt"/>
                <a:ea typeface="+mn-ea"/>
                <a:cs typeface="+mn-cs"/>
              </a:rPr>
              <a:t> </a:t>
            </a:r>
            <a:r>
              <a:rPr lang="ar-EG" sz="3400" b="1" i="0" kern="1200" dirty="0">
                <a:solidFill>
                  <a:schemeClr val="lt1"/>
                </a:solidFill>
                <a:latin typeface="+mn-lt"/>
                <a:ea typeface="+mn-ea"/>
                <a:cs typeface="+mn-cs"/>
              </a:rPr>
              <a:t>:</a:t>
            </a:r>
            <a:r>
              <a:rPr lang="en-US" sz="3400" b="1" i="0" kern="1200" dirty="0">
                <a:solidFill>
                  <a:schemeClr val="lt1"/>
                </a:solidFill>
                <a:latin typeface="+mn-lt"/>
                <a:ea typeface="+mn-ea"/>
                <a:cs typeface="+mn-cs"/>
              </a:rPr>
              <a:t> </a:t>
            </a:r>
            <a:endParaRPr lang="ar-EG" sz="3400" b="1" i="0" kern="1200" dirty="0">
              <a:solidFill>
                <a:schemeClr val="lt1"/>
              </a:solidFill>
              <a:latin typeface="+mn-lt"/>
              <a:ea typeface="+mn-ea"/>
              <a:cs typeface="+mn-cs"/>
            </a:endParaRPr>
          </a:p>
          <a:p>
            <a:pPr>
              <a:spcBef>
                <a:spcPts val="0"/>
              </a:spcBef>
            </a:pPr>
            <a:r>
              <a:rPr lang="ar-EG" sz="3400" b="1" i="0" kern="1200" dirty="0">
                <a:solidFill>
                  <a:schemeClr val="lt1"/>
                </a:solidFill>
                <a:latin typeface="+mn-lt"/>
                <a:ea typeface="+mn-ea"/>
                <a:cs typeface="+mn-cs"/>
              </a:rPr>
              <a:t>إنـﭼـى بى جو خين سيون</a:t>
            </a:r>
            <a:endParaRPr lang="ar-SA" sz="3400" b="1" dirty="0"/>
          </a:p>
        </p:txBody>
      </p:sp>
      <p:sp>
        <p:nvSpPr>
          <p:cNvPr id="5" name="Text Placeholder 4">
            <a:extLst>
              <a:ext uri="{FF2B5EF4-FFF2-40B4-BE49-F238E27FC236}">
                <a16:creationId xmlns:a16="http://schemas.microsoft.com/office/drawing/2014/main" id="{6BE71A7E-56C3-42CD-A267-97645D46A87E}"/>
              </a:ext>
            </a:extLst>
          </p:cNvPr>
          <p:cNvSpPr>
            <a:spLocks noGrp="1"/>
          </p:cNvSpPr>
          <p:nvPr>
            <p:ph type="body" sz="quarter" idx="3"/>
          </p:nvPr>
        </p:nvSpPr>
        <p:spPr>
          <a:xfrm>
            <a:off x="0" y="4935071"/>
            <a:ext cx="9144000" cy="887877"/>
          </a:xfrm>
        </p:spPr>
        <p:txBody>
          <a:bodyPr anchor="t"/>
          <a:lstStyle/>
          <a:p>
            <a:pPr>
              <a:lnSpc>
                <a:spcPct val="80000"/>
              </a:lnSpc>
              <a:spcBef>
                <a:spcPts val="0"/>
              </a:spcBef>
            </a:pPr>
            <a:r>
              <a:rPr lang="it-IT" dirty="0">
                <a:latin typeface="CS New Athanasius" panose="020B0500000000000000" pitchFamily="34" charset="0"/>
              </a:rPr>
              <a:t>&lt;ere :e`otoke</a:t>
            </a:r>
            <a:r>
              <a:rPr lang="ar-EG" dirty="0">
                <a:latin typeface="CS New Athanasius" panose="020B0500000000000000" pitchFamily="34" charset="0"/>
              </a:rPr>
              <a:t> </a:t>
            </a:r>
            <a:r>
              <a:rPr lang="en-US" dirty="0">
                <a:latin typeface="CS New Athanasius" panose="020B0500000000000000" pitchFamily="34" charset="0"/>
              </a:rPr>
              <a:t>p</a:t>
            </a:r>
            <a:r>
              <a:rPr lang="it-IT" dirty="0">
                <a:latin typeface="CS New Athanasius" panose="020B0500000000000000" pitchFamily="34" charset="0"/>
              </a:rPr>
              <a:t>ar;ene@ </a:t>
            </a:r>
            <a:r>
              <a:rPr lang="pt-BR" dirty="0">
                <a:latin typeface="CS New Athanasius" panose="020B0500000000000000" pitchFamily="34" charset="0"/>
              </a:rPr>
              <a:t>`n;ok `Vnou] `fersau nak@</a:t>
            </a:r>
            <a:endParaRPr lang="ar-EG" dirty="0">
              <a:latin typeface="CS New Athanasius" panose="020B0500000000000000" pitchFamily="34" charset="0"/>
            </a:endParaRPr>
          </a:p>
          <a:p>
            <a:pPr>
              <a:lnSpc>
                <a:spcPct val="80000"/>
              </a:lnSpc>
              <a:spcBef>
                <a:spcPts val="0"/>
              </a:spcBef>
            </a:pPr>
            <a:r>
              <a:rPr lang="pt-BR" dirty="0">
                <a:latin typeface="CS New Athanasius" panose="020B0500000000000000" pitchFamily="34" charset="0"/>
              </a:rPr>
              <a:t> `nje pijw qen Ciwn@</a:t>
            </a:r>
            <a:endParaRPr lang="en-GB"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81160A25-AC0A-4261-8862-657A07CE40E4}"/>
              </a:ext>
            </a:extLst>
          </p:cNvPr>
          <p:cNvSpPr>
            <a:spLocks noGrp="1"/>
          </p:cNvSpPr>
          <p:nvPr>
            <p:ph type="body" idx="10"/>
          </p:nvPr>
        </p:nvSpPr>
        <p:spPr>
          <a:xfrm>
            <a:off x="-1" y="4373366"/>
            <a:ext cx="9143999" cy="561705"/>
          </a:xfrm>
        </p:spPr>
        <p:txBody>
          <a:bodyPr/>
          <a:lstStyle/>
          <a:p>
            <a:r>
              <a:rPr lang="ar-EG" sz="3200" dirty="0">
                <a:solidFill>
                  <a:schemeClr val="lt1"/>
                </a:solidFill>
                <a:latin typeface="+mn-lt"/>
                <a:cs typeface="+mn-cs"/>
              </a:rPr>
              <a:t>افرحي يا والدة الإله العذراء، أنت يا الله يجب لك التسبيح في صهيون</a:t>
            </a:r>
            <a:endParaRPr lang="en-GB" sz="3200" dirty="0"/>
          </a:p>
        </p:txBody>
      </p:sp>
    </p:spTree>
    <p:extLst>
      <p:ext uri="{BB962C8B-B14F-4D97-AF65-F5344CB8AC3E}">
        <p14:creationId xmlns:p14="http://schemas.microsoft.com/office/powerpoint/2010/main" val="3444057057"/>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295400"/>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D7F6FB4-4733-4E7E-86F7-66DF4108A2A6}"/>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B91F00E-2B92-4A38-9E19-93581F823219}"/>
              </a:ext>
            </a:extLst>
          </p:cNvPr>
          <p:cNvSpPr>
            <a:spLocks noGrp="1"/>
          </p:cNvSpPr>
          <p:nvPr>
            <p:ph type="body" idx="1"/>
          </p:nvPr>
        </p:nvSpPr>
        <p:spPr>
          <a:xfrm>
            <a:off x="0" y="6239435"/>
            <a:ext cx="9143999" cy="618565"/>
          </a:xfrm>
        </p:spPr>
        <p:txBody>
          <a:bodyPr/>
          <a:lstStyle/>
          <a:p>
            <a:r>
              <a:rPr lang="ar-EG" sz="3600" b="1" i="0" kern="1200" dirty="0">
                <a:solidFill>
                  <a:schemeClr val="lt1"/>
                </a:solidFill>
                <a:latin typeface="+mn-lt"/>
                <a:ea typeface="+mn-ea"/>
                <a:cs typeface="+mn-cs"/>
              </a:rPr>
              <a:t>إﭫ اى تى ناك إنهان إﭭشى خين يروساليم:سيم إغالينومين.</a:t>
            </a:r>
            <a:endParaRPr lang="ar-SA" sz="5400" b="1" dirty="0"/>
          </a:p>
        </p:txBody>
      </p:sp>
      <p:sp>
        <p:nvSpPr>
          <p:cNvPr id="5" name="Text Placeholder 4">
            <a:extLst>
              <a:ext uri="{FF2B5EF4-FFF2-40B4-BE49-F238E27FC236}">
                <a16:creationId xmlns:a16="http://schemas.microsoft.com/office/drawing/2014/main" id="{4602F9E0-14E0-4E74-9766-2B2F5C17093F}"/>
              </a:ext>
            </a:extLst>
          </p:cNvPr>
          <p:cNvSpPr>
            <a:spLocks noGrp="1"/>
          </p:cNvSpPr>
          <p:nvPr>
            <p:ph type="body" sz="quarter" idx="3"/>
          </p:nvPr>
        </p:nvSpPr>
        <p:spPr>
          <a:xfrm>
            <a:off x="0" y="5055723"/>
            <a:ext cx="9144000" cy="1183712"/>
          </a:xfrm>
        </p:spPr>
        <p:txBody>
          <a:bodyPr/>
          <a:lstStyle/>
          <a:p>
            <a:pPr>
              <a:lnSpc>
                <a:spcPct val="80000"/>
              </a:lnSpc>
            </a:pPr>
            <a:r>
              <a:rPr lang="en-US" sz="4400" b="0" i="0" dirty="0" err="1">
                <a:latin typeface="CS New Athanasius" panose="020B0500000000000000" pitchFamily="34" charset="0"/>
              </a:rPr>
              <a:t>eu`e</a:t>
            </a:r>
            <a:r>
              <a:rPr lang="en-US" sz="4400" b="0" i="0" dirty="0">
                <a:latin typeface="CS New Athanasius" panose="020B0500000000000000" pitchFamily="34" charset="0"/>
              </a:rPr>
              <a:t>] </a:t>
            </a:r>
            <a:r>
              <a:rPr lang="en-US" sz="4400" b="0" i="0" dirty="0" err="1">
                <a:latin typeface="CS New Athanasius" panose="020B0500000000000000" pitchFamily="34" charset="0"/>
              </a:rPr>
              <a:t>nak</a:t>
            </a:r>
            <a:r>
              <a:rPr lang="en-US" sz="4400" b="0" i="0" dirty="0">
                <a:latin typeface="CS New Athanasius" panose="020B0500000000000000" pitchFamily="34" charset="0"/>
              </a:rPr>
              <a:t> `</a:t>
            </a:r>
            <a:r>
              <a:rPr lang="en-US" sz="4400" b="0" i="0" dirty="0" err="1">
                <a:latin typeface="CS New Athanasius" panose="020B0500000000000000" pitchFamily="34" charset="0"/>
              </a:rPr>
              <a:t>nhaneu,y</a:t>
            </a:r>
            <a:r>
              <a:rPr lang="en-US" sz="4400" b="0" i="0" dirty="0">
                <a:latin typeface="CS New Athanasius" panose="020B0500000000000000" pitchFamily="34" charset="0"/>
              </a:rPr>
              <a:t> </a:t>
            </a:r>
            <a:r>
              <a:rPr lang="en-US" sz="4400" b="0" i="0" dirty="0" err="1">
                <a:latin typeface="CS New Athanasius" panose="020B0500000000000000" pitchFamily="34" charset="0"/>
              </a:rPr>
              <a:t>qen</a:t>
            </a:r>
            <a:r>
              <a:rPr lang="en-US" sz="4400" b="0" i="0" dirty="0">
                <a:latin typeface="CS New Athanasius" panose="020B0500000000000000" pitchFamily="34" charset="0"/>
              </a:rPr>
              <a:t> </a:t>
            </a:r>
            <a:r>
              <a:rPr lang="en-US" sz="4400" b="0" i="0" dirty="0" err="1">
                <a:latin typeface="CS New Athanasius" panose="020B0500000000000000" pitchFamily="34" charset="0"/>
              </a:rPr>
              <a:t>Ieroucalym</a:t>
            </a:r>
            <a:r>
              <a:rPr lang="en-US" sz="4400" b="0" i="0" dirty="0">
                <a:latin typeface="CS New Athanasius" panose="020B0500000000000000" pitchFamily="34" charset="0"/>
              </a:rPr>
              <a:t>@ </a:t>
            </a:r>
            <a:r>
              <a:rPr lang="en-US" sz="4400" b="0" i="0" dirty="0" err="1">
                <a:latin typeface="CS New Athanasius" panose="020B0500000000000000" pitchFamily="34" charset="0"/>
              </a:rPr>
              <a:t>cemegalinomen</a:t>
            </a:r>
            <a:r>
              <a:rPr lang="en-US" sz="4400" b="0" i="0" dirty="0">
                <a:latin typeface="CS New Athanasius" panose="020B0500000000000000" pitchFamily="34" charset="0"/>
              </a:rPr>
              <a:t>.</a:t>
            </a:r>
            <a:endParaRPr lang="en-US" sz="44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BC80941C-9E63-44D4-9404-4E7F79652C6A}"/>
              </a:ext>
            </a:extLst>
          </p:cNvPr>
          <p:cNvSpPr>
            <a:spLocks noGrp="1"/>
          </p:cNvSpPr>
          <p:nvPr>
            <p:ph type="body" idx="10"/>
          </p:nvPr>
        </p:nvSpPr>
        <p:spPr/>
        <p:txBody>
          <a:bodyPr/>
          <a:lstStyle/>
          <a:p>
            <a:r>
              <a:rPr lang="ar-EG" dirty="0">
                <a:solidFill>
                  <a:schemeClr val="lt1"/>
                </a:solidFill>
                <a:latin typeface="+mn-lt"/>
                <a:cs typeface="+mn-cs"/>
              </a:rPr>
              <a:t>وتوفى لك النذور في أورشليم، نعظمك.</a:t>
            </a:r>
            <a:endParaRPr lang="en-GB" dirty="0"/>
          </a:p>
        </p:txBody>
      </p:sp>
    </p:spTree>
    <p:extLst>
      <p:ext uri="{BB962C8B-B14F-4D97-AF65-F5344CB8AC3E}">
        <p14:creationId xmlns:p14="http://schemas.microsoft.com/office/powerpoint/2010/main" val="2435484949"/>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448"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8CA7DF4-5490-44C8-89FB-6F423A71496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D7E46B0-D6FC-4986-AE5C-6A0C76F54AE2}"/>
              </a:ext>
            </a:extLst>
          </p:cNvPr>
          <p:cNvSpPr>
            <a:spLocks noGrp="1"/>
          </p:cNvSpPr>
          <p:nvPr>
            <p:ph type="body" idx="1"/>
          </p:nvPr>
        </p:nvSpPr>
        <p:spPr/>
        <p:txBody>
          <a:bodyPr/>
          <a:lstStyle/>
          <a:p>
            <a:r>
              <a:rPr lang="ar-EG" sz="4400" b="1" i="0" kern="1200" dirty="0">
                <a:solidFill>
                  <a:schemeClr val="lt1"/>
                </a:solidFill>
                <a:latin typeface="+mn-lt"/>
                <a:ea typeface="+mn-ea"/>
                <a:cs typeface="+mn-cs"/>
              </a:rPr>
              <a:t>شيرى كا خاريتو مينى ماريا</a:t>
            </a:r>
            <a:endParaRPr lang="ar-SA" sz="6600" b="1" dirty="0"/>
          </a:p>
        </p:txBody>
      </p:sp>
      <p:sp>
        <p:nvSpPr>
          <p:cNvPr id="5" name="Text Placeholder 4">
            <a:extLst>
              <a:ext uri="{FF2B5EF4-FFF2-40B4-BE49-F238E27FC236}">
                <a16:creationId xmlns:a16="http://schemas.microsoft.com/office/drawing/2014/main" id="{5DFACE32-9A31-4C0C-AC34-72EB3A92663F}"/>
              </a:ext>
            </a:extLst>
          </p:cNvPr>
          <p:cNvSpPr>
            <a:spLocks noGrp="1"/>
          </p:cNvSpPr>
          <p:nvPr>
            <p:ph type="body" sz="quarter" idx="3"/>
          </p:nvPr>
        </p:nvSpPr>
        <p:spPr/>
        <p:txBody>
          <a:bodyPr/>
          <a:lstStyle/>
          <a:p>
            <a:r>
              <a:rPr lang="en-US" sz="4800" b="0" i="0" dirty="0">
                <a:latin typeface="CS New Athanasius" panose="020B0500000000000000" pitchFamily="34" charset="0"/>
              </a:rPr>
              <a:t>&lt;ere </a:t>
            </a:r>
            <a:r>
              <a:rPr lang="en-US" sz="4800" b="0" i="0" dirty="0" err="1">
                <a:latin typeface="CS New Athanasius" panose="020B0500000000000000" pitchFamily="34" charset="0"/>
              </a:rPr>
              <a:t>ke</a:t>
            </a:r>
            <a:r>
              <a:rPr lang="en-US" sz="4800" b="0" i="0" dirty="0">
                <a:latin typeface="CS New Athanasius" panose="020B0500000000000000" pitchFamily="34" charset="0"/>
              </a:rPr>
              <a:t> ,</a:t>
            </a:r>
            <a:r>
              <a:rPr lang="en-US" sz="4800" b="0" i="0" dirty="0" err="1">
                <a:latin typeface="CS New Athanasius" panose="020B0500000000000000" pitchFamily="34" charset="0"/>
              </a:rPr>
              <a:t>aritwmeny</a:t>
            </a:r>
            <a:r>
              <a:rPr lang="en-US" sz="4800" b="0" i="0" dirty="0">
                <a:latin typeface="CS New Athanasius" panose="020B0500000000000000" pitchFamily="34" charset="0"/>
              </a:rPr>
              <a:t> Maria </a:t>
            </a:r>
            <a:endParaRPr lang="en-US" sz="48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D06EEA5E-7ACC-48BB-8FFC-7C71B5A21634}"/>
              </a:ext>
            </a:extLst>
          </p:cNvPr>
          <p:cNvSpPr>
            <a:spLocks noGrp="1"/>
          </p:cNvSpPr>
          <p:nvPr>
            <p:ph type="body" idx="10"/>
          </p:nvPr>
        </p:nvSpPr>
        <p:spPr/>
        <p:txBody>
          <a:bodyPr/>
          <a:lstStyle/>
          <a:p>
            <a:r>
              <a:rPr lang="ar-EG" dirty="0">
                <a:solidFill>
                  <a:schemeClr val="lt1"/>
                </a:solidFill>
                <a:latin typeface="+mn-lt"/>
                <a:cs typeface="+mn-cs"/>
              </a:rPr>
              <a:t>افرحي يا ممتلئة نعمة يا مريم</a:t>
            </a:r>
            <a:endParaRPr lang="en-GB" dirty="0"/>
          </a:p>
        </p:txBody>
      </p:sp>
    </p:spTree>
    <p:extLst>
      <p:ext uri="{BB962C8B-B14F-4D97-AF65-F5344CB8AC3E}">
        <p14:creationId xmlns:p14="http://schemas.microsoft.com/office/powerpoint/2010/main" val="1705525145"/>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DA32CE5-E075-4421-9417-4037AAF15B98}"/>
              </a:ext>
            </a:extLst>
          </p:cNvPr>
          <p:cNvSpPr>
            <a:spLocks noGrp="1"/>
          </p:cNvSpPr>
          <p:nvPr>
            <p:ph type="title"/>
          </p:nvPr>
        </p:nvSpPr>
        <p:spPr>
          <a:xfrm>
            <a:off x="-1" y="4281389"/>
            <a:ext cx="9144000" cy="782371"/>
          </a:xfrm>
        </p:spPr>
        <p:txBody>
          <a:bodyPr/>
          <a:lstStyle/>
          <a:p>
            <a:r>
              <a:rPr lang="ar-EG" sz="4000" b="1" i="0" kern="1200" dirty="0">
                <a:solidFill>
                  <a:schemeClr val="lt1"/>
                </a:solidFill>
                <a:latin typeface="+mn-lt"/>
                <a:ea typeface="+mn-ea"/>
                <a:cs typeface="+mn-cs"/>
              </a:rPr>
              <a:t>الرب معك قدوس الآب الملك</a:t>
            </a:r>
            <a:r>
              <a:rPr lang="ar-EG" sz="4000" dirty="0">
                <a:solidFill>
                  <a:schemeClr val="lt1"/>
                </a:solidFill>
                <a:latin typeface="+mn-lt"/>
                <a:ea typeface="+mn-ea"/>
                <a:cs typeface="+mn-cs"/>
              </a:rPr>
              <a:t> </a:t>
            </a:r>
            <a:r>
              <a:rPr lang="ar-EG" sz="4000" b="1" i="0" kern="1200" dirty="0">
                <a:solidFill>
                  <a:schemeClr val="lt1"/>
                </a:solidFill>
                <a:latin typeface="+mn-lt"/>
                <a:ea typeface="+mn-ea"/>
                <a:cs typeface="+mn-cs"/>
              </a:rPr>
              <a:t>الذي نظر إلى اتضاعنا</a:t>
            </a:r>
            <a:endParaRPr lang="en-GB" sz="4000" dirty="0"/>
          </a:p>
        </p:txBody>
      </p:sp>
      <p:sp>
        <p:nvSpPr>
          <p:cNvPr id="3" name="Text Placeholder 2">
            <a:extLst>
              <a:ext uri="{FF2B5EF4-FFF2-40B4-BE49-F238E27FC236}">
                <a16:creationId xmlns:a16="http://schemas.microsoft.com/office/drawing/2014/main" id="{DAFA2FBE-F065-4254-A486-C5DEC1764F56}"/>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أو كيريوس ميطاسو: أجيوس إستين أوباتير ﭭ</a:t>
            </a:r>
            <a:r>
              <a:rPr lang="ar-EG" sz="3600" dirty="0">
                <a:solidFill>
                  <a:schemeClr val="lt1"/>
                </a:solidFill>
                <a:latin typeface="+mn-lt"/>
                <a:cs typeface="+mn-cs"/>
              </a:rPr>
              <a:t>ـا</a:t>
            </a:r>
            <a:r>
              <a:rPr lang="ar-EG" sz="3600" b="1" i="0" kern="1200" dirty="0">
                <a:solidFill>
                  <a:schemeClr val="lt1"/>
                </a:solidFill>
                <a:latin typeface="+mn-lt"/>
                <a:ea typeface="+mn-ea"/>
                <a:cs typeface="+mn-cs"/>
              </a:rPr>
              <a:t>سى ليـﭭسين</a:t>
            </a:r>
            <a:endParaRPr lang="ar-SA" sz="3600" b="1" dirty="0"/>
          </a:p>
        </p:txBody>
      </p:sp>
      <p:sp>
        <p:nvSpPr>
          <p:cNvPr id="5" name="Text Placeholder 4">
            <a:extLst>
              <a:ext uri="{FF2B5EF4-FFF2-40B4-BE49-F238E27FC236}">
                <a16:creationId xmlns:a16="http://schemas.microsoft.com/office/drawing/2014/main" id="{A8BD000F-F5E2-4737-A93A-7AC0F6B9C7D7}"/>
              </a:ext>
            </a:extLst>
          </p:cNvPr>
          <p:cNvSpPr>
            <a:spLocks noGrp="1"/>
          </p:cNvSpPr>
          <p:nvPr>
            <p:ph type="body" sz="quarter" idx="3"/>
          </p:nvPr>
        </p:nvSpPr>
        <p:spPr>
          <a:xfrm>
            <a:off x="-1" y="5219857"/>
            <a:ext cx="9144000" cy="682357"/>
          </a:xfrm>
        </p:spPr>
        <p:txBody>
          <a:bodyPr anchor="ctr"/>
          <a:lstStyle/>
          <a:p>
            <a:r>
              <a:rPr lang="pt-BR" sz="4000" b="0" i="0" dirty="0">
                <a:latin typeface="CS New Athanasius" panose="020B0500000000000000" pitchFamily="34" charset="0"/>
              </a:rPr>
              <a:t>OKurioc metacou@ `Agioc ictin@ `o Patyr bacileucin@ </a:t>
            </a:r>
            <a:r>
              <a:rPr lang="it-IT" sz="4000" b="0" i="0" dirty="0">
                <a:latin typeface="CS New Athanasius" panose="020B0500000000000000" pitchFamily="34" charset="0"/>
              </a:rPr>
              <a:t>;epen;ebi`o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60415E5-924D-4F80-8FC3-31C8401E4382}"/>
              </a:ext>
            </a:extLst>
          </p:cNvPr>
          <p:cNvSpPr>
            <a:spLocks noGrp="1"/>
          </p:cNvSpPr>
          <p:nvPr>
            <p:ph type="title"/>
          </p:nvPr>
        </p:nvSpPr>
        <p:spPr/>
        <p:txBody>
          <a:bodyPr/>
          <a:lstStyle/>
          <a:p>
            <a:r>
              <a:rPr lang="ar-EG" sz="4400" b="1" i="0" kern="1200" dirty="0">
                <a:solidFill>
                  <a:schemeClr val="lt1"/>
                </a:solidFill>
                <a:latin typeface="+mn-lt"/>
                <a:ea typeface="+mn-ea"/>
                <a:cs typeface="+mn-cs"/>
              </a:rPr>
              <a:t>وجنس المجد والروح القدس </a:t>
            </a:r>
            <a:endParaRPr lang="en-GB" dirty="0"/>
          </a:p>
        </p:txBody>
      </p:sp>
      <p:sp>
        <p:nvSpPr>
          <p:cNvPr id="3" name="Text Placeholder 2">
            <a:extLst>
              <a:ext uri="{FF2B5EF4-FFF2-40B4-BE49-F238E27FC236}">
                <a16:creationId xmlns:a16="http://schemas.microsoft.com/office/drawing/2014/main" id="{C465B280-3F8A-4C2D-88D0-8862FBC1D15B}"/>
              </a:ext>
            </a:extLst>
          </p:cNvPr>
          <p:cNvSpPr>
            <a:spLocks noGrp="1"/>
          </p:cNvSpPr>
          <p:nvPr>
            <p:ph type="body" idx="1"/>
          </p:nvPr>
        </p:nvSpPr>
        <p:spPr/>
        <p:txBody>
          <a:bodyPr/>
          <a:lstStyle/>
          <a:p>
            <a:r>
              <a:rPr lang="ar-EG" sz="4000" b="1" i="0" kern="1200" dirty="0">
                <a:solidFill>
                  <a:schemeClr val="lt1"/>
                </a:solidFill>
                <a:latin typeface="+mn-lt"/>
                <a:ea typeface="+mn-ea"/>
                <a:cs typeface="+mn-cs"/>
              </a:rPr>
              <a:t>ثى بين ثيـﭭيو جينوس إن ذوكسين تو بنـﭭما طو أجيو</a:t>
            </a:r>
            <a:endParaRPr lang="en-GB" dirty="0"/>
          </a:p>
        </p:txBody>
      </p:sp>
      <p:sp>
        <p:nvSpPr>
          <p:cNvPr id="5" name="Text Placeholder 4">
            <a:extLst>
              <a:ext uri="{FF2B5EF4-FFF2-40B4-BE49-F238E27FC236}">
                <a16:creationId xmlns:a16="http://schemas.microsoft.com/office/drawing/2014/main" id="{BCA05CDC-9EEC-4B1E-9BE3-5531546863B5}"/>
              </a:ext>
            </a:extLst>
          </p:cNvPr>
          <p:cNvSpPr>
            <a:spLocks noGrp="1"/>
          </p:cNvSpPr>
          <p:nvPr>
            <p:ph type="body" sz="quarter" idx="3"/>
          </p:nvPr>
        </p:nvSpPr>
        <p:spPr/>
        <p:txBody>
          <a:bodyPr/>
          <a:lstStyle/>
          <a:p>
            <a:r>
              <a:rPr lang="it-IT" sz="4400" b="0" i="0" dirty="0">
                <a:latin typeface="CS New Athanasius" panose="020B0500000000000000" pitchFamily="34" charset="0"/>
              </a:rPr>
              <a:t>genoc `ndoxin tou `pneuma tou `agiou.</a:t>
            </a:r>
            <a:endParaRPr lang="en-US" sz="4400" b="0" kern="1200" baseline="0" dirty="0">
              <a:latin typeface="CS New Athanasius" panose="020B0500000000000000" pitchFamily="34" charset="0"/>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51539"/>
            <a:ext cx="9144000" cy="1006461"/>
          </a:xfrm>
        </p:spPr>
        <p:txBody>
          <a:bodyPr anchor="t"/>
          <a:lstStyle/>
          <a:p>
            <a:r>
              <a:rPr lang="ar-EG" sz="3600" dirty="0"/>
              <a:t>فثونوس نيڤين بى راسموس نيڤين إن إرجيا نيڤين إنتيه إبساطاناس</a:t>
            </a:r>
          </a:p>
        </p:txBody>
      </p:sp>
      <p:sp>
        <p:nvSpPr>
          <p:cNvPr id="7" name="Text Placeholder 6"/>
          <p:cNvSpPr>
            <a:spLocks noGrp="1"/>
          </p:cNvSpPr>
          <p:nvPr>
            <p:ph type="body" sz="quarter" idx="3"/>
          </p:nvPr>
        </p:nvSpPr>
        <p:spPr>
          <a:xfrm>
            <a:off x="-3" y="5042647"/>
            <a:ext cx="9144000" cy="808892"/>
          </a:xfrm>
        </p:spPr>
        <p:txBody>
          <a:bodyPr>
            <a:noAutofit/>
          </a:bodyPr>
          <a:lstStyle/>
          <a:p>
            <a:pPr>
              <a:lnSpc>
                <a:spcPct val="80000"/>
              </a:lnSpc>
              <a:spcBef>
                <a:spcPts val="0"/>
              </a:spcBef>
            </a:pPr>
            <a:r>
              <a:rPr lang="es-ES" sz="4000" dirty="0">
                <a:latin typeface="Abraam" pitchFamily="2" charset="0"/>
              </a:rPr>
              <a:t>~</a:t>
            </a:r>
            <a:r>
              <a:rPr lang="es-ES" sz="4000" dirty="0" err="1"/>
              <a:t>V;onoc</a:t>
            </a:r>
            <a:r>
              <a:rPr lang="es-ES" sz="4000" dirty="0"/>
              <a:t> </a:t>
            </a:r>
            <a:r>
              <a:rPr lang="es-ES" sz="4000" dirty="0" err="1"/>
              <a:t>niben</a:t>
            </a:r>
            <a:r>
              <a:rPr lang="es-ES" sz="4000" dirty="0"/>
              <a:t>@ </a:t>
            </a:r>
            <a:r>
              <a:rPr lang="es-ES" sz="4000" dirty="0" err="1"/>
              <a:t>piracmoc</a:t>
            </a:r>
            <a:r>
              <a:rPr lang="es-ES" sz="4000" dirty="0"/>
              <a:t> </a:t>
            </a:r>
            <a:r>
              <a:rPr lang="es-ES" sz="4000" dirty="0" err="1"/>
              <a:t>niben</a:t>
            </a:r>
            <a:r>
              <a:rPr lang="en-US" sz="4000" dirty="0"/>
              <a:t>@ `</a:t>
            </a:r>
            <a:r>
              <a:rPr lang="en-US" sz="4000" dirty="0" err="1"/>
              <a:t>energi`a</a:t>
            </a:r>
            <a:r>
              <a:rPr lang="en-US" sz="4000" dirty="0"/>
              <a:t> </a:t>
            </a:r>
            <a:r>
              <a:rPr lang="en-US" sz="4000" dirty="0" err="1"/>
              <a:t>niben</a:t>
            </a:r>
            <a:endParaRPr lang="en-US" sz="4000" dirty="0"/>
          </a:p>
          <a:p>
            <a:pPr>
              <a:lnSpc>
                <a:spcPct val="80000"/>
              </a:lnSpc>
              <a:spcBef>
                <a:spcPts val="0"/>
              </a:spcBef>
            </a:pPr>
            <a:r>
              <a:rPr lang="en-US" sz="4000" dirty="0"/>
              <a:t> `</a:t>
            </a:r>
            <a:r>
              <a:rPr lang="en-US" sz="4000" dirty="0" err="1"/>
              <a:t>nte</a:t>
            </a:r>
            <a:r>
              <a:rPr lang="en-US" sz="4000" dirty="0"/>
              <a:t> `</a:t>
            </a:r>
            <a:r>
              <a:rPr lang="en-US" sz="4000" dirty="0" err="1"/>
              <a:t>pcatanac</a:t>
            </a:r>
            <a:endParaRPr lang="en-US" sz="4000" dirty="0"/>
          </a:p>
        </p:txBody>
      </p:sp>
      <p:sp>
        <p:nvSpPr>
          <p:cNvPr id="3" name="Text Placeholder 2">
            <a:extLst>
              <a:ext uri="{FF2B5EF4-FFF2-40B4-BE49-F238E27FC236}">
                <a16:creationId xmlns:a16="http://schemas.microsoft.com/office/drawing/2014/main" id="{98C9C105-FC95-4ED0-991D-CAE40AA6D297}"/>
              </a:ext>
            </a:extLst>
          </p:cNvPr>
          <p:cNvSpPr>
            <a:spLocks noGrp="1"/>
          </p:cNvSpPr>
          <p:nvPr>
            <p:ph type="body" sz="quarter" idx="10"/>
          </p:nvPr>
        </p:nvSpPr>
        <p:spPr>
          <a:xfrm>
            <a:off x="-3" y="4337193"/>
            <a:ext cx="9144000" cy="705454"/>
          </a:xfrm>
        </p:spPr>
        <p:txBody>
          <a:bodyPr/>
          <a:lstStyle/>
          <a:p>
            <a:r>
              <a:rPr lang="ar-EG" sz="4400" dirty="0"/>
              <a:t>كل حسد وكل تجربة وكل  فعل الشيطان </a:t>
            </a:r>
            <a:endParaRPr lang="en-US" sz="4400" dirty="0"/>
          </a:p>
        </p:txBody>
      </p:sp>
    </p:spTree>
    <p:extLst>
      <p:ext uri="{BB962C8B-B14F-4D97-AF65-F5344CB8AC3E}">
        <p14:creationId xmlns:p14="http://schemas.microsoft.com/office/powerpoint/2010/main" val="2700638656"/>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EB8261C-0629-46BD-89E8-EF3455853851}"/>
              </a:ext>
            </a:extLst>
          </p:cNvPr>
          <p:cNvSpPr>
            <a:spLocks noGrp="1"/>
          </p:cNvSpPr>
          <p:nvPr>
            <p:ph type="title"/>
          </p:nvPr>
        </p:nvSpPr>
        <p:spPr/>
        <p:txBody>
          <a:bodyPr/>
          <a:lstStyle/>
          <a:p>
            <a:r>
              <a:rPr lang="ar-EG" sz="4400" b="1" i="0" kern="1200" dirty="0">
                <a:solidFill>
                  <a:schemeClr val="lt1"/>
                </a:solidFill>
                <a:latin typeface="+mn-lt"/>
                <a:ea typeface="+mn-ea"/>
                <a:cs typeface="+mn-cs"/>
              </a:rPr>
              <a:t>عادل هو الآب معيننا في ضعفنا</a:t>
            </a:r>
            <a:endParaRPr lang="en-GB" dirty="0"/>
          </a:p>
        </p:txBody>
      </p:sp>
      <p:sp>
        <p:nvSpPr>
          <p:cNvPr id="3" name="Text Placeholder 2">
            <a:extLst>
              <a:ext uri="{FF2B5EF4-FFF2-40B4-BE49-F238E27FC236}">
                <a16:creationId xmlns:a16="http://schemas.microsoft.com/office/drawing/2014/main" id="{81608A09-9C2F-49A8-9E64-F47127CAFEA2}"/>
              </a:ext>
            </a:extLst>
          </p:cNvPr>
          <p:cNvSpPr>
            <a:spLocks noGrp="1"/>
          </p:cNvSpPr>
          <p:nvPr>
            <p:ph type="body" idx="1"/>
          </p:nvPr>
        </p:nvSpPr>
        <p:spPr/>
        <p:txBody>
          <a:bodyPr/>
          <a:lstStyle/>
          <a:p>
            <a:r>
              <a:rPr lang="ar-EG" sz="4000" b="1" i="0" kern="1200" dirty="0">
                <a:solidFill>
                  <a:schemeClr val="lt1"/>
                </a:solidFill>
                <a:latin typeface="+mn-lt"/>
                <a:ea typeface="+mn-ea"/>
                <a:cs typeface="+mn-cs"/>
              </a:rPr>
              <a:t>ذيكيؤس إستين:أو باتير اى أو ﭭويثين ثى بين ثيـﭭيو</a:t>
            </a:r>
            <a:endParaRPr lang="ar-SA" sz="4800" b="1" dirty="0"/>
          </a:p>
        </p:txBody>
      </p:sp>
      <p:sp>
        <p:nvSpPr>
          <p:cNvPr id="5" name="Text Placeholder 4">
            <a:extLst>
              <a:ext uri="{FF2B5EF4-FFF2-40B4-BE49-F238E27FC236}">
                <a16:creationId xmlns:a16="http://schemas.microsoft.com/office/drawing/2014/main" id="{95A7648A-5DD6-442C-8B8C-18593A0D7FF2}"/>
              </a:ext>
            </a:extLst>
          </p:cNvPr>
          <p:cNvSpPr>
            <a:spLocks noGrp="1"/>
          </p:cNvSpPr>
          <p:nvPr>
            <p:ph type="body" sz="quarter" idx="3"/>
          </p:nvPr>
        </p:nvSpPr>
        <p:spPr/>
        <p:txBody>
          <a:bodyPr/>
          <a:lstStyle/>
          <a:p>
            <a:r>
              <a:rPr lang="en-US" sz="3800" b="0" i="0" dirty="0" err="1">
                <a:latin typeface="CS New Athanasius" panose="020B0500000000000000" pitchFamily="34" charset="0"/>
              </a:rPr>
              <a:t>Dikeoc</a:t>
            </a:r>
            <a:r>
              <a:rPr lang="en-US" sz="3800" b="0" i="0" dirty="0">
                <a:latin typeface="CS New Athanasius" panose="020B0500000000000000" pitchFamily="34" charset="0"/>
              </a:rPr>
              <a:t> </a:t>
            </a:r>
            <a:r>
              <a:rPr lang="en-US" sz="3800" b="0" i="0" dirty="0" err="1">
                <a:latin typeface="CS New Athanasius" panose="020B0500000000000000" pitchFamily="34" charset="0"/>
              </a:rPr>
              <a:t>ictin</a:t>
            </a:r>
            <a:r>
              <a:rPr lang="en-US" sz="3800" b="0" i="0" dirty="0">
                <a:latin typeface="CS New Athanasius" panose="020B0500000000000000" pitchFamily="34" charset="0"/>
              </a:rPr>
              <a:t>@ `o </a:t>
            </a:r>
            <a:r>
              <a:rPr lang="en-US" sz="3800" b="0" i="0" dirty="0" err="1">
                <a:latin typeface="CS New Athanasius" panose="020B0500000000000000" pitchFamily="34" charset="0"/>
              </a:rPr>
              <a:t>Patyr</a:t>
            </a:r>
            <a:r>
              <a:rPr lang="en-US" sz="3800" b="0" i="0" dirty="0">
                <a:latin typeface="CS New Athanasius" panose="020B0500000000000000" pitchFamily="34" charset="0"/>
              </a:rPr>
              <a:t>@ `</a:t>
            </a:r>
            <a:r>
              <a:rPr lang="en-US" sz="3800" b="0" i="0" dirty="0" err="1">
                <a:latin typeface="CS New Athanasius" panose="020B0500000000000000" pitchFamily="34" charset="0"/>
              </a:rPr>
              <a:t>eouboy;in</a:t>
            </a:r>
            <a:r>
              <a:rPr lang="en-US" sz="3800" b="0" i="0" dirty="0">
                <a:latin typeface="CS New Athanasius" panose="020B0500000000000000" pitchFamily="34" charset="0"/>
              </a:rPr>
              <a:t>@ ;</a:t>
            </a:r>
            <a:r>
              <a:rPr lang="en-US" sz="3800" b="0" i="0" dirty="0" err="1">
                <a:latin typeface="CS New Athanasius" panose="020B0500000000000000" pitchFamily="34" charset="0"/>
              </a:rPr>
              <a:t>epen;ebi`o</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859" y="1513394"/>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A8F6E90-0639-403C-B792-0F219528D316}"/>
              </a:ext>
            </a:extLst>
          </p:cNvPr>
          <p:cNvSpPr>
            <a:spLocks noGrp="1"/>
          </p:cNvSpPr>
          <p:nvPr>
            <p:ph type="title"/>
          </p:nvPr>
        </p:nvSpPr>
        <p:spPr/>
        <p:txBody>
          <a:bodyPr/>
          <a:lstStyle/>
          <a:p>
            <a:r>
              <a:rPr lang="ar-EG" sz="4400" b="1" i="0" kern="1200" dirty="0">
                <a:solidFill>
                  <a:schemeClr val="lt1"/>
                </a:solidFill>
                <a:latin typeface="+mn-lt"/>
                <a:ea typeface="+mn-ea"/>
                <a:cs typeface="+mn-cs"/>
              </a:rPr>
              <a:t>من اجل الحياة السمائية و الروح القدس </a:t>
            </a:r>
            <a:endParaRPr lang="en-GB" dirty="0"/>
          </a:p>
        </p:txBody>
      </p:sp>
      <p:sp>
        <p:nvSpPr>
          <p:cNvPr id="3" name="Text Placeholder 2">
            <a:extLst>
              <a:ext uri="{FF2B5EF4-FFF2-40B4-BE49-F238E27FC236}">
                <a16:creationId xmlns:a16="http://schemas.microsoft.com/office/drawing/2014/main" id="{92A3F0CB-68D5-4109-A358-CEE2891A26BC}"/>
              </a:ext>
            </a:extLst>
          </p:cNvPr>
          <p:cNvSpPr>
            <a:spLocks noGrp="1"/>
          </p:cNvSpPr>
          <p:nvPr>
            <p:ph type="body" idx="1"/>
          </p:nvPr>
        </p:nvSpPr>
        <p:spPr/>
        <p:txBody>
          <a:bodyPr/>
          <a:lstStyle/>
          <a:p>
            <a:r>
              <a:rPr lang="ar-EG" sz="4000" b="1" i="0" kern="1200" dirty="0">
                <a:solidFill>
                  <a:schemeClr val="lt1"/>
                </a:solidFill>
                <a:latin typeface="+mn-lt"/>
                <a:ea typeface="+mn-ea"/>
                <a:cs typeface="+mn-cs"/>
              </a:rPr>
              <a:t>زوئين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31E42BDB-0C65-49A8-9AAC-479003E4B471}"/>
              </a:ext>
            </a:extLst>
          </p:cNvPr>
          <p:cNvSpPr>
            <a:spLocks noGrp="1"/>
          </p:cNvSpPr>
          <p:nvPr>
            <p:ph type="body" sz="quarter" idx="3"/>
          </p:nvPr>
        </p:nvSpPr>
        <p:spPr/>
        <p:txBody>
          <a:bodyPr/>
          <a:lstStyle/>
          <a:p>
            <a:r>
              <a:rPr lang="pt-BR" sz="4000" dirty="0">
                <a:latin typeface="CS New Athanasius" panose="020B0500000000000000" pitchFamily="34" charset="0"/>
              </a:rPr>
              <a:t>zwyn `n`epouranion tou `pneuma tou `agiou.</a:t>
            </a:r>
            <a:endParaRPr lang="en-GB" sz="4000" dirty="0">
              <a:latin typeface="CS New Athanasius" panose="020B0500000000000000" pitchFamily="34" charset="0"/>
            </a:endParaRPr>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77803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03028EE-855C-4310-9EDD-DB08C9412BF1}"/>
              </a:ext>
            </a:extLst>
          </p:cNvPr>
          <p:cNvSpPr>
            <a:spLocks noGrp="1"/>
          </p:cNvSpPr>
          <p:nvPr>
            <p:ph type="title"/>
          </p:nvPr>
        </p:nvSpPr>
        <p:spPr/>
        <p:txBody>
          <a:bodyPr/>
          <a:lstStyle/>
          <a:p>
            <a:r>
              <a:rPr lang="ar-EG" sz="4400" b="1" i="0" kern="1200" dirty="0">
                <a:solidFill>
                  <a:schemeClr val="lt1"/>
                </a:solidFill>
                <a:latin typeface="+mn-lt"/>
                <a:ea typeface="+mn-ea"/>
                <a:cs typeface="+mn-cs"/>
              </a:rPr>
              <a:t>المديح يليق بالآب كنز اتضاعنا</a:t>
            </a:r>
            <a:endParaRPr lang="en-GB" dirty="0"/>
          </a:p>
        </p:txBody>
      </p:sp>
      <p:sp>
        <p:nvSpPr>
          <p:cNvPr id="3" name="Text Placeholder 2">
            <a:extLst>
              <a:ext uri="{FF2B5EF4-FFF2-40B4-BE49-F238E27FC236}">
                <a16:creationId xmlns:a16="http://schemas.microsoft.com/office/drawing/2014/main" id="{51F7147A-61A9-435C-A986-7EC5F53A6098}"/>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إيبانوس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ثى ساﭭرين ثى بين ثيـﭭيو</a:t>
            </a:r>
            <a:endParaRPr lang="ar-SA" sz="4800" b="1" dirty="0"/>
          </a:p>
        </p:txBody>
      </p:sp>
      <p:sp>
        <p:nvSpPr>
          <p:cNvPr id="5" name="Text Placeholder 4">
            <a:extLst>
              <a:ext uri="{FF2B5EF4-FFF2-40B4-BE49-F238E27FC236}">
                <a16:creationId xmlns:a16="http://schemas.microsoft.com/office/drawing/2014/main" id="{DDDBB2D6-65A9-4DB5-9AB9-D9161E52649E}"/>
              </a:ext>
            </a:extLst>
          </p:cNvPr>
          <p:cNvSpPr>
            <a:spLocks noGrp="1"/>
          </p:cNvSpPr>
          <p:nvPr>
            <p:ph type="body" sz="quarter" idx="3"/>
          </p:nvPr>
        </p:nvSpPr>
        <p:spPr/>
        <p:txBody>
          <a:bodyPr/>
          <a:lstStyle/>
          <a:p>
            <a:r>
              <a:rPr lang="pl-PL" sz="3800" dirty="0">
                <a:latin typeface="CS New Athanasius" panose="020B0500000000000000" pitchFamily="34" charset="0"/>
              </a:rPr>
              <a:t>Ypanoc ictin@ `o Patyr ;ucaurin@ ;epen;ebi`o@ </a:t>
            </a:r>
            <a:endParaRPr lang="en-GB" sz="3800" dirty="0">
              <a:latin typeface="CS New Athanasius" panose="020B0500000000000000" pitchFamily="34" charset="0"/>
            </a:endParaRPr>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28F927D-18F7-4625-B81B-FC09DA5DE188}"/>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ويسوع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62E32762-F3D5-493E-BE81-DA2704786CCD}"/>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إيسوس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861BCCCB-21E8-4A3A-BDA7-F4B2D72F2617}"/>
              </a:ext>
            </a:extLst>
          </p:cNvPr>
          <p:cNvSpPr>
            <a:spLocks noGrp="1"/>
          </p:cNvSpPr>
          <p:nvPr>
            <p:ph type="body" sz="quarter" idx="3"/>
          </p:nvPr>
        </p:nvSpPr>
        <p:spPr/>
        <p:txBody>
          <a:bodyPr/>
          <a:lstStyle/>
          <a:p>
            <a:r>
              <a:rPr lang="pt-BR" sz="4000" dirty="0">
                <a:latin typeface="CS New Athanasius" panose="020B0500000000000000" pitchFamily="34" charset="0"/>
              </a:rPr>
              <a:t>Iycouc `n`epouranion@ tou `pneuma tou `agiou.</a:t>
            </a:r>
            <a:endParaRPr lang="en-GB" sz="4000" dirty="0">
              <a:latin typeface="CS New Athanasius" panose="020B0500000000000000" pitchFamily="34" charset="0"/>
            </a:endParaRPr>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DED84A-5751-402B-AF93-B17DE5713DD6}"/>
              </a:ext>
            </a:extLst>
          </p:cNvPr>
          <p:cNvSpPr>
            <a:spLocks noGrp="1"/>
          </p:cNvSpPr>
          <p:nvPr>
            <p:ph type="title"/>
          </p:nvPr>
        </p:nvSpPr>
        <p:spPr/>
        <p:txBody>
          <a:bodyPr>
            <a:normAutofit fontScale="90000"/>
          </a:bodyPr>
          <a:lstStyle/>
          <a:p>
            <a:r>
              <a:rPr lang="ar-EG" sz="4400" b="1" i="0" kern="1200" dirty="0">
                <a:solidFill>
                  <a:schemeClr val="lt1"/>
                </a:solidFill>
                <a:latin typeface="+mn-lt"/>
                <a:ea typeface="+mn-ea"/>
                <a:cs typeface="+mn-cs"/>
              </a:rPr>
              <a:t>الرب الاب المتكلم</a:t>
            </a:r>
            <a:br>
              <a:rPr lang="ar-SA" sz="5400" b="1" dirty="0"/>
            </a:br>
            <a:endParaRPr lang="en-GB" dirty="0"/>
          </a:p>
        </p:txBody>
      </p:sp>
      <p:sp>
        <p:nvSpPr>
          <p:cNvPr id="3" name="Text Placeholder 2">
            <a:extLst>
              <a:ext uri="{FF2B5EF4-FFF2-40B4-BE49-F238E27FC236}">
                <a16:creationId xmlns:a16="http://schemas.microsoft.com/office/drawing/2014/main" id="{07F8FF8F-5C73-4D26-BB8E-02007B255AC6}"/>
              </a:ext>
            </a:extLst>
          </p:cNvPr>
          <p:cNvSpPr>
            <a:spLocks noGrp="1"/>
          </p:cNvSpPr>
          <p:nvPr>
            <p:ph type="body" idx="1"/>
          </p:nvPr>
        </p:nvSpPr>
        <p:spPr/>
        <p:txBody>
          <a:bodyPr/>
          <a:lstStyle/>
          <a:p>
            <a:r>
              <a:rPr lang="ar-EG" b="1" i="0" kern="1200" dirty="0">
                <a:solidFill>
                  <a:schemeClr val="lt1"/>
                </a:solidFill>
                <a:latin typeface="+mn-lt"/>
                <a:ea typeface="+mn-ea"/>
                <a:cs typeface="+mn-cs"/>
              </a:rPr>
              <a:t>كيريوس إستين: أو باتير لا ليـﭭسين ثى بين ثيـﭭيو</a:t>
            </a:r>
            <a:endParaRPr lang="ar-SA" sz="4800" b="1" dirty="0"/>
          </a:p>
        </p:txBody>
      </p:sp>
      <p:sp>
        <p:nvSpPr>
          <p:cNvPr id="5" name="Text Placeholder 4">
            <a:extLst>
              <a:ext uri="{FF2B5EF4-FFF2-40B4-BE49-F238E27FC236}">
                <a16:creationId xmlns:a16="http://schemas.microsoft.com/office/drawing/2014/main" id="{96B8EE61-3A5F-4B26-87C1-8EDBCAE7F2C7}"/>
              </a:ext>
            </a:extLst>
          </p:cNvPr>
          <p:cNvSpPr>
            <a:spLocks noGrp="1"/>
          </p:cNvSpPr>
          <p:nvPr>
            <p:ph type="body" sz="quarter" idx="3"/>
          </p:nvPr>
        </p:nvSpPr>
        <p:spPr/>
        <p:txBody>
          <a:bodyPr/>
          <a:lstStyle/>
          <a:p>
            <a:r>
              <a:rPr lang="en-GB" sz="4000" dirty="0" err="1">
                <a:latin typeface="CS New Athanasius" panose="020B0500000000000000" pitchFamily="34" charset="0"/>
              </a:rPr>
              <a:t>Kurioc</a:t>
            </a:r>
            <a:r>
              <a:rPr lang="en-GB" sz="4000" dirty="0">
                <a:latin typeface="CS New Athanasius" panose="020B0500000000000000" pitchFamily="34" charset="0"/>
              </a:rPr>
              <a:t> </a:t>
            </a:r>
            <a:r>
              <a:rPr lang="en-GB" sz="4000" dirty="0" err="1">
                <a:latin typeface="CS New Athanasius" panose="020B0500000000000000" pitchFamily="34" charset="0"/>
              </a:rPr>
              <a:t>ictin</a:t>
            </a:r>
            <a:r>
              <a:rPr lang="en-GB" sz="4000" dirty="0">
                <a:latin typeface="CS New Athanasius" panose="020B0500000000000000" pitchFamily="34" charset="0"/>
              </a:rPr>
              <a:t>@ `o </a:t>
            </a:r>
            <a:r>
              <a:rPr lang="en-GB" sz="4000" dirty="0" err="1">
                <a:latin typeface="CS New Athanasius" panose="020B0500000000000000" pitchFamily="34" charset="0"/>
              </a:rPr>
              <a:t>Patyr</a:t>
            </a:r>
            <a:r>
              <a:rPr lang="en-GB" sz="4000" dirty="0">
                <a:latin typeface="CS New Athanasius" panose="020B0500000000000000" pitchFamily="34" charset="0"/>
              </a:rPr>
              <a:t> </a:t>
            </a:r>
            <a:r>
              <a:rPr lang="en-GB" sz="4000" dirty="0" err="1">
                <a:latin typeface="CS New Athanasius" panose="020B0500000000000000" pitchFamily="34" charset="0"/>
              </a:rPr>
              <a:t>laleucin</a:t>
            </a:r>
            <a:r>
              <a:rPr lang="en-GB" sz="4000" dirty="0">
                <a:latin typeface="CS New Athanasius" panose="020B0500000000000000" pitchFamily="34" charset="0"/>
              </a:rPr>
              <a:t>@ ;</a:t>
            </a:r>
            <a:r>
              <a:rPr lang="en-GB" sz="4000" dirty="0" err="1">
                <a:latin typeface="CS New Athanasius" panose="020B0500000000000000" pitchFamily="34" charset="0"/>
              </a:rPr>
              <a:t>epen;ebi`o</a:t>
            </a:r>
            <a:r>
              <a:rPr lang="en-GB" sz="4000" dirty="0">
                <a:latin typeface="CS New Athanasius" panose="020B0500000000000000" pitchFamily="34" charset="0"/>
              </a:rPr>
              <a:t>@</a:t>
            </a:r>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06B92A6-E925-43FE-A9AB-1FDB8DE29667}"/>
              </a:ext>
            </a:extLst>
          </p:cNvPr>
          <p:cNvSpPr>
            <a:spLocks noGrp="1"/>
          </p:cNvSpPr>
          <p:nvPr>
            <p:ph type="title"/>
          </p:nvPr>
        </p:nvSpPr>
        <p:spPr/>
        <p:txBody>
          <a:bodyPr/>
          <a:lstStyle/>
          <a:p>
            <a:r>
              <a:rPr lang="ar-EG" sz="4400" b="1" i="0" kern="1200" dirty="0">
                <a:solidFill>
                  <a:schemeClr val="lt1"/>
                </a:solidFill>
                <a:latin typeface="+mn-lt"/>
                <a:ea typeface="+mn-ea"/>
                <a:cs typeface="+mn-cs"/>
              </a:rPr>
              <a:t>بالحق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926CE162-4312-4E2D-8C8B-39CCAF23AACE}"/>
              </a:ext>
            </a:extLst>
          </p:cNvPr>
          <p:cNvSpPr>
            <a:spLocks noGrp="1"/>
          </p:cNvSpPr>
          <p:nvPr>
            <p:ph type="body" idx="1"/>
          </p:nvPr>
        </p:nvSpPr>
        <p:spPr/>
        <p:txBody>
          <a:bodyPr/>
          <a:lstStyle/>
          <a:p>
            <a:r>
              <a:rPr lang="ar-EG" sz="4000" b="1" i="0" kern="1200" dirty="0">
                <a:solidFill>
                  <a:schemeClr val="lt1"/>
                </a:solidFill>
                <a:latin typeface="+mn-lt"/>
                <a:ea typeface="+mn-ea"/>
                <a:cs typeface="+mn-cs"/>
              </a:rPr>
              <a:t>ماطوس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5F872426-ACB1-4C5C-B4F6-9EC78E34830A}"/>
              </a:ext>
            </a:extLst>
          </p:cNvPr>
          <p:cNvSpPr>
            <a:spLocks noGrp="1"/>
          </p:cNvSpPr>
          <p:nvPr>
            <p:ph type="body" sz="quarter" idx="3"/>
          </p:nvPr>
        </p:nvSpPr>
        <p:spPr/>
        <p:txBody>
          <a:bodyPr/>
          <a:lstStyle/>
          <a:p>
            <a:r>
              <a:rPr lang="pt-BR" sz="3800" b="0" i="0" dirty="0">
                <a:latin typeface="CS New Athanasius" panose="020B0500000000000000" pitchFamily="34" charset="0"/>
              </a:rPr>
              <a:t>matouc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1A3CAD4-6721-48C2-AAA5-709F3CE13409}"/>
              </a:ext>
            </a:extLst>
          </p:cNvPr>
          <p:cNvSpPr>
            <a:spLocks noGrp="1"/>
          </p:cNvSpPr>
          <p:nvPr>
            <p:ph type="title"/>
          </p:nvPr>
        </p:nvSpPr>
        <p:spPr/>
        <p:txBody>
          <a:bodyPr/>
          <a:lstStyle/>
          <a:p>
            <a:r>
              <a:rPr lang="ar-EG" sz="4400" b="1" i="0" kern="1200" dirty="0">
                <a:solidFill>
                  <a:schemeClr val="lt1"/>
                </a:solidFill>
                <a:latin typeface="+mn-lt"/>
                <a:ea typeface="+mn-ea"/>
                <a:cs typeface="+mn-cs"/>
              </a:rPr>
              <a:t>مكرم هو الآب المتهلل باتضاعنا</a:t>
            </a:r>
            <a:endParaRPr lang="en-GB" dirty="0"/>
          </a:p>
        </p:txBody>
      </p:sp>
      <p:sp>
        <p:nvSpPr>
          <p:cNvPr id="3" name="Text Placeholder 2">
            <a:extLst>
              <a:ext uri="{FF2B5EF4-FFF2-40B4-BE49-F238E27FC236}">
                <a16:creationId xmlns:a16="http://schemas.microsoft.com/office/drawing/2014/main" id="{3FFD45CF-44A3-4DE6-8296-ADF829D78326}"/>
              </a:ext>
            </a:extLst>
          </p:cNvPr>
          <p:cNvSpPr>
            <a:spLocks noGrp="1"/>
          </p:cNvSpPr>
          <p:nvPr>
            <p:ph type="body" idx="1"/>
          </p:nvPr>
        </p:nvSpPr>
        <p:spPr/>
        <p:txBody>
          <a:bodyPr/>
          <a:lstStyle/>
          <a:p>
            <a:r>
              <a:rPr lang="ar-EG" sz="4000" b="1" i="0" kern="1200" dirty="0">
                <a:solidFill>
                  <a:schemeClr val="lt1"/>
                </a:solidFill>
                <a:latin typeface="+mn-lt"/>
                <a:ea typeface="+mn-ea"/>
                <a:cs typeface="+mn-cs"/>
              </a:rPr>
              <a:t>نيميوس إستين:أو باتير كساليـﭭسين ثى بين ثيـﭭيو</a:t>
            </a:r>
            <a:endParaRPr lang="ar-SA" sz="4800" b="1" dirty="0"/>
          </a:p>
        </p:txBody>
      </p:sp>
      <p:sp>
        <p:nvSpPr>
          <p:cNvPr id="5" name="Text Placeholder 4">
            <a:extLst>
              <a:ext uri="{FF2B5EF4-FFF2-40B4-BE49-F238E27FC236}">
                <a16:creationId xmlns:a16="http://schemas.microsoft.com/office/drawing/2014/main" id="{BE953311-23A9-4979-9168-862E0A2F3EF3}"/>
              </a:ext>
            </a:extLst>
          </p:cNvPr>
          <p:cNvSpPr>
            <a:spLocks noGrp="1"/>
          </p:cNvSpPr>
          <p:nvPr>
            <p:ph type="body" sz="quarter" idx="3"/>
          </p:nvPr>
        </p:nvSpPr>
        <p:spPr/>
        <p:txBody>
          <a:bodyPr/>
          <a:lstStyle/>
          <a:p>
            <a:r>
              <a:rPr lang="pl-PL" sz="4000" b="0" i="0" dirty="0">
                <a:latin typeface="CS New Athanasius" panose="020B0500000000000000" pitchFamily="34" charset="0"/>
              </a:rPr>
              <a:t>Nimioc ictin@ `o Patyr xaleucin@ ;epen;ebi`o@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29"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DD5A5AE-7F07-4764-8296-B4C81309263C}"/>
              </a:ext>
            </a:extLst>
          </p:cNvPr>
          <p:cNvSpPr>
            <a:spLocks noGrp="1"/>
          </p:cNvSpPr>
          <p:nvPr>
            <p:ph type="title"/>
          </p:nvPr>
        </p:nvSpPr>
        <p:spPr/>
        <p:txBody>
          <a:bodyPr/>
          <a:lstStyle/>
          <a:p>
            <a:r>
              <a:rPr lang="ar-EG" sz="4400" b="1" i="0" kern="1200" dirty="0">
                <a:solidFill>
                  <a:schemeClr val="lt1"/>
                </a:solidFill>
                <a:latin typeface="+mn-lt"/>
                <a:ea typeface="+mn-ea"/>
                <a:cs typeface="+mn-cs"/>
              </a:rPr>
              <a:t>الحق السمائي و الروح القدس </a:t>
            </a:r>
            <a:endParaRPr lang="en-GB" dirty="0"/>
          </a:p>
        </p:txBody>
      </p:sp>
      <p:sp>
        <p:nvSpPr>
          <p:cNvPr id="3" name="Text Placeholder 2">
            <a:extLst>
              <a:ext uri="{FF2B5EF4-FFF2-40B4-BE49-F238E27FC236}">
                <a16:creationId xmlns:a16="http://schemas.microsoft.com/office/drawing/2014/main" id="{1D8E237F-2288-45C2-B88D-5D6EFFE3D721}"/>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طو طو بنـﭭما طو أجيو</a:t>
            </a:r>
            <a:endParaRPr lang="ar-SA" sz="4800" b="1" dirty="0"/>
          </a:p>
        </p:txBody>
      </p:sp>
      <p:sp>
        <p:nvSpPr>
          <p:cNvPr id="5" name="Text Placeholder 4">
            <a:extLst>
              <a:ext uri="{FF2B5EF4-FFF2-40B4-BE49-F238E27FC236}">
                <a16:creationId xmlns:a16="http://schemas.microsoft.com/office/drawing/2014/main" id="{F17DB50D-D815-4471-AF1F-D41EECDDC0D0}"/>
              </a:ext>
            </a:extLst>
          </p:cNvPr>
          <p:cNvSpPr>
            <a:spLocks noGrp="1"/>
          </p:cNvSpPr>
          <p:nvPr>
            <p:ph type="body" sz="quarter" idx="3"/>
          </p:nvPr>
        </p:nvSpPr>
        <p:spPr/>
        <p:txBody>
          <a:bodyPr/>
          <a:lstStyle/>
          <a:p>
            <a:r>
              <a:rPr lang="pt-BR" sz="4000" b="0" i="0" dirty="0">
                <a:latin typeface="CS New Athanasius" panose="020B0500000000000000" pitchFamily="34" charset="0"/>
              </a:rPr>
              <a:t>ontwc `n`epouranion@ tou `pneuma tou `agiou.</a:t>
            </a:r>
            <a:endParaRPr lang="en-US" sz="4000" b="0" kern="1200" baseline="0" dirty="0">
              <a:latin typeface="CS New Athanasius" panose="020B0500000000000000" pitchFamily="34" charset="0"/>
              <a:cs typeface="+mn-cs"/>
            </a:endParaRPr>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6" y="16446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4DB30D3-1371-4F72-8E74-C3F08D2F5A39}"/>
              </a:ext>
            </a:extLst>
          </p:cNvPr>
          <p:cNvSpPr>
            <a:spLocks noGrp="1"/>
          </p:cNvSpPr>
          <p:nvPr>
            <p:ph type="title"/>
          </p:nvPr>
        </p:nvSpPr>
        <p:spPr/>
        <p:txBody>
          <a:bodyPr/>
          <a:lstStyle/>
          <a:p>
            <a:r>
              <a:rPr lang="ar-EG" sz="4400" b="1" i="0" kern="1200" dirty="0">
                <a:solidFill>
                  <a:schemeClr val="lt1"/>
                </a:solidFill>
                <a:latin typeface="+mn-lt"/>
                <a:ea typeface="+mn-ea"/>
                <a:cs typeface="+mn-cs"/>
              </a:rPr>
              <a:t>الآب هو الراعي المتكلم من اجل مذلتنا</a:t>
            </a:r>
            <a:endParaRPr lang="en-GB" dirty="0"/>
          </a:p>
        </p:txBody>
      </p:sp>
      <p:sp>
        <p:nvSpPr>
          <p:cNvPr id="3" name="Text Placeholder 2">
            <a:extLst>
              <a:ext uri="{FF2B5EF4-FFF2-40B4-BE49-F238E27FC236}">
                <a16:creationId xmlns:a16="http://schemas.microsoft.com/office/drawing/2014/main" id="{E4084D8C-3E3F-4A7E-8A6D-112C11B392BD}"/>
              </a:ext>
            </a:extLst>
          </p:cNvPr>
          <p:cNvSpPr>
            <a:spLocks noGrp="1"/>
          </p:cNvSpPr>
          <p:nvPr>
            <p:ph type="body" idx="1"/>
          </p:nvPr>
        </p:nvSpPr>
        <p:spPr/>
        <p:txBody>
          <a:bodyPr/>
          <a:lstStyle/>
          <a:p>
            <a:r>
              <a:rPr lang="ar-EG" sz="4000" b="1" i="0" kern="1200" dirty="0">
                <a:solidFill>
                  <a:schemeClr val="lt1"/>
                </a:solidFill>
                <a:latin typeface="+mn-lt"/>
                <a:ea typeface="+mn-ea"/>
                <a:cs typeface="+mn-cs"/>
              </a:rPr>
              <a:t>بى مينوس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را راﭭسين ثى بين ثيـﭭيو</a:t>
            </a:r>
            <a:endParaRPr lang="ar-SA" sz="4800" b="1" dirty="0"/>
          </a:p>
        </p:txBody>
      </p:sp>
      <p:sp>
        <p:nvSpPr>
          <p:cNvPr id="5" name="Text Placeholder 4">
            <a:extLst>
              <a:ext uri="{FF2B5EF4-FFF2-40B4-BE49-F238E27FC236}">
                <a16:creationId xmlns:a16="http://schemas.microsoft.com/office/drawing/2014/main" id="{D4BCA93C-4DED-4BAD-8961-1CA603084E52}"/>
              </a:ext>
            </a:extLst>
          </p:cNvPr>
          <p:cNvSpPr>
            <a:spLocks noGrp="1"/>
          </p:cNvSpPr>
          <p:nvPr>
            <p:ph type="body" sz="quarter" idx="3"/>
          </p:nvPr>
        </p:nvSpPr>
        <p:spPr/>
        <p:txBody>
          <a:bodyPr/>
          <a:lstStyle/>
          <a:p>
            <a:r>
              <a:rPr lang="pt-BR" sz="3800" b="0" i="0" dirty="0">
                <a:latin typeface="CS New Athanasius" panose="020B0500000000000000" pitchFamily="34" charset="0"/>
              </a:rPr>
              <a:t>Pimenoc ictin@ `o Patyr raraucin@ ;epen;ebi`o@</a:t>
            </a:r>
            <a:endParaRPr lang="en-US" sz="3800" b="0" kern="1200" baseline="0" dirty="0">
              <a:latin typeface="CS New Athanasius" panose="020B0500000000000000" pitchFamily="34" charset="0"/>
              <a:cs typeface="+mn-cs"/>
            </a:endParaRPr>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041D8A7-F0B0-4BA1-87B8-81AB1F0A172E}"/>
              </a:ext>
            </a:extLst>
          </p:cNvPr>
          <p:cNvSpPr>
            <a:spLocks noGrp="1"/>
          </p:cNvSpPr>
          <p:nvPr>
            <p:ph type="title"/>
          </p:nvPr>
        </p:nvSpPr>
        <p:spPr/>
        <p:txBody>
          <a:bodyPr/>
          <a:lstStyle/>
          <a:p>
            <a:r>
              <a:rPr lang="ar-EG" sz="4400" b="1" i="0" kern="1200" dirty="0">
                <a:solidFill>
                  <a:schemeClr val="lt1"/>
                </a:solidFill>
                <a:latin typeface="+mn-lt"/>
                <a:ea typeface="+mn-ea"/>
                <a:cs typeface="+mn-cs"/>
              </a:rPr>
              <a:t>الصليب السمائي و الروح القدس</a:t>
            </a:r>
            <a:endParaRPr lang="en-GB" dirty="0"/>
          </a:p>
        </p:txBody>
      </p:sp>
      <p:sp>
        <p:nvSpPr>
          <p:cNvPr id="3" name="Text Placeholder 2">
            <a:extLst>
              <a:ext uri="{FF2B5EF4-FFF2-40B4-BE49-F238E27FC236}">
                <a16:creationId xmlns:a16="http://schemas.microsoft.com/office/drawing/2014/main" id="{7B3316D6-9016-42F3-922E-32329500EA24}"/>
              </a:ext>
            </a:extLst>
          </p:cNvPr>
          <p:cNvSpPr>
            <a:spLocks noGrp="1"/>
          </p:cNvSpPr>
          <p:nvPr>
            <p:ph type="body" idx="1"/>
          </p:nvPr>
        </p:nvSpPr>
        <p:spPr/>
        <p:txBody>
          <a:bodyPr/>
          <a:lstStyle/>
          <a:p>
            <a:r>
              <a:rPr lang="ar-EG" sz="4000" b="1" i="0" kern="1200" dirty="0">
                <a:solidFill>
                  <a:schemeClr val="lt1"/>
                </a:solidFill>
                <a:latin typeface="+mn-lt"/>
                <a:ea typeface="+mn-ea"/>
                <a:cs typeface="+mn-cs"/>
              </a:rPr>
              <a:t>ستاﭭروس إن إيبورانيون:طو بنـﭭما طو أجيو </a:t>
            </a:r>
            <a:endParaRPr lang="ar-SA" sz="4800" b="1" dirty="0"/>
          </a:p>
        </p:txBody>
      </p:sp>
      <p:sp>
        <p:nvSpPr>
          <p:cNvPr id="5" name="Text Placeholder 4">
            <a:extLst>
              <a:ext uri="{FF2B5EF4-FFF2-40B4-BE49-F238E27FC236}">
                <a16:creationId xmlns:a16="http://schemas.microsoft.com/office/drawing/2014/main" id="{2761A1D7-8C2F-4243-8002-7FB4483767DA}"/>
              </a:ext>
            </a:extLst>
          </p:cNvPr>
          <p:cNvSpPr>
            <a:spLocks noGrp="1"/>
          </p:cNvSpPr>
          <p:nvPr>
            <p:ph type="body" sz="quarter" idx="3"/>
          </p:nvPr>
        </p:nvSpPr>
        <p:spPr/>
        <p:txBody>
          <a:bodyPr/>
          <a:lstStyle/>
          <a:p>
            <a:r>
              <a:rPr lang="pt-BR" sz="3800" b="0" i="0" dirty="0">
                <a:latin typeface="CS New Athanasius" panose="020B0500000000000000" pitchFamily="34" charset="0"/>
              </a:rPr>
              <a:t>`ctauroc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6707"/>
            <a:ext cx="9143999" cy="887953"/>
          </a:xfrm>
        </p:spPr>
        <p:txBody>
          <a:bodyPr anchor="ctr"/>
          <a:lstStyle/>
          <a:p>
            <a:r>
              <a:rPr lang="ar-EG" sz="3600" dirty="0"/>
              <a:t>إبسوتشنى إنتيه هان رومى إف هوؤو نيم إبطونف إى إبشوى إنتيه هان جاچي ني إتهيب نيم ني إثئو اونه إيڤول </a:t>
            </a:r>
          </a:p>
        </p:txBody>
      </p:sp>
      <p:sp>
        <p:nvSpPr>
          <p:cNvPr id="7" name="Text Placeholder 6"/>
          <p:cNvSpPr>
            <a:spLocks noGrp="1"/>
          </p:cNvSpPr>
          <p:nvPr>
            <p:ph type="body" sz="quarter" idx="3"/>
          </p:nvPr>
        </p:nvSpPr>
        <p:spPr>
          <a:xfrm>
            <a:off x="1" y="4975412"/>
            <a:ext cx="9144000" cy="941294"/>
          </a:xfrm>
        </p:spPr>
        <p:txBody>
          <a:bodyPr>
            <a:noAutofit/>
          </a:bodyPr>
          <a:lstStyle/>
          <a:p>
            <a:pPr>
              <a:spcBef>
                <a:spcPts val="0"/>
              </a:spcBef>
            </a:pPr>
            <a:r>
              <a:rPr lang="en-US" dirty="0"/>
              <a:t>`</a:t>
            </a:r>
            <a:r>
              <a:rPr lang="en-US" dirty="0" err="1"/>
              <a:t>pco</a:t>
            </a:r>
            <a:r>
              <a:rPr lang="en-US" dirty="0"/>
              <a:t>[</a:t>
            </a:r>
            <a:r>
              <a:rPr lang="en-US" dirty="0" err="1"/>
              <a:t>ni</a:t>
            </a:r>
            <a:r>
              <a:rPr lang="en-US" dirty="0"/>
              <a:t> `</a:t>
            </a:r>
            <a:r>
              <a:rPr lang="en-US" dirty="0" err="1"/>
              <a:t>nte</a:t>
            </a:r>
            <a:r>
              <a:rPr lang="en-US" dirty="0"/>
              <a:t> </a:t>
            </a:r>
            <a:r>
              <a:rPr lang="en-US" dirty="0" err="1"/>
              <a:t>hanrwmi</a:t>
            </a:r>
            <a:r>
              <a:rPr lang="en-US" dirty="0"/>
              <a:t> </a:t>
            </a:r>
            <a:r>
              <a:rPr lang="en-US" dirty="0" err="1"/>
              <a:t>euhwou</a:t>
            </a:r>
            <a:r>
              <a:rPr lang="en-US" dirty="0"/>
              <a:t>@ </a:t>
            </a:r>
            <a:r>
              <a:rPr lang="en-US" dirty="0" err="1"/>
              <a:t>nem</a:t>
            </a:r>
            <a:r>
              <a:rPr lang="en-US" dirty="0"/>
              <a:t> `</a:t>
            </a:r>
            <a:r>
              <a:rPr lang="en-US" dirty="0" err="1"/>
              <a:t>ptwnf</a:t>
            </a:r>
            <a:r>
              <a:rPr lang="en-US" dirty="0"/>
              <a:t> `</a:t>
            </a:r>
            <a:r>
              <a:rPr lang="en-US" dirty="0" err="1"/>
              <a:t>e`pswi</a:t>
            </a:r>
            <a:r>
              <a:rPr lang="en-US" dirty="0"/>
              <a:t> </a:t>
            </a:r>
          </a:p>
          <a:p>
            <a:pPr>
              <a:spcBef>
                <a:spcPts val="0"/>
              </a:spcBef>
            </a:pPr>
            <a:r>
              <a:rPr lang="en-US" dirty="0"/>
              <a:t>`</a:t>
            </a:r>
            <a:r>
              <a:rPr lang="en-US" dirty="0" err="1"/>
              <a:t>nte</a:t>
            </a:r>
            <a:r>
              <a:rPr lang="en-US" dirty="0"/>
              <a:t> </a:t>
            </a:r>
            <a:r>
              <a:rPr lang="en-US" dirty="0" err="1"/>
              <a:t>hanjij</a:t>
            </a:r>
            <a:r>
              <a:rPr lang="en-US" dirty="0"/>
              <a:t> </a:t>
            </a:r>
            <a:r>
              <a:rPr lang="en-US" dirty="0" err="1"/>
              <a:t>nyethyp</a:t>
            </a:r>
            <a:r>
              <a:rPr lang="en-US" dirty="0"/>
              <a:t> </a:t>
            </a:r>
            <a:r>
              <a:rPr lang="en-US" dirty="0" err="1"/>
              <a:t>nem</a:t>
            </a:r>
            <a:r>
              <a:rPr lang="en-US" dirty="0"/>
              <a:t> </a:t>
            </a:r>
            <a:r>
              <a:rPr lang="en-US" dirty="0" err="1"/>
              <a:t>nye;ouwnh</a:t>
            </a:r>
            <a:r>
              <a:rPr lang="en-US" dirty="0"/>
              <a:t> `</a:t>
            </a:r>
            <a:r>
              <a:rPr lang="en-US" dirty="0" err="1"/>
              <a:t>ebol</a:t>
            </a:r>
            <a:endParaRPr lang="en-US" dirty="0"/>
          </a:p>
        </p:txBody>
      </p:sp>
      <p:sp>
        <p:nvSpPr>
          <p:cNvPr id="3" name="Text Placeholder 2">
            <a:extLst>
              <a:ext uri="{FF2B5EF4-FFF2-40B4-BE49-F238E27FC236}">
                <a16:creationId xmlns:a16="http://schemas.microsoft.com/office/drawing/2014/main" id="{191C65FC-1DFD-48B0-992F-F8D5AD1718AB}"/>
              </a:ext>
            </a:extLst>
          </p:cNvPr>
          <p:cNvSpPr>
            <a:spLocks noGrp="1"/>
          </p:cNvSpPr>
          <p:nvPr>
            <p:ph type="body" sz="quarter" idx="10"/>
          </p:nvPr>
        </p:nvSpPr>
        <p:spPr>
          <a:xfrm>
            <a:off x="-3" y="4377534"/>
            <a:ext cx="9144000" cy="597878"/>
          </a:xfrm>
        </p:spPr>
        <p:txBody>
          <a:bodyPr/>
          <a:lstStyle/>
          <a:p>
            <a:r>
              <a:rPr lang="ar-SA" altLang="en-US" sz="3700" b="1" dirty="0">
                <a:solidFill>
                  <a:schemeClr val="bg1"/>
                </a:solidFill>
                <a:latin typeface="Times New Roman" panose="02020603050405020304" pitchFamily="18" charset="0"/>
                <a:cs typeface="Times New Roman" panose="02020603050405020304" pitchFamily="18" charset="0"/>
              </a:rPr>
              <a:t>و مؤامرة الناس الأشرار وقيام الأعداء الخفيين و الظاهرين</a:t>
            </a:r>
            <a:endParaRPr lang="en-US" sz="3700" dirty="0"/>
          </a:p>
        </p:txBody>
      </p:sp>
    </p:spTree>
    <p:extLst>
      <p:ext uri="{BB962C8B-B14F-4D97-AF65-F5344CB8AC3E}">
        <p14:creationId xmlns:p14="http://schemas.microsoft.com/office/powerpoint/2010/main" val="2119654131"/>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C26A85A-8913-42C4-B7BC-D1DFAF684CCE}"/>
              </a:ext>
            </a:extLst>
          </p:cNvPr>
          <p:cNvSpPr>
            <a:spLocks noGrp="1"/>
          </p:cNvSpPr>
          <p:nvPr>
            <p:ph type="title"/>
          </p:nvPr>
        </p:nvSpPr>
        <p:spPr>
          <a:xfrm>
            <a:off x="-94129" y="4352366"/>
            <a:ext cx="9305365" cy="553010"/>
          </a:xfrm>
        </p:spPr>
        <p:txBody>
          <a:bodyPr>
            <a:noAutofit/>
          </a:bodyPr>
          <a:lstStyle/>
          <a:p>
            <a:r>
              <a:rPr lang="ar-EG" sz="3300" b="1" i="0" kern="1200" dirty="0">
                <a:solidFill>
                  <a:schemeClr val="lt1"/>
                </a:solidFill>
                <a:latin typeface="+mn-lt"/>
                <a:ea typeface="+mn-ea"/>
                <a:cs typeface="+mn-cs"/>
              </a:rPr>
              <a:t>مكرم هو الآب المشرق على مذلتنا، بالنور السمائي و الروح القدس.</a:t>
            </a:r>
            <a:endParaRPr lang="en-GB" sz="3300" dirty="0"/>
          </a:p>
        </p:txBody>
      </p:sp>
      <p:sp>
        <p:nvSpPr>
          <p:cNvPr id="3" name="Text Placeholder 2">
            <a:extLst>
              <a:ext uri="{FF2B5EF4-FFF2-40B4-BE49-F238E27FC236}">
                <a16:creationId xmlns:a16="http://schemas.microsoft.com/office/drawing/2014/main" id="{38BD97DB-3A4E-47D5-8307-E23C729D707A}"/>
              </a:ext>
            </a:extLst>
          </p:cNvPr>
          <p:cNvSpPr>
            <a:spLocks noGrp="1"/>
          </p:cNvSpPr>
          <p:nvPr>
            <p:ph type="body" idx="1"/>
          </p:nvPr>
        </p:nvSpPr>
        <p:spPr>
          <a:xfrm>
            <a:off x="0" y="5853113"/>
            <a:ext cx="9143999" cy="1004887"/>
          </a:xfrm>
        </p:spPr>
        <p:txBody>
          <a:bodyPr anchor="ctr"/>
          <a:lstStyle/>
          <a:p>
            <a:r>
              <a:rPr lang="ar-EG" sz="3600" b="1" i="0" kern="1200" dirty="0">
                <a:solidFill>
                  <a:schemeClr val="lt1"/>
                </a:solidFill>
                <a:latin typeface="+mn-lt"/>
                <a:ea typeface="+mn-ea"/>
                <a:cs typeface="+mn-cs"/>
              </a:rPr>
              <a:t>تيميوس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إيمونفين ثى بين ثيـﭭيو: فوستير إن إيبورانيون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طو بنـﭭما طو أجيو</a:t>
            </a:r>
            <a:endParaRPr lang="ar-SA" sz="3600" b="1" dirty="0"/>
          </a:p>
        </p:txBody>
      </p:sp>
      <p:sp>
        <p:nvSpPr>
          <p:cNvPr id="5" name="Text Placeholder 4">
            <a:extLst>
              <a:ext uri="{FF2B5EF4-FFF2-40B4-BE49-F238E27FC236}">
                <a16:creationId xmlns:a16="http://schemas.microsoft.com/office/drawing/2014/main" id="{FA8CAF10-699B-4230-8D52-8B51E841A21E}"/>
              </a:ext>
            </a:extLst>
          </p:cNvPr>
          <p:cNvSpPr>
            <a:spLocks noGrp="1"/>
          </p:cNvSpPr>
          <p:nvPr>
            <p:ph type="body" sz="quarter" idx="3"/>
          </p:nvPr>
        </p:nvSpPr>
        <p:spPr>
          <a:xfrm>
            <a:off x="0" y="4905376"/>
            <a:ext cx="9144000" cy="947737"/>
          </a:xfrm>
        </p:spPr>
        <p:txBody>
          <a:bodyPr anchor="ctr"/>
          <a:lstStyle/>
          <a:p>
            <a:pPr>
              <a:spcBef>
                <a:spcPts val="0"/>
              </a:spcBef>
            </a:pPr>
            <a:r>
              <a:rPr lang="pt-BR" sz="3600" dirty="0">
                <a:latin typeface="CS New Athanasius" panose="020B0500000000000000" pitchFamily="34" charset="0"/>
              </a:rPr>
              <a:t>Timioc ictin@ `o Patyr `umonvin@ ;epen;ebi`o@</a:t>
            </a:r>
            <a:endParaRPr lang="ar-EG" sz="3600" dirty="0">
              <a:latin typeface="CS New Athanasius" panose="020B0500000000000000" pitchFamily="34" charset="0"/>
            </a:endParaRPr>
          </a:p>
          <a:p>
            <a:pPr>
              <a:spcBef>
                <a:spcPts val="0"/>
              </a:spcBef>
            </a:pPr>
            <a:r>
              <a:rPr lang="pt-BR" sz="3600" dirty="0">
                <a:latin typeface="CS New Athanasius" panose="020B0500000000000000" pitchFamily="34" charset="0"/>
              </a:rPr>
              <a:t>vwctyr `n`epouranion@ tou `pneuma tou `agiou. </a:t>
            </a:r>
            <a:endParaRPr lang="en-GB" sz="3600" dirty="0">
              <a:latin typeface="CS New Athanasius" panose="020B0500000000000000" pitchFamily="34" charset="0"/>
            </a:endParaRPr>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EE19AE2-377C-43BE-B7E6-D8B5AA5F07EA}"/>
              </a:ext>
            </a:extLst>
          </p:cNvPr>
          <p:cNvSpPr>
            <a:spLocks noGrp="1"/>
          </p:cNvSpPr>
          <p:nvPr>
            <p:ph type="title"/>
          </p:nvPr>
        </p:nvSpPr>
        <p:spPr>
          <a:xfrm>
            <a:off x="0" y="4376057"/>
            <a:ext cx="9144000" cy="782371"/>
          </a:xfrm>
        </p:spPr>
        <p:txBody>
          <a:bodyPr>
            <a:normAutofit/>
          </a:bodyPr>
          <a:lstStyle/>
          <a:p>
            <a:r>
              <a:rPr lang="ar-EG" sz="3600" b="1" i="0" kern="1200" dirty="0">
                <a:solidFill>
                  <a:schemeClr val="lt1"/>
                </a:solidFill>
                <a:latin typeface="+mn-lt"/>
                <a:ea typeface="+mn-ea"/>
                <a:cs typeface="+mn-cs"/>
              </a:rPr>
              <a:t>الفرح كائن على الدوام بالآب المبتهج بتواضعنا </a:t>
            </a:r>
            <a:endParaRPr lang="en-GB" sz="3600" dirty="0"/>
          </a:p>
        </p:txBody>
      </p:sp>
      <p:sp>
        <p:nvSpPr>
          <p:cNvPr id="3" name="Text Placeholder 2">
            <a:extLst>
              <a:ext uri="{FF2B5EF4-FFF2-40B4-BE49-F238E27FC236}">
                <a16:creationId xmlns:a16="http://schemas.microsoft.com/office/drawing/2014/main" id="{614C0FDB-F29F-4AB8-ADCD-B4AEC2A3C887}"/>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شيرى إستين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بساليـﭭسين ثى بين ثيـﭭيو</a:t>
            </a:r>
            <a:endParaRPr lang="ar-SA" sz="4400" b="1" dirty="0"/>
          </a:p>
        </p:txBody>
      </p:sp>
      <p:sp>
        <p:nvSpPr>
          <p:cNvPr id="5" name="Text Placeholder 4">
            <a:extLst>
              <a:ext uri="{FF2B5EF4-FFF2-40B4-BE49-F238E27FC236}">
                <a16:creationId xmlns:a16="http://schemas.microsoft.com/office/drawing/2014/main" id="{50BCBAD2-003D-4DCC-9C4B-A0ACB0C3D604}"/>
              </a:ext>
            </a:extLst>
          </p:cNvPr>
          <p:cNvSpPr>
            <a:spLocks noGrp="1"/>
          </p:cNvSpPr>
          <p:nvPr>
            <p:ph type="body" sz="quarter" idx="3"/>
          </p:nvPr>
        </p:nvSpPr>
        <p:spPr>
          <a:xfrm>
            <a:off x="0" y="5158429"/>
            <a:ext cx="9144000" cy="890678"/>
          </a:xfrm>
        </p:spPr>
        <p:txBody>
          <a:bodyPr anchor="ct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ictin</a:t>
            </a:r>
            <a:r>
              <a:rPr lang="en-US" sz="3600" b="0" i="0" dirty="0">
                <a:latin typeface="CS New Athanasius" panose="020B0500000000000000" pitchFamily="34" charset="0"/>
              </a:rPr>
              <a:t> </a:t>
            </a:r>
            <a:r>
              <a:rPr lang="en-US" sz="3600" b="0" i="0" dirty="0" err="1">
                <a:latin typeface="CS New Athanasius" panose="020B0500000000000000" pitchFamily="34" charset="0"/>
              </a:rPr>
              <a:t>ictin</a:t>
            </a:r>
            <a:r>
              <a:rPr lang="en-US" sz="3600" b="0" i="0" dirty="0">
                <a:latin typeface="CS New Athanasius" panose="020B0500000000000000" pitchFamily="34" charset="0"/>
              </a:rPr>
              <a:t>@ `o </a:t>
            </a:r>
            <a:r>
              <a:rPr lang="en-US" sz="3600" b="0" i="0" dirty="0" err="1">
                <a:latin typeface="CS New Athanasius" panose="020B0500000000000000" pitchFamily="34" charset="0"/>
              </a:rPr>
              <a:t>Patyr</a:t>
            </a:r>
            <a:r>
              <a:rPr lang="en-US" sz="3600" b="0" i="0" dirty="0">
                <a:latin typeface="CS New Athanasius" panose="020B0500000000000000" pitchFamily="34" charset="0"/>
              </a:rPr>
              <a:t> '</a:t>
            </a:r>
            <a:r>
              <a:rPr lang="en-US" sz="3600" b="0" i="0" dirty="0" err="1">
                <a:latin typeface="CS New Athanasius" panose="020B0500000000000000" pitchFamily="34" charset="0"/>
              </a:rPr>
              <a:t>aleucin</a:t>
            </a:r>
            <a:r>
              <a:rPr lang="en-US" sz="3600" b="0" i="0" dirty="0">
                <a:latin typeface="CS New Athanasius" panose="020B0500000000000000" pitchFamily="34" charset="0"/>
              </a:rPr>
              <a:t>@ ;</a:t>
            </a:r>
            <a:r>
              <a:rPr lang="en-US" sz="3600" b="0" i="0" dirty="0" err="1">
                <a:latin typeface="CS New Athanasius" panose="020B0500000000000000" pitchFamily="34" charset="0"/>
              </a:rPr>
              <a:t>epen;ebi`o</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87F2-56E7-4537-830D-49FF689EA713}"/>
              </a:ext>
            </a:extLst>
          </p:cNvPr>
          <p:cNvSpPr>
            <a:spLocks noGrp="1"/>
          </p:cNvSpPr>
          <p:nvPr>
            <p:ph type="title"/>
          </p:nvPr>
        </p:nvSpPr>
        <p:spPr/>
        <p:txBody>
          <a:bodyPr/>
          <a:lstStyle/>
          <a:p>
            <a:r>
              <a:rPr lang="ar-EG" sz="4400" b="1" i="0" kern="1200" dirty="0">
                <a:solidFill>
                  <a:schemeClr val="lt1"/>
                </a:solidFill>
                <a:latin typeface="+mn-lt"/>
                <a:ea typeface="+mn-ea"/>
                <a:cs typeface="+mn-cs"/>
              </a:rPr>
              <a:t>والحق السمائي </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والروح القدس</a:t>
            </a:r>
            <a:endParaRPr lang="en-GB" dirty="0"/>
          </a:p>
        </p:txBody>
      </p:sp>
      <p:sp>
        <p:nvSpPr>
          <p:cNvPr id="3" name="Text Placeholder 2">
            <a:extLst>
              <a:ext uri="{FF2B5EF4-FFF2-40B4-BE49-F238E27FC236}">
                <a16:creationId xmlns:a16="http://schemas.microsoft.com/office/drawing/2014/main" id="{2FC151F7-C9DC-4B8F-BB43-510F6DC7A59D}"/>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69AF4E6A-E8EF-4CE3-8C74-B392269D75B3}"/>
              </a:ext>
            </a:extLst>
          </p:cNvPr>
          <p:cNvSpPr>
            <a:spLocks noGrp="1"/>
          </p:cNvSpPr>
          <p:nvPr>
            <p:ph type="body" sz="quarter" idx="3"/>
          </p:nvPr>
        </p:nvSpPr>
        <p:spPr/>
        <p:txBody>
          <a:bodyPr/>
          <a:lstStyle/>
          <a:p>
            <a:r>
              <a:rPr lang="pt-BR" sz="4000" dirty="0">
                <a:latin typeface="CS New Athanasius" panose="020B0500000000000000" pitchFamily="34" charset="0"/>
              </a:rPr>
              <a:t>w`ntwc `n`epouranion@ tou `pneuma tou `agiou.</a:t>
            </a:r>
            <a:endParaRPr lang="en-GB" sz="4000" dirty="0">
              <a:latin typeface="CS New Athanasius" panose="020B0500000000000000" pitchFamily="34" charset="0"/>
            </a:endParaRPr>
          </a:p>
        </p:txBody>
      </p:sp>
      <p:sp>
        <p:nvSpPr>
          <p:cNvPr id="6" name="Rectangle 5">
            <a:hlinkClick r:id="rId2" action="ppaction://hlinksldjump"/>
            <a:extLst>
              <a:ext uri="{FF2B5EF4-FFF2-40B4-BE49-F238E27FC236}">
                <a16:creationId xmlns:a16="http://schemas.microsoft.com/office/drawing/2014/main" id="{92F4A6A2-9B52-4790-80BE-584D9447F693}"/>
              </a:ext>
            </a:extLst>
          </p:cNvPr>
          <p:cNvSpPr/>
          <p:nvPr/>
        </p:nvSpPr>
        <p:spPr>
          <a:xfrm>
            <a:off x="7530353" y="3994423"/>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4AAA5E28-68D1-4362-8BE8-3845A871DFDD}"/>
              </a:ext>
            </a:extLst>
          </p:cNvPr>
          <p:cNvSpPr/>
          <p:nvPr/>
        </p:nvSpPr>
        <p:spPr>
          <a:xfrm>
            <a:off x="5785596" y="3986763"/>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20C03FF-3E47-46DC-91A0-34D79BCF8B0D}"/>
              </a:ext>
            </a:extLst>
          </p:cNvPr>
          <p:cNvSpPr/>
          <p:nvPr/>
        </p:nvSpPr>
        <p:spPr>
          <a:xfrm>
            <a:off x="4403909" y="4004032"/>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382B7C7E-FFE6-4A3A-AB72-01E917C05EB4}"/>
              </a:ext>
            </a:extLst>
          </p:cNvPr>
          <p:cNvSpPr/>
          <p:nvPr/>
        </p:nvSpPr>
        <p:spPr>
          <a:xfrm>
            <a:off x="3667683" y="399637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6" action="ppaction://hlinksldjump"/>
            <a:extLst>
              <a:ext uri="{FF2B5EF4-FFF2-40B4-BE49-F238E27FC236}">
                <a16:creationId xmlns:a16="http://schemas.microsoft.com/office/drawing/2014/main" id="{20367541-939A-4CE9-A511-42C1185B9C5D}"/>
              </a:ext>
            </a:extLst>
          </p:cNvPr>
          <p:cNvSpPr/>
          <p:nvPr/>
        </p:nvSpPr>
        <p:spPr>
          <a:xfrm>
            <a:off x="2636741" y="403675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7" action="ppaction://hlinksldjump"/>
            <a:extLst>
              <a:ext uri="{FF2B5EF4-FFF2-40B4-BE49-F238E27FC236}">
                <a16:creationId xmlns:a16="http://schemas.microsoft.com/office/drawing/2014/main" id="{692BFA5B-D01E-449B-9C47-C159C0647ADD}"/>
              </a:ext>
            </a:extLst>
          </p:cNvPr>
          <p:cNvSpPr txBox="1"/>
          <p:nvPr/>
        </p:nvSpPr>
        <p:spPr>
          <a:xfrm>
            <a:off x="1645019" y="4007932"/>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2" name="TextBox 11">
            <a:hlinkClick r:id="rId8" action="ppaction://hlinksldjump"/>
            <a:extLst>
              <a:ext uri="{FF2B5EF4-FFF2-40B4-BE49-F238E27FC236}">
                <a16:creationId xmlns:a16="http://schemas.microsoft.com/office/drawing/2014/main" id="{7BFD1312-704B-4B05-9BB9-F8761284987D}"/>
              </a:ext>
            </a:extLst>
          </p:cNvPr>
          <p:cNvSpPr txBox="1"/>
          <p:nvPr/>
        </p:nvSpPr>
        <p:spPr>
          <a:xfrm>
            <a:off x="155757" y="4000271"/>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7319-A724-4262-93E9-15B88B1E4435}"/>
              </a:ext>
            </a:extLst>
          </p:cNvPr>
          <p:cNvSpPr>
            <a:spLocks noGrp="1"/>
          </p:cNvSpPr>
          <p:nvPr>
            <p:ph type="title"/>
          </p:nvPr>
        </p:nvSpPr>
        <p:spPr>
          <a:xfrm>
            <a:off x="-1" y="4323029"/>
            <a:ext cx="9144000" cy="782371"/>
          </a:xfrm>
        </p:spPr>
        <p:txBody>
          <a:bodyPr/>
          <a:lstStyle/>
          <a:p>
            <a:r>
              <a:rPr lang="ar-SA" sz="4400" dirty="0">
                <a:solidFill>
                  <a:schemeClr val="bg1"/>
                </a:solidFill>
                <a:cs typeface="Traditional Arabic" pitchFamily="2" charset="-78"/>
              </a:rPr>
              <a:t>سبع مرات كل يوم</a:t>
            </a:r>
            <a:r>
              <a:rPr lang="ar-EG" sz="4400" dirty="0">
                <a:solidFill>
                  <a:schemeClr val="bg1"/>
                </a:solidFill>
                <a:cs typeface="Traditional Arabic" pitchFamily="2" charset="-78"/>
              </a:rPr>
              <a:t> :</a:t>
            </a:r>
            <a:r>
              <a:rPr lang="ar-SA" sz="4400" dirty="0">
                <a:solidFill>
                  <a:schemeClr val="bg1"/>
                </a:solidFill>
                <a:cs typeface="Traditional Arabic" pitchFamily="2" charset="-78"/>
              </a:rPr>
              <a:t> من كل قلبي</a:t>
            </a:r>
            <a:r>
              <a:rPr lang="ar-EG" sz="4400" dirty="0">
                <a:solidFill>
                  <a:schemeClr val="bg1"/>
                </a:solidFill>
                <a:cs typeface="Traditional Arabic" pitchFamily="2" charset="-78"/>
              </a:rPr>
              <a:t> </a:t>
            </a:r>
            <a:r>
              <a:rPr lang="ar-SA" sz="4400" dirty="0">
                <a:solidFill>
                  <a:schemeClr val="bg1"/>
                </a:solidFill>
                <a:cs typeface="Traditional Arabic" pitchFamily="2" charset="-78"/>
              </a:rPr>
              <a:t>أبارك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سمك </a:t>
            </a:r>
            <a:r>
              <a:rPr lang="ar-EG" sz="4400" dirty="0">
                <a:solidFill>
                  <a:schemeClr val="bg1"/>
                </a:solidFill>
                <a:cs typeface="Traditional Arabic" pitchFamily="2" charset="-78"/>
              </a:rPr>
              <a:t>: </a:t>
            </a:r>
            <a:r>
              <a:rPr lang="ar-SA" sz="4400" dirty="0">
                <a:solidFill>
                  <a:schemeClr val="bg1"/>
                </a:solidFill>
                <a:cs typeface="Traditional Arabic" pitchFamily="2" charset="-78"/>
              </a:rPr>
              <a:t>يارب الكل</a:t>
            </a:r>
            <a:endParaRPr lang="en-GB" dirty="0"/>
          </a:p>
        </p:txBody>
      </p:sp>
      <p:sp>
        <p:nvSpPr>
          <p:cNvPr id="3" name="Text Placeholder 2">
            <a:extLst>
              <a:ext uri="{FF2B5EF4-FFF2-40B4-BE49-F238E27FC236}">
                <a16:creationId xmlns:a16="http://schemas.microsoft.com/office/drawing/2014/main" id="{251F3FAB-D202-453D-9454-6CC1FC65F0E3}"/>
              </a:ext>
            </a:extLst>
          </p:cNvPr>
          <p:cNvSpPr>
            <a:spLocks noGrp="1"/>
          </p:cNvSpPr>
          <p:nvPr>
            <p:ph type="body" idx="1"/>
          </p:nvPr>
        </p:nvSpPr>
        <p:spPr>
          <a:xfrm>
            <a:off x="0" y="6003859"/>
            <a:ext cx="9143999" cy="854141"/>
          </a:xfrm>
        </p:spPr>
        <p:txBody>
          <a:bodyPr anchor="ctr"/>
          <a:lstStyle/>
          <a:p>
            <a:r>
              <a:rPr kumimoji="0" lang="ar-EG" sz="3400" b="1" i="0" u="none" strike="noStrike" cap="none" normalizeH="0" baseline="0" dirty="0">
                <a:ln>
                  <a:noFill/>
                </a:ln>
                <a:solidFill>
                  <a:schemeClr val="bg1"/>
                </a:solidFill>
                <a:effectLst/>
                <a:latin typeface="Arial" charset="0"/>
                <a:cs typeface="+mj-cs"/>
              </a:rPr>
              <a:t>شاشف إنسوب إمميني : إيفول خيـن باهيت تيـرف</a:t>
            </a:r>
            <a:r>
              <a:rPr lang="ar-EG" sz="3400" dirty="0">
                <a:latin typeface="Arial" charset="0"/>
                <a:cs typeface="+mj-cs"/>
              </a:rPr>
              <a:t> </a:t>
            </a:r>
            <a:r>
              <a:rPr kumimoji="0" lang="ar-EG" sz="3400" b="1" i="0" u="none" strike="noStrike" cap="none" normalizeH="0" baseline="0" dirty="0">
                <a:ln>
                  <a:noFill/>
                </a:ln>
                <a:solidFill>
                  <a:schemeClr val="bg1"/>
                </a:solidFill>
                <a:effectLst/>
                <a:latin typeface="Arial" charset="0"/>
                <a:cs typeface="+mj-cs"/>
              </a:rPr>
              <a:t>تينا إسمو إيه بيكران : إبشويـس إم بي إيه إب تيرف </a:t>
            </a:r>
            <a:endParaRPr lang="ar-SA" sz="3400" dirty="0">
              <a:cs typeface="+mj-cs"/>
            </a:endParaRPr>
          </a:p>
        </p:txBody>
      </p:sp>
      <p:sp>
        <p:nvSpPr>
          <p:cNvPr id="4" name="Text Placeholder 3">
            <a:extLst>
              <a:ext uri="{FF2B5EF4-FFF2-40B4-BE49-F238E27FC236}">
                <a16:creationId xmlns:a16="http://schemas.microsoft.com/office/drawing/2014/main" id="{454EE55F-2BA7-408D-9CD7-BA91C1857337}"/>
              </a:ext>
            </a:extLst>
          </p:cNvPr>
          <p:cNvSpPr>
            <a:spLocks noGrp="1"/>
          </p:cNvSpPr>
          <p:nvPr>
            <p:ph type="body" sz="quarter" idx="3"/>
          </p:nvPr>
        </p:nvSpPr>
        <p:spPr>
          <a:xfrm>
            <a:off x="0" y="4992914"/>
            <a:ext cx="9144000" cy="1010945"/>
          </a:xfrm>
        </p:spPr>
        <p:txBody>
          <a:bodyPr anchor="ct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Sasf</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ncop</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mmyni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ebolqen</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pahyt</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tyrf</a:t>
            </a:r>
            <a:r>
              <a:rPr kumimoji="0" lang="en-US" sz="3600" b="0" i="0" u="none" strike="noStrike" cap="none" normalizeH="0" baseline="0" dirty="0">
                <a:ln>
                  <a:noFill/>
                </a:ln>
                <a:effectLst/>
                <a:latin typeface="CS New Athanasius" panose="020B0500000000000000" pitchFamily="34" charset="0"/>
              </a:rPr>
              <a:t>@</a:t>
            </a:r>
            <a:r>
              <a:rPr kumimoji="0" lang="ar-EG"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a:ln>
                  <a:noFill/>
                </a:ln>
                <a:effectLst/>
                <a:latin typeface="CS New Athanasius" panose="020B0500000000000000" pitchFamily="34" charset="0"/>
              </a:rPr>
              <a:t>]</a:t>
            </a:r>
            <a:r>
              <a:rPr kumimoji="0" lang="en-US" sz="3600" b="0" i="0" u="none" strike="noStrike" cap="none" normalizeH="0" baseline="0" dirty="0" err="1">
                <a:ln>
                  <a:noFill/>
                </a:ln>
                <a:effectLst/>
                <a:latin typeface="CS New Athanasius" panose="020B0500000000000000" pitchFamily="34" charset="0"/>
              </a:rPr>
              <a:t>na`cmou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epekran</a:t>
            </a:r>
            <a:r>
              <a:rPr kumimoji="0" lang="en-US" sz="3600" b="0" i="0" u="none" strike="noStrike" cap="none" normalizeH="0" baseline="0" dirty="0">
                <a:ln>
                  <a:noFill/>
                </a:ln>
                <a:effectLst/>
                <a:latin typeface="CS New Athanasius" panose="020B0500000000000000" pitchFamily="34" charset="0"/>
              </a:rPr>
              <a:t>@ `P=o=c `</a:t>
            </a:r>
            <a:r>
              <a:rPr kumimoji="0" lang="en-US" sz="3600" b="0" i="0" u="none" strike="noStrike" cap="none" normalizeH="0" baseline="0" dirty="0" err="1">
                <a:ln>
                  <a:noFill/>
                </a:ln>
                <a:effectLst/>
                <a:latin typeface="CS New Athanasius" panose="020B0500000000000000" pitchFamily="34" charset="0"/>
              </a:rPr>
              <a:t>mpi`e`ptyrf</a:t>
            </a:r>
            <a:r>
              <a:rPr kumimoji="0" lang="en-US" sz="3600" b="0" i="0" u="none" strike="noStrike" cap="none" normalizeH="0" baseline="0" dirty="0">
                <a:ln>
                  <a:noFill/>
                </a:ln>
                <a:effectLst/>
                <a:latin typeface="CS New Athanasius" panose="020B0500000000000000" pitchFamily="34" charset="0"/>
              </a:rPr>
              <a:t>.</a:t>
            </a:r>
          </a:p>
        </p:txBody>
      </p:sp>
      <p:sp>
        <p:nvSpPr>
          <p:cNvPr id="5" name="Rectangle 4">
            <a:hlinkClick r:id="rId2" action="ppaction://hlinksldjump"/>
            <a:extLst>
              <a:ext uri="{FF2B5EF4-FFF2-40B4-BE49-F238E27FC236}">
                <a16:creationId xmlns:a16="http://schemas.microsoft.com/office/drawing/2014/main" id="{9CCB73E0-9F6B-46F1-BD09-3133242D93A8}"/>
              </a:ext>
            </a:extLst>
          </p:cNvPr>
          <p:cNvSpPr/>
          <p:nvPr/>
        </p:nvSpPr>
        <p:spPr>
          <a:xfrm>
            <a:off x="6844541" y="4020090"/>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1B5231D2-AFBD-4643-838C-5EAF36FCF693}"/>
              </a:ext>
            </a:extLst>
          </p:cNvPr>
          <p:cNvSpPr/>
          <p:nvPr/>
        </p:nvSpPr>
        <p:spPr>
          <a:xfrm>
            <a:off x="5419161" y="4046899"/>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C17DC7B-E347-4A46-9A2F-015FD2EAD2F7}"/>
              </a:ext>
            </a:extLst>
          </p:cNvPr>
          <p:cNvSpPr/>
          <p:nvPr/>
        </p:nvSpPr>
        <p:spPr>
          <a:xfrm>
            <a:off x="4639241" y="4023781"/>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13725D38-F1DA-4084-B7D8-FADAB283D514}"/>
              </a:ext>
            </a:extLst>
          </p:cNvPr>
          <p:cNvSpPr/>
          <p:nvPr/>
        </p:nvSpPr>
        <p:spPr>
          <a:xfrm>
            <a:off x="3571310" y="405250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6" action="ppaction://hlinksldjump"/>
            <a:extLst>
              <a:ext uri="{FF2B5EF4-FFF2-40B4-BE49-F238E27FC236}">
                <a16:creationId xmlns:a16="http://schemas.microsoft.com/office/drawing/2014/main" id="{90CD7541-F8C1-47F1-AD3A-11030643EA40}"/>
              </a:ext>
            </a:extLst>
          </p:cNvPr>
          <p:cNvSpPr txBox="1"/>
          <p:nvPr/>
        </p:nvSpPr>
        <p:spPr>
          <a:xfrm>
            <a:off x="2535894" y="4046899"/>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6" name="TextBox 5">
            <a:hlinkClick r:id="rId7" action="ppaction://hlinksldjump"/>
            <a:extLst>
              <a:ext uri="{FF2B5EF4-FFF2-40B4-BE49-F238E27FC236}">
                <a16:creationId xmlns:a16="http://schemas.microsoft.com/office/drawing/2014/main" id="{F809166B-1887-4847-9091-5746B91033CC}"/>
              </a:ext>
            </a:extLst>
          </p:cNvPr>
          <p:cNvSpPr txBox="1"/>
          <p:nvPr/>
        </p:nvSpPr>
        <p:spPr>
          <a:xfrm>
            <a:off x="1009643" y="4020090"/>
            <a:ext cx="1398493" cy="400110"/>
          </a:xfrm>
          <a:prstGeom prst="rect">
            <a:avLst/>
          </a:prstGeom>
          <a:noFill/>
        </p:spPr>
        <p:txBody>
          <a:bodyPr wrap="square" rtlCol="0">
            <a:spAutoFit/>
          </a:bodyPr>
          <a:lstStyle/>
          <a:p>
            <a:pPr algn="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620749132"/>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E560-103C-43BC-A7CC-A8C9B2940572}"/>
              </a:ext>
            </a:extLst>
          </p:cNvPr>
          <p:cNvSpPr>
            <a:spLocks noGrp="1"/>
          </p:cNvSpPr>
          <p:nvPr>
            <p:ph type="title"/>
          </p:nvPr>
        </p:nvSpPr>
        <p:spPr>
          <a:xfrm>
            <a:off x="0" y="4343400"/>
            <a:ext cx="9144000" cy="782371"/>
          </a:xfrm>
        </p:spPr>
        <p:txBody>
          <a:bodyPr/>
          <a:lstStyle/>
          <a:p>
            <a:r>
              <a:rPr lang="ar-EG" sz="4400" dirty="0">
                <a:solidFill>
                  <a:schemeClr val="bg1"/>
                </a:solidFill>
                <a:cs typeface="Traditional Arabic" pitchFamily="2" charset="-78"/>
              </a:rPr>
              <a:t>ذكرتُ اسمك : فتعزيتُ يا ملك الدهور : و</a:t>
            </a:r>
            <a:r>
              <a:rPr lang="en-US" sz="4400" dirty="0">
                <a:solidFill>
                  <a:schemeClr val="bg1"/>
                </a:solidFill>
                <a:cs typeface="Traditional Arabic" pitchFamily="2" charset="-78"/>
              </a:rPr>
              <a:t> </a:t>
            </a:r>
            <a:r>
              <a:rPr lang="ar-EG" sz="4400" dirty="0">
                <a:solidFill>
                  <a:schemeClr val="bg1"/>
                </a:solidFill>
                <a:cs typeface="Traditional Arabic" pitchFamily="2" charset="-78"/>
              </a:rPr>
              <a:t>إله الآلهة</a:t>
            </a:r>
            <a:endParaRPr lang="en-GB" dirty="0"/>
          </a:p>
        </p:txBody>
      </p:sp>
      <p:sp>
        <p:nvSpPr>
          <p:cNvPr id="3" name="Text Placeholder 2">
            <a:extLst>
              <a:ext uri="{FF2B5EF4-FFF2-40B4-BE49-F238E27FC236}">
                <a16:creationId xmlns:a16="http://schemas.microsoft.com/office/drawing/2014/main" id="{380630DF-0D86-4819-87EA-3D127F8479B7}"/>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Arial" charset="0"/>
                <a:cs typeface="+mj-cs"/>
              </a:rPr>
              <a:t>أي إر إفميفئي إم بيك ران : أووه أي جيم نومتي</a:t>
            </a:r>
            <a:r>
              <a:rPr lang="ar-EG" sz="3200" dirty="0">
                <a:latin typeface="Arial" charset="0"/>
                <a:cs typeface="+mj-cs"/>
              </a:rPr>
              <a:t> </a:t>
            </a:r>
            <a:r>
              <a:rPr kumimoji="0" lang="ar-EG" sz="3200" b="1" i="0" u="none" strike="noStrike" cap="none" normalizeH="0" baseline="0" dirty="0">
                <a:ln>
                  <a:noFill/>
                </a:ln>
                <a:solidFill>
                  <a:schemeClr val="bg1"/>
                </a:solidFill>
                <a:effectLst/>
                <a:latin typeface="Arial" charset="0"/>
                <a:cs typeface="+mj-cs"/>
              </a:rPr>
              <a:t>إب أوو رو إن ني إيه أون : إفنوتي إنتيه ني نوتي </a:t>
            </a:r>
            <a:endParaRPr lang="ar-SA" sz="3200" dirty="0">
              <a:cs typeface="+mj-cs"/>
            </a:endParaRPr>
          </a:p>
        </p:txBody>
      </p:sp>
      <p:sp>
        <p:nvSpPr>
          <p:cNvPr id="4" name="Text Placeholder 3">
            <a:extLst>
              <a:ext uri="{FF2B5EF4-FFF2-40B4-BE49-F238E27FC236}">
                <a16:creationId xmlns:a16="http://schemas.microsoft.com/office/drawing/2014/main" id="{F5FDB3CA-76C5-4C34-907D-2C58471ED00F}"/>
              </a:ext>
            </a:extLst>
          </p:cNvPr>
          <p:cNvSpPr>
            <a:spLocks noGrp="1"/>
          </p:cNvSpPr>
          <p:nvPr>
            <p:ph type="body" sz="quarter" idx="3"/>
          </p:nvPr>
        </p:nvSpPr>
        <p:spPr>
          <a:xfrm>
            <a:off x="-1" y="5264189"/>
            <a:ext cx="9144000" cy="682357"/>
          </a:xfrm>
        </p:spPr>
        <p:txBody>
          <a:bodyPr/>
          <a:lstStyle/>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Aier`vmeui `mpekran@ ouoh aijemnom]@</a:t>
            </a:r>
          </a:p>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 `pouro `nni`ewn@ V] `nte ninou].</a:t>
            </a:r>
          </a:p>
        </p:txBody>
      </p:sp>
    </p:spTree>
    <p:extLst>
      <p:ext uri="{BB962C8B-B14F-4D97-AF65-F5344CB8AC3E}">
        <p14:creationId xmlns:p14="http://schemas.microsoft.com/office/powerpoint/2010/main" val="341788997"/>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0FD7-765E-494D-A3DF-770398707DE7}"/>
              </a:ext>
            </a:extLst>
          </p:cNvPr>
          <p:cNvSpPr>
            <a:spLocks noGrp="1"/>
          </p:cNvSpPr>
          <p:nvPr>
            <p:ph type="title"/>
          </p:nvPr>
        </p:nvSpPr>
        <p:spPr>
          <a:xfrm>
            <a:off x="0" y="4343400"/>
            <a:ext cx="9144000" cy="782371"/>
          </a:xfrm>
        </p:spPr>
        <p:txBody>
          <a:bodyPr>
            <a:normAutofit/>
          </a:bodyPr>
          <a:lstStyle/>
          <a:p>
            <a:r>
              <a:rPr lang="ar-EG" sz="3800" dirty="0">
                <a:solidFill>
                  <a:schemeClr val="bg1"/>
                </a:solidFill>
                <a:cs typeface="Traditional Arabic" pitchFamily="2" charset="-78"/>
              </a:rPr>
              <a:t>يسوع المسيح إلهنا : الحقيقي الذي أتى من أجل خلاصنا : متجسدًا</a:t>
            </a:r>
            <a:endParaRPr lang="en-GB" sz="3800" dirty="0"/>
          </a:p>
        </p:txBody>
      </p:sp>
      <p:sp>
        <p:nvSpPr>
          <p:cNvPr id="3" name="Text Placeholder 2">
            <a:extLst>
              <a:ext uri="{FF2B5EF4-FFF2-40B4-BE49-F238E27FC236}">
                <a16:creationId xmlns:a16="http://schemas.microsoft.com/office/drawing/2014/main" id="{551276F3-2000-458A-9537-7CAF0680477E}"/>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Arial" charset="0"/>
                <a:cs typeface="+mj-cs"/>
              </a:rPr>
              <a:t>إيسوس بخرستوس بين نوتي : بي آليثينوس في إيطـاف إثفيـه بيـن سـوتـي : آف إرصوماتيكوس</a:t>
            </a:r>
            <a:endParaRPr lang="ar-SA" sz="2800" dirty="0">
              <a:cs typeface="+mj-cs"/>
            </a:endParaRPr>
          </a:p>
        </p:txBody>
      </p:sp>
      <p:sp>
        <p:nvSpPr>
          <p:cNvPr id="4" name="Text Placeholder 3">
            <a:extLst>
              <a:ext uri="{FF2B5EF4-FFF2-40B4-BE49-F238E27FC236}">
                <a16:creationId xmlns:a16="http://schemas.microsoft.com/office/drawing/2014/main" id="{1057BFCA-E021-4776-8812-064AB83F45CB}"/>
              </a:ext>
            </a:extLst>
          </p:cNvPr>
          <p:cNvSpPr>
            <a:spLocks noGrp="1"/>
          </p:cNvSpPr>
          <p:nvPr>
            <p:ph type="body" sz="quarter" idx="3"/>
          </p:nvPr>
        </p:nvSpPr>
        <p:spPr>
          <a:xfrm>
            <a:off x="-1" y="5366750"/>
            <a:ext cx="9144000" cy="682357"/>
          </a:xfrm>
        </p:spPr>
        <p:txBody>
          <a:bodyP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Iycouc</a:t>
            </a:r>
            <a:r>
              <a:rPr kumimoji="0" lang="en-US" sz="3600" b="0" i="0" u="none" strike="noStrike" cap="none" normalizeH="0" baseline="0" dirty="0">
                <a:ln>
                  <a:noFill/>
                </a:ln>
                <a:effectLst/>
                <a:latin typeface="CS New Athanasius" panose="020B0500000000000000" pitchFamily="34" charset="0"/>
              </a:rPr>
              <a:t> Pi`,</a:t>
            </a:r>
            <a:r>
              <a:rPr kumimoji="0" lang="en-US" sz="3600" b="0" i="0" u="none" strike="noStrike" cap="none" normalizeH="0" baseline="0" dirty="0" err="1">
                <a:ln>
                  <a:noFill/>
                </a:ln>
                <a:effectLst/>
                <a:latin typeface="CS New Athanasius" panose="020B0500000000000000" pitchFamily="34" charset="0"/>
              </a:rPr>
              <a:t>rictoc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Pennou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pi`aly;inoc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vy`etaf`i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e;be</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pencw</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afercwmatikoc</a:t>
            </a:r>
            <a:r>
              <a:rPr kumimoji="0" lang="en-US" sz="36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4096325619"/>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7F6F-80C4-45EA-B930-E6ED48850F42}"/>
              </a:ext>
            </a:extLst>
          </p:cNvPr>
          <p:cNvSpPr>
            <a:spLocks noGrp="1"/>
          </p:cNvSpPr>
          <p:nvPr>
            <p:ph type="title"/>
          </p:nvPr>
        </p:nvSpPr>
        <p:spPr>
          <a:xfrm>
            <a:off x="0" y="4323029"/>
            <a:ext cx="9144000" cy="782371"/>
          </a:xfrm>
        </p:spPr>
        <p:txBody>
          <a:bodyPr/>
          <a:lstStyle/>
          <a:p>
            <a:r>
              <a:rPr lang="ar-EG" sz="3600" dirty="0">
                <a:effectLst/>
                <a:latin typeface="Tahoma" panose="020B0604030504040204" pitchFamily="34" charset="0"/>
              </a:rPr>
              <a:t>وتجسد: من الروح القدس: ومن مريم: العروس الطاهرة</a:t>
            </a:r>
            <a:endParaRPr lang="en-GB" sz="3600" dirty="0"/>
          </a:p>
        </p:txBody>
      </p:sp>
      <p:sp>
        <p:nvSpPr>
          <p:cNvPr id="3" name="Text Placeholder 2">
            <a:extLst>
              <a:ext uri="{FF2B5EF4-FFF2-40B4-BE49-F238E27FC236}">
                <a16:creationId xmlns:a16="http://schemas.microsoft.com/office/drawing/2014/main" id="{474DDE0A-125D-4798-8B04-C58FED9764DC}"/>
              </a:ext>
            </a:extLst>
          </p:cNvPr>
          <p:cNvSpPr>
            <a:spLocks noGrp="1"/>
          </p:cNvSpPr>
          <p:nvPr>
            <p:ph type="body" idx="1"/>
          </p:nvPr>
        </p:nvSpPr>
        <p:spPr/>
        <p:txBody>
          <a:bodyPr anchor="ctr"/>
          <a:lstStyle/>
          <a:p>
            <a:r>
              <a:rPr lang="ar-EG" sz="3200" dirty="0">
                <a:effectLst/>
                <a:latin typeface="Tahoma" panose="020B0604030504040204" pitchFamily="34" charset="0"/>
              </a:rPr>
              <a:t>أفتشي ساركس إيفول: خين بي إبنفما إثؤواب: نيم إيفول خين ماريا: تي شيليت إثؤواب</a:t>
            </a:r>
            <a:endParaRPr lang="en-GB" sz="3200" dirty="0"/>
          </a:p>
        </p:txBody>
      </p:sp>
      <p:sp>
        <p:nvSpPr>
          <p:cNvPr id="4" name="Text Placeholder 3">
            <a:extLst>
              <a:ext uri="{FF2B5EF4-FFF2-40B4-BE49-F238E27FC236}">
                <a16:creationId xmlns:a16="http://schemas.microsoft.com/office/drawing/2014/main" id="{A162E152-1321-49BA-AF56-9F5C1488A7CF}"/>
              </a:ext>
            </a:extLst>
          </p:cNvPr>
          <p:cNvSpPr>
            <a:spLocks noGrp="1"/>
          </p:cNvSpPr>
          <p:nvPr>
            <p:ph type="body" sz="quarter" idx="3"/>
          </p:nvPr>
        </p:nvSpPr>
        <p:spPr>
          <a:xfrm>
            <a:off x="-1" y="5366750"/>
            <a:ext cx="9144000" cy="682357"/>
          </a:xfrm>
        </p:spPr>
        <p:txBody>
          <a:bodyPr/>
          <a:lstStyle/>
          <a:p>
            <a:r>
              <a:rPr lang="pt-BR" sz="3600" dirty="0">
                <a:effectLst/>
                <a:latin typeface="CS New Athanasius" panose="020B0500000000000000" pitchFamily="34" charset="0"/>
              </a:rPr>
              <a:t>Af[icarx `ebol@ qen Pi`pneuma e;ouab@ nem `ebolqen Mari`a@ ]selet e;ouab.</a:t>
            </a:r>
          </a:p>
        </p:txBody>
      </p:sp>
    </p:spTree>
    <p:extLst>
      <p:ext uri="{BB962C8B-B14F-4D97-AF65-F5344CB8AC3E}">
        <p14:creationId xmlns:p14="http://schemas.microsoft.com/office/powerpoint/2010/main" val="801761649"/>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9A33-3CE7-432F-91ED-B294AECF824B}"/>
              </a:ext>
            </a:extLst>
          </p:cNvPr>
          <p:cNvSpPr>
            <a:spLocks noGrp="1"/>
          </p:cNvSpPr>
          <p:nvPr>
            <p:ph type="title"/>
          </p:nvPr>
        </p:nvSpPr>
        <p:spPr>
          <a:xfrm>
            <a:off x="-1" y="4359919"/>
            <a:ext cx="9144000" cy="682357"/>
          </a:xfrm>
        </p:spPr>
        <p:txBody>
          <a:bodyPr/>
          <a:lstStyle/>
          <a:p>
            <a:r>
              <a:rPr lang="ar-EG" sz="3600" dirty="0">
                <a:effectLst/>
                <a:latin typeface="Tahoma" panose="020B0604030504040204" pitchFamily="34" charset="0"/>
              </a:rPr>
              <a:t>وقلب حزنناً: وكل ضيقنا: إلي فرح قلب: وتهليل كلي</a:t>
            </a:r>
            <a:r>
              <a:rPr lang="ar-EG" sz="3600" dirty="0">
                <a:latin typeface="Tahoma" panose="020B0604030504040204" pitchFamily="34" charset="0"/>
              </a:rPr>
              <a:t>.</a:t>
            </a:r>
            <a:r>
              <a:rPr lang="ar-EG" sz="3600" dirty="0">
                <a:effectLst/>
                <a:latin typeface="Tahoma" panose="020B0604030504040204" pitchFamily="34" charset="0"/>
              </a:rPr>
              <a:t>  </a:t>
            </a:r>
            <a:endParaRPr lang="en-GB" sz="3600" dirty="0"/>
          </a:p>
        </p:txBody>
      </p:sp>
      <p:sp>
        <p:nvSpPr>
          <p:cNvPr id="3" name="Text Placeholder 2">
            <a:extLst>
              <a:ext uri="{FF2B5EF4-FFF2-40B4-BE49-F238E27FC236}">
                <a16:creationId xmlns:a16="http://schemas.microsoft.com/office/drawing/2014/main" id="{7E532F89-23E8-4127-8A60-BBA120B3641B}"/>
              </a:ext>
            </a:extLst>
          </p:cNvPr>
          <p:cNvSpPr>
            <a:spLocks noGrp="1"/>
          </p:cNvSpPr>
          <p:nvPr>
            <p:ph type="body" idx="1"/>
          </p:nvPr>
        </p:nvSpPr>
        <p:spPr/>
        <p:txBody>
          <a:bodyPr/>
          <a:lstStyle/>
          <a:p>
            <a:pPr>
              <a:spcBef>
                <a:spcPts val="600"/>
              </a:spcBef>
            </a:pPr>
            <a:r>
              <a:rPr lang="ar-EG" sz="3200" dirty="0">
                <a:effectLst/>
                <a:latin typeface="Tahoma" panose="020B0604030504040204" pitchFamily="34" charset="0"/>
              </a:rPr>
              <a:t>أف فونه إمبين هيفي: نيم بين هوج هيج تيرف: إي أوراشي إنهيت: نيم أو ثيليل إس إب تيرف</a:t>
            </a:r>
            <a:endParaRPr lang="en-GB" sz="3200" dirty="0"/>
          </a:p>
        </p:txBody>
      </p:sp>
      <p:sp>
        <p:nvSpPr>
          <p:cNvPr id="4" name="Text Placeholder 3">
            <a:extLst>
              <a:ext uri="{FF2B5EF4-FFF2-40B4-BE49-F238E27FC236}">
                <a16:creationId xmlns:a16="http://schemas.microsoft.com/office/drawing/2014/main" id="{7D4317FE-77C4-464A-A208-F42F585E319D}"/>
              </a:ext>
            </a:extLst>
          </p:cNvPr>
          <p:cNvSpPr>
            <a:spLocks noGrp="1"/>
          </p:cNvSpPr>
          <p:nvPr>
            <p:ph type="body" sz="quarter" idx="3"/>
          </p:nvPr>
        </p:nvSpPr>
        <p:spPr>
          <a:xfrm>
            <a:off x="-1" y="5283126"/>
            <a:ext cx="9144000" cy="682357"/>
          </a:xfrm>
        </p:spPr>
        <p:txBody>
          <a:bodyPr/>
          <a:lstStyle/>
          <a:p>
            <a:pPr>
              <a:lnSpc>
                <a:spcPct val="80000"/>
              </a:lnSpc>
              <a:spcBef>
                <a:spcPts val="0"/>
              </a:spcBef>
            </a:pPr>
            <a:r>
              <a:rPr lang="pt-BR" sz="3600" dirty="0">
                <a:effectLst/>
                <a:latin typeface="CS New Athanasius" panose="020B0500000000000000" pitchFamily="34" charset="0"/>
              </a:rPr>
              <a:t>Afvwnh `mpenhybi@ nem penhojhej tyrf@</a:t>
            </a:r>
          </a:p>
          <a:p>
            <a:pPr>
              <a:lnSpc>
                <a:spcPct val="80000"/>
              </a:lnSpc>
              <a:spcBef>
                <a:spcPts val="0"/>
              </a:spcBef>
            </a:pPr>
            <a:r>
              <a:rPr lang="pt-BR" sz="3600" dirty="0">
                <a:effectLst/>
                <a:latin typeface="CS New Athanasius" panose="020B0500000000000000" pitchFamily="34" charset="0"/>
              </a:rPr>
              <a:t> `eourasi `nhyt@ nem ou;elyl `e`ptyrf.</a:t>
            </a:r>
          </a:p>
        </p:txBody>
      </p:sp>
    </p:spTree>
    <p:extLst>
      <p:ext uri="{BB962C8B-B14F-4D97-AF65-F5344CB8AC3E}">
        <p14:creationId xmlns:p14="http://schemas.microsoft.com/office/powerpoint/2010/main" val="3285572072"/>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683-8CC2-4A9E-9721-8EE4C01D5DFB}"/>
              </a:ext>
            </a:extLst>
          </p:cNvPr>
          <p:cNvSpPr>
            <a:spLocks noGrp="1"/>
          </p:cNvSpPr>
          <p:nvPr>
            <p:ph type="title"/>
          </p:nvPr>
        </p:nvSpPr>
        <p:spPr>
          <a:xfrm>
            <a:off x="0" y="4343400"/>
            <a:ext cx="9144000" cy="682357"/>
          </a:xfrm>
        </p:spPr>
        <p:txBody>
          <a:bodyPr/>
          <a:lstStyle/>
          <a:p>
            <a:r>
              <a:rPr lang="ar-EG" sz="4000" dirty="0">
                <a:effectLst/>
                <a:latin typeface="Tahoma" panose="020B0604030504040204" pitchFamily="34" charset="0"/>
              </a:rPr>
              <a:t>فلنسجد له: ونرتل: لأمه مريم: الحمامة الحسنة</a:t>
            </a:r>
            <a:endParaRPr lang="en-GB" sz="4000" dirty="0"/>
          </a:p>
        </p:txBody>
      </p:sp>
      <p:sp>
        <p:nvSpPr>
          <p:cNvPr id="3" name="Text Placeholder 2">
            <a:extLst>
              <a:ext uri="{FF2B5EF4-FFF2-40B4-BE49-F238E27FC236}">
                <a16:creationId xmlns:a16="http://schemas.microsoft.com/office/drawing/2014/main" id="{11B1700E-3A79-47A4-B504-C4FB747436CB}"/>
              </a:ext>
            </a:extLst>
          </p:cNvPr>
          <p:cNvSpPr>
            <a:spLocks noGrp="1"/>
          </p:cNvSpPr>
          <p:nvPr>
            <p:ph type="body" idx="1"/>
          </p:nvPr>
        </p:nvSpPr>
        <p:spPr/>
        <p:txBody>
          <a:bodyPr/>
          <a:lstStyle/>
          <a:p>
            <a:pPr>
              <a:spcBef>
                <a:spcPts val="0"/>
              </a:spcBef>
            </a:pPr>
            <a:r>
              <a:rPr lang="ar-EG" sz="3200" dirty="0">
                <a:effectLst/>
                <a:latin typeface="Tahoma" panose="020B0604030504040204" pitchFamily="34" charset="0"/>
              </a:rPr>
              <a:t>مارين أوؤشت إمموف: أووه إنتين إرهيم نوس: إنتيف ماف ماريا: تي إتشرومبي إثنيسوس</a:t>
            </a:r>
            <a:endParaRPr lang="en-GB" sz="3200" dirty="0"/>
          </a:p>
        </p:txBody>
      </p:sp>
      <p:sp>
        <p:nvSpPr>
          <p:cNvPr id="4" name="Text Placeholder 3">
            <a:extLst>
              <a:ext uri="{FF2B5EF4-FFF2-40B4-BE49-F238E27FC236}">
                <a16:creationId xmlns:a16="http://schemas.microsoft.com/office/drawing/2014/main" id="{E1C8EA0E-D167-4DBB-85BA-62224E8B7B17}"/>
              </a:ext>
            </a:extLst>
          </p:cNvPr>
          <p:cNvSpPr>
            <a:spLocks noGrp="1"/>
          </p:cNvSpPr>
          <p:nvPr>
            <p:ph type="body" sz="quarter" idx="3"/>
          </p:nvPr>
        </p:nvSpPr>
        <p:spPr>
          <a:xfrm>
            <a:off x="-13448" y="5228331"/>
            <a:ext cx="9144000" cy="682357"/>
          </a:xfrm>
        </p:spPr>
        <p:txBody>
          <a:bodyPr/>
          <a:lstStyle/>
          <a:p>
            <a:pPr>
              <a:lnSpc>
                <a:spcPct val="80000"/>
              </a:lnSpc>
              <a:spcBef>
                <a:spcPts val="0"/>
              </a:spcBef>
            </a:pPr>
            <a:r>
              <a:rPr lang="en-GB" sz="3600" dirty="0" err="1">
                <a:effectLst/>
                <a:latin typeface="CS New Athanasius" panose="020B0500000000000000" pitchFamily="34" charset="0"/>
              </a:rPr>
              <a:t>Maren`ouwst</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mmof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nten`erhumnoc</a:t>
            </a:r>
            <a:r>
              <a:rPr lang="en-GB" sz="3600" dirty="0">
                <a:effectLst/>
                <a:latin typeface="CS New Athanasius" panose="020B0500000000000000" pitchFamily="34" charset="0"/>
              </a:rPr>
              <a:t>@</a:t>
            </a:r>
          </a:p>
          <a:p>
            <a:pPr>
              <a:lnSpc>
                <a:spcPct val="80000"/>
              </a:lnSpc>
              <a:spcBef>
                <a:spcPts val="0"/>
              </a:spcBef>
            </a:pP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ntefmau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Mari`a</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rompi</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e;necwc</a:t>
            </a:r>
            <a:r>
              <a:rPr lang="en-GB" sz="3600" dirty="0">
                <a:effectLst/>
                <a:latin typeface="CS New Athanasius" panose="020B0500000000000000" pitchFamily="34" charset="0"/>
              </a:rPr>
              <a:t>.</a:t>
            </a:r>
          </a:p>
        </p:txBody>
      </p:sp>
    </p:spTree>
    <p:extLst>
      <p:ext uri="{BB962C8B-B14F-4D97-AF65-F5344CB8AC3E}">
        <p14:creationId xmlns:p14="http://schemas.microsoft.com/office/powerpoint/2010/main" val="725654255"/>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D317-3324-4736-A7F7-0371A1A22A7A}"/>
              </a:ext>
            </a:extLst>
          </p:cNvPr>
          <p:cNvSpPr>
            <a:spLocks noGrp="1"/>
          </p:cNvSpPr>
          <p:nvPr>
            <p:ph type="title"/>
          </p:nvPr>
        </p:nvSpPr>
        <p:spPr>
          <a:xfrm>
            <a:off x="-1" y="4373365"/>
            <a:ext cx="9144000" cy="575153"/>
          </a:xfrm>
        </p:spPr>
        <p:txBody>
          <a:bodyPr/>
          <a:lstStyle/>
          <a:p>
            <a:r>
              <a:rPr lang="ar-EG" sz="3200" dirty="0">
                <a:effectLst/>
                <a:latin typeface="Tahoma" panose="020B0604030504040204" pitchFamily="34" charset="0"/>
              </a:rPr>
              <a:t>ونصرخ بصوت: التهليل قائلين: السلام لك يا مريم: أم عمانوئيل</a:t>
            </a:r>
            <a:endParaRPr lang="en-GB" sz="3200" dirty="0"/>
          </a:p>
        </p:txBody>
      </p:sp>
      <p:sp>
        <p:nvSpPr>
          <p:cNvPr id="3" name="Text Placeholder 2">
            <a:extLst>
              <a:ext uri="{FF2B5EF4-FFF2-40B4-BE49-F238E27FC236}">
                <a16:creationId xmlns:a16="http://schemas.microsoft.com/office/drawing/2014/main" id="{287DF15F-4FF0-440C-A9C0-14CC84F66C42}"/>
              </a:ext>
            </a:extLst>
          </p:cNvPr>
          <p:cNvSpPr>
            <a:spLocks noGrp="1"/>
          </p:cNvSpPr>
          <p:nvPr>
            <p:ph type="body" idx="1"/>
          </p:nvPr>
        </p:nvSpPr>
        <p:spPr>
          <a:xfrm>
            <a:off x="0" y="5943601"/>
            <a:ext cx="9143999" cy="914399"/>
          </a:xfrm>
        </p:spPr>
        <p:txBody>
          <a:bodyPr anchor="ctr"/>
          <a:lstStyle/>
          <a:p>
            <a:pPr>
              <a:spcBef>
                <a:spcPts val="0"/>
              </a:spcBef>
            </a:pPr>
            <a:r>
              <a:rPr lang="ar-EG" sz="3600" dirty="0">
                <a:effectLst/>
                <a:latin typeface="Tahoma" panose="020B0604030504040204" pitchFamily="34" charset="0"/>
              </a:rPr>
              <a:t>أووه إنتين أوش إيفول: خين أو إسمي إن ثيليل: جي شيري ني ماريا:</a:t>
            </a:r>
            <a:r>
              <a:rPr lang="en-US" sz="3600" dirty="0">
                <a:effectLst/>
                <a:latin typeface="Tahoma" panose="020B0604030504040204" pitchFamily="34" charset="0"/>
              </a:rPr>
              <a:t> </a:t>
            </a:r>
            <a:r>
              <a:rPr lang="ar-EG" sz="3600" dirty="0">
                <a:effectLst/>
                <a:latin typeface="Tahoma" panose="020B0604030504040204" pitchFamily="34" charset="0"/>
              </a:rPr>
              <a:t>إثماف إن إممانوئيل</a:t>
            </a:r>
            <a:endParaRPr lang="en-GB" sz="3600" dirty="0"/>
          </a:p>
        </p:txBody>
      </p:sp>
      <p:sp>
        <p:nvSpPr>
          <p:cNvPr id="4" name="Text Placeholder 3">
            <a:extLst>
              <a:ext uri="{FF2B5EF4-FFF2-40B4-BE49-F238E27FC236}">
                <a16:creationId xmlns:a16="http://schemas.microsoft.com/office/drawing/2014/main" id="{659C2472-04D0-481D-926E-EC7D97AC22AA}"/>
              </a:ext>
            </a:extLst>
          </p:cNvPr>
          <p:cNvSpPr>
            <a:spLocks noGrp="1"/>
          </p:cNvSpPr>
          <p:nvPr>
            <p:ph type="body" sz="quarter" idx="3"/>
          </p:nvPr>
        </p:nvSpPr>
        <p:spPr>
          <a:xfrm>
            <a:off x="0" y="4948519"/>
            <a:ext cx="9144000" cy="995082"/>
          </a:xfrm>
        </p:spPr>
        <p:txBody>
          <a:bodyPr anchor="ctr"/>
          <a:lstStyle/>
          <a:p>
            <a:pPr>
              <a:spcBef>
                <a:spcPts val="0"/>
              </a:spcBef>
            </a:pPr>
            <a:r>
              <a:rPr lang="fr-FR" sz="3600" dirty="0" err="1">
                <a:effectLst/>
                <a:latin typeface="CS New Athanasius" panose="020B0500000000000000" pitchFamily="34" charset="0"/>
              </a:rPr>
              <a:t>Ouoh</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ntenws</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ebol</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qen</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ou`cmy</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n;elyl</a:t>
            </a:r>
            <a:r>
              <a:rPr lang="fr-FR" sz="3600" dirty="0">
                <a:effectLst/>
                <a:latin typeface="CS New Athanasius" panose="020B0500000000000000" pitchFamily="34" charset="0"/>
              </a:rPr>
              <a:t>@ je ,</a:t>
            </a:r>
            <a:r>
              <a:rPr lang="fr-FR" sz="3600" dirty="0" err="1">
                <a:effectLst/>
                <a:latin typeface="CS New Athanasius" panose="020B0500000000000000" pitchFamily="34" charset="0"/>
              </a:rPr>
              <a:t>ere</a:t>
            </a:r>
            <a:r>
              <a:rPr lang="fr-FR" sz="3600" dirty="0">
                <a:effectLst/>
                <a:latin typeface="CS New Athanasius" panose="020B0500000000000000" pitchFamily="34" charset="0"/>
              </a:rPr>
              <a:t> ne </a:t>
            </a:r>
            <a:r>
              <a:rPr lang="fr-FR" sz="3600" dirty="0" err="1">
                <a:effectLst/>
                <a:latin typeface="CS New Athanasius" panose="020B0500000000000000" pitchFamily="34" charset="0"/>
              </a:rPr>
              <a:t>Mari`a</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mau</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nEmmanouyl</a:t>
            </a:r>
            <a:r>
              <a:rPr lang="fr-FR" sz="3600" dirty="0">
                <a:effectLst/>
                <a:latin typeface="CS New Athanasius" panose="020B0500000000000000" pitchFamily="34" charset="0"/>
              </a:rPr>
              <a:t>.</a:t>
            </a:r>
          </a:p>
        </p:txBody>
      </p:sp>
    </p:spTree>
    <p:extLst>
      <p:ext uri="{BB962C8B-B14F-4D97-AF65-F5344CB8AC3E}">
        <p14:creationId xmlns:p14="http://schemas.microsoft.com/office/powerpoint/2010/main" val="3312647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fontScale="62500" lnSpcReduction="20000"/>
          </a:bodyPr>
          <a:lstStyle/>
          <a:p>
            <a:r>
              <a:rPr lang="ar-SA" altLang="en-US" sz="7200" b="1" dirty="0">
                <a:solidFill>
                  <a:schemeClr val="bg1"/>
                </a:solidFill>
                <a:latin typeface="Times New Roman" panose="02020603050405020304" pitchFamily="18" charset="0"/>
                <a:cs typeface="Times New Roman" panose="02020603050405020304" pitchFamily="18" charset="0"/>
              </a:rPr>
              <a:t>آليتو إيڤول هار</a:t>
            </a:r>
            <a:r>
              <a:rPr lang="ar-EG" altLang="en-US" sz="7200" b="1" dirty="0">
                <a:solidFill>
                  <a:schemeClr val="bg1"/>
                </a:solidFill>
                <a:latin typeface="Times New Roman" panose="02020603050405020304" pitchFamily="18" charset="0"/>
                <a:cs typeface="Times New Roman" panose="02020603050405020304" pitchFamily="18" charset="0"/>
              </a:rPr>
              <a:t>و</a:t>
            </a:r>
            <a:r>
              <a:rPr lang="ar-SA" altLang="en-US" sz="7200" b="1" dirty="0">
                <a:solidFill>
                  <a:schemeClr val="bg1"/>
                </a:solidFill>
                <a:latin typeface="Times New Roman" panose="02020603050405020304" pitchFamily="18" charset="0"/>
                <a:cs typeface="Times New Roman" panose="02020603050405020304" pitchFamily="18" charset="0"/>
              </a:rPr>
              <a:t>ن نيم إيڤول ها بيك لاؤس تيرف</a:t>
            </a:r>
            <a:endParaRPr lang="ar-EG" sz="5400" dirty="0"/>
          </a:p>
        </p:txBody>
      </p:sp>
      <p:sp>
        <p:nvSpPr>
          <p:cNvPr id="7" name="Text Placeholder 6"/>
          <p:cNvSpPr>
            <a:spLocks noGrp="1"/>
          </p:cNvSpPr>
          <p:nvPr>
            <p:ph type="body" sz="quarter" idx="3"/>
          </p:nvPr>
        </p:nvSpPr>
        <p:spPr>
          <a:xfrm>
            <a:off x="-1" y="5015753"/>
            <a:ext cx="9144000" cy="1033354"/>
          </a:xfrm>
        </p:spPr>
        <p:txBody>
          <a:bodyPr anchor="t">
            <a:noAutofit/>
          </a:bodyPr>
          <a:lstStyle/>
          <a:p>
            <a:pPr>
              <a:lnSpc>
                <a:spcPct val="80000"/>
              </a:lnSpc>
              <a:spcBef>
                <a:spcPts val="0"/>
              </a:spcBef>
            </a:pPr>
            <a:r>
              <a:rPr lang="en-US" sz="4400" dirty="0" err="1"/>
              <a:t>Alitou</a:t>
            </a:r>
            <a:r>
              <a:rPr lang="en-US" sz="4400" dirty="0"/>
              <a:t> `</a:t>
            </a:r>
            <a:r>
              <a:rPr lang="en-US" sz="4400" dirty="0" err="1"/>
              <a:t>ebolharon</a:t>
            </a:r>
            <a:r>
              <a:rPr lang="en-US" sz="4400" dirty="0"/>
              <a:t> </a:t>
            </a:r>
          </a:p>
          <a:p>
            <a:pPr>
              <a:lnSpc>
                <a:spcPct val="80000"/>
              </a:lnSpc>
              <a:spcBef>
                <a:spcPts val="0"/>
              </a:spcBef>
            </a:pPr>
            <a:r>
              <a:rPr lang="pt-BR" sz="4400" dirty="0"/>
              <a:t>Nem `ebolha peklaoc tyrf</a:t>
            </a:r>
          </a:p>
        </p:txBody>
      </p:sp>
      <p:sp>
        <p:nvSpPr>
          <p:cNvPr id="2" name="Text Placeholder 1">
            <a:extLst>
              <a:ext uri="{FF2B5EF4-FFF2-40B4-BE49-F238E27FC236}">
                <a16:creationId xmlns:a16="http://schemas.microsoft.com/office/drawing/2014/main" id="{718D2A5C-309A-43A3-9930-BA37FC8A8ED8}"/>
              </a:ext>
            </a:extLst>
          </p:cNvPr>
          <p:cNvSpPr>
            <a:spLocks noGrp="1"/>
          </p:cNvSpPr>
          <p:nvPr>
            <p:ph type="body" sz="quarter" idx="10"/>
          </p:nvPr>
        </p:nvSpPr>
        <p:spPr>
          <a:xfrm>
            <a:off x="0" y="4364942"/>
            <a:ext cx="9144000" cy="702358"/>
          </a:xfrm>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إنزعها عنا وعن سائر شعبك</a:t>
            </a:r>
            <a:endParaRPr lang="en-US" sz="4800" dirty="0"/>
          </a:p>
        </p:txBody>
      </p:sp>
    </p:spTree>
    <p:extLst>
      <p:ext uri="{BB962C8B-B14F-4D97-AF65-F5344CB8AC3E}">
        <p14:creationId xmlns:p14="http://schemas.microsoft.com/office/powerpoint/2010/main" val="2152939455"/>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6E0E-E8D3-426E-9421-9E6A3E8665E5}"/>
              </a:ext>
            </a:extLst>
          </p:cNvPr>
          <p:cNvSpPr>
            <a:spLocks noGrp="1"/>
          </p:cNvSpPr>
          <p:nvPr>
            <p:ph type="title"/>
          </p:nvPr>
        </p:nvSpPr>
        <p:spPr>
          <a:xfrm>
            <a:off x="0" y="4343399"/>
            <a:ext cx="9144000" cy="666318"/>
          </a:xfrm>
        </p:spPr>
        <p:txBody>
          <a:bodyPr>
            <a:normAutofit/>
          </a:bodyPr>
          <a:lstStyle/>
          <a:p>
            <a:r>
              <a:rPr lang="ar-EG" sz="3600" dirty="0"/>
              <a:t>السلام لك يا مريم : خلاص أبينا أدم: </a:t>
            </a:r>
            <a:r>
              <a:rPr lang="ar-EG" sz="3600" dirty="0">
                <a:solidFill>
                  <a:schemeClr val="bg1"/>
                </a:solidFill>
                <a:cs typeface="Traditional Arabic" pitchFamily="2" charset="-78"/>
              </a:rPr>
              <a:t>السلام.. :</a:t>
            </a:r>
            <a:r>
              <a:rPr lang="ar-SA" sz="3600" dirty="0">
                <a:solidFill>
                  <a:schemeClr val="bg1"/>
                </a:solidFill>
                <a:cs typeface="Traditional Arabic" pitchFamily="2" charset="-78"/>
              </a:rPr>
              <a:t> أم الملجأ</a:t>
            </a:r>
            <a:endParaRPr lang="en-GB" sz="3600" dirty="0"/>
          </a:p>
        </p:txBody>
      </p:sp>
      <p:sp>
        <p:nvSpPr>
          <p:cNvPr id="3" name="Text Placeholder 2">
            <a:extLst>
              <a:ext uri="{FF2B5EF4-FFF2-40B4-BE49-F238E27FC236}">
                <a16:creationId xmlns:a16="http://schemas.microsoft.com/office/drawing/2014/main" id="{6CE615D6-8FE3-4920-9DE6-29664969C3D3}"/>
              </a:ext>
            </a:extLst>
          </p:cNvPr>
          <p:cNvSpPr>
            <a:spLocks noGrp="1"/>
          </p:cNvSpPr>
          <p:nvPr>
            <p:ph type="body" idx="1"/>
          </p:nvPr>
        </p:nvSpPr>
        <p:spPr>
          <a:xfrm>
            <a:off x="0" y="5940159"/>
            <a:ext cx="9143999" cy="917842"/>
          </a:xfrm>
        </p:spPr>
        <p:txBody>
          <a:bodyPr anchor="ctr"/>
          <a:lstStyle/>
          <a:p>
            <a:pPr>
              <a:spcBef>
                <a:spcPts val="0"/>
              </a:spcBef>
            </a:pPr>
            <a:r>
              <a:rPr lang="ar-EG" sz="3600" dirty="0">
                <a:cs typeface="+mj-cs"/>
              </a:rPr>
              <a:t>شيريه نيه ماريا: إبسوتي إن آدام بين يوت</a:t>
            </a:r>
            <a:r>
              <a:rPr lang="en-US" sz="3600" dirty="0">
                <a:cs typeface="+mj-cs"/>
              </a:rPr>
              <a:t>:</a:t>
            </a:r>
            <a:r>
              <a:rPr lang="ar-EG" sz="3600" dirty="0">
                <a:cs typeface="+mj-cs"/>
              </a:rPr>
              <a:t> </a:t>
            </a:r>
            <a:r>
              <a:rPr kumimoji="0" lang="ar-EG" sz="3600" b="1" i="0" u="none" strike="noStrike" cap="none" normalizeH="0" baseline="0" dirty="0">
                <a:ln>
                  <a:noFill/>
                </a:ln>
                <a:solidFill>
                  <a:schemeClr val="bg1"/>
                </a:solidFill>
                <a:effectLst/>
                <a:latin typeface="Arial" charset="0"/>
                <a:cs typeface="+mj-cs"/>
              </a:rPr>
              <a:t>شيريه.. : إ</a:t>
            </a:r>
            <a:r>
              <a:rPr kumimoji="0" lang="ar-SA" sz="3600" b="1" i="0" u="none" strike="noStrike" cap="none" normalizeH="0" baseline="0" dirty="0">
                <a:ln>
                  <a:noFill/>
                </a:ln>
                <a:solidFill>
                  <a:schemeClr val="bg1"/>
                </a:solidFill>
                <a:effectLst/>
                <a:latin typeface="Arial" charset="0"/>
                <a:cs typeface="+mj-cs"/>
              </a:rPr>
              <a:t>ث</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ماف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مبي ما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فوت</a:t>
            </a:r>
            <a:endParaRPr lang="ar-SA" sz="3600" dirty="0">
              <a:cs typeface="+mj-cs"/>
            </a:endParaRPr>
          </a:p>
        </p:txBody>
      </p:sp>
      <p:sp>
        <p:nvSpPr>
          <p:cNvPr id="4" name="Text Placeholder 3">
            <a:extLst>
              <a:ext uri="{FF2B5EF4-FFF2-40B4-BE49-F238E27FC236}">
                <a16:creationId xmlns:a16="http://schemas.microsoft.com/office/drawing/2014/main" id="{9A20F22C-DF32-47DF-8486-2DB3B525A4B1}"/>
              </a:ext>
            </a:extLst>
          </p:cNvPr>
          <p:cNvSpPr>
            <a:spLocks noGrp="1"/>
          </p:cNvSpPr>
          <p:nvPr>
            <p:ph type="body" sz="quarter" idx="3"/>
          </p:nvPr>
        </p:nvSpPr>
        <p:spPr>
          <a:xfrm>
            <a:off x="-1" y="5009717"/>
            <a:ext cx="9144000" cy="930441"/>
          </a:xfrm>
        </p:spPr>
        <p:txBody>
          <a:bodyPr anchor="ctr"/>
          <a:lstStyle/>
          <a:p>
            <a:r>
              <a:rPr kumimoji="0" lang="pt-BR" sz="3600" b="0" i="0" u="none" strike="noStrike" cap="none" normalizeH="0" baseline="0" dirty="0">
                <a:ln>
                  <a:noFill/>
                </a:ln>
                <a:effectLst/>
                <a:latin typeface="CS New Athanasius" panose="020B0500000000000000" pitchFamily="34" charset="0"/>
              </a:rPr>
              <a:t>&lt;ere ne Mari`a@ `pcw] `n`Adam peniwt@ &lt;ere...@ `;mau `mpima`mvwt@ </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214508867"/>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11C3-FA85-45FC-B53D-6C4618AA33C3}"/>
              </a:ext>
            </a:extLst>
          </p:cNvPr>
          <p:cNvSpPr>
            <a:spLocks noGrp="1"/>
          </p:cNvSpPr>
          <p:nvPr>
            <p:ph type="title"/>
          </p:nvPr>
        </p:nvSpPr>
        <p:spPr/>
        <p:txBody>
          <a:bodyPr>
            <a:normAutofit/>
          </a:bodyPr>
          <a:lstStyle/>
          <a:p>
            <a:r>
              <a:rPr lang="ar-EG" dirty="0"/>
              <a:t>السلام.. : تهليل حواء</a:t>
            </a:r>
            <a:r>
              <a:rPr lang="en-US" dirty="0"/>
              <a:t>:</a:t>
            </a:r>
            <a:r>
              <a:rPr lang="ar-EG" dirty="0"/>
              <a:t> السلام.. : فرح الأجيال</a:t>
            </a:r>
            <a:endParaRPr lang="en-GB" dirty="0"/>
          </a:p>
        </p:txBody>
      </p:sp>
      <p:sp>
        <p:nvSpPr>
          <p:cNvPr id="3" name="Text Placeholder 2">
            <a:extLst>
              <a:ext uri="{FF2B5EF4-FFF2-40B4-BE49-F238E27FC236}">
                <a16:creationId xmlns:a16="http://schemas.microsoft.com/office/drawing/2014/main" id="{15FC5D6C-145E-404C-83BF-CAF60A3FE690}"/>
              </a:ext>
            </a:extLst>
          </p:cNvPr>
          <p:cNvSpPr>
            <a:spLocks noGrp="1"/>
          </p:cNvSpPr>
          <p:nvPr>
            <p:ph type="body" idx="1"/>
          </p:nvPr>
        </p:nvSpPr>
        <p:spPr>
          <a:xfrm>
            <a:off x="13447" y="6049107"/>
            <a:ext cx="9143999" cy="808893"/>
          </a:xfrm>
        </p:spPr>
        <p:txBody>
          <a:bodyPr/>
          <a:lstStyle/>
          <a:p>
            <a:r>
              <a:rPr lang="ar-EG" sz="3200" dirty="0"/>
              <a:t>شيريه.. : إب ثيه ليل إن إيفا شيريه.. : إب أونوف إن ني جيه نيه آ</a:t>
            </a:r>
          </a:p>
        </p:txBody>
      </p:sp>
      <p:sp>
        <p:nvSpPr>
          <p:cNvPr id="4" name="Text Placeholder 3">
            <a:extLst>
              <a:ext uri="{FF2B5EF4-FFF2-40B4-BE49-F238E27FC236}">
                <a16:creationId xmlns:a16="http://schemas.microsoft.com/office/drawing/2014/main" id="{498A3BD6-4B96-4BF3-8EF9-9AE4B3E5BD2E}"/>
              </a:ext>
            </a:extLst>
          </p:cNvPr>
          <p:cNvSpPr>
            <a:spLocks noGrp="1"/>
          </p:cNvSpPr>
          <p:nvPr>
            <p:ph type="body" sz="quarter" idx="3"/>
          </p:nvPr>
        </p:nvSpPr>
        <p:spPr>
          <a:xfrm>
            <a:off x="0" y="5366750"/>
            <a:ext cx="9144000" cy="682357"/>
          </a:xfrm>
        </p:spPr>
        <p:txBody>
          <a:bodyPr/>
          <a:lstStyle/>
          <a:p>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p;elyl</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nEu`a</a:t>
            </a:r>
            <a:r>
              <a:rPr kumimoji="0" lang="en-US" sz="4000" b="0" i="0" u="none" strike="noStrike" cap="none" normalizeH="0" baseline="0" dirty="0">
                <a:ln>
                  <a:noFill/>
                </a:ln>
                <a:effectLst/>
                <a:latin typeface="CS New Athanasius" panose="020B0500000000000000" pitchFamily="34" charset="0"/>
              </a:rPr>
              <a:t>@ </a:t>
            </a:r>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pounof</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nnigene`a</a:t>
            </a:r>
            <a:r>
              <a:rPr kumimoji="0" lang="en-US" sz="40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1714853403"/>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E998-2426-4FE3-B67E-AA34E82E5928}"/>
              </a:ext>
            </a:extLst>
          </p:cNvPr>
          <p:cNvSpPr>
            <a:spLocks noGrp="1"/>
          </p:cNvSpPr>
          <p:nvPr>
            <p:ph type="title"/>
          </p:nvPr>
        </p:nvSpPr>
        <p:spPr/>
        <p:txBody>
          <a:bodyPr/>
          <a:lstStyle/>
          <a:p>
            <a:r>
              <a:rPr lang="ar-EG" sz="4000" dirty="0">
                <a:solidFill>
                  <a:schemeClr val="bg1"/>
                </a:solidFill>
                <a:cs typeface="+mj-cs"/>
              </a:rPr>
              <a:t>السلام.. : فرح هابيل البار : السلام.. : العذراء الحقيقية</a:t>
            </a:r>
            <a:endParaRPr lang="en-GB" sz="4000" dirty="0">
              <a:cs typeface="+mj-cs"/>
            </a:endParaRPr>
          </a:p>
        </p:txBody>
      </p:sp>
      <p:sp>
        <p:nvSpPr>
          <p:cNvPr id="3" name="Text Placeholder 2">
            <a:extLst>
              <a:ext uri="{FF2B5EF4-FFF2-40B4-BE49-F238E27FC236}">
                <a16:creationId xmlns:a16="http://schemas.microsoft.com/office/drawing/2014/main" id="{CE293F69-E8CD-4C69-97A4-86B3637DA072}"/>
              </a:ext>
            </a:extLst>
          </p:cNvPr>
          <p:cNvSpPr>
            <a:spLocks noGrp="1"/>
          </p:cNvSpPr>
          <p:nvPr>
            <p:ph type="body" idx="1"/>
          </p:nvPr>
        </p:nvSpPr>
        <p:spPr/>
        <p:txBody>
          <a:bodyPr anchor="ctr"/>
          <a:lstStyle/>
          <a:p>
            <a:r>
              <a:rPr lang="ar-EG" sz="3000" dirty="0"/>
              <a:t>شيريه.. : إفراشي إن آفيل بي إثمي : شيريه.. : تي بارثينوس إنطا إفمي </a:t>
            </a:r>
          </a:p>
        </p:txBody>
      </p:sp>
      <p:sp>
        <p:nvSpPr>
          <p:cNvPr id="4" name="Text Placeholder 3">
            <a:extLst>
              <a:ext uri="{FF2B5EF4-FFF2-40B4-BE49-F238E27FC236}">
                <a16:creationId xmlns:a16="http://schemas.microsoft.com/office/drawing/2014/main" id="{AC469942-056D-422C-8BA7-6FFCDD891C37}"/>
              </a:ext>
            </a:extLst>
          </p:cNvPr>
          <p:cNvSpPr>
            <a:spLocks noGrp="1"/>
          </p:cNvSpPr>
          <p:nvPr>
            <p:ph type="body" sz="quarter" idx="3"/>
          </p:nvPr>
        </p:nvSpPr>
        <p:spPr/>
        <p:txBody>
          <a:bodyPr/>
          <a:lstStyle/>
          <a:p>
            <a:r>
              <a:rPr lang="pt-BR" sz="3500" dirty="0">
                <a:effectLst/>
                <a:latin typeface="CS New Athanasius" panose="020B0500000000000000" pitchFamily="34" charset="0"/>
              </a:rPr>
              <a:t>=,</a:t>
            </a:r>
            <a:r>
              <a:rPr kumimoji="0" lang="pt-BR" sz="3500" b="0" i="0" u="none" strike="noStrike" cap="none" normalizeH="0" baseline="0" dirty="0">
                <a:ln>
                  <a:noFill/>
                </a:ln>
                <a:effectLst/>
                <a:latin typeface="CS New Athanasius" panose="020B0500000000000000" pitchFamily="34" charset="0"/>
              </a:rPr>
              <a:t>=e@ `vrasi `n`Abel pi`;myi@ =,=e@ ]par;enoc `nta`vmyi@</a:t>
            </a:r>
            <a:endParaRPr lang="en-US" sz="35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16487277"/>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B8DB-E7F6-435D-8B87-2781575DC865}"/>
              </a:ext>
            </a:extLst>
          </p:cNvPr>
          <p:cNvSpPr>
            <a:spLocks noGrp="1"/>
          </p:cNvSpPr>
          <p:nvPr>
            <p:ph type="title"/>
          </p:nvPr>
        </p:nvSpPr>
        <p:spPr/>
        <p:txBody>
          <a:bodyPr>
            <a:normAutofit/>
          </a:bodyPr>
          <a:lstStyle/>
          <a:p>
            <a:r>
              <a:rPr lang="ar-EG" sz="4000" dirty="0"/>
              <a:t>السلام.. : خلاص نوح : السلام.. : غير الدنسة الهادئة</a:t>
            </a:r>
            <a:endParaRPr lang="en-GB" sz="4000" dirty="0"/>
          </a:p>
        </p:txBody>
      </p:sp>
      <p:sp>
        <p:nvSpPr>
          <p:cNvPr id="3" name="Text Placeholder 2">
            <a:extLst>
              <a:ext uri="{FF2B5EF4-FFF2-40B4-BE49-F238E27FC236}">
                <a16:creationId xmlns:a16="http://schemas.microsoft.com/office/drawing/2014/main" id="{93F99418-7C33-4959-9B81-3607922C764F}"/>
              </a:ext>
            </a:extLst>
          </p:cNvPr>
          <p:cNvSpPr>
            <a:spLocks noGrp="1"/>
          </p:cNvSpPr>
          <p:nvPr>
            <p:ph type="body" idx="1"/>
          </p:nvPr>
        </p:nvSpPr>
        <p:spPr/>
        <p:txBody>
          <a:bodyPr anchor="ctr"/>
          <a:lstStyle/>
          <a:p>
            <a:r>
              <a:rPr lang="ar-EG" sz="3200" dirty="0"/>
              <a:t>شيريه.. : إفنوهيم إن نو إيه : شيريه.. : تي أتثوليب إن سيمنيه</a:t>
            </a:r>
          </a:p>
        </p:txBody>
      </p:sp>
      <p:sp>
        <p:nvSpPr>
          <p:cNvPr id="4" name="Text Placeholder 3">
            <a:extLst>
              <a:ext uri="{FF2B5EF4-FFF2-40B4-BE49-F238E27FC236}">
                <a16:creationId xmlns:a16="http://schemas.microsoft.com/office/drawing/2014/main" id="{1823278D-2611-4657-ACD8-85EBBF21117A}"/>
              </a:ext>
            </a:extLst>
          </p:cNvPr>
          <p:cNvSpPr>
            <a:spLocks noGrp="1"/>
          </p:cNvSpPr>
          <p:nvPr>
            <p:ph type="body" sz="quarter" idx="3"/>
          </p:nvPr>
        </p:nvSpPr>
        <p:spPr/>
        <p:txBody>
          <a:bodyPr/>
          <a:lstStyle/>
          <a:p>
            <a:r>
              <a:rPr lang="da-DK" sz="4000" dirty="0">
                <a:latin typeface="CS New Athanasius" panose="020B0500000000000000" pitchFamily="34" charset="0"/>
              </a:rPr>
              <a:t>=,=e@ `vnohem `nNw`e@ =,=e@ ]at;wleb `ncemne.</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324578335"/>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2707-4C46-4B9C-A89A-61494F92025B}"/>
              </a:ext>
            </a:extLst>
          </p:cNvPr>
          <p:cNvSpPr>
            <a:spLocks noGrp="1"/>
          </p:cNvSpPr>
          <p:nvPr>
            <p:ph type="title"/>
          </p:nvPr>
        </p:nvSpPr>
        <p:spPr/>
        <p:txBody>
          <a:bodyPr/>
          <a:lstStyle/>
          <a:p>
            <a:r>
              <a:rPr lang="ar-EG" sz="4000" dirty="0">
                <a:solidFill>
                  <a:schemeClr val="bg1"/>
                </a:solidFill>
                <a:cs typeface="Traditional Arabic" pitchFamily="2" charset="-78"/>
              </a:rPr>
              <a:t>السلام.. : نعمة إبراهيم :  السلام.. : الإكليل غير المضمحل</a:t>
            </a:r>
            <a:endParaRPr lang="en-GB" sz="4000" dirty="0"/>
          </a:p>
        </p:txBody>
      </p:sp>
      <p:sp>
        <p:nvSpPr>
          <p:cNvPr id="3" name="Text Placeholder 2">
            <a:extLst>
              <a:ext uri="{FF2B5EF4-FFF2-40B4-BE49-F238E27FC236}">
                <a16:creationId xmlns:a16="http://schemas.microsoft.com/office/drawing/2014/main" id="{52FF79D2-325B-4E11-8E3E-E4F4D4271C93}"/>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 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هموت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a:t>
            </a:r>
            <a:r>
              <a:rPr kumimoji="0" lang="ar-EG" sz="4000" b="1" i="0" u="none" strike="noStrike" cap="none" normalizeH="0" baseline="0" dirty="0">
                <a:ln>
                  <a:noFill/>
                </a:ln>
                <a:solidFill>
                  <a:schemeClr val="bg1"/>
                </a:solidFill>
                <a:effectLst/>
                <a:latin typeface="Arial" charset="0"/>
                <a:cs typeface="Traditional Arabic" pitchFamily="2" charset="-78"/>
              </a:rPr>
              <a:t> أب</a:t>
            </a:r>
            <a:r>
              <a:rPr kumimoji="0" lang="ar-SA" sz="4000" b="1" i="0" u="none" strike="noStrike" cap="none" normalizeH="0" baseline="0" dirty="0">
                <a:ln>
                  <a:noFill/>
                </a:ln>
                <a:solidFill>
                  <a:schemeClr val="bg1"/>
                </a:solidFill>
                <a:effectLst/>
                <a:latin typeface="Arial" charset="0"/>
                <a:cs typeface="Traditional Arabic" pitchFamily="2" charset="-78"/>
              </a:rPr>
              <a:t>ر</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كلوم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أثلوم</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2B7199D0-8DBB-44A9-8E48-F809ACB56793}"/>
              </a:ext>
            </a:extLst>
          </p:cNvPr>
          <p:cNvSpPr>
            <a:spLocks noGrp="1"/>
          </p:cNvSpPr>
          <p:nvPr>
            <p:ph type="body" sz="quarter" idx="3"/>
          </p:nvPr>
        </p:nvSpPr>
        <p:spPr>
          <a:xfrm>
            <a:off x="0" y="5261243"/>
            <a:ext cx="9144000" cy="682357"/>
          </a:xfrm>
        </p:spPr>
        <p:txBody>
          <a:bodyPr/>
          <a:lstStyle/>
          <a:p>
            <a:r>
              <a:rPr lang="fi-FI" sz="4000" dirty="0">
                <a:latin typeface="CS New Athanasius" panose="020B0500000000000000" pitchFamily="34" charset="0"/>
              </a:rPr>
              <a:t>=,=e@ `p`hmot `nAbraam@ =,=e@ pi`,lom `na;lwm@</a:t>
            </a:r>
            <a:endParaRPr lang="pt-BR" sz="4000" dirty="0">
              <a:latin typeface="CS New Athanasius" panose="020B0500000000000000" pitchFamily="34" charset="0"/>
            </a:endParaRPr>
          </a:p>
        </p:txBody>
      </p:sp>
    </p:spTree>
    <p:extLst>
      <p:ext uri="{BB962C8B-B14F-4D97-AF65-F5344CB8AC3E}">
        <p14:creationId xmlns:p14="http://schemas.microsoft.com/office/powerpoint/2010/main" val="918896290"/>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0B17-6E6C-40BF-B1D3-F9E2B8055318}"/>
              </a:ext>
            </a:extLst>
          </p:cNvPr>
          <p:cNvSpPr>
            <a:spLocks noGrp="1"/>
          </p:cNvSpPr>
          <p:nvPr>
            <p:ph type="title"/>
          </p:nvPr>
        </p:nvSpPr>
        <p:spPr/>
        <p:txBody>
          <a:bodyPr/>
          <a:lstStyle/>
          <a:p>
            <a:r>
              <a:rPr lang="ar-EG" sz="4400" dirty="0">
                <a:solidFill>
                  <a:schemeClr val="bg1"/>
                </a:solidFill>
                <a:cs typeface="Traditional Arabic" pitchFamily="2" charset="-78"/>
              </a:rPr>
              <a:t>السلام.. : خلاص إسحق القديس : السلام.. : أم القدوس</a:t>
            </a:r>
            <a:endParaRPr lang="en-GB" dirty="0"/>
          </a:p>
        </p:txBody>
      </p:sp>
      <p:sp>
        <p:nvSpPr>
          <p:cNvPr id="3" name="Text Placeholder 2">
            <a:extLst>
              <a:ext uri="{FF2B5EF4-FFF2-40B4-BE49-F238E27FC236}">
                <a16:creationId xmlns:a16="http://schemas.microsoft.com/office/drawing/2014/main" id="{38D597CC-6236-4D02-B925-93A0EDA6F9A2}"/>
              </a:ext>
            </a:extLst>
          </p:cNvPr>
          <p:cNvSpPr>
            <a:spLocks noGrp="1"/>
          </p:cNvSpPr>
          <p:nvPr>
            <p:ph type="body" idx="1"/>
          </p:nvPr>
        </p:nvSpPr>
        <p:spPr/>
        <p: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بسوتي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ن إيساك بي إثوواب</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إث</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ماف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 في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ثوواب</a:t>
            </a:r>
            <a:endParaRPr kumimoji="0" lang="ar-SA"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Text Placeholder 3">
            <a:extLst>
              <a:ext uri="{FF2B5EF4-FFF2-40B4-BE49-F238E27FC236}">
                <a16:creationId xmlns:a16="http://schemas.microsoft.com/office/drawing/2014/main" id="{09B33430-F8AC-4776-B31F-A507893E16F1}"/>
              </a:ext>
            </a:extLst>
          </p:cNvPr>
          <p:cNvSpPr>
            <a:spLocks noGrp="1"/>
          </p:cNvSpPr>
          <p:nvPr>
            <p:ph type="body" sz="quarter" idx="3"/>
          </p:nvPr>
        </p:nvSpPr>
        <p:spPr/>
        <p:txBody>
          <a:bodyPr/>
          <a:lstStyle/>
          <a:p>
            <a:r>
              <a:rPr kumimoji="0" lang="en-US" sz="3600" b="0" i="0" u="none" strike="noStrike" cap="none" normalizeH="0" baseline="0" dirty="0">
                <a:ln>
                  <a:noFill/>
                </a:ln>
                <a:effectLst/>
                <a:latin typeface="CS New Athanasius" panose="020B0500000000000000" pitchFamily="34" charset="0"/>
              </a:rPr>
              <a:t>=,=e @ </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pcw</a:t>
            </a:r>
            <a:r>
              <a:rPr lang="fr-FR" sz="3600" b="0" dirty="0">
                <a:latin typeface="CS New Athanasius" panose="020B0500000000000000" pitchFamily="34" charset="0"/>
                <a:cs typeface="Times New Roman" panose="02020603050405020304" pitchFamily="18" charset="0"/>
              </a:rPr>
              <a:t>] `n`</a:t>
            </a:r>
            <a:r>
              <a:rPr lang="fr-FR" sz="3600" b="0" dirty="0" err="1">
                <a:latin typeface="CS New Athanasius" panose="020B0500000000000000" pitchFamily="34" charset="0"/>
                <a:cs typeface="Times New Roman" panose="02020603050405020304" pitchFamily="18" charset="0"/>
              </a:rPr>
              <a:t>Icaak</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pe;ouab</a:t>
            </a:r>
            <a:r>
              <a:rPr lang="fr-FR" sz="3600" b="0" dirty="0">
                <a:latin typeface="CS New Athanasius" panose="020B0500000000000000" pitchFamily="34" charset="0"/>
                <a:cs typeface="Times New Roman" panose="02020603050405020304" pitchFamily="18" charset="0"/>
              </a:rPr>
              <a:t>@ </a:t>
            </a:r>
            <a:r>
              <a:rPr lang="fr-FR" sz="3600" dirty="0">
                <a:latin typeface="CS New Athanasius" panose="020B0500000000000000" pitchFamily="34" charset="0"/>
                <a:cs typeface="Times New Roman" panose="02020603050405020304" pitchFamily="18" charset="0"/>
              </a:rPr>
              <a:t>=,=</a:t>
            </a:r>
            <a:r>
              <a:rPr lang="fr-FR" sz="3600" b="0" dirty="0">
                <a:latin typeface="CS New Athanasius" panose="020B0500000000000000" pitchFamily="34" charset="0"/>
                <a:cs typeface="Times New Roman" panose="02020603050405020304" pitchFamily="18" charset="0"/>
              </a:rPr>
              <a:t>e@ `;</a:t>
            </a:r>
            <a:r>
              <a:rPr lang="fr-FR" sz="3600" b="0" dirty="0" err="1">
                <a:latin typeface="CS New Athanasius" panose="020B0500000000000000" pitchFamily="34" charset="0"/>
                <a:cs typeface="Times New Roman" panose="02020603050405020304" pitchFamily="18" charset="0"/>
              </a:rPr>
              <a:t>mau</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mvy`e;ouab</a:t>
            </a:r>
            <a:r>
              <a:rPr lang="fr-FR" sz="3600" b="0" dirty="0">
                <a:latin typeface="CS New Athanasius" panose="020B0500000000000000" pitchFamily="34" charset="0"/>
                <a:cs typeface="Times New Roman" panose="02020603050405020304" pitchFamily="18" charset="0"/>
              </a:rPr>
              <a:t>.</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381775681"/>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7327-4AB4-4575-A130-03181193EDD6}"/>
              </a:ext>
            </a:extLst>
          </p:cNvPr>
          <p:cNvSpPr>
            <a:spLocks noGrp="1"/>
          </p:cNvSpPr>
          <p:nvPr>
            <p:ph type="title"/>
          </p:nvPr>
        </p:nvSpPr>
        <p:spPr/>
        <p:txBody>
          <a:bodyPr>
            <a:normAutofit/>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تهليل يعقوب</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ربوات مضاعفة </a:t>
            </a:r>
            <a:endParaRPr lang="en-GB" dirty="0"/>
          </a:p>
        </p:txBody>
      </p:sp>
      <p:sp>
        <p:nvSpPr>
          <p:cNvPr id="3" name="Text Placeholder 2">
            <a:extLst>
              <a:ext uri="{FF2B5EF4-FFF2-40B4-BE49-F238E27FC236}">
                <a16:creationId xmlns:a16="http://schemas.microsoft.com/office/drawing/2014/main" id="{EA2CBD07-4451-42FF-B05B-6C3C603213DE}"/>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ثي</a:t>
            </a:r>
            <a:r>
              <a:rPr kumimoji="0" lang="ar-EG" sz="4000" b="1" i="0" u="none" strike="noStrike" cap="none" normalizeH="0" baseline="0" dirty="0">
                <a:ln>
                  <a:noFill/>
                </a:ln>
                <a:solidFill>
                  <a:schemeClr val="bg1"/>
                </a:solidFill>
                <a:effectLst/>
                <a:latin typeface="Arial" charset="0"/>
                <a:cs typeface="Traditional Arabic" pitchFamily="2" charset="-78"/>
              </a:rPr>
              <a:t>ه </a:t>
            </a:r>
            <a:r>
              <a:rPr kumimoji="0" lang="ar-SA" sz="4000" b="1" i="0" u="none" strike="noStrike" cap="none" normalizeH="0" baseline="0" dirty="0">
                <a:ln>
                  <a:noFill/>
                </a:ln>
                <a:solidFill>
                  <a:schemeClr val="bg1"/>
                </a:solidFill>
                <a:effectLst/>
                <a:latin typeface="Arial" charset="0"/>
                <a:cs typeface="Traditional Arabic" pitchFamily="2" charset="-78"/>
              </a:rPr>
              <a:t>ليل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ياكوب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ه</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ان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ثفا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كوب</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4A4C63FB-4C11-49EB-AA11-290EF4B26B9C}"/>
              </a:ext>
            </a:extLst>
          </p:cNvPr>
          <p:cNvSpPr>
            <a:spLocks noGrp="1"/>
          </p:cNvSpPr>
          <p:nvPr>
            <p:ph type="body" sz="quarter" idx="3"/>
          </p:nvPr>
        </p:nvSpPr>
        <p:spPr/>
        <p:txBody>
          <a:bodyPr/>
          <a:lstStyle/>
          <a:p>
            <a:r>
              <a:rPr lang="fr-FR" sz="4000" b="0" dirty="0">
                <a:latin typeface="CS New Athanasius" panose="020B0500000000000000" pitchFamily="34" charset="0"/>
                <a:cs typeface="Times New Roman" panose="02020603050405020304" pitchFamily="18" charset="0"/>
              </a:rPr>
              <a:t>=,=e@ `</a:t>
            </a:r>
            <a:r>
              <a:rPr lang="fr-FR" sz="4000" b="0" dirty="0" err="1">
                <a:latin typeface="CS New Athanasius" panose="020B0500000000000000" pitchFamily="34" charset="0"/>
                <a:cs typeface="Times New Roman" panose="02020603050405020304" pitchFamily="18" charset="0"/>
              </a:rPr>
              <a:t>p;elyl</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nIakwb</a:t>
            </a:r>
            <a:r>
              <a:rPr lang="fr-FR" sz="4000" b="0" dirty="0">
                <a:latin typeface="CS New Athanasius" panose="020B0500000000000000" pitchFamily="34" charset="0"/>
                <a:cs typeface="Times New Roman" panose="02020603050405020304" pitchFamily="18" charset="0"/>
              </a:rPr>
              <a:t>@ =,=e@ han`;</a:t>
            </a:r>
            <a:r>
              <a:rPr lang="fr-FR" sz="4000" b="0" dirty="0" err="1">
                <a:latin typeface="CS New Athanasius" panose="020B0500000000000000" pitchFamily="34" charset="0"/>
                <a:cs typeface="Times New Roman" panose="02020603050405020304" pitchFamily="18" charset="0"/>
              </a:rPr>
              <a:t>ba</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nkwb</a:t>
            </a:r>
            <a:r>
              <a:rPr lang="fr-FR" sz="4000" b="0" dirty="0">
                <a:latin typeface="CS New Athanasius" panose="020B0500000000000000" pitchFamily="34" charset="0"/>
                <a:cs typeface="Times New Roman" panose="02020603050405020304" pitchFamily="18" charset="0"/>
              </a:rPr>
              <a:t>@</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296183003"/>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3458-A437-42C8-9E3F-8CB88A99CBE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يهوذا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السيد</a:t>
            </a:r>
            <a:endParaRPr lang="en-GB" dirty="0"/>
          </a:p>
        </p:txBody>
      </p:sp>
      <p:sp>
        <p:nvSpPr>
          <p:cNvPr id="3" name="Text Placeholder 2">
            <a:extLst>
              <a:ext uri="{FF2B5EF4-FFF2-40B4-BE49-F238E27FC236}">
                <a16:creationId xmlns:a16="http://schemas.microsoft.com/office/drawing/2014/main" id="{C1F772DF-9953-401A-8B33-5CF4CC6D7FB6}"/>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شوشو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يوذا :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بي ذيسبو</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a:t>
            </a:r>
            <a:endParaRPr lang="ar-SA" sz="4000" dirty="0"/>
          </a:p>
        </p:txBody>
      </p:sp>
      <p:sp>
        <p:nvSpPr>
          <p:cNvPr id="4" name="Text Placeholder 3">
            <a:extLst>
              <a:ext uri="{FF2B5EF4-FFF2-40B4-BE49-F238E27FC236}">
                <a16:creationId xmlns:a16="http://schemas.microsoft.com/office/drawing/2014/main" id="{60DFE2D7-01D6-4A7B-BFE6-77F4A6A77F4A}"/>
              </a:ext>
            </a:extLst>
          </p:cNvPr>
          <p:cNvSpPr>
            <a:spLocks noGrp="1"/>
          </p:cNvSpPr>
          <p:nvPr>
            <p:ph type="body" sz="quarter" idx="3"/>
          </p:nvPr>
        </p:nvSpPr>
        <p:spPr/>
        <p:txBody>
          <a:bodyPr/>
          <a:lstStyle/>
          <a:p>
            <a:r>
              <a:rPr kumimoji="0" lang="pt-BR" sz="3600" b="0" i="0" u="none" strike="noStrike" cap="none" normalizeH="0" baseline="0" dirty="0">
                <a:ln>
                  <a:noFill/>
                </a:ln>
                <a:effectLst/>
                <a:latin typeface="CS New Athanasius" panose="020B0500000000000000" pitchFamily="34" charset="0"/>
              </a:rPr>
              <a:t>=,=e @ `psousou `nIouda@ =,=e@ `;mau `mpidecpota.</a:t>
            </a:r>
            <a:endParaRPr kumimoji="0" lang="en-US" sz="3600" b="0" i="0" u="none" strike="noStrike" cap="none" normalizeH="0" baseline="0" dirty="0">
              <a:ln>
                <a:noFill/>
              </a:ln>
              <a:effectLst/>
              <a:latin typeface="CS New Athanasius" panose="020B0500000000000000" pitchFamily="34" charset="0"/>
            </a:endParaRPr>
          </a:p>
        </p:txBody>
      </p:sp>
    </p:spTree>
    <p:extLst>
      <p:ext uri="{BB962C8B-B14F-4D97-AF65-F5344CB8AC3E}">
        <p14:creationId xmlns:p14="http://schemas.microsoft.com/office/powerpoint/2010/main" val="3403311225"/>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C00A-532A-47EB-80E1-485F97A30737}"/>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كرازة موسى</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a:t>
            </a:r>
            <a:r>
              <a:rPr lang="ar-EG" sz="4400" dirty="0">
                <a:solidFill>
                  <a:schemeClr val="bg1"/>
                </a:solidFill>
                <a:cs typeface="Traditional Arabic" pitchFamily="2" charset="-78"/>
              </a:rPr>
              <a:t>ا</a:t>
            </a:r>
            <a:r>
              <a:rPr lang="ar-SA" sz="4400" dirty="0">
                <a:solidFill>
                  <a:schemeClr val="bg1"/>
                </a:solidFill>
                <a:cs typeface="Traditional Arabic" pitchFamily="2" charset="-78"/>
              </a:rPr>
              <a:t>لدة السيد</a:t>
            </a:r>
            <a:endParaRPr lang="en-GB" dirty="0"/>
          </a:p>
        </p:txBody>
      </p:sp>
      <p:sp>
        <p:nvSpPr>
          <p:cNvPr id="3" name="Text Placeholder 2">
            <a:extLst>
              <a:ext uri="{FF2B5EF4-FFF2-40B4-BE49-F238E27FC236}">
                <a16:creationId xmlns:a16="http://schemas.microsoft.com/office/drawing/2014/main" id="{E09A0899-DA94-4F26-A55E-44BCF1BC5CB5}"/>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هي أويش إممويسيس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ث</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ماف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مبي ذيسبوتيس</a:t>
            </a:r>
            <a:r>
              <a:rPr kumimoji="0" lang="ar-EG" sz="3600" b="1" i="0" u="none" strike="noStrike" cap="none" normalizeH="0" baseline="0" dirty="0">
                <a:ln>
                  <a:noFill/>
                </a:ln>
                <a:solidFill>
                  <a:schemeClr val="bg1"/>
                </a:solidFill>
                <a:effectLst/>
                <a:latin typeface="Arial"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141E8756-8A1D-41D0-BDA5-C022D543E564}"/>
              </a:ext>
            </a:extLst>
          </p:cNvPr>
          <p:cNvSpPr>
            <a:spLocks noGrp="1"/>
          </p:cNvSpPr>
          <p:nvPr>
            <p:ph type="body" sz="quarter" idx="3"/>
          </p:nvPr>
        </p:nvSpPr>
        <p:spPr/>
        <p:txBody>
          <a:bodyPr/>
          <a:lstStyle/>
          <a:p>
            <a:r>
              <a:rPr lang="en-US" sz="3900" dirty="0">
                <a:effectLst/>
                <a:latin typeface="CS New Athanasius" panose="020B0500000000000000" pitchFamily="34" charset="0"/>
              </a:rPr>
              <a:t>=,</a:t>
            </a:r>
            <a:r>
              <a:rPr kumimoji="0" lang="en-US" sz="3900" b="0" i="0" u="none" strike="noStrike" cap="none" normalizeH="0" baseline="0" dirty="0">
                <a:ln>
                  <a:noFill/>
                </a:ln>
                <a:effectLst/>
                <a:latin typeface="CS New Athanasius" panose="020B0500000000000000" pitchFamily="34" charset="0"/>
              </a:rPr>
              <a:t>=e@ `</a:t>
            </a:r>
            <a:r>
              <a:rPr kumimoji="0" lang="en-US" sz="3900" b="0" i="0" u="none" strike="noStrike" cap="none" normalizeH="0" baseline="0" dirty="0" err="1">
                <a:ln>
                  <a:noFill/>
                </a:ln>
                <a:effectLst/>
                <a:latin typeface="CS New Athanasius" panose="020B0500000000000000" pitchFamily="34" charset="0"/>
              </a:rPr>
              <a:t>phiwis</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mMw`ucyc</a:t>
            </a:r>
            <a:r>
              <a:rPr kumimoji="0" lang="en-US" sz="3900" b="0" i="0" u="none" strike="noStrike" cap="none" normalizeH="0" baseline="0" dirty="0">
                <a:ln>
                  <a:noFill/>
                </a:ln>
                <a:effectLst/>
                <a:latin typeface="CS New Athanasius" panose="020B0500000000000000" pitchFamily="34" charset="0"/>
              </a:rPr>
              <a:t>@ =,=e@ `;</a:t>
            </a:r>
            <a:r>
              <a:rPr kumimoji="0" lang="en-US" sz="3900" b="0" i="0" u="none" strike="noStrike" cap="none" normalizeH="0" baseline="0" dirty="0" err="1">
                <a:ln>
                  <a:noFill/>
                </a:ln>
                <a:effectLst/>
                <a:latin typeface="CS New Athanasius" panose="020B0500000000000000" pitchFamily="34" charset="0"/>
              </a:rPr>
              <a:t>mau</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mpidecpotyc</a:t>
            </a:r>
            <a:r>
              <a:rPr kumimoji="0" lang="en-US" sz="3900" b="0" i="0" u="none" strike="noStrike" cap="none" normalizeH="0" baseline="0" dirty="0">
                <a:ln>
                  <a:noFill/>
                </a:ln>
                <a:effectLst/>
                <a:latin typeface="CS New Athanasius" panose="020B0500000000000000" pitchFamily="34" charset="0"/>
              </a:rPr>
              <a:t>@ </a:t>
            </a:r>
            <a:endParaRPr lang="en-US" sz="39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87941232"/>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65B-B4ED-4A37-8BD6-DCE6687C4B2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كرامة صموئيل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إسرائيل</a:t>
            </a:r>
            <a:endParaRPr lang="en-GB" dirty="0"/>
          </a:p>
        </p:txBody>
      </p:sp>
      <p:sp>
        <p:nvSpPr>
          <p:cNvPr id="3" name="Text Placeholder 2">
            <a:extLst>
              <a:ext uri="{FF2B5EF4-FFF2-40B4-BE49-F238E27FC236}">
                <a16:creationId xmlns:a16="http://schemas.microsoft.com/office/drawing/2014/main" id="{2CC0B364-A679-4142-A8C3-2ADCDA8704B9}"/>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ايو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صاموئيل</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شوشو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بسرائيل</a:t>
            </a:r>
            <a:endParaRPr lang="ar-SA" sz="3800" dirty="0"/>
          </a:p>
        </p:txBody>
      </p:sp>
      <p:sp>
        <p:nvSpPr>
          <p:cNvPr id="4" name="Text Placeholder 3">
            <a:extLst>
              <a:ext uri="{FF2B5EF4-FFF2-40B4-BE49-F238E27FC236}">
                <a16:creationId xmlns:a16="http://schemas.microsoft.com/office/drawing/2014/main" id="{C9F8D2DD-6FF6-43ED-A902-B1838E33BB42}"/>
              </a:ext>
            </a:extLst>
          </p:cNvPr>
          <p:cNvSpPr>
            <a:spLocks noGrp="1"/>
          </p:cNvSpPr>
          <p:nvPr>
            <p:ph type="body" sz="quarter" idx="3"/>
          </p:nvPr>
        </p:nvSpPr>
        <p:spPr/>
        <p:txBody>
          <a:bodyPr/>
          <a:lstStyle/>
          <a:p>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`ptai`o `nCamou`yl@ </a:t>
            </a:r>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`psousou `mPicra`yl.</a:t>
            </a:r>
          </a:p>
        </p:txBody>
      </p:sp>
    </p:spTree>
    <p:extLst>
      <p:ext uri="{BB962C8B-B14F-4D97-AF65-F5344CB8AC3E}">
        <p14:creationId xmlns:p14="http://schemas.microsoft.com/office/powerpoint/2010/main" val="3600670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30644"/>
            <a:ext cx="9144000" cy="727356"/>
          </a:xfrm>
        </p:spPr>
        <p:txBody>
          <a:bodyPr anchor="ctr"/>
          <a:lstStyle/>
          <a:p>
            <a:r>
              <a:rPr lang="ar-EG" sz="3300" dirty="0"/>
              <a:t>نيم إيڤول هاطاى ترابيزا ثاى نيم إيڤول ها باى ما إثؤواب إنتاك فاى </a:t>
            </a:r>
          </a:p>
        </p:txBody>
      </p:sp>
      <p:sp>
        <p:nvSpPr>
          <p:cNvPr id="7" name="Text Placeholder 6"/>
          <p:cNvSpPr>
            <a:spLocks noGrp="1"/>
          </p:cNvSpPr>
          <p:nvPr>
            <p:ph type="body" sz="quarter" idx="3"/>
          </p:nvPr>
        </p:nvSpPr>
        <p:spPr>
          <a:xfrm>
            <a:off x="-2" y="5050342"/>
            <a:ext cx="9144000" cy="1080301"/>
          </a:xfrm>
        </p:spPr>
        <p:txBody>
          <a:bodyPr>
            <a:noAutofit/>
          </a:bodyPr>
          <a:lstStyle/>
          <a:p>
            <a:r>
              <a:rPr lang="en-US" sz="4000" dirty="0" err="1"/>
              <a:t>Nem</a:t>
            </a:r>
            <a:r>
              <a:rPr lang="en-US" sz="4000" dirty="0"/>
              <a:t> `</a:t>
            </a:r>
            <a:r>
              <a:rPr lang="en-US" sz="4000" dirty="0" err="1"/>
              <a:t>ebolha</a:t>
            </a:r>
            <a:r>
              <a:rPr lang="en-US" sz="4000" dirty="0"/>
              <a:t> </a:t>
            </a:r>
            <a:r>
              <a:rPr lang="en-US" sz="4000" dirty="0" err="1"/>
              <a:t>tai`trapeza</a:t>
            </a:r>
            <a:r>
              <a:rPr lang="en-US" sz="4000" dirty="0"/>
              <a:t> ;ai </a:t>
            </a:r>
            <a:r>
              <a:rPr lang="en-US" sz="4000" dirty="0" err="1"/>
              <a:t>nem</a:t>
            </a:r>
            <a:r>
              <a:rPr lang="en-US" sz="4000" dirty="0"/>
              <a:t> `</a:t>
            </a:r>
            <a:r>
              <a:rPr lang="en-US" sz="4000" dirty="0" err="1"/>
              <a:t>ebolha</a:t>
            </a:r>
            <a:r>
              <a:rPr lang="en-US" sz="4000" dirty="0"/>
              <a:t> </a:t>
            </a:r>
            <a:r>
              <a:rPr lang="en-US" sz="4000" dirty="0" err="1"/>
              <a:t>paima</a:t>
            </a:r>
            <a:r>
              <a:rPr lang="en-US" sz="4000" dirty="0"/>
              <a:t> `</a:t>
            </a:r>
            <a:r>
              <a:rPr lang="en-US" sz="4000" dirty="0" err="1"/>
              <a:t>e;ouab</a:t>
            </a:r>
            <a:r>
              <a:rPr lang="en-US" sz="4000" dirty="0"/>
              <a:t> `</a:t>
            </a:r>
            <a:r>
              <a:rPr lang="en-US" sz="4000" dirty="0" err="1"/>
              <a:t>ntak</a:t>
            </a:r>
            <a:r>
              <a:rPr lang="en-US" sz="4000" dirty="0"/>
              <a:t> </a:t>
            </a:r>
            <a:r>
              <a:rPr lang="en-US" sz="4000" dirty="0" err="1"/>
              <a:t>vai</a:t>
            </a:r>
            <a:endParaRPr lang="en-US" sz="4000" dirty="0"/>
          </a:p>
        </p:txBody>
      </p:sp>
      <p:sp>
        <p:nvSpPr>
          <p:cNvPr id="3" name="Text Placeholder 2">
            <a:extLst>
              <a:ext uri="{FF2B5EF4-FFF2-40B4-BE49-F238E27FC236}">
                <a16:creationId xmlns:a16="http://schemas.microsoft.com/office/drawing/2014/main" id="{6DE35DAD-10F4-48A6-B442-B993F87A78D2}"/>
              </a:ext>
            </a:extLst>
          </p:cNvPr>
          <p:cNvSpPr>
            <a:spLocks noGrp="1"/>
          </p:cNvSpPr>
          <p:nvPr>
            <p:ph type="body" sz="quarter" idx="10"/>
          </p:nvPr>
        </p:nvSpPr>
        <p:spPr>
          <a:xfrm>
            <a:off x="-2" y="4346033"/>
            <a:ext cx="9144000" cy="727356"/>
          </a:xfrm>
        </p:spPr>
        <p:txBody>
          <a:bodyPr/>
          <a:lstStyle/>
          <a:p>
            <a:r>
              <a:rPr lang="ar-EG" sz="4400" dirty="0"/>
              <a:t>و عن هذه المائدة وعن موضعك المقدس هذا</a:t>
            </a:r>
            <a:endParaRPr lang="en-US" sz="4400" dirty="0"/>
          </a:p>
        </p:txBody>
      </p:sp>
    </p:spTree>
    <p:extLst>
      <p:ext uri="{BB962C8B-B14F-4D97-AF65-F5344CB8AC3E}">
        <p14:creationId xmlns:p14="http://schemas.microsoft.com/office/powerpoint/2010/main" val="794879033"/>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895A-A47A-48EC-9EED-CA7FC687191E}"/>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ثبات أيوب البار: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الحجر الكريم</a:t>
            </a:r>
            <a:endParaRPr lang="en-GB" dirty="0"/>
          </a:p>
        </p:txBody>
      </p:sp>
      <p:sp>
        <p:nvSpPr>
          <p:cNvPr id="3" name="Text Placeholder 2">
            <a:extLst>
              <a:ext uri="{FF2B5EF4-FFF2-40B4-BE49-F238E27FC236}">
                <a16:creationId xmlns:a16="http://schemas.microsoft.com/office/drawing/2014/main" id="{DEB94888-6AB1-4510-BCAE-51CB2970261E}"/>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اجرو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يوب ب</a:t>
            </a:r>
            <a:r>
              <a:rPr kumimoji="0" lang="ar-EG" sz="3800" b="1" i="0" u="none" strike="noStrike" cap="none" normalizeH="0" baseline="0" dirty="0">
                <a:ln>
                  <a:noFill/>
                </a:ln>
                <a:solidFill>
                  <a:schemeClr val="bg1"/>
                </a:solidFill>
                <a:effectLst/>
                <a:latin typeface="Arial" charset="0"/>
                <a:cs typeface="Traditional Arabic" pitchFamily="2" charset="-78"/>
              </a:rPr>
              <a:t>ي إ</a:t>
            </a:r>
            <a:r>
              <a:rPr kumimoji="0" lang="ar-SA" sz="3800" b="1" i="0" u="none" strike="noStrike" cap="none" normalizeH="0" baseline="0" dirty="0">
                <a:ln>
                  <a:noFill/>
                </a:ln>
                <a:solidFill>
                  <a:schemeClr val="bg1"/>
                </a:solidFill>
                <a:effectLst/>
                <a:latin typeface="Arial" charset="0"/>
                <a:cs typeface="Traditional Arabic" pitchFamily="2" charset="-78"/>
              </a:rPr>
              <a:t>ثمي</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بي أون</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 إن </a:t>
            </a:r>
            <a:r>
              <a:rPr kumimoji="0" lang="ar-EG" sz="3800" b="1" i="0" u="none" strike="noStrike" cap="none" normalizeH="0" baseline="0" dirty="0">
                <a:ln>
                  <a:noFill/>
                </a:ln>
                <a:solidFill>
                  <a:schemeClr val="bg1"/>
                </a:solidFill>
                <a:effectLst/>
                <a:latin typeface="Arial" charset="0"/>
                <a:cs typeface="Traditional Arabic" pitchFamily="2" charset="-78"/>
              </a:rPr>
              <a:t>آ</a:t>
            </a:r>
            <a:r>
              <a:rPr kumimoji="0" lang="ar-SA" sz="3800" b="1" i="0" u="none" strike="noStrike" cap="none" normalizeH="0" baseline="0" dirty="0">
                <a:ln>
                  <a:noFill/>
                </a:ln>
                <a:solidFill>
                  <a:schemeClr val="bg1"/>
                </a:solidFill>
                <a:effectLst/>
                <a:latin typeface="Arial" charset="0"/>
                <a:cs typeface="Traditional Arabic" pitchFamily="2" charset="-78"/>
              </a:rPr>
              <a:t>نام</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a:t>
            </a:r>
            <a:endParaRPr lang="ar-SA" sz="3800" dirty="0"/>
          </a:p>
        </p:txBody>
      </p:sp>
      <p:sp>
        <p:nvSpPr>
          <p:cNvPr id="4" name="Text Placeholder 3">
            <a:extLst>
              <a:ext uri="{FF2B5EF4-FFF2-40B4-BE49-F238E27FC236}">
                <a16:creationId xmlns:a16="http://schemas.microsoft.com/office/drawing/2014/main" id="{FF27A294-0D30-4C06-913B-203E98A8EDA6}"/>
              </a:ext>
            </a:extLst>
          </p:cNvPr>
          <p:cNvSpPr>
            <a:spLocks noGrp="1"/>
          </p:cNvSpPr>
          <p:nvPr>
            <p:ph type="body" sz="quarter" idx="3"/>
          </p:nvPr>
        </p:nvSpPr>
        <p:spPr>
          <a:xfrm>
            <a:off x="0" y="5366750"/>
            <a:ext cx="9144000" cy="682357"/>
          </a:xfrm>
        </p:spPr>
        <p:txBody>
          <a:bodyPr/>
          <a:lstStyle/>
          <a:p>
            <a:r>
              <a:rPr lang="en-US" sz="4000" dirty="0">
                <a:effectLst/>
                <a:latin typeface="CS New Athanasius" panose="020B0500000000000000" pitchFamily="34" charset="0"/>
              </a:rPr>
              <a:t>=,</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`ptajro `nIwb pi`;myi@ </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pi`wni `n`anamyi@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4270095195"/>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A0DC-A80D-4027-9ABB-D8EBD493455A}"/>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الحبيب: </a:t>
            </a:r>
            <a:r>
              <a:rPr lang="ar-EG" sz="4400" dirty="0">
                <a:solidFill>
                  <a:schemeClr val="bg1"/>
                </a:solidFill>
                <a:cs typeface="Traditional Arabic" pitchFamily="2" charset="-78"/>
              </a:rPr>
              <a:t> السلام..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بنة الملك داود</a:t>
            </a:r>
            <a:endParaRPr lang="en-GB" dirty="0"/>
          </a:p>
        </p:txBody>
      </p:sp>
      <p:sp>
        <p:nvSpPr>
          <p:cNvPr id="3" name="Text Placeholder 2">
            <a:extLst>
              <a:ext uri="{FF2B5EF4-FFF2-40B4-BE49-F238E27FC236}">
                <a16:creationId xmlns:a16="http://schemas.microsoft.com/office/drawing/2014/main" id="{C0F3AF7F-35D7-4AC2-A1CD-4F617955E6C7}"/>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شيريــه..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ث</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ماف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بي مينريت :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تشيري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بؤرو دافيد</a:t>
            </a:r>
            <a:endParaRPr lang="ar-SA" sz="3800" dirty="0"/>
          </a:p>
        </p:txBody>
      </p:sp>
      <p:sp>
        <p:nvSpPr>
          <p:cNvPr id="4" name="Text Placeholder 3">
            <a:extLst>
              <a:ext uri="{FF2B5EF4-FFF2-40B4-BE49-F238E27FC236}">
                <a16:creationId xmlns:a16="http://schemas.microsoft.com/office/drawing/2014/main" id="{D1180B3A-21FC-49FC-94F3-FF28CB8B4BFA}"/>
              </a:ext>
            </a:extLst>
          </p:cNvPr>
          <p:cNvSpPr>
            <a:spLocks noGrp="1"/>
          </p:cNvSpPr>
          <p:nvPr>
            <p:ph type="body" sz="quarter" idx="3"/>
          </p:nvPr>
        </p:nvSpPr>
        <p:spPr/>
        <p:txBody>
          <a:bodyPr/>
          <a:lstStyle/>
          <a:p>
            <a:r>
              <a:rPr lang="it-IT" sz="3600" dirty="0">
                <a:effectLst/>
                <a:latin typeface="CS New Athanasius" panose="020B0500000000000000" pitchFamily="34" charset="0"/>
              </a:rPr>
              <a:t>=,=e</a:t>
            </a:r>
            <a:r>
              <a:rPr kumimoji="0" lang="it-IT" sz="3600" b="0" i="0" u="none" strike="noStrike" cap="none" normalizeH="0" baseline="0" dirty="0">
                <a:ln>
                  <a:noFill/>
                </a:ln>
                <a:effectLst/>
                <a:latin typeface="CS New Athanasius" panose="020B0500000000000000" pitchFamily="34" charset="0"/>
              </a:rPr>
              <a:t>@ `;mau `mpimenrit@ =,=e@ `tseri `m`pouro Dauid.</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60393645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514-6225-45A8-873E-B3AD509FA795}"/>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صديقة سليمان :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رفعة الصديقين</a:t>
            </a:r>
            <a:endParaRPr lang="en-GB" dirty="0"/>
          </a:p>
        </p:txBody>
      </p:sp>
      <p:sp>
        <p:nvSpPr>
          <p:cNvPr id="3" name="Text Placeholder 2">
            <a:extLst>
              <a:ext uri="{FF2B5EF4-FFF2-40B4-BE49-F238E27FC236}">
                <a16:creationId xmlns:a16="http://schemas.microsoft.com/office/drawing/2014/main" id="{27FD382F-6B4F-4C09-B384-6025EBB0E039}"/>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تي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شفيري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سولومون :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تشيسي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ني ذيكيئون</a:t>
            </a:r>
            <a:endParaRPr lang="ar-SA" sz="3600" dirty="0"/>
          </a:p>
        </p:txBody>
      </p:sp>
      <p:sp>
        <p:nvSpPr>
          <p:cNvPr id="4" name="Text Placeholder 3">
            <a:extLst>
              <a:ext uri="{FF2B5EF4-FFF2-40B4-BE49-F238E27FC236}">
                <a16:creationId xmlns:a16="http://schemas.microsoft.com/office/drawing/2014/main" id="{D14935ED-20E5-45FD-AA23-9847FD71C13A}"/>
              </a:ext>
            </a:extLst>
          </p:cNvPr>
          <p:cNvSpPr>
            <a:spLocks noGrp="1"/>
          </p:cNvSpPr>
          <p:nvPr>
            <p:ph type="body" sz="quarter" idx="3"/>
          </p:nvPr>
        </p:nvSpPr>
        <p:spPr/>
        <p:txBody>
          <a:bodyPr/>
          <a:lstStyle/>
          <a:p>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]`sveri `nColomwn@ </a:t>
            </a:r>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`p[ici `nnidikeon@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25100473"/>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D550-FB19-44EA-A7DF-A6396C171EDE}"/>
              </a:ext>
            </a:extLst>
          </p:cNvPr>
          <p:cNvSpPr>
            <a:spLocks noGrp="1"/>
          </p:cNvSpPr>
          <p:nvPr>
            <p:ph type="title"/>
          </p:nvPr>
        </p:nvSpPr>
        <p:spPr>
          <a:xfrm>
            <a:off x="-1" y="4373365"/>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خلاص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شعياء</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شفاء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رميا</a:t>
            </a:r>
            <a:endParaRPr lang="en-GB" dirty="0"/>
          </a:p>
        </p:txBody>
      </p:sp>
      <p:sp>
        <p:nvSpPr>
          <p:cNvPr id="3" name="Text Placeholder 2">
            <a:extLst>
              <a:ext uri="{FF2B5EF4-FFF2-40B4-BE49-F238E27FC236}">
                <a16:creationId xmlns:a16="http://schemas.microsoft.com/office/drawing/2014/main" id="{D3398601-4D7E-4731-B66E-7C98CA93982F}"/>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أ</a:t>
            </a:r>
            <a:r>
              <a:rPr kumimoji="0" lang="ar-SA" sz="3600" b="1" i="0" u="none" strike="noStrike" cap="none" normalizeH="0" baseline="0" dirty="0">
                <a:ln>
                  <a:noFill/>
                </a:ln>
                <a:solidFill>
                  <a:schemeClr val="bg1"/>
                </a:solidFill>
                <a:effectLst/>
                <a:latin typeface="Arial" charset="0"/>
                <a:cs typeface="Traditional Arabic" pitchFamily="2" charset="-78"/>
              </a:rPr>
              <a:t>وجاي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يسائياس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ط</a:t>
            </a:r>
            <a:r>
              <a:rPr kumimoji="0" lang="ar-SA" sz="3600" b="1" i="0" u="none" strike="noStrike" cap="none" normalizeH="0" baseline="0" dirty="0">
                <a:ln>
                  <a:noFill/>
                </a:ln>
                <a:solidFill>
                  <a:schemeClr val="bg1"/>
                </a:solidFill>
                <a:effectLst/>
                <a:latin typeface="Arial" charset="0"/>
                <a:cs typeface="Traditional Arabic" pitchFamily="2" charset="-78"/>
              </a:rPr>
              <a:t>التشو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ي</a:t>
            </a:r>
            <a:r>
              <a:rPr kumimoji="0" lang="ar-SA" sz="3600" b="1" i="0" u="none" strike="noStrike" cap="none" normalizeH="0" baseline="0" dirty="0">
                <a:ln>
                  <a:noFill/>
                </a:ln>
                <a:solidFill>
                  <a:schemeClr val="bg1"/>
                </a:solidFill>
                <a:effectLst/>
                <a:latin typeface="Arial" charset="0"/>
                <a:cs typeface="Traditional Arabic" pitchFamily="2" charset="-78"/>
              </a:rPr>
              <a:t>يرمياس</a:t>
            </a:r>
            <a:endParaRPr lang="ar-SA" sz="3600" dirty="0"/>
          </a:p>
        </p:txBody>
      </p:sp>
      <p:sp>
        <p:nvSpPr>
          <p:cNvPr id="4" name="Text Placeholder 3">
            <a:extLst>
              <a:ext uri="{FF2B5EF4-FFF2-40B4-BE49-F238E27FC236}">
                <a16:creationId xmlns:a16="http://schemas.microsoft.com/office/drawing/2014/main" id="{408C6B45-0287-4EAB-9699-8EF47B30AB73}"/>
              </a:ext>
            </a:extLst>
          </p:cNvPr>
          <p:cNvSpPr>
            <a:spLocks noGrp="1"/>
          </p:cNvSpPr>
          <p:nvPr>
            <p:ph type="body" sz="quarter" idx="3"/>
          </p:nvPr>
        </p:nvSpPr>
        <p:spPr/>
        <p:txBody>
          <a:bodyPr/>
          <a:lstStyle/>
          <a:p>
            <a:pPr algn="ctr" eaLnBrk="1" hangingPunct="1">
              <a:spcBef>
                <a:spcPts val="0"/>
              </a:spcBef>
              <a:buFont typeface="Arial" panose="020B0604020202020204" pitchFamily="34" charset="0"/>
              <a:buNone/>
            </a:pP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`poujai `n`Yca`yac@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`ptal[o `nIeremiac.</a:t>
            </a:r>
          </a:p>
        </p:txBody>
      </p:sp>
    </p:spTree>
    <p:extLst>
      <p:ext uri="{BB962C8B-B14F-4D97-AF65-F5344CB8AC3E}">
        <p14:creationId xmlns:p14="http://schemas.microsoft.com/office/powerpoint/2010/main" val="3755464378"/>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62C3-BD39-4992-9986-2D872FFFE13C}"/>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علم حزقيال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دانيال</a:t>
            </a:r>
            <a:endParaRPr lang="en-GB" dirty="0"/>
          </a:p>
        </p:txBody>
      </p:sp>
      <p:sp>
        <p:nvSpPr>
          <p:cNvPr id="3" name="Text Placeholder 2">
            <a:extLst>
              <a:ext uri="{FF2B5EF4-FFF2-40B4-BE49-F238E27FC236}">
                <a16:creationId xmlns:a16="http://schemas.microsoft.com/office/drawing/2014/main" id="{9C115CA6-636D-4543-B3AF-9C269EB92171}"/>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يمي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ي</a:t>
            </a:r>
            <a:r>
              <a:rPr kumimoji="0" lang="ar-SA" sz="4000" b="1" i="0" u="none" strike="noStrike" cap="none" normalizeH="0" baseline="0" dirty="0">
                <a:ln>
                  <a:noFill/>
                </a:ln>
                <a:solidFill>
                  <a:schemeClr val="bg1"/>
                </a:solidFill>
                <a:effectLst/>
                <a:latin typeface="Arial" charset="0"/>
                <a:cs typeface="Traditional Arabic" pitchFamily="2" charset="-78"/>
              </a:rPr>
              <a:t>يزيكيئيل</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خاريستو دانيي</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ل</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C413DF4F-12B5-448E-A67D-5652985C78D2}"/>
              </a:ext>
            </a:extLst>
          </p:cNvPr>
          <p:cNvSpPr>
            <a:spLocks noGrp="1"/>
          </p:cNvSpPr>
          <p:nvPr>
            <p:ph type="body" sz="quarter" idx="3"/>
          </p:nvPr>
        </p:nvSpPr>
        <p:spPr/>
        <p:txBody>
          <a:bodyPr/>
          <a:lstStyle/>
          <a:p>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`p`emi `nIezekiyl@ </a:t>
            </a:r>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,aric tou Daniyl@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35695224"/>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5DB4-AC37-419E-8506-77B11B079C04}"/>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قوة إيليا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إليشع</a:t>
            </a:r>
            <a:endParaRPr lang="en-GB" dirty="0"/>
          </a:p>
        </p:txBody>
      </p:sp>
      <p:sp>
        <p:nvSpPr>
          <p:cNvPr id="3" name="Text Placeholder 2">
            <a:extLst>
              <a:ext uri="{FF2B5EF4-FFF2-40B4-BE49-F238E27FC236}">
                <a16:creationId xmlns:a16="http://schemas.microsoft.com/office/drawing/2014/main" id="{5A0D25E7-8689-452A-BADC-65AB591E2A92}"/>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ت</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جوم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يلياس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بي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هموت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إيه </a:t>
            </a:r>
            <a:r>
              <a:rPr kumimoji="0" lang="ar-SA" sz="3600" b="1" i="0" u="none" strike="noStrike" cap="none" normalizeH="0" baseline="0" dirty="0">
                <a:ln>
                  <a:noFill/>
                </a:ln>
                <a:solidFill>
                  <a:schemeClr val="bg1"/>
                </a:solidFill>
                <a:effectLst/>
                <a:latin typeface="Arial" charset="0"/>
                <a:cs typeface="Traditional Arabic" pitchFamily="2" charset="-78"/>
              </a:rPr>
              <a:t>ليثيئوس</a:t>
            </a:r>
            <a:endParaRPr lang="ar-SA" sz="3600" dirty="0"/>
          </a:p>
        </p:txBody>
      </p:sp>
      <p:sp>
        <p:nvSpPr>
          <p:cNvPr id="4" name="Text Placeholder 3">
            <a:extLst>
              <a:ext uri="{FF2B5EF4-FFF2-40B4-BE49-F238E27FC236}">
                <a16:creationId xmlns:a16="http://schemas.microsoft.com/office/drawing/2014/main" id="{62A0659D-A033-4CB1-8040-4705F5F3B251}"/>
              </a:ext>
            </a:extLst>
          </p:cNvPr>
          <p:cNvSpPr>
            <a:spLocks noGrp="1"/>
          </p:cNvSpPr>
          <p:nvPr>
            <p:ph type="body" sz="quarter" idx="3"/>
          </p:nvPr>
        </p:nvSpPr>
        <p:spPr>
          <a:xfrm>
            <a:off x="-1" y="5420538"/>
            <a:ext cx="9144000" cy="682357"/>
          </a:xfrm>
        </p:spPr>
        <p:txBody>
          <a:bodyPr/>
          <a:lstStyle/>
          <a:p>
            <a:r>
              <a:rPr kumimoji="0" lang="en-US" sz="4000" b="0" i="0" u="none" strike="noStrike" cap="none" normalizeH="0" baseline="0" dirty="0">
                <a:ln>
                  <a:noFill/>
                </a:ln>
                <a:effectLst/>
                <a:latin typeface="CS New Athanasius" panose="020B0500000000000000" pitchFamily="34" charset="0"/>
              </a:rPr>
              <a:t>&lt;=e@ `</a:t>
            </a:r>
            <a:r>
              <a:rPr kumimoji="0" lang="en-US" sz="4000" b="0" i="0" u="none" strike="noStrike" cap="none" normalizeH="0" baseline="0" dirty="0" err="1">
                <a:ln>
                  <a:noFill/>
                </a:ln>
                <a:effectLst/>
                <a:latin typeface="CS New Athanasius" panose="020B0500000000000000" pitchFamily="34" charset="0"/>
              </a:rPr>
              <a:t>tjom</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n`Yliac</a:t>
            </a:r>
            <a:r>
              <a:rPr kumimoji="0" lang="en-US" sz="4000" b="0" i="0" u="none" strike="noStrike" cap="none" normalizeH="0" baseline="0" dirty="0">
                <a:ln>
                  <a:noFill/>
                </a:ln>
                <a:effectLst/>
                <a:latin typeface="CS New Athanasius" panose="020B0500000000000000" pitchFamily="34" charset="0"/>
              </a:rPr>
              <a:t>@ &lt;=e@ </a:t>
            </a:r>
            <a:r>
              <a:rPr kumimoji="0" lang="en-US" sz="4000" b="0" i="0" u="none" strike="noStrike" cap="none" normalizeH="0" baseline="0" dirty="0" err="1">
                <a:ln>
                  <a:noFill/>
                </a:ln>
                <a:effectLst/>
                <a:latin typeface="CS New Athanasius" panose="020B0500000000000000" pitchFamily="34" charset="0"/>
              </a:rPr>
              <a:t>pi`hmot</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nEliceoc</a:t>
            </a:r>
            <a:r>
              <a:rPr kumimoji="0" lang="en-US" sz="4000" b="0" i="0" u="none" strike="noStrike" cap="none" normalizeH="0" baseline="0" dirty="0">
                <a:ln>
                  <a:noFill/>
                </a:ln>
                <a:effectLst/>
                <a:latin typeface="CS New Athanasius" panose="020B0500000000000000" pitchFamily="34" charset="0"/>
              </a:rPr>
              <a:t>.</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70130068"/>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B2C7-D690-484F-B9F8-A4C3BC00D0B5}"/>
              </a:ext>
            </a:extLst>
          </p:cNvPr>
          <p:cNvSpPr>
            <a:spLocks noGrp="1"/>
          </p:cNvSpPr>
          <p:nvPr>
            <p:ph type="title"/>
          </p:nvPr>
        </p:nvSpPr>
        <p:spPr>
          <a:xfrm>
            <a:off x="0" y="4338918"/>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والدة الإله</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يسوع المسيح</a:t>
            </a:r>
            <a:r>
              <a:rPr lang="ar-EG" sz="4400" dirty="0">
                <a:solidFill>
                  <a:schemeClr val="bg1"/>
                </a:solidFill>
                <a:cs typeface="Traditional Arabic" pitchFamily="2" charset="-78"/>
              </a:rPr>
              <a:t> </a:t>
            </a:r>
            <a:endParaRPr lang="en-GB" dirty="0"/>
          </a:p>
        </p:txBody>
      </p:sp>
      <p:sp>
        <p:nvSpPr>
          <p:cNvPr id="3" name="Text Placeholder 2">
            <a:extLst>
              <a:ext uri="{FF2B5EF4-FFF2-40B4-BE49-F238E27FC236}">
                <a16:creationId xmlns:a16="http://schemas.microsoft.com/office/drawing/2014/main" id="{73CC7580-7E11-40DF-9254-F65BE827FFB0}"/>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تي ثي</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ؤ</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طوكوس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إثماف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ن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يسوس بي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خرستوس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098202B5-7AD3-41ED-B477-F217721B0F2C}"/>
              </a:ext>
            </a:extLst>
          </p:cNvPr>
          <p:cNvSpPr>
            <a:spLocks noGrp="1"/>
          </p:cNvSpPr>
          <p:nvPr>
            <p:ph type="body" sz="quarter" idx="3"/>
          </p:nvPr>
        </p:nvSpPr>
        <p:spPr>
          <a:xfrm>
            <a:off x="-1" y="5366750"/>
            <a:ext cx="9144000" cy="682357"/>
          </a:xfrm>
        </p:spPr>
        <p:txBody>
          <a:bodyPr/>
          <a:lstStyle/>
          <a:p>
            <a:r>
              <a:rPr kumimoji="0" lang="fr-FR" sz="3800" b="0" i="0" u="none" strike="noStrike" cap="none" normalizeH="0" baseline="0" dirty="0">
                <a:ln>
                  <a:noFill/>
                </a:ln>
                <a:effectLst/>
                <a:latin typeface="CS New Athanasius" panose="020B0500000000000000" pitchFamily="34" charset="0"/>
              </a:rPr>
              <a:t>=,=e@ ];</a:t>
            </a:r>
            <a:r>
              <a:rPr kumimoji="0" lang="fr-FR" sz="3800" b="0" i="0" u="none" strike="noStrike" cap="none" normalizeH="0" baseline="0" dirty="0" err="1">
                <a:ln>
                  <a:noFill/>
                </a:ln>
                <a:effectLst/>
                <a:latin typeface="CS New Athanasius" panose="020B0500000000000000" pitchFamily="34" charset="0"/>
              </a:rPr>
              <a:t>e`otokoc</a:t>
            </a:r>
            <a:r>
              <a:rPr kumimoji="0" lang="fr-FR" sz="3800" b="0" i="0" u="none" strike="noStrike" cap="none" normalizeH="0" baseline="0" dirty="0">
                <a:ln>
                  <a:noFill/>
                </a:ln>
                <a:effectLst/>
                <a:latin typeface="CS New Athanasius" panose="020B0500000000000000" pitchFamily="34" charset="0"/>
              </a:rPr>
              <a:t>@ =,=e @ `;</a:t>
            </a:r>
            <a:r>
              <a:rPr kumimoji="0" lang="fr-FR" sz="3800" b="0" i="0" u="none" strike="noStrike" cap="none" normalizeH="0" baseline="0" dirty="0" err="1">
                <a:ln>
                  <a:noFill/>
                </a:ln>
                <a:effectLst/>
                <a:latin typeface="CS New Athanasius" panose="020B0500000000000000" pitchFamily="34" charset="0"/>
              </a:rPr>
              <a:t>mau</a:t>
            </a:r>
            <a:r>
              <a:rPr kumimoji="0" lang="fr-FR" sz="3800" b="0" i="0" u="none" strike="noStrike" cap="none" normalizeH="0" baseline="0" dirty="0">
                <a:ln>
                  <a:noFill/>
                </a:ln>
                <a:effectLst/>
                <a:latin typeface="CS New Athanasius" panose="020B0500000000000000" pitchFamily="34" charset="0"/>
              </a:rPr>
              <a:t> `</a:t>
            </a:r>
            <a:r>
              <a:rPr kumimoji="0" lang="fr-FR" sz="3800" b="0" i="0" u="none" strike="noStrike" cap="none" normalizeH="0" baseline="0" dirty="0" err="1">
                <a:ln>
                  <a:noFill/>
                </a:ln>
                <a:effectLst/>
                <a:latin typeface="CS New Athanasius" panose="020B0500000000000000" pitchFamily="34" charset="0"/>
              </a:rPr>
              <a:t>nIycouc</a:t>
            </a:r>
            <a:r>
              <a:rPr kumimoji="0" lang="fr-FR" sz="3800" b="0" i="0" u="none" strike="noStrike" cap="none" normalizeH="0" baseline="0" dirty="0">
                <a:ln>
                  <a:noFill/>
                </a:ln>
                <a:effectLst/>
                <a:latin typeface="CS New Athanasius" panose="020B0500000000000000" pitchFamily="34" charset="0"/>
              </a:rPr>
              <a:t> Pi`,</a:t>
            </a:r>
            <a:r>
              <a:rPr kumimoji="0" lang="fr-FR" sz="3800" b="0" i="0" u="none" strike="noStrike" cap="none" normalizeH="0" baseline="0" dirty="0" err="1">
                <a:ln>
                  <a:noFill/>
                </a:ln>
                <a:effectLst/>
                <a:latin typeface="CS New Athanasius" panose="020B0500000000000000" pitchFamily="34" charset="0"/>
              </a:rPr>
              <a:t>rictoc</a:t>
            </a:r>
            <a:r>
              <a:rPr kumimoji="0" lang="fr-FR" sz="3800" b="0" i="0" u="none" strike="noStrike" cap="none" normalizeH="0" baseline="0" dirty="0">
                <a:ln>
                  <a:noFill/>
                </a:ln>
                <a:effectLst/>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80959712"/>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43A8-D8C9-4B20-AE0E-7D6FB427F6C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الحمامة الحسنة</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 الله</a:t>
            </a:r>
            <a:endParaRPr lang="en-GB" dirty="0"/>
          </a:p>
        </p:txBody>
      </p:sp>
      <p:sp>
        <p:nvSpPr>
          <p:cNvPr id="3" name="Text Placeholder 2">
            <a:extLst>
              <a:ext uri="{FF2B5EF4-FFF2-40B4-BE49-F238E27FC236}">
                <a16:creationId xmlns:a16="http://schemas.microsoft.com/office/drawing/2014/main" id="{7D4795DF-A7EE-465A-A636-5A2BEC935E9B}"/>
              </a:ext>
            </a:extLst>
          </p:cNvPr>
          <p:cNvSpPr>
            <a:spLocks noGrp="1"/>
          </p:cNvSpPr>
          <p:nvPr>
            <p:ph type="body" idx="1"/>
          </p:nvPr>
        </p:nvSpPr>
        <p:spPr/>
        <p:txBody>
          <a:bodyPr anchor="ctr"/>
          <a:lstStyle/>
          <a:p>
            <a:r>
              <a:rPr kumimoji="0" lang="ar-EG" sz="3500" b="1" i="0" u="none" strike="noStrike" cap="none" normalizeH="0" baseline="0" dirty="0">
                <a:ln>
                  <a:noFill/>
                </a:ln>
                <a:solidFill>
                  <a:schemeClr val="bg1"/>
                </a:solidFill>
                <a:effectLst/>
                <a:latin typeface="Arial" charset="0"/>
                <a:cs typeface="Traditional Arabic" pitchFamily="2" charset="-78"/>
              </a:rPr>
              <a:t>شيريـه..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تي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تشرومبي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سوس</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Arial" charset="0"/>
                <a:cs typeface="Traditional Arabic" pitchFamily="2" charset="-78"/>
              </a:rPr>
              <a:t>شيريه..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ماف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 يوس ثيئوس</a:t>
            </a:r>
            <a:endParaRPr lang="ar-SA" sz="3500" dirty="0"/>
          </a:p>
        </p:txBody>
      </p:sp>
      <p:sp>
        <p:nvSpPr>
          <p:cNvPr id="4" name="Text Placeholder 3">
            <a:extLst>
              <a:ext uri="{FF2B5EF4-FFF2-40B4-BE49-F238E27FC236}">
                <a16:creationId xmlns:a16="http://schemas.microsoft.com/office/drawing/2014/main" id="{FA07466C-3B45-4260-A2B8-A1D4C0A6067A}"/>
              </a:ext>
            </a:extLst>
          </p:cNvPr>
          <p:cNvSpPr>
            <a:spLocks noGrp="1"/>
          </p:cNvSpPr>
          <p:nvPr>
            <p:ph type="body" sz="quarter" idx="3"/>
          </p:nvPr>
        </p:nvSpPr>
        <p:spPr>
          <a:xfrm>
            <a:off x="0" y="5284360"/>
            <a:ext cx="9144000" cy="682357"/>
          </a:xfrm>
        </p:spPr>
        <p:txBody>
          <a:bodyPr/>
          <a:lstStyle/>
          <a:p>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]`[rompi e;necwc@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`;mau `nUioc :eoc.</a:t>
            </a:r>
            <a:endParaRPr kumimoji="0" lang="en-US" sz="4000" b="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2493899565"/>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99A4-8F7A-45B2-88B5-6A2AACCD25B0}"/>
              </a:ext>
            </a:extLst>
          </p:cNvPr>
          <p:cNvSpPr>
            <a:spLocks noGrp="1"/>
          </p:cNvSpPr>
          <p:nvPr>
            <p:ph type="title"/>
          </p:nvPr>
        </p:nvSpPr>
        <p:spPr>
          <a:xfrm>
            <a:off x="0" y="4373366"/>
            <a:ext cx="9144000" cy="682357"/>
          </a:xfrm>
        </p:spPr>
        <p:txBody>
          <a:bodyPr>
            <a:normAutofit/>
          </a:bodyPr>
          <a:lstStyle/>
          <a:p>
            <a:r>
              <a:rPr lang="ar-EG" sz="4000" dirty="0">
                <a:solidFill>
                  <a:schemeClr val="bg1"/>
                </a:solidFill>
                <a:cs typeface="Traditional Arabic" pitchFamily="2" charset="-78"/>
              </a:rPr>
              <a:t>السلام</a:t>
            </a:r>
            <a:r>
              <a:rPr lang="en-US" sz="4000" dirty="0">
                <a:solidFill>
                  <a:schemeClr val="bg1"/>
                </a:solidFill>
                <a:cs typeface="Traditional Arabic" pitchFamily="2" charset="-78"/>
              </a:rPr>
              <a:t> </a:t>
            </a:r>
            <a:r>
              <a:rPr lang="ar-EG" sz="4000" dirty="0">
                <a:solidFill>
                  <a:schemeClr val="bg1"/>
                </a:solidFill>
                <a:cs typeface="Traditional Arabic" pitchFamily="2" charset="-78"/>
              </a:rPr>
              <a:t>لك يا مريم : التي شهد لها جميع الأنبياء : وقالوا</a:t>
            </a:r>
            <a:endParaRPr lang="en-GB" sz="4000" dirty="0"/>
          </a:p>
        </p:txBody>
      </p:sp>
      <p:sp>
        <p:nvSpPr>
          <p:cNvPr id="3" name="Text Placeholder 2">
            <a:extLst>
              <a:ext uri="{FF2B5EF4-FFF2-40B4-BE49-F238E27FC236}">
                <a16:creationId xmlns:a16="http://schemas.microsoft.com/office/drawing/2014/main" id="{A99CA56E-5A03-4772-A8CE-F58F3D60E1CF}"/>
              </a:ext>
            </a:extLst>
          </p:cNvPr>
          <p:cNvSpPr>
            <a:spLocks noGrp="1"/>
          </p:cNvSpPr>
          <p:nvPr>
            <p:ph type="body" idx="1"/>
          </p:nvPr>
        </p:nvSpPr>
        <p:spPr/>
        <p:txBody>
          <a:bodyPr anchor="ctr"/>
          <a:lstStyle/>
          <a:p>
            <a:pPr>
              <a:spcBef>
                <a:spcPts val="0"/>
              </a:spcBef>
            </a:pPr>
            <a:r>
              <a:rPr kumimoji="0" lang="ar-EG" sz="3200" b="1" i="0" u="none" strike="noStrike" cap="none" normalizeH="0" baseline="0" dirty="0">
                <a:ln>
                  <a:noFill/>
                </a:ln>
                <a:solidFill>
                  <a:schemeClr val="bg1"/>
                </a:solidFill>
                <a:effectLst/>
                <a:latin typeface="Arial" charset="0"/>
                <a:cs typeface="+mj-cs"/>
              </a:rPr>
              <a:t>شيريه نيه ماريا : إيطاف إر ميثريه ناس إنجيه ني إبروفيتيس تيرو :</a:t>
            </a:r>
            <a:endParaRPr kumimoji="0" lang="en-US" sz="3200" b="1" i="0" u="none" strike="noStrike" cap="none" normalizeH="0" baseline="0" dirty="0">
              <a:ln>
                <a:noFill/>
              </a:ln>
              <a:solidFill>
                <a:schemeClr val="bg1"/>
              </a:solidFill>
              <a:effectLst/>
              <a:latin typeface="Arial" charset="0"/>
              <a:cs typeface="+mj-cs"/>
            </a:endParaRPr>
          </a:p>
          <a:p>
            <a:pPr>
              <a:spcBef>
                <a:spcPts val="0"/>
              </a:spcBef>
            </a:pPr>
            <a:r>
              <a:rPr kumimoji="0" lang="ar-EG" sz="3200" b="1" i="0" u="none" strike="noStrike" cap="none" normalizeH="0" baseline="0" dirty="0">
                <a:ln>
                  <a:noFill/>
                </a:ln>
                <a:solidFill>
                  <a:schemeClr val="bg1"/>
                </a:solidFill>
                <a:effectLst/>
                <a:latin typeface="Arial" charset="0"/>
                <a:cs typeface="+mj-cs"/>
              </a:rPr>
              <a:t>أووه أفجـو إمموس</a:t>
            </a:r>
            <a:endParaRPr lang="ar-SA" sz="3200" dirty="0">
              <a:cs typeface="+mj-cs"/>
            </a:endParaRPr>
          </a:p>
        </p:txBody>
      </p:sp>
      <p:sp>
        <p:nvSpPr>
          <p:cNvPr id="6" name="Text Placeholder 5">
            <a:extLst>
              <a:ext uri="{FF2B5EF4-FFF2-40B4-BE49-F238E27FC236}">
                <a16:creationId xmlns:a16="http://schemas.microsoft.com/office/drawing/2014/main" id="{82F2D004-C7C3-412F-A91C-CB0DB921A47B}"/>
              </a:ext>
            </a:extLst>
          </p:cNvPr>
          <p:cNvSpPr>
            <a:spLocks noGrp="1"/>
          </p:cNvSpPr>
          <p:nvPr>
            <p:ph type="body" sz="quarter" idx="3"/>
          </p:nvPr>
        </p:nvSpPr>
        <p:spPr>
          <a:xfrm>
            <a:off x="-1" y="5055724"/>
            <a:ext cx="9144000" cy="993383"/>
          </a:xfrm>
        </p:spPr>
        <p:txBody>
          <a:bodyPr anchor="ctr"/>
          <a:lstStyle/>
          <a:p>
            <a:pPr>
              <a:spcBef>
                <a:spcPts val="0"/>
              </a:spcBef>
            </a:pPr>
            <a:r>
              <a:rPr lang="pt-BR" sz="3600" b="0" dirty="0">
                <a:latin typeface="CS New Athanasius" panose="020B0500000000000000" pitchFamily="34" charset="0"/>
                <a:cs typeface="Times New Roman" panose="02020603050405020304" pitchFamily="18" charset="0"/>
              </a:rPr>
              <a:t>&lt;ere ne Mari`a@ `etauerme;re nac@ </a:t>
            </a:r>
          </a:p>
          <a:p>
            <a:pPr>
              <a:spcBef>
                <a:spcPts val="0"/>
              </a:spcBef>
            </a:pPr>
            <a:r>
              <a:rPr lang="pt-BR" sz="3600" b="0" dirty="0">
                <a:latin typeface="CS New Athanasius" panose="020B0500000000000000" pitchFamily="34" charset="0"/>
                <a:cs typeface="Times New Roman" panose="02020603050405020304" pitchFamily="18" charset="0"/>
              </a:rPr>
              <a:t>`nje ni`provytyc tyrou@ ouoh aujw `mmoc.</a:t>
            </a:r>
          </a:p>
        </p:txBody>
      </p:sp>
    </p:spTree>
    <p:extLst>
      <p:ext uri="{BB962C8B-B14F-4D97-AF65-F5344CB8AC3E}">
        <p14:creationId xmlns:p14="http://schemas.microsoft.com/office/powerpoint/2010/main" val="3810763810"/>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0E2E-98FB-4E8F-BCA2-F3F45CD79A00}"/>
              </a:ext>
            </a:extLst>
          </p:cNvPr>
          <p:cNvSpPr>
            <a:spLocks noGrp="1"/>
          </p:cNvSpPr>
          <p:nvPr>
            <p:ph type="title"/>
          </p:nvPr>
        </p:nvSpPr>
        <p:spPr>
          <a:xfrm>
            <a:off x="0" y="4373366"/>
            <a:ext cx="9144000" cy="542486"/>
          </a:xfrm>
        </p:spPr>
        <p:txBody>
          <a:bodyPr>
            <a:noAutofit/>
          </a:bodyPr>
          <a:lstStyle/>
          <a:p>
            <a:r>
              <a:rPr lang="ar-EG" sz="4000" dirty="0">
                <a:solidFill>
                  <a:schemeClr val="bg1"/>
                </a:solidFill>
                <a:latin typeface="Times New Roman" pitchFamily="18" charset="0"/>
                <a:cs typeface="Traditional Arabic" pitchFamily="2" charset="-78"/>
              </a:rPr>
              <a:t>هوذا الله الكلمة : الذي تجسد منكِ بوحدانية : لا ينطق بمثلها</a:t>
            </a:r>
            <a:endParaRPr lang="en-GB" sz="4000" dirty="0"/>
          </a:p>
        </p:txBody>
      </p:sp>
      <p:sp>
        <p:nvSpPr>
          <p:cNvPr id="3" name="Text Placeholder 2">
            <a:extLst>
              <a:ext uri="{FF2B5EF4-FFF2-40B4-BE49-F238E27FC236}">
                <a16:creationId xmlns:a16="http://schemas.microsoft.com/office/drawing/2014/main" id="{AFF806C4-0C4B-4BED-9084-12BEDAAD00EB}"/>
              </a:ext>
            </a:extLst>
          </p:cNvPr>
          <p:cNvSpPr>
            <a:spLocks noGrp="1"/>
          </p:cNvSpPr>
          <p:nvPr>
            <p:ph type="body" idx="1"/>
          </p:nvPr>
        </p:nvSpPr>
        <p:spPr>
          <a:xfrm>
            <a:off x="0" y="5937251"/>
            <a:ext cx="9143999" cy="920749"/>
          </a:xfrm>
        </p:spPr>
        <p:txBody>
          <a:bodyPr/>
          <a:lstStyle/>
          <a:p>
            <a:r>
              <a:rPr kumimoji="0" lang="ar-EG" sz="3200" b="1" i="0" u="none" strike="noStrike" cap="none" normalizeH="0" baseline="0" dirty="0">
                <a:ln>
                  <a:noFill/>
                </a:ln>
                <a:solidFill>
                  <a:schemeClr val="bg1"/>
                </a:solidFill>
                <a:effectLst/>
                <a:latin typeface="Times New Roman" pitchFamily="18" charset="0"/>
                <a:cs typeface="+mj-cs"/>
              </a:rPr>
              <a:t>هيبّيه إفنوتي بي لوغوس : إيطاف إتشي ساركس إنخيتي خيـن أوميـت أواي : إن آت صاجي إمبيس ريتي</a:t>
            </a:r>
            <a:endParaRPr lang="ar-SA" sz="3200" dirty="0">
              <a:cs typeface="+mj-cs"/>
            </a:endParaRPr>
          </a:p>
        </p:txBody>
      </p:sp>
      <p:sp>
        <p:nvSpPr>
          <p:cNvPr id="4" name="Text Placeholder 3">
            <a:extLst>
              <a:ext uri="{FF2B5EF4-FFF2-40B4-BE49-F238E27FC236}">
                <a16:creationId xmlns:a16="http://schemas.microsoft.com/office/drawing/2014/main" id="{20E3BA45-F4A8-4CDD-9F68-52A989300651}"/>
              </a:ext>
            </a:extLst>
          </p:cNvPr>
          <p:cNvSpPr>
            <a:spLocks noGrp="1"/>
          </p:cNvSpPr>
          <p:nvPr>
            <p:ph type="body" sz="quarter" idx="3"/>
          </p:nvPr>
        </p:nvSpPr>
        <p:spPr>
          <a:xfrm>
            <a:off x="0" y="4915853"/>
            <a:ext cx="9144000" cy="1021398"/>
          </a:xfrm>
        </p:spPr>
        <p:txBody>
          <a:bodyPr/>
          <a:lstStyle/>
          <a:p>
            <a:pPr algn="ctr" rtl="1" eaLnBrk="1" hangingPunct="1">
              <a:spcBef>
                <a:spcPts val="0"/>
              </a:spcBef>
              <a:buFont typeface="Arial" panose="020B0604020202020204" pitchFamily="34" charset="0"/>
              <a:buNone/>
            </a:pPr>
            <a:r>
              <a:rPr lang="pt-BR" sz="3600" b="0" dirty="0">
                <a:latin typeface="CS New Athanasius" panose="020B0500000000000000" pitchFamily="34" charset="0"/>
                <a:cs typeface="Times New Roman" panose="02020603050405020304" pitchFamily="18" charset="0"/>
              </a:rPr>
              <a:t>Hyppe V] piLogoc@ `etaf[icarx `nqy]@ qen oumetouai@ `natcaji `mpecry].</a:t>
            </a:r>
          </a:p>
        </p:txBody>
      </p:sp>
    </p:spTree>
    <p:extLst>
      <p:ext uri="{BB962C8B-B14F-4D97-AF65-F5344CB8AC3E}">
        <p14:creationId xmlns:p14="http://schemas.microsoft.com/office/powerpoint/2010/main" val="3378902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27251"/>
            <a:ext cx="9143999" cy="730749"/>
          </a:xfrm>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a:xfrm>
            <a:off x="0" y="5154924"/>
            <a:ext cx="9144000" cy="1071063"/>
          </a:xfrm>
        </p:spPr>
        <p:txBody>
          <a:bodyPr>
            <a:noAutofit/>
          </a:bodyPr>
          <a:lstStyle/>
          <a:p>
            <a:pPr>
              <a:lnSpc>
                <a:spcPct val="80000"/>
              </a:lnSpc>
            </a:pPr>
            <a:r>
              <a:rPr lang="en-US" sz="4400" dirty="0"/>
              <a:t>Ny de </a:t>
            </a:r>
            <a:r>
              <a:rPr lang="en-US" sz="4400" dirty="0" err="1"/>
              <a:t>e;naneu</a:t>
            </a:r>
            <a:r>
              <a:rPr lang="en-US" sz="4400" dirty="0"/>
              <a:t> </a:t>
            </a:r>
            <a:r>
              <a:rPr lang="en-US" sz="4400" dirty="0" err="1"/>
              <a:t>nem</a:t>
            </a:r>
            <a:r>
              <a:rPr lang="en-US" sz="4400" dirty="0"/>
              <a:t> </a:t>
            </a:r>
            <a:r>
              <a:rPr lang="en-US" sz="4400" dirty="0" err="1"/>
              <a:t>ny`eternofri</a:t>
            </a:r>
            <a:r>
              <a:rPr lang="en-US" sz="4400" dirty="0"/>
              <a:t> </a:t>
            </a:r>
            <a:r>
              <a:rPr lang="en-US" sz="4400" dirty="0" err="1"/>
              <a:t>cahni</a:t>
            </a:r>
            <a:r>
              <a:rPr lang="en-US" sz="4400" dirty="0"/>
              <a:t> `</a:t>
            </a:r>
            <a:r>
              <a:rPr lang="en-US" sz="4400" dirty="0" err="1"/>
              <a:t>mmwou</a:t>
            </a:r>
            <a:r>
              <a:rPr lang="en-US" sz="4400" dirty="0"/>
              <a:t> nan</a:t>
            </a:r>
          </a:p>
        </p:txBody>
      </p:sp>
      <p:sp>
        <p:nvSpPr>
          <p:cNvPr id="3" name="Text Placeholder 2">
            <a:extLst>
              <a:ext uri="{FF2B5EF4-FFF2-40B4-BE49-F238E27FC236}">
                <a16:creationId xmlns:a16="http://schemas.microsoft.com/office/drawing/2014/main" id="{B79332A3-3A2F-416D-B7BC-F446B42F6A80}"/>
              </a:ext>
            </a:extLst>
          </p:cNvPr>
          <p:cNvSpPr>
            <a:spLocks noGrp="1"/>
          </p:cNvSpPr>
          <p:nvPr>
            <p:ph type="body" sz="quarter" idx="10"/>
          </p:nvPr>
        </p:nvSpPr>
        <p:spPr>
          <a:xfrm>
            <a:off x="-2" y="4346033"/>
            <a:ext cx="9144000" cy="808892"/>
          </a:xfrm>
        </p:spPr>
        <p:txBody>
          <a:bodyPr/>
          <a:lstStyle/>
          <a:p>
            <a:r>
              <a:rPr lang="ar-EG" sz="4800" dirty="0"/>
              <a:t>أما الصالحات والنافعات فإرزقنا إياها </a:t>
            </a:r>
            <a:endParaRPr lang="en-US" sz="4800" dirty="0"/>
          </a:p>
        </p:txBody>
      </p:sp>
    </p:spTree>
    <p:extLst>
      <p:ext uri="{BB962C8B-B14F-4D97-AF65-F5344CB8AC3E}">
        <p14:creationId xmlns:p14="http://schemas.microsoft.com/office/powerpoint/2010/main" val="1281566753"/>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20DC-045D-4A25-BB95-7E544A514E63}"/>
              </a:ext>
            </a:extLst>
          </p:cNvPr>
          <p:cNvSpPr>
            <a:spLocks noGrp="1"/>
          </p:cNvSpPr>
          <p:nvPr>
            <p:ph type="title"/>
          </p:nvPr>
        </p:nvSpPr>
        <p:spPr>
          <a:xfrm>
            <a:off x="0" y="4356817"/>
            <a:ext cx="9144000" cy="605147"/>
          </a:xfrm>
        </p:spPr>
        <p:txBody>
          <a:bodyPr>
            <a:normAutofit fontScale="90000"/>
          </a:bodyPr>
          <a:lstStyle/>
          <a:p>
            <a:r>
              <a:rPr lang="ar-EG" sz="4000" dirty="0">
                <a:solidFill>
                  <a:schemeClr val="bg1"/>
                </a:solidFill>
                <a:latin typeface="Times New Roman" pitchFamily="18" charset="0"/>
                <a:cs typeface="Traditional Arabic" pitchFamily="2" charset="-78"/>
              </a:rPr>
              <a:t>مرتفعة أنتِ : بالحقيقة أكثر من عصا هارون : أيتها الممتلئة نعمة</a:t>
            </a:r>
            <a:endParaRPr lang="en-GB" sz="4000" dirty="0"/>
          </a:p>
        </p:txBody>
      </p:sp>
      <p:sp>
        <p:nvSpPr>
          <p:cNvPr id="3" name="Text Placeholder 2">
            <a:extLst>
              <a:ext uri="{FF2B5EF4-FFF2-40B4-BE49-F238E27FC236}">
                <a16:creationId xmlns:a16="http://schemas.microsoft.com/office/drawing/2014/main" id="{8316E08A-840F-4D5B-89CC-C4A6531B2759}"/>
              </a:ext>
            </a:extLst>
          </p:cNvPr>
          <p:cNvSpPr>
            <a:spLocks noGrp="1"/>
          </p:cNvSpPr>
          <p:nvPr>
            <p:ph type="body" idx="1"/>
          </p:nvPr>
        </p:nvSpPr>
        <p:spPr>
          <a:xfrm>
            <a:off x="1" y="5866998"/>
            <a:ext cx="9143999" cy="991002"/>
          </a:xfrm>
        </p:spPr>
        <p:txBody>
          <a:bodyPr anchor="ctr"/>
          <a:lstStyle/>
          <a:p>
            <a:r>
              <a:rPr kumimoji="0" lang="ar-EG" sz="3600" b="1" i="0" u="none" strike="noStrike" cap="none" normalizeH="0" baseline="0" dirty="0">
                <a:ln>
                  <a:noFill/>
                </a:ln>
                <a:solidFill>
                  <a:schemeClr val="bg1"/>
                </a:solidFill>
                <a:effectLst/>
                <a:latin typeface="Times New Roman" pitchFamily="18" charset="0"/>
                <a:cs typeface="+mn-cs"/>
              </a:rPr>
              <a:t>تيـه تشوسي آليثوس : إيه هوتيه بي إشفوت إنتيه آ آرون : أو ثـي اثميه إن إهموت</a:t>
            </a:r>
            <a:endParaRPr lang="ar-SA" sz="3600" dirty="0">
              <a:cs typeface="+mn-cs"/>
            </a:endParaRPr>
          </a:p>
        </p:txBody>
      </p:sp>
      <p:sp>
        <p:nvSpPr>
          <p:cNvPr id="4" name="Text Placeholder 3">
            <a:extLst>
              <a:ext uri="{FF2B5EF4-FFF2-40B4-BE49-F238E27FC236}">
                <a16:creationId xmlns:a16="http://schemas.microsoft.com/office/drawing/2014/main" id="{ACF242D0-795F-4FBB-BE7E-8B08C8042835}"/>
              </a:ext>
            </a:extLst>
          </p:cNvPr>
          <p:cNvSpPr>
            <a:spLocks noGrp="1"/>
          </p:cNvSpPr>
          <p:nvPr>
            <p:ph type="body" sz="quarter" idx="3"/>
          </p:nvPr>
        </p:nvSpPr>
        <p:spPr>
          <a:xfrm>
            <a:off x="0" y="4961965"/>
            <a:ext cx="9144000" cy="991002"/>
          </a:xfrm>
        </p:spPr>
        <p:txBody>
          <a:bodyPr/>
          <a:lstStyle/>
          <a:p>
            <a:r>
              <a:rPr lang="pl-PL" sz="3600" b="0" dirty="0">
                <a:latin typeface="CS New Athanasius" panose="020B0500000000000000" pitchFamily="34" charset="0"/>
                <a:cs typeface="Times New Roman" panose="02020603050405020304" pitchFamily="18" charset="0"/>
              </a:rPr>
              <a:t>Te[oci `aly;wc@ `ehote pi`sbwt@ `nte `A`arwn@ `w ;ye;meh `n`hmot.</a:t>
            </a:r>
            <a:endParaRPr lang="en-US" sz="3600" b="0" kern="1200" baseline="0" dirty="0">
              <a:latin typeface="Avva_Shenouda" pitchFamily="34" charset="2"/>
              <a:ea typeface="+mn-ea"/>
              <a:cs typeface="+mn-cs"/>
            </a:endParaRPr>
          </a:p>
        </p:txBody>
      </p:sp>
    </p:spTree>
    <p:extLst>
      <p:ext uri="{BB962C8B-B14F-4D97-AF65-F5344CB8AC3E}">
        <p14:creationId xmlns:p14="http://schemas.microsoft.com/office/powerpoint/2010/main" val="70122866"/>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A2D4-BA25-4C38-93E7-EFF1A1F02BEC}"/>
              </a:ext>
            </a:extLst>
          </p:cNvPr>
          <p:cNvSpPr>
            <a:spLocks noGrp="1"/>
          </p:cNvSpPr>
          <p:nvPr>
            <p:ph type="title"/>
          </p:nvPr>
        </p:nvSpPr>
        <p:spPr>
          <a:xfrm>
            <a:off x="0" y="4312024"/>
            <a:ext cx="9144000" cy="682357"/>
          </a:xfrm>
        </p:spPr>
        <p:txBody>
          <a:bodyPr>
            <a:normAutofit fontScale="90000"/>
          </a:bodyPr>
          <a:lstStyle/>
          <a:p>
            <a:r>
              <a:rPr lang="ar-EG" dirty="0">
                <a:solidFill>
                  <a:schemeClr val="bg1"/>
                </a:solidFill>
                <a:latin typeface="Times New Roman" pitchFamily="18" charset="0"/>
                <a:cs typeface="Traditional Arabic" pitchFamily="2" charset="-78"/>
              </a:rPr>
              <a:t>ماهى العصا : إلا مريم لأنها مثال : بتوليتها</a:t>
            </a:r>
            <a:endParaRPr lang="en-GB" dirty="0"/>
          </a:p>
        </p:txBody>
      </p:sp>
      <p:sp>
        <p:nvSpPr>
          <p:cNvPr id="3" name="Text Placeholder 2">
            <a:extLst>
              <a:ext uri="{FF2B5EF4-FFF2-40B4-BE49-F238E27FC236}">
                <a16:creationId xmlns:a16="http://schemas.microsoft.com/office/drawing/2014/main" id="{0D8AE0B7-553D-4B32-9C0E-71568634FF5E}"/>
              </a:ext>
            </a:extLst>
          </p:cNvPr>
          <p:cNvSpPr>
            <a:spLocks noGrp="1"/>
          </p:cNvSpPr>
          <p:nvPr>
            <p:ph type="body" idx="1"/>
          </p:nvPr>
        </p:nvSpPr>
        <p:spPr>
          <a:xfrm>
            <a:off x="0" y="5968053"/>
            <a:ext cx="9143999" cy="889947"/>
          </a:xfrm>
        </p:spPr>
        <p:txBody>
          <a:bodyPr anchor="ctr"/>
          <a:lstStyle/>
          <a:p>
            <a:r>
              <a:rPr kumimoji="0" lang="ar-EG" sz="3200" b="1" i="0" u="none" strike="noStrike" cap="none" normalizeH="0" baseline="0" dirty="0">
                <a:ln>
                  <a:noFill/>
                </a:ln>
                <a:solidFill>
                  <a:schemeClr val="bg1"/>
                </a:solidFill>
                <a:effectLst/>
                <a:latin typeface="Times New Roman" pitchFamily="18" charset="0"/>
                <a:cs typeface="+mj-cs"/>
              </a:rPr>
              <a:t>آش بيـه بـي إشفـوت: إيه فيل إيه ماريـا</a:t>
            </a:r>
            <a:r>
              <a:rPr lang="ar-EG" sz="3200" dirty="0">
                <a:cs typeface="+mj-cs"/>
              </a:rPr>
              <a:t> </a:t>
            </a:r>
            <a:r>
              <a:rPr kumimoji="0" lang="ar-EG" sz="3200" b="1" i="0" u="none" strike="noStrike" cap="none" normalizeH="0" baseline="0" dirty="0">
                <a:ln>
                  <a:noFill/>
                </a:ln>
                <a:solidFill>
                  <a:schemeClr val="bg1"/>
                </a:solidFill>
                <a:effectLst/>
                <a:latin typeface="Times New Roman" pitchFamily="18" charset="0"/>
                <a:cs typeface="+mj-cs"/>
              </a:rPr>
              <a:t>جيه إنثوف بيـه إب تيبـوس: إن تيس بارثينيا</a:t>
            </a:r>
            <a:endParaRPr lang="ar-SA" sz="3200" dirty="0">
              <a:cs typeface="+mj-cs"/>
            </a:endParaRPr>
          </a:p>
        </p:txBody>
      </p:sp>
      <p:sp>
        <p:nvSpPr>
          <p:cNvPr id="4" name="Text Placeholder 3">
            <a:extLst>
              <a:ext uri="{FF2B5EF4-FFF2-40B4-BE49-F238E27FC236}">
                <a16:creationId xmlns:a16="http://schemas.microsoft.com/office/drawing/2014/main" id="{F7703FAB-38AA-4936-8E75-B793B8158E28}"/>
              </a:ext>
            </a:extLst>
          </p:cNvPr>
          <p:cNvSpPr>
            <a:spLocks noGrp="1"/>
          </p:cNvSpPr>
          <p:nvPr>
            <p:ph type="body" sz="quarter" idx="3"/>
          </p:nvPr>
        </p:nvSpPr>
        <p:spPr>
          <a:xfrm>
            <a:off x="0" y="4994381"/>
            <a:ext cx="9144000" cy="973672"/>
          </a:xfrm>
        </p:spPr>
        <p:txBody>
          <a:bodyPr anchor="ctr"/>
          <a:lstStyle/>
          <a:p>
            <a:pPr algn="ctr" rtl="1" eaLnBrk="1" hangingPunct="1">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Aspe pi`sbwt@ `ebyl `eMari`a@ je `n;of pe `ptupoc@ `ntecpar;eni`a.</a:t>
            </a:r>
          </a:p>
        </p:txBody>
      </p:sp>
    </p:spTree>
    <p:extLst>
      <p:ext uri="{BB962C8B-B14F-4D97-AF65-F5344CB8AC3E}">
        <p14:creationId xmlns:p14="http://schemas.microsoft.com/office/powerpoint/2010/main" val="1729963021"/>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D911-1739-4FD9-A675-0D6F4BFD072C}"/>
              </a:ext>
            </a:extLst>
          </p:cNvPr>
          <p:cNvSpPr>
            <a:spLocks noGrp="1"/>
          </p:cNvSpPr>
          <p:nvPr>
            <p:ph type="title"/>
          </p:nvPr>
        </p:nvSpPr>
        <p:spPr>
          <a:xfrm>
            <a:off x="0" y="4323030"/>
            <a:ext cx="9144000" cy="682358"/>
          </a:xfrm>
        </p:spPr>
        <p:txBody>
          <a:bodyPr>
            <a:normAutofit fontScale="90000"/>
          </a:bodyPr>
          <a:lstStyle/>
          <a:p>
            <a:r>
              <a:rPr lang="ar-EG" sz="4400" dirty="0">
                <a:solidFill>
                  <a:schemeClr val="bg1"/>
                </a:solidFill>
                <a:latin typeface="Times New Roman" pitchFamily="18" charset="0"/>
                <a:cs typeface="Traditional Arabic" pitchFamily="2" charset="-78"/>
              </a:rPr>
              <a:t>حبلت وولدت : بغير مباضعة : ابن العلي : الكلمة الذاتي</a:t>
            </a:r>
            <a:endParaRPr lang="en-GB" dirty="0"/>
          </a:p>
        </p:txBody>
      </p:sp>
      <p:sp>
        <p:nvSpPr>
          <p:cNvPr id="3" name="Text Placeholder 2">
            <a:extLst>
              <a:ext uri="{FF2B5EF4-FFF2-40B4-BE49-F238E27FC236}">
                <a16:creationId xmlns:a16="http://schemas.microsoft.com/office/drawing/2014/main" id="{938C547A-D98D-4C74-B1EE-D3ECFC8008D9}"/>
              </a:ext>
            </a:extLst>
          </p:cNvPr>
          <p:cNvSpPr>
            <a:spLocks noGrp="1"/>
          </p:cNvSpPr>
          <p:nvPr>
            <p:ph type="body" idx="1"/>
          </p:nvPr>
        </p:nvSpPr>
        <p:spPr>
          <a:xfrm>
            <a:off x="0" y="6016357"/>
            <a:ext cx="9143999" cy="841643"/>
          </a:xfrm>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آس إر فوكي أسميسي : خوريـس سـي نوسيـا إم إبشيـري إم في إتتشوسـي : بي لوغوس إن أي ذيا.</a:t>
            </a:r>
            <a:endParaRPr lang="ar-SA" sz="2800" dirty="0">
              <a:cs typeface="+mj-cs"/>
            </a:endParaRPr>
          </a:p>
        </p:txBody>
      </p:sp>
      <p:sp>
        <p:nvSpPr>
          <p:cNvPr id="4" name="Text Placeholder 3">
            <a:extLst>
              <a:ext uri="{FF2B5EF4-FFF2-40B4-BE49-F238E27FC236}">
                <a16:creationId xmlns:a16="http://schemas.microsoft.com/office/drawing/2014/main" id="{F2715B47-C20B-47AE-AB59-BF0392722B5D}"/>
              </a:ext>
            </a:extLst>
          </p:cNvPr>
          <p:cNvSpPr>
            <a:spLocks noGrp="1"/>
          </p:cNvSpPr>
          <p:nvPr>
            <p:ph type="body" sz="quarter" idx="3"/>
          </p:nvPr>
        </p:nvSpPr>
        <p:spPr>
          <a:xfrm>
            <a:off x="0" y="5005388"/>
            <a:ext cx="9144000" cy="1010969"/>
          </a:xfrm>
        </p:spPr>
        <p:txBody>
          <a:bodyPr anchor="ctr"/>
          <a:lstStyle/>
          <a:p>
            <a:pPr>
              <a:spcBef>
                <a:spcPts val="0"/>
              </a:spcBef>
            </a:pPr>
            <a:r>
              <a:rPr lang="pl-PL" sz="4000" b="0" dirty="0">
                <a:latin typeface="CS New Athanasius" panose="020B0500000000000000" pitchFamily="34" charset="0"/>
                <a:cs typeface="Times New Roman" panose="02020603050405020304" pitchFamily="18" charset="0"/>
              </a:rPr>
              <a:t>Acerboki acmici@ ,wric cunoci`a@</a:t>
            </a:r>
            <a:endParaRPr lang="en-US" sz="4000" b="0" dirty="0">
              <a:latin typeface="CS New Athanasius" panose="020B0500000000000000" pitchFamily="34" charset="0"/>
              <a:cs typeface="Times New Roman" panose="02020603050405020304" pitchFamily="18" charset="0"/>
            </a:endParaRPr>
          </a:p>
          <a:p>
            <a:pPr>
              <a:spcBef>
                <a:spcPts val="0"/>
              </a:spcBef>
            </a:pPr>
            <a:r>
              <a:rPr lang="pl-PL" sz="4000" b="0" dirty="0">
                <a:latin typeface="CS New Athanasius" panose="020B0500000000000000" pitchFamily="34" charset="0"/>
                <a:cs typeface="Times New Roman" panose="02020603050405020304" pitchFamily="18" charset="0"/>
              </a:rPr>
              <a:t> `m`psyri `mvyet[oci@ pilogoc `naidi`a.</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1784734954"/>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7C71-7EC8-4354-BB5C-CBE1A088E4EB}"/>
              </a:ext>
            </a:extLst>
          </p:cNvPr>
          <p:cNvSpPr>
            <a:spLocks noGrp="1"/>
          </p:cNvSpPr>
          <p:nvPr>
            <p:ph type="title"/>
          </p:nvPr>
        </p:nvSpPr>
        <p:spPr>
          <a:xfrm>
            <a:off x="-1" y="4336477"/>
            <a:ext cx="9144000" cy="682358"/>
          </a:xfrm>
        </p:spPr>
        <p:txBody>
          <a:bodyPr>
            <a:normAutofit fontScale="90000"/>
          </a:bodyPr>
          <a:lstStyle/>
          <a:p>
            <a:r>
              <a:rPr lang="ar-EG" sz="4400" dirty="0">
                <a:solidFill>
                  <a:srgbClr val="FFFFFF"/>
                </a:solidFill>
                <a:latin typeface="Times New Roman" pitchFamily="18" charset="0"/>
                <a:cs typeface="Traditional Arabic" pitchFamily="2" charset="-78"/>
              </a:rPr>
              <a:t>بصلواتها : وشفاعاتها افتح لنا يا رب : باب الكنيسة</a:t>
            </a:r>
            <a:endParaRPr lang="en-GB" dirty="0"/>
          </a:p>
        </p:txBody>
      </p:sp>
      <p:sp>
        <p:nvSpPr>
          <p:cNvPr id="3" name="Text Placeholder 2">
            <a:extLst>
              <a:ext uri="{FF2B5EF4-FFF2-40B4-BE49-F238E27FC236}">
                <a16:creationId xmlns:a16="http://schemas.microsoft.com/office/drawing/2014/main" id="{4B4E039D-7DCB-4962-841F-D21CD5FA0D14}"/>
              </a:ext>
            </a:extLst>
          </p:cNvPr>
          <p:cNvSpPr>
            <a:spLocks noGrp="1"/>
          </p:cNvSpPr>
          <p:nvPr>
            <p:ph type="body" idx="1"/>
          </p:nvPr>
        </p:nvSpPr>
        <p:spPr>
          <a:xfrm>
            <a:off x="-1" y="5930155"/>
            <a:ext cx="9143999" cy="927846"/>
          </a:xfrm>
        </p:spPr>
        <p:txBody>
          <a:bodyPr anchor="ctr"/>
          <a:lstStyle/>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هيتين نيس إفكي : نيم نيس إبريسفيا: آ أون نان إبشويس:</a:t>
            </a:r>
          </a:p>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 إم إفرو إنتيه تي إكليسيا</a:t>
            </a:r>
            <a:endParaRPr lang="ar-SA" sz="3600" dirty="0">
              <a:cs typeface="+mj-cs"/>
            </a:endParaRPr>
          </a:p>
        </p:txBody>
      </p:sp>
      <p:sp>
        <p:nvSpPr>
          <p:cNvPr id="4" name="Text Placeholder 3">
            <a:extLst>
              <a:ext uri="{FF2B5EF4-FFF2-40B4-BE49-F238E27FC236}">
                <a16:creationId xmlns:a16="http://schemas.microsoft.com/office/drawing/2014/main" id="{25295A00-2C6A-448E-9D26-A0CE69A087B7}"/>
              </a:ext>
            </a:extLst>
          </p:cNvPr>
          <p:cNvSpPr>
            <a:spLocks noGrp="1"/>
          </p:cNvSpPr>
          <p:nvPr>
            <p:ph type="body" sz="quarter" idx="3"/>
          </p:nvPr>
        </p:nvSpPr>
        <p:spPr>
          <a:xfrm>
            <a:off x="0" y="5018836"/>
            <a:ext cx="9144000" cy="911318"/>
          </a:xfrm>
        </p:spPr>
        <p:txBody>
          <a:bodyPr anchor="ctr"/>
          <a:lstStyle/>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Hiten nec`eu,y@ nem nec`precbi`a@</a:t>
            </a:r>
            <a:endParaRPr lang="ar-EG" sz="40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 `aouwn nan P=o=c@ `m`vro `nte ]ek`klyci`a.</a:t>
            </a:r>
          </a:p>
        </p:txBody>
      </p:sp>
    </p:spTree>
    <p:extLst>
      <p:ext uri="{BB962C8B-B14F-4D97-AF65-F5344CB8AC3E}">
        <p14:creationId xmlns:p14="http://schemas.microsoft.com/office/powerpoint/2010/main" val="3214488872"/>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4B0-9B6A-4F17-A275-3A39FDB32DEF}"/>
              </a:ext>
            </a:extLst>
          </p:cNvPr>
          <p:cNvSpPr>
            <a:spLocks noGrp="1"/>
          </p:cNvSpPr>
          <p:nvPr>
            <p:ph type="title"/>
          </p:nvPr>
        </p:nvSpPr>
        <p:spPr/>
        <p:txBody>
          <a:bodyPr/>
          <a:lstStyle/>
          <a:p>
            <a:r>
              <a:rPr lang="ar-EG" sz="4000" dirty="0">
                <a:solidFill>
                  <a:schemeClr val="bg1"/>
                </a:solidFill>
                <a:latin typeface="Times New Roman" pitchFamily="18" charset="0"/>
                <a:cs typeface="Traditional Arabic" pitchFamily="2" charset="-78"/>
              </a:rPr>
              <a:t>أسألك: يا والدة الإله: اجعلي أبواب الكنائس: مفتوحة للمؤمنين</a:t>
            </a:r>
            <a:endParaRPr lang="en-GB" sz="4000" dirty="0"/>
          </a:p>
        </p:txBody>
      </p:sp>
      <p:sp>
        <p:nvSpPr>
          <p:cNvPr id="3" name="Text Placeholder 2">
            <a:extLst>
              <a:ext uri="{FF2B5EF4-FFF2-40B4-BE49-F238E27FC236}">
                <a16:creationId xmlns:a16="http://schemas.microsoft.com/office/drawing/2014/main" id="{EF7A080F-153B-43C1-8C40-7A96991E35B4}"/>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تـي تـي هـو إيـرو : أو تي ثيؤطوكوس خا إفـرو إن نـي إكليسـيــا : إف أوين إن ني بيستوس</a:t>
            </a:r>
            <a:endParaRPr lang="ar-SA" sz="2800" dirty="0">
              <a:cs typeface="+mj-cs"/>
            </a:endParaRPr>
          </a:p>
        </p:txBody>
      </p:sp>
      <p:sp>
        <p:nvSpPr>
          <p:cNvPr id="4" name="Text Placeholder 3">
            <a:extLst>
              <a:ext uri="{FF2B5EF4-FFF2-40B4-BE49-F238E27FC236}">
                <a16:creationId xmlns:a16="http://schemas.microsoft.com/office/drawing/2014/main" id="{4C8C232B-B7BE-4F59-A653-555E7DE25545}"/>
              </a:ext>
            </a:extLst>
          </p:cNvPr>
          <p:cNvSpPr>
            <a:spLocks noGrp="1"/>
          </p:cNvSpPr>
          <p:nvPr>
            <p:ph type="body" sz="quarter" idx="3"/>
          </p:nvPr>
        </p:nvSpPr>
        <p:spPr>
          <a:xfrm>
            <a:off x="0" y="5201971"/>
            <a:ext cx="9144000" cy="682357"/>
          </a:xfrm>
        </p:spPr>
        <p:txBody>
          <a:bodyPr anchor="ctr"/>
          <a:lstStyle/>
          <a:p>
            <a:r>
              <a:rPr lang="pl-PL" sz="2700" b="0" dirty="0">
                <a:latin typeface="CS New Athanasius" panose="020B0500000000000000" pitchFamily="34" charset="0"/>
                <a:cs typeface="Times New Roman" panose="02020603050405020304" pitchFamily="18" charset="0"/>
              </a:rPr>
              <a:t>}]ho `ero@ `w ];eotokoc@ ,a `vro `nniek`klyci`a@ euouyn `nnipictoc.</a:t>
            </a:r>
            <a:endParaRPr lang="en-US" sz="2700" b="0" kern="1200" baseline="0" dirty="0">
              <a:latin typeface="Avva_Shenouda" pitchFamily="34" charset="2"/>
              <a:ea typeface="+mn-ea"/>
              <a:cs typeface="+mn-cs"/>
            </a:endParaRPr>
          </a:p>
        </p:txBody>
      </p:sp>
    </p:spTree>
    <p:extLst>
      <p:ext uri="{BB962C8B-B14F-4D97-AF65-F5344CB8AC3E}">
        <p14:creationId xmlns:p14="http://schemas.microsoft.com/office/powerpoint/2010/main" val="2541835061"/>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38ED-5929-4A74-B18F-F396669B9DAE}"/>
              </a:ext>
            </a:extLst>
          </p:cNvPr>
          <p:cNvSpPr>
            <a:spLocks noGrp="1"/>
          </p:cNvSpPr>
          <p:nvPr>
            <p:ph type="title"/>
          </p:nvPr>
        </p:nvSpPr>
        <p:spPr>
          <a:xfrm>
            <a:off x="-1" y="4243200"/>
            <a:ext cx="9144000" cy="782371"/>
          </a:xfrm>
        </p:spPr>
        <p:txBody>
          <a:bodyPr/>
          <a:lstStyle/>
          <a:p>
            <a:r>
              <a:rPr lang="ar-EG" dirty="0">
                <a:solidFill>
                  <a:schemeClr val="bg1"/>
                </a:solidFill>
                <a:latin typeface="Times New Roman" pitchFamily="18" charset="0"/>
                <a:cs typeface="Traditional Arabic" pitchFamily="2" charset="-78"/>
              </a:rPr>
              <a:t>فلنسألها : أن تتطلب عنا عند حبيبها : ليغفر لنا</a:t>
            </a:r>
            <a:endParaRPr lang="en-GB" dirty="0"/>
          </a:p>
        </p:txBody>
      </p:sp>
      <p:sp>
        <p:nvSpPr>
          <p:cNvPr id="3" name="Text Placeholder 2">
            <a:extLst>
              <a:ext uri="{FF2B5EF4-FFF2-40B4-BE49-F238E27FC236}">
                <a16:creationId xmlns:a16="http://schemas.microsoft.com/office/drawing/2014/main" id="{130248EC-9B2B-4BBF-A3D1-F2A0D5EE09B2}"/>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rPr>
              <a:t>مارين تيهو إيـروس : إثريس طوبه إيجـون</a:t>
            </a:r>
            <a:r>
              <a:rPr lang="ar-EG" sz="2800" dirty="0"/>
              <a:t> </a:t>
            </a:r>
            <a:r>
              <a:rPr kumimoji="0" lang="ar-EG" sz="2800" b="1" i="0" u="none" strike="noStrike" cap="none" normalizeH="0" baseline="0" dirty="0">
                <a:ln>
                  <a:noFill/>
                </a:ln>
                <a:solidFill>
                  <a:schemeClr val="bg1"/>
                </a:solidFill>
                <a:effectLst/>
              </a:rPr>
              <a:t>ناهرين بيس مينريت : إثريف كو نان إيفول</a:t>
            </a:r>
            <a:endParaRPr lang="ar-SA" sz="2800" dirty="0"/>
          </a:p>
        </p:txBody>
      </p:sp>
      <p:sp>
        <p:nvSpPr>
          <p:cNvPr id="4" name="Text Placeholder 3">
            <a:extLst>
              <a:ext uri="{FF2B5EF4-FFF2-40B4-BE49-F238E27FC236}">
                <a16:creationId xmlns:a16="http://schemas.microsoft.com/office/drawing/2014/main" id="{19B56F2F-30C2-4572-8E38-108B477444B7}"/>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Maren]ho `eroc@ e;rectwbh `ejwn@</a:t>
            </a:r>
            <a:endParaRPr lang="ar-EG" sz="36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 nahren pecmenrit@ e;ref,w nan `ebol.</a:t>
            </a:r>
          </a:p>
        </p:txBody>
      </p:sp>
    </p:spTree>
    <p:extLst>
      <p:ext uri="{BB962C8B-B14F-4D97-AF65-F5344CB8AC3E}">
        <p14:creationId xmlns:p14="http://schemas.microsoft.com/office/powerpoint/2010/main" val="2376354064"/>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357-99AD-4368-902D-678FD333BF18}"/>
              </a:ext>
            </a:extLst>
          </p:cNvPr>
          <p:cNvSpPr>
            <a:spLocks noGrp="1"/>
          </p:cNvSpPr>
          <p:nvPr>
            <p:ph type="title"/>
          </p:nvPr>
        </p:nvSpPr>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دعيتِ : يا مريم العذراء : الزهرة المقدسة : التي للبخور</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7EA429FF-4341-4C9D-9D4B-E69E6B75FDC6}"/>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Times New Roman" pitchFamily="18" charset="0"/>
                <a:cs typeface="+mj-cs"/>
              </a:rPr>
              <a:t>أفمـوتـي إيــرو: ماريـا تـي بارثينـوس : جيه تي إهريري إثـؤواب: إنتيه بي إستوي نوفي</a:t>
            </a:r>
            <a:r>
              <a:rPr kumimoji="0" lang="ar-KW" sz="3200" b="1" i="0" u="none" strike="noStrike" cap="none" normalizeH="0" baseline="0" dirty="0">
                <a:ln>
                  <a:noFill/>
                </a:ln>
                <a:solidFill>
                  <a:schemeClr val="bg1"/>
                </a:solidFill>
                <a:effectLst/>
                <a:latin typeface="Times New Roman" pitchFamily="18" charset="0"/>
                <a:cs typeface="+mj-cs"/>
              </a:rPr>
              <a:t>.</a:t>
            </a:r>
            <a:endParaRPr kumimoji="0" lang="en-US" sz="3200" b="1" i="0" u="none" strike="noStrike" cap="none" normalizeH="0" baseline="0" dirty="0">
              <a:ln>
                <a:noFill/>
              </a:ln>
              <a:solidFill>
                <a:schemeClr val="bg1"/>
              </a:solidFill>
              <a:effectLst/>
              <a:latin typeface="Times New Roman" pitchFamily="18" charset="0"/>
              <a:cs typeface="+mj-cs"/>
            </a:endParaRPr>
          </a:p>
        </p:txBody>
      </p:sp>
      <p:sp>
        <p:nvSpPr>
          <p:cNvPr id="4" name="Text Placeholder 3">
            <a:extLst>
              <a:ext uri="{FF2B5EF4-FFF2-40B4-BE49-F238E27FC236}">
                <a16:creationId xmlns:a16="http://schemas.microsoft.com/office/drawing/2014/main" id="{4FFBA324-6453-4824-AA98-48CFC6FD4EAC}"/>
              </a:ext>
            </a:extLst>
          </p:cNvPr>
          <p:cNvSpPr>
            <a:spLocks noGrp="1"/>
          </p:cNvSpPr>
          <p:nvPr>
            <p:ph type="body" sz="quarter" idx="3"/>
          </p:nvPr>
        </p:nvSpPr>
        <p:spPr>
          <a:xfrm>
            <a:off x="-1" y="5201971"/>
            <a:ext cx="9144000" cy="682357"/>
          </a:xfrm>
        </p:spPr>
        <p:txBody>
          <a:bodyPr anchor="ctr"/>
          <a:lstStyle/>
          <a:p>
            <a:r>
              <a:rPr lang="pl-PL" sz="2900" b="0" dirty="0">
                <a:latin typeface="CS New Athanasius" panose="020B0500000000000000" pitchFamily="34" charset="0"/>
                <a:cs typeface="Times New Roman" panose="02020603050405020304" pitchFamily="18" charset="0"/>
              </a:rPr>
              <a:t>Aumou] `ero@ Mari`a ]par;enoc@ je ]`hryri </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e</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u@ `nte pi`c;oinofi.</a:t>
            </a:r>
            <a:endParaRPr kumimoji="0" lang="en-US" sz="290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1878030501"/>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106E-7B88-4F29-AD6A-4F15038E38C5}"/>
              </a:ext>
            </a:extLst>
          </p:cNvPr>
          <p:cNvSpPr>
            <a:spLocks noGrp="1"/>
          </p:cNvSpPr>
          <p:nvPr>
            <p:ph type="title"/>
          </p:nvPr>
        </p:nvSpPr>
        <p:spPr>
          <a:xfrm>
            <a:off x="0" y="437336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التي طلعت : وأزهرت : من أصل رؤساء : الآباء والأنبياء</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B6CC2F08-FD4E-4428-B416-0609964B387A}"/>
              </a:ext>
            </a:extLst>
          </p:cNvPr>
          <p:cNvSpPr>
            <a:spLocks noGrp="1"/>
          </p:cNvSpPr>
          <p:nvPr>
            <p:ph type="body" idx="1"/>
          </p:nvPr>
        </p:nvSpPr>
        <p:spPr/>
        <p:txBody>
          <a:bodyPr/>
          <a:lstStyle/>
          <a:p>
            <a:r>
              <a:rPr kumimoji="0" lang="ar-EG" sz="2400" b="1" i="0" u="none" strike="noStrike" kern="1200" cap="none" spc="0" normalizeH="0" baseline="0" noProof="0" dirty="0">
                <a:ln>
                  <a:noFill/>
                </a:ln>
                <a:solidFill>
                  <a:srgbClr val="FFFFFF"/>
                </a:solidFill>
                <a:effectLst/>
                <a:uLnTx/>
                <a:uFillTx/>
                <a:latin typeface="Times New Roman" pitchFamily="18" charset="0"/>
                <a:ea typeface="+mn-ea"/>
                <a:cs typeface="+mj-cs"/>
              </a:rPr>
              <a:t>ثي إيطاس تي أوو أو إيه إبشوي : أس فيري إيفول : خين إثنوني إن ني باطريارشيـس : نيــم نـي إبروفيتيس</a:t>
            </a:r>
            <a:r>
              <a:rPr kumimoji="0" lang="ar-KW" sz="24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4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946953EC-B6B5-4DFD-99A5-5F4A043BD56D}"/>
              </a:ext>
            </a:extLst>
          </p:cNvPr>
          <p:cNvSpPr>
            <a:spLocks noGrp="1"/>
          </p:cNvSpPr>
          <p:nvPr>
            <p:ph type="body" sz="quarter" idx="3"/>
          </p:nvPr>
        </p:nvSpPr>
        <p:spPr>
          <a:xfrm>
            <a:off x="-1"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:y`</a:t>
            </a:r>
            <a:r>
              <a:rPr lang="fr-FR" sz="3600" b="0" dirty="0" err="1">
                <a:latin typeface="CS New Athanasius" panose="020B0500000000000000" pitchFamily="34" charset="0"/>
                <a:cs typeface="Times New Roman" panose="02020603050405020304" pitchFamily="18" charset="0"/>
              </a:rPr>
              <a:t>etac</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ou`w</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e`pswi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acviri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ebol</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qen</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nouni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nnipatriar,yc</a:t>
            </a:r>
            <a:r>
              <a:rPr lang="fr-FR" sz="3600" b="0" dirty="0">
                <a:latin typeface="CS New Athanasius" panose="020B0500000000000000" pitchFamily="34" charset="0"/>
                <a:cs typeface="Times New Roman" panose="02020603050405020304" pitchFamily="18" charset="0"/>
              </a:rPr>
              <a:t>@ nem </a:t>
            </a:r>
            <a:r>
              <a:rPr lang="fr-FR" sz="3600" b="0" dirty="0" err="1">
                <a:latin typeface="CS New Athanasius" panose="020B0500000000000000" pitchFamily="34" charset="0"/>
                <a:cs typeface="Times New Roman" panose="02020603050405020304" pitchFamily="18" charset="0"/>
              </a:rPr>
              <a:t>ni`provytyc</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3994117814"/>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D68B-7716-4D59-A39B-B6E596213364}"/>
              </a:ext>
            </a:extLst>
          </p:cNvPr>
          <p:cNvSpPr>
            <a:spLocks noGrp="1"/>
          </p:cNvSpPr>
          <p:nvPr>
            <p:ph type="title"/>
          </p:nvPr>
        </p:nvSpPr>
        <p:spPr>
          <a:xfrm>
            <a:off x="-1" y="4346470"/>
            <a:ext cx="9144000" cy="682357"/>
          </a:xfrm>
        </p:spPr>
        <p:txBody>
          <a:bodyPr>
            <a:normAutofit fontScale="90000"/>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مثل عصا : هارون الكاهن : أزهرت : وأوسقت ثمرًا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87AC340-70B2-48B1-8F0B-47898578733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إم إفريتي إم بي إشفـوت : إنتيه آ آرون بي أويب : إيطاف فيـري إيفـول : آف أوبت إن كاربوس</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CDCBBB28-B861-4929-BD68-8F54670B7AF4}"/>
              </a:ext>
            </a:extLst>
          </p:cNvPr>
          <p:cNvSpPr>
            <a:spLocks noGrp="1"/>
          </p:cNvSpPr>
          <p:nvPr>
            <p:ph type="body" sz="quarter" idx="3"/>
          </p:nvPr>
        </p:nvSpPr>
        <p:spPr>
          <a:xfrm>
            <a:off x="0" y="5028827"/>
            <a:ext cx="9144000" cy="990973"/>
          </a:xfrm>
        </p:spPr>
        <p:txBody>
          <a:bodyPr/>
          <a:lstStyle/>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M`</a:t>
            </a:r>
            <a:r>
              <a:rPr lang="fr-FR" sz="3500" b="0" dirty="0" err="1">
                <a:latin typeface="CS New Athanasius" panose="020B0500000000000000" pitchFamily="34" charset="0"/>
                <a:cs typeface="Times New Roman" panose="02020603050405020304" pitchFamily="18" charset="0"/>
              </a:rPr>
              <a:t>vry</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mpi`sbwt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nte</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A`arwn</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piouyb</a:t>
            </a:r>
            <a:r>
              <a:rPr lang="fr-FR" sz="35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etafviri</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ebol</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afopt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nkarpoc</a:t>
            </a:r>
            <a:r>
              <a:rPr lang="fr-FR" sz="35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302536559"/>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D097-835A-4E0F-8373-1C405DF3474E}"/>
              </a:ext>
            </a:extLst>
          </p:cNvPr>
          <p:cNvSpPr>
            <a:spLocks noGrp="1"/>
          </p:cNvSpPr>
          <p:nvPr>
            <p:ph type="title"/>
          </p:nvPr>
        </p:nvSpPr>
        <p:spPr>
          <a:xfrm>
            <a:off x="-1" y="4341989"/>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لأنك ولدت الكلمة: بغير زرع بشر: وبتوليتك: بغير فساد</a:t>
            </a:r>
            <a:r>
              <a:rPr lang="en-US" dirty="0">
                <a:solidFill>
                  <a:srgbClr val="FFFFFF"/>
                </a:solidFill>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D67B154-A394-47F7-8020-D96EF778692C}"/>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جيه آريجفو إم بي لوغوس : أتشنيه إسبير ما إن رومي : إسوي إن آت طاكو : إنجيه تيه بارثينيا</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DE657AEE-F9E6-404C-B76A-E38D140E7715}"/>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Je `</a:t>
            </a:r>
            <a:r>
              <a:rPr lang="fr-FR" sz="3600" b="0" dirty="0" err="1">
                <a:latin typeface="CS New Athanasius" panose="020B0500000000000000" pitchFamily="34" charset="0"/>
                <a:cs typeface="Times New Roman" panose="02020603050405020304" pitchFamily="18" charset="0"/>
              </a:rPr>
              <a:t>are`jvo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mpiLogoc</a:t>
            </a:r>
            <a:r>
              <a:rPr lang="fr-FR" sz="3600" b="0" dirty="0">
                <a:latin typeface="CS New Athanasius" panose="020B0500000000000000" pitchFamily="34" charset="0"/>
                <a:cs typeface="Times New Roman" panose="02020603050405020304" pitchFamily="18" charset="0"/>
              </a:rPr>
              <a:t>@ a[ne `</a:t>
            </a:r>
            <a:r>
              <a:rPr lang="fr-FR" sz="3600" b="0" dirty="0" err="1">
                <a:latin typeface="CS New Athanasius" panose="020B0500000000000000" pitchFamily="34" charset="0"/>
                <a:cs typeface="Times New Roman" panose="02020603050405020304" pitchFamily="18" charset="0"/>
              </a:rPr>
              <a:t>cperma</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nrwmi</a:t>
            </a:r>
            <a:r>
              <a:rPr lang="fr-FR" sz="36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ecoi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nattako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nje</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tecpar;eni`a</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162741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6707"/>
            <a:ext cx="9143999" cy="941294"/>
          </a:xfrm>
        </p:spPr>
        <p:txBody>
          <a:bodyPr anchor="ctr"/>
          <a:lstStyle/>
          <a:p>
            <a:r>
              <a:rPr lang="ar-EG" sz="3600" dirty="0"/>
              <a:t>نى ذى إثنانيف نيم نى إتئر نوفرى ساهنى إموؤو نان إيجين نى هوف نيم نى إتشيلى  </a:t>
            </a:r>
          </a:p>
        </p:txBody>
      </p:sp>
      <p:sp>
        <p:nvSpPr>
          <p:cNvPr id="7" name="Text Placeholder 6"/>
          <p:cNvSpPr>
            <a:spLocks noGrp="1"/>
          </p:cNvSpPr>
          <p:nvPr>
            <p:ph type="body" sz="quarter" idx="3"/>
          </p:nvPr>
        </p:nvSpPr>
        <p:spPr>
          <a:xfrm>
            <a:off x="0" y="4991490"/>
            <a:ext cx="9144000" cy="925217"/>
          </a:xfrm>
        </p:spPr>
        <p:txBody>
          <a:bodyPr>
            <a:noAutofit/>
          </a:bodyPr>
          <a:lstStyle/>
          <a:p>
            <a:pPr>
              <a:lnSpc>
                <a:spcPct val="80000"/>
              </a:lnSpc>
            </a:pPr>
            <a:r>
              <a:rPr lang="en-US" sz="4000" dirty="0"/>
              <a:t>je `</a:t>
            </a:r>
            <a:r>
              <a:rPr lang="en-US" sz="4000" dirty="0" err="1"/>
              <a:t>n;ok</a:t>
            </a:r>
            <a:r>
              <a:rPr lang="en-US" sz="4000" dirty="0"/>
              <a:t> pe </a:t>
            </a:r>
            <a:r>
              <a:rPr lang="en-US" sz="4000" dirty="0" err="1"/>
              <a:t>etak</a:t>
            </a:r>
            <a:r>
              <a:rPr lang="en-US" sz="4000" dirty="0"/>
              <a:t>] `</a:t>
            </a:r>
            <a:r>
              <a:rPr lang="en-US" sz="4000" dirty="0" err="1"/>
              <a:t>mpiersisi</a:t>
            </a:r>
            <a:r>
              <a:rPr lang="en-US" sz="4000" dirty="0"/>
              <a:t> nan@ </a:t>
            </a:r>
            <a:r>
              <a:rPr lang="en-US" sz="4000" dirty="0" err="1"/>
              <a:t>ejen</a:t>
            </a:r>
            <a:r>
              <a:rPr lang="en-US" sz="4000" dirty="0"/>
              <a:t> </a:t>
            </a:r>
            <a:r>
              <a:rPr lang="en-US" sz="4000" dirty="0" err="1"/>
              <a:t>nihof</a:t>
            </a:r>
            <a:r>
              <a:rPr lang="en-US" sz="4000" dirty="0"/>
              <a:t> </a:t>
            </a:r>
            <a:r>
              <a:rPr lang="en-US" sz="4000" dirty="0" err="1"/>
              <a:t>nem</a:t>
            </a:r>
            <a:r>
              <a:rPr lang="en-US" sz="4000" dirty="0"/>
              <a:t> </a:t>
            </a:r>
            <a:r>
              <a:rPr lang="en-US" sz="4000" dirty="0" err="1"/>
              <a:t>ni</a:t>
            </a:r>
            <a:r>
              <a:rPr lang="en-US" sz="4000" dirty="0"/>
              <a:t>[</a:t>
            </a:r>
            <a:r>
              <a:rPr lang="en-US" sz="4000" dirty="0" err="1"/>
              <a:t>ly</a:t>
            </a:r>
            <a:endParaRPr lang="en-US" sz="4000" dirty="0"/>
          </a:p>
        </p:txBody>
      </p:sp>
      <p:sp>
        <p:nvSpPr>
          <p:cNvPr id="3" name="Text Placeholder 2">
            <a:extLst>
              <a:ext uri="{FF2B5EF4-FFF2-40B4-BE49-F238E27FC236}">
                <a16:creationId xmlns:a16="http://schemas.microsoft.com/office/drawing/2014/main" id="{B79332A3-3A2F-416D-B7BC-F446B42F6A80}"/>
              </a:ext>
            </a:extLst>
          </p:cNvPr>
          <p:cNvSpPr>
            <a:spLocks noGrp="1"/>
          </p:cNvSpPr>
          <p:nvPr>
            <p:ph type="body" sz="quarter" idx="10"/>
          </p:nvPr>
        </p:nvSpPr>
        <p:spPr>
          <a:xfrm>
            <a:off x="-2" y="4346033"/>
            <a:ext cx="9144002" cy="645457"/>
          </a:xfrm>
        </p:spPr>
        <p:txBody>
          <a:bodyPr/>
          <a:lstStyle/>
          <a:p>
            <a:r>
              <a:rPr lang="ar-SA" altLang="en-US" sz="3800" b="1" dirty="0">
                <a:solidFill>
                  <a:schemeClr val="bg1"/>
                </a:solidFill>
                <a:latin typeface="Times New Roman" panose="02020603050405020304" pitchFamily="18" charset="0"/>
                <a:cs typeface="Times New Roman" panose="02020603050405020304" pitchFamily="18" charset="0"/>
              </a:rPr>
              <a:t>لأنك</a:t>
            </a:r>
            <a:r>
              <a:rPr lang="ar-EG" altLang="en-US" sz="3800" b="1" dirty="0">
                <a:solidFill>
                  <a:schemeClr val="bg1"/>
                </a:solidFill>
                <a:latin typeface="Times New Roman" panose="02020603050405020304" pitchFamily="18" charset="0"/>
                <a:cs typeface="Times New Roman" panose="02020603050405020304" pitchFamily="18" charset="0"/>
              </a:rPr>
              <a:t> </a:t>
            </a:r>
            <a:r>
              <a:rPr lang="ar-SA" altLang="en-US" sz="3800" b="1" dirty="0">
                <a:solidFill>
                  <a:schemeClr val="bg1"/>
                </a:solidFill>
                <a:latin typeface="Times New Roman" panose="02020603050405020304" pitchFamily="18" charset="0"/>
                <a:cs typeface="Times New Roman" panose="02020603050405020304" pitchFamily="18" charset="0"/>
              </a:rPr>
              <a:t>أنت الذي أعطيتنا السلطان</a:t>
            </a:r>
            <a:r>
              <a:rPr lang="ar-EG" altLang="en-US" sz="3800" b="1" dirty="0">
                <a:solidFill>
                  <a:schemeClr val="bg1"/>
                </a:solidFill>
                <a:latin typeface="Times New Roman" panose="02020603050405020304" pitchFamily="18" charset="0"/>
                <a:cs typeface="Times New Roman" panose="02020603050405020304" pitchFamily="18" charset="0"/>
              </a:rPr>
              <a:t> </a:t>
            </a:r>
            <a:r>
              <a:rPr lang="ar-EG" sz="3800" dirty="0"/>
              <a:t>أن ندوس الحيات والعقارب </a:t>
            </a:r>
            <a:endParaRPr lang="en-US" sz="3800" dirty="0"/>
          </a:p>
        </p:txBody>
      </p:sp>
    </p:spTree>
    <p:extLst>
      <p:ext uri="{BB962C8B-B14F-4D97-AF65-F5344CB8AC3E}">
        <p14:creationId xmlns:p14="http://schemas.microsoft.com/office/powerpoint/2010/main" val="2147896546"/>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895A-9E72-4547-8068-585D3EF804EE}"/>
              </a:ext>
            </a:extLst>
          </p:cNvPr>
          <p:cNvSpPr>
            <a:spLocks noGrp="1"/>
          </p:cNvSpPr>
          <p:nvPr>
            <p:ph type="title"/>
          </p:nvPr>
        </p:nvSpPr>
        <p:spPr>
          <a:xfrm>
            <a:off x="0" y="437203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فلهذا نمجدكِ : </a:t>
            </a:r>
            <a:r>
              <a:rPr lang="ar-EG" dirty="0">
                <a:solidFill>
                  <a:srgbClr val="FFFFFF"/>
                </a:solidFill>
                <a:ea typeface="+mn-ea"/>
                <a:cs typeface="Traditional Arabic" pitchFamily="2" charset="-78"/>
              </a:rPr>
              <a:t>يا </a:t>
            </a:r>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والدة الإله : اسألي ابنك : ليغفر لنا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CE817010-EF54-4A02-AAB0-BCAE01F028D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إثفيه فاي تين تـي أو أوو نيه : هوس ثيؤطوكوس : ما تي هو إمبيه شيري : إثريف كو نان إيفول</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BAA40E80-5483-4007-9C24-B59C8BC06C38}"/>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E;be vai ten]`wou ne@ hwc ;e`otokoc@</a:t>
            </a:r>
          </a:p>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 ma]ho `mpesyri@ e;ref,w nan `ebol.</a:t>
            </a:r>
          </a:p>
        </p:txBody>
      </p:sp>
      <p:sp>
        <p:nvSpPr>
          <p:cNvPr id="5" name="TextBox 4">
            <a:hlinkClick r:id="rId2" action="ppaction://hlinksldjump"/>
            <a:extLst>
              <a:ext uri="{FF2B5EF4-FFF2-40B4-BE49-F238E27FC236}">
                <a16:creationId xmlns:a16="http://schemas.microsoft.com/office/drawing/2014/main" id="{29389BDB-6721-45AD-B6C1-F60AD546E6E5}"/>
              </a:ext>
            </a:extLst>
          </p:cNvPr>
          <p:cNvSpPr txBox="1"/>
          <p:nvPr/>
        </p:nvSpPr>
        <p:spPr>
          <a:xfrm>
            <a:off x="8014447" y="3928299"/>
            <a:ext cx="1129552" cy="461665"/>
          </a:xfrm>
          <a:prstGeom prst="rect">
            <a:avLst/>
          </a:prstGeom>
          <a:noFill/>
        </p:spPr>
        <p:txBody>
          <a:bodyPr wrap="square" rtlCol="0">
            <a:spAutoFit/>
          </a:bodyPr>
          <a:lstStyle/>
          <a:p>
            <a:pPr algn="r" rtl="1"/>
            <a:r>
              <a:rPr lang="ar-EG" sz="2400" b="1" dirty="0">
                <a:solidFill>
                  <a:srgbClr val="FFC000"/>
                </a:solidFill>
              </a:rPr>
              <a:t>راشي نى</a:t>
            </a:r>
            <a:endParaRPr lang="en-GB" sz="2400" b="1" dirty="0">
              <a:solidFill>
                <a:srgbClr val="FFC000"/>
              </a:solidFill>
            </a:endParaRPr>
          </a:p>
        </p:txBody>
      </p:sp>
      <p:sp>
        <p:nvSpPr>
          <p:cNvPr id="6" name="TextBox 5">
            <a:hlinkClick r:id="" action="ppaction://hlinkshowjump?jump=nextslide"/>
            <a:extLst>
              <a:ext uri="{FF2B5EF4-FFF2-40B4-BE49-F238E27FC236}">
                <a16:creationId xmlns:a16="http://schemas.microsoft.com/office/drawing/2014/main" id="{690F759F-6F98-42D9-A235-51673FD7DFAC}"/>
              </a:ext>
            </a:extLst>
          </p:cNvPr>
          <p:cNvSpPr txBox="1"/>
          <p:nvPr/>
        </p:nvSpPr>
        <p:spPr>
          <a:xfrm>
            <a:off x="6266329" y="3947002"/>
            <a:ext cx="1470211" cy="461665"/>
          </a:xfrm>
          <a:prstGeom prst="rect">
            <a:avLst/>
          </a:prstGeom>
          <a:noFill/>
        </p:spPr>
        <p:txBody>
          <a:bodyPr wrap="square" rtlCol="0">
            <a:spAutoFit/>
          </a:bodyPr>
          <a:lstStyle/>
          <a:p>
            <a:pPr algn="r" rtl="1"/>
            <a:r>
              <a:rPr lang="ar-EG" sz="2400" b="1" dirty="0">
                <a:solidFill>
                  <a:srgbClr val="FFC000"/>
                </a:solidFill>
              </a:rPr>
              <a:t>ذيفتة بانديس</a:t>
            </a:r>
            <a:endParaRPr lang="en-GB" sz="2400" b="1" dirty="0">
              <a:solidFill>
                <a:srgbClr val="FFC000"/>
              </a:solidFill>
            </a:endParaRPr>
          </a:p>
        </p:txBody>
      </p:sp>
    </p:spTree>
    <p:extLst>
      <p:ext uri="{BB962C8B-B14F-4D97-AF65-F5344CB8AC3E}">
        <p14:creationId xmlns:p14="http://schemas.microsoft.com/office/powerpoint/2010/main" val="735241880"/>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47217"/>
            <a:ext cx="9144000" cy="802303"/>
          </a:xfrm>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31859"/>
            <a:ext cx="9143999" cy="726141"/>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4" name="Text Placeholder 3">
            <a:extLst>
              <a:ext uri="{FF2B5EF4-FFF2-40B4-BE49-F238E27FC236}">
                <a16:creationId xmlns:a16="http://schemas.microsoft.com/office/drawing/2014/main" id="{6D19323F-A50B-4B47-AB57-21C3244D351E}"/>
              </a:ext>
            </a:extLst>
          </p:cNvPr>
          <p:cNvSpPr>
            <a:spLocks noGrp="1"/>
          </p:cNvSpPr>
          <p:nvPr>
            <p:ph type="body" sz="quarter" idx="3"/>
          </p:nvPr>
        </p:nvSpPr>
        <p:spPr>
          <a:xfrm>
            <a:off x="0" y="5150223"/>
            <a:ext cx="9144000" cy="980933"/>
          </a:xfrm>
        </p:spPr>
        <p:txBody>
          <a:bodyPr anchor="ctr"/>
          <a:lstStyle/>
          <a:p>
            <a:r>
              <a:rPr lang="it-IT" sz="3600" b="0" i="0" dirty="0">
                <a:latin typeface="CS New Athanasius" panose="020B0500000000000000" pitchFamily="34" charset="0"/>
              </a:rPr>
              <a:t>Rasi ne `w };eotokoc@ Mari`a `;mau `nIycouc Pi`,rictoc.</a:t>
            </a:r>
          </a:p>
        </p:txBody>
      </p:sp>
      <p:sp>
        <p:nvSpPr>
          <p:cNvPr id="5" name="Rectangle 4">
            <a:hlinkClick r:id="rId2" action="ppaction://hlinksldjump"/>
            <a:extLst>
              <a:ext uri="{FF2B5EF4-FFF2-40B4-BE49-F238E27FC236}">
                <a16:creationId xmlns:a16="http://schemas.microsoft.com/office/drawing/2014/main" id="{46309E86-4F84-4CF2-8906-3FE2726EEA0C}"/>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7D92FECE-346A-4395-ACDE-5812721DBF99}"/>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29D18664-3BE4-4402-8D80-CD0B2C935187}"/>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565599B2-45E2-4129-ADD4-9A051830610D}"/>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34DE6C97-617D-466C-B93F-7C81C4EDA966}"/>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EAD70208-C9BA-4A5D-9129-AAD78E66EEAC}"/>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A9DDF108-560F-4533-824C-ABA89D51E398}"/>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561900676"/>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2FE8-E87C-4B9A-A909-240DE70D50D4}"/>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ابنة صهيون ونتهلل بك يا أم الملوك</a:t>
            </a:r>
            <a:endParaRPr lang="en-GB" dirty="0"/>
          </a:p>
        </p:txBody>
      </p:sp>
      <p:sp>
        <p:nvSpPr>
          <p:cNvPr id="3" name="Text Placeholder 2">
            <a:extLst>
              <a:ext uri="{FF2B5EF4-FFF2-40B4-BE49-F238E27FC236}">
                <a16:creationId xmlns:a16="http://schemas.microsoft.com/office/drawing/2014/main" id="{31C55367-F1AC-4CD9-8502-7A34997369EF}"/>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راشى نى أو إتشيرى إن سيون ثيليل إماﭫ إثماﭫ إم إبؤورو</a:t>
            </a:r>
            <a:endParaRPr lang="ar-SA" sz="3600" b="1" dirty="0"/>
          </a:p>
        </p:txBody>
      </p:sp>
      <p:sp>
        <p:nvSpPr>
          <p:cNvPr id="4" name="Text Placeholder 3">
            <a:extLst>
              <a:ext uri="{FF2B5EF4-FFF2-40B4-BE49-F238E27FC236}">
                <a16:creationId xmlns:a16="http://schemas.microsoft.com/office/drawing/2014/main" id="{3E8EF291-B357-448B-872E-A15A62DEBD68}"/>
              </a:ext>
            </a:extLst>
          </p:cNvPr>
          <p:cNvSpPr>
            <a:spLocks noGrp="1"/>
          </p:cNvSpPr>
          <p:nvPr>
            <p:ph type="body" sz="quarter" idx="3"/>
          </p:nvPr>
        </p:nvSpPr>
        <p:spPr/>
        <p:txBody>
          <a:bodyPr/>
          <a:lstStyle/>
          <a:p>
            <a:r>
              <a:rPr lang="pl-PL" sz="3400" b="0" i="0" dirty="0">
                <a:latin typeface="CS New Athanasius" panose="020B0500000000000000" pitchFamily="34" charset="0"/>
              </a:rPr>
              <a:t>Rasi ne `w `tseri `nCiwn@ ;elyl `mmau `;mau `m`Pouro.</a:t>
            </a:r>
          </a:p>
        </p:txBody>
      </p:sp>
    </p:spTree>
    <p:extLst>
      <p:ext uri="{BB962C8B-B14F-4D97-AF65-F5344CB8AC3E}">
        <p14:creationId xmlns:p14="http://schemas.microsoft.com/office/powerpoint/2010/main" val="2538056602"/>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B6D8EEC2-2CC5-4DFE-916C-5D032443CF92}"/>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11512913"/>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2389-E206-4EAA-A8E1-CB60E2442FA6}"/>
              </a:ext>
            </a:extLst>
          </p:cNvPr>
          <p:cNvSpPr>
            <a:spLocks noGrp="1"/>
          </p:cNvSpPr>
          <p:nvPr>
            <p:ph type="title"/>
          </p:nvPr>
        </p:nvSpPr>
        <p:spPr/>
        <p:txBody>
          <a:bodyPr/>
          <a:lstStyle/>
          <a:p>
            <a:r>
              <a:rPr lang="ar-EG" sz="4400" b="1" i="0" kern="1200" dirty="0">
                <a:solidFill>
                  <a:schemeClr val="lt1"/>
                </a:solidFill>
                <a:latin typeface="+mn-lt"/>
                <a:ea typeface="+mn-ea"/>
                <a:cs typeface="+mn-cs"/>
              </a:rPr>
              <a:t>ابتهجوا بالله معيننا هللوا لإله يعقوب</a:t>
            </a:r>
            <a:endParaRPr lang="en-GB" dirty="0"/>
          </a:p>
        </p:txBody>
      </p:sp>
      <p:sp>
        <p:nvSpPr>
          <p:cNvPr id="3" name="Text Placeholder 2">
            <a:extLst>
              <a:ext uri="{FF2B5EF4-FFF2-40B4-BE49-F238E27FC236}">
                <a16:creationId xmlns:a16="http://schemas.microsoft.com/office/drawing/2014/main" id="{3CD0D6A9-84DC-464E-B879-5FD8BCD83C8E}"/>
              </a:ext>
            </a:extLst>
          </p:cNvPr>
          <p:cNvSpPr>
            <a:spLocks noGrp="1"/>
          </p:cNvSpPr>
          <p:nvPr>
            <p:ph type="body" idx="1"/>
          </p:nvPr>
        </p:nvSpPr>
        <p:spPr/>
        <p:txBody>
          <a:bodyPr/>
          <a:lstStyle/>
          <a:p>
            <a:r>
              <a:rPr lang="ar-EG" sz="3600" b="1" i="0" kern="1200" dirty="0">
                <a:solidFill>
                  <a:schemeClr val="lt1"/>
                </a:solidFill>
                <a:latin typeface="+mn-lt"/>
                <a:ea typeface="+mn-ea"/>
                <a:cs typeface="+mn-cs"/>
              </a:rPr>
              <a:t>ثيليل إمفنوتى إمبين ﭭويثوس تى لالى إمفنوتى إن ياكوب </a:t>
            </a:r>
            <a:endParaRPr lang="ar-SA" sz="4400" b="1" dirty="0"/>
          </a:p>
        </p:txBody>
      </p:sp>
      <p:sp>
        <p:nvSpPr>
          <p:cNvPr id="4" name="Text Placeholder 3">
            <a:extLst>
              <a:ext uri="{FF2B5EF4-FFF2-40B4-BE49-F238E27FC236}">
                <a16:creationId xmlns:a16="http://schemas.microsoft.com/office/drawing/2014/main" id="{4B488A88-4BD9-46E5-B09C-A9D4CA15012A}"/>
              </a:ext>
            </a:extLst>
          </p:cNvPr>
          <p:cNvSpPr>
            <a:spLocks noGrp="1"/>
          </p:cNvSpPr>
          <p:nvPr>
            <p:ph type="body" sz="quarter" idx="3"/>
          </p:nvPr>
        </p:nvSpPr>
        <p:spPr/>
        <p:txBody>
          <a:bodyPr/>
          <a:lstStyle/>
          <a:p>
            <a:r>
              <a:rPr lang="en-US" sz="3800" b="0" i="0" dirty="0">
                <a:latin typeface="CS New Athanasius" panose="020B0500000000000000" pitchFamily="34" charset="0"/>
              </a:rPr>
              <a:t>:</a:t>
            </a:r>
            <a:r>
              <a:rPr lang="en-US" sz="3800" b="0" i="0" dirty="0" err="1">
                <a:latin typeface="CS New Athanasius" panose="020B0500000000000000" pitchFamily="34" charset="0"/>
              </a:rPr>
              <a:t>elyl</a:t>
            </a:r>
            <a:r>
              <a:rPr lang="en-US" sz="3800" b="0" i="0" dirty="0">
                <a:latin typeface="CS New Athanasius" panose="020B0500000000000000" pitchFamily="34" charset="0"/>
              </a:rPr>
              <a:t> `mV] `</a:t>
            </a:r>
            <a:r>
              <a:rPr lang="en-US" sz="3800" b="0" i="0" dirty="0" err="1">
                <a:latin typeface="CS New Athanasius" panose="020B0500000000000000" pitchFamily="34" charset="0"/>
              </a:rPr>
              <a:t>mpenboy;oc</a:t>
            </a:r>
            <a:r>
              <a:rPr lang="en-US" sz="3800" b="0" i="0" dirty="0">
                <a:latin typeface="CS New Athanasius" panose="020B0500000000000000" pitchFamily="34" charset="0"/>
              </a:rPr>
              <a:t>@ ]</a:t>
            </a:r>
            <a:r>
              <a:rPr lang="en-US" sz="3800" b="0" i="0" dirty="0" err="1">
                <a:latin typeface="CS New Athanasius" panose="020B0500000000000000" pitchFamily="34" charset="0"/>
              </a:rPr>
              <a:t>leloi</a:t>
            </a:r>
            <a:r>
              <a:rPr lang="en-US" sz="3800" b="0" i="0" dirty="0">
                <a:latin typeface="CS New Athanasius" panose="020B0500000000000000" pitchFamily="34" charset="0"/>
              </a:rPr>
              <a:t> `mV] `</a:t>
            </a:r>
            <a:r>
              <a:rPr lang="en-US" sz="3800" b="0" i="0" dirty="0" err="1">
                <a:latin typeface="CS New Athanasius" panose="020B0500000000000000" pitchFamily="34" charset="0"/>
              </a:rPr>
              <a:t>nIakwb</a:t>
            </a:r>
            <a:r>
              <a:rPr lang="en-US" sz="3800" b="0" i="0" dirty="0">
                <a:latin typeface="CS New Athanasius" panose="020B0500000000000000" pitchFamily="34" charset="0"/>
              </a:rPr>
              <a:t>.</a:t>
            </a:r>
          </a:p>
        </p:txBody>
      </p:sp>
    </p:spTree>
    <p:extLst>
      <p:ext uri="{BB962C8B-B14F-4D97-AF65-F5344CB8AC3E}">
        <p14:creationId xmlns:p14="http://schemas.microsoft.com/office/powerpoint/2010/main" val="572110528"/>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D49A578-5C11-47EA-AA33-B50E7B3574C1}"/>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4219143264"/>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FEB8-B0DA-4AD7-9E21-A472855860E0}"/>
              </a:ext>
            </a:extLst>
          </p:cNvPr>
          <p:cNvSpPr>
            <a:spLocks noGrp="1"/>
          </p:cNvSpPr>
          <p:nvPr>
            <p:ph type="title"/>
          </p:nvPr>
        </p:nvSpPr>
        <p:spPr/>
        <p:txBody>
          <a:bodyPr/>
          <a:lstStyle/>
          <a:p>
            <a:r>
              <a:rPr lang="ar-EG" sz="4400" b="1" i="0" kern="1200" dirty="0">
                <a:solidFill>
                  <a:schemeClr val="lt1"/>
                </a:solidFill>
                <a:latin typeface="+mn-lt"/>
                <a:ea typeface="+mn-ea"/>
                <a:cs typeface="+mn-cs"/>
              </a:rPr>
              <a:t>فيتهلل يعقوب ويفرح إسرائيل</a:t>
            </a:r>
            <a:endParaRPr lang="en-GB" dirty="0"/>
          </a:p>
        </p:txBody>
      </p:sp>
      <p:sp>
        <p:nvSpPr>
          <p:cNvPr id="3" name="Text Placeholder 2">
            <a:extLst>
              <a:ext uri="{FF2B5EF4-FFF2-40B4-BE49-F238E27FC236}">
                <a16:creationId xmlns:a16="http://schemas.microsoft.com/office/drawing/2014/main" id="{D5C453BA-2CD5-4ABC-8EA4-D1FE846D0EE0}"/>
              </a:ext>
            </a:extLst>
          </p:cNvPr>
          <p:cNvSpPr>
            <a:spLocks noGrp="1"/>
          </p:cNvSpPr>
          <p:nvPr>
            <p:ph type="body" idx="1"/>
          </p:nvPr>
        </p:nvSpPr>
        <p:spPr/>
        <p:txBody>
          <a:bodyPr/>
          <a:lstStyle/>
          <a:p>
            <a:r>
              <a:rPr lang="ar-EG" sz="4000" b="1" i="0" kern="1200" dirty="0">
                <a:solidFill>
                  <a:schemeClr val="lt1"/>
                </a:solidFill>
                <a:latin typeface="+mn-lt"/>
                <a:ea typeface="+mn-ea"/>
                <a:cs typeface="+mn-cs"/>
              </a:rPr>
              <a:t>إفنا ثيليل إنـﭼـى ياكوب:إفنا أونوف إنـﭼـى بي اسرئيل</a:t>
            </a:r>
            <a:endParaRPr lang="ar-SA" sz="4800" b="1" dirty="0"/>
          </a:p>
        </p:txBody>
      </p:sp>
      <p:sp>
        <p:nvSpPr>
          <p:cNvPr id="4" name="Text Placeholder 3">
            <a:extLst>
              <a:ext uri="{FF2B5EF4-FFF2-40B4-BE49-F238E27FC236}">
                <a16:creationId xmlns:a16="http://schemas.microsoft.com/office/drawing/2014/main" id="{794614EC-507E-4E47-BEC7-B1B4F7662BED}"/>
              </a:ext>
            </a:extLst>
          </p:cNvPr>
          <p:cNvSpPr>
            <a:spLocks noGrp="1"/>
          </p:cNvSpPr>
          <p:nvPr>
            <p:ph type="body" sz="quarter" idx="3"/>
          </p:nvPr>
        </p:nvSpPr>
        <p:spPr/>
        <p:txBody>
          <a:bodyPr/>
          <a:lstStyle/>
          <a:p>
            <a:r>
              <a:rPr lang="en-US" sz="3800" dirty="0">
                <a:latin typeface="CS New Athanasius" panose="020B0500000000000000" pitchFamily="34" charset="0"/>
              </a:rPr>
              <a:t>`</a:t>
            </a:r>
            <a:r>
              <a:rPr lang="en-US" sz="3800" b="0" i="0" dirty="0" err="1">
                <a:latin typeface="CS New Athanasius" panose="020B0500000000000000" pitchFamily="34" charset="0"/>
              </a:rPr>
              <a:t>Fna;elyl</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Iakwb</a:t>
            </a:r>
            <a:r>
              <a:rPr lang="en-US" sz="3800" b="0" i="0" dirty="0">
                <a:latin typeface="CS New Athanasius" panose="020B0500000000000000" pitchFamily="34" charset="0"/>
              </a:rPr>
              <a:t>@ `</a:t>
            </a:r>
            <a:r>
              <a:rPr lang="en-US" sz="3800" b="0" i="0" dirty="0" err="1">
                <a:latin typeface="CS New Athanasius" panose="020B0500000000000000" pitchFamily="34" charset="0"/>
              </a:rPr>
              <a:t>fnaounof</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Picra`yl</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82904142"/>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1427681-BD6A-42B3-BF16-E5432E2A7DAB}"/>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44662809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5091-37A8-4F2C-B503-F47F0E333868}"/>
              </a:ext>
            </a:extLst>
          </p:cNvPr>
          <p:cNvSpPr>
            <a:spLocks noGrp="1"/>
          </p:cNvSpPr>
          <p:nvPr>
            <p:ph type="title"/>
          </p:nvPr>
        </p:nvSpPr>
        <p:spPr/>
        <p:txBody>
          <a:bodyPr/>
          <a:lstStyle/>
          <a:p>
            <a:r>
              <a:rPr lang="ar-EG" sz="4400" b="1" i="0" kern="1200" dirty="0">
                <a:solidFill>
                  <a:schemeClr val="lt1"/>
                </a:solidFill>
                <a:latin typeface="+mn-lt"/>
                <a:ea typeface="+mn-ea"/>
                <a:cs typeface="+mn-cs"/>
              </a:rPr>
              <a:t>نتهلل إلى الأبد نعم ونترجى </a:t>
            </a:r>
            <a:endParaRPr lang="en-GB" dirty="0"/>
          </a:p>
        </p:txBody>
      </p:sp>
      <p:sp>
        <p:nvSpPr>
          <p:cNvPr id="3" name="Text Placeholder 2">
            <a:extLst>
              <a:ext uri="{FF2B5EF4-FFF2-40B4-BE49-F238E27FC236}">
                <a16:creationId xmlns:a16="http://schemas.microsoft.com/office/drawing/2014/main" id="{0ED1F73D-A06E-48DE-BAF4-57C1F1622195}"/>
              </a:ext>
            </a:extLst>
          </p:cNvPr>
          <p:cNvSpPr>
            <a:spLocks noGrp="1"/>
          </p:cNvSpPr>
          <p:nvPr>
            <p:ph type="body" idx="1"/>
          </p:nvPr>
        </p:nvSpPr>
        <p:spPr/>
        <p:txBody>
          <a:bodyPr/>
          <a:lstStyle/>
          <a:p>
            <a:r>
              <a:rPr lang="ar-EG" sz="4000" b="1" i="0" kern="1200" dirty="0">
                <a:solidFill>
                  <a:schemeClr val="lt1"/>
                </a:solidFill>
                <a:latin typeface="+mn-lt"/>
                <a:ea typeface="+mn-ea"/>
                <a:cs typeface="+mn-cs"/>
              </a:rPr>
              <a:t>سينا ثيليل شا نى إينيه: إن سى أونوه إن أو هيلبيس</a:t>
            </a:r>
            <a:endParaRPr lang="ar-SA" sz="4800" b="1" dirty="0"/>
          </a:p>
        </p:txBody>
      </p:sp>
      <p:sp>
        <p:nvSpPr>
          <p:cNvPr id="4" name="Text Placeholder 3">
            <a:extLst>
              <a:ext uri="{FF2B5EF4-FFF2-40B4-BE49-F238E27FC236}">
                <a16:creationId xmlns:a16="http://schemas.microsoft.com/office/drawing/2014/main" id="{2154C6E5-4127-49C3-9B9A-B61FABBD3AA1}"/>
              </a:ext>
            </a:extLst>
          </p:cNvPr>
          <p:cNvSpPr>
            <a:spLocks noGrp="1"/>
          </p:cNvSpPr>
          <p:nvPr>
            <p:ph type="body" sz="quarter" idx="3"/>
          </p:nvPr>
        </p:nvSpPr>
        <p:spPr/>
        <p:txBody>
          <a:bodyPr/>
          <a:lstStyle/>
          <a:p>
            <a:r>
              <a:rPr lang="es-ES" sz="4000" b="0" i="0" dirty="0" err="1">
                <a:latin typeface="CS New Athanasius" panose="020B0500000000000000" pitchFamily="34" charset="0"/>
              </a:rPr>
              <a:t>Cena;elyl</a:t>
            </a:r>
            <a:r>
              <a:rPr lang="es-ES" sz="4000" b="0" i="0" dirty="0">
                <a:latin typeface="CS New Athanasius" panose="020B0500000000000000" pitchFamily="34" charset="0"/>
              </a:rPr>
              <a:t> </a:t>
            </a:r>
            <a:r>
              <a:rPr lang="es-ES" sz="4000" b="0" i="0" dirty="0" err="1">
                <a:latin typeface="CS New Athanasius" panose="020B0500000000000000" pitchFamily="34" charset="0"/>
              </a:rPr>
              <a:t>sa</a:t>
            </a:r>
            <a:r>
              <a:rPr lang="es-ES" sz="4000" b="0" i="0" dirty="0">
                <a:latin typeface="CS New Athanasius" panose="020B0500000000000000" pitchFamily="34" charset="0"/>
              </a:rPr>
              <a:t> </a:t>
            </a:r>
            <a:r>
              <a:rPr lang="es-ES" sz="4000" b="0" i="0" dirty="0" err="1">
                <a:latin typeface="CS New Athanasius" panose="020B0500000000000000" pitchFamily="34" charset="0"/>
              </a:rPr>
              <a:t>ni`eneh</a:t>
            </a:r>
            <a:r>
              <a:rPr lang="es-ES" sz="4000" b="0" i="0" dirty="0">
                <a:latin typeface="CS New Athanasius" panose="020B0500000000000000" pitchFamily="34" charset="0"/>
              </a:rPr>
              <a:t>@ `</a:t>
            </a:r>
            <a:r>
              <a:rPr lang="es-ES" sz="4000" b="0" i="0" dirty="0" err="1">
                <a:latin typeface="CS New Athanasius" panose="020B0500000000000000" pitchFamily="34" charset="0"/>
              </a:rPr>
              <a:t>nca`ouwnh</a:t>
            </a:r>
            <a:r>
              <a:rPr lang="es-ES" sz="4000" b="0" i="0" dirty="0">
                <a:latin typeface="CS New Athanasius" panose="020B0500000000000000" pitchFamily="34" charset="0"/>
              </a:rPr>
              <a:t> `</a:t>
            </a:r>
            <a:r>
              <a:rPr lang="es-ES" sz="4000" b="0" i="0" dirty="0" err="1">
                <a:latin typeface="CS New Athanasius" panose="020B0500000000000000" pitchFamily="34" charset="0"/>
              </a:rPr>
              <a:t>nouhelpic</a:t>
            </a:r>
            <a:r>
              <a:rPr lang="es-ES" sz="4000" b="0" i="0" dirty="0">
                <a:latin typeface="CS New Athanasius" panose="020B0500000000000000" pitchFamily="34" charset="0"/>
              </a:rPr>
              <a:t>.</a:t>
            </a:r>
          </a:p>
        </p:txBody>
      </p:sp>
    </p:spTree>
    <p:extLst>
      <p:ext uri="{BB962C8B-B14F-4D97-AF65-F5344CB8AC3E}">
        <p14:creationId xmlns:p14="http://schemas.microsoft.com/office/powerpoint/2010/main" val="445944588"/>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CA34CD5-C7B5-4CD7-9DF7-3B6B01A648A5}"/>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965599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p:txBody>
          <a:bodyPr>
            <a:normAutofit/>
          </a:bodyPr>
          <a:lstStyle/>
          <a:p>
            <a:r>
              <a:rPr lang="da-DK" sz="4800" dirty="0"/>
              <a:t>nem ejen </a:t>
            </a:r>
            <a:r>
              <a:rPr lang="en-US" sz="4800" dirty="0"/>
              <a:t>]</a:t>
            </a:r>
            <a:r>
              <a:rPr lang="da-DK" sz="4800" dirty="0"/>
              <a:t>jom tyrc `nte pijaji </a:t>
            </a:r>
          </a:p>
        </p:txBody>
      </p:sp>
      <p:sp>
        <p:nvSpPr>
          <p:cNvPr id="7" name="Text Placeholder 6">
            <a:extLst>
              <a:ext uri="{FF2B5EF4-FFF2-40B4-BE49-F238E27FC236}">
                <a16:creationId xmlns:a16="http://schemas.microsoft.com/office/drawing/2014/main" id="{D9BB3316-C2A4-45AB-A3F5-A3DFCAC84264}"/>
              </a:ext>
            </a:extLst>
          </p:cNvPr>
          <p:cNvSpPr>
            <a:spLocks noGrp="1"/>
          </p:cNvSpPr>
          <p:nvPr>
            <p:ph type="body" sz="quarter" idx="10"/>
          </p:nvPr>
        </p:nvSpPr>
        <p:spPr>
          <a:xfrm>
            <a:off x="0" y="4384774"/>
            <a:ext cx="9144000" cy="808038"/>
          </a:xfrm>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و</a:t>
            </a:r>
            <a:r>
              <a:rPr lang="ar-EG" altLang="en-US" sz="4800" b="1" dirty="0">
                <a:solidFill>
                  <a:schemeClr val="bg1"/>
                </a:solidFill>
                <a:latin typeface="Times New Roman" panose="02020603050405020304" pitchFamily="18" charset="0"/>
                <a:cs typeface="Times New Roman" panose="02020603050405020304" pitchFamily="18" charset="0"/>
              </a:rPr>
              <a:t> على </a:t>
            </a:r>
            <a:r>
              <a:rPr lang="ar-SA" altLang="en-US" sz="4800" b="1" dirty="0">
                <a:solidFill>
                  <a:schemeClr val="bg1"/>
                </a:solidFill>
                <a:latin typeface="Times New Roman" panose="02020603050405020304" pitchFamily="18" charset="0"/>
                <a:cs typeface="Times New Roman" panose="02020603050405020304" pitchFamily="18" charset="0"/>
              </a:rPr>
              <a:t>كل قوة العدو</a:t>
            </a:r>
            <a:r>
              <a:rPr lang="ar-EG" altLang="en-US" sz="4800" b="1" dirty="0">
                <a:solidFill>
                  <a:schemeClr val="bg1"/>
                </a:solidFill>
                <a:latin typeface="Times New Roman" panose="02020603050405020304" pitchFamily="18" charset="0"/>
                <a:cs typeface="Times New Roman" panose="02020603050405020304" pitchFamily="18" charset="0"/>
              </a:rPr>
              <a:t>.</a:t>
            </a:r>
            <a:endParaRPr lang="en-GB" sz="4800" dirty="0"/>
          </a:p>
        </p:txBody>
      </p:sp>
    </p:spTree>
    <p:extLst>
      <p:ext uri="{BB962C8B-B14F-4D97-AF65-F5344CB8AC3E}">
        <p14:creationId xmlns:p14="http://schemas.microsoft.com/office/powerpoint/2010/main" val="1020473629"/>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810-2D3C-42A4-8396-58CB954072C2}"/>
              </a:ext>
            </a:extLst>
          </p:cNvPr>
          <p:cNvSpPr>
            <a:spLocks noGrp="1"/>
          </p:cNvSpPr>
          <p:nvPr>
            <p:ph type="title"/>
          </p:nvPr>
        </p:nvSpPr>
        <p:spPr/>
        <p:txBody>
          <a:bodyPr/>
          <a:lstStyle/>
          <a:p>
            <a:r>
              <a:rPr lang="ar-EG" sz="4400" b="1" i="0" kern="1200" dirty="0">
                <a:solidFill>
                  <a:schemeClr val="lt1"/>
                </a:solidFill>
                <a:latin typeface="+mn-lt"/>
                <a:ea typeface="+mn-ea"/>
                <a:cs typeface="+mn-cs"/>
              </a:rPr>
              <a:t>تهللى أيتها الكرمة الدسمة المثمرة</a:t>
            </a:r>
            <a:endParaRPr lang="en-GB" dirty="0"/>
          </a:p>
        </p:txBody>
      </p:sp>
      <p:sp>
        <p:nvSpPr>
          <p:cNvPr id="3" name="Text Placeholder 2">
            <a:extLst>
              <a:ext uri="{FF2B5EF4-FFF2-40B4-BE49-F238E27FC236}">
                <a16:creationId xmlns:a16="http://schemas.microsoft.com/office/drawing/2014/main" id="{AC358F47-32A5-46F7-9BFC-62EFAF5AC3FC}"/>
              </a:ext>
            </a:extLst>
          </p:cNvPr>
          <p:cNvSpPr>
            <a:spLocks noGrp="1"/>
          </p:cNvSpPr>
          <p:nvPr>
            <p:ph type="body" idx="1"/>
          </p:nvPr>
        </p:nvSpPr>
        <p:spPr/>
        <p:txBody>
          <a:bodyPr/>
          <a:lstStyle/>
          <a:p>
            <a:r>
              <a:rPr lang="ar-EG" sz="4000" b="1" i="0" kern="1200" dirty="0">
                <a:solidFill>
                  <a:schemeClr val="lt1"/>
                </a:solidFill>
                <a:latin typeface="+mn-lt"/>
                <a:ea typeface="+mn-ea"/>
                <a:cs typeface="+mn-cs"/>
              </a:rPr>
              <a:t>فا ثيليل سوتين إيلول: هيتين نوتين إمبير كوتين</a:t>
            </a:r>
            <a:endParaRPr lang="ar-SA" sz="4800" b="1" dirty="0"/>
          </a:p>
        </p:txBody>
      </p:sp>
      <p:sp>
        <p:nvSpPr>
          <p:cNvPr id="4" name="Text Placeholder 3">
            <a:extLst>
              <a:ext uri="{FF2B5EF4-FFF2-40B4-BE49-F238E27FC236}">
                <a16:creationId xmlns:a16="http://schemas.microsoft.com/office/drawing/2014/main" id="{23A27620-80DE-4631-8DC9-5EABC0903D2D}"/>
              </a:ext>
            </a:extLst>
          </p:cNvPr>
          <p:cNvSpPr>
            <a:spLocks noGrp="1"/>
          </p:cNvSpPr>
          <p:nvPr>
            <p:ph type="body" sz="quarter" idx="3"/>
          </p:nvPr>
        </p:nvSpPr>
        <p:spPr/>
        <p:txBody>
          <a:bodyPr/>
          <a:lstStyle/>
          <a:p>
            <a:r>
              <a:rPr lang="fi-FI" sz="3500" b="0" i="0" dirty="0">
                <a:latin typeface="CS New Athanasius" panose="020B0500000000000000" pitchFamily="34" charset="0"/>
              </a:rPr>
              <a:t>Va;elyl cwtten `elol@ hiten noten `mperkotten.</a:t>
            </a:r>
          </a:p>
        </p:txBody>
      </p:sp>
    </p:spTree>
    <p:extLst>
      <p:ext uri="{BB962C8B-B14F-4D97-AF65-F5344CB8AC3E}">
        <p14:creationId xmlns:p14="http://schemas.microsoft.com/office/powerpoint/2010/main" val="2612430506"/>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1" y="437336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064624"/>
            <a:ext cx="9143999" cy="793376"/>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3A252EE-928F-4260-8E6A-83D37C28964F}"/>
              </a:ext>
            </a:extLst>
          </p:cNvPr>
          <p:cNvSpPr>
            <a:spLocks noGrp="1"/>
          </p:cNvSpPr>
          <p:nvPr>
            <p:ph type="body" sz="quarter" idx="3"/>
          </p:nvPr>
        </p:nvSpPr>
        <p:spPr>
          <a:xfrm>
            <a:off x="0" y="5055722"/>
            <a:ext cx="9144000" cy="1008901"/>
          </a:xfrm>
        </p:spPr>
        <p:txBody>
          <a:bodyPr anchor="t"/>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80789537"/>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9B66-B4C2-4481-8520-068C95356B43}"/>
              </a:ext>
            </a:extLst>
          </p:cNvPr>
          <p:cNvSpPr>
            <a:spLocks noGrp="1"/>
          </p:cNvSpPr>
          <p:nvPr>
            <p:ph type="title"/>
          </p:nvPr>
        </p:nvSpPr>
        <p:spPr/>
        <p:txBody>
          <a:bodyPr/>
          <a:lstStyle/>
          <a:p>
            <a:r>
              <a:rPr lang="ar-EG" sz="4400" b="1" i="0" kern="1200" dirty="0">
                <a:solidFill>
                  <a:schemeClr val="lt1"/>
                </a:solidFill>
                <a:latin typeface="+mn-lt"/>
                <a:ea typeface="+mn-ea"/>
                <a:cs typeface="+mn-cs"/>
              </a:rPr>
              <a:t>قلبي يفرح من أجل لساني بتهليل</a:t>
            </a:r>
            <a:endParaRPr lang="en-GB" dirty="0"/>
          </a:p>
        </p:txBody>
      </p:sp>
      <p:sp>
        <p:nvSpPr>
          <p:cNvPr id="3" name="Text Placeholder 2">
            <a:extLst>
              <a:ext uri="{FF2B5EF4-FFF2-40B4-BE49-F238E27FC236}">
                <a16:creationId xmlns:a16="http://schemas.microsoft.com/office/drawing/2014/main" id="{B25A74D5-84FA-4FF1-917E-FC0E51771253}"/>
              </a:ext>
            </a:extLst>
          </p:cNvPr>
          <p:cNvSpPr>
            <a:spLocks noGrp="1"/>
          </p:cNvSpPr>
          <p:nvPr>
            <p:ph type="body" idx="1"/>
          </p:nvPr>
        </p:nvSpPr>
        <p:spPr/>
        <p:txBody>
          <a:bodyPr/>
          <a:lstStyle/>
          <a:p>
            <a:r>
              <a:rPr lang="ar-EG" sz="4000" b="1" i="0" kern="1200" dirty="0">
                <a:solidFill>
                  <a:schemeClr val="lt1"/>
                </a:solidFill>
                <a:latin typeface="+mn-lt"/>
                <a:ea typeface="+mn-ea"/>
                <a:cs typeface="+mn-cs"/>
              </a:rPr>
              <a:t>أباهيت اى أو إفرانى: إثـﭭـى بالاس اى خين أو ثيليل</a:t>
            </a:r>
            <a:endParaRPr lang="ar-SA" sz="4800" b="1" dirty="0"/>
          </a:p>
        </p:txBody>
      </p:sp>
      <p:sp>
        <p:nvSpPr>
          <p:cNvPr id="4" name="Text Placeholder 3">
            <a:extLst>
              <a:ext uri="{FF2B5EF4-FFF2-40B4-BE49-F238E27FC236}">
                <a16:creationId xmlns:a16="http://schemas.microsoft.com/office/drawing/2014/main" id="{151CB4F0-48E9-4012-BEB0-976EE35281F7}"/>
              </a:ext>
            </a:extLst>
          </p:cNvPr>
          <p:cNvSpPr>
            <a:spLocks noGrp="1"/>
          </p:cNvSpPr>
          <p:nvPr>
            <p:ph type="body" sz="quarter" idx="3"/>
          </p:nvPr>
        </p:nvSpPr>
        <p:spPr/>
        <p:txBody>
          <a:bodyPr/>
          <a:lstStyle/>
          <a:p>
            <a:r>
              <a:rPr lang="en-US" sz="3900" b="0" i="0" dirty="0" err="1">
                <a:latin typeface="CS New Athanasius" panose="020B0500000000000000" pitchFamily="34" charset="0"/>
              </a:rPr>
              <a:t>Apahyt</a:t>
            </a:r>
            <a:r>
              <a:rPr lang="en-US" sz="3900" b="0" i="0" dirty="0">
                <a:latin typeface="CS New Athanasius" panose="020B0500000000000000" pitchFamily="34" charset="0"/>
              </a:rPr>
              <a:t> `</a:t>
            </a:r>
            <a:r>
              <a:rPr lang="en-US" sz="3900" b="0" i="0" dirty="0" err="1">
                <a:latin typeface="CS New Athanasius" panose="020B0500000000000000" pitchFamily="34" charset="0"/>
              </a:rPr>
              <a:t>eou`vrane</a:t>
            </a:r>
            <a:r>
              <a:rPr lang="en-US" sz="3900" b="0" i="0" dirty="0">
                <a:latin typeface="CS New Athanasius" panose="020B0500000000000000" pitchFamily="34" charset="0"/>
              </a:rPr>
              <a:t>@ </a:t>
            </a:r>
            <a:r>
              <a:rPr lang="en-US" sz="3900" b="0" i="0" dirty="0" err="1">
                <a:latin typeface="CS New Athanasius" panose="020B0500000000000000" pitchFamily="34" charset="0"/>
              </a:rPr>
              <a:t>e;be</a:t>
            </a:r>
            <a:r>
              <a:rPr lang="en-US" sz="3900" b="0" i="0" dirty="0">
                <a:latin typeface="CS New Athanasius" panose="020B0500000000000000" pitchFamily="34" charset="0"/>
              </a:rPr>
              <a:t> </a:t>
            </a:r>
            <a:r>
              <a:rPr lang="en-US" sz="3900" b="0" i="0" dirty="0" err="1">
                <a:latin typeface="CS New Athanasius" panose="020B0500000000000000" pitchFamily="34" charset="0"/>
              </a:rPr>
              <a:t>palac</a:t>
            </a:r>
            <a:r>
              <a:rPr lang="en-US" sz="3900" b="0" i="0" dirty="0">
                <a:latin typeface="CS New Athanasius" panose="020B0500000000000000" pitchFamily="34" charset="0"/>
              </a:rPr>
              <a:t> </a:t>
            </a:r>
            <a:r>
              <a:rPr lang="en-US" sz="3900" b="0" i="0" dirty="0" err="1">
                <a:latin typeface="CS New Athanasius" panose="020B0500000000000000" pitchFamily="34" charset="0"/>
              </a:rPr>
              <a:t>qen</a:t>
            </a:r>
            <a:r>
              <a:rPr lang="en-US" sz="3900" b="0" i="0" dirty="0">
                <a:latin typeface="CS New Athanasius" panose="020B0500000000000000" pitchFamily="34" charset="0"/>
              </a:rPr>
              <a:t> </a:t>
            </a:r>
            <a:r>
              <a:rPr lang="en-US" sz="3900" b="0" i="0" dirty="0" err="1">
                <a:latin typeface="CS New Athanasius" panose="020B0500000000000000" pitchFamily="34" charset="0"/>
              </a:rPr>
              <a:t>ou;elyl</a:t>
            </a:r>
            <a:r>
              <a:rPr lang="en-US" sz="3900" b="0" i="0" dirty="0">
                <a:latin typeface="CS New Athanasius" panose="020B0500000000000000" pitchFamily="34" charset="0"/>
              </a:rPr>
              <a:t>.</a:t>
            </a:r>
          </a:p>
        </p:txBody>
      </p:sp>
    </p:spTree>
    <p:extLst>
      <p:ext uri="{BB962C8B-B14F-4D97-AF65-F5344CB8AC3E}">
        <p14:creationId xmlns:p14="http://schemas.microsoft.com/office/powerpoint/2010/main" val="2622676927"/>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0" y="4338918"/>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45306"/>
            <a:ext cx="9143999" cy="712694"/>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5B443DCD-F66D-40C2-9906-91337F00F0D8}"/>
              </a:ext>
            </a:extLst>
          </p:cNvPr>
          <p:cNvSpPr>
            <a:spLocks noGrp="1"/>
          </p:cNvSpPr>
          <p:nvPr>
            <p:ph type="body" sz="quarter" idx="3"/>
          </p:nvPr>
        </p:nvSpPr>
        <p:spPr>
          <a:xfrm>
            <a:off x="0" y="5021275"/>
            <a:ext cx="9144000" cy="1124031"/>
          </a:xfrm>
        </p:spPr>
        <p:txBody>
          <a:bodyPr anchor="ctr"/>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2998476"/>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0577-30FC-4601-AC08-2772AA0B7E3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الندى والمطر مدلاة على اسمك</a:t>
            </a:r>
            <a:endParaRPr lang="en-GB" dirty="0"/>
          </a:p>
        </p:txBody>
      </p:sp>
      <p:sp>
        <p:nvSpPr>
          <p:cNvPr id="3" name="Text Placeholder 2">
            <a:extLst>
              <a:ext uri="{FF2B5EF4-FFF2-40B4-BE49-F238E27FC236}">
                <a16:creationId xmlns:a16="http://schemas.microsoft.com/office/drawing/2014/main" id="{A511053D-270A-4AE5-93B2-D8B6A349E9FB}"/>
              </a:ext>
            </a:extLst>
          </p:cNvPr>
          <p:cNvSpPr>
            <a:spLocks noGrp="1"/>
          </p:cNvSpPr>
          <p:nvPr>
            <p:ph type="body" idx="1"/>
          </p:nvPr>
        </p:nvSpPr>
        <p:spPr>
          <a:xfrm>
            <a:off x="0" y="6070136"/>
            <a:ext cx="9143999" cy="787864"/>
          </a:xfrm>
        </p:spPr>
        <p:txBody>
          <a:bodyPr/>
          <a:lstStyle/>
          <a:p>
            <a:r>
              <a:rPr lang="ar-EG" sz="4000" b="1" i="0" kern="1200" dirty="0">
                <a:solidFill>
                  <a:schemeClr val="lt1"/>
                </a:solidFill>
                <a:latin typeface="+mn-lt"/>
                <a:ea typeface="+mn-ea"/>
                <a:cs typeface="+mn-cs"/>
              </a:rPr>
              <a:t>ثاف أورمين هورمونا:نيم نى ثيليل ها إمبيك ران</a:t>
            </a:r>
            <a:endParaRPr lang="ar-SA" sz="4800" b="1" dirty="0"/>
          </a:p>
        </p:txBody>
      </p:sp>
      <p:sp>
        <p:nvSpPr>
          <p:cNvPr id="4" name="Text Placeholder 3">
            <a:extLst>
              <a:ext uri="{FF2B5EF4-FFF2-40B4-BE49-F238E27FC236}">
                <a16:creationId xmlns:a16="http://schemas.microsoft.com/office/drawing/2014/main" id="{51297FAE-7234-4710-B1AD-CDB09F2DC208}"/>
              </a:ext>
            </a:extLst>
          </p:cNvPr>
          <p:cNvSpPr>
            <a:spLocks noGrp="1"/>
          </p:cNvSpPr>
          <p:nvPr>
            <p:ph type="body" sz="quarter" idx="3"/>
          </p:nvPr>
        </p:nvSpPr>
        <p:spPr>
          <a:xfrm>
            <a:off x="0" y="5155736"/>
            <a:ext cx="9144000" cy="914399"/>
          </a:xfrm>
        </p:spPr>
        <p:txBody>
          <a:bodyPr anchor="ctr"/>
          <a:lstStyle/>
          <a:p>
            <a:r>
              <a:rPr lang="nb-NO" sz="3800" b="0" i="0" dirty="0">
                <a:latin typeface="CS New Athanasius" panose="020B0500000000000000" pitchFamily="34" charset="0"/>
              </a:rPr>
              <a:t>:aformen hormona@ nem na;elyl ha `mpekran.</a:t>
            </a:r>
          </a:p>
        </p:txBody>
      </p:sp>
    </p:spTree>
    <p:extLst>
      <p:ext uri="{BB962C8B-B14F-4D97-AF65-F5344CB8AC3E}">
        <p14:creationId xmlns:p14="http://schemas.microsoft.com/office/powerpoint/2010/main" val="2411558716"/>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5137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5" name="Rectangle 4">
            <a:hlinkClick r:id="rId2" action="ppaction://hlinksldjump"/>
            <a:extLst>
              <a:ext uri="{FF2B5EF4-FFF2-40B4-BE49-F238E27FC236}">
                <a16:creationId xmlns:a16="http://schemas.microsoft.com/office/drawing/2014/main" id="{632E6B3A-48F1-4C04-B42D-39538015C7E1}"/>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13393304-3336-4519-99A2-25D4EC7B910B}"/>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C2C1EF39-99A7-4AE5-AD01-2E4AFC5D858F}"/>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217F97FB-1ECC-4CD1-A80A-E800653768A7}"/>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662D0903-5472-40F6-B10F-AA7CC81FA88B}"/>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B4F063A9-08CE-4D83-8B0D-34F657474AA9}"/>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2AD21873-2EF1-48F6-8752-CAD4DCCE1B37}"/>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4" name="Text Placeholder 3">
            <a:extLst>
              <a:ext uri="{FF2B5EF4-FFF2-40B4-BE49-F238E27FC236}">
                <a16:creationId xmlns:a16="http://schemas.microsoft.com/office/drawing/2014/main" id="{4A94A70B-BAE7-4831-BE8D-367B94BF3A82}"/>
              </a:ext>
            </a:extLst>
          </p:cNvPr>
          <p:cNvSpPr>
            <a:spLocks noGrp="1"/>
          </p:cNvSpPr>
          <p:nvPr>
            <p:ph type="body" sz="quarter" idx="3"/>
          </p:nvPr>
        </p:nvSpPr>
        <p:spPr>
          <a:xfrm>
            <a:off x="0" y="5033733"/>
            <a:ext cx="9144000" cy="1027230"/>
          </a:xfrm>
        </p:spPr>
        <p:txBody>
          <a:bodyPr anchor="ctr"/>
          <a:lstStyle/>
          <a:p>
            <a:r>
              <a:rPr lang="it-IT" sz="36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21841485"/>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0D7FF-AA13-436F-A508-BEBAD280AC90}"/>
              </a:ext>
            </a:extLst>
          </p:cNvPr>
          <p:cNvSpPr>
            <a:spLocks noGrp="1"/>
          </p:cNvSpPr>
          <p:nvPr>
            <p:ph type="title"/>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تعالوا يا جميع الشعوب لننظر الي رئيس الملائكة قائلين:</a:t>
            </a:r>
            <a:endParaRPr lang="en-GB" sz="3600" dirty="0"/>
          </a:p>
        </p:txBody>
      </p:sp>
      <p:sp>
        <p:nvSpPr>
          <p:cNvPr id="4" name="Text Placeholder 3">
            <a:extLst>
              <a:ext uri="{FF2B5EF4-FFF2-40B4-BE49-F238E27FC236}">
                <a16:creationId xmlns:a16="http://schemas.microsoft.com/office/drawing/2014/main" id="{C116CB94-B8B2-48E5-A63A-243C5474D9BB}"/>
              </a:ext>
            </a:extLst>
          </p:cNvPr>
          <p:cNvSpPr>
            <a:spLocks noGrp="1"/>
          </p:cNvSpPr>
          <p:nvPr>
            <p:ph type="body" idx="1"/>
          </p:nvPr>
        </p:nvSpPr>
        <p:spPr/>
        <p:txBody>
          <a:bodyPr anchor="ctr"/>
          <a:lstStyle/>
          <a:p>
            <a:r>
              <a:rPr kumimoji="0" lang="ar-EG" sz="32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ذيڤتيه بانديس: إى لائي تون أرشى أنجيلي: إممون آن آنا مين بومين. </a:t>
            </a:r>
            <a:endParaRPr lang="ar-SA" sz="4400" b="1" dirty="0"/>
          </a:p>
        </p:txBody>
      </p:sp>
      <p:sp>
        <p:nvSpPr>
          <p:cNvPr id="5" name="Text Placeholder 4">
            <a:extLst>
              <a:ext uri="{FF2B5EF4-FFF2-40B4-BE49-F238E27FC236}">
                <a16:creationId xmlns:a16="http://schemas.microsoft.com/office/drawing/2014/main" id="{4ACAC48E-AC63-4520-8453-0F7EF062F74F}"/>
              </a:ext>
            </a:extLst>
          </p:cNvPr>
          <p:cNvSpPr>
            <a:spLocks noGrp="1"/>
          </p:cNvSpPr>
          <p:nvPr>
            <p:ph type="body" sz="quarter" idx="3"/>
          </p:nvPr>
        </p:nvSpPr>
        <p:spPr/>
        <p:txBody>
          <a:bodyPr anchor="ctr"/>
          <a:lstStyle/>
          <a:p>
            <a:r>
              <a:rPr lang="en-GB" sz="4000" dirty="0" err="1">
                <a:effectLst/>
              </a:rPr>
              <a:t>Deute</a:t>
            </a:r>
            <a:r>
              <a:rPr lang="en-GB" sz="4000" dirty="0">
                <a:effectLst/>
              </a:rPr>
              <a:t> </a:t>
            </a:r>
            <a:r>
              <a:rPr lang="en-GB" sz="4000" dirty="0" err="1">
                <a:effectLst/>
              </a:rPr>
              <a:t>pentyc</a:t>
            </a:r>
            <a:r>
              <a:rPr lang="en-GB" sz="4000" dirty="0">
                <a:effectLst/>
              </a:rPr>
              <a:t>@ `</a:t>
            </a:r>
            <a:r>
              <a:rPr lang="en-GB" sz="4000" dirty="0" err="1">
                <a:effectLst/>
              </a:rPr>
              <a:t>ilay`i</a:t>
            </a:r>
            <a:r>
              <a:rPr lang="en-GB" sz="4000" dirty="0">
                <a:effectLst/>
              </a:rPr>
              <a:t> ton </a:t>
            </a:r>
            <a:r>
              <a:rPr lang="en-GB" sz="4000" dirty="0" err="1">
                <a:effectLst/>
              </a:rPr>
              <a:t>ar,iaggeli</a:t>
            </a:r>
            <a:r>
              <a:rPr lang="en-GB" sz="4000" dirty="0">
                <a:effectLst/>
              </a:rPr>
              <a:t> `</a:t>
            </a:r>
            <a:r>
              <a:rPr lang="en-GB" sz="4000" dirty="0" err="1">
                <a:effectLst/>
              </a:rPr>
              <a:t>mmon</a:t>
            </a:r>
            <a:r>
              <a:rPr lang="en-GB" sz="4000" dirty="0">
                <a:effectLst/>
              </a:rPr>
              <a:t> an@ `</a:t>
            </a:r>
            <a:r>
              <a:rPr lang="en-GB" sz="4000" dirty="0" err="1">
                <a:effectLst/>
              </a:rPr>
              <a:t>namen</a:t>
            </a:r>
            <a:r>
              <a:rPr lang="en-GB" sz="4000" dirty="0">
                <a:effectLst/>
              </a:rPr>
              <a:t> </a:t>
            </a:r>
            <a:r>
              <a:rPr lang="en-GB" sz="4000" dirty="0" err="1">
                <a:effectLst/>
              </a:rPr>
              <a:t>pomen</a:t>
            </a:r>
            <a:r>
              <a:rPr lang="en-GB" sz="4000" dirty="0">
                <a:effectLst/>
              </a:rPr>
              <a:t>@</a:t>
            </a:r>
            <a:endParaRPr lang="fi-FI" sz="4000" b="0" dirty="0">
              <a:cs typeface="Times New Roman" panose="02020603050405020304" pitchFamily="18" charset="0"/>
            </a:endParaRPr>
          </a:p>
        </p:txBody>
      </p:sp>
      <p:sp>
        <p:nvSpPr>
          <p:cNvPr id="7" name="Rectangle 6">
            <a:hlinkClick r:id="rId2" action="ppaction://hlinksldjump"/>
            <a:extLst>
              <a:ext uri="{FF2B5EF4-FFF2-40B4-BE49-F238E27FC236}">
                <a16:creationId xmlns:a16="http://schemas.microsoft.com/office/drawing/2014/main" id="{18BA7F83-4F62-4B3C-8064-AD7D77F61CA3}"/>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3" action="ppaction://hlinksldjump"/>
            <a:extLst>
              <a:ext uri="{FF2B5EF4-FFF2-40B4-BE49-F238E27FC236}">
                <a16:creationId xmlns:a16="http://schemas.microsoft.com/office/drawing/2014/main" id="{414B8C5E-B2E4-4BDC-8974-1764BBBDF0B1}"/>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4" action="ppaction://hlinksldjump"/>
            <a:extLst>
              <a:ext uri="{FF2B5EF4-FFF2-40B4-BE49-F238E27FC236}">
                <a16:creationId xmlns:a16="http://schemas.microsoft.com/office/drawing/2014/main" id="{62A1AA78-D699-48A2-9EEA-2DD94634B91E}"/>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5" action="ppaction://hlinksldjump"/>
            <a:extLst>
              <a:ext uri="{FF2B5EF4-FFF2-40B4-BE49-F238E27FC236}">
                <a16:creationId xmlns:a16="http://schemas.microsoft.com/office/drawing/2014/main" id="{1BD05F98-D184-4070-B3C8-4D69333E31FD}"/>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Rectangle 10">
            <a:hlinkClick r:id="rId6" action="ppaction://hlinksldjump"/>
            <a:extLst>
              <a:ext uri="{FF2B5EF4-FFF2-40B4-BE49-F238E27FC236}">
                <a16:creationId xmlns:a16="http://schemas.microsoft.com/office/drawing/2014/main" id="{C09D760B-A0A7-44D9-B00A-5A478F72144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2" name="TextBox 11">
            <a:hlinkClick r:id="rId7" action="ppaction://hlinksldjump"/>
            <a:extLst>
              <a:ext uri="{FF2B5EF4-FFF2-40B4-BE49-F238E27FC236}">
                <a16:creationId xmlns:a16="http://schemas.microsoft.com/office/drawing/2014/main" id="{BCAD93CA-2C1F-4D48-88CF-86CA9F41F336}"/>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3" name="TextBox 12">
            <a:hlinkClick r:id="rId4" action="ppaction://hlinksldjump"/>
            <a:extLst>
              <a:ext uri="{FF2B5EF4-FFF2-40B4-BE49-F238E27FC236}">
                <a16:creationId xmlns:a16="http://schemas.microsoft.com/office/drawing/2014/main" id="{FB28CDCB-61DC-47B6-8AA3-41C6834A5A83}"/>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3794419806"/>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727112106"/>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72FC-06BE-48B5-8BCD-E9703EC2A975}"/>
              </a:ext>
            </a:extLst>
          </p:cNvPr>
          <p:cNvSpPr>
            <a:spLocks noGrp="1"/>
          </p:cNvSpPr>
          <p:nvPr>
            <p:ph type="title"/>
          </p:nvPr>
        </p:nvSpPr>
        <p:spPr/>
        <p:txBody>
          <a:bodyPr/>
          <a:lstStyle/>
          <a:p>
            <a:r>
              <a:rPr lang="ar-EG" sz="3600" dirty="0">
                <a:effectLst/>
                <a:latin typeface="Tahoma" panose="020B0604030504040204" pitchFamily="34" charset="0"/>
              </a:rPr>
              <a:t>تعالوا يا جميع الشعوب لننظر الي رئيس الملائكة قائلين :</a:t>
            </a:r>
            <a:endParaRPr lang="en-GB" sz="3600" dirty="0"/>
          </a:p>
        </p:txBody>
      </p:sp>
      <p:sp>
        <p:nvSpPr>
          <p:cNvPr id="3" name="Text Placeholder 2">
            <a:extLst>
              <a:ext uri="{FF2B5EF4-FFF2-40B4-BE49-F238E27FC236}">
                <a16:creationId xmlns:a16="http://schemas.microsoft.com/office/drawing/2014/main" id="{2E7D773B-081F-407E-A43A-00285FF259ED}"/>
              </a:ext>
            </a:extLst>
          </p:cNvPr>
          <p:cNvSpPr>
            <a:spLocks noGrp="1"/>
          </p:cNvSpPr>
          <p:nvPr>
            <p:ph type="body" idx="1"/>
          </p:nvPr>
        </p:nvSpPr>
        <p:spPr>
          <a:xfrm>
            <a:off x="0" y="6172200"/>
            <a:ext cx="9144000" cy="685800"/>
          </a:xfrm>
        </p:spPr>
        <p:txBody>
          <a:bodyPr anchor="ctr"/>
          <a:lstStyle/>
          <a:p>
            <a:r>
              <a:rPr lang="ar-EG" sz="3100" dirty="0">
                <a:effectLst/>
                <a:latin typeface="Tahoma" panose="020B0604030504040204" pitchFamily="34" charset="0"/>
              </a:rPr>
              <a:t>آمويني إنني لاؤس تيرو: إنتين ناﭫ آبي آرشي آنجيلوس إفجو إمموس:</a:t>
            </a:r>
            <a:endParaRPr lang="en-GB" sz="3100" dirty="0"/>
          </a:p>
        </p:txBody>
      </p:sp>
      <p:sp>
        <p:nvSpPr>
          <p:cNvPr id="4" name="Text Placeholder 3">
            <a:extLst>
              <a:ext uri="{FF2B5EF4-FFF2-40B4-BE49-F238E27FC236}">
                <a16:creationId xmlns:a16="http://schemas.microsoft.com/office/drawing/2014/main" id="{C81CDBB2-5AA6-4317-A0BD-ACDD6321F837}"/>
              </a:ext>
            </a:extLst>
          </p:cNvPr>
          <p:cNvSpPr>
            <a:spLocks noGrp="1"/>
          </p:cNvSpPr>
          <p:nvPr>
            <p:ph type="body" sz="quarter" idx="3"/>
          </p:nvPr>
        </p:nvSpPr>
        <p:spPr>
          <a:xfrm>
            <a:off x="0" y="5035696"/>
            <a:ext cx="9144000" cy="1136503"/>
          </a:xfrm>
        </p:spPr>
        <p:txBody>
          <a:bodyPr/>
          <a:lstStyle/>
          <a:p>
            <a:r>
              <a:rPr lang="en-GB" sz="3600" dirty="0" err="1">
                <a:effectLst/>
              </a:rPr>
              <a:t>Amwini</a:t>
            </a:r>
            <a:r>
              <a:rPr lang="en-GB" sz="3600" dirty="0">
                <a:effectLst/>
              </a:rPr>
              <a:t> `</a:t>
            </a:r>
            <a:r>
              <a:rPr lang="en-GB" sz="3600" dirty="0" err="1">
                <a:effectLst/>
              </a:rPr>
              <a:t>nnilaoc</a:t>
            </a:r>
            <a:r>
              <a:rPr lang="en-GB" sz="3600" dirty="0">
                <a:effectLst/>
              </a:rPr>
              <a:t> </a:t>
            </a:r>
            <a:r>
              <a:rPr lang="en-GB" sz="3600" dirty="0" err="1">
                <a:effectLst/>
              </a:rPr>
              <a:t>tyrou</a:t>
            </a:r>
            <a:r>
              <a:rPr lang="en-GB" sz="3600" dirty="0">
                <a:effectLst/>
              </a:rPr>
              <a:t>@ `</a:t>
            </a:r>
            <a:r>
              <a:rPr lang="en-GB" sz="3600" dirty="0" err="1">
                <a:effectLst/>
              </a:rPr>
              <a:t>ntennau</a:t>
            </a:r>
            <a:r>
              <a:rPr lang="en-GB" sz="3600" dirty="0">
                <a:effectLst/>
              </a:rPr>
              <a:t> </a:t>
            </a:r>
            <a:r>
              <a:rPr lang="en-GB" sz="3600" dirty="0" err="1">
                <a:effectLst/>
              </a:rPr>
              <a:t>apiar,yaggeloc</a:t>
            </a:r>
            <a:r>
              <a:rPr lang="en-GB" sz="3600" dirty="0">
                <a:effectLst/>
              </a:rPr>
              <a:t> </a:t>
            </a:r>
            <a:r>
              <a:rPr lang="en-GB" sz="3600" dirty="0" err="1">
                <a:effectLst/>
              </a:rPr>
              <a:t>efgw</a:t>
            </a:r>
            <a:r>
              <a:rPr lang="en-GB" sz="3600" dirty="0">
                <a:effectLst/>
              </a:rPr>
              <a:t> `</a:t>
            </a:r>
            <a:r>
              <a:rPr lang="en-GB" sz="3600" dirty="0" err="1">
                <a:effectLst/>
              </a:rPr>
              <a:t>mmoc</a:t>
            </a:r>
            <a:r>
              <a:rPr lang="en-GB" sz="3600" dirty="0">
                <a:effectLst/>
              </a:rPr>
              <a:t>@</a:t>
            </a:r>
            <a:endParaRPr lang="en-GB" sz="3600" dirty="0"/>
          </a:p>
        </p:txBody>
      </p:sp>
    </p:spTree>
    <p:extLst>
      <p:ext uri="{BB962C8B-B14F-4D97-AF65-F5344CB8AC3E}">
        <p14:creationId xmlns:p14="http://schemas.microsoft.com/office/powerpoint/2010/main" val="3137868955"/>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84B3-3213-48FA-9F20-C2775ABCC0C0}"/>
              </a:ext>
            </a:extLst>
          </p:cNvPr>
          <p:cNvSpPr>
            <a:spLocks noGrp="1"/>
          </p:cNvSpPr>
          <p:nvPr>
            <p:ph type="title"/>
          </p:nvPr>
        </p:nvSpPr>
        <p:spPr>
          <a:xfrm>
            <a:off x="0" y="4353339"/>
            <a:ext cx="9144000" cy="682358"/>
          </a:xfrm>
        </p:spPr>
        <p:txBody>
          <a:bodyPr>
            <a:normAutofit fontScale="90000"/>
          </a:bodyPr>
          <a:lstStyle/>
          <a:p>
            <a:r>
              <a:rPr lang="ar-EG" dirty="0">
                <a:effectLst/>
                <a:latin typeface="Tahoma" panose="020B0604030504040204" pitchFamily="34" charset="0"/>
              </a:rPr>
              <a:t>السلام لمريم المملؤة نعمة : الرب معك  . </a:t>
            </a:r>
            <a:endParaRPr lang="en-GB" dirty="0"/>
          </a:p>
        </p:txBody>
      </p:sp>
      <p:sp>
        <p:nvSpPr>
          <p:cNvPr id="3" name="Text Placeholder 2">
            <a:extLst>
              <a:ext uri="{FF2B5EF4-FFF2-40B4-BE49-F238E27FC236}">
                <a16:creationId xmlns:a16="http://schemas.microsoft.com/office/drawing/2014/main" id="{A45BCC16-B5AA-4439-BE90-83C886DB9248}"/>
              </a:ext>
            </a:extLst>
          </p:cNvPr>
          <p:cNvSpPr>
            <a:spLocks noGrp="1"/>
          </p:cNvSpPr>
          <p:nvPr>
            <p:ph type="body" idx="1"/>
          </p:nvPr>
        </p:nvSpPr>
        <p:spPr>
          <a:xfrm>
            <a:off x="0" y="5950097"/>
            <a:ext cx="9143999" cy="907903"/>
          </a:xfrm>
        </p:spPr>
        <p:txBody>
          <a:bodyPr anchor="ctr"/>
          <a:lstStyle/>
          <a:p>
            <a:r>
              <a:rPr lang="ar-EG" sz="3200" dirty="0">
                <a:effectLst/>
                <a:latin typeface="Tahoma" panose="020B0604030504040204" pitchFamily="34" charset="0"/>
              </a:rPr>
              <a:t>ﭽيه شيريه ماريام آريه ﭽيمي غار إن أووإهموت : أووه إبتشويس شوب نيميه</a:t>
            </a:r>
            <a:endParaRPr lang="en-GB" sz="3200" dirty="0"/>
          </a:p>
        </p:txBody>
      </p:sp>
      <p:sp>
        <p:nvSpPr>
          <p:cNvPr id="4" name="Text Placeholder 3">
            <a:extLst>
              <a:ext uri="{FF2B5EF4-FFF2-40B4-BE49-F238E27FC236}">
                <a16:creationId xmlns:a16="http://schemas.microsoft.com/office/drawing/2014/main" id="{37A97B88-8EDF-4CCF-8F06-412584653E35}"/>
              </a:ext>
            </a:extLst>
          </p:cNvPr>
          <p:cNvSpPr>
            <a:spLocks noGrp="1"/>
          </p:cNvSpPr>
          <p:nvPr>
            <p:ph type="body" sz="quarter" idx="3"/>
          </p:nvPr>
        </p:nvSpPr>
        <p:spPr>
          <a:xfrm>
            <a:off x="0" y="5035697"/>
            <a:ext cx="9144000" cy="907903"/>
          </a:xfrm>
        </p:spPr>
        <p:txBody>
          <a:bodyPr anchor="ctr"/>
          <a:lstStyle/>
          <a:p>
            <a:r>
              <a:rPr lang="nn-NO" sz="3600" dirty="0">
                <a:effectLst/>
              </a:rPr>
              <a:t>je ,ere Mariam arejimi gar `nou`hmot@ ouoh P[oic sop neme.</a:t>
            </a:r>
            <a:endParaRPr lang="en-GB" sz="3600" dirty="0"/>
          </a:p>
        </p:txBody>
      </p:sp>
    </p:spTree>
    <p:extLst>
      <p:ext uri="{BB962C8B-B14F-4D97-AF65-F5344CB8AC3E}">
        <p14:creationId xmlns:p14="http://schemas.microsoft.com/office/powerpoint/2010/main" val="10026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059" y="4365812"/>
            <a:ext cx="4572000" cy="707886"/>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بالمسيح يسوع ربنا </a:t>
            </a:r>
            <a:endParaRPr kumimoji="0" lang="ar-SA" sz="28699"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1962151" y="5307245"/>
            <a:ext cx="5219699" cy="707886"/>
          </a:xfrm>
          <a:prstGeom prst="rect">
            <a:avLst/>
          </a:prstGeom>
        </p:spPr>
        <p:txBody>
          <a:bodyPr wrap="non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a:t>
            </a:r>
            <a:r>
              <a:rPr kumimoji="0" lang="en-US" sz="4000" b="0" i="0" u="none" strike="noStrike" kern="1200" cap="none" spc="0" normalizeH="0" baseline="0" noProof="0" dirty="0" err="1">
                <a:ln>
                  <a:noFill/>
                </a:ln>
                <a:solidFill>
                  <a:srgbClr val="FFC000"/>
                </a:solidFill>
                <a:effectLst/>
                <a:uLnTx/>
                <a:uFillTx/>
                <a:latin typeface="Avva_Marcos" pitchFamily="82" charset="0"/>
                <a:ea typeface="+mn-ea"/>
                <a:cs typeface="Times New Roman" pitchFamily="18" charset="0"/>
              </a:rPr>
              <a:t>Q</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en</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Pxc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Ihc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Pensoic</a:t>
            </a:r>
            <a:endParaRPr kumimoji="0" lang="ar-EG" sz="2400" b="0" i="0" u="none" strike="noStrike" kern="1200" cap="none" spc="0" normalizeH="0" baseline="0" noProof="0" dirty="0">
              <a:ln>
                <a:noFill/>
              </a:ln>
              <a:solidFill>
                <a:srgbClr val="FFC000"/>
              </a:solidFill>
              <a:effectLst/>
              <a:uLnTx/>
              <a:uFillTx/>
              <a:latin typeface="Calibri" panose="020F0502020204030204" pitchFamily="34" charset="0"/>
              <a:cs typeface="+mn-cs"/>
            </a:endParaRPr>
          </a:p>
        </p:txBody>
      </p:sp>
      <p:sp>
        <p:nvSpPr>
          <p:cNvPr id="6" name="Rectangle 5"/>
          <p:cNvSpPr/>
          <p:nvPr/>
        </p:nvSpPr>
        <p:spPr>
          <a:xfrm>
            <a:off x="1219200" y="6044631"/>
            <a:ext cx="6705600" cy="64633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بي خريستوس إيسوس بينشويس </a:t>
            </a:r>
            <a:endParaRPr kumimoji="0" lang="ar-EG" sz="199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583A5E-353D-4924-841F-AA579CAB95E9}"/>
              </a:ext>
            </a:extLst>
          </p:cNvPr>
          <p:cNvSpPr>
            <a:spLocks noGrp="1"/>
          </p:cNvSpPr>
          <p:nvPr>
            <p:ph type="title"/>
          </p:nvPr>
        </p:nvSpPr>
        <p:spPr>
          <a:xfrm>
            <a:off x="0" y="4305963"/>
            <a:ext cx="9144000" cy="2552037"/>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13900" b="1" i="0" u="none" strike="noStrike" kern="10" cap="none" spc="0" normalizeH="0" baseline="0" noProof="0" dirty="0">
                <a:ln w="9525">
                  <a:noFill/>
                  <a:round/>
                  <a:headEnd/>
                  <a:tailEnd/>
                </a:ln>
                <a:solidFill>
                  <a:srgbClr val="FFC000"/>
                </a:solidFill>
                <a:effectLst/>
                <a:uLnTx/>
                <a:uFillTx/>
              </a:rPr>
              <a:t>ارباع الناقوس</a:t>
            </a:r>
            <a:endParaRPr lang="en-GB" dirty="0"/>
          </a:p>
        </p:txBody>
      </p:sp>
    </p:spTree>
    <p:extLst>
      <p:ext uri="{BB962C8B-B14F-4D97-AF65-F5344CB8AC3E}">
        <p14:creationId xmlns:p14="http://schemas.microsoft.com/office/powerpoint/2010/main" val="1178610258"/>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D8E9-22CB-4D6D-A82E-3B2C30996A67}"/>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8CC3D745-E327-4664-9606-5DEA0D334B72}"/>
              </a:ext>
            </a:extLst>
          </p:cNvPr>
          <p:cNvSpPr>
            <a:spLocks noGrp="1"/>
          </p:cNvSpPr>
          <p:nvPr>
            <p:ph type="body" idx="1"/>
          </p:nvPr>
        </p:nvSpPr>
        <p:spPr/>
        <p:txBody>
          <a:bodyPr/>
          <a:lstStyle/>
          <a:p>
            <a:r>
              <a:rPr lang="ar-EG" sz="3000" dirty="0">
                <a:effectLst/>
                <a:latin typeface="Tahoma" panose="020B0604030504040204" pitchFamily="34" charset="0"/>
              </a:rPr>
              <a:t>شيريه ثيؤطوكيه : طون خورون طون كوزمون طون لوغون طو بيترو :</a:t>
            </a:r>
            <a:endParaRPr lang="en-GB" sz="3000" dirty="0"/>
          </a:p>
        </p:txBody>
      </p:sp>
      <p:sp>
        <p:nvSpPr>
          <p:cNvPr id="4" name="Text Placeholder 3">
            <a:extLst>
              <a:ext uri="{FF2B5EF4-FFF2-40B4-BE49-F238E27FC236}">
                <a16:creationId xmlns:a16="http://schemas.microsoft.com/office/drawing/2014/main" id="{D871DE42-AC5A-47B0-AF34-C894F9CCD17E}"/>
              </a:ext>
            </a:extLst>
          </p:cNvPr>
          <p:cNvSpPr>
            <a:spLocks noGrp="1"/>
          </p:cNvSpPr>
          <p:nvPr>
            <p:ph type="body" sz="quarter" idx="3"/>
          </p:nvPr>
        </p:nvSpPr>
        <p:spPr>
          <a:xfrm>
            <a:off x="0" y="5035696"/>
            <a:ext cx="9144000" cy="1190291"/>
          </a:xfrm>
        </p:spPr>
        <p:txBody>
          <a:bodyPr/>
          <a:lstStyle/>
          <a:p>
            <a:r>
              <a:rPr lang="en-GB" sz="4000" dirty="0">
                <a:effectLst/>
              </a:rPr>
              <a:t>&lt;ere ;</a:t>
            </a:r>
            <a:r>
              <a:rPr lang="en-GB" sz="4000" dirty="0" err="1">
                <a:effectLst/>
              </a:rPr>
              <a:t>eotoke</a:t>
            </a:r>
            <a:r>
              <a:rPr lang="en-GB" sz="4000" dirty="0">
                <a:effectLst/>
              </a:rPr>
              <a:t>@ ton ,</a:t>
            </a:r>
            <a:r>
              <a:rPr lang="en-GB" sz="4000" dirty="0" err="1">
                <a:effectLst/>
              </a:rPr>
              <a:t>wron</a:t>
            </a:r>
            <a:r>
              <a:rPr lang="en-GB" sz="4000" dirty="0">
                <a:effectLst/>
              </a:rPr>
              <a:t> ton </a:t>
            </a:r>
            <a:r>
              <a:rPr lang="en-GB" sz="4000" dirty="0" err="1">
                <a:effectLst/>
              </a:rPr>
              <a:t>kocmon</a:t>
            </a:r>
            <a:r>
              <a:rPr lang="en-GB" sz="4000" dirty="0">
                <a:effectLst/>
              </a:rPr>
              <a:t> ton </a:t>
            </a:r>
            <a:r>
              <a:rPr lang="en-GB" sz="4000" dirty="0" err="1">
                <a:effectLst/>
              </a:rPr>
              <a:t>lojon</a:t>
            </a:r>
            <a:r>
              <a:rPr lang="en-GB" sz="4000" dirty="0">
                <a:effectLst/>
              </a:rPr>
              <a:t>@ to </a:t>
            </a:r>
            <a:r>
              <a:rPr lang="en-GB" sz="4000" dirty="0" err="1">
                <a:effectLst/>
              </a:rPr>
              <a:t>petro</a:t>
            </a:r>
            <a:endParaRPr lang="en-GB" sz="4000" dirty="0"/>
          </a:p>
        </p:txBody>
      </p:sp>
    </p:spTree>
    <p:extLst>
      <p:ext uri="{BB962C8B-B14F-4D97-AF65-F5344CB8AC3E}">
        <p14:creationId xmlns:p14="http://schemas.microsoft.com/office/powerpoint/2010/main" val="732094797"/>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828683323"/>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0A2-06A2-48CA-8BE7-54F465CEFDC6}"/>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B8D629A0-92A6-4859-A1D1-A624639C7257}"/>
              </a:ext>
            </a:extLst>
          </p:cNvPr>
          <p:cNvSpPr>
            <a:spLocks noGrp="1"/>
          </p:cNvSpPr>
          <p:nvPr>
            <p:ph type="body" idx="1"/>
          </p:nvPr>
        </p:nvSpPr>
        <p:spPr>
          <a:xfrm>
            <a:off x="-67235" y="6175643"/>
            <a:ext cx="9238129" cy="682357"/>
          </a:xfrm>
        </p:spPr>
        <p:txBody>
          <a:bodyPr anchor="ctr"/>
          <a:lstStyle/>
          <a:p>
            <a:r>
              <a:rPr lang="ar-EG" sz="3200" dirty="0">
                <a:effectLst/>
                <a:latin typeface="Tahoma" panose="020B0604030504040204" pitchFamily="34" charset="0"/>
              </a:rPr>
              <a:t>شيريه ثيؤطوكيه : طون كوزمون طون خورون كون لوغون طو بيترو</a:t>
            </a:r>
            <a:endParaRPr lang="en-GB" sz="3200" dirty="0"/>
          </a:p>
        </p:txBody>
      </p:sp>
      <p:sp>
        <p:nvSpPr>
          <p:cNvPr id="4" name="Text Placeholder 3">
            <a:extLst>
              <a:ext uri="{FF2B5EF4-FFF2-40B4-BE49-F238E27FC236}">
                <a16:creationId xmlns:a16="http://schemas.microsoft.com/office/drawing/2014/main" id="{F50E5E39-1081-462E-B991-E38912DC5D35}"/>
              </a:ext>
            </a:extLst>
          </p:cNvPr>
          <p:cNvSpPr>
            <a:spLocks noGrp="1"/>
          </p:cNvSpPr>
          <p:nvPr>
            <p:ph type="body" sz="quarter" idx="3"/>
          </p:nvPr>
        </p:nvSpPr>
        <p:spPr>
          <a:xfrm>
            <a:off x="0" y="5035697"/>
            <a:ext cx="9144000" cy="1139946"/>
          </a:xfrm>
        </p:spPr>
        <p:txBody>
          <a:bodyPr/>
          <a:lstStyle/>
          <a:p>
            <a:r>
              <a:rPr lang="en-GB" sz="3600" dirty="0">
                <a:effectLst/>
              </a:rPr>
              <a:t>&lt;ere ;</a:t>
            </a:r>
            <a:r>
              <a:rPr lang="en-GB" sz="3600" dirty="0" err="1">
                <a:effectLst/>
              </a:rPr>
              <a:t>eotoke</a:t>
            </a:r>
            <a:r>
              <a:rPr lang="en-GB" sz="3600" dirty="0">
                <a:effectLst/>
              </a:rPr>
              <a:t>@ ton </a:t>
            </a:r>
            <a:r>
              <a:rPr lang="en-GB" sz="3600" dirty="0" err="1">
                <a:effectLst/>
              </a:rPr>
              <a:t>kocmon</a:t>
            </a:r>
            <a:r>
              <a:rPr lang="en-GB" sz="3600" dirty="0">
                <a:effectLst/>
              </a:rPr>
              <a:t> ton ,</a:t>
            </a:r>
            <a:r>
              <a:rPr lang="en-GB" sz="3600" dirty="0" err="1">
                <a:effectLst/>
              </a:rPr>
              <a:t>wron</a:t>
            </a:r>
            <a:r>
              <a:rPr lang="en-GB" sz="3600" dirty="0">
                <a:effectLst/>
              </a:rPr>
              <a:t> ton </a:t>
            </a:r>
            <a:r>
              <a:rPr lang="en-GB" sz="3600" dirty="0" err="1">
                <a:effectLst/>
              </a:rPr>
              <a:t>lojon</a:t>
            </a:r>
            <a:r>
              <a:rPr lang="en-GB" sz="3600" dirty="0">
                <a:effectLst/>
              </a:rPr>
              <a:t> to </a:t>
            </a:r>
            <a:r>
              <a:rPr lang="en-GB" sz="3600" dirty="0" err="1">
                <a:effectLst/>
              </a:rPr>
              <a:t>petro</a:t>
            </a:r>
            <a:endParaRPr lang="en-GB" sz="3600" dirty="0"/>
          </a:p>
        </p:txBody>
      </p:sp>
    </p:spTree>
    <p:extLst>
      <p:ext uri="{BB962C8B-B14F-4D97-AF65-F5344CB8AC3E}">
        <p14:creationId xmlns:p14="http://schemas.microsoft.com/office/powerpoint/2010/main" val="3075913149"/>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C5B5-D7AC-4552-A7E7-F6A92DE3FA56}"/>
              </a:ext>
            </a:extLst>
          </p:cNvPr>
          <p:cNvSpPr>
            <a:spLocks noGrp="1"/>
          </p:cNvSpPr>
          <p:nvPr>
            <p:ph type="title"/>
          </p:nvPr>
        </p:nvSpPr>
        <p:spPr/>
        <p:txBody>
          <a:bodyPr/>
          <a:lstStyle/>
          <a:p>
            <a:r>
              <a:rPr lang="ar-EG" sz="3600" dirty="0">
                <a:effectLst/>
                <a:latin typeface="Tahoma" panose="020B0604030504040204" pitchFamily="34" charset="0"/>
              </a:rPr>
              <a:t>السلام للعروس : السلام للحكيمة المملؤة نعمة : الرب معك</a:t>
            </a:r>
            <a:endParaRPr lang="en-GB" sz="3600" dirty="0"/>
          </a:p>
        </p:txBody>
      </p:sp>
      <p:sp>
        <p:nvSpPr>
          <p:cNvPr id="3" name="Text Placeholder 2">
            <a:extLst>
              <a:ext uri="{FF2B5EF4-FFF2-40B4-BE49-F238E27FC236}">
                <a16:creationId xmlns:a16="http://schemas.microsoft.com/office/drawing/2014/main" id="{8419EB2E-5DC4-4A74-B597-F79B4CA53116}"/>
              </a:ext>
            </a:extLst>
          </p:cNvPr>
          <p:cNvSpPr>
            <a:spLocks noGrp="1"/>
          </p:cNvSpPr>
          <p:nvPr>
            <p:ph type="body" idx="1"/>
          </p:nvPr>
        </p:nvSpPr>
        <p:spPr/>
        <p:txBody>
          <a:bodyPr anchor="ctr"/>
          <a:lstStyle/>
          <a:p>
            <a:r>
              <a:rPr lang="ar-EG" sz="3100" dirty="0">
                <a:effectLst/>
                <a:latin typeface="Tahoma" panose="020B0604030504040204" pitchFamily="34" charset="0"/>
              </a:rPr>
              <a:t>شيريه إتشيليت شيريه إتصافيه كيه خاريطوميني : أوكيريوس ميطاسو</a:t>
            </a:r>
            <a:endParaRPr lang="en-GB" sz="3100" dirty="0"/>
          </a:p>
        </p:txBody>
      </p:sp>
      <p:sp>
        <p:nvSpPr>
          <p:cNvPr id="4" name="Text Placeholder 3">
            <a:extLst>
              <a:ext uri="{FF2B5EF4-FFF2-40B4-BE49-F238E27FC236}">
                <a16:creationId xmlns:a16="http://schemas.microsoft.com/office/drawing/2014/main" id="{3ACFC4FD-941B-44BC-9229-E80EBCDA035C}"/>
              </a:ext>
            </a:extLst>
          </p:cNvPr>
          <p:cNvSpPr>
            <a:spLocks noGrp="1"/>
          </p:cNvSpPr>
          <p:nvPr>
            <p:ph type="body" sz="quarter" idx="3"/>
          </p:nvPr>
        </p:nvSpPr>
        <p:spPr/>
        <p:txBody>
          <a:bodyPr anchor="ctr"/>
          <a:lstStyle/>
          <a:p>
            <a:r>
              <a:rPr lang="en-GB" sz="4000" dirty="0">
                <a:effectLst/>
              </a:rPr>
              <a:t>,ere `</a:t>
            </a:r>
            <a:r>
              <a:rPr lang="en-GB" sz="4000" dirty="0" err="1">
                <a:effectLst/>
              </a:rPr>
              <a:t>tselet</a:t>
            </a:r>
            <a:r>
              <a:rPr lang="en-GB" sz="4000" dirty="0">
                <a:effectLst/>
              </a:rPr>
              <a:t> ,ere `</a:t>
            </a:r>
            <a:r>
              <a:rPr lang="en-GB" sz="4000" dirty="0" err="1">
                <a:effectLst/>
              </a:rPr>
              <a:t>tcabe</a:t>
            </a:r>
            <a:r>
              <a:rPr lang="en-GB" sz="4000" dirty="0">
                <a:effectLst/>
              </a:rPr>
              <a:t>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446938733"/>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A62B-ADB6-4F44-96AB-54C62A1017D0}"/>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لك يا والدة الإله : يا من الروح حل عليك :</a:t>
            </a:r>
            <a:endParaRPr lang="en-GB" dirty="0"/>
          </a:p>
        </p:txBody>
      </p:sp>
      <p:sp>
        <p:nvSpPr>
          <p:cNvPr id="3" name="Text Placeholder 2">
            <a:extLst>
              <a:ext uri="{FF2B5EF4-FFF2-40B4-BE49-F238E27FC236}">
                <a16:creationId xmlns:a16="http://schemas.microsoft.com/office/drawing/2014/main" id="{011BC780-048F-432E-ACEC-305551C745BF}"/>
              </a:ext>
            </a:extLst>
          </p:cNvPr>
          <p:cNvSpPr>
            <a:spLocks noGrp="1"/>
          </p:cNvSpPr>
          <p:nvPr>
            <p:ph type="body" idx="1"/>
          </p:nvPr>
        </p:nvSpPr>
        <p:spPr/>
        <p:txBody>
          <a:bodyPr/>
          <a:lstStyle/>
          <a:p>
            <a:r>
              <a:rPr lang="ar-EG" dirty="0">
                <a:effectLst/>
                <a:latin typeface="Tahoma" panose="020B0604030504040204" pitchFamily="34" charset="0"/>
              </a:rPr>
              <a:t>شيريه ثيؤطوكيه : طون بنيـﭭما كيه إيبوميني :</a:t>
            </a:r>
            <a:endParaRPr lang="en-GB" dirty="0"/>
          </a:p>
        </p:txBody>
      </p:sp>
      <p:sp>
        <p:nvSpPr>
          <p:cNvPr id="4" name="Text Placeholder 3">
            <a:extLst>
              <a:ext uri="{FF2B5EF4-FFF2-40B4-BE49-F238E27FC236}">
                <a16:creationId xmlns:a16="http://schemas.microsoft.com/office/drawing/2014/main" id="{C99EBC84-A4FB-456D-B1D1-BEADF2B49FD8}"/>
              </a:ext>
            </a:extLst>
          </p:cNvPr>
          <p:cNvSpPr>
            <a:spLocks noGrp="1"/>
          </p:cNvSpPr>
          <p:nvPr>
            <p:ph type="body" sz="quarter" idx="3"/>
          </p:nvPr>
        </p:nvSpPr>
        <p:spPr/>
        <p:txBody>
          <a:bodyPr/>
          <a:lstStyle/>
          <a:p>
            <a:r>
              <a:rPr lang="en-GB" sz="4000" dirty="0">
                <a:effectLst/>
              </a:rPr>
              <a:t>&lt;ere ;</a:t>
            </a:r>
            <a:r>
              <a:rPr lang="en-GB" sz="4000" dirty="0" err="1">
                <a:effectLst/>
              </a:rPr>
              <a:t>eotoke</a:t>
            </a:r>
            <a:r>
              <a:rPr lang="en-GB" sz="4000" dirty="0">
                <a:effectLst/>
              </a:rPr>
              <a:t>@ ton `pneuma@ </a:t>
            </a:r>
            <a:r>
              <a:rPr lang="en-GB" sz="4000" dirty="0" err="1">
                <a:effectLst/>
              </a:rPr>
              <a:t>ke</a:t>
            </a:r>
            <a:r>
              <a:rPr lang="en-GB" sz="4000" dirty="0">
                <a:effectLst/>
              </a:rPr>
              <a:t> `</a:t>
            </a:r>
            <a:r>
              <a:rPr lang="en-GB" sz="4000" dirty="0" err="1">
                <a:effectLst/>
              </a:rPr>
              <a:t>upomeny</a:t>
            </a:r>
            <a:r>
              <a:rPr lang="en-GB" sz="4000" dirty="0">
                <a:effectLst/>
              </a:rPr>
              <a:t>@</a:t>
            </a:r>
            <a:endParaRPr lang="en-GB" sz="4000" dirty="0"/>
          </a:p>
        </p:txBody>
      </p:sp>
    </p:spTree>
    <p:extLst>
      <p:ext uri="{BB962C8B-B14F-4D97-AF65-F5344CB8AC3E}">
        <p14:creationId xmlns:p14="http://schemas.microsoft.com/office/powerpoint/2010/main" val="4119717811"/>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AA26-DDC1-4C85-AB2F-FD88FA2A082A}"/>
              </a:ext>
            </a:extLst>
          </p:cNvPr>
          <p:cNvSpPr>
            <a:spLocks noGrp="1"/>
          </p:cNvSpPr>
          <p:nvPr>
            <p:ph type="title"/>
          </p:nvPr>
        </p:nvSpPr>
        <p:spPr/>
        <p:txBody>
          <a:bodyPr/>
          <a:lstStyle/>
          <a:p>
            <a:r>
              <a:rPr lang="ar-EG" sz="3200" dirty="0">
                <a:effectLst/>
                <a:latin typeface="Tahoma" panose="020B0604030504040204" pitchFamily="34" charset="0"/>
              </a:rPr>
              <a:t>وملأك من النعمة يا أم الختن : الله مجدك : والكلمة تجسد وولد منك :</a:t>
            </a:r>
            <a:endParaRPr lang="en-GB" sz="3200" dirty="0"/>
          </a:p>
        </p:txBody>
      </p:sp>
      <p:sp>
        <p:nvSpPr>
          <p:cNvPr id="3" name="Text Placeholder 2">
            <a:extLst>
              <a:ext uri="{FF2B5EF4-FFF2-40B4-BE49-F238E27FC236}">
                <a16:creationId xmlns:a16="http://schemas.microsoft.com/office/drawing/2014/main" id="{B9782620-8EA1-4321-B1CF-6A48579453D7}"/>
              </a:ext>
            </a:extLst>
          </p:cNvPr>
          <p:cNvSpPr>
            <a:spLocks noGrp="1"/>
          </p:cNvSpPr>
          <p:nvPr>
            <p:ph type="body" idx="1"/>
          </p:nvPr>
        </p:nvSpPr>
        <p:spPr>
          <a:xfrm>
            <a:off x="0" y="5844591"/>
            <a:ext cx="9143999" cy="1013410"/>
          </a:xfrm>
        </p:spPr>
        <p:txBody>
          <a:bodyPr anchor="ctr"/>
          <a:lstStyle/>
          <a:p>
            <a:pPr>
              <a:spcBef>
                <a:spcPts val="0"/>
              </a:spcBef>
            </a:pPr>
            <a:r>
              <a:rPr lang="ar-EG" sz="3400" dirty="0">
                <a:effectLst/>
                <a:latin typeface="Tahoma" panose="020B0604030504040204" pitchFamily="34" charset="0"/>
              </a:rPr>
              <a:t>تيس بينيه بيه نيم نيثيب ميثريه نيم فيـﭭثيه : ثيؤذوكصاستيه :</a:t>
            </a:r>
            <a:endParaRPr lang="en-US" sz="3400" dirty="0">
              <a:effectLst/>
              <a:latin typeface="Tahoma" panose="020B0604030504040204" pitchFamily="34" charset="0"/>
            </a:endParaRPr>
          </a:p>
          <a:p>
            <a:pPr>
              <a:spcBef>
                <a:spcPts val="0"/>
              </a:spcBef>
            </a:pPr>
            <a:r>
              <a:rPr lang="ar-EG" sz="3400" dirty="0">
                <a:effectLst/>
                <a:latin typeface="Tahoma" panose="020B0604030504040204" pitchFamily="34" charset="0"/>
              </a:rPr>
              <a:t> كيه أولوغوس صاركوكي ذيناميس</a:t>
            </a:r>
            <a:endParaRPr lang="en-GB" sz="3400" dirty="0"/>
          </a:p>
        </p:txBody>
      </p:sp>
      <p:sp>
        <p:nvSpPr>
          <p:cNvPr id="4" name="Text Placeholder 3">
            <a:extLst>
              <a:ext uri="{FF2B5EF4-FFF2-40B4-BE49-F238E27FC236}">
                <a16:creationId xmlns:a16="http://schemas.microsoft.com/office/drawing/2014/main" id="{9FCD1C63-E377-4766-8EAC-F5C7AEEE9981}"/>
              </a:ext>
            </a:extLst>
          </p:cNvPr>
          <p:cNvSpPr>
            <a:spLocks noGrp="1"/>
          </p:cNvSpPr>
          <p:nvPr>
            <p:ph type="body" sz="quarter" idx="3"/>
          </p:nvPr>
        </p:nvSpPr>
        <p:spPr>
          <a:xfrm>
            <a:off x="0" y="5035697"/>
            <a:ext cx="9144000" cy="808893"/>
          </a:xfrm>
        </p:spPr>
        <p:txBody>
          <a:bodyPr/>
          <a:lstStyle/>
          <a:p>
            <a:r>
              <a:rPr lang="pt-BR" sz="3600" dirty="0">
                <a:effectLst/>
              </a:rPr>
              <a:t>tyc pine pe nem ny;eb mi;ere nem feu;e@ ;eodozac;e@ ke o lojoc carkoki dinamic</a:t>
            </a:r>
            <a:endParaRPr lang="en-GB" sz="3600" dirty="0"/>
          </a:p>
        </p:txBody>
      </p:sp>
    </p:spTree>
    <p:extLst>
      <p:ext uri="{BB962C8B-B14F-4D97-AF65-F5344CB8AC3E}">
        <p14:creationId xmlns:p14="http://schemas.microsoft.com/office/powerpoint/2010/main" val="2374112938"/>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79DC-6217-4A41-9B6B-5AB0B0F49570}"/>
              </a:ext>
            </a:extLst>
          </p:cNvPr>
          <p:cNvSpPr>
            <a:spLocks noGrp="1"/>
          </p:cNvSpPr>
          <p:nvPr>
            <p:ph type="title"/>
          </p:nvPr>
        </p:nvSpPr>
        <p:spPr>
          <a:xfrm>
            <a:off x="0" y="4353339"/>
            <a:ext cx="9144000" cy="568285"/>
          </a:xfrm>
        </p:spPr>
        <p:txBody>
          <a:bodyPr>
            <a:noAutofit/>
          </a:bodyPr>
          <a:lstStyle/>
          <a:p>
            <a:r>
              <a:rPr lang="ar-EG" sz="3300" dirty="0">
                <a:effectLst/>
                <a:latin typeface="Tahoma" panose="020B0604030504040204" pitchFamily="34" charset="0"/>
              </a:rPr>
              <a:t>لأن ملائكة السماء تكرمك دائما في المبشرين الفرح لجميع الشعوب. </a:t>
            </a:r>
            <a:endParaRPr lang="en-GB" sz="3300" dirty="0"/>
          </a:p>
        </p:txBody>
      </p:sp>
      <p:sp>
        <p:nvSpPr>
          <p:cNvPr id="3" name="Text Placeholder 2">
            <a:extLst>
              <a:ext uri="{FF2B5EF4-FFF2-40B4-BE49-F238E27FC236}">
                <a16:creationId xmlns:a16="http://schemas.microsoft.com/office/drawing/2014/main" id="{3D746109-0137-48A9-B5B4-129B5949F648}"/>
              </a:ext>
            </a:extLst>
          </p:cNvPr>
          <p:cNvSpPr>
            <a:spLocks noGrp="1"/>
          </p:cNvSpPr>
          <p:nvPr>
            <p:ph type="body" idx="1"/>
          </p:nvPr>
        </p:nvSpPr>
        <p:spPr>
          <a:xfrm>
            <a:off x="0" y="5943601"/>
            <a:ext cx="9143999" cy="914400"/>
          </a:xfrm>
        </p:spPr>
        <p:txBody>
          <a:bodyPr anchor="ctr"/>
          <a:lstStyle/>
          <a:p>
            <a:r>
              <a:rPr lang="ar-EG" sz="3400" dirty="0">
                <a:effectLst/>
                <a:latin typeface="Tahoma" panose="020B0604030504040204" pitchFamily="34" charset="0"/>
              </a:rPr>
              <a:t>ثين أوورانون آنجيلون إيتيك إي تيسين تيسينا بين تروبيس إفريه نيه ثيه</a:t>
            </a:r>
            <a:r>
              <a:rPr lang="ar-EG" sz="3400" dirty="0">
                <a:latin typeface="Tahoma" panose="020B0604030504040204" pitchFamily="34" charset="0"/>
              </a:rPr>
              <a:t> </a:t>
            </a:r>
            <a:r>
              <a:rPr lang="ar-EG" sz="3600" dirty="0">
                <a:effectLst/>
                <a:latin typeface="Tahoma" panose="020B0604030504040204" pitchFamily="34" charset="0"/>
              </a:rPr>
              <a:t>آبوتيس إي لا إي </a:t>
            </a:r>
            <a:endParaRPr lang="en-GB" sz="3400" dirty="0"/>
          </a:p>
        </p:txBody>
      </p:sp>
      <p:sp>
        <p:nvSpPr>
          <p:cNvPr id="4" name="Text Placeholder 3">
            <a:extLst>
              <a:ext uri="{FF2B5EF4-FFF2-40B4-BE49-F238E27FC236}">
                <a16:creationId xmlns:a16="http://schemas.microsoft.com/office/drawing/2014/main" id="{0D88A1FF-FB26-469D-8584-FB03BA69FEA1}"/>
              </a:ext>
            </a:extLst>
          </p:cNvPr>
          <p:cNvSpPr>
            <a:spLocks noGrp="1"/>
          </p:cNvSpPr>
          <p:nvPr>
            <p:ph type="body" sz="quarter" idx="3"/>
          </p:nvPr>
        </p:nvSpPr>
        <p:spPr>
          <a:xfrm>
            <a:off x="0" y="4921625"/>
            <a:ext cx="9144000" cy="914400"/>
          </a:xfrm>
        </p:spPr>
        <p:txBody>
          <a:bodyPr/>
          <a:lstStyle/>
          <a:p>
            <a:r>
              <a:rPr lang="it-IT" sz="3800" dirty="0">
                <a:effectLst/>
              </a:rPr>
              <a:t>;in ouranon aggelon etek`i@ tecintecina@ pentropyc `frene;e apoutyc `ilay.</a:t>
            </a:r>
            <a:endParaRPr lang="en-GB" sz="3800" dirty="0"/>
          </a:p>
        </p:txBody>
      </p:sp>
    </p:spTree>
    <p:extLst>
      <p:ext uri="{BB962C8B-B14F-4D97-AF65-F5344CB8AC3E}">
        <p14:creationId xmlns:p14="http://schemas.microsoft.com/office/powerpoint/2010/main" val="1472159646"/>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B32-5A9D-434D-B299-EE480F817D04}"/>
              </a:ext>
            </a:extLst>
          </p:cNvPr>
          <p:cNvSpPr>
            <a:spLocks noGrp="1"/>
          </p:cNvSpPr>
          <p:nvPr>
            <p:ph type="title"/>
          </p:nvPr>
        </p:nvSpPr>
        <p:spPr/>
        <p:txBody>
          <a:bodyPr>
            <a:normAutofit/>
          </a:bodyPr>
          <a:lstStyle/>
          <a:p>
            <a:r>
              <a:rPr lang="ar-EG" sz="3600" dirty="0">
                <a:effectLst/>
                <a:latin typeface="Tahoma" panose="020B0604030504040204" pitchFamily="34" charset="0"/>
              </a:rPr>
              <a:t>رؤساء الملائكة يهتفون مع صفوف الملائكة قائلين</a:t>
            </a:r>
            <a:r>
              <a:rPr lang="en-US" sz="3600" dirty="0">
                <a:effectLst/>
                <a:latin typeface="Tahoma" panose="020B0604030504040204" pitchFamily="34" charset="0"/>
              </a:rPr>
              <a:t>:</a:t>
            </a:r>
            <a:endParaRPr lang="en-GB" sz="3600" dirty="0"/>
          </a:p>
        </p:txBody>
      </p:sp>
      <p:sp>
        <p:nvSpPr>
          <p:cNvPr id="3" name="Text Placeholder 2">
            <a:extLst>
              <a:ext uri="{FF2B5EF4-FFF2-40B4-BE49-F238E27FC236}">
                <a16:creationId xmlns:a16="http://schemas.microsoft.com/office/drawing/2014/main" id="{0F9C80B7-897B-4258-87DD-39E0D89F75A3}"/>
              </a:ext>
            </a:extLst>
          </p:cNvPr>
          <p:cNvSpPr>
            <a:spLocks noGrp="1"/>
          </p:cNvSpPr>
          <p:nvPr>
            <p:ph type="body" idx="1"/>
          </p:nvPr>
        </p:nvSpPr>
        <p:spPr>
          <a:xfrm>
            <a:off x="0" y="6172200"/>
            <a:ext cx="9143999" cy="685800"/>
          </a:xfrm>
        </p:spPr>
        <p:txBody>
          <a:bodyPr anchor="ctr"/>
          <a:lstStyle/>
          <a:p>
            <a:r>
              <a:rPr lang="ar-EG" sz="3800" dirty="0">
                <a:effectLst/>
                <a:latin typeface="Tahoma" panose="020B0604030504040204" pitchFamily="34" charset="0"/>
              </a:rPr>
              <a:t>طون آرشي آنجيلي آليثينا : ﭬـابتيزما طون آرشي آنجيلي</a:t>
            </a:r>
            <a:endParaRPr lang="en-GB" sz="3800" dirty="0"/>
          </a:p>
        </p:txBody>
      </p:sp>
      <p:sp>
        <p:nvSpPr>
          <p:cNvPr id="4" name="Text Placeholder 3">
            <a:extLst>
              <a:ext uri="{FF2B5EF4-FFF2-40B4-BE49-F238E27FC236}">
                <a16:creationId xmlns:a16="http://schemas.microsoft.com/office/drawing/2014/main" id="{D9494F93-BA5E-45CB-B88B-69E612CABB33}"/>
              </a:ext>
            </a:extLst>
          </p:cNvPr>
          <p:cNvSpPr>
            <a:spLocks noGrp="1"/>
          </p:cNvSpPr>
          <p:nvPr>
            <p:ph type="body" sz="quarter" idx="3"/>
          </p:nvPr>
        </p:nvSpPr>
        <p:spPr>
          <a:xfrm>
            <a:off x="0" y="5035696"/>
            <a:ext cx="9144000" cy="1136503"/>
          </a:xfrm>
        </p:spPr>
        <p:txBody>
          <a:bodyPr/>
          <a:lstStyle/>
          <a:p>
            <a:pPr>
              <a:lnSpc>
                <a:spcPct val="80000"/>
              </a:lnSpc>
              <a:spcBef>
                <a:spcPts val="0"/>
              </a:spcBef>
            </a:pPr>
            <a:r>
              <a:rPr lang="en-GB" sz="4000" dirty="0">
                <a:effectLst/>
              </a:rPr>
              <a:t>ton </a:t>
            </a:r>
            <a:r>
              <a:rPr lang="en-GB" sz="4000" dirty="0" err="1">
                <a:effectLst/>
              </a:rPr>
              <a:t>ar,iaggeli</a:t>
            </a:r>
            <a:r>
              <a:rPr lang="en-GB" sz="4000" dirty="0">
                <a:effectLst/>
              </a:rPr>
              <a:t>@ </a:t>
            </a:r>
            <a:r>
              <a:rPr lang="en-GB" sz="4000" dirty="0" err="1">
                <a:effectLst/>
              </a:rPr>
              <a:t>al;inna</a:t>
            </a:r>
            <a:r>
              <a:rPr lang="en-GB" sz="4000" dirty="0">
                <a:effectLst/>
              </a:rPr>
              <a:t> </a:t>
            </a:r>
            <a:r>
              <a:rPr lang="en-GB" sz="4000" dirty="0" err="1">
                <a:effectLst/>
              </a:rPr>
              <a:t>bapticma</a:t>
            </a:r>
            <a:r>
              <a:rPr lang="en-GB" sz="4000" dirty="0">
                <a:effectLst/>
              </a:rPr>
              <a:t>@ </a:t>
            </a:r>
            <a:endParaRPr lang="ar-EG" sz="4000" dirty="0">
              <a:effectLst/>
            </a:endParaRPr>
          </a:p>
          <a:p>
            <a:pPr>
              <a:lnSpc>
                <a:spcPct val="80000"/>
              </a:lnSpc>
              <a:spcBef>
                <a:spcPts val="0"/>
              </a:spcBef>
            </a:pPr>
            <a:r>
              <a:rPr lang="en-GB" sz="4000" dirty="0">
                <a:effectLst/>
              </a:rPr>
              <a:t>ton a</a:t>
            </a:r>
            <a:r>
              <a:rPr lang="en-US" sz="4000" dirty="0">
                <a:effectLst/>
              </a:rPr>
              <a:t>r</a:t>
            </a:r>
            <a:r>
              <a:rPr lang="en-GB" sz="4000" dirty="0">
                <a:effectLst/>
              </a:rPr>
              <a:t>,</a:t>
            </a:r>
            <a:r>
              <a:rPr lang="en-GB" sz="4000" dirty="0" err="1">
                <a:effectLst/>
              </a:rPr>
              <a:t>iaggeli</a:t>
            </a:r>
            <a:r>
              <a:rPr lang="en-GB" sz="4000" dirty="0">
                <a:effectLst/>
              </a:rPr>
              <a:t>@</a:t>
            </a:r>
            <a:endParaRPr lang="en-GB" sz="4000" dirty="0"/>
          </a:p>
        </p:txBody>
      </p:sp>
    </p:spTree>
    <p:extLst>
      <p:ext uri="{BB962C8B-B14F-4D97-AF65-F5344CB8AC3E}">
        <p14:creationId xmlns:p14="http://schemas.microsoft.com/office/powerpoint/2010/main" val="1939487561"/>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5B4C-7F6E-4A51-8C47-AE5358490749}"/>
              </a:ext>
            </a:extLst>
          </p:cNvPr>
          <p:cNvSpPr>
            <a:spLocks noGrp="1"/>
          </p:cNvSpPr>
          <p:nvPr>
            <p:ph type="title"/>
          </p:nvPr>
        </p:nvSpPr>
        <p:spPr/>
        <p:txBody>
          <a:bodyPr>
            <a:normAutofit fontScale="90000"/>
          </a:bodyPr>
          <a:lstStyle/>
          <a:p>
            <a:r>
              <a:rPr lang="ar-EG" sz="4800" dirty="0">
                <a:effectLst/>
                <a:latin typeface="Tahoma" panose="020B0604030504040204" pitchFamily="34" charset="0"/>
              </a:rPr>
              <a:t>افرحي يا مريم يا ممتلئة نعمة : الرب معك  </a:t>
            </a:r>
            <a:endParaRPr lang="en-GB" sz="4800" dirty="0"/>
          </a:p>
        </p:txBody>
      </p:sp>
      <p:sp>
        <p:nvSpPr>
          <p:cNvPr id="3" name="Text Placeholder 2">
            <a:extLst>
              <a:ext uri="{FF2B5EF4-FFF2-40B4-BE49-F238E27FC236}">
                <a16:creationId xmlns:a16="http://schemas.microsoft.com/office/drawing/2014/main" id="{A66FE4DE-32C4-447B-9DB8-62ED250401E5}"/>
              </a:ext>
            </a:extLst>
          </p:cNvPr>
          <p:cNvSpPr>
            <a:spLocks noGrp="1"/>
          </p:cNvSpPr>
          <p:nvPr>
            <p:ph type="body" idx="1"/>
          </p:nvPr>
        </p:nvSpPr>
        <p:spPr>
          <a:xfrm>
            <a:off x="0" y="6158753"/>
            <a:ext cx="9143999" cy="699247"/>
          </a:xfrm>
        </p:spPr>
        <p:txBody>
          <a:bodyPr/>
          <a:lstStyle/>
          <a:p>
            <a:r>
              <a:rPr lang="ar-EG" dirty="0">
                <a:effectLst/>
                <a:latin typeface="Tahoma" panose="020B0604030504040204" pitchFamily="34" charset="0"/>
              </a:rPr>
              <a:t>راشي ماريام كيه خاريكوميني : أوكيريوس ميطاسو</a:t>
            </a:r>
            <a:endParaRPr lang="en-GB" dirty="0"/>
          </a:p>
        </p:txBody>
      </p:sp>
      <p:sp>
        <p:nvSpPr>
          <p:cNvPr id="4" name="Text Placeholder 3">
            <a:extLst>
              <a:ext uri="{FF2B5EF4-FFF2-40B4-BE49-F238E27FC236}">
                <a16:creationId xmlns:a16="http://schemas.microsoft.com/office/drawing/2014/main" id="{03B2DB05-4BCD-4C84-B9E8-52E7A2606BA6}"/>
              </a:ext>
            </a:extLst>
          </p:cNvPr>
          <p:cNvSpPr>
            <a:spLocks noGrp="1"/>
          </p:cNvSpPr>
          <p:nvPr>
            <p:ph type="body" sz="quarter" idx="3"/>
          </p:nvPr>
        </p:nvSpPr>
        <p:spPr>
          <a:xfrm>
            <a:off x="0" y="5035697"/>
            <a:ext cx="9144000" cy="1123056"/>
          </a:xfrm>
        </p:spPr>
        <p:txBody>
          <a:bodyPr/>
          <a:lstStyle/>
          <a:p>
            <a:r>
              <a:rPr lang="en-GB" sz="4000" dirty="0" err="1">
                <a:effectLst/>
              </a:rPr>
              <a:t>rasi</a:t>
            </a:r>
            <a:r>
              <a:rPr lang="en-GB" sz="4000" dirty="0">
                <a:effectLst/>
              </a:rPr>
              <a:t>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2901570968"/>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C8F-9A02-474A-B870-93479645C06C}"/>
              </a:ext>
            </a:extLst>
          </p:cNvPr>
          <p:cNvSpPr>
            <a:spLocks noGrp="1"/>
          </p:cNvSpPr>
          <p:nvPr>
            <p:ph type="title"/>
          </p:nvPr>
        </p:nvSpPr>
        <p:spPr/>
        <p:txBody>
          <a:bodyPr/>
          <a:lstStyle/>
          <a:p>
            <a:r>
              <a:rPr lang="ar-EG" sz="3400" dirty="0">
                <a:effectLst/>
                <a:latin typeface="Tahoma" panose="020B0604030504040204" pitchFamily="34" charset="0"/>
              </a:rPr>
              <a:t>السلام لوالدة الإله : السلام للقديسة البتول : السلام لأم مخلصنا</a:t>
            </a:r>
            <a:endParaRPr lang="en-GB" sz="3400" dirty="0"/>
          </a:p>
        </p:txBody>
      </p:sp>
      <p:sp>
        <p:nvSpPr>
          <p:cNvPr id="3" name="Text Placeholder 2">
            <a:extLst>
              <a:ext uri="{FF2B5EF4-FFF2-40B4-BE49-F238E27FC236}">
                <a16:creationId xmlns:a16="http://schemas.microsoft.com/office/drawing/2014/main" id="{5C753F6A-B3E0-42BF-A569-672FA690467A}"/>
              </a:ext>
            </a:extLst>
          </p:cNvPr>
          <p:cNvSpPr>
            <a:spLocks noGrp="1"/>
          </p:cNvSpPr>
          <p:nvPr>
            <p:ph type="body" idx="1"/>
          </p:nvPr>
        </p:nvSpPr>
        <p:spPr/>
        <p:txBody>
          <a:bodyPr anchor="ctr"/>
          <a:lstStyle/>
          <a:p>
            <a:r>
              <a:rPr lang="ar-EG" sz="3100" dirty="0">
                <a:effectLst/>
                <a:latin typeface="Tahoma" panose="020B0604030504040204" pitchFamily="34" charset="0"/>
              </a:rPr>
              <a:t>شيريه ثيؤطوكيه : شيريه بين آجيا بارثينيا : شيريه ميثيرثيه أوصوتيريا</a:t>
            </a:r>
            <a:endParaRPr lang="en-GB" sz="3100" dirty="0"/>
          </a:p>
        </p:txBody>
      </p:sp>
      <p:sp>
        <p:nvSpPr>
          <p:cNvPr id="4" name="Text Placeholder 3">
            <a:extLst>
              <a:ext uri="{FF2B5EF4-FFF2-40B4-BE49-F238E27FC236}">
                <a16:creationId xmlns:a16="http://schemas.microsoft.com/office/drawing/2014/main" id="{770B84BF-8E6D-4343-BCED-E19BFE19522B}"/>
              </a:ext>
            </a:extLst>
          </p:cNvPr>
          <p:cNvSpPr>
            <a:spLocks noGrp="1"/>
          </p:cNvSpPr>
          <p:nvPr>
            <p:ph type="body" sz="quarter" idx="3"/>
          </p:nvPr>
        </p:nvSpPr>
        <p:spPr/>
        <p:txBody>
          <a:bodyPr anchor="ctr"/>
          <a:lstStyle/>
          <a:p>
            <a:r>
              <a:rPr lang="pt-BR" sz="4000" dirty="0">
                <a:effectLst/>
              </a:rPr>
              <a:t>&lt;ere ;eotoke@ ,ere penagia par;enia@ ,ere me;er;e ocwtria</a:t>
            </a:r>
            <a:endParaRPr lang="en-GB" sz="4000" dirty="0"/>
          </a:p>
        </p:txBody>
      </p:sp>
    </p:spTree>
    <p:extLst>
      <p:ext uri="{BB962C8B-B14F-4D97-AF65-F5344CB8AC3E}">
        <p14:creationId xmlns:p14="http://schemas.microsoft.com/office/powerpoint/2010/main" val="1370378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a:xfrm>
            <a:off x="-1" y="4389220"/>
            <a:ext cx="9144000" cy="789655"/>
          </a:xfrm>
        </p:spPr>
        <p:txBody>
          <a:bodyPr>
            <a:normAutofit/>
          </a:bodyPr>
          <a:lstStyle/>
          <a:p>
            <a:r>
              <a:rPr lang="ar-EG" sz="4800" dirty="0"/>
              <a:t>تعالوا فلنسجد، للثالوث القدوس، </a:t>
            </a:r>
            <a:endParaRPr lang="en-US" sz="4800"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sz="4400" dirty="0"/>
              <a:t>أمويني مارين أو أوشت: إن تي إترياس إثؤواب</a:t>
            </a:r>
            <a:endParaRPr lang="en-US" sz="4400"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a:xfrm>
            <a:off x="-1" y="5146866"/>
            <a:ext cx="9144000" cy="917692"/>
          </a:xfrm>
        </p:spPr>
        <p:txBody>
          <a:bodyPr anchor="ctr"/>
          <a:lstStyle/>
          <a:p>
            <a:r>
              <a:rPr lang="en-US" sz="4800" dirty="0" err="1">
                <a:effectLst/>
              </a:rPr>
              <a:t>Amwini</a:t>
            </a:r>
            <a:r>
              <a:rPr lang="en-US" sz="4800" dirty="0">
                <a:effectLst/>
              </a:rPr>
              <a:t> </a:t>
            </a:r>
            <a:r>
              <a:rPr lang="en-US" sz="4800" dirty="0" err="1">
                <a:effectLst/>
              </a:rPr>
              <a:t>maren`ouwst</a:t>
            </a:r>
            <a:r>
              <a:rPr lang="en-US" sz="4800" dirty="0">
                <a:effectLst/>
              </a:rPr>
              <a:t>@ `n]`</a:t>
            </a:r>
            <a:r>
              <a:rPr lang="en-US" sz="4800" dirty="0" err="1">
                <a:effectLst/>
              </a:rPr>
              <a:t>Triac</a:t>
            </a:r>
            <a:r>
              <a:rPr lang="en-US" sz="4800" dirty="0">
                <a:effectLst/>
              </a:rPr>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211403" y="3678253"/>
            <a:ext cx="1071861" cy="947648"/>
          </a:xfrm>
          <a:prstGeom prst="rightArrow">
            <a:avLst>
              <a:gd name="adj1" fmla="val 50000"/>
              <a:gd name="adj2" fmla="val 113108"/>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واطس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274065394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E4D6-5C42-46A3-8235-DB8D68F42229}"/>
              </a:ext>
            </a:extLst>
          </p:cNvPr>
          <p:cNvSpPr>
            <a:spLocks noGrp="1"/>
          </p:cNvSpPr>
          <p:nvPr>
            <p:ph type="title"/>
          </p:nvPr>
        </p:nvSpPr>
        <p:spPr/>
        <p:txBody>
          <a:bodyPr/>
          <a:lstStyle/>
          <a:p>
            <a:r>
              <a:rPr lang="ar-EG" sz="4000" dirty="0">
                <a:effectLst/>
                <a:latin typeface="Tahoma" panose="020B0604030504040204" pitchFamily="34" charset="0"/>
              </a:rPr>
              <a:t>افرحي يا مريم يا من ولدت الله الكلمة :</a:t>
            </a:r>
            <a:endParaRPr lang="en-GB" sz="4000" dirty="0"/>
          </a:p>
        </p:txBody>
      </p:sp>
      <p:sp>
        <p:nvSpPr>
          <p:cNvPr id="3" name="Text Placeholder 2">
            <a:extLst>
              <a:ext uri="{FF2B5EF4-FFF2-40B4-BE49-F238E27FC236}">
                <a16:creationId xmlns:a16="http://schemas.microsoft.com/office/drawing/2014/main" id="{09EAB9BB-48B4-4611-B393-5DCBF6179CED}"/>
              </a:ext>
            </a:extLst>
          </p:cNvPr>
          <p:cNvSpPr>
            <a:spLocks noGrp="1"/>
          </p:cNvSpPr>
          <p:nvPr>
            <p:ph type="body" idx="1"/>
          </p:nvPr>
        </p:nvSpPr>
        <p:spPr/>
        <p:txBody>
          <a:bodyPr/>
          <a:lstStyle/>
          <a:p>
            <a:r>
              <a:rPr lang="ar-EG" dirty="0">
                <a:effectLst/>
                <a:latin typeface="Tahoma" panose="020B0604030504040204" pitchFamily="34" charset="0"/>
              </a:rPr>
              <a:t>راشي ماريام ذريه آس إجفيه إفنوتي :</a:t>
            </a:r>
            <a:endParaRPr lang="en-GB" dirty="0"/>
          </a:p>
        </p:txBody>
      </p:sp>
      <p:sp>
        <p:nvSpPr>
          <p:cNvPr id="4" name="Text Placeholder 3">
            <a:extLst>
              <a:ext uri="{FF2B5EF4-FFF2-40B4-BE49-F238E27FC236}">
                <a16:creationId xmlns:a16="http://schemas.microsoft.com/office/drawing/2014/main" id="{6178D0C5-4CDB-4C93-94F2-0FA16808FA29}"/>
              </a:ext>
            </a:extLst>
          </p:cNvPr>
          <p:cNvSpPr>
            <a:spLocks noGrp="1"/>
          </p:cNvSpPr>
          <p:nvPr>
            <p:ph type="body" sz="quarter" idx="3"/>
          </p:nvPr>
        </p:nvSpPr>
        <p:spPr/>
        <p:txBody>
          <a:bodyPr anchor="ctr"/>
          <a:lstStyle/>
          <a:p>
            <a:r>
              <a:rPr lang="pt-BR" sz="4400" dirty="0">
                <a:effectLst/>
              </a:rPr>
              <a:t>rasi Mariam dreac`jfe V]@</a:t>
            </a:r>
            <a:endParaRPr lang="en-GB" sz="4400" dirty="0"/>
          </a:p>
        </p:txBody>
      </p:sp>
    </p:spTree>
    <p:extLst>
      <p:ext uri="{BB962C8B-B14F-4D97-AF65-F5344CB8AC3E}">
        <p14:creationId xmlns:p14="http://schemas.microsoft.com/office/powerpoint/2010/main" val="3283942514"/>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C40E-9264-46F5-9D86-373C1523372D}"/>
              </a:ext>
            </a:extLst>
          </p:cNvPr>
          <p:cNvSpPr>
            <a:spLocks noGrp="1"/>
          </p:cNvSpPr>
          <p:nvPr>
            <p:ph type="title"/>
          </p:nvPr>
        </p:nvSpPr>
        <p:spPr/>
        <p:txBody>
          <a:bodyPr/>
          <a:lstStyle/>
          <a:p>
            <a:r>
              <a:rPr lang="ar-EG" sz="4000" dirty="0">
                <a:effectLst/>
                <a:latin typeface="Tahoma" panose="020B0604030504040204" pitchFamily="34" charset="0"/>
              </a:rPr>
              <a:t>افرحي ايتها العذراء الطاهرة : افرحي يا أم المسيح  </a:t>
            </a:r>
            <a:endParaRPr lang="en-GB" sz="4000" dirty="0"/>
          </a:p>
        </p:txBody>
      </p:sp>
      <p:sp>
        <p:nvSpPr>
          <p:cNvPr id="3" name="Text Placeholder 2">
            <a:extLst>
              <a:ext uri="{FF2B5EF4-FFF2-40B4-BE49-F238E27FC236}">
                <a16:creationId xmlns:a16="http://schemas.microsoft.com/office/drawing/2014/main" id="{146D4115-15B7-4931-9F90-0C7A614BDDA2}"/>
              </a:ext>
            </a:extLst>
          </p:cNvPr>
          <p:cNvSpPr>
            <a:spLocks noGrp="1"/>
          </p:cNvSpPr>
          <p:nvPr>
            <p:ph type="body" idx="1"/>
          </p:nvPr>
        </p:nvSpPr>
        <p:spPr/>
        <p:txBody>
          <a:bodyPr anchor="ctr"/>
          <a:lstStyle/>
          <a:p>
            <a:r>
              <a:rPr lang="ar-EG" sz="3400" dirty="0">
                <a:effectLst/>
                <a:latin typeface="Tahoma" panose="020B0604030504040204" pitchFamily="34" charset="0"/>
              </a:rPr>
              <a:t>راشي أوتي بارثينوس إثؤواب : راشي إثماﭫ إمبي خريستوس  </a:t>
            </a:r>
            <a:endParaRPr lang="en-GB" sz="3400" dirty="0"/>
          </a:p>
        </p:txBody>
      </p:sp>
      <p:sp>
        <p:nvSpPr>
          <p:cNvPr id="4" name="Text Placeholder 3">
            <a:extLst>
              <a:ext uri="{FF2B5EF4-FFF2-40B4-BE49-F238E27FC236}">
                <a16:creationId xmlns:a16="http://schemas.microsoft.com/office/drawing/2014/main" id="{D2686122-33A1-4E25-BE9B-060C088CFFA8}"/>
              </a:ext>
            </a:extLst>
          </p:cNvPr>
          <p:cNvSpPr>
            <a:spLocks noGrp="1"/>
          </p:cNvSpPr>
          <p:nvPr>
            <p:ph type="body" sz="quarter" idx="3"/>
          </p:nvPr>
        </p:nvSpPr>
        <p:spPr/>
        <p:txBody>
          <a:bodyPr/>
          <a:lstStyle/>
          <a:p>
            <a:r>
              <a:rPr lang="pt-BR" sz="4000" dirty="0">
                <a:effectLst/>
              </a:rPr>
              <a:t>rasi w ]par;enoc =e=;=u @ rasi `;mau `mP=,=c</a:t>
            </a:r>
            <a:endParaRPr lang="en-GB" sz="4000" dirty="0"/>
          </a:p>
        </p:txBody>
      </p:sp>
    </p:spTree>
    <p:extLst>
      <p:ext uri="{BB962C8B-B14F-4D97-AF65-F5344CB8AC3E}">
        <p14:creationId xmlns:p14="http://schemas.microsoft.com/office/powerpoint/2010/main" val="2583069026"/>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2438-8DAE-4AC0-A4C1-3321567927E3}"/>
              </a:ext>
            </a:extLst>
          </p:cNvPr>
          <p:cNvSpPr>
            <a:spLocks noGrp="1"/>
          </p:cNvSpPr>
          <p:nvPr>
            <p:ph type="title"/>
          </p:nvPr>
        </p:nvSpPr>
        <p:spPr/>
        <p:txBody>
          <a:bodyPr/>
          <a:lstStyle/>
          <a:p>
            <a:r>
              <a:rPr lang="ar-EG" sz="4000" dirty="0">
                <a:effectLst/>
                <a:latin typeface="Tahoma" panose="020B0604030504040204" pitchFamily="34" charset="0"/>
              </a:rPr>
              <a:t>السلام للسماء : السلام للعفيفة : السلام لأم المسيح : </a:t>
            </a:r>
            <a:endParaRPr lang="en-GB" sz="4000" dirty="0"/>
          </a:p>
        </p:txBody>
      </p:sp>
      <p:sp>
        <p:nvSpPr>
          <p:cNvPr id="3" name="Text Placeholder 2">
            <a:extLst>
              <a:ext uri="{FF2B5EF4-FFF2-40B4-BE49-F238E27FC236}">
                <a16:creationId xmlns:a16="http://schemas.microsoft.com/office/drawing/2014/main" id="{BDBF13A1-0A4D-47B6-8A01-6C5BD248B6CA}"/>
              </a:ext>
            </a:extLst>
          </p:cNvPr>
          <p:cNvSpPr>
            <a:spLocks noGrp="1"/>
          </p:cNvSpPr>
          <p:nvPr>
            <p:ph type="body" idx="1"/>
          </p:nvPr>
        </p:nvSpPr>
        <p:spPr/>
        <p:txBody>
          <a:bodyPr anchor="ctr"/>
          <a:lstStyle/>
          <a:p>
            <a:r>
              <a:rPr lang="ar-EG" sz="3600" dirty="0">
                <a:effectLst/>
                <a:latin typeface="Tahoma" panose="020B0604030504040204" pitchFamily="34" charset="0"/>
              </a:rPr>
              <a:t>شيريه إتفيه : شيريه أوسيمنيه : شيريه ميثريه أو خريستوس </a:t>
            </a:r>
            <a:endParaRPr lang="en-GB" sz="3600" dirty="0"/>
          </a:p>
        </p:txBody>
      </p:sp>
      <p:sp>
        <p:nvSpPr>
          <p:cNvPr id="4" name="Text Placeholder 3">
            <a:extLst>
              <a:ext uri="{FF2B5EF4-FFF2-40B4-BE49-F238E27FC236}">
                <a16:creationId xmlns:a16="http://schemas.microsoft.com/office/drawing/2014/main" id="{09ED1B16-2236-4740-ACCD-158BACB6337A}"/>
              </a:ext>
            </a:extLst>
          </p:cNvPr>
          <p:cNvSpPr>
            <a:spLocks noGrp="1"/>
          </p:cNvSpPr>
          <p:nvPr>
            <p:ph type="body" sz="quarter" idx="3"/>
          </p:nvPr>
        </p:nvSpPr>
        <p:spPr/>
        <p:txBody>
          <a:bodyPr/>
          <a:lstStyle/>
          <a:p>
            <a:r>
              <a:rPr lang="en-GB" sz="3600" dirty="0">
                <a:effectLst/>
              </a:rPr>
              <a:t>&lt;ere `</a:t>
            </a:r>
            <a:r>
              <a:rPr lang="en-GB" sz="3600" dirty="0" err="1">
                <a:effectLst/>
              </a:rPr>
              <a:t>tfe</a:t>
            </a:r>
            <a:r>
              <a:rPr lang="en-GB" sz="3600" dirty="0">
                <a:effectLst/>
              </a:rPr>
              <a:t>@ ,ere w </a:t>
            </a:r>
            <a:r>
              <a:rPr lang="en-GB" sz="3600" dirty="0" err="1">
                <a:effectLst/>
              </a:rPr>
              <a:t>cemne</a:t>
            </a:r>
            <a:r>
              <a:rPr lang="en-GB" sz="3600" dirty="0">
                <a:effectLst/>
              </a:rPr>
              <a:t>@ ,ere </a:t>
            </a:r>
            <a:r>
              <a:rPr lang="en-GB" sz="3600" dirty="0" err="1">
                <a:effectLst/>
              </a:rPr>
              <a:t>mi;ere</a:t>
            </a:r>
            <a:r>
              <a:rPr lang="en-GB" sz="3600" dirty="0">
                <a:effectLst/>
              </a:rPr>
              <a:t> `o &lt;</a:t>
            </a:r>
            <a:r>
              <a:rPr lang="en-GB" sz="3600" dirty="0" err="1">
                <a:effectLst/>
              </a:rPr>
              <a:t>rictoc</a:t>
            </a:r>
            <a:r>
              <a:rPr lang="en-GB" sz="3600" dirty="0">
                <a:effectLst/>
              </a:rPr>
              <a:t>@ </a:t>
            </a:r>
            <a:endParaRPr lang="en-GB" sz="3600" dirty="0"/>
          </a:p>
        </p:txBody>
      </p:sp>
    </p:spTree>
    <p:extLst>
      <p:ext uri="{BB962C8B-B14F-4D97-AF65-F5344CB8AC3E}">
        <p14:creationId xmlns:p14="http://schemas.microsoft.com/office/powerpoint/2010/main" val="939678852"/>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C571-7421-4DEB-B2DC-FD7735258E54}"/>
              </a:ext>
            </a:extLst>
          </p:cNvPr>
          <p:cNvSpPr>
            <a:spLocks noGrp="1"/>
          </p:cNvSpPr>
          <p:nvPr>
            <p:ph type="title"/>
          </p:nvPr>
        </p:nvSpPr>
        <p:spPr>
          <a:xfrm>
            <a:off x="0" y="4353339"/>
            <a:ext cx="9144000" cy="568285"/>
          </a:xfrm>
        </p:spPr>
        <p:txBody>
          <a:bodyPr>
            <a:noAutofit/>
          </a:bodyPr>
          <a:lstStyle/>
          <a:p>
            <a:r>
              <a:rPr lang="ar-EG" sz="3600" dirty="0">
                <a:effectLst/>
                <a:latin typeface="Tahoma" panose="020B0604030504040204" pitchFamily="34" charset="0"/>
              </a:rPr>
              <a:t>السلام للعروس : السلام للحكيمة : </a:t>
            </a:r>
            <a:r>
              <a:rPr lang="ar-EG" sz="3600" dirty="0"/>
              <a:t>إفرحي يا أم نور العالم</a:t>
            </a:r>
            <a:endParaRPr lang="en-GB" sz="3600" dirty="0"/>
          </a:p>
        </p:txBody>
      </p:sp>
      <p:sp>
        <p:nvSpPr>
          <p:cNvPr id="3" name="Text Placeholder 2">
            <a:extLst>
              <a:ext uri="{FF2B5EF4-FFF2-40B4-BE49-F238E27FC236}">
                <a16:creationId xmlns:a16="http://schemas.microsoft.com/office/drawing/2014/main" id="{3F1A00C7-3B72-4DDF-BEE7-1C32B6D7B4D1}"/>
              </a:ext>
            </a:extLst>
          </p:cNvPr>
          <p:cNvSpPr>
            <a:spLocks noGrp="1"/>
          </p:cNvSpPr>
          <p:nvPr>
            <p:ph type="body" idx="1"/>
          </p:nvPr>
        </p:nvSpPr>
        <p:spPr>
          <a:xfrm>
            <a:off x="0" y="5943601"/>
            <a:ext cx="9143999" cy="914399"/>
          </a:xfrm>
        </p:spPr>
        <p:txBody>
          <a:bodyPr anchor="ctr"/>
          <a:lstStyle/>
          <a:p>
            <a:r>
              <a:rPr lang="ar-EG" sz="3400" dirty="0">
                <a:effectLst/>
                <a:latin typeface="Tahoma" panose="020B0604030504040204" pitchFamily="34" charset="0"/>
              </a:rPr>
              <a:t>راشي إثماﭫ إمبين سوتير : راشي إب أوو أويني إمبي كوزموس شيريه إتشيليت : شيريه إتصافيه : </a:t>
            </a:r>
            <a:endParaRPr lang="en-GB" sz="3400" dirty="0"/>
          </a:p>
        </p:txBody>
      </p:sp>
      <p:sp>
        <p:nvSpPr>
          <p:cNvPr id="4" name="Text Placeholder 3">
            <a:extLst>
              <a:ext uri="{FF2B5EF4-FFF2-40B4-BE49-F238E27FC236}">
                <a16:creationId xmlns:a16="http://schemas.microsoft.com/office/drawing/2014/main" id="{5E1F3A84-B55C-40E2-9087-BAC18216F9A9}"/>
              </a:ext>
            </a:extLst>
          </p:cNvPr>
          <p:cNvSpPr>
            <a:spLocks noGrp="1"/>
          </p:cNvSpPr>
          <p:nvPr>
            <p:ph type="body" sz="quarter" idx="3"/>
          </p:nvPr>
        </p:nvSpPr>
        <p:spPr>
          <a:xfrm>
            <a:off x="0" y="4921625"/>
            <a:ext cx="9144000" cy="1021976"/>
          </a:xfrm>
        </p:spPr>
        <p:txBody>
          <a:bodyPr/>
          <a:lstStyle/>
          <a:p>
            <a:pPr>
              <a:spcBef>
                <a:spcPts val="0"/>
              </a:spcBef>
            </a:pPr>
            <a:r>
              <a:rPr lang="en-GB" sz="3600" dirty="0">
                <a:effectLst/>
              </a:rPr>
              <a:t>,ere `</a:t>
            </a:r>
            <a:r>
              <a:rPr lang="en-GB" sz="3600" dirty="0" err="1">
                <a:effectLst/>
              </a:rPr>
              <a:t>tselet</a:t>
            </a:r>
            <a:r>
              <a:rPr lang="en-GB" sz="3600" dirty="0">
                <a:effectLst/>
              </a:rPr>
              <a:t>@ ,ere `</a:t>
            </a:r>
            <a:r>
              <a:rPr lang="en-GB" sz="3600" dirty="0" err="1">
                <a:effectLst/>
              </a:rPr>
              <a:t>tcabe</a:t>
            </a:r>
            <a:r>
              <a:rPr lang="en-GB" sz="3600" dirty="0">
                <a:effectLst/>
              </a:rPr>
              <a:t>@ </a:t>
            </a:r>
            <a:r>
              <a:rPr lang="en-GB" sz="3600" dirty="0" err="1">
                <a:effectLst/>
              </a:rPr>
              <a:t>rasi</a:t>
            </a:r>
            <a:r>
              <a:rPr lang="en-GB" sz="3600" dirty="0">
                <a:effectLst/>
              </a:rPr>
              <a:t> `;</a:t>
            </a:r>
            <a:r>
              <a:rPr lang="en-GB" sz="3600" dirty="0" err="1">
                <a:effectLst/>
              </a:rPr>
              <a:t>mau</a:t>
            </a:r>
            <a:endParaRPr lang="en-GB" sz="3600" dirty="0">
              <a:effectLst/>
            </a:endParaRPr>
          </a:p>
          <a:p>
            <a:pPr>
              <a:spcBef>
                <a:spcPts val="0"/>
              </a:spcBef>
            </a:pPr>
            <a:r>
              <a:rPr lang="en-GB" sz="3600" dirty="0">
                <a:effectLst/>
              </a:rPr>
              <a:t> `</a:t>
            </a:r>
            <a:r>
              <a:rPr lang="en-GB" sz="3600" dirty="0" err="1">
                <a:effectLst/>
              </a:rPr>
              <a:t>mPencwtyr</a:t>
            </a:r>
            <a:r>
              <a:rPr lang="en-GB" sz="3600" dirty="0">
                <a:effectLst/>
              </a:rPr>
              <a:t>@ </a:t>
            </a:r>
            <a:r>
              <a:rPr lang="en-GB" sz="3600" dirty="0" err="1">
                <a:effectLst/>
              </a:rPr>
              <a:t>rasi</a:t>
            </a:r>
            <a:r>
              <a:rPr lang="en-GB" sz="3600" dirty="0">
                <a:effectLst/>
              </a:rPr>
              <a:t> `</a:t>
            </a:r>
            <a:r>
              <a:rPr lang="en-GB" sz="3600" dirty="0" err="1">
                <a:effectLst/>
              </a:rPr>
              <a:t>piouwini</a:t>
            </a:r>
            <a:r>
              <a:rPr lang="en-GB" sz="3600" dirty="0">
                <a:effectLst/>
              </a:rPr>
              <a:t> `</a:t>
            </a:r>
            <a:r>
              <a:rPr lang="en-GB" sz="3600" dirty="0" err="1">
                <a:effectLst/>
              </a:rPr>
              <a:t>mpikocmoc</a:t>
            </a:r>
            <a:r>
              <a:rPr lang="en-GB" sz="3600" dirty="0">
                <a:effectLst/>
              </a:rPr>
              <a:t>@</a:t>
            </a:r>
            <a:endParaRPr lang="en-GB" sz="3600" dirty="0"/>
          </a:p>
        </p:txBody>
      </p:sp>
    </p:spTree>
    <p:extLst>
      <p:ext uri="{BB962C8B-B14F-4D97-AF65-F5344CB8AC3E}">
        <p14:creationId xmlns:p14="http://schemas.microsoft.com/office/powerpoint/2010/main" val="683424839"/>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2D03-B38C-42D0-9183-FBBFCFB94363}"/>
              </a:ext>
            </a:extLst>
          </p:cNvPr>
          <p:cNvSpPr>
            <a:spLocks noGrp="1"/>
          </p:cNvSpPr>
          <p:nvPr>
            <p:ph type="title"/>
          </p:nvPr>
        </p:nvSpPr>
        <p:spPr/>
        <p:txBody>
          <a:bodyPr>
            <a:normAutofit fontScale="90000"/>
          </a:bodyPr>
          <a:lstStyle/>
          <a:p>
            <a:r>
              <a:rPr lang="ar-EG" dirty="0"/>
              <a:t>السلام للتي بشرها رئيس الملائكة.</a:t>
            </a:r>
            <a:endParaRPr lang="en-GB" dirty="0"/>
          </a:p>
        </p:txBody>
      </p:sp>
      <p:sp>
        <p:nvSpPr>
          <p:cNvPr id="3" name="Text Placeholder 2">
            <a:extLst>
              <a:ext uri="{FF2B5EF4-FFF2-40B4-BE49-F238E27FC236}">
                <a16:creationId xmlns:a16="http://schemas.microsoft.com/office/drawing/2014/main" id="{B97BB8B4-FF20-4DC2-B807-314C68556DB5}"/>
              </a:ext>
            </a:extLst>
          </p:cNvPr>
          <p:cNvSpPr>
            <a:spLocks noGrp="1"/>
          </p:cNvSpPr>
          <p:nvPr>
            <p:ph type="body" idx="1"/>
          </p:nvPr>
        </p:nvSpPr>
        <p:spPr/>
        <p:txBody>
          <a:bodyPr/>
          <a:lstStyle/>
          <a:p>
            <a:r>
              <a:rPr lang="ar-EG" dirty="0"/>
              <a:t>شيريه افتي اخوريتيس طون ارشي انجيلي</a:t>
            </a:r>
            <a:endParaRPr lang="en-GB" dirty="0"/>
          </a:p>
        </p:txBody>
      </p:sp>
      <p:sp>
        <p:nvSpPr>
          <p:cNvPr id="4" name="Text Placeholder 3">
            <a:extLst>
              <a:ext uri="{FF2B5EF4-FFF2-40B4-BE49-F238E27FC236}">
                <a16:creationId xmlns:a16="http://schemas.microsoft.com/office/drawing/2014/main" id="{492D7328-411E-49C1-8E06-265D58216A0F}"/>
              </a:ext>
            </a:extLst>
          </p:cNvPr>
          <p:cNvSpPr>
            <a:spLocks noGrp="1"/>
          </p:cNvSpPr>
          <p:nvPr>
            <p:ph type="body" sz="quarter" idx="3"/>
          </p:nvPr>
        </p:nvSpPr>
        <p:spPr/>
        <p:txBody>
          <a:bodyPr/>
          <a:lstStyle/>
          <a:p>
            <a:r>
              <a:rPr lang="en-GB" sz="4000" dirty="0">
                <a:effectLst/>
              </a:rPr>
              <a:t>,ere </a:t>
            </a:r>
            <a:r>
              <a:rPr lang="en-GB" sz="4000" dirty="0" err="1">
                <a:effectLst/>
              </a:rPr>
              <a:t>af</a:t>
            </a:r>
            <a:r>
              <a:rPr lang="en-GB" sz="4000" dirty="0">
                <a:effectLst/>
              </a:rPr>
              <a:t>] </a:t>
            </a:r>
            <a:r>
              <a:rPr lang="en-GB" sz="4000" dirty="0" err="1">
                <a:effectLst/>
              </a:rPr>
              <a:t>a,wrautyc</a:t>
            </a:r>
            <a:r>
              <a:rPr lang="en-GB" sz="4000" dirty="0">
                <a:effectLst/>
              </a:rPr>
              <a:t> ton </a:t>
            </a:r>
            <a:r>
              <a:rPr lang="en-GB" sz="4000" dirty="0" err="1">
                <a:effectLst/>
              </a:rPr>
              <a:t>ar,iaggeli</a:t>
            </a:r>
            <a:r>
              <a:rPr lang="en-GB" sz="4000" dirty="0">
                <a:effectLst/>
              </a:rPr>
              <a:t>.</a:t>
            </a:r>
            <a:endParaRPr lang="en-GB" sz="4000" dirty="0"/>
          </a:p>
        </p:txBody>
      </p:sp>
    </p:spTree>
    <p:extLst>
      <p:ext uri="{BB962C8B-B14F-4D97-AF65-F5344CB8AC3E}">
        <p14:creationId xmlns:p14="http://schemas.microsoft.com/office/powerpoint/2010/main" val="11138879"/>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307C-0D87-4A67-A52B-E2F729DFE4B1}"/>
              </a:ext>
            </a:extLst>
          </p:cNvPr>
          <p:cNvSpPr>
            <a:spLocks noGrp="1"/>
          </p:cNvSpPr>
          <p:nvPr>
            <p:ph type="title"/>
          </p:nvPr>
        </p:nvSpPr>
        <p:spPr/>
        <p:txBody>
          <a:bodyPr/>
          <a:lstStyle/>
          <a:p>
            <a:r>
              <a:rPr lang="ar-EG" sz="3600" dirty="0">
                <a:effectLst/>
                <a:latin typeface="Tahoma" panose="020B0604030504040204" pitchFamily="34" charset="0"/>
              </a:rPr>
              <a:t>افرحي يا كرامة : منظر صفوف الملائكة : افرحي يا مريم </a:t>
            </a:r>
            <a:endParaRPr lang="en-GB" sz="3600" dirty="0"/>
          </a:p>
        </p:txBody>
      </p:sp>
      <p:sp>
        <p:nvSpPr>
          <p:cNvPr id="3" name="Text Placeholder 2">
            <a:extLst>
              <a:ext uri="{FF2B5EF4-FFF2-40B4-BE49-F238E27FC236}">
                <a16:creationId xmlns:a16="http://schemas.microsoft.com/office/drawing/2014/main" id="{436A5BFC-7000-4DF5-9ACE-9B5EBDF16275}"/>
              </a:ext>
            </a:extLst>
          </p:cNvPr>
          <p:cNvSpPr>
            <a:spLocks noGrp="1"/>
          </p:cNvSpPr>
          <p:nvPr>
            <p:ph type="body" idx="1"/>
          </p:nvPr>
        </p:nvSpPr>
        <p:spPr/>
        <p:txBody>
          <a:bodyPr anchor="ctr"/>
          <a:lstStyle/>
          <a:p>
            <a:r>
              <a:rPr lang="ar-EG" sz="3100" dirty="0">
                <a:effectLst/>
                <a:latin typeface="Tahoma" panose="020B0604030504040204" pitchFamily="34" charset="0"/>
              </a:rPr>
              <a:t>راشي إم إبطايو : إم إفناﭫ إنـﭽيه إبخوروس إن آنجيلوس راشي ماريام</a:t>
            </a:r>
            <a:endParaRPr lang="en-GB" sz="3100" dirty="0"/>
          </a:p>
        </p:txBody>
      </p:sp>
      <p:sp>
        <p:nvSpPr>
          <p:cNvPr id="4" name="Text Placeholder 3">
            <a:extLst>
              <a:ext uri="{FF2B5EF4-FFF2-40B4-BE49-F238E27FC236}">
                <a16:creationId xmlns:a16="http://schemas.microsoft.com/office/drawing/2014/main" id="{09DC1193-0F43-4529-9002-400A933A83BD}"/>
              </a:ext>
            </a:extLst>
          </p:cNvPr>
          <p:cNvSpPr>
            <a:spLocks noGrp="1"/>
          </p:cNvSpPr>
          <p:nvPr>
            <p:ph type="body" sz="quarter" idx="3"/>
          </p:nvPr>
        </p:nvSpPr>
        <p:spPr/>
        <p:txBody>
          <a:bodyPr anchor="ctr"/>
          <a:lstStyle/>
          <a:p>
            <a:pPr>
              <a:spcBef>
                <a:spcPts val="0"/>
              </a:spcBef>
            </a:pPr>
            <a:r>
              <a:rPr lang="en-GB" sz="3600" dirty="0" err="1">
                <a:effectLst/>
              </a:rPr>
              <a:t>Rasi</a:t>
            </a:r>
            <a:r>
              <a:rPr lang="en-GB" sz="3600" dirty="0">
                <a:effectLst/>
              </a:rPr>
              <a:t> `</a:t>
            </a:r>
            <a:r>
              <a:rPr lang="en-GB" sz="3600" dirty="0" err="1">
                <a:effectLst/>
              </a:rPr>
              <a:t>m`patio</a:t>
            </a:r>
            <a:r>
              <a:rPr lang="en-GB" sz="3600" dirty="0">
                <a:effectLst/>
              </a:rPr>
              <a:t>@ `</a:t>
            </a:r>
            <a:r>
              <a:rPr lang="en-GB" sz="3600" dirty="0" err="1">
                <a:effectLst/>
              </a:rPr>
              <a:t>m`fnau</a:t>
            </a:r>
            <a:r>
              <a:rPr lang="en-GB" sz="3600" dirty="0">
                <a:effectLst/>
              </a:rPr>
              <a:t> `</a:t>
            </a:r>
            <a:r>
              <a:rPr lang="en-GB" sz="3600" dirty="0" err="1">
                <a:effectLst/>
              </a:rPr>
              <a:t>nje</a:t>
            </a:r>
            <a:r>
              <a:rPr lang="en-GB" sz="3600" dirty="0">
                <a:effectLst/>
              </a:rPr>
              <a:t> `</a:t>
            </a:r>
            <a:r>
              <a:rPr lang="en-GB" sz="3600" dirty="0" err="1">
                <a:effectLst/>
              </a:rPr>
              <a:t>p,oroc</a:t>
            </a:r>
            <a:r>
              <a:rPr lang="en-GB" sz="3600" dirty="0">
                <a:effectLst/>
              </a:rPr>
              <a:t> `</a:t>
            </a:r>
            <a:r>
              <a:rPr lang="en-GB" sz="3600" dirty="0" err="1">
                <a:effectLst/>
              </a:rPr>
              <a:t>naggeloc</a:t>
            </a:r>
            <a:r>
              <a:rPr lang="en-GB" sz="3600" dirty="0">
                <a:effectLst/>
              </a:rPr>
              <a:t>@ </a:t>
            </a:r>
          </a:p>
          <a:p>
            <a:pPr>
              <a:spcBef>
                <a:spcPts val="0"/>
              </a:spcBef>
            </a:pPr>
            <a:r>
              <a:rPr lang="en-GB" sz="3600" dirty="0" err="1">
                <a:effectLst/>
              </a:rPr>
              <a:t>rasi</a:t>
            </a:r>
            <a:r>
              <a:rPr lang="en-GB" sz="3600" dirty="0">
                <a:effectLst/>
              </a:rPr>
              <a:t> Mariam@</a:t>
            </a:r>
            <a:endParaRPr lang="en-GB" sz="3600" dirty="0"/>
          </a:p>
        </p:txBody>
      </p:sp>
    </p:spTree>
    <p:extLst>
      <p:ext uri="{BB962C8B-B14F-4D97-AF65-F5344CB8AC3E}">
        <p14:creationId xmlns:p14="http://schemas.microsoft.com/office/powerpoint/2010/main" val="1664242467"/>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2F39-9A14-4997-B85B-29B7CFF98F98}"/>
              </a:ext>
            </a:extLst>
          </p:cNvPr>
          <p:cNvSpPr>
            <a:spLocks noGrp="1"/>
          </p:cNvSpPr>
          <p:nvPr>
            <p:ph type="title"/>
          </p:nvPr>
        </p:nvSpPr>
        <p:spPr/>
        <p:txBody>
          <a:bodyPr>
            <a:normAutofit fontScale="90000"/>
          </a:bodyPr>
          <a:lstStyle/>
          <a:p>
            <a:r>
              <a:rPr lang="ar-EG" dirty="0">
                <a:effectLst/>
                <a:latin typeface="Tahoma" panose="020B0604030504040204" pitchFamily="34" charset="0"/>
              </a:rPr>
              <a:t>يا مملؤة نعمة الرب معك.</a:t>
            </a:r>
            <a:endParaRPr lang="en-GB" dirty="0"/>
          </a:p>
        </p:txBody>
      </p:sp>
      <p:sp>
        <p:nvSpPr>
          <p:cNvPr id="3" name="Text Placeholder 2">
            <a:extLst>
              <a:ext uri="{FF2B5EF4-FFF2-40B4-BE49-F238E27FC236}">
                <a16:creationId xmlns:a16="http://schemas.microsoft.com/office/drawing/2014/main" id="{6897037B-F90A-4E04-A8AA-87C0877F4523}"/>
              </a:ext>
            </a:extLst>
          </p:cNvPr>
          <p:cNvSpPr>
            <a:spLocks noGrp="1"/>
          </p:cNvSpPr>
          <p:nvPr>
            <p:ph type="body" idx="1"/>
          </p:nvPr>
        </p:nvSpPr>
        <p:spPr/>
        <p:txBody>
          <a:bodyPr/>
          <a:lstStyle/>
          <a:p>
            <a:r>
              <a:rPr lang="ar-EG" sz="4000" dirty="0">
                <a:effectLst/>
                <a:latin typeface="Tahoma" panose="020B0604030504040204" pitchFamily="34" charset="0"/>
              </a:rPr>
              <a:t>كيه خاريكوميني أوكيريوس ميطاسو  </a:t>
            </a:r>
            <a:endParaRPr lang="en-GB" dirty="0"/>
          </a:p>
        </p:txBody>
      </p:sp>
      <p:sp>
        <p:nvSpPr>
          <p:cNvPr id="4" name="Text Placeholder 3">
            <a:extLst>
              <a:ext uri="{FF2B5EF4-FFF2-40B4-BE49-F238E27FC236}">
                <a16:creationId xmlns:a16="http://schemas.microsoft.com/office/drawing/2014/main" id="{83A75160-1F2F-4DA3-B1B5-0DE532190388}"/>
              </a:ext>
            </a:extLst>
          </p:cNvPr>
          <p:cNvSpPr>
            <a:spLocks noGrp="1"/>
          </p:cNvSpPr>
          <p:nvPr>
            <p:ph type="body" sz="quarter" idx="3"/>
          </p:nvPr>
        </p:nvSpPr>
        <p:spPr/>
        <p:txBody>
          <a:bodyPr/>
          <a:lstStyle/>
          <a:p>
            <a:r>
              <a:rPr lang="en-GB" sz="4400" dirty="0" err="1">
                <a:effectLst/>
              </a:rPr>
              <a:t>ke</a:t>
            </a:r>
            <a:r>
              <a:rPr lang="en-GB" sz="4400" dirty="0">
                <a:effectLst/>
              </a:rPr>
              <a:t> ,</a:t>
            </a:r>
            <a:r>
              <a:rPr lang="en-GB" sz="4400" dirty="0" err="1">
                <a:effectLst/>
              </a:rPr>
              <a:t>aritwmeny</a:t>
            </a:r>
            <a:r>
              <a:rPr lang="en-GB" sz="4400" dirty="0">
                <a:effectLst/>
              </a:rPr>
              <a:t> o </a:t>
            </a:r>
            <a:r>
              <a:rPr lang="en-GB" sz="4400" dirty="0" err="1">
                <a:effectLst/>
              </a:rPr>
              <a:t>Kurioc</a:t>
            </a:r>
            <a:r>
              <a:rPr lang="en-GB" sz="4400" dirty="0">
                <a:effectLst/>
              </a:rPr>
              <a:t> </a:t>
            </a:r>
            <a:r>
              <a:rPr lang="en-GB" sz="4400" dirty="0" err="1">
                <a:effectLst/>
              </a:rPr>
              <a:t>metacou</a:t>
            </a:r>
            <a:r>
              <a:rPr lang="en-GB" sz="4400" dirty="0">
                <a:effectLst/>
              </a:rPr>
              <a:t>.</a:t>
            </a:r>
            <a:endParaRPr lang="en-GB" sz="4400" dirty="0"/>
          </a:p>
        </p:txBody>
      </p:sp>
    </p:spTree>
    <p:extLst>
      <p:ext uri="{BB962C8B-B14F-4D97-AF65-F5344CB8AC3E}">
        <p14:creationId xmlns:p14="http://schemas.microsoft.com/office/powerpoint/2010/main" val="722151229"/>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FF62-545F-4898-960D-E07ECC86946A}"/>
              </a:ext>
            </a:extLst>
          </p:cNvPr>
          <p:cNvSpPr>
            <a:spLocks noGrp="1"/>
          </p:cNvSpPr>
          <p:nvPr>
            <p:ph type="title"/>
          </p:nvPr>
        </p:nvSpPr>
        <p:spPr>
          <a:xfrm>
            <a:off x="0" y="4353339"/>
            <a:ext cx="9144000" cy="542511"/>
          </a:xfrm>
        </p:spPr>
        <p:txBody>
          <a:bodyPr>
            <a:normAutofit fontScale="90000"/>
          </a:bodyPr>
          <a:lstStyle/>
          <a:p>
            <a:r>
              <a:rPr lang="ar-EG" dirty="0">
                <a:effectLst/>
                <a:latin typeface="Tahoma" panose="020B0604030504040204" pitchFamily="34" charset="0"/>
              </a:rPr>
              <a:t>مبارك ميلادك ومبارك هو ثمرتك : يفرح قلبك : </a:t>
            </a:r>
            <a:endParaRPr lang="en-GB" dirty="0"/>
          </a:p>
        </p:txBody>
      </p:sp>
      <p:sp>
        <p:nvSpPr>
          <p:cNvPr id="3" name="Text Placeholder 2">
            <a:extLst>
              <a:ext uri="{FF2B5EF4-FFF2-40B4-BE49-F238E27FC236}">
                <a16:creationId xmlns:a16="http://schemas.microsoft.com/office/drawing/2014/main" id="{E6B6AEEC-BEF0-4321-9772-F521CC0B6999}"/>
              </a:ext>
            </a:extLst>
          </p:cNvPr>
          <p:cNvSpPr>
            <a:spLocks noGrp="1"/>
          </p:cNvSpPr>
          <p:nvPr>
            <p:ph type="body" idx="1"/>
          </p:nvPr>
        </p:nvSpPr>
        <p:spPr>
          <a:xfrm>
            <a:off x="1" y="5803753"/>
            <a:ext cx="9143999" cy="1054247"/>
          </a:xfrm>
        </p:spPr>
        <p:txBody>
          <a:bodyPr anchor="ctr"/>
          <a:lstStyle/>
          <a:p>
            <a:r>
              <a:rPr lang="ar-EG" sz="3600" dirty="0">
                <a:effectLst/>
                <a:latin typeface="Tahoma" panose="020B0604030504040204" pitchFamily="34" charset="0"/>
              </a:rPr>
              <a:t>إﭬلوجيمينوس إنﭽيه إننيك سين : كي إيﭬلوجيمينوس تيس كاربيس : بيسكاري أووصارا</a:t>
            </a:r>
            <a:endParaRPr lang="en-GB" sz="3600" dirty="0"/>
          </a:p>
        </p:txBody>
      </p:sp>
      <p:sp>
        <p:nvSpPr>
          <p:cNvPr id="4" name="Text Placeholder 3">
            <a:extLst>
              <a:ext uri="{FF2B5EF4-FFF2-40B4-BE49-F238E27FC236}">
                <a16:creationId xmlns:a16="http://schemas.microsoft.com/office/drawing/2014/main" id="{79977E95-62B4-4F59-9225-5CEC2B83C9E6}"/>
              </a:ext>
            </a:extLst>
          </p:cNvPr>
          <p:cNvSpPr>
            <a:spLocks noGrp="1"/>
          </p:cNvSpPr>
          <p:nvPr>
            <p:ph type="body" sz="quarter" idx="3"/>
          </p:nvPr>
        </p:nvSpPr>
        <p:spPr>
          <a:xfrm>
            <a:off x="0" y="4895850"/>
            <a:ext cx="9144000" cy="907903"/>
          </a:xfrm>
        </p:spPr>
        <p:txBody>
          <a:bodyPr/>
          <a:lstStyle/>
          <a:p>
            <a:r>
              <a:rPr lang="en-GB" sz="3600" dirty="0" err="1">
                <a:effectLst/>
              </a:rPr>
              <a:t>Eulogimanoc</a:t>
            </a:r>
            <a:r>
              <a:rPr lang="en-GB" sz="3600" dirty="0">
                <a:effectLst/>
              </a:rPr>
              <a:t> `</a:t>
            </a:r>
            <a:r>
              <a:rPr lang="en-GB" sz="3600" dirty="0" err="1">
                <a:effectLst/>
              </a:rPr>
              <a:t>nje</a:t>
            </a:r>
            <a:r>
              <a:rPr lang="en-GB" sz="3600" dirty="0">
                <a:effectLst/>
              </a:rPr>
              <a:t> `</a:t>
            </a:r>
            <a:r>
              <a:rPr lang="en-GB" sz="3600" dirty="0" err="1">
                <a:effectLst/>
              </a:rPr>
              <a:t>nnekcyn</a:t>
            </a:r>
            <a:r>
              <a:rPr lang="en-GB" sz="3600" dirty="0">
                <a:effectLst/>
              </a:rPr>
              <a:t>@ </a:t>
            </a:r>
            <a:r>
              <a:rPr lang="en-GB" sz="3600" dirty="0" err="1">
                <a:effectLst/>
              </a:rPr>
              <a:t>ke</a:t>
            </a:r>
            <a:r>
              <a:rPr lang="en-GB" sz="3600" dirty="0">
                <a:effectLst/>
              </a:rPr>
              <a:t> </a:t>
            </a:r>
            <a:r>
              <a:rPr lang="en-GB" sz="3600" dirty="0" err="1">
                <a:effectLst/>
              </a:rPr>
              <a:t>eulogimenoc</a:t>
            </a:r>
            <a:r>
              <a:rPr lang="en-GB" sz="3600" dirty="0">
                <a:effectLst/>
              </a:rPr>
              <a:t> </a:t>
            </a:r>
            <a:r>
              <a:rPr lang="en-GB" sz="3600" dirty="0" err="1">
                <a:effectLst/>
              </a:rPr>
              <a:t>tyc</a:t>
            </a:r>
            <a:r>
              <a:rPr lang="en-GB" sz="3600" dirty="0">
                <a:effectLst/>
              </a:rPr>
              <a:t> </a:t>
            </a:r>
            <a:r>
              <a:rPr lang="en-GB" sz="3600" dirty="0" err="1">
                <a:effectLst/>
              </a:rPr>
              <a:t>karpic</a:t>
            </a:r>
            <a:r>
              <a:rPr lang="en-GB" sz="3600" dirty="0">
                <a:effectLst/>
              </a:rPr>
              <a:t>@ </a:t>
            </a:r>
            <a:r>
              <a:rPr lang="en-GB" sz="3600" dirty="0" err="1">
                <a:effectLst/>
              </a:rPr>
              <a:t>peckari</a:t>
            </a:r>
            <a:r>
              <a:rPr lang="en-GB" sz="3600" dirty="0">
                <a:effectLst/>
              </a:rPr>
              <a:t> </a:t>
            </a:r>
            <a:r>
              <a:rPr lang="en-GB" sz="3600" dirty="0" err="1">
                <a:effectLst/>
              </a:rPr>
              <a:t>oucarra</a:t>
            </a:r>
            <a:r>
              <a:rPr lang="en-GB" sz="3600" dirty="0">
                <a:effectLst/>
              </a:rPr>
              <a:t>@</a:t>
            </a:r>
            <a:endParaRPr lang="en-GB" sz="3600" dirty="0"/>
          </a:p>
        </p:txBody>
      </p:sp>
    </p:spTree>
    <p:extLst>
      <p:ext uri="{BB962C8B-B14F-4D97-AF65-F5344CB8AC3E}">
        <p14:creationId xmlns:p14="http://schemas.microsoft.com/office/powerpoint/2010/main" val="2074818123"/>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4F3-18AF-4980-A359-276845EB8B25}"/>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الرب معك  . </a:t>
            </a:r>
            <a:endParaRPr lang="en-GB" dirty="0"/>
          </a:p>
        </p:txBody>
      </p:sp>
      <p:sp>
        <p:nvSpPr>
          <p:cNvPr id="3" name="Text Placeholder 2">
            <a:extLst>
              <a:ext uri="{FF2B5EF4-FFF2-40B4-BE49-F238E27FC236}">
                <a16:creationId xmlns:a16="http://schemas.microsoft.com/office/drawing/2014/main" id="{AAE2EE45-29AC-4D6E-86E9-56E5F9991938}"/>
              </a:ext>
            </a:extLst>
          </p:cNvPr>
          <p:cNvSpPr>
            <a:spLocks noGrp="1"/>
          </p:cNvSpPr>
          <p:nvPr>
            <p:ph type="body" idx="1"/>
          </p:nvPr>
        </p:nvSpPr>
        <p:spPr/>
        <p:txBody>
          <a:bodyPr/>
          <a:lstStyle/>
          <a:p>
            <a:r>
              <a:rPr lang="ar-EG" dirty="0">
                <a:effectLst/>
                <a:latin typeface="Tahoma" panose="020B0604030504040204" pitchFamily="34" charset="0"/>
              </a:rPr>
              <a:t>شيريه ماريام كيه خاريطوميني : أوكيريوس ميطاسو</a:t>
            </a:r>
            <a:endParaRPr lang="en-GB" dirty="0"/>
          </a:p>
        </p:txBody>
      </p:sp>
      <p:sp>
        <p:nvSpPr>
          <p:cNvPr id="4" name="Text Placeholder 3">
            <a:extLst>
              <a:ext uri="{FF2B5EF4-FFF2-40B4-BE49-F238E27FC236}">
                <a16:creationId xmlns:a16="http://schemas.microsoft.com/office/drawing/2014/main" id="{96CA666D-FBF1-4FEC-AE91-1324E455D2A4}"/>
              </a:ext>
            </a:extLst>
          </p:cNvPr>
          <p:cNvSpPr>
            <a:spLocks noGrp="1"/>
          </p:cNvSpPr>
          <p:nvPr>
            <p:ph type="body" sz="quarter" idx="3"/>
          </p:nvPr>
        </p:nvSpPr>
        <p:spPr/>
        <p:txBody>
          <a:bodyPr/>
          <a:lstStyle/>
          <a:p>
            <a:r>
              <a:rPr lang="en-GB" sz="4000" dirty="0">
                <a:effectLst/>
              </a:rPr>
              <a:t>,ere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3264224710"/>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0FE1-BC99-41A0-93D0-752FEAF16D54}"/>
              </a:ext>
            </a:extLst>
          </p:cNvPr>
          <p:cNvSpPr>
            <a:spLocks noGrp="1"/>
          </p:cNvSpPr>
          <p:nvPr>
            <p:ph type="title"/>
          </p:nvPr>
        </p:nvSpPr>
        <p:spPr/>
        <p:txBody>
          <a:bodyPr>
            <a:normAutofit fontScale="90000"/>
          </a:bodyPr>
          <a:lstStyle/>
          <a:p>
            <a:r>
              <a:rPr lang="ar-EG" dirty="0">
                <a:effectLst/>
                <a:latin typeface="Tahoma" panose="020B0604030504040204" pitchFamily="34" charset="0"/>
              </a:rPr>
              <a:t>مباركة انت في النساء : ومبارك هو ثمرتك </a:t>
            </a:r>
            <a:endParaRPr lang="en-GB" dirty="0"/>
          </a:p>
        </p:txBody>
      </p:sp>
      <p:sp>
        <p:nvSpPr>
          <p:cNvPr id="3" name="Text Placeholder 2">
            <a:extLst>
              <a:ext uri="{FF2B5EF4-FFF2-40B4-BE49-F238E27FC236}">
                <a16:creationId xmlns:a16="http://schemas.microsoft.com/office/drawing/2014/main" id="{167235D6-4A45-437E-B2B4-AA97A1227422}"/>
              </a:ext>
            </a:extLst>
          </p:cNvPr>
          <p:cNvSpPr>
            <a:spLocks noGrp="1"/>
          </p:cNvSpPr>
          <p:nvPr>
            <p:ph type="body" idx="1"/>
          </p:nvPr>
        </p:nvSpPr>
        <p:spPr>
          <a:xfrm>
            <a:off x="0" y="5924551"/>
            <a:ext cx="9143999" cy="933450"/>
          </a:xfrm>
        </p:spPr>
        <p:txBody>
          <a:bodyPr anchor="ctr"/>
          <a:lstStyle/>
          <a:p>
            <a:r>
              <a:rPr lang="ar-EG" sz="3600" dirty="0">
                <a:effectLst/>
                <a:latin typeface="Tahoma" panose="020B0604030504040204" pitchFamily="34" charset="0"/>
              </a:rPr>
              <a:t>إت إسماروؤت إنثو خين ني هيومي : إف إسماروؤت إنـﭽيه بيه كاربوس </a:t>
            </a:r>
            <a:endParaRPr lang="en-GB" sz="3600" dirty="0"/>
          </a:p>
        </p:txBody>
      </p:sp>
      <p:sp>
        <p:nvSpPr>
          <p:cNvPr id="4" name="Text Placeholder 3">
            <a:extLst>
              <a:ext uri="{FF2B5EF4-FFF2-40B4-BE49-F238E27FC236}">
                <a16:creationId xmlns:a16="http://schemas.microsoft.com/office/drawing/2014/main" id="{DC60745B-CE07-46E3-A145-5AA2A09E5510}"/>
              </a:ext>
            </a:extLst>
          </p:cNvPr>
          <p:cNvSpPr>
            <a:spLocks noGrp="1"/>
          </p:cNvSpPr>
          <p:nvPr>
            <p:ph type="body" sz="quarter" idx="3"/>
          </p:nvPr>
        </p:nvSpPr>
        <p:spPr>
          <a:xfrm>
            <a:off x="0" y="5035697"/>
            <a:ext cx="9144000" cy="888853"/>
          </a:xfrm>
        </p:spPr>
        <p:txBody>
          <a:bodyPr anchor="ctr"/>
          <a:lstStyle/>
          <a:p>
            <a:r>
              <a:rPr lang="en-GB" sz="3600" dirty="0" err="1">
                <a:effectLst/>
              </a:rPr>
              <a:t>Tcmarwout</a:t>
            </a:r>
            <a:r>
              <a:rPr lang="en-GB" sz="3600" dirty="0">
                <a:effectLst/>
              </a:rPr>
              <a:t> `</a:t>
            </a:r>
            <a:r>
              <a:rPr lang="en-GB" sz="3600" dirty="0" err="1">
                <a:effectLst/>
              </a:rPr>
              <a:t>n;o</a:t>
            </a:r>
            <a:r>
              <a:rPr lang="en-GB" sz="3600" dirty="0">
                <a:effectLst/>
              </a:rPr>
              <a:t> </a:t>
            </a:r>
            <a:r>
              <a:rPr lang="en-GB" sz="3600" dirty="0" err="1">
                <a:effectLst/>
              </a:rPr>
              <a:t>qen</a:t>
            </a:r>
            <a:r>
              <a:rPr lang="en-GB" sz="3600" dirty="0">
                <a:effectLst/>
              </a:rPr>
              <a:t> </a:t>
            </a:r>
            <a:r>
              <a:rPr lang="en-GB" sz="3600" dirty="0" err="1">
                <a:effectLst/>
              </a:rPr>
              <a:t>nihiomi</a:t>
            </a:r>
            <a:r>
              <a:rPr lang="en-GB" sz="3600" dirty="0">
                <a:effectLst/>
              </a:rPr>
              <a:t>@ ``</a:t>
            </a:r>
            <a:r>
              <a:rPr lang="en-GB" sz="3600" dirty="0" err="1">
                <a:effectLst/>
              </a:rPr>
              <a:t>f`cmarwout</a:t>
            </a:r>
            <a:r>
              <a:rPr lang="en-GB" sz="3600" dirty="0">
                <a:effectLst/>
              </a:rPr>
              <a:t> `</a:t>
            </a:r>
            <a:r>
              <a:rPr lang="en-GB" sz="3600" dirty="0" err="1">
                <a:effectLst/>
              </a:rPr>
              <a:t>n;o</a:t>
            </a:r>
            <a:r>
              <a:rPr lang="en-GB" sz="3600" dirty="0">
                <a:effectLst/>
              </a:rPr>
              <a:t> `</a:t>
            </a:r>
            <a:r>
              <a:rPr lang="en-GB" sz="3600" dirty="0" err="1">
                <a:effectLst/>
              </a:rPr>
              <a:t>nje</a:t>
            </a:r>
            <a:r>
              <a:rPr lang="en-GB" sz="3600" dirty="0">
                <a:effectLst/>
              </a:rPr>
              <a:t> </a:t>
            </a:r>
            <a:r>
              <a:rPr lang="en-GB" sz="3600" dirty="0" err="1">
                <a:effectLst/>
              </a:rPr>
              <a:t>pekarpoc</a:t>
            </a:r>
            <a:r>
              <a:rPr lang="en-GB" sz="3600" dirty="0">
                <a:effectLst/>
              </a:rPr>
              <a:t>.</a:t>
            </a:r>
            <a:endParaRPr lang="en-GB" sz="3600" dirty="0"/>
          </a:p>
        </p:txBody>
      </p:sp>
    </p:spTree>
    <p:extLst>
      <p:ext uri="{BB962C8B-B14F-4D97-AF65-F5344CB8AC3E}">
        <p14:creationId xmlns:p14="http://schemas.microsoft.com/office/powerpoint/2010/main" val="2532059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SA" sz="3600" dirty="0"/>
              <a:t>الذ</a:t>
            </a:r>
            <a:r>
              <a:rPr lang="ar-EG" sz="3600" dirty="0"/>
              <a:t>ى</a:t>
            </a:r>
            <a:r>
              <a:rPr lang="ar-SA" sz="3600" dirty="0"/>
              <a:t> هو ال</a:t>
            </a:r>
            <a:r>
              <a:rPr lang="ar-EG" sz="3600" dirty="0"/>
              <a:t>أ</a:t>
            </a:r>
            <a:r>
              <a:rPr lang="ar-SA" sz="3600" dirty="0"/>
              <a:t>ب و الإبن</a:t>
            </a:r>
            <a:r>
              <a:rPr lang="ar-EG" sz="3600" dirty="0"/>
              <a:t>،</a:t>
            </a:r>
            <a:r>
              <a:rPr lang="ar-SA" sz="3600" dirty="0"/>
              <a:t> و الروح القدس</a:t>
            </a:r>
            <a:r>
              <a:rPr lang="ar-EG" sz="3600" dirty="0"/>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effectLst/>
              </a:rPr>
              <a:t>`ete `Viwt nem `pSyri@ nem pi`Pneuma =e=;=u.</a:t>
            </a:r>
            <a:endParaRPr lang="en-US" dirty="0">
              <a:effectLst/>
            </a:endParaRPr>
          </a:p>
        </p:txBody>
      </p:sp>
    </p:spTree>
    <p:extLst>
      <p:ext uri="{BB962C8B-B14F-4D97-AF65-F5344CB8AC3E}">
        <p14:creationId xmlns:p14="http://schemas.microsoft.com/office/powerpoint/2010/main" val="262947303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E2AC-DC1B-4D28-8582-E54C108A86F7}"/>
              </a:ext>
            </a:extLst>
          </p:cNvPr>
          <p:cNvSpPr>
            <a:spLocks noGrp="1"/>
          </p:cNvSpPr>
          <p:nvPr>
            <p:ph type="title"/>
          </p:nvPr>
        </p:nvSpPr>
        <p:spPr/>
        <p:txBody>
          <a:bodyPr>
            <a:normAutofit fontScale="90000"/>
          </a:bodyPr>
          <a:lstStyle/>
          <a:p>
            <a:r>
              <a:rPr lang="ar-EG" dirty="0">
                <a:effectLst/>
                <a:latin typeface="Tahoma" panose="020B0604030504040204" pitchFamily="34" charset="0"/>
              </a:rPr>
              <a:t>المفرح قلبك يا مريم : المملؤة نعمة الرب معك. </a:t>
            </a:r>
            <a:endParaRPr lang="en-GB" dirty="0"/>
          </a:p>
        </p:txBody>
      </p:sp>
      <p:sp>
        <p:nvSpPr>
          <p:cNvPr id="3" name="Text Placeholder 2">
            <a:extLst>
              <a:ext uri="{FF2B5EF4-FFF2-40B4-BE49-F238E27FC236}">
                <a16:creationId xmlns:a16="http://schemas.microsoft.com/office/drawing/2014/main" id="{4B8C9B49-4801-4D42-B4CC-DBF8E5B656FB}"/>
              </a:ext>
            </a:extLst>
          </p:cNvPr>
          <p:cNvSpPr>
            <a:spLocks noGrp="1"/>
          </p:cNvSpPr>
          <p:nvPr>
            <p:ph type="body" idx="1"/>
          </p:nvPr>
        </p:nvSpPr>
        <p:spPr/>
        <p:txBody>
          <a:bodyPr anchor="ctr"/>
          <a:lstStyle/>
          <a:p>
            <a:r>
              <a:rPr lang="ar-EG" sz="3600" dirty="0">
                <a:effectLst/>
                <a:latin typeface="Tahoma" panose="020B0604030504040204" pitchFamily="34" charset="0"/>
              </a:rPr>
              <a:t>إنهيت إفراشي إمماريا : كيه خاريكوميني أوكيريوس ميطاسو</a:t>
            </a:r>
            <a:r>
              <a:rPr lang="en-US" sz="3600" dirty="0">
                <a:latin typeface="Tahoma" panose="020B0604030504040204" pitchFamily="34" charset="0"/>
              </a:rPr>
              <a:t>.</a:t>
            </a:r>
            <a:endParaRPr lang="en-GB" sz="3600" dirty="0"/>
          </a:p>
        </p:txBody>
      </p:sp>
      <p:sp>
        <p:nvSpPr>
          <p:cNvPr id="4" name="Text Placeholder 3">
            <a:extLst>
              <a:ext uri="{FF2B5EF4-FFF2-40B4-BE49-F238E27FC236}">
                <a16:creationId xmlns:a16="http://schemas.microsoft.com/office/drawing/2014/main" id="{22D11251-F414-427D-B9CA-0EA5FF1D6E0C}"/>
              </a:ext>
            </a:extLst>
          </p:cNvPr>
          <p:cNvSpPr>
            <a:spLocks noGrp="1"/>
          </p:cNvSpPr>
          <p:nvPr>
            <p:ph type="body" sz="quarter" idx="3"/>
          </p:nvPr>
        </p:nvSpPr>
        <p:spPr/>
        <p:txBody>
          <a:bodyPr/>
          <a:lstStyle/>
          <a:p>
            <a:r>
              <a:rPr lang="en-GB" sz="3600" dirty="0">
                <a:effectLst/>
              </a:rPr>
              <a:t>`</a:t>
            </a:r>
            <a:r>
              <a:rPr lang="en-GB" sz="3600" dirty="0" err="1">
                <a:effectLst/>
              </a:rPr>
              <a:t>nhyt</a:t>
            </a:r>
            <a:r>
              <a:rPr lang="en-GB" sz="3600" dirty="0">
                <a:effectLst/>
              </a:rPr>
              <a:t> `</a:t>
            </a:r>
            <a:r>
              <a:rPr lang="en-GB" sz="3600" dirty="0" err="1">
                <a:effectLst/>
              </a:rPr>
              <a:t>frasi</a:t>
            </a:r>
            <a:r>
              <a:rPr lang="en-GB" sz="3600" dirty="0">
                <a:effectLst/>
              </a:rPr>
              <a:t> `</a:t>
            </a:r>
            <a:r>
              <a:rPr lang="en-GB" sz="3600" dirty="0" err="1">
                <a:effectLst/>
              </a:rPr>
              <a:t>mMariam</a:t>
            </a:r>
            <a:r>
              <a:rPr lang="en-GB" sz="3600" dirty="0">
                <a:effectLst/>
              </a:rPr>
              <a:t>@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
        <p:nvSpPr>
          <p:cNvPr id="5" name="Rectangle 4">
            <a:hlinkClick r:id="rId2" action="ppaction://hlinksldjump"/>
            <a:extLst>
              <a:ext uri="{FF2B5EF4-FFF2-40B4-BE49-F238E27FC236}">
                <a16:creationId xmlns:a16="http://schemas.microsoft.com/office/drawing/2014/main" id="{9870C263-DE33-4F97-8329-541D716BC757}"/>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B85DEFDD-DB31-42BA-8E4C-926E6AC3AA6E}"/>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A30F68DE-3C36-4919-B8B8-477BF93DD55C}"/>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C7D3D3ED-13D3-4DB3-AFBD-E26F7CDA4EE0}"/>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C81A2364-3A20-47B2-BCE5-E7AB3659788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7677D694-4418-40D9-B252-7D48A79F4AC9}"/>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8953358B-E070-4033-A484-BF7C63DEACBC}"/>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065698569"/>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4" name="Text Placeholder 3"/>
          <p:cNvSpPr>
            <a:spLocks noGrp="1"/>
          </p:cNvSpPr>
          <p:nvPr>
            <p:ph type="body" sz="quarter" idx="3"/>
          </p:nvPr>
        </p:nvSpPr>
        <p:spPr>
          <a:xfrm>
            <a:off x="0" y="5207465"/>
            <a:ext cx="9144000" cy="736136"/>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
        <p:nvSpPr>
          <p:cNvPr id="5" name="Rectangle 4">
            <a:hlinkClick r:id="rId2" action="ppaction://hlinksldjump"/>
            <a:extLst>
              <a:ext uri="{FF2B5EF4-FFF2-40B4-BE49-F238E27FC236}">
                <a16:creationId xmlns:a16="http://schemas.microsoft.com/office/drawing/2014/main" id="{D326D027-201D-4B16-BC5D-EA2348DB4AD5}"/>
              </a:ext>
            </a:extLst>
          </p:cNvPr>
          <p:cNvSpPr/>
          <p:nvPr/>
        </p:nvSpPr>
        <p:spPr>
          <a:xfrm>
            <a:off x="7738779" y="3983198"/>
            <a:ext cx="1405221"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F830993A-022E-41E3-B420-4D3F7AD58EA8}"/>
              </a:ext>
            </a:extLst>
          </p:cNvPr>
          <p:cNvSpPr/>
          <p:nvPr/>
        </p:nvSpPr>
        <p:spPr>
          <a:xfrm>
            <a:off x="6135221" y="3983198"/>
            <a:ext cx="1492622"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9F1D8E2D-19FA-4036-AA9E-3ABCA44C2A85}"/>
              </a:ext>
            </a:extLst>
          </p:cNvPr>
          <p:cNvSpPr/>
          <p:nvPr/>
        </p:nvSpPr>
        <p:spPr>
          <a:xfrm>
            <a:off x="4327720" y="3997362"/>
            <a:ext cx="1696566"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2000" b="1" dirty="0">
                <a:solidFill>
                  <a:srgbClr val="FFC000"/>
                </a:solidFill>
                <a:latin typeface="Calibri"/>
                <a:cs typeface="Arial" panose="020B0604020202020204" pitchFamily="34" charset="0"/>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33657E90-8917-4211-A3C6-1AA1812439D8}"/>
              </a:ext>
            </a:extLst>
          </p:cNvPr>
          <p:cNvSpPr/>
          <p:nvPr/>
        </p:nvSpPr>
        <p:spPr>
          <a:xfrm>
            <a:off x="3572427"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DDF77D9D-F718-4844-B998-06694764312B}"/>
              </a:ext>
            </a:extLst>
          </p:cNvPr>
          <p:cNvSpPr/>
          <p:nvPr/>
        </p:nvSpPr>
        <p:spPr>
          <a:xfrm>
            <a:off x="2521318" y="4006315"/>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696DDD0A-AA73-4A7F-B77B-694D1D3B4B27}"/>
              </a:ext>
            </a:extLst>
          </p:cNvPr>
          <p:cNvSpPr txBox="1"/>
          <p:nvPr/>
        </p:nvSpPr>
        <p:spPr>
          <a:xfrm>
            <a:off x="1509429" y="4002964"/>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6CF898DE-EB7D-4AFE-A7A5-92AC59153BBF}"/>
              </a:ext>
            </a:extLst>
          </p:cNvPr>
          <p:cNvSpPr txBox="1"/>
          <p:nvPr/>
        </p:nvSpPr>
        <p:spPr>
          <a:xfrm>
            <a:off x="0" y="4019490"/>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1923633536"/>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3" name="Text Placeholder 2"/>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4" name="Text Placeholder 3"/>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311523255"/>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918"/>
            <a:ext cx="9144000" cy="782371"/>
          </a:xfrm>
        </p:spPr>
        <p:txBody>
          <a:bodyPr/>
          <a:lstStyle/>
          <a:p>
            <a:r>
              <a:rPr lang="ar-EG" sz="4000" dirty="0"/>
              <a:t> الرب ربنا ما أعجب اسمك علي الأرض كلها.</a:t>
            </a:r>
            <a:endParaRPr lang="en-US" sz="4000" dirty="0"/>
          </a:p>
        </p:txBody>
      </p:sp>
      <p:sp>
        <p:nvSpPr>
          <p:cNvPr id="3" name="Text Placeholder 2"/>
          <p:cNvSpPr>
            <a:spLocks noGrp="1"/>
          </p:cNvSpPr>
          <p:nvPr>
            <p:ph type="body" idx="1"/>
          </p:nvPr>
        </p:nvSpPr>
        <p:spPr>
          <a:xfrm>
            <a:off x="0" y="6306671"/>
            <a:ext cx="9143999" cy="551329"/>
          </a:xfrm>
        </p:spPr>
        <p:txBody>
          <a:bodyPr/>
          <a:lstStyle/>
          <a:p>
            <a:r>
              <a:rPr lang="ar-EG" sz="3100" dirty="0"/>
              <a:t> إبتشويس بين شويس إن ثانو إشفيري بي بيكران هيجين إبكاهي تيرف</a:t>
            </a:r>
            <a:endParaRPr lang="en-US" sz="3100" dirty="0"/>
          </a:p>
        </p:txBody>
      </p:sp>
      <p:sp>
        <p:nvSpPr>
          <p:cNvPr id="4" name="Text Placeholder 3"/>
          <p:cNvSpPr>
            <a:spLocks noGrp="1"/>
          </p:cNvSpPr>
          <p:nvPr>
            <p:ph type="body" sz="quarter" idx="3"/>
          </p:nvPr>
        </p:nvSpPr>
        <p:spPr>
          <a:xfrm>
            <a:off x="0" y="5201972"/>
            <a:ext cx="9144000" cy="1104699"/>
          </a:xfrm>
        </p:spPr>
        <p:txBody>
          <a:bodyPr/>
          <a:lstStyle/>
          <a:p>
            <a:pPr>
              <a:spcBef>
                <a:spcPts val="0"/>
              </a:spcBef>
            </a:pPr>
            <a:r>
              <a:rPr lang="en-US" sz="4000" dirty="0">
                <a:latin typeface="CS New Athanasius" panose="020B0500000000000000" pitchFamily="34" charset="0"/>
              </a:rPr>
              <a:t>P=o=c Pen=o=c `</a:t>
            </a:r>
            <a:r>
              <a:rPr lang="en-US" sz="4000" dirty="0" err="1">
                <a:latin typeface="CS New Athanasius" panose="020B0500000000000000" pitchFamily="34" charset="0"/>
              </a:rPr>
              <a:t>n;anou`svyri</a:t>
            </a:r>
            <a:r>
              <a:rPr lang="en-US" sz="4000" dirty="0">
                <a:latin typeface="CS New Athanasius" panose="020B0500000000000000" pitchFamily="34" charset="0"/>
              </a:rPr>
              <a:t>@</a:t>
            </a:r>
          </a:p>
          <a:p>
            <a:pPr>
              <a:spcBef>
                <a:spcPts val="0"/>
              </a:spcBef>
            </a:pPr>
            <a:r>
              <a:rPr lang="en-US" sz="4000" dirty="0">
                <a:latin typeface="CS New Athanasius" panose="020B0500000000000000" pitchFamily="34" charset="0"/>
              </a:rPr>
              <a:t> pe </a:t>
            </a:r>
            <a:r>
              <a:rPr lang="en-US" sz="4000" dirty="0" err="1">
                <a:latin typeface="CS New Athanasius" panose="020B0500000000000000" pitchFamily="34" charset="0"/>
              </a:rPr>
              <a:t>pekran</a:t>
            </a:r>
            <a:r>
              <a:rPr lang="en-US" sz="4000" dirty="0">
                <a:latin typeface="CS New Athanasius" panose="020B0500000000000000" pitchFamily="34" charset="0"/>
              </a:rPr>
              <a:t> </a:t>
            </a:r>
            <a:r>
              <a:rPr lang="en-US" sz="4000" dirty="0" err="1">
                <a:latin typeface="CS New Athanasius" panose="020B0500000000000000" pitchFamily="34" charset="0"/>
              </a:rPr>
              <a:t>hijen</a:t>
            </a:r>
            <a:r>
              <a:rPr lang="en-US" sz="4000" dirty="0">
                <a:latin typeface="CS New Athanasius" panose="020B0500000000000000" pitchFamily="34" charset="0"/>
              </a:rPr>
              <a:t> `</a:t>
            </a:r>
            <a:r>
              <a:rPr lang="en-US" sz="4000" dirty="0" err="1">
                <a:latin typeface="CS New Athanasius" panose="020B0500000000000000" pitchFamily="34" charset="0"/>
              </a:rPr>
              <a:t>pkahi</a:t>
            </a:r>
            <a:r>
              <a:rPr lang="en-US" sz="4000" dirty="0">
                <a:latin typeface="CS New Athanasius" panose="020B0500000000000000" pitchFamily="34" charset="0"/>
              </a:rPr>
              <a:t> </a:t>
            </a:r>
            <a:r>
              <a:rPr lang="en-US" sz="4000" dirty="0" err="1">
                <a:latin typeface="CS New Athanasius" panose="020B0500000000000000" pitchFamily="34" charset="0"/>
              </a:rPr>
              <a:t>tyrf</a:t>
            </a:r>
            <a:r>
              <a:rPr lang="en-US" sz="4000" dirty="0">
                <a:latin typeface="CS New Athanasius" panose="020B0500000000000000" pitchFamily="34" charset="0"/>
              </a:rPr>
              <a:t>.</a:t>
            </a:r>
          </a:p>
        </p:txBody>
      </p:sp>
    </p:spTree>
    <p:extLst>
      <p:ext uri="{BB962C8B-B14F-4D97-AF65-F5344CB8AC3E}">
        <p14:creationId xmlns:p14="http://schemas.microsoft.com/office/powerpoint/2010/main" val="2802031834"/>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F5E817CC-CBD1-4AE1-AFEC-2E17940F492E}"/>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28352807"/>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F51A7D5-5BC3-42F9-9D08-505687C57189}"/>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FB0D9FE-F25C-4A28-A39F-E105469D1A81}"/>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77A04FEA-F17E-46C4-AD98-2A971CB9BF2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474125917"/>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3365"/>
            <a:ext cx="9144000" cy="782371"/>
          </a:xfrm>
        </p:spPr>
        <p:txBody>
          <a:bodyPr/>
          <a:lstStyle/>
          <a:p>
            <a:r>
              <a:rPr lang="ar-EG" dirty="0"/>
              <a:t>مجدا مع إكرام لأمك الإكليل العالي</a:t>
            </a:r>
            <a:endParaRPr lang="en-US" dirty="0"/>
          </a:p>
        </p:txBody>
      </p:sp>
      <p:sp>
        <p:nvSpPr>
          <p:cNvPr id="3" name="Text Placeholder 2"/>
          <p:cNvSpPr>
            <a:spLocks noGrp="1"/>
          </p:cNvSpPr>
          <p:nvPr>
            <p:ph type="body" idx="1"/>
          </p:nvPr>
        </p:nvSpPr>
        <p:spPr/>
        <p:txBody>
          <a:bodyPr/>
          <a:lstStyle/>
          <a:p>
            <a:r>
              <a:rPr lang="ar-EG" dirty="0"/>
              <a:t> أوو أو أوو نيم أو طايو نيم تيك ماﭫ إن إكلوم إتشوسف </a:t>
            </a:r>
            <a:endParaRPr lang="en-US" dirty="0"/>
          </a:p>
        </p:txBody>
      </p:sp>
      <p:sp>
        <p:nvSpPr>
          <p:cNvPr id="4" name="Text Placeholder 3"/>
          <p:cNvSpPr>
            <a:spLocks noGrp="1"/>
          </p:cNvSpPr>
          <p:nvPr>
            <p:ph type="body" sz="quarter" idx="3"/>
          </p:nvPr>
        </p:nvSpPr>
        <p:spPr/>
        <p:txBody>
          <a:bodyPr/>
          <a:lstStyle/>
          <a:p>
            <a:r>
              <a:rPr lang="pt-BR" sz="3600" dirty="0">
                <a:latin typeface="CS New Athanasius" panose="020B0500000000000000" pitchFamily="34" charset="0"/>
              </a:rPr>
              <a:t>Ou`wou nem outai`o@ nem tekmau `n`,lom `etsocf.</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28788851"/>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8883"/>
            <a:ext cx="9144000" cy="782371"/>
          </a:xfrm>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EE213507-F6C9-4C16-AE52-E153DB01CC10}"/>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31063270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49506E6-311A-484D-9B97-052BF0B5A2E2}"/>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BEC0BAB5-0A88-4C36-96C3-EB1BEA48A8AC}"/>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F9643221-A4E4-4CEB-845A-56401937AB3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865783408"/>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8883"/>
            <a:ext cx="9144000" cy="682357"/>
          </a:xfrm>
        </p:spPr>
        <p:txBody>
          <a:bodyPr/>
          <a:lstStyle/>
          <a:p>
            <a:r>
              <a:rPr lang="ar-EG" sz="4000" dirty="0"/>
              <a:t>عالية هي عجائبك جميعا وفرحك وبهجتك</a:t>
            </a:r>
            <a:endParaRPr lang="en-US" sz="4000" dirty="0"/>
          </a:p>
        </p:txBody>
      </p:sp>
      <p:sp>
        <p:nvSpPr>
          <p:cNvPr id="3" name="Text Placeholder 2"/>
          <p:cNvSpPr>
            <a:spLocks noGrp="1"/>
          </p:cNvSpPr>
          <p:nvPr>
            <p:ph type="body" idx="1"/>
          </p:nvPr>
        </p:nvSpPr>
        <p:spPr/>
        <p:txBody>
          <a:bodyPr/>
          <a:lstStyle/>
          <a:p>
            <a:r>
              <a:rPr lang="ar-EG" dirty="0"/>
              <a:t>تينا إتشو إن ناإشفيري تيرو تي نا أونوف نيم او ثيليل</a:t>
            </a:r>
            <a:endParaRPr lang="en-US" dirty="0"/>
          </a:p>
        </p:txBody>
      </p:sp>
      <p:sp>
        <p:nvSpPr>
          <p:cNvPr id="4" name="Text Placeholder 3"/>
          <p:cNvSpPr>
            <a:spLocks noGrp="1"/>
          </p:cNvSpPr>
          <p:nvPr>
            <p:ph type="body" sz="quarter" idx="3"/>
          </p:nvPr>
        </p:nvSpPr>
        <p:spPr/>
        <p:txBody>
          <a:bodyPr/>
          <a:lstStyle/>
          <a:p>
            <a:r>
              <a:rPr lang="en-US" sz="3300" dirty="0">
                <a:latin typeface="CS New Athanasius" panose="020B0500000000000000" pitchFamily="34" charset="0"/>
              </a:rPr>
              <a:t>}</a:t>
            </a:r>
            <a:r>
              <a:rPr lang="en-US" sz="3300" dirty="0" err="1">
                <a:latin typeface="CS New Athanasius" panose="020B0500000000000000" pitchFamily="34" charset="0"/>
              </a:rPr>
              <a:t>na`tsou</a:t>
            </a:r>
            <a:r>
              <a:rPr lang="en-US" sz="3300" dirty="0">
                <a:latin typeface="CS New Athanasius" panose="020B0500000000000000" pitchFamily="34" charset="0"/>
              </a:rPr>
              <a:t> `</a:t>
            </a:r>
            <a:r>
              <a:rPr lang="en-US" sz="3300" dirty="0" err="1">
                <a:latin typeface="CS New Athanasius" panose="020B0500000000000000" pitchFamily="34" charset="0"/>
              </a:rPr>
              <a:t>nna`svyri</a:t>
            </a:r>
            <a:r>
              <a:rPr lang="en-US" sz="3300" dirty="0">
                <a:latin typeface="CS New Athanasius" panose="020B0500000000000000" pitchFamily="34" charset="0"/>
              </a:rPr>
              <a:t> </a:t>
            </a:r>
            <a:r>
              <a:rPr lang="en-US" sz="3300" dirty="0" err="1">
                <a:latin typeface="CS New Athanasius" panose="020B0500000000000000" pitchFamily="34" charset="0"/>
              </a:rPr>
              <a:t>tyrou</a:t>
            </a:r>
            <a:r>
              <a:rPr lang="en-US" sz="3300" dirty="0">
                <a:latin typeface="CS New Athanasius" panose="020B0500000000000000" pitchFamily="34" charset="0"/>
              </a:rPr>
              <a:t>@ ]</a:t>
            </a:r>
            <a:r>
              <a:rPr lang="en-US" sz="3300" dirty="0" err="1">
                <a:latin typeface="CS New Athanasius" panose="020B0500000000000000" pitchFamily="34" charset="0"/>
              </a:rPr>
              <a:t>na`ounof</a:t>
            </a:r>
            <a:r>
              <a:rPr lang="en-US" sz="3300" dirty="0">
                <a:latin typeface="CS New Athanasius" panose="020B0500000000000000" pitchFamily="34" charset="0"/>
              </a:rPr>
              <a:t> </a:t>
            </a:r>
            <a:r>
              <a:rPr lang="en-US" sz="3300" dirty="0" err="1">
                <a:latin typeface="CS New Athanasius" panose="020B0500000000000000" pitchFamily="34" charset="0"/>
              </a:rPr>
              <a:t>nem</a:t>
            </a:r>
            <a:r>
              <a:rPr lang="en-US" sz="3300" dirty="0">
                <a:latin typeface="CS New Athanasius" panose="020B0500000000000000" pitchFamily="34" charset="0"/>
              </a:rPr>
              <a:t> </a:t>
            </a:r>
            <a:r>
              <a:rPr lang="en-US" sz="3300" dirty="0" err="1">
                <a:latin typeface="CS New Athanasius" panose="020B0500000000000000" pitchFamily="34" charset="0"/>
              </a:rPr>
              <a:t>to;elyl</a:t>
            </a:r>
            <a:r>
              <a:rPr lang="en-US" sz="3300" dirty="0">
                <a:latin typeface="CS New Athanasius" panose="020B0500000000000000" pitchFamily="34" charset="0"/>
              </a:rPr>
              <a:t>.</a:t>
            </a:r>
          </a:p>
        </p:txBody>
      </p:sp>
    </p:spTree>
    <p:extLst>
      <p:ext uri="{BB962C8B-B14F-4D97-AF65-F5344CB8AC3E}">
        <p14:creationId xmlns:p14="http://schemas.microsoft.com/office/powerpoint/2010/main" val="162052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a:xfrm>
            <a:off x="0" y="4370294"/>
            <a:ext cx="9144000" cy="605118"/>
          </a:xfrm>
        </p:spPr>
        <p:txBody>
          <a:bodyPr>
            <a:normAutofit/>
          </a:bodyPr>
          <a:lstStyle/>
          <a:p>
            <a:r>
              <a:rPr lang="ar-EG" sz="3600" dirty="0"/>
              <a:t>نحن الشعوب، المسيحيين، لأن هذا هو الهنا، الحقيقي.</a:t>
            </a:r>
            <a:endParaRPr lang="en-US" sz="3600"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a:xfrm>
            <a:off x="0" y="5903259"/>
            <a:ext cx="9144000" cy="938183"/>
          </a:xfrm>
        </p:spPr>
        <p:txBody>
          <a:bodyPr anchor="t"/>
          <a:lstStyle/>
          <a:p>
            <a:r>
              <a:rPr lang="ar-EG" sz="3400" dirty="0"/>
              <a:t>أنون خاني لاؤس: إن إخريستيانوس</a:t>
            </a:r>
            <a:r>
              <a:rPr lang="en-US" sz="3400" dirty="0"/>
              <a:t> :</a:t>
            </a:r>
            <a:r>
              <a:rPr lang="ar-EG" sz="3400"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a:xfrm>
            <a:off x="0" y="4975413"/>
            <a:ext cx="9144000" cy="927846"/>
          </a:xfrm>
        </p:spPr>
        <p:txBody>
          <a:bodyPr anchor="t"/>
          <a:lstStyle/>
          <a:p>
            <a:pPr>
              <a:lnSpc>
                <a:spcPct val="80000"/>
              </a:lnSpc>
              <a:spcBef>
                <a:spcPts val="0"/>
              </a:spcBef>
            </a:pPr>
            <a:r>
              <a:rPr lang="it-IT" sz="4000" dirty="0"/>
              <a:t>Anon qa nilaoc@ `n`,rictianoc@ </a:t>
            </a:r>
            <a:r>
              <a:rPr lang="pt-BR" sz="4000" dirty="0"/>
              <a:t>vai gar pe penNou]@ `n`aly;inoc.</a:t>
            </a:r>
          </a:p>
        </p:txBody>
      </p:sp>
    </p:spTree>
    <p:extLst>
      <p:ext uri="{BB962C8B-B14F-4D97-AF65-F5344CB8AC3E}">
        <p14:creationId xmlns:p14="http://schemas.microsoft.com/office/powerpoint/2010/main" val="130408894"/>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3365"/>
            <a:ext cx="9144000" cy="782371"/>
          </a:xfrm>
        </p:spPr>
        <p:txBody>
          <a:bodyPr/>
          <a:lstStyle/>
          <a:p>
            <a:r>
              <a:rPr lang="ar-EG" dirty="0"/>
              <a:t>كثيرة هي عجائبك  وغالي هو مجدك</a:t>
            </a:r>
            <a:endParaRPr lang="en-US"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8F74A28D-3609-465C-B644-BBBA5269A52F}"/>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792754028"/>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88669A-8CB7-482F-901C-A00581DD1E77}"/>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B533768-5556-4996-9D45-A01E6E368017}"/>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101DA024-7C52-4B3B-A549-E8594BBEA415}"/>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58311334"/>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dirty="0"/>
              <a:t>عالية هي عجائبك كلها </a:t>
            </a:r>
            <a:r>
              <a:rPr lang="ar-EG" sz="4400" dirty="0"/>
              <a:t>ممجدة هي جميع عظائمك</a:t>
            </a:r>
            <a:endParaRPr lang="en-US" dirty="0"/>
          </a:p>
        </p:txBody>
      </p:sp>
      <p:sp>
        <p:nvSpPr>
          <p:cNvPr id="3" name="Text Placeholder 2"/>
          <p:cNvSpPr>
            <a:spLocks noGrp="1"/>
          </p:cNvSpPr>
          <p:nvPr>
            <p:ph type="body" idx="1"/>
          </p:nvPr>
        </p:nvSpPr>
        <p:spPr>
          <a:xfrm>
            <a:off x="0" y="6149101"/>
            <a:ext cx="9143999" cy="708899"/>
          </a:xfrm>
        </p:spPr>
        <p:txBody>
          <a:bodyPr/>
          <a:lstStyle/>
          <a:p>
            <a:r>
              <a:rPr lang="ar-EG" dirty="0"/>
              <a:t>تينا إتشو إن نا إشفيري تيرو </a:t>
            </a:r>
            <a:r>
              <a:rPr lang="ar-EG" sz="4000" dirty="0"/>
              <a:t>أوأو إيفول إن نيكاس تيرو</a:t>
            </a:r>
            <a:endParaRPr lang="en-US" sz="4000" dirty="0"/>
          </a:p>
        </p:txBody>
      </p:sp>
      <p:sp>
        <p:nvSpPr>
          <p:cNvPr id="4" name="Text Placeholder 3"/>
          <p:cNvSpPr>
            <a:spLocks noGrp="1"/>
          </p:cNvSpPr>
          <p:nvPr>
            <p:ph type="body" sz="quarter" idx="3"/>
          </p:nvPr>
        </p:nvSpPr>
        <p:spPr>
          <a:xfrm>
            <a:off x="-1" y="5105400"/>
            <a:ext cx="9144000" cy="1043701"/>
          </a:xfrm>
        </p:spPr>
        <p:txBody>
          <a:bodyPr anchor="ctr"/>
          <a:lstStyle/>
          <a:p>
            <a:pPr>
              <a:spcBef>
                <a:spcPts val="0"/>
              </a:spcBef>
            </a:pPr>
            <a:r>
              <a:rPr lang="en-US" sz="3800" dirty="0">
                <a:latin typeface="CS New Athanasius" panose="020B0500000000000000" pitchFamily="34" charset="0"/>
              </a:rPr>
              <a:t>}</a:t>
            </a:r>
            <a:r>
              <a:rPr lang="en-US" sz="3800" dirty="0" err="1">
                <a:latin typeface="CS New Athanasius" panose="020B0500000000000000" pitchFamily="34" charset="0"/>
              </a:rPr>
              <a:t>na`tsou</a:t>
            </a:r>
            <a:r>
              <a:rPr lang="en-US" sz="3800" dirty="0">
                <a:latin typeface="CS New Athanasius" panose="020B0500000000000000" pitchFamily="34" charset="0"/>
              </a:rPr>
              <a:t> `</a:t>
            </a:r>
            <a:r>
              <a:rPr lang="en-US" sz="3800" dirty="0" err="1">
                <a:latin typeface="CS New Athanasius" panose="020B0500000000000000" pitchFamily="34" charset="0"/>
              </a:rPr>
              <a:t>nna`svyri</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 </a:t>
            </a:r>
          </a:p>
          <a:p>
            <a:pPr>
              <a:spcBef>
                <a:spcPts val="0"/>
              </a:spcBef>
            </a:pPr>
            <a:r>
              <a:rPr lang="en-US" sz="3800" dirty="0" err="1">
                <a:latin typeface="CS New Athanasius" panose="020B0500000000000000" pitchFamily="34" charset="0"/>
              </a:rPr>
              <a:t>ou`wou</a:t>
            </a:r>
            <a:r>
              <a:rPr lang="en-US" sz="3800" dirty="0">
                <a:latin typeface="CS New Athanasius" panose="020B0500000000000000" pitchFamily="34" charset="0"/>
              </a:rPr>
              <a:t> `</a:t>
            </a:r>
            <a:r>
              <a:rPr lang="en-US" sz="3800" dirty="0" err="1">
                <a:latin typeface="CS New Athanasius" panose="020B0500000000000000" pitchFamily="34" charset="0"/>
              </a:rPr>
              <a:t>ebol</a:t>
            </a:r>
            <a:r>
              <a:rPr lang="en-US" sz="3800" dirty="0">
                <a:latin typeface="CS New Athanasius" panose="020B0500000000000000" pitchFamily="34" charset="0"/>
              </a:rPr>
              <a:t> `</a:t>
            </a:r>
            <a:r>
              <a:rPr lang="en-US" sz="3800" dirty="0" err="1">
                <a:latin typeface="CS New Athanasius" panose="020B0500000000000000" pitchFamily="34" charset="0"/>
              </a:rPr>
              <a:t>nnekac</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a:t>
            </a:r>
          </a:p>
        </p:txBody>
      </p:sp>
    </p:spTree>
    <p:extLst>
      <p:ext uri="{BB962C8B-B14F-4D97-AF65-F5344CB8AC3E}">
        <p14:creationId xmlns:p14="http://schemas.microsoft.com/office/powerpoint/2010/main" val="3666720247"/>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69539"/>
            <a:ext cx="9144000" cy="682357"/>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a:xfrm>
            <a:off x="0" y="6308357"/>
            <a:ext cx="9143999" cy="549643"/>
          </a:xfrm>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5" name="Text Placeholder 4">
            <a:extLst>
              <a:ext uri="{FF2B5EF4-FFF2-40B4-BE49-F238E27FC236}">
                <a16:creationId xmlns:a16="http://schemas.microsoft.com/office/drawing/2014/main" id="{D8E908CE-E8F7-4B83-A52C-DEC35CAE6FE8}"/>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
        <p:nvSpPr>
          <p:cNvPr id="4" name="TextBox 3">
            <a:hlinkClick r:id="rId2" action="ppaction://hlinksldjump"/>
            <a:extLst>
              <a:ext uri="{FF2B5EF4-FFF2-40B4-BE49-F238E27FC236}">
                <a16:creationId xmlns:a16="http://schemas.microsoft.com/office/drawing/2014/main" id="{7FF2ECB0-AFC1-409D-B03A-A14763DB1F06}"/>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6" name="TextBox 5">
            <a:hlinkClick r:id="rId3" action="ppaction://hlinksldjump"/>
            <a:extLst>
              <a:ext uri="{FF2B5EF4-FFF2-40B4-BE49-F238E27FC236}">
                <a16:creationId xmlns:a16="http://schemas.microsoft.com/office/drawing/2014/main" id="{0B1D1266-6D12-42C3-9DC6-D595B86DD0F2}"/>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7" name="TextBox 6">
            <a:hlinkClick r:id="rId4" action="ppaction://hlinksldjump"/>
            <a:extLst>
              <a:ext uri="{FF2B5EF4-FFF2-40B4-BE49-F238E27FC236}">
                <a16:creationId xmlns:a16="http://schemas.microsoft.com/office/drawing/2014/main" id="{6D260C25-5C7A-4632-AC85-F6420DFEBB66}"/>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8" name="TextBox 7">
            <a:hlinkClick r:id="rId2" action="ppaction://hlinksldjump"/>
            <a:extLst>
              <a:ext uri="{FF2B5EF4-FFF2-40B4-BE49-F238E27FC236}">
                <a16:creationId xmlns:a16="http://schemas.microsoft.com/office/drawing/2014/main" id="{9144768F-D2DE-49A8-B64B-7D466AF76300}"/>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9" name="TextBox 8">
            <a:hlinkClick r:id="rId5" action="ppaction://hlinksldjump"/>
            <a:extLst>
              <a:ext uri="{FF2B5EF4-FFF2-40B4-BE49-F238E27FC236}">
                <a16:creationId xmlns:a16="http://schemas.microsoft.com/office/drawing/2014/main" id="{760CF7EB-B925-4C75-BC8C-516902C39D98}"/>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0" name="TextBox 9">
            <a:hlinkClick r:id="rId6" action="ppaction://hlinksldjump"/>
            <a:extLst>
              <a:ext uri="{FF2B5EF4-FFF2-40B4-BE49-F238E27FC236}">
                <a16:creationId xmlns:a16="http://schemas.microsoft.com/office/drawing/2014/main" id="{665BC419-E14E-4358-A49A-9DE74D30E8C5}"/>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1" name="TextBox 10">
            <a:hlinkClick r:id="rId7" action="ppaction://hlinksldjump"/>
            <a:extLst>
              <a:ext uri="{FF2B5EF4-FFF2-40B4-BE49-F238E27FC236}">
                <a16:creationId xmlns:a16="http://schemas.microsoft.com/office/drawing/2014/main" id="{5582D282-0DAA-46B6-AD57-74BE7EFA3E6A}"/>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Tree>
    <p:extLst>
      <p:ext uri="{BB962C8B-B14F-4D97-AF65-F5344CB8AC3E}">
        <p14:creationId xmlns:p14="http://schemas.microsoft.com/office/powerpoint/2010/main" val="1791808233"/>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6D3F-214F-4BB8-AC85-ADEC98001F6A}"/>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عمود النور هي مريم العذراء</a:t>
            </a:r>
            <a:endParaRPr lang="en-GB" dirty="0"/>
          </a:p>
        </p:txBody>
      </p:sp>
      <p:sp>
        <p:nvSpPr>
          <p:cNvPr id="3" name="Text Placeholder 2">
            <a:extLst>
              <a:ext uri="{FF2B5EF4-FFF2-40B4-BE49-F238E27FC236}">
                <a16:creationId xmlns:a16="http://schemas.microsoft.com/office/drawing/2014/main" id="{3360E9D3-64F4-4313-ACEB-F8DBD3D42EAF}"/>
              </a:ext>
            </a:extLst>
          </p:cNvPr>
          <p:cNvSpPr>
            <a:spLocks noGrp="1"/>
          </p:cNvSpPr>
          <p:nvPr>
            <p:ph type="body" idx="1"/>
          </p:nvPr>
        </p:nvSpPr>
        <p:spPr>
          <a:xfrm>
            <a:off x="1" y="6175643"/>
            <a:ext cx="9143999" cy="682357"/>
          </a:xfrm>
        </p:spPr>
        <p:txBody>
          <a:bodyPr/>
          <a:lstStyle/>
          <a:p>
            <a:r>
              <a:rPr lang="ar-EG" sz="3600" b="1" i="0" kern="1200" dirty="0">
                <a:solidFill>
                  <a:schemeClr val="lt1"/>
                </a:solidFill>
                <a:latin typeface="+mn-lt"/>
                <a:ea typeface="+mn-ea"/>
                <a:cs typeface="+mn-cs"/>
              </a:rPr>
              <a:t>أووستيلوس إيتيه إير أووأويني : بيه ماريا تي بارثينوس</a:t>
            </a:r>
            <a:endParaRPr lang="ar-SA" sz="5400" b="1" dirty="0"/>
          </a:p>
        </p:txBody>
      </p:sp>
      <p:sp>
        <p:nvSpPr>
          <p:cNvPr id="5" name="Text Placeholder 4">
            <a:extLst>
              <a:ext uri="{FF2B5EF4-FFF2-40B4-BE49-F238E27FC236}">
                <a16:creationId xmlns:a16="http://schemas.microsoft.com/office/drawing/2014/main" id="{EF949412-943E-47DD-88E9-0910854D60EB}"/>
              </a:ext>
            </a:extLst>
          </p:cNvPr>
          <p:cNvSpPr>
            <a:spLocks noGrp="1"/>
          </p:cNvSpPr>
          <p:nvPr>
            <p:ph type="body" sz="quarter" idx="3"/>
          </p:nvPr>
        </p:nvSpPr>
        <p:spPr>
          <a:xfrm>
            <a:off x="0" y="5324511"/>
            <a:ext cx="9144000" cy="682357"/>
          </a:xfrm>
        </p:spPr>
        <p:txBody>
          <a:bodyPr/>
          <a:lstStyle/>
          <a:p>
            <a:r>
              <a:rPr lang="pt-BR" sz="3800" dirty="0">
                <a:latin typeface="CS New Athanasius" panose="020B0500000000000000" pitchFamily="34" charset="0"/>
              </a:rPr>
              <a:t>Ou`ctulloc `ete `erouwini@ pe Maria ]par;enoc.</a:t>
            </a:r>
          </a:p>
        </p:txBody>
      </p:sp>
    </p:spTree>
    <p:extLst>
      <p:ext uri="{BB962C8B-B14F-4D97-AF65-F5344CB8AC3E}">
        <p14:creationId xmlns:p14="http://schemas.microsoft.com/office/powerpoint/2010/main" val="1814612993"/>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709328C-6864-4B39-9C1C-86875E454742}"/>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80070629"/>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A4A-B36C-4243-871E-81828ECA40A2}"/>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صابرة هذه العذراء وحسنة هي بتوليتها</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AC012001-65F0-4F28-B927-5F6E10B205B3}"/>
              </a:ext>
            </a:extLst>
          </p:cNvPr>
          <p:cNvSpPr>
            <a:spLocks noGrp="1"/>
          </p:cNvSpPr>
          <p:nvPr>
            <p:ph type="body" idx="1"/>
          </p:nvPr>
        </p:nvSpPr>
        <p:spPr/>
        <p:txBody>
          <a:bodyPr/>
          <a:lstStyle/>
          <a:p>
            <a:r>
              <a:rPr lang="ar-EG" sz="3200" dirty="0"/>
              <a:t>سين تيرﭬين إيطاي بارثينوس هان إثميتين نيس : إنتيس بارثينيا</a:t>
            </a:r>
          </a:p>
        </p:txBody>
      </p:sp>
      <p:sp>
        <p:nvSpPr>
          <p:cNvPr id="5" name="Text Placeholder 4">
            <a:extLst>
              <a:ext uri="{FF2B5EF4-FFF2-40B4-BE49-F238E27FC236}">
                <a16:creationId xmlns:a16="http://schemas.microsoft.com/office/drawing/2014/main" id="{31C62E49-6D2D-4194-9D2D-F33EEC665466}"/>
              </a:ext>
            </a:extLst>
          </p:cNvPr>
          <p:cNvSpPr>
            <a:spLocks noGrp="1"/>
          </p:cNvSpPr>
          <p:nvPr>
            <p:ph type="body" sz="quarter" idx="3"/>
          </p:nvPr>
        </p:nvSpPr>
        <p:spPr>
          <a:xfrm>
            <a:off x="0" y="5597419"/>
            <a:ext cx="9144000" cy="682357"/>
          </a:xfrm>
        </p:spPr>
        <p:txBody>
          <a:bodyPr/>
          <a:lstStyle/>
          <a:p>
            <a:r>
              <a:rPr lang="en-GB" sz="4000" dirty="0" err="1">
                <a:latin typeface="CS New Athanasius" panose="020B0500000000000000" pitchFamily="34" charset="0"/>
              </a:rPr>
              <a:t>Cunterbin</a:t>
            </a:r>
            <a:r>
              <a:rPr lang="en-GB" sz="4000" dirty="0">
                <a:latin typeface="CS New Athanasius" panose="020B0500000000000000" pitchFamily="34" charset="0"/>
              </a:rPr>
              <a:t> `</a:t>
            </a:r>
            <a:r>
              <a:rPr lang="en-GB" sz="4000" dirty="0" err="1">
                <a:latin typeface="CS New Athanasius" panose="020B0500000000000000" pitchFamily="34" charset="0"/>
              </a:rPr>
              <a:t>etai</a:t>
            </a:r>
            <a:r>
              <a:rPr lang="en-GB" sz="4000" dirty="0">
                <a:latin typeface="CS New Athanasius" panose="020B0500000000000000" pitchFamily="34" charset="0"/>
              </a:rPr>
              <a:t> </a:t>
            </a:r>
            <a:r>
              <a:rPr lang="en-GB" sz="4000" dirty="0" err="1">
                <a:latin typeface="CS New Athanasius" panose="020B0500000000000000" pitchFamily="34" charset="0"/>
              </a:rPr>
              <a:t>par;enoc</a:t>
            </a:r>
            <a:r>
              <a:rPr lang="en-GB" sz="4000" dirty="0">
                <a:latin typeface="CS New Athanasius" panose="020B0500000000000000" pitchFamily="34" charset="0"/>
              </a:rPr>
              <a:t>@ </a:t>
            </a:r>
            <a:r>
              <a:rPr lang="en-GB" sz="4000" dirty="0" err="1">
                <a:latin typeface="CS New Athanasius" panose="020B0500000000000000" pitchFamily="34" charset="0"/>
              </a:rPr>
              <a:t>han</a:t>
            </a:r>
            <a:r>
              <a:rPr lang="en-GB" sz="4000" dirty="0">
                <a:latin typeface="CS New Athanasius" panose="020B0500000000000000" pitchFamily="34" charset="0"/>
              </a:rPr>
              <a:t> `;</a:t>
            </a:r>
            <a:r>
              <a:rPr lang="en-GB" sz="4000" dirty="0" err="1">
                <a:latin typeface="CS New Athanasius" panose="020B0500000000000000" pitchFamily="34" charset="0"/>
              </a:rPr>
              <a:t>metennec</a:t>
            </a:r>
            <a:r>
              <a:rPr lang="en-GB" sz="4000" dirty="0">
                <a:latin typeface="CS New Athanasius" panose="020B0500000000000000" pitchFamily="34" charset="0"/>
              </a:rPr>
              <a:t> `</a:t>
            </a:r>
            <a:r>
              <a:rPr lang="en-GB" sz="4000" dirty="0" err="1">
                <a:latin typeface="CS New Athanasius" panose="020B0500000000000000" pitchFamily="34" charset="0"/>
              </a:rPr>
              <a:t>ntecpar;eni`a</a:t>
            </a:r>
            <a:r>
              <a:rPr lang="en-GB" sz="4000" dirty="0">
                <a:latin typeface="CS New Athanasius" panose="020B0500000000000000" pitchFamily="34" charset="0"/>
              </a:rPr>
              <a:t>.</a:t>
            </a:r>
          </a:p>
        </p:txBody>
      </p:sp>
    </p:spTree>
    <p:extLst>
      <p:ext uri="{BB962C8B-B14F-4D97-AF65-F5344CB8AC3E}">
        <p14:creationId xmlns:p14="http://schemas.microsoft.com/office/powerpoint/2010/main" val="180804443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1" y="4370294"/>
            <a:ext cx="9144000" cy="704014"/>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AB5E1E39-A326-4C70-B8C6-DF320D46ECB7}"/>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735023130"/>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EA3-8434-40BE-B1DC-C3A336280487}"/>
              </a:ext>
            </a:extLst>
          </p:cNvPr>
          <p:cNvSpPr>
            <a:spLocks noGrp="1"/>
          </p:cNvSpPr>
          <p:nvPr>
            <p:ph type="title"/>
          </p:nvPr>
        </p:nvSpPr>
        <p:spPr/>
        <p:txBody>
          <a:bodyPr/>
          <a:lstStyle/>
          <a:p>
            <a:r>
              <a:rPr lang="ar-EG" sz="4400" b="1" i="0" kern="1200" dirty="0">
                <a:solidFill>
                  <a:schemeClr val="lt1"/>
                </a:solidFill>
                <a:latin typeface="+mn-lt"/>
                <a:ea typeface="+mn-ea"/>
                <a:cs typeface="+mn-cs"/>
              </a:rPr>
              <a:t>من أجل هذا مخلصنا رفعها الي ملكوته</a:t>
            </a:r>
            <a:endParaRPr lang="en-GB" dirty="0"/>
          </a:p>
        </p:txBody>
      </p:sp>
      <p:sp>
        <p:nvSpPr>
          <p:cNvPr id="3" name="Text Placeholder 2">
            <a:extLst>
              <a:ext uri="{FF2B5EF4-FFF2-40B4-BE49-F238E27FC236}">
                <a16:creationId xmlns:a16="http://schemas.microsoft.com/office/drawing/2014/main" id="{6635C420-D6B3-4810-8AB0-7CA7C35CD6FB}"/>
              </a:ext>
            </a:extLst>
          </p:cNvPr>
          <p:cNvSpPr>
            <a:spLocks noGrp="1"/>
          </p:cNvSpPr>
          <p:nvPr>
            <p:ph type="body" idx="1"/>
          </p:nvPr>
        </p:nvSpPr>
        <p:spPr/>
        <p:txBody>
          <a:bodyPr/>
          <a:lstStyle/>
          <a:p>
            <a:r>
              <a:rPr lang="ar-EG" sz="3600" b="1" i="0" kern="1200" dirty="0">
                <a:solidFill>
                  <a:schemeClr val="lt1"/>
                </a:solidFill>
                <a:latin typeface="+mn-lt"/>
                <a:ea typeface="+mn-ea"/>
                <a:cs typeface="+mn-cs"/>
              </a:rPr>
              <a:t>إثﭬيه فاي إيه بين صوتير : أولس إيخون إيه تيف ميت أورو</a:t>
            </a:r>
            <a:endParaRPr lang="ar-SA" sz="5400" b="1" dirty="0"/>
          </a:p>
        </p:txBody>
      </p:sp>
      <p:sp>
        <p:nvSpPr>
          <p:cNvPr id="4" name="Text Placeholder 3">
            <a:extLst>
              <a:ext uri="{FF2B5EF4-FFF2-40B4-BE49-F238E27FC236}">
                <a16:creationId xmlns:a16="http://schemas.microsoft.com/office/drawing/2014/main" id="{8473433F-18B7-423F-A48B-4114397EEC1D}"/>
              </a:ext>
            </a:extLst>
          </p:cNvPr>
          <p:cNvSpPr>
            <a:spLocks noGrp="1"/>
          </p:cNvSpPr>
          <p:nvPr>
            <p:ph type="body" sz="quarter" idx="3"/>
          </p:nvPr>
        </p:nvSpPr>
        <p:spPr>
          <a:xfrm>
            <a:off x="-1" y="5284360"/>
            <a:ext cx="9144000" cy="682357"/>
          </a:xfrm>
        </p:spPr>
        <p:txBody>
          <a:bodyPr/>
          <a:lstStyle/>
          <a:p>
            <a:r>
              <a:rPr lang="pt-BR" sz="3700" dirty="0">
                <a:latin typeface="CS New Athanasius" panose="020B0500000000000000" pitchFamily="34" charset="0"/>
              </a:rPr>
              <a:t>E;be vai `ePencwtyr@ olc `eqoun etefmetouro.</a:t>
            </a:r>
          </a:p>
        </p:txBody>
      </p:sp>
    </p:spTree>
    <p:extLst>
      <p:ext uri="{BB962C8B-B14F-4D97-AF65-F5344CB8AC3E}">
        <p14:creationId xmlns:p14="http://schemas.microsoft.com/office/powerpoint/2010/main" val="3167171046"/>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47543FB-69A6-4833-9A6C-6B68ED6446D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962901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149761281"/>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9C2-008F-4EB9-AED8-0B1390D9E499}"/>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وأعطاها الخيرات التي لم تراها عين</a:t>
            </a:r>
            <a:endParaRPr lang="en-GB" sz="4000" dirty="0"/>
          </a:p>
        </p:txBody>
      </p:sp>
      <p:sp>
        <p:nvSpPr>
          <p:cNvPr id="3" name="Text Placeholder 2">
            <a:extLst>
              <a:ext uri="{FF2B5EF4-FFF2-40B4-BE49-F238E27FC236}">
                <a16:creationId xmlns:a16="http://schemas.microsoft.com/office/drawing/2014/main" id="{72A1A8D0-93AD-4489-9E87-9534034278BC}"/>
              </a:ext>
            </a:extLst>
          </p:cNvPr>
          <p:cNvSpPr>
            <a:spLocks noGrp="1"/>
          </p:cNvSpPr>
          <p:nvPr>
            <p:ph type="body" idx="1"/>
          </p:nvPr>
        </p:nvSpPr>
        <p:spPr/>
        <p:txBody>
          <a:bodyPr/>
          <a:lstStyle/>
          <a:p>
            <a:r>
              <a:rPr lang="ar-EG" sz="3600" b="1" i="0" kern="1200" dirty="0">
                <a:solidFill>
                  <a:schemeClr val="lt1"/>
                </a:solidFill>
                <a:latin typeface="+mn-lt"/>
                <a:ea typeface="+mn-ea"/>
                <a:cs typeface="+mn-cs"/>
              </a:rPr>
              <a:t>آفتي ناس إنني آغاثون : ني إيتيه إمبيه ﭬال ناﭫ إير أوأوو</a:t>
            </a:r>
            <a:endParaRPr lang="ar-SA" sz="5400" b="1" dirty="0"/>
          </a:p>
        </p:txBody>
      </p:sp>
      <p:sp>
        <p:nvSpPr>
          <p:cNvPr id="4" name="Text Placeholder 3">
            <a:extLst>
              <a:ext uri="{FF2B5EF4-FFF2-40B4-BE49-F238E27FC236}">
                <a16:creationId xmlns:a16="http://schemas.microsoft.com/office/drawing/2014/main" id="{9E023DE7-EE32-4539-A0F8-B6C99D1F3825}"/>
              </a:ext>
            </a:extLst>
          </p:cNvPr>
          <p:cNvSpPr>
            <a:spLocks noGrp="1"/>
          </p:cNvSpPr>
          <p:nvPr>
            <p:ph type="body" sz="quarter" idx="3"/>
          </p:nvPr>
        </p:nvSpPr>
        <p:spPr/>
        <p:txBody>
          <a:bodyPr/>
          <a:lstStyle/>
          <a:p>
            <a:r>
              <a:rPr lang="da-DK" sz="3800" b="0" i="0" dirty="0">
                <a:latin typeface="CS New Athanasius" panose="020B0500000000000000" pitchFamily="34" charset="0"/>
              </a:rPr>
              <a:t>Af] nac `nni`aga;on@ ny`ete `mpe bal nau`erwou.</a:t>
            </a:r>
          </a:p>
        </p:txBody>
      </p:sp>
    </p:spTree>
    <p:extLst>
      <p:ext uri="{BB962C8B-B14F-4D97-AF65-F5344CB8AC3E}">
        <p14:creationId xmlns:p14="http://schemas.microsoft.com/office/powerpoint/2010/main" val="2677983846"/>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85911"/>
            <a:ext cx="9144000" cy="665986"/>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C9B6B15-DEA5-4CAC-B804-4EED7921CC2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25295633"/>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2AE-9DF3-4AEF-B351-D67736D6547C}"/>
              </a:ext>
            </a:extLst>
          </p:cNvPr>
          <p:cNvSpPr>
            <a:spLocks noGrp="1"/>
          </p:cNvSpPr>
          <p:nvPr>
            <p:ph type="title"/>
          </p:nvPr>
        </p:nvSpPr>
        <p:spPr/>
        <p:txBody>
          <a:bodyPr/>
          <a:lstStyle/>
          <a:p>
            <a:r>
              <a:rPr lang="ar-EG" dirty="0"/>
              <a:t>انت هي البرج العالي كقول الحكيم</a:t>
            </a:r>
            <a:endParaRPr lang="en-GB" dirty="0"/>
          </a:p>
        </p:txBody>
      </p:sp>
      <p:sp>
        <p:nvSpPr>
          <p:cNvPr id="3" name="Text Placeholder 2">
            <a:extLst>
              <a:ext uri="{FF2B5EF4-FFF2-40B4-BE49-F238E27FC236}">
                <a16:creationId xmlns:a16="http://schemas.microsoft.com/office/drawing/2014/main" id="{42A96E0E-0217-4E86-8DCA-2A1110F94428}"/>
              </a:ext>
            </a:extLst>
          </p:cNvPr>
          <p:cNvSpPr>
            <a:spLocks noGrp="1"/>
          </p:cNvSpPr>
          <p:nvPr>
            <p:ph type="body" idx="1"/>
          </p:nvPr>
        </p:nvSpPr>
        <p:spPr/>
        <p:txBody>
          <a:bodyPr anchor="ctr"/>
          <a:lstStyle/>
          <a:p>
            <a:r>
              <a:rPr lang="ar-EG" sz="3200" dirty="0"/>
              <a:t>إنثو غار بيه بيرغوس : إتتشوسي : كاطا إبصاﭽي إمبي صوفوس</a:t>
            </a:r>
          </a:p>
        </p:txBody>
      </p:sp>
      <p:sp>
        <p:nvSpPr>
          <p:cNvPr id="4" name="Text Placeholder 3">
            <a:extLst>
              <a:ext uri="{FF2B5EF4-FFF2-40B4-BE49-F238E27FC236}">
                <a16:creationId xmlns:a16="http://schemas.microsoft.com/office/drawing/2014/main" id="{CCDF43BC-289C-48C7-930F-AFC74128521D}"/>
              </a:ext>
            </a:extLst>
          </p:cNvPr>
          <p:cNvSpPr>
            <a:spLocks noGrp="1"/>
          </p:cNvSpPr>
          <p:nvPr>
            <p:ph type="body" sz="quarter" idx="3"/>
          </p:nvPr>
        </p:nvSpPr>
        <p:spPr/>
        <p:txBody>
          <a:bodyPr/>
          <a:lstStyle/>
          <a:p>
            <a:r>
              <a:rPr lang="en-GB" sz="3600" dirty="0">
                <a:latin typeface="CS New Athanasius" panose="020B0500000000000000" pitchFamily="34" charset="0"/>
              </a:rPr>
              <a:t>`</a:t>
            </a:r>
            <a:r>
              <a:rPr lang="en-GB" sz="3600" dirty="0" err="1">
                <a:latin typeface="CS New Athanasius" panose="020B0500000000000000" pitchFamily="34" charset="0"/>
              </a:rPr>
              <a:t>N;o</a:t>
            </a:r>
            <a:r>
              <a:rPr lang="en-GB" sz="3600" dirty="0">
                <a:latin typeface="CS New Athanasius" panose="020B0500000000000000" pitchFamily="34" charset="0"/>
              </a:rPr>
              <a:t> gar pe </a:t>
            </a:r>
            <a:r>
              <a:rPr lang="en-GB" sz="3600" dirty="0" err="1">
                <a:latin typeface="CS New Athanasius" panose="020B0500000000000000" pitchFamily="34" charset="0"/>
              </a:rPr>
              <a:t>pergoc</a:t>
            </a:r>
            <a:r>
              <a:rPr lang="en-GB" sz="3600" dirty="0">
                <a:latin typeface="CS New Athanasius" panose="020B0500000000000000" pitchFamily="34" charset="0"/>
              </a:rPr>
              <a:t> et[</a:t>
            </a:r>
            <a:r>
              <a:rPr lang="en-GB" sz="3600" dirty="0" err="1">
                <a:latin typeface="CS New Athanasius" panose="020B0500000000000000" pitchFamily="34" charset="0"/>
              </a:rPr>
              <a:t>oci</a:t>
            </a:r>
            <a:r>
              <a:rPr lang="en-GB" sz="3600" dirty="0">
                <a:latin typeface="CS New Athanasius" panose="020B0500000000000000" pitchFamily="34" charset="0"/>
              </a:rPr>
              <a:t>@ kata `</a:t>
            </a:r>
            <a:r>
              <a:rPr lang="en-GB" sz="3600" dirty="0" err="1">
                <a:latin typeface="CS New Athanasius" panose="020B0500000000000000" pitchFamily="34" charset="0"/>
              </a:rPr>
              <a:t>pcaji</a:t>
            </a:r>
            <a:r>
              <a:rPr lang="en-GB" sz="3600" dirty="0">
                <a:latin typeface="CS New Athanasius" panose="020B0500000000000000" pitchFamily="34" charset="0"/>
              </a:rPr>
              <a:t> `</a:t>
            </a:r>
            <a:r>
              <a:rPr lang="en-GB" sz="3600" dirty="0" err="1">
                <a:latin typeface="CS New Athanasius" panose="020B0500000000000000" pitchFamily="34" charset="0"/>
              </a:rPr>
              <a:t>mpicovoc</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3800457654"/>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2463"/>
            <a:ext cx="9144000" cy="679433"/>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E95FD870-4939-41B6-8D77-2B899251C4B0}"/>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1735651"/>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72A5-4037-431A-96D2-B9382A0A7B7C}"/>
              </a:ext>
            </a:extLst>
          </p:cNvPr>
          <p:cNvSpPr>
            <a:spLocks noGrp="1"/>
          </p:cNvSpPr>
          <p:nvPr>
            <p:ph type="title"/>
          </p:nvPr>
        </p:nvSpPr>
        <p:spPr/>
        <p:txBody>
          <a:bodyPr>
            <a:normAutofit/>
          </a:bodyPr>
          <a:lstStyle/>
          <a:p>
            <a:r>
              <a:rPr lang="ar-EG" dirty="0">
                <a:solidFill>
                  <a:schemeClr val="lt1"/>
                </a:solidFill>
                <a:latin typeface="+mn-lt"/>
                <a:ea typeface="+mn-ea"/>
                <a:cs typeface="+mn-cs"/>
              </a:rPr>
              <a:t>انت هي خلاص آدم وبنيه معه</a:t>
            </a:r>
            <a:endParaRPr lang="en-GB" dirty="0"/>
          </a:p>
        </p:txBody>
      </p:sp>
      <p:sp>
        <p:nvSpPr>
          <p:cNvPr id="3" name="Text Placeholder 2">
            <a:extLst>
              <a:ext uri="{FF2B5EF4-FFF2-40B4-BE49-F238E27FC236}">
                <a16:creationId xmlns:a16="http://schemas.microsoft.com/office/drawing/2014/main" id="{56A9A0BF-A1AE-4EF4-9DA6-2785E08634A8}"/>
              </a:ext>
            </a:extLst>
          </p:cNvPr>
          <p:cNvSpPr>
            <a:spLocks noGrp="1"/>
          </p:cNvSpPr>
          <p:nvPr>
            <p:ph type="body" idx="1"/>
          </p:nvPr>
        </p:nvSpPr>
        <p:spPr/>
        <p:txBody>
          <a:bodyPr/>
          <a:lstStyle/>
          <a:p>
            <a:r>
              <a:rPr lang="ar-EG" sz="3600" dirty="0">
                <a:solidFill>
                  <a:schemeClr val="lt1"/>
                </a:solidFill>
                <a:latin typeface="+mn-lt"/>
                <a:cs typeface="+mn-cs"/>
              </a:rPr>
              <a:t>إنثو غار أووصوتي إن آدام نيم نيف شيري تيرو إﭬصوب </a:t>
            </a:r>
            <a:endParaRPr lang="ar-SA" sz="5400" dirty="0"/>
          </a:p>
        </p:txBody>
      </p:sp>
      <p:sp>
        <p:nvSpPr>
          <p:cNvPr id="5" name="Text Placeholder 4">
            <a:extLst>
              <a:ext uri="{FF2B5EF4-FFF2-40B4-BE49-F238E27FC236}">
                <a16:creationId xmlns:a16="http://schemas.microsoft.com/office/drawing/2014/main" id="{D66DB9B1-04AA-474A-8E46-002E3032EA0A}"/>
              </a:ext>
            </a:extLst>
          </p:cNvPr>
          <p:cNvSpPr>
            <a:spLocks noGrp="1"/>
          </p:cNvSpPr>
          <p:nvPr>
            <p:ph type="body" sz="quarter" idx="3"/>
          </p:nvPr>
        </p:nvSpPr>
        <p:spPr/>
        <p:txBody>
          <a:bodyPr/>
          <a:lstStyle/>
          <a:p>
            <a:r>
              <a:rPr lang="pt-BR" sz="3500" dirty="0">
                <a:latin typeface="CS New Athanasius" panose="020B0500000000000000" pitchFamily="34" charset="0"/>
              </a:rPr>
              <a:t>`N;o gar oucw] `n`Adam@ nem nefsyri tyrou eucop.</a:t>
            </a:r>
          </a:p>
        </p:txBody>
      </p:sp>
    </p:spTree>
    <p:extLst>
      <p:ext uri="{BB962C8B-B14F-4D97-AF65-F5344CB8AC3E}">
        <p14:creationId xmlns:p14="http://schemas.microsoft.com/office/powerpoint/2010/main" val="1527554618"/>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2" y="1477535"/>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5236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8" name="Text Placeholder 4">
            <a:extLst>
              <a:ext uri="{FF2B5EF4-FFF2-40B4-BE49-F238E27FC236}">
                <a16:creationId xmlns:a16="http://schemas.microsoft.com/office/drawing/2014/main" id="{37ACE8E3-AB96-4E9A-AC1A-F827BF22BC8E}"/>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653214282"/>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DA8-C726-4C89-8ACA-AE238F245C9E}"/>
              </a:ext>
            </a:extLst>
          </p:cNvPr>
          <p:cNvSpPr>
            <a:spLocks noGrp="1"/>
          </p:cNvSpPr>
          <p:nvPr>
            <p:ph type="title"/>
          </p:nvPr>
        </p:nvSpPr>
        <p:spPr>
          <a:xfrm>
            <a:off x="0" y="4373365"/>
            <a:ext cx="9144000" cy="782371"/>
          </a:xfrm>
        </p:spPr>
        <p:txBody>
          <a:bodyPr>
            <a:normAutofit/>
          </a:bodyPr>
          <a:lstStyle/>
          <a:p>
            <a:r>
              <a:rPr lang="ar-EG" sz="4000" dirty="0">
                <a:solidFill>
                  <a:schemeClr val="lt1"/>
                </a:solidFill>
                <a:latin typeface="+mn-lt"/>
                <a:ea typeface="+mn-ea"/>
                <a:cs typeface="+mn-cs"/>
              </a:rPr>
              <a:t>أنت هي بالحقيقة العروس النقية</a:t>
            </a:r>
            <a:endParaRPr lang="en-GB" sz="4000" dirty="0"/>
          </a:p>
        </p:txBody>
      </p:sp>
      <p:sp>
        <p:nvSpPr>
          <p:cNvPr id="3" name="Text Placeholder 2">
            <a:extLst>
              <a:ext uri="{FF2B5EF4-FFF2-40B4-BE49-F238E27FC236}">
                <a16:creationId xmlns:a16="http://schemas.microsoft.com/office/drawing/2014/main" id="{F76191FD-7C4C-4F1F-AD10-A65838D2B086}"/>
              </a:ext>
            </a:extLst>
          </p:cNvPr>
          <p:cNvSpPr>
            <a:spLocks noGrp="1"/>
          </p:cNvSpPr>
          <p:nvPr>
            <p:ph type="body" idx="1"/>
          </p:nvPr>
        </p:nvSpPr>
        <p:spPr/>
        <p:txBody>
          <a:bodyPr/>
          <a:lstStyle/>
          <a:p>
            <a:r>
              <a:rPr lang="ar-EG" dirty="0">
                <a:solidFill>
                  <a:schemeClr val="lt1"/>
                </a:solidFill>
                <a:latin typeface="+mn-lt"/>
                <a:cs typeface="+mn-cs"/>
              </a:rPr>
              <a:t>إنثو غار آليثينون : بي ما إنشيليت إنكاثاروس</a:t>
            </a:r>
            <a:endParaRPr lang="ar-SA" sz="6000" dirty="0"/>
          </a:p>
        </p:txBody>
      </p:sp>
      <p:sp>
        <p:nvSpPr>
          <p:cNvPr id="5" name="Text Placeholder 4">
            <a:extLst>
              <a:ext uri="{FF2B5EF4-FFF2-40B4-BE49-F238E27FC236}">
                <a16:creationId xmlns:a16="http://schemas.microsoft.com/office/drawing/2014/main" id="{E199D8D4-17A8-4921-9AA0-5B151EAC44A9}"/>
              </a:ext>
            </a:extLst>
          </p:cNvPr>
          <p:cNvSpPr>
            <a:spLocks noGrp="1"/>
          </p:cNvSpPr>
          <p:nvPr>
            <p:ph type="body" sz="quarter" idx="3"/>
          </p:nvPr>
        </p:nvSpPr>
        <p:spPr/>
        <p:txBody>
          <a:bodyPr/>
          <a:lstStyle/>
          <a:p>
            <a:r>
              <a:rPr lang="pt-BR" sz="4000" dirty="0">
                <a:latin typeface="CS New Athanasius" panose="020B0500000000000000" pitchFamily="34" charset="0"/>
              </a:rPr>
              <a:t>N;o gar `aly;inon@ pima`nselet `nka;aroc</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83379862"/>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D0A08F9-AB09-4785-8C2E-23221F8FF64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91605004"/>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5" y="165602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B35B725-6CC7-4536-86E8-F12E3C4323D0}"/>
              </a:ext>
            </a:extLst>
          </p:cNvPr>
          <p:cNvSpPr>
            <a:spLocks noGrp="1"/>
          </p:cNvSpPr>
          <p:nvPr>
            <p:ph type="title"/>
          </p:nvPr>
        </p:nvSpPr>
        <p:spPr>
          <a:xfrm>
            <a:off x="-1" y="4338225"/>
            <a:ext cx="9144000" cy="717869"/>
          </a:xfrm>
        </p:spPr>
        <p:txBody>
          <a:bodyPr>
            <a:normAutofit/>
          </a:bodyPr>
          <a:lstStyle/>
          <a:p>
            <a:r>
              <a:rPr lang="ar-EG" sz="4000" dirty="0">
                <a:solidFill>
                  <a:schemeClr val="lt1"/>
                </a:solidFill>
                <a:latin typeface="+mn-lt"/>
                <a:ea typeface="+mn-ea"/>
                <a:cs typeface="+mn-cs"/>
              </a:rPr>
              <a:t>مريم فرح الملائكة مريم فخر الرسل</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E789DCA1-EE03-44FB-BB42-82AB71BE8183}"/>
              </a:ext>
            </a:extLst>
          </p:cNvPr>
          <p:cNvSpPr>
            <a:spLocks noGrp="1"/>
          </p:cNvSpPr>
          <p:nvPr>
            <p:ph type="body" idx="1"/>
          </p:nvPr>
        </p:nvSpPr>
        <p:spPr/>
        <p:txBody>
          <a:bodyPr/>
          <a:lstStyle/>
          <a:p>
            <a:r>
              <a:rPr lang="ar-EG" sz="3200" dirty="0">
                <a:solidFill>
                  <a:schemeClr val="lt1"/>
                </a:solidFill>
                <a:latin typeface="+mn-lt"/>
                <a:cs typeface="+mn-cs"/>
              </a:rPr>
              <a:t>ماريا إفراشي إنني آنجيلوس : ماريا إبشوشو إنني آبوسطولوس</a:t>
            </a:r>
            <a:endParaRPr lang="en-GB" sz="3200" dirty="0"/>
          </a:p>
        </p:txBody>
      </p:sp>
      <p:sp>
        <p:nvSpPr>
          <p:cNvPr id="5" name="Text Placeholder 4">
            <a:extLst>
              <a:ext uri="{FF2B5EF4-FFF2-40B4-BE49-F238E27FC236}">
                <a16:creationId xmlns:a16="http://schemas.microsoft.com/office/drawing/2014/main" id="{D7A79050-5C8C-4AB2-AFF6-170BCB03BDA7}"/>
              </a:ext>
            </a:extLst>
          </p:cNvPr>
          <p:cNvSpPr>
            <a:spLocks noGrp="1"/>
          </p:cNvSpPr>
          <p:nvPr>
            <p:ph type="body" sz="quarter" idx="3"/>
          </p:nvPr>
        </p:nvSpPr>
        <p:spPr>
          <a:xfrm>
            <a:off x="8965" y="5056094"/>
            <a:ext cx="9144000" cy="1183341"/>
          </a:xfrm>
        </p:spPr>
        <p:txBody>
          <a:bodyPr/>
          <a:lstStyle/>
          <a:p>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vrasi</a:t>
            </a:r>
            <a:r>
              <a:rPr lang="en-US" sz="4000" dirty="0">
                <a:latin typeface="CS New Athanasius" panose="020B0500000000000000" pitchFamily="34" charset="0"/>
              </a:rPr>
              <a:t> `</a:t>
            </a:r>
            <a:r>
              <a:rPr lang="en-US" sz="4000" dirty="0" err="1">
                <a:latin typeface="CS New Athanasius" panose="020B0500000000000000" pitchFamily="34" charset="0"/>
              </a:rPr>
              <a:t>nni`aggeloc</a:t>
            </a:r>
            <a:r>
              <a:rPr lang="en-US" sz="4000" dirty="0">
                <a:latin typeface="CS New Athanasius" panose="020B0500000000000000" pitchFamily="34" charset="0"/>
              </a:rPr>
              <a:t>@ </a:t>
            </a:r>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psousou</a:t>
            </a:r>
            <a:r>
              <a:rPr lang="en-US" sz="4000" dirty="0">
                <a:latin typeface="CS New Athanasius" panose="020B0500000000000000" pitchFamily="34" charset="0"/>
              </a:rPr>
              <a:t> `</a:t>
            </a:r>
            <a:r>
              <a:rPr lang="en-US" sz="4000" dirty="0" err="1">
                <a:latin typeface="CS New Athanasius" panose="020B0500000000000000" pitchFamily="34" charset="0"/>
              </a:rPr>
              <a:t>nni`apoctoloc</a:t>
            </a:r>
            <a:r>
              <a:rPr lang="en-US" sz="4000" dirty="0">
                <a:latin typeface="CS New Athanasius" panose="020B0500000000000000" pitchFamily="34" charset="0"/>
              </a:rPr>
              <a:t>.</a:t>
            </a:r>
          </a:p>
        </p:txBody>
      </p:sp>
    </p:spTree>
    <p:extLst>
      <p:ext uri="{BB962C8B-B14F-4D97-AF65-F5344CB8AC3E}">
        <p14:creationId xmlns:p14="http://schemas.microsoft.com/office/powerpoint/2010/main" val="215936922"/>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2" y="4336890"/>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6" name="TextBox 5">
            <a:hlinkClick r:id="rId2" action="ppaction://hlinksldjump"/>
            <a:extLst>
              <a:ext uri="{FF2B5EF4-FFF2-40B4-BE49-F238E27FC236}">
                <a16:creationId xmlns:a16="http://schemas.microsoft.com/office/drawing/2014/main" id="{EBFBD10E-C547-4768-AC56-2087C5DD2B47}"/>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272DE871-8137-46FA-9EF1-14D99BC08D73}"/>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E464F5A5-B1A6-46E8-B059-3449FA2E067C}"/>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9" name="TextBox 8">
            <a:hlinkClick r:id="rId2" action="ppaction://hlinksldjump"/>
            <a:extLst>
              <a:ext uri="{FF2B5EF4-FFF2-40B4-BE49-F238E27FC236}">
                <a16:creationId xmlns:a16="http://schemas.microsoft.com/office/drawing/2014/main" id="{0F00F109-9EA9-42C8-BB15-3794C6D46474}"/>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10" name="TextBox 9">
            <a:hlinkClick r:id="rId5" action="ppaction://hlinksldjump"/>
            <a:extLst>
              <a:ext uri="{FF2B5EF4-FFF2-40B4-BE49-F238E27FC236}">
                <a16:creationId xmlns:a16="http://schemas.microsoft.com/office/drawing/2014/main" id="{3A656A5F-F722-4298-BD3F-427BD61E8F40}"/>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6" action="ppaction://hlinksldjump"/>
            <a:extLst>
              <a:ext uri="{FF2B5EF4-FFF2-40B4-BE49-F238E27FC236}">
                <a16:creationId xmlns:a16="http://schemas.microsoft.com/office/drawing/2014/main" id="{1D98AE98-2518-47CA-8E0B-C290BD3B1F38}"/>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2" name="TextBox 11">
            <a:hlinkClick r:id="rId7" action="ppaction://hlinksldjump"/>
            <a:extLst>
              <a:ext uri="{FF2B5EF4-FFF2-40B4-BE49-F238E27FC236}">
                <a16:creationId xmlns:a16="http://schemas.microsoft.com/office/drawing/2014/main" id="{B87B3B4E-2306-4B5E-8B11-A0ECBFACF77F}"/>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
        <p:nvSpPr>
          <p:cNvPr id="14" name="Text Placeholder 4">
            <a:extLst>
              <a:ext uri="{FF2B5EF4-FFF2-40B4-BE49-F238E27FC236}">
                <a16:creationId xmlns:a16="http://schemas.microsoft.com/office/drawing/2014/main" id="{8F3F08B6-03D9-447F-94CE-642BEC9CFE7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778655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1974763271"/>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D862-87BF-4916-B58E-3F56FF423CA7}"/>
              </a:ext>
            </a:extLst>
          </p:cNvPr>
          <p:cNvSpPr>
            <a:spLocks noGrp="1"/>
          </p:cNvSpPr>
          <p:nvPr>
            <p:ph type="title"/>
          </p:nvPr>
        </p:nvSpPr>
        <p:spPr/>
        <p:txBody>
          <a:bodyPr anchor="t">
            <a:noAutofit/>
          </a:bodyPr>
          <a:lstStyle/>
          <a:p>
            <a:r>
              <a:rPr lang="ar-EG" dirty="0"/>
              <a:t>اطاي بارثينوس</a:t>
            </a:r>
            <a:endParaRPr lang="en-GB" dirty="0"/>
          </a:p>
        </p:txBody>
      </p:sp>
      <p:sp>
        <p:nvSpPr>
          <p:cNvPr id="3" name="Text Placeholder 2">
            <a:extLst>
              <a:ext uri="{FF2B5EF4-FFF2-40B4-BE49-F238E27FC236}">
                <a16:creationId xmlns:a16="http://schemas.microsoft.com/office/drawing/2014/main" id="{96101AE8-B700-4F1C-BA10-2CD9C302BF21}"/>
              </a:ext>
            </a:extLst>
          </p:cNvPr>
          <p:cNvSpPr>
            <a:spLocks noGrp="1"/>
          </p:cNvSpPr>
          <p:nvPr>
            <p:ph type="body" idx="1"/>
          </p:nvPr>
        </p:nvSpPr>
        <p:spPr/>
        <p:txBody>
          <a:bodyPr anchor="ctr"/>
          <a:lstStyle/>
          <a:p>
            <a:r>
              <a:rPr lang="ar-EG" sz="3200" dirty="0">
                <a:solidFill>
                  <a:schemeClr val="lt1"/>
                </a:solidFill>
                <a:latin typeface="+mn-lt"/>
                <a:cs typeface="+mn-cs"/>
              </a:rPr>
              <a:t> ا طاى بارثينوس تشى إن أووطايو إمفوأوو ا طاى شيليت تشى إن أووأوأوو إمفوأوو</a:t>
            </a:r>
            <a:endParaRPr lang="ar-SA" sz="3200" dirty="0"/>
          </a:p>
        </p:txBody>
      </p:sp>
      <p:sp>
        <p:nvSpPr>
          <p:cNvPr id="5" name="Text Placeholder 4">
            <a:extLst>
              <a:ext uri="{FF2B5EF4-FFF2-40B4-BE49-F238E27FC236}">
                <a16:creationId xmlns:a16="http://schemas.microsoft.com/office/drawing/2014/main" id="{E75C7187-B329-4FF6-91E0-C4145FB3770A}"/>
              </a:ext>
            </a:extLst>
          </p:cNvPr>
          <p:cNvSpPr>
            <a:spLocks noGrp="1"/>
          </p:cNvSpPr>
          <p:nvPr>
            <p:ph type="body" sz="quarter" idx="3"/>
          </p:nvPr>
        </p:nvSpPr>
        <p:spPr>
          <a:xfrm>
            <a:off x="0" y="5028690"/>
            <a:ext cx="9144000" cy="914911"/>
          </a:xfrm>
        </p:spPr>
        <p:txBody>
          <a:bodyPr/>
          <a:lstStyle/>
          <a:p>
            <a:pPr>
              <a:spcBef>
                <a:spcPts val="0"/>
              </a:spcBef>
            </a:pPr>
            <a:r>
              <a:rPr lang="en-US" dirty="0"/>
              <a:t> A </a:t>
            </a:r>
            <a:r>
              <a:rPr lang="en-US" dirty="0" err="1"/>
              <a:t>taipar;enoc</a:t>
            </a:r>
            <a:r>
              <a:rPr lang="en-US" dirty="0"/>
              <a:t> [</a:t>
            </a:r>
            <a:r>
              <a:rPr lang="en-US" dirty="0" err="1"/>
              <a:t>i</a:t>
            </a:r>
            <a:r>
              <a:rPr lang="en-US" dirty="0"/>
              <a:t> `</a:t>
            </a:r>
            <a:r>
              <a:rPr lang="en-US" dirty="0" err="1"/>
              <a:t>noutaio</a:t>
            </a:r>
            <a:r>
              <a:rPr lang="en-US" dirty="0"/>
              <a:t> `</a:t>
            </a:r>
            <a:r>
              <a:rPr lang="en-US" dirty="0" err="1"/>
              <a:t>mfoou</a:t>
            </a:r>
            <a:r>
              <a:rPr lang="en-US" dirty="0"/>
              <a:t>@ </a:t>
            </a:r>
            <a:r>
              <a:rPr lang="it-IT" dirty="0"/>
              <a:t>a taiselet [i `nouwou `mfoou@</a:t>
            </a:r>
            <a:endParaRPr lang="en-US" dirty="0">
              <a:cs typeface="+mn-cs"/>
            </a:endParaRPr>
          </a:p>
        </p:txBody>
      </p:sp>
      <p:sp>
        <p:nvSpPr>
          <p:cNvPr id="4" name="Text Placeholder 3">
            <a:extLst>
              <a:ext uri="{FF2B5EF4-FFF2-40B4-BE49-F238E27FC236}">
                <a16:creationId xmlns:a16="http://schemas.microsoft.com/office/drawing/2014/main" id="{EF67EDF9-E356-4895-BF66-87A38FB17011}"/>
              </a:ext>
            </a:extLst>
          </p:cNvPr>
          <p:cNvSpPr>
            <a:spLocks noGrp="1"/>
          </p:cNvSpPr>
          <p:nvPr>
            <p:ph type="body" idx="10"/>
          </p:nvPr>
        </p:nvSpPr>
        <p:spPr/>
        <p:txBody>
          <a:bodyPr anchor="ctr"/>
          <a:lstStyle/>
          <a:p>
            <a:r>
              <a:rPr lang="ar-EG" sz="3600" dirty="0">
                <a:solidFill>
                  <a:schemeClr val="lt1"/>
                </a:solidFill>
                <a:latin typeface="+mn-lt"/>
                <a:cs typeface="+mn-cs"/>
              </a:rPr>
              <a:t>هذه العذراء نالت اليوم كرامة: هذه العروس نالت اليوم مجد</a:t>
            </a:r>
            <a:endParaRPr lang="en-GB" sz="3600" dirty="0"/>
          </a:p>
        </p:txBody>
      </p:sp>
      <p:sp>
        <p:nvSpPr>
          <p:cNvPr id="6" name="TextBox 5">
            <a:hlinkClick r:id="rId2" action="ppaction://hlinksldjump"/>
            <a:extLst>
              <a:ext uri="{FF2B5EF4-FFF2-40B4-BE49-F238E27FC236}">
                <a16:creationId xmlns:a16="http://schemas.microsoft.com/office/drawing/2014/main" id="{504EEE24-5C1D-4746-BAF9-9C5D91E9B3DE}"/>
              </a:ext>
            </a:extLst>
          </p:cNvPr>
          <p:cNvSpPr txBox="1"/>
          <p:nvPr/>
        </p:nvSpPr>
        <p:spPr>
          <a:xfrm>
            <a:off x="5701554" y="3987667"/>
            <a:ext cx="1842246" cy="400110"/>
          </a:xfrm>
          <a:prstGeom prst="rect">
            <a:avLst/>
          </a:prstGeom>
          <a:noFill/>
        </p:spPr>
        <p:txBody>
          <a:bodyPr wrap="square">
            <a:spAutoFit/>
          </a:bodyPr>
          <a:lstStyle/>
          <a:p>
            <a:pPr algn="ctr"/>
            <a:r>
              <a:rPr lang="ar-EG" sz="2000" b="1" dirty="0">
                <a:solidFill>
                  <a:srgbClr val="FFC000"/>
                </a:solidFill>
              </a:rPr>
              <a:t>او اون اوهيلبيس</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FED6F52A-2FCF-49FA-888A-318BC2F5D8CE}"/>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9F6BDF1C-0822-4025-A0FD-1B7C77B24E3C}"/>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2166903702"/>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E14-405B-4E24-992A-8FF4F9E3B45A}"/>
              </a:ext>
            </a:extLst>
          </p:cNvPr>
          <p:cNvSpPr>
            <a:spLocks noGrp="1"/>
          </p:cNvSpPr>
          <p:nvPr>
            <p:ph type="title"/>
          </p:nvPr>
        </p:nvSpPr>
        <p:spPr/>
        <p:txBody>
          <a:bodyPr anchor="t">
            <a:noAutofit/>
          </a:bodyPr>
          <a:lstStyle/>
          <a:p>
            <a:endParaRPr lang="en-GB" sz="3600" dirty="0"/>
          </a:p>
        </p:txBody>
      </p:sp>
      <p:sp>
        <p:nvSpPr>
          <p:cNvPr id="3" name="Text Placeholder 2">
            <a:extLst>
              <a:ext uri="{FF2B5EF4-FFF2-40B4-BE49-F238E27FC236}">
                <a16:creationId xmlns:a16="http://schemas.microsoft.com/office/drawing/2014/main" id="{A4D8E157-5BA9-480D-90AE-FDA4D28559A5}"/>
              </a:ext>
            </a:extLst>
          </p:cNvPr>
          <p:cNvSpPr>
            <a:spLocks noGrp="1"/>
          </p:cNvSpPr>
          <p:nvPr>
            <p:ph type="body" idx="1"/>
          </p:nvPr>
        </p:nvSpPr>
        <p:spPr>
          <a:xfrm>
            <a:off x="0" y="5943090"/>
            <a:ext cx="9143999" cy="914910"/>
          </a:xfrm>
        </p:spPr>
        <p:txBody>
          <a:bodyPr anchor="ctr"/>
          <a:lstStyle/>
          <a:p>
            <a:r>
              <a:rPr lang="ar-EG" sz="3400" dirty="0">
                <a:solidFill>
                  <a:schemeClr val="lt1"/>
                </a:solidFill>
                <a:latin typeface="+mn-lt"/>
                <a:cs typeface="+mn-cs"/>
              </a:rPr>
              <a:t>ثاى إت جوله خين هان إشطاتى إنيب إننوب</a:t>
            </a:r>
            <a:r>
              <a:rPr lang="en-US" sz="3400" dirty="0">
                <a:solidFill>
                  <a:schemeClr val="lt1"/>
                </a:solidFill>
                <a:latin typeface="+mn-lt"/>
                <a:cs typeface="+mn-cs"/>
              </a:rPr>
              <a:t>:</a:t>
            </a:r>
            <a:r>
              <a:rPr lang="ar-EG" sz="3400" dirty="0">
                <a:solidFill>
                  <a:schemeClr val="lt1"/>
                </a:solidFill>
                <a:latin typeface="+mn-lt"/>
                <a:cs typeface="+mn-cs"/>
              </a:rPr>
              <a:t> إسيل سول خين أوثو إنريتى</a:t>
            </a:r>
            <a:endParaRPr lang="ar-SA" sz="3400" dirty="0"/>
          </a:p>
        </p:txBody>
      </p:sp>
      <p:sp>
        <p:nvSpPr>
          <p:cNvPr id="5" name="Text Placeholder 4">
            <a:extLst>
              <a:ext uri="{FF2B5EF4-FFF2-40B4-BE49-F238E27FC236}">
                <a16:creationId xmlns:a16="http://schemas.microsoft.com/office/drawing/2014/main" id="{605DC54B-80B3-49B2-A08F-6184065BAA26}"/>
              </a:ext>
            </a:extLst>
          </p:cNvPr>
          <p:cNvSpPr>
            <a:spLocks noGrp="1"/>
          </p:cNvSpPr>
          <p:nvPr>
            <p:ph type="body" sz="quarter" idx="3"/>
          </p:nvPr>
        </p:nvSpPr>
        <p:spPr>
          <a:xfrm>
            <a:off x="0" y="4947218"/>
            <a:ext cx="9144000" cy="995871"/>
          </a:xfrm>
        </p:spPr>
        <p:txBody>
          <a:bodyPr/>
          <a:lstStyle/>
          <a:p>
            <a:pPr>
              <a:spcBef>
                <a:spcPts val="0"/>
              </a:spcBef>
            </a:pPr>
            <a:r>
              <a:rPr lang="en-US" sz="4000" dirty="0"/>
              <a:t>;ai </a:t>
            </a:r>
            <a:r>
              <a:rPr lang="en-US" sz="4000" dirty="0" err="1"/>
              <a:t>etjolh</a:t>
            </a:r>
            <a:r>
              <a:rPr lang="en-US" sz="4000" dirty="0"/>
              <a:t> </a:t>
            </a:r>
            <a:r>
              <a:rPr lang="en-US" sz="4000" dirty="0" err="1"/>
              <a:t>qen</a:t>
            </a:r>
            <a:r>
              <a:rPr lang="en-US" sz="4000" dirty="0"/>
              <a:t> </a:t>
            </a:r>
            <a:r>
              <a:rPr lang="en-US" sz="4000" dirty="0" err="1"/>
              <a:t>han`sta</a:t>
            </a:r>
            <a:r>
              <a:rPr lang="en-US" sz="4000" dirty="0"/>
              <a:t>] `</a:t>
            </a:r>
            <a:r>
              <a:rPr lang="en-US" sz="4000" dirty="0" err="1"/>
              <a:t>nieb</a:t>
            </a:r>
            <a:r>
              <a:rPr lang="en-US" sz="4000" dirty="0"/>
              <a:t> `</a:t>
            </a:r>
            <a:r>
              <a:rPr lang="en-US" sz="4000" dirty="0" err="1"/>
              <a:t>nnoub</a:t>
            </a:r>
            <a:r>
              <a:rPr lang="en-US" sz="4000" dirty="0"/>
              <a:t>@</a:t>
            </a:r>
          </a:p>
          <a:p>
            <a:pPr>
              <a:spcBef>
                <a:spcPts val="0"/>
              </a:spcBef>
            </a:pPr>
            <a:r>
              <a:rPr lang="ar-EG" sz="4000" dirty="0"/>
              <a:t> </a:t>
            </a:r>
            <a:r>
              <a:rPr lang="en-US" sz="4000" dirty="0" err="1"/>
              <a:t>eccelcwl</a:t>
            </a:r>
            <a:r>
              <a:rPr lang="en-US" sz="4000" dirty="0"/>
              <a:t> </a:t>
            </a:r>
            <a:r>
              <a:rPr lang="en-US" sz="4000" dirty="0" err="1"/>
              <a:t>qen</a:t>
            </a:r>
            <a:r>
              <a:rPr lang="en-US" sz="4000" dirty="0"/>
              <a:t> </a:t>
            </a:r>
            <a:r>
              <a:rPr lang="en-US" sz="4000" dirty="0" err="1"/>
              <a:t>ou;o</a:t>
            </a:r>
            <a:r>
              <a:rPr lang="en-US" sz="4000" dirty="0"/>
              <a:t> `</a:t>
            </a:r>
            <a:r>
              <a:rPr lang="en-US" sz="4000" dirty="0" err="1"/>
              <a:t>nry</a:t>
            </a:r>
            <a:r>
              <a:rPr lang="en-US" sz="4000" dirty="0"/>
              <a:t>].</a:t>
            </a:r>
            <a:endParaRPr lang="en-US" sz="4000" dirty="0">
              <a:cs typeface="+mn-cs"/>
            </a:endParaRPr>
          </a:p>
        </p:txBody>
      </p:sp>
      <p:sp>
        <p:nvSpPr>
          <p:cNvPr id="4" name="Text Placeholder 3">
            <a:extLst>
              <a:ext uri="{FF2B5EF4-FFF2-40B4-BE49-F238E27FC236}">
                <a16:creationId xmlns:a16="http://schemas.microsoft.com/office/drawing/2014/main" id="{4D2203A9-B9C5-4F2D-BACC-EF8D00818DC5}"/>
              </a:ext>
            </a:extLst>
          </p:cNvPr>
          <p:cNvSpPr>
            <a:spLocks noGrp="1"/>
          </p:cNvSpPr>
          <p:nvPr>
            <p:ph type="body" idx="10"/>
          </p:nvPr>
        </p:nvSpPr>
        <p:spPr>
          <a:xfrm>
            <a:off x="-2" y="4346334"/>
            <a:ext cx="9143999" cy="592380"/>
          </a:xfrm>
        </p:spPr>
        <p:txBody>
          <a:bodyPr/>
          <a:lstStyle/>
          <a:p>
            <a:r>
              <a:rPr lang="ar-EG" sz="3800" dirty="0">
                <a:solidFill>
                  <a:schemeClr val="lt1"/>
                </a:solidFill>
                <a:latin typeface="+mn-lt"/>
                <a:cs typeface="+mn-cs"/>
              </a:rPr>
              <a:t>هذه الملتحفة بأطراف موشاة بالذهب</a:t>
            </a:r>
            <a:r>
              <a:rPr lang="en-US" sz="3800" dirty="0">
                <a:solidFill>
                  <a:schemeClr val="lt1"/>
                </a:solidFill>
                <a:latin typeface="+mn-lt"/>
                <a:cs typeface="+mn-cs"/>
              </a:rPr>
              <a:t>:</a:t>
            </a:r>
            <a:r>
              <a:rPr lang="ar-EG" sz="3800" dirty="0">
                <a:solidFill>
                  <a:schemeClr val="lt1"/>
                </a:solidFill>
                <a:latin typeface="+mn-lt"/>
                <a:cs typeface="+mn-cs"/>
              </a:rPr>
              <a:t> مزينة بأنواع كثيرة</a:t>
            </a:r>
            <a:endParaRPr lang="en-GB" sz="3800" dirty="0"/>
          </a:p>
        </p:txBody>
      </p:sp>
    </p:spTree>
    <p:extLst>
      <p:ext uri="{BB962C8B-B14F-4D97-AF65-F5344CB8AC3E}">
        <p14:creationId xmlns:p14="http://schemas.microsoft.com/office/powerpoint/2010/main" val="769490574"/>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8B16-C0B9-4349-BD09-839AC787AD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0E79C7B-3FD7-40F1-AA7E-47AADD0B9096}"/>
              </a:ext>
            </a:extLst>
          </p:cNvPr>
          <p:cNvSpPr>
            <a:spLocks noGrp="1"/>
          </p:cNvSpPr>
          <p:nvPr>
            <p:ph type="body" idx="1"/>
          </p:nvPr>
        </p:nvSpPr>
        <p:spPr>
          <a:xfrm>
            <a:off x="-67235" y="6175643"/>
            <a:ext cx="9265024" cy="682357"/>
          </a:xfrm>
        </p:spPr>
        <p:txBody>
          <a:bodyPr anchor="ctr"/>
          <a:lstStyle/>
          <a:p>
            <a:r>
              <a:rPr lang="ar-EG" sz="3100" dirty="0">
                <a:solidFill>
                  <a:schemeClr val="lt1"/>
                </a:solidFill>
                <a:latin typeface="+mn-lt"/>
                <a:cs typeface="+mn-cs"/>
              </a:rPr>
              <a:t>ا داﭭيد كيم إمبى شورب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37917DC-C122-4129-9FEE-D1BB3E115339}"/>
              </a:ext>
            </a:extLst>
          </p:cNvPr>
          <p:cNvSpPr>
            <a:spLocks noGrp="1"/>
          </p:cNvSpPr>
          <p:nvPr>
            <p:ph type="body" sz="quarter" idx="3"/>
          </p:nvPr>
        </p:nvSpPr>
        <p:spPr>
          <a:xfrm>
            <a:off x="0" y="5028691"/>
            <a:ext cx="9144000" cy="1146952"/>
          </a:xfrm>
        </p:spPr>
        <p:txBody>
          <a:bodyPr/>
          <a:lstStyle/>
          <a:p>
            <a:r>
              <a:rPr lang="en-US" dirty="0"/>
              <a:t>` </a:t>
            </a:r>
            <a:r>
              <a:rPr lang="en-US" dirty="0" err="1"/>
              <a:t>ADauid</a:t>
            </a:r>
            <a:r>
              <a:rPr lang="en-US" dirty="0"/>
              <a:t> </a:t>
            </a:r>
            <a:r>
              <a:rPr lang="en-US" dirty="0" err="1"/>
              <a:t>kim</a:t>
            </a:r>
            <a:r>
              <a:rPr lang="en-US" dirty="0"/>
              <a:t> `</a:t>
            </a:r>
            <a:r>
              <a:rPr lang="en-US" dirty="0" err="1"/>
              <a:t>mpisorp</a:t>
            </a:r>
            <a:r>
              <a:rPr lang="en-US" dirty="0"/>
              <a:t>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p>
        </p:txBody>
      </p:sp>
      <p:sp>
        <p:nvSpPr>
          <p:cNvPr id="4" name="Text Placeholder 3">
            <a:extLst>
              <a:ext uri="{FF2B5EF4-FFF2-40B4-BE49-F238E27FC236}">
                <a16:creationId xmlns:a16="http://schemas.microsoft.com/office/drawing/2014/main" id="{FED3AFEE-BA27-40A9-BD5F-B96591FD17CE}"/>
              </a:ext>
            </a:extLst>
          </p:cNvPr>
          <p:cNvSpPr>
            <a:spLocks noGrp="1"/>
          </p:cNvSpPr>
          <p:nvPr>
            <p:ph type="body" idx="10"/>
          </p:nvPr>
        </p:nvSpPr>
        <p:spPr/>
        <p:txBody>
          <a:bodyPr/>
          <a:lstStyle/>
          <a:p>
            <a:r>
              <a:rPr lang="ar-EG" sz="4000" dirty="0">
                <a:solidFill>
                  <a:schemeClr val="lt1"/>
                </a:solidFill>
                <a:latin typeface="+mn-lt"/>
                <a:ea typeface="+mn-ea"/>
                <a:cs typeface="+mn-cs"/>
              </a:rPr>
              <a:t>داود حرك الوتر الأول من قيثارته صارخا قائلا</a:t>
            </a:r>
            <a:endParaRPr lang="en-GB" b="0" dirty="0"/>
          </a:p>
        </p:txBody>
      </p:sp>
    </p:spTree>
    <p:extLst>
      <p:ext uri="{BB962C8B-B14F-4D97-AF65-F5344CB8AC3E}">
        <p14:creationId xmlns:p14="http://schemas.microsoft.com/office/powerpoint/2010/main" val="3940315302"/>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EC15-428C-4D8B-9E58-07A622C1EED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C6773A2-FC65-41C5-87DD-24054DA5EFE2}"/>
              </a:ext>
            </a:extLst>
          </p:cNvPr>
          <p:cNvSpPr>
            <a:spLocks noGrp="1"/>
          </p:cNvSpPr>
          <p:nvPr>
            <p:ph type="body" idx="1"/>
          </p:nvPr>
        </p:nvSpPr>
        <p:spPr/>
        <p:txBody>
          <a:bodyPr anchor="ctr"/>
          <a:lstStyle/>
          <a:p>
            <a:r>
              <a:rPr lang="ar-EG" sz="3300" dirty="0">
                <a:solidFill>
                  <a:schemeClr val="lt1"/>
                </a:solidFill>
                <a:latin typeface="+mn-lt"/>
                <a:cs typeface="+mn-cs"/>
              </a:rPr>
              <a:t>ﭼـى أس أوهى إيراتس إنـﭼـى تى أورو صا أوينام إموك إب أورو </a:t>
            </a:r>
            <a:endParaRPr lang="ar-SA" sz="3300" dirty="0"/>
          </a:p>
        </p:txBody>
      </p:sp>
      <p:sp>
        <p:nvSpPr>
          <p:cNvPr id="5" name="Text Placeholder 4">
            <a:extLst>
              <a:ext uri="{FF2B5EF4-FFF2-40B4-BE49-F238E27FC236}">
                <a16:creationId xmlns:a16="http://schemas.microsoft.com/office/drawing/2014/main" id="{8EFBBEB4-5534-4655-BC6A-C33493CED6F6}"/>
              </a:ext>
            </a:extLst>
          </p:cNvPr>
          <p:cNvSpPr>
            <a:spLocks noGrp="1"/>
          </p:cNvSpPr>
          <p:nvPr>
            <p:ph type="body" sz="quarter" idx="3"/>
          </p:nvPr>
        </p:nvSpPr>
        <p:spPr/>
        <p:txBody>
          <a:bodyPr anchor="ctr"/>
          <a:lstStyle/>
          <a:p>
            <a:r>
              <a:rPr lang="en-US" sz="3600" dirty="0"/>
              <a:t>je `</a:t>
            </a:r>
            <a:r>
              <a:rPr lang="en-US" sz="3600" dirty="0" err="1"/>
              <a:t>ac`ohi</a:t>
            </a:r>
            <a:r>
              <a:rPr lang="en-US" sz="3600" dirty="0"/>
              <a:t> `</a:t>
            </a:r>
            <a:r>
              <a:rPr lang="en-US" sz="3600" dirty="0" err="1"/>
              <a:t>eratc</a:t>
            </a:r>
            <a:r>
              <a:rPr lang="en-US" sz="3600" dirty="0"/>
              <a:t> `</a:t>
            </a:r>
            <a:r>
              <a:rPr lang="en-US" sz="3600" dirty="0" err="1"/>
              <a:t>nje</a:t>
            </a:r>
            <a:r>
              <a:rPr lang="en-US" sz="3600" dirty="0"/>
              <a:t> ]</a:t>
            </a:r>
            <a:r>
              <a:rPr lang="en-US" sz="3600" dirty="0" err="1"/>
              <a:t>ourw</a:t>
            </a:r>
            <a:r>
              <a:rPr lang="en-US" sz="3600" dirty="0"/>
              <a:t> </a:t>
            </a:r>
            <a:r>
              <a:rPr lang="en-US" sz="3600" dirty="0" err="1"/>
              <a:t>caou`inam</a:t>
            </a:r>
            <a:r>
              <a:rPr lang="en-US" sz="3600" dirty="0"/>
              <a:t> `</a:t>
            </a:r>
            <a:r>
              <a:rPr lang="en-US" sz="3600" dirty="0" err="1"/>
              <a:t>mmok</a:t>
            </a:r>
            <a:r>
              <a:rPr lang="en-US" sz="3600" dirty="0"/>
              <a:t> `</a:t>
            </a:r>
            <a:r>
              <a:rPr lang="en-US" sz="3600" dirty="0" err="1"/>
              <a:t>pouro</a:t>
            </a:r>
            <a:r>
              <a:rPr lang="en-US" sz="3600" dirty="0"/>
              <a:t>.</a:t>
            </a:r>
            <a:endParaRPr lang="en-US" sz="3300" dirty="0">
              <a:cs typeface="+mn-cs"/>
            </a:endParaRPr>
          </a:p>
        </p:txBody>
      </p:sp>
      <p:sp>
        <p:nvSpPr>
          <p:cNvPr id="4" name="Text Placeholder 3">
            <a:extLst>
              <a:ext uri="{FF2B5EF4-FFF2-40B4-BE49-F238E27FC236}">
                <a16:creationId xmlns:a16="http://schemas.microsoft.com/office/drawing/2014/main" id="{F654DF7D-DB2E-4F49-8349-9A932132E351}"/>
              </a:ext>
            </a:extLst>
          </p:cNvPr>
          <p:cNvSpPr>
            <a:spLocks noGrp="1"/>
          </p:cNvSpPr>
          <p:nvPr>
            <p:ph type="body" idx="10"/>
          </p:nvPr>
        </p:nvSpPr>
        <p:spPr/>
        <p:txBody>
          <a:bodyPr/>
          <a:lstStyle/>
          <a:p>
            <a:r>
              <a:rPr lang="ar-EG" dirty="0">
                <a:solidFill>
                  <a:schemeClr val="lt1"/>
                </a:solidFill>
                <a:latin typeface="+mn-lt"/>
                <a:cs typeface="+mn-cs"/>
              </a:rPr>
              <a:t>قامت الملكة عن يمينك أيها الملك</a:t>
            </a:r>
            <a:endParaRPr lang="en-GB" dirty="0"/>
          </a:p>
        </p:txBody>
      </p:sp>
    </p:spTree>
    <p:extLst>
      <p:ext uri="{BB962C8B-B14F-4D97-AF65-F5344CB8AC3E}">
        <p14:creationId xmlns:p14="http://schemas.microsoft.com/office/powerpoint/2010/main" val="889728253"/>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4393-FF21-4234-9511-1799CDD8E074}"/>
              </a:ext>
            </a:extLst>
          </p:cNvPr>
          <p:cNvSpPr>
            <a:spLocks noGrp="1"/>
          </p:cNvSpPr>
          <p:nvPr>
            <p:ph type="title"/>
          </p:nvPr>
        </p:nvSpPr>
        <p:spPr/>
        <p:txBody>
          <a:bodyPr>
            <a:noAutofit/>
          </a:bodyPr>
          <a:lstStyle/>
          <a:p>
            <a:endParaRPr lang="en-GB" sz="3600" dirty="0"/>
          </a:p>
        </p:txBody>
      </p:sp>
      <p:sp>
        <p:nvSpPr>
          <p:cNvPr id="3" name="Text Placeholder 2">
            <a:extLst>
              <a:ext uri="{FF2B5EF4-FFF2-40B4-BE49-F238E27FC236}">
                <a16:creationId xmlns:a16="http://schemas.microsoft.com/office/drawing/2014/main" id="{6E5447AB-3ECC-4BBB-9B82-FEE452EE607A}"/>
              </a:ext>
            </a:extLst>
          </p:cNvPr>
          <p:cNvSpPr>
            <a:spLocks noGrp="1"/>
          </p:cNvSpPr>
          <p:nvPr>
            <p:ph type="body" idx="1"/>
          </p:nvPr>
        </p:nvSpPr>
        <p:spPr>
          <a:xfrm>
            <a:off x="0" y="6064623"/>
            <a:ext cx="9143999" cy="793377"/>
          </a:xfrm>
        </p:spPr>
        <p:txBody>
          <a:bodyPr anchor="ctr"/>
          <a:lstStyle/>
          <a:p>
            <a:r>
              <a:rPr lang="ar-EG" sz="3100" dirty="0">
                <a:solidFill>
                  <a:schemeClr val="lt1"/>
                </a:solidFill>
                <a:latin typeface="+mn-lt"/>
                <a:cs typeface="+mn-cs"/>
              </a:rPr>
              <a:t>أفكيم اى بى ماه إسناﭫ إنكاب إنتى تيف كيثارا إفؤش إﭭول إفجو إموس</a:t>
            </a:r>
            <a:endParaRPr lang="ar-SA" sz="3100" dirty="0"/>
          </a:p>
        </p:txBody>
      </p:sp>
      <p:sp>
        <p:nvSpPr>
          <p:cNvPr id="5" name="Text Placeholder 4">
            <a:extLst>
              <a:ext uri="{FF2B5EF4-FFF2-40B4-BE49-F238E27FC236}">
                <a16:creationId xmlns:a16="http://schemas.microsoft.com/office/drawing/2014/main" id="{11678AFF-E76A-41B4-9870-D031E7255196}"/>
              </a:ext>
            </a:extLst>
          </p:cNvPr>
          <p:cNvSpPr>
            <a:spLocks noGrp="1"/>
          </p:cNvSpPr>
          <p:nvPr>
            <p:ph type="body" sz="quarter" idx="3"/>
          </p:nvPr>
        </p:nvSpPr>
        <p:spPr>
          <a:xfrm>
            <a:off x="0" y="5028690"/>
            <a:ext cx="9144000" cy="1035933"/>
          </a:xfrm>
        </p:spPr>
        <p:txBody>
          <a:bodyPr/>
          <a:lstStyle/>
          <a:p>
            <a:r>
              <a:rPr lang="en-US" dirty="0" err="1"/>
              <a:t>Afkim</a:t>
            </a:r>
            <a:r>
              <a:rPr lang="en-US" dirty="0"/>
              <a:t> `e </a:t>
            </a:r>
            <a:r>
              <a:rPr lang="en-US" dirty="0" err="1"/>
              <a:t>pimah</a:t>
            </a:r>
            <a:r>
              <a:rPr lang="en-US" dirty="0"/>
              <a:t> `</a:t>
            </a:r>
            <a:r>
              <a:rPr lang="en-US" dirty="0" err="1"/>
              <a:t>cnau</a:t>
            </a:r>
            <a:r>
              <a:rPr lang="en-US" dirty="0"/>
              <a:t> (=b)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B123DB64-BD2E-470E-92F4-67B21B5BC5D3}"/>
              </a:ext>
            </a:extLst>
          </p:cNvPr>
          <p:cNvSpPr>
            <a:spLocks noGrp="1"/>
          </p:cNvSpPr>
          <p:nvPr>
            <p:ph type="body" idx="10"/>
          </p:nvPr>
        </p:nvSpPr>
        <p:spPr/>
        <p:txBody>
          <a:bodyPr/>
          <a:lstStyle/>
          <a:p>
            <a:r>
              <a:rPr lang="ar-EG" dirty="0">
                <a:solidFill>
                  <a:schemeClr val="lt1"/>
                </a:solidFill>
                <a:latin typeface="+mn-lt"/>
                <a:cs typeface="+mn-cs"/>
              </a:rPr>
              <a:t>وحرك الوتر الثاني من قيثارته صارخا قائلا</a:t>
            </a:r>
            <a:endParaRPr lang="en-GB" dirty="0"/>
          </a:p>
        </p:txBody>
      </p:sp>
    </p:spTree>
    <p:extLst>
      <p:ext uri="{BB962C8B-B14F-4D97-AF65-F5344CB8AC3E}">
        <p14:creationId xmlns:p14="http://schemas.microsoft.com/office/powerpoint/2010/main" val="1145356736"/>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48EA-5433-4C98-A66E-F7D89622DB83}"/>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77B233BE-9D7A-4FB3-9F30-BCA32F349EE6}"/>
              </a:ext>
            </a:extLst>
          </p:cNvPr>
          <p:cNvSpPr>
            <a:spLocks noGrp="1"/>
          </p:cNvSpPr>
          <p:nvPr>
            <p:ph type="body" idx="1"/>
          </p:nvPr>
        </p:nvSpPr>
        <p:spPr/>
        <p:txBody>
          <a:bodyPr anchor="ctr"/>
          <a:lstStyle/>
          <a:p>
            <a:r>
              <a:rPr lang="ar-EG" sz="3300" dirty="0">
                <a:solidFill>
                  <a:schemeClr val="lt1"/>
                </a:solidFill>
                <a:latin typeface="+mn-lt"/>
                <a:cs typeface="+mn-cs"/>
              </a:rPr>
              <a:t>ﭼـى سوتيم طاشيرى أناﭫ ريك بيك ماشج أرى إب أوبش إمبى لاؤس نيم إب اى تيرف إنتى بيه يوت</a:t>
            </a:r>
            <a:endParaRPr lang="ar-SA" sz="3300" dirty="0"/>
          </a:p>
        </p:txBody>
      </p:sp>
      <p:sp>
        <p:nvSpPr>
          <p:cNvPr id="5" name="Text Placeholder 4">
            <a:extLst>
              <a:ext uri="{FF2B5EF4-FFF2-40B4-BE49-F238E27FC236}">
                <a16:creationId xmlns:a16="http://schemas.microsoft.com/office/drawing/2014/main" id="{E2EEB9E0-E9F4-4FE9-94AA-F2783B58ACED}"/>
              </a:ext>
            </a:extLst>
          </p:cNvPr>
          <p:cNvSpPr>
            <a:spLocks noGrp="1"/>
          </p:cNvSpPr>
          <p:nvPr>
            <p:ph type="body" sz="quarter" idx="3"/>
          </p:nvPr>
        </p:nvSpPr>
        <p:spPr>
          <a:xfrm>
            <a:off x="0" y="4921624"/>
            <a:ext cx="9144000" cy="1021977"/>
          </a:xfrm>
        </p:spPr>
        <p:txBody>
          <a:bodyPr/>
          <a:lstStyle/>
          <a:p>
            <a:pPr>
              <a:spcBef>
                <a:spcPts val="0"/>
              </a:spcBef>
            </a:pPr>
            <a:r>
              <a:rPr lang="en-US" dirty="0"/>
              <a:t>je </a:t>
            </a:r>
            <a:r>
              <a:rPr lang="en-US" dirty="0" err="1"/>
              <a:t>cwtem</a:t>
            </a:r>
            <a:r>
              <a:rPr lang="en-US" dirty="0"/>
              <a:t> </a:t>
            </a:r>
            <a:r>
              <a:rPr lang="en-US" dirty="0" err="1"/>
              <a:t>taseri</a:t>
            </a:r>
            <a:r>
              <a:rPr lang="en-US" dirty="0"/>
              <a:t> `</a:t>
            </a:r>
            <a:r>
              <a:rPr lang="en-US" dirty="0" err="1"/>
              <a:t>anau</a:t>
            </a:r>
            <a:r>
              <a:rPr lang="en-US" dirty="0"/>
              <a:t> </a:t>
            </a:r>
            <a:r>
              <a:rPr lang="en-US" dirty="0" err="1"/>
              <a:t>rek</a:t>
            </a:r>
            <a:r>
              <a:rPr lang="en-US" dirty="0"/>
              <a:t> </a:t>
            </a:r>
            <a:r>
              <a:rPr lang="en-US" dirty="0" err="1"/>
              <a:t>pemasj</a:t>
            </a:r>
            <a:r>
              <a:rPr lang="en-US" dirty="0"/>
              <a:t> `</a:t>
            </a:r>
            <a:r>
              <a:rPr lang="en-US" dirty="0" err="1"/>
              <a:t>ari</a:t>
            </a:r>
            <a:r>
              <a:rPr lang="en-US" dirty="0"/>
              <a:t> `</a:t>
            </a:r>
            <a:r>
              <a:rPr lang="en-US" dirty="0" err="1"/>
              <a:t>pwbs</a:t>
            </a:r>
            <a:r>
              <a:rPr lang="en-US" dirty="0"/>
              <a:t> </a:t>
            </a:r>
          </a:p>
          <a:p>
            <a:pPr>
              <a:spcBef>
                <a:spcPts val="0"/>
              </a:spcBef>
            </a:pPr>
            <a:r>
              <a:rPr lang="en-US" dirty="0"/>
              <a:t>`</a:t>
            </a:r>
            <a:r>
              <a:rPr lang="en-US" dirty="0" err="1"/>
              <a:t>mpelaoc</a:t>
            </a:r>
            <a:r>
              <a:rPr lang="en-US" dirty="0"/>
              <a:t> </a:t>
            </a:r>
            <a:r>
              <a:rPr lang="en-US" dirty="0" err="1"/>
              <a:t>nem</a:t>
            </a:r>
            <a:r>
              <a:rPr lang="en-US" dirty="0"/>
              <a:t> `</a:t>
            </a:r>
            <a:r>
              <a:rPr lang="en-US" dirty="0" err="1"/>
              <a:t>pyi</a:t>
            </a:r>
            <a:r>
              <a:rPr lang="en-US" dirty="0"/>
              <a:t> </a:t>
            </a:r>
            <a:r>
              <a:rPr lang="en-US" dirty="0" err="1"/>
              <a:t>tyrf</a:t>
            </a:r>
            <a:r>
              <a:rPr lang="en-US" dirty="0"/>
              <a:t> `</a:t>
            </a:r>
            <a:r>
              <a:rPr lang="en-US" dirty="0" err="1"/>
              <a:t>nte</a:t>
            </a:r>
            <a:r>
              <a:rPr lang="en-US" dirty="0"/>
              <a:t> </a:t>
            </a:r>
            <a:r>
              <a:rPr lang="en-US" dirty="0" err="1"/>
              <a:t>peiwt</a:t>
            </a:r>
            <a:r>
              <a:rPr lang="en-US" dirty="0"/>
              <a:t>.</a:t>
            </a:r>
            <a:endParaRPr lang="en-US" dirty="0">
              <a:cs typeface="+mn-cs"/>
            </a:endParaRPr>
          </a:p>
        </p:txBody>
      </p:sp>
      <p:sp>
        <p:nvSpPr>
          <p:cNvPr id="4" name="Text Placeholder 3">
            <a:extLst>
              <a:ext uri="{FF2B5EF4-FFF2-40B4-BE49-F238E27FC236}">
                <a16:creationId xmlns:a16="http://schemas.microsoft.com/office/drawing/2014/main" id="{7D9D8975-32F1-495B-9DF4-B8B6A420865F}"/>
              </a:ext>
            </a:extLst>
          </p:cNvPr>
          <p:cNvSpPr>
            <a:spLocks noGrp="1"/>
          </p:cNvSpPr>
          <p:nvPr>
            <p:ph type="body" idx="10"/>
          </p:nvPr>
        </p:nvSpPr>
        <p:spPr>
          <a:xfrm>
            <a:off x="-2" y="4346333"/>
            <a:ext cx="9143999" cy="575291"/>
          </a:xfrm>
        </p:spPr>
        <p:txBody>
          <a:bodyPr/>
          <a:lstStyle/>
          <a:p>
            <a:r>
              <a:rPr lang="ar-EG" sz="3500" dirty="0">
                <a:solidFill>
                  <a:schemeClr val="lt1"/>
                </a:solidFill>
                <a:latin typeface="+mn-lt"/>
                <a:cs typeface="+mn-cs"/>
              </a:rPr>
              <a:t> اسمعي يا ابنتي وأنظري وأميلي أذنك وانسي شعبك وبيت أبيك</a:t>
            </a:r>
            <a:endParaRPr lang="en-GB" sz="3500" dirty="0"/>
          </a:p>
        </p:txBody>
      </p:sp>
    </p:spTree>
    <p:extLst>
      <p:ext uri="{BB962C8B-B14F-4D97-AF65-F5344CB8AC3E}">
        <p14:creationId xmlns:p14="http://schemas.microsoft.com/office/powerpoint/2010/main" val="1689388654"/>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22A0-073D-4AB7-A86D-24469014BFC7}"/>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25EFE194-2676-4A4A-9567-7D3E169BFE84}"/>
              </a:ext>
            </a:extLst>
          </p:cNvPr>
          <p:cNvSpPr>
            <a:spLocks noGrp="1"/>
          </p:cNvSpPr>
          <p:nvPr>
            <p:ph type="body" idx="1"/>
          </p:nvPr>
        </p:nvSpPr>
        <p:spPr>
          <a:xfrm>
            <a:off x="-67235" y="6175643"/>
            <a:ext cx="9305364" cy="682357"/>
          </a:xfrm>
        </p:spPr>
        <p:txBody>
          <a:bodyPr anchor="ctr"/>
          <a:lstStyle/>
          <a:p>
            <a:r>
              <a:rPr lang="ar-EG" sz="3100" dirty="0">
                <a:solidFill>
                  <a:schemeClr val="lt1"/>
                </a:solidFill>
                <a:latin typeface="+mn-lt"/>
                <a:cs typeface="+mn-cs"/>
              </a:rPr>
              <a:t>أفكيم اى بى ماه شومت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C253B90C-C38E-4394-86E8-5E7F7D2480E8}"/>
              </a:ext>
            </a:extLst>
          </p:cNvPr>
          <p:cNvSpPr>
            <a:spLocks noGrp="1"/>
          </p:cNvSpPr>
          <p:nvPr>
            <p:ph type="body" sz="quarter" idx="3"/>
          </p:nvPr>
        </p:nvSpPr>
        <p:spPr>
          <a:xfrm>
            <a:off x="0" y="5028691"/>
            <a:ext cx="9144000" cy="1146952"/>
          </a:xfrm>
        </p:spPr>
        <p:txBody>
          <a:bodyPr/>
          <a:lstStyle/>
          <a:p>
            <a:pPr algn="ctr" eaLnBrk="1" hangingPunct="1">
              <a:spcBef>
                <a:spcPct val="20000"/>
              </a:spcBef>
              <a:buFont typeface="Arial" panose="020B0604020202020204" pitchFamily="34" charset="0"/>
              <a:buNone/>
            </a:pPr>
            <a:r>
              <a:rPr lang="da-DK" b="0" dirty="0">
                <a:latin typeface="CS New Athanasius" panose="020B0500000000000000" pitchFamily="34" charset="0"/>
                <a:cs typeface="Times New Roman" panose="02020603050405020304" pitchFamily="18" charset="0"/>
              </a:rPr>
              <a:t>Afkim `e pimah somt (=g) `nkap `nte tefku;ara efws `ebol efjw `mmoc@</a:t>
            </a:r>
          </a:p>
        </p:txBody>
      </p:sp>
      <p:sp>
        <p:nvSpPr>
          <p:cNvPr id="4" name="Text Placeholder 3">
            <a:extLst>
              <a:ext uri="{FF2B5EF4-FFF2-40B4-BE49-F238E27FC236}">
                <a16:creationId xmlns:a16="http://schemas.microsoft.com/office/drawing/2014/main" id="{A13A44B8-39B5-4AF7-9C0D-CC6D667339A6}"/>
              </a:ext>
            </a:extLst>
          </p:cNvPr>
          <p:cNvSpPr>
            <a:spLocks noGrp="1"/>
          </p:cNvSpPr>
          <p:nvPr>
            <p:ph type="body" idx="10"/>
          </p:nvPr>
        </p:nvSpPr>
        <p:spPr/>
        <p:txBody>
          <a:bodyPr/>
          <a:lstStyle/>
          <a:p>
            <a:r>
              <a:rPr lang="ar-EG" dirty="0">
                <a:solidFill>
                  <a:schemeClr val="lt1"/>
                </a:solidFill>
                <a:latin typeface="+mn-lt"/>
                <a:cs typeface="+mn-cs"/>
              </a:rPr>
              <a:t> وحرك الوتر الثالث من قيثارته صارخا قائلا</a:t>
            </a:r>
            <a:endParaRPr lang="en-GB" dirty="0"/>
          </a:p>
          <a:p>
            <a:endParaRPr lang="en-GB" dirty="0"/>
          </a:p>
        </p:txBody>
      </p:sp>
    </p:spTree>
    <p:extLst>
      <p:ext uri="{BB962C8B-B14F-4D97-AF65-F5344CB8AC3E}">
        <p14:creationId xmlns:p14="http://schemas.microsoft.com/office/powerpoint/2010/main" val="3773466437"/>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849-B17E-4963-B49E-DF82D6730A4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D8AA408-C6D1-43D2-B052-9837111285D0}"/>
              </a:ext>
            </a:extLst>
          </p:cNvPr>
          <p:cNvSpPr>
            <a:spLocks noGrp="1"/>
          </p:cNvSpPr>
          <p:nvPr>
            <p:ph type="body" idx="1"/>
          </p:nvPr>
        </p:nvSpPr>
        <p:spPr>
          <a:xfrm>
            <a:off x="0" y="5943091"/>
            <a:ext cx="9143999" cy="914909"/>
          </a:xfrm>
        </p:spPr>
        <p:txBody>
          <a:bodyPr anchor="ctr"/>
          <a:lstStyle/>
          <a:p>
            <a:r>
              <a:rPr lang="ar-EG" sz="3400" dirty="0">
                <a:solidFill>
                  <a:schemeClr val="lt1"/>
                </a:solidFill>
                <a:latin typeface="+mn-lt"/>
                <a:cs typeface="+mn-cs"/>
              </a:rPr>
              <a:t>ﭼـى إب أوأوو تيرف إن إت شيرى إم إبؤورو إن اى سيـﭭون إس جوله خين هان إشطاتى إنيب إنوب </a:t>
            </a:r>
            <a:endParaRPr lang="ar-SA" sz="3400" dirty="0"/>
          </a:p>
        </p:txBody>
      </p:sp>
      <p:sp>
        <p:nvSpPr>
          <p:cNvPr id="5" name="Text Placeholder 4">
            <a:extLst>
              <a:ext uri="{FF2B5EF4-FFF2-40B4-BE49-F238E27FC236}">
                <a16:creationId xmlns:a16="http://schemas.microsoft.com/office/drawing/2014/main" id="{792D877F-958F-4C32-A1A8-A251EDFC9465}"/>
              </a:ext>
            </a:extLst>
          </p:cNvPr>
          <p:cNvSpPr>
            <a:spLocks noGrp="1"/>
          </p:cNvSpPr>
          <p:nvPr>
            <p:ph type="body" sz="quarter" idx="3"/>
          </p:nvPr>
        </p:nvSpPr>
        <p:spPr>
          <a:xfrm>
            <a:off x="0" y="4921624"/>
            <a:ext cx="9144000" cy="1021467"/>
          </a:xfrm>
        </p:spPr>
        <p:txBody>
          <a:bodyPr/>
          <a:lstStyle/>
          <a:p>
            <a:r>
              <a:rPr lang="da-DK" b="0" dirty="0">
                <a:latin typeface="CS New Athanasius" panose="020B0500000000000000" pitchFamily="34" charset="0"/>
                <a:cs typeface="Times New Roman" panose="02020603050405020304" pitchFamily="18" charset="0"/>
              </a:rPr>
              <a:t>je `pwou tyrf `n`tseri `m`pouro `n`ecebwn ecjolh qen han `sta] `nieb `nnoub.</a:t>
            </a:r>
            <a:endParaRPr lang="en-US" b="0" kern="1200" baseline="0" dirty="0">
              <a:latin typeface="Avva_Shenouda" pitchFamily="34" charset="2"/>
              <a:ea typeface="+mn-ea"/>
              <a:cs typeface="+mn-cs"/>
            </a:endParaRPr>
          </a:p>
        </p:txBody>
      </p:sp>
      <p:sp>
        <p:nvSpPr>
          <p:cNvPr id="4" name="Text Placeholder 3">
            <a:extLst>
              <a:ext uri="{FF2B5EF4-FFF2-40B4-BE49-F238E27FC236}">
                <a16:creationId xmlns:a16="http://schemas.microsoft.com/office/drawing/2014/main" id="{131D35BA-17A0-4AF6-8783-0654664DC760}"/>
              </a:ext>
            </a:extLst>
          </p:cNvPr>
          <p:cNvSpPr>
            <a:spLocks noGrp="1"/>
          </p:cNvSpPr>
          <p:nvPr>
            <p:ph type="body" idx="10"/>
          </p:nvPr>
        </p:nvSpPr>
        <p:spPr>
          <a:xfrm>
            <a:off x="-2" y="4346333"/>
            <a:ext cx="9143999" cy="575291"/>
          </a:xfrm>
        </p:spPr>
        <p:txBody>
          <a:bodyPr/>
          <a:lstStyle/>
          <a:p>
            <a:r>
              <a:rPr lang="ar-EG" sz="3600" dirty="0">
                <a:solidFill>
                  <a:schemeClr val="lt1"/>
                </a:solidFill>
                <a:latin typeface="+mn-lt"/>
                <a:cs typeface="+mn-cs"/>
              </a:rPr>
              <a:t>كل مجد ابنة الملك من الداخل مشتملة بأطراف موشاة بالذهب</a:t>
            </a:r>
            <a:endParaRPr lang="en-GB" sz="3600" dirty="0"/>
          </a:p>
        </p:txBody>
      </p:sp>
    </p:spTree>
    <p:extLst>
      <p:ext uri="{BB962C8B-B14F-4D97-AF65-F5344CB8AC3E}">
        <p14:creationId xmlns:p14="http://schemas.microsoft.com/office/powerpoint/2010/main" val="343137710"/>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D0E6-D85D-4E76-ADF7-A198E70CFA3C}"/>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69D0D7BA-0214-41DA-BA91-84FB894AD336}"/>
              </a:ext>
            </a:extLst>
          </p:cNvPr>
          <p:cNvSpPr>
            <a:spLocks noGrp="1"/>
          </p:cNvSpPr>
          <p:nvPr>
            <p:ph type="body" idx="1"/>
          </p:nvPr>
        </p:nvSpPr>
        <p:spPr>
          <a:xfrm>
            <a:off x="-2" y="6175643"/>
            <a:ext cx="9144002" cy="682357"/>
          </a:xfrm>
        </p:spPr>
        <p:txBody>
          <a:bodyPr anchor="ctr"/>
          <a:lstStyle/>
          <a:p>
            <a:r>
              <a:rPr lang="ar-EG" sz="3200" dirty="0">
                <a:solidFill>
                  <a:schemeClr val="lt1"/>
                </a:solidFill>
                <a:latin typeface="+mn-lt"/>
                <a:cs typeface="+mn-cs"/>
              </a:rPr>
              <a:t>أفكيم اى بى ماه إفتوإنكاب إنتى تيف كيثارا إفؤش إﭭول إفجو إمموس</a:t>
            </a:r>
            <a:endParaRPr lang="ar-SA" sz="3200" dirty="0"/>
          </a:p>
        </p:txBody>
      </p:sp>
      <p:sp>
        <p:nvSpPr>
          <p:cNvPr id="5" name="Text Placeholder 4">
            <a:extLst>
              <a:ext uri="{FF2B5EF4-FFF2-40B4-BE49-F238E27FC236}">
                <a16:creationId xmlns:a16="http://schemas.microsoft.com/office/drawing/2014/main" id="{6E164964-F64A-4457-94A0-6C23607A81D4}"/>
              </a:ext>
            </a:extLst>
          </p:cNvPr>
          <p:cNvSpPr>
            <a:spLocks noGrp="1"/>
          </p:cNvSpPr>
          <p:nvPr>
            <p:ph type="body" sz="quarter" idx="3"/>
          </p:nvPr>
        </p:nvSpPr>
        <p:spPr>
          <a:xfrm>
            <a:off x="0" y="5028690"/>
            <a:ext cx="9144000" cy="1146953"/>
          </a:xfrm>
        </p:spPr>
        <p:txBody>
          <a:bodyPr/>
          <a:lstStyle/>
          <a:p>
            <a:r>
              <a:rPr lang="da-DK" b="0" dirty="0">
                <a:latin typeface="CS New Athanasius" panose="020B0500000000000000" pitchFamily="34" charset="0"/>
                <a:cs typeface="Times New Roman" panose="02020603050405020304" pitchFamily="18" charset="0"/>
              </a:rPr>
              <a:t>Afkim `e pimah `ftoou (=d)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B611490-81C6-40F7-9A9A-6A230EB4F8C7}"/>
              </a:ext>
            </a:extLst>
          </p:cNvPr>
          <p:cNvSpPr>
            <a:spLocks noGrp="1"/>
          </p:cNvSpPr>
          <p:nvPr>
            <p:ph type="body" idx="10"/>
          </p:nvPr>
        </p:nvSpPr>
        <p:spPr/>
        <p:txBody>
          <a:bodyPr/>
          <a:lstStyle/>
          <a:p>
            <a:r>
              <a:rPr lang="ar-EG" dirty="0">
                <a:solidFill>
                  <a:schemeClr val="lt1"/>
                </a:solidFill>
                <a:latin typeface="+mn-lt"/>
                <a:cs typeface="+mn-cs"/>
              </a:rPr>
              <a:t>وحرك الوتر الرابع من قيثارته صارخا قائلا </a:t>
            </a:r>
            <a:endParaRPr lang="en-GB" dirty="0"/>
          </a:p>
        </p:txBody>
      </p:sp>
    </p:spTree>
    <p:extLst>
      <p:ext uri="{BB962C8B-B14F-4D97-AF65-F5344CB8AC3E}">
        <p14:creationId xmlns:p14="http://schemas.microsoft.com/office/powerpoint/2010/main" val="895948149"/>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DAB0-0EAC-49B0-B85D-9951D44C628B}"/>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93FA666-1BED-4957-99BC-BCA70F38086F}"/>
              </a:ext>
            </a:extLst>
          </p:cNvPr>
          <p:cNvSpPr>
            <a:spLocks noGrp="1"/>
          </p:cNvSpPr>
          <p:nvPr>
            <p:ph type="body" idx="1"/>
          </p:nvPr>
        </p:nvSpPr>
        <p:spPr>
          <a:xfrm>
            <a:off x="-94129" y="6175643"/>
            <a:ext cx="9359153" cy="682357"/>
          </a:xfrm>
        </p:spPr>
        <p:txBody>
          <a:bodyPr anchor="t"/>
          <a:lstStyle/>
          <a:p>
            <a:r>
              <a:rPr lang="ar-EG" sz="3200" dirty="0">
                <a:solidFill>
                  <a:schemeClr val="lt1"/>
                </a:solidFill>
                <a:latin typeface="+mn-lt"/>
                <a:cs typeface="+mn-cs"/>
              </a:rPr>
              <a:t>ﭼـى إﭫ اى إينى إيخون إمبى أورو إنهان بارثينوس هى فاهو إمموس</a:t>
            </a:r>
            <a:endParaRPr lang="ar-SA" sz="3200" dirty="0"/>
          </a:p>
        </p:txBody>
      </p:sp>
      <p:sp>
        <p:nvSpPr>
          <p:cNvPr id="5" name="Text Placeholder 4">
            <a:extLst>
              <a:ext uri="{FF2B5EF4-FFF2-40B4-BE49-F238E27FC236}">
                <a16:creationId xmlns:a16="http://schemas.microsoft.com/office/drawing/2014/main" id="{C8FF84BC-CAC8-4979-93D0-2B7EC8060C01}"/>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je eu`e `ini `eqoun `mpiouro `nhan par;enoc hivahou `mmoc.</a:t>
            </a:r>
            <a:endParaRPr lang="en-US" sz="3200" dirty="0">
              <a:cs typeface="+mn-cs"/>
            </a:endParaRPr>
          </a:p>
        </p:txBody>
      </p:sp>
      <p:sp>
        <p:nvSpPr>
          <p:cNvPr id="4" name="Text Placeholder 3">
            <a:extLst>
              <a:ext uri="{FF2B5EF4-FFF2-40B4-BE49-F238E27FC236}">
                <a16:creationId xmlns:a16="http://schemas.microsoft.com/office/drawing/2014/main" id="{5BE33267-595B-465F-8BC9-4B6B26589BCF}"/>
              </a:ext>
            </a:extLst>
          </p:cNvPr>
          <p:cNvSpPr>
            <a:spLocks noGrp="1"/>
          </p:cNvSpPr>
          <p:nvPr>
            <p:ph type="body" idx="10"/>
          </p:nvPr>
        </p:nvSpPr>
        <p:spPr/>
        <p:txBody>
          <a:bodyPr/>
          <a:lstStyle/>
          <a:p>
            <a:r>
              <a:rPr lang="ar-EG" dirty="0">
                <a:solidFill>
                  <a:schemeClr val="lt1"/>
                </a:solidFill>
                <a:latin typeface="+mn-lt"/>
                <a:cs typeface="+mn-cs"/>
              </a:rPr>
              <a:t>يدخلن إلي الملك عذاري خلفها</a:t>
            </a:r>
            <a:endParaRPr lang="en-GB" dirty="0"/>
          </a:p>
          <a:p>
            <a:endParaRPr lang="en-GB" dirty="0"/>
          </a:p>
        </p:txBody>
      </p:sp>
    </p:spTree>
    <p:extLst>
      <p:ext uri="{BB962C8B-B14F-4D97-AF65-F5344CB8AC3E}">
        <p14:creationId xmlns:p14="http://schemas.microsoft.com/office/powerpoint/2010/main" val="545406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بي 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dirty="0" err="1"/>
              <a:t>pikocmoc</a:t>
            </a:r>
            <a:r>
              <a:rPr lang="en-US" dirty="0"/>
              <a:t> </a:t>
            </a:r>
          </a:p>
        </p:txBody>
      </p:sp>
    </p:spTree>
    <p:extLst>
      <p:ext uri="{BB962C8B-B14F-4D97-AF65-F5344CB8AC3E}">
        <p14:creationId xmlns:p14="http://schemas.microsoft.com/office/powerpoint/2010/main" val="1514072487"/>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3FA8-2538-4858-BB61-7E7E2BF62BF8}"/>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3FC6F01A-365B-4789-AECC-50B8F1469242}"/>
              </a:ext>
            </a:extLst>
          </p:cNvPr>
          <p:cNvSpPr>
            <a:spLocks noGrp="1"/>
          </p:cNvSpPr>
          <p:nvPr>
            <p:ph type="body" idx="1"/>
          </p:nvPr>
        </p:nvSpPr>
        <p:spPr>
          <a:xfrm>
            <a:off x="-53788" y="6175643"/>
            <a:ext cx="9251575" cy="682357"/>
          </a:xfrm>
        </p:spPr>
        <p:txBody>
          <a:bodyPr anchor="ctr"/>
          <a:lstStyle/>
          <a:p>
            <a:r>
              <a:rPr lang="ar-EG" sz="3300" dirty="0">
                <a:solidFill>
                  <a:schemeClr val="lt1"/>
                </a:solidFill>
                <a:latin typeface="+mn-lt"/>
                <a:cs typeface="+mn-cs"/>
              </a:rPr>
              <a:t>أفكيم اى بى ماه إتيو</a:t>
            </a:r>
            <a:r>
              <a:rPr lang="en-US" sz="3300" dirty="0">
                <a:solidFill>
                  <a:schemeClr val="lt1"/>
                </a:solidFill>
                <a:latin typeface="+mn-lt"/>
                <a:cs typeface="+mn-cs"/>
              </a:rPr>
              <a:t> </a:t>
            </a:r>
            <a:r>
              <a:rPr lang="ar-EG" sz="3300" dirty="0">
                <a:solidFill>
                  <a:schemeClr val="lt1"/>
                </a:solidFill>
                <a:latin typeface="+mn-lt"/>
                <a:cs typeface="+mn-cs"/>
              </a:rPr>
              <a:t>إنكاب إنتى تيف كيثارا إفؤش إﭭول إفجو إموس</a:t>
            </a:r>
            <a:endParaRPr lang="ar-SA" sz="3300" dirty="0"/>
          </a:p>
        </p:txBody>
      </p:sp>
      <p:sp>
        <p:nvSpPr>
          <p:cNvPr id="5" name="Text Placeholder 4">
            <a:extLst>
              <a:ext uri="{FF2B5EF4-FFF2-40B4-BE49-F238E27FC236}">
                <a16:creationId xmlns:a16="http://schemas.microsoft.com/office/drawing/2014/main" id="{0DD67BEF-07DD-49DC-8B9B-E4854C7625E5}"/>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Afkim `e pimah `etioou (=e)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53144C8-1247-4F8D-858D-8B813B61948F}"/>
              </a:ext>
            </a:extLst>
          </p:cNvPr>
          <p:cNvSpPr>
            <a:spLocks noGrp="1"/>
          </p:cNvSpPr>
          <p:nvPr>
            <p:ph type="body" idx="10"/>
          </p:nvPr>
        </p:nvSpPr>
        <p:spPr/>
        <p:txBody>
          <a:bodyPr/>
          <a:lstStyle/>
          <a:p>
            <a:r>
              <a:rPr lang="ar-EG" dirty="0">
                <a:solidFill>
                  <a:schemeClr val="lt1"/>
                </a:solidFill>
                <a:latin typeface="+mn-lt"/>
                <a:cs typeface="+mn-cs"/>
              </a:rPr>
              <a:t>وحرك الوتر الخامس من قيثارته صارخا قائلا</a:t>
            </a:r>
            <a:endParaRPr lang="en-GB" dirty="0"/>
          </a:p>
        </p:txBody>
      </p:sp>
    </p:spTree>
    <p:extLst>
      <p:ext uri="{BB962C8B-B14F-4D97-AF65-F5344CB8AC3E}">
        <p14:creationId xmlns:p14="http://schemas.microsoft.com/office/powerpoint/2010/main" val="912894332"/>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6F2-2EE3-42CB-87F7-CDD88512408B}"/>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3085F73C-B2E7-4D47-8464-1762FC5E82F2}"/>
              </a:ext>
            </a:extLst>
          </p:cNvPr>
          <p:cNvSpPr>
            <a:spLocks noGrp="1"/>
          </p:cNvSpPr>
          <p:nvPr>
            <p:ph type="body" idx="1"/>
          </p:nvPr>
        </p:nvSpPr>
        <p:spPr/>
        <p:txBody>
          <a:bodyPr anchor="ctr"/>
          <a:lstStyle/>
          <a:p>
            <a:r>
              <a:rPr lang="ar-EG" sz="3200" dirty="0">
                <a:solidFill>
                  <a:schemeClr val="lt1"/>
                </a:solidFill>
                <a:latin typeface="+mn-lt"/>
                <a:cs typeface="+mn-cs"/>
              </a:rPr>
              <a:t>ﭼـى أونيشتى بى إبتشويس إف إسماروأوت إماشو خين إثـﭭـاكى إمبين نوتى هيـﭼين بيف طوأوو إثؤاب</a:t>
            </a:r>
            <a:endParaRPr lang="ar-SA" sz="4400" dirty="0"/>
          </a:p>
        </p:txBody>
      </p:sp>
      <p:sp>
        <p:nvSpPr>
          <p:cNvPr id="5" name="Text Placeholder 4">
            <a:extLst>
              <a:ext uri="{FF2B5EF4-FFF2-40B4-BE49-F238E27FC236}">
                <a16:creationId xmlns:a16="http://schemas.microsoft.com/office/drawing/2014/main" id="{89329B3B-18F5-4CFB-B502-B3E5A811A769}"/>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ounis] pe P=o=c `f`cmarwout `emasw qen `;baki `mpennou] hijen peftwou e;ouab.</a:t>
            </a:r>
            <a:endParaRPr lang="en-US" dirty="0">
              <a:cs typeface="+mn-cs"/>
            </a:endParaRPr>
          </a:p>
        </p:txBody>
      </p:sp>
      <p:sp>
        <p:nvSpPr>
          <p:cNvPr id="4" name="Text Placeholder 3">
            <a:extLst>
              <a:ext uri="{FF2B5EF4-FFF2-40B4-BE49-F238E27FC236}">
                <a16:creationId xmlns:a16="http://schemas.microsoft.com/office/drawing/2014/main" id="{D9464EB3-4428-49E0-AB7D-E1A01E9AB0A3}"/>
              </a:ext>
            </a:extLst>
          </p:cNvPr>
          <p:cNvSpPr>
            <a:spLocks noGrp="1"/>
          </p:cNvSpPr>
          <p:nvPr>
            <p:ph type="body" idx="10"/>
          </p:nvPr>
        </p:nvSpPr>
        <p:spPr/>
        <p:txBody>
          <a:bodyPr/>
          <a:lstStyle/>
          <a:p>
            <a:r>
              <a:rPr lang="ar-EG" sz="3600" dirty="0">
                <a:solidFill>
                  <a:schemeClr val="lt1"/>
                </a:solidFill>
                <a:latin typeface="+mn-lt"/>
                <a:cs typeface="+mn-cs"/>
              </a:rPr>
              <a:t>عظيم هو الرب ومسبح جدا في مدينة إلهنا علي جبله المقدس</a:t>
            </a:r>
            <a:endParaRPr lang="en-GB" sz="3600" dirty="0"/>
          </a:p>
        </p:txBody>
      </p:sp>
    </p:spTree>
    <p:extLst>
      <p:ext uri="{BB962C8B-B14F-4D97-AF65-F5344CB8AC3E}">
        <p14:creationId xmlns:p14="http://schemas.microsoft.com/office/powerpoint/2010/main" val="2940753313"/>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B408-276B-4133-A679-55E28F836F71}"/>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88698034-A937-4BC8-991A-5180CBDE123C}"/>
              </a:ext>
            </a:extLst>
          </p:cNvPr>
          <p:cNvSpPr>
            <a:spLocks noGrp="1"/>
          </p:cNvSpPr>
          <p:nvPr>
            <p:ph type="body" idx="1"/>
          </p:nvPr>
        </p:nvSpPr>
        <p:spPr>
          <a:xfrm>
            <a:off x="-53788" y="6175643"/>
            <a:ext cx="9265024" cy="682357"/>
          </a:xfrm>
        </p:spPr>
        <p:txBody>
          <a:bodyPr anchor="ctr"/>
          <a:lstStyle/>
          <a:p>
            <a:r>
              <a:rPr lang="ar-EG" sz="3100" dirty="0">
                <a:solidFill>
                  <a:schemeClr val="lt1"/>
                </a:solidFill>
                <a:latin typeface="+mn-lt"/>
                <a:cs typeface="+mn-cs"/>
              </a:rPr>
              <a:t>أفكيم اى بى ماه سوأوو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D39ACA5-AC0D-4758-95F5-FA6F67D92155}"/>
              </a:ext>
            </a:extLst>
          </p:cNvPr>
          <p:cNvSpPr>
            <a:spLocks noGrp="1"/>
          </p:cNvSpPr>
          <p:nvPr>
            <p:ph type="body" sz="quarter" idx="3"/>
          </p:nvPr>
        </p:nvSpPr>
        <p:spPr>
          <a:xfrm>
            <a:off x="0" y="5028690"/>
            <a:ext cx="9144000" cy="1146953"/>
          </a:xfrm>
        </p:spPr>
        <p:txBody>
          <a:bodyPr/>
          <a:lstStyle/>
          <a:p>
            <a:r>
              <a:rPr lang="en-US" dirty="0" err="1"/>
              <a:t>Afkim</a:t>
            </a:r>
            <a:r>
              <a:rPr lang="en-US" dirty="0"/>
              <a:t> `e </a:t>
            </a:r>
            <a:r>
              <a:rPr lang="en-US" dirty="0" err="1"/>
              <a:t>pimah</a:t>
            </a:r>
            <a:r>
              <a:rPr lang="en-US" dirty="0"/>
              <a:t> </a:t>
            </a:r>
            <a:r>
              <a:rPr lang="en-US" dirty="0" err="1"/>
              <a:t>coou</a:t>
            </a:r>
            <a:r>
              <a:rPr lang="en-US" dirty="0"/>
              <a:t> (^)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F7E3869B-78E8-46C3-B59D-D280C22876EE}"/>
              </a:ext>
            </a:extLst>
          </p:cNvPr>
          <p:cNvSpPr>
            <a:spLocks noGrp="1"/>
          </p:cNvSpPr>
          <p:nvPr>
            <p:ph type="body" idx="10"/>
          </p:nvPr>
        </p:nvSpPr>
        <p:spPr/>
        <p:txBody>
          <a:bodyPr/>
          <a:lstStyle/>
          <a:p>
            <a:r>
              <a:rPr lang="ar-EG" dirty="0">
                <a:solidFill>
                  <a:schemeClr val="lt1"/>
                </a:solidFill>
                <a:latin typeface="+mn-lt"/>
                <a:cs typeface="+mn-cs"/>
              </a:rPr>
              <a:t> وحرك الوتر السادس من قيثارته صارخا قائلا</a:t>
            </a:r>
            <a:endParaRPr lang="en-GB" dirty="0"/>
          </a:p>
          <a:p>
            <a:endParaRPr lang="en-GB" dirty="0"/>
          </a:p>
        </p:txBody>
      </p:sp>
    </p:spTree>
    <p:extLst>
      <p:ext uri="{BB962C8B-B14F-4D97-AF65-F5344CB8AC3E}">
        <p14:creationId xmlns:p14="http://schemas.microsoft.com/office/powerpoint/2010/main" val="1414451974"/>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BA2C-F29A-4E74-9D3B-23E6FE422DBB}"/>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FBC0B0AB-A220-47AD-AFF1-2D4FA899C7E7}"/>
              </a:ext>
            </a:extLst>
          </p:cNvPr>
          <p:cNvSpPr>
            <a:spLocks noGrp="1"/>
          </p:cNvSpPr>
          <p:nvPr>
            <p:ph type="body" idx="1"/>
          </p:nvPr>
        </p:nvSpPr>
        <p:spPr/>
        <p:txBody>
          <a:bodyPr anchor="ctr"/>
          <a:lstStyle/>
          <a:p>
            <a:r>
              <a:rPr lang="ar-EG" sz="3200" dirty="0">
                <a:solidFill>
                  <a:schemeClr val="lt1"/>
                </a:solidFill>
                <a:latin typeface="+mn-lt"/>
                <a:cs typeface="+mn-cs"/>
              </a:rPr>
              <a:t>ﭼـى هان تينه إن تشرومبى إﭫ أوشج إنيب إنهان أووه نيس كيموتى خين أووأوتووإت إنتى أوونوب</a:t>
            </a:r>
            <a:endParaRPr lang="ar-SA" sz="4400" dirty="0"/>
          </a:p>
        </p:txBody>
      </p:sp>
      <p:sp>
        <p:nvSpPr>
          <p:cNvPr id="5" name="Text Placeholder 4">
            <a:extLst>
              <a:ext uri="{FF2B5EF4-FFF2-40B4-BE49-F238E27FC236}">
                <a16:creationId xmlns:a16="http://schemas.microsoft.com/office/drawing/2014/main" id="{C958C761-073B-4555-8033-000028C4BECE}"/>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hantenh `n`[rompi euosj `nieb `nhat ouoh neckemo] qen ouotouet `nte ounoub.</a:t>
            </a:r>
            <a:endParaRPr lang="en-US" dirty="0">
              <a:cs typeface="+mn-cs"/>
            </a:endParaRPr>
          </a:p>
        </p:txBody>
      </p:sp>
      <p:sp>
        <p:nvSpPr>
          <p:cNvPr id="4" name="Text Placeholder 3">
            <a:extLst>
              <a:ext uri="{FF2B5EF4-FFF2-40B4-BE49-F238E27FC236}">
                <a16:creationId xmlns:a16="http://schemas.microsoft.com/office/drawing/2014/main" id="{13B8F6DB-8622-4DD2-B690-35F0165AA8DB}"/>
              </a:ext>
            </a:extLst>
          </p:cNvPr>
          <p:cNvSpPr>
            <a:spLocks noGrp="1"/>
          </p:cNvSpPr>
          <p:nvPr>
            <p:ph type="body" idx="10"/>
          </p:nvPr>
        </p:nvSpPr>
        <p:spPr/>
        <p:txBody>
          <a:bodyPr/>
          <a:lstStyle/>
          <a:p>
            <a:r>
              <a:rPr lang="ar-EG" dirty="0">
                <a:solidFill>
                  <a:schemeClr val="lt1"/>
                </a:solidFill>
                <a:latin typeface="+mn-lt"/>
                <a:cs typeface="+mn-cs"/>
              </a:rPr>
              <a:t>أجنحة حمامة موشاة بفضة ومنكباها بصفرة الذهب</a:t>
            </a:r>
            <a:endParaRPr lang="en-GB" dirty="0"/>
          </a:p>
        </p:txBody>
      </p:sp>
    </p:spTree>
    <p:extLst>
      <p:ext uri="{BB962C8B-B14F-4D97-AF65-F5344CB8AC3E}">
        <p14:creationId xmlns:p14="http://schemas.microsoft.com/office/powerpoint/2010/main" val="2268706009"/>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8AC8-E2DC-43BD-9888-F8C459F48E1B}"/>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DEBD1E37-826E-47C7-A65E-76BEED3DF021}"/>
              </a:ext>
            </a:extLst>
          </p:cNvPr>
          <p:cNvSpPr>
            <a:spLocks noGrp="1"/>
          </p:cNvSpPr>
          <p:nvPr>
            <p:ph type="body" idx="1"/>
          </p:nvPr>
        </p:nvSpPr>
        <p:spPr>
          <a:xfrm>
            <a:off x="-53788" y="6175643"/>
            <a:ext cx="9291918" cy="682357"/>
          </a:xfrm>
        </p:spPr>
        <p:txBody>
          <a:bodyPr anchor="ctr"/>
          <a:lstStyle/>
          <a:p>
            <a:r>
              <a:rPr lang="ar-EG" sz="3100" dirty="0">
                <a:solidFill>
                  <a:schemeClr val="lt1"/>
                </a:solidFill>
                <a:latin typeface="+mn-lt"/>
                <a:cs typeface="+mn-cs"/>
              </a:rPr>
              <a:t>أفكيم اى بى ماه شاشف إنكاب إنتى تيف كيثارا إفؤش إﭭول إفجو إمموس</a:t>
            </a:r>
            <a:endParaRPr lang="en-GB" sz="3100" dirty="0"/>
          </a:p>
        </p:txBody>
      </p:sp>
      <p:sp>
        <p:nvSpPr>
          <p:cNvPr id="5" name="Text Placeholder 4">
            <a:extLst>
              <a:ext uri="{FF2B5EF4-FFF2-40B4-BE49-F238E27FC236}">
                <a16:creationId xmlns:a16="http://schemas.microsoft.com/office/drawing/2014/main" id="{03B2E38B-CA68-4A9B-AF49-D1FA9449E79A}"/>
              </a:ext>
            </a:extLst>
          </p:cNvPr>
          <p:cNvSpPr>
            <a:spLocks noGrp="1"/>
          </p:cNvSpPr>
          <p:nvPr>
            <p:ph type="body" sz="quarter" idx="3"/>
          </p:nvPr>
        </p:nvSpPr>
        <p:spPr>
          <a:xfrm>
            <a:off x="0" y="5028691"/>
            <a:ext cx="9144000" cy="1146952"/>
          </a:xfrm>
        </p:spPr>
        <p:txBody>
          <a:bodyPr/>
          <a:lstStyle/>
          <a:p>
            <a:r>
              <a:rPr lang="da-DK" sz="3700" b="0" dirty="0">
                <a:latin typeface="CS New Athanasius" panose="020B0500000000000000" pitchFamily="34" charset="0"/>
                <a:cs typeface="Times New Roman" panose="02020603050405020304" pitchFamily="18" charset="0"/>
              </a:rPr>
              <a:t>Afkim `e pimah sasf (=z) `nkap `nte tefku;ara efws `ebol efjw `mmoc@</a:t>
            </a:r>
            <a:endParaRPr lang="en-US" sz="3700" dirty="0">
              <a:cs typeface="+mn-cs"/>
            </a:endParaRPr>
          </a:p>
        </p:txBody>
      </p:sp>
      <p:sp>
        <p:nvSpPr>
          <p:cNvPr id="4" name="Text Placeholder 3">
            <a:extLst>
              <a:ext uri="{FF2B5EF4-FFF2-40B4-BE49-F238E27FC236}">
                <a16:creationId xmlns:a16="http://schemas.microsoft.com/office/drawing/2014/main" id="{5EFAF512-2F81-49C4-9196-45D1C865FA26}"/>
              </a:ext>
            </a:extLst>
          </p:cNvPr>
          <p:cNvSpPr>
            <a:spLocks noGrp="1"/>
          </p:cNvSpPr>
          <p:nvPr>
            <p:ph type="body" idx="10"/>
          </p:nvPr>
        </p:nvSpPr>
        <p:spPr/>
        <p:txBody>
          <a:bodyPr/>
          <a:lstStyle/>
          <a:p>
            <a:r>
              <a:rPr lang="ar-EG" dirty="0">
                <a:solidFill>
                  <a:schemeClr val="lt1"/>
                </a:solidFill>
                <a:latin typeface="+mn-lt"/>
                <a:cs typeface="+mn-cs"/>
              </a:rPr>
              <a:t>وحرك الوتر السابع من قيثارته صارخا قائلا</a:t>
            </a:r>
            <a:endParaRPr lang="en-GB" dirty="0"/>
          </a:p>
        </p:txBody>
      </p:sp>
    </p:spTree>
    <p:extLst>
      <p:ext uri="{BB962C8B-B14F-4D97-AF65-F5344CB8AC3E}">
        <p14:creationId xmlns:p14="http://schemas.microsoft.com/office/powerpoint/2010/main" val="2924814666"/>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0C58-C568-4F76-A105-1B8F2470BD85}"/>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D5030BB9-BF92-43B0-93CC-EA33208AA652}"/>
              </a:ext>
            </a:extLst>
          </p:cNvPr>
          <p:cNvSpPr>
            <a:spLocks noGrp="1"/>
          </p:cNvSpPr>
          <p:nvPr>
            <p:ph type="body" idx="1"/>
          </p:nvPr>
        </p:nvSpPr>
        <p:spPr/>
        <p:txBody>
          <a:bodyPr anchor="ctr"/>
          <a:lstStyle/>
          <a:p>
            <a:pPr>
              <a:spcBef>
                <a:spcPts val="0"/>
              </a:spcBef>
            </a:pPr>
            <a:r>
              <a:rPr lang="ar-EG" sz="3200" dirty="0">
                <a:solidFill>
                  <a:schemeClr val="lt1"/>
                </a:solidFill>
                <a:latin typeface="+mn-lt"/>
                <a:cs typeface="+mn-cs"/>
              </a:rPr>
              <a:t>ﭼـى بى طوأوو إنتى إفنوتى بى طوأوو إت كى نى أوأووت:</a:t>
            </a:r>
            <a:endParaRPr lang="en-US" sz="3200" dirty="0">
              <a:solidFill>
                <a:schemeClr val="lt1"/>
              </a:solidFill>
              <a:latin typeface="+mn-lt"/>
              <a:cs typeface="+mn-cs"/>
            </a:endParaRPr>
          </a:p>
          <a:p>
            <a:pPr>
              <a:spcBef>
                <a:spcPts val="0"/>
              </a:spcBef>
            </a:pPr>
            <a:r>
              <a:rPr lang="ar-EG" sz="3200" dirty="0">
                <a:solidFill>
                  <a:schemeClr val="lt1"/>
                </a:solidFill>
                <a:latin typeface="+mn-lt"/>
                <a:cs typeface="+mn-cs"/>
              </a:rPr>
              <a:t> بى طوأوو إتشيس بى طوأوو إت كى نى أوأووت</a:t>
            </a:r>
            <a:endParaRPr lang="ar-SA" sz="3200" dirty="0"/>
          </a:p>
        </p:txBody>
      </p:sp>
      <p:sp>
        <p:nvSpPr>
          <p:cNvPr id="5" name="Text Placeholder 4">
            <a:extLst>
              <a:ext uri="{FF2B5EF4-FFF2-40B4-BE49-F238E27FC236}">
                <a16:creationId xmlns:a16="http://schemas.microsoft.com/office/drawing/2014/main" id="{D3EB319C-6B01-4AA9-A514-FBBD84131D1B}"/>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pitwou `nte V] pitwou etkeni`wout pitwou et[yc pitwou etkeni`wout.</a:t>
            </a:r>
            <a:endParaRPr lang="en-US" sz="3200" dirty="0">
              <a:cs typeface="+mn-cs"/>
            </a:endParaRPr>
          </a:p>
        </p:txBody>
      </p:sp>
      <p:sp>
        <p:nvSpPr>
          <p:cNvPr id="4" name="Text Placeholder 3">
            <a:extLst>
              <a:ext uri="{FF2B5EF4-FFF2-40B4-BE49-F238E27FC236}">
                <a16:creationId xmlns:a16="http://schemas.microsoft.com/office/drawing/2014/main" id="{53517A14-5E6D-4531-8FBF-EF8378E3392F}"/>
              </a:ext>
            </a:extLst>
          </p:cNvPr>
          <p:cNvSpPr>
            <a:spLocks noGrp="1"/>
          </p:cNvSpPr>
          <p:nvPr>
            <p:ph type="body" idx="10"/>
          </p:nvPr>
        </p:nvSpPr>
        <p:spPr/>
        <p:txBody>
          <a:bodyPr/>
          <a:lstStyle/>
          <a:p>
            <a:r>
              <a:rPr lang="ar-EG" dirty="0">
                <a:solidFill>
                  <a:schemeClr val="lt1"/>
                </a:solidFill>
                <a:latin typeface="+mn-lt"/>
                <a:cs typeface="+mn-cs"/>
              </a:rPr>
              <a:t>جبل الله الجبل الدسم الجبل المجبن الجبل الدسم</a:t>
            </a:r>
            <a:endParaRPr lang="en-GB" dirty="0"/>
          </a:p>
        </p:txBody>
      </p:sp>
    </p:spTree>
    <p:extLst>
      <p:ext uri="{BB962C8B-B14F-4D97-AF65-F5344CB8AC3E}">
        <p14:creationId xmlns:p14="http://schemas.microsoft.com/office/powerpoint/2010/main" val="3447490974"/>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9D6-2814-48BA-A78C-9378503EFD1D}"/>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49D8AE0A-70E7-4798-A213-F3236F5222EF}"/>
              </a:ext>
            </a:extLst>
          </p:cNvPr>
          <p:cNvSpPr>
            <a:spLocks noGrp="1"/>
          </p:cNvSpPr>
          <p:nvPr>
            <p:ph type="body" idx="1"/>
          </p:nvPr>
        </p:nvSpPr>
        <p:spPr>
          <a:xfrm>
            <a:off x="0" y="6185647"/>
            <a:ext cx="9143999" cy="672353"/>
          </a:xfrm>
        </p:spPr>
        <p:txBody>
          <a:bodyPr anchor="ctr"/>
          <a:lstStyle/>
          <a:p>
            <a:r>
              <a:rPr lang="ar-EG" sz="3000" dirty="0">
                <a:solidFill>
                  <a:schemeClr val="lt1"/>
                </a:solidFill>
                <a:latin typeface="+mn-lt"/>
                <a:cs typeface="+mn-cs"/>
              </a:rPr>
              <a:t>أفكيم اى بى ماه إشمين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D17E438D-5BCC-4909-A424-CE1B8D332AD2}"/>
              </a:ext>
            </a:extLst>
          </p:cNvPr>
          <p:cNvSpPr>
            <a:spLocks noGrp="1"/>
          </p:cNvSpPr>
          <p:nvPr>
            <p:ph type="body" sz="quarter" idx="3"/>
          </p:nvPr>
        </p:nvSpPr>
        <p:spPr>
          <a:xfrm>
            <a:off x="0" y="5028691"/>
            <a:ext cx="9144000" cy="1156956"/>
          </a:xfrm>
        </p:spPr>
        <p:txBody>
          <a:bodyPr/>
          <a:lstStyle/>
          <a:p>
            <a:r>
              <a:rPr lang="da-DK" b="0" dirty="0">
                <a:latin typeface="CS New Athanasius" panose="020B0500000000000000" pitchFamily="34" charset="0"/>
                <a:cs typeface="Times New Roman" panose="02020603050405020304" pitchFamily="18" charset="0"/>
              </a:rPr>
              <a:t>Afkim `e pimah `smyn (=y)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D9D55380-A3AA-4E60-A4BD-C9C05D4AB1FB}"/>
              </a:ext>
            </a:extLst>
          </p:cNvPr>
          <p:cNvSpPr>
            <a:spLocks noGrp="1"/>
          </p:cNvSpPr>
          <p:nvPr>
            <p:ph type="body" idx="10"/>
          </p:nvPr>
        </p:nvSpPr>
        <p:spPr/>
        <p:txBody>
          <a:bodyPr/>
          <a:lstStyle/>
          <a:p>
            <a:r>
              <a:rPr lang="ar-EG" dirty="0">
                <a:solidFill>
                  <a:schemeClr val="lt1"/>
                </a:solidFill>
                <a:latin typeface="+mn-lt"/>
                <a:cs typeface="+mn-cs"/>
              </a:rPr>
              <a:t>وحرك الوتر الثامن من قيثارته صارخا قائلا</a:t>
            </a:r>
            <a:endParaRPr lang="en-GB" dirty="0"/>
          </a:p>
        </p:txBody>
      </p:sp>
    </p:spTree>
    <p:extLst>
      <p:ext uri="{BB962C8B-B14F-4D97-AF65-F5344CB8AC3E}">
        <p14:creationId xmlns:p14="http://schemas.microsoft.com/office/powerpoint/2010/main" val="767376124"/>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8F80-0069-4780-AFCF-E857E8999AA4}"/>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2B496000-AD46-4398-A7D8-ED54B9991E71}"/>
              </a:ext>
            </a:extLst>
          </p:cNvPr>
          <p:cNvSpPr>
            <a:spLocks noGrp="1"/>
          </p:cNvSpPr>
          <p:nvPr>
            <p:ph type="body" idx="1"/>
          </p:nvPr>
        </p:nvSpPr>
        <p:spPr>
          <a:xfrm>
            <a:off x="0" y="5943091"/>
            <a:ext cx="9143999" cy="914909"/>
          </a:xfrm>
        </p:spPr>
        <p:txBody>
          <a:bodyPr anchor="ctr"/>
          <a:lstStyle/>
          <a:p>
            <a:pPr>
              <a:spcBef>
                <a:spcPts val="0"/>
              </a:spcBef>
            </a:pPr>
            <a:r>
              <a:rPr lang="ar-EG" sz="3200" dirty="0">
                <a:solidFill>
                  <a:schemeClr val="lt1"/>
                </a:solidFill>
                <a:latin typeface="+mn-lt"/>
                <a:cs typeface="+mn-cs"/>
              </a:rPr>
              <a:t>ﭼـى نيف سنتى خين نى طوأوو إثؤاب ا إبتشويس مى إنى بيلى إنتى سيون </a:t>
            </a:r>
            <a:endParaRPr lang="ar-SA" sz="3200" dirty="0"/>
          </a:p>
        </p:txBody>
      </p:sp>
      <p:sp>
        <p:nvSpPr>
          <p:cNvPr id="5" name="Text Placeholder 4">
            <a:extLst>
              <a:ext uri="{FF2B5EF4-FFF2-40B4-BE49-F238E27FC236}">
                <a16:creationId xmlns:a16="http://schemas.microsoft.com/office/drawing/2014/main" id="{31842073-E9BE-4457-B664-997A63EE0C26}"/>
              </a:ext>
            </a:extLst>
          </p:cNvPr>
          <p:cNvSpPr>
            <a:spLocks noGrp="1"/>
          </p:cNvSpPr>
          <p:nvPr>
            <p:ph type="body" sz="quarter" idx="3"/>
          </p:nvPr>
        </p:nvSpPr>
        <p:spPr>
          <a:xfrm>
            <a:off x="0" y="5028691"/>
            <a:ext cx="9144000" cy="914400"/>
          </a:xfrm>
        </p:spPr>
        <p:txBody>
          <a:bodyPr/>
          <a:lstStyle/>
          <a:p>
            <a:pPr>
              <a:spcBef>
                <a:spcPts val="0"/>
              </a:spcBef>
            </a:pPr>
            <a:r>
              <a:rPr lang="da-DK" b="0" dirty="0">
                <a:latin typeface="CS New Athanasius" panose="020B0500000000000000" pitchFamily="34" charset="0"/>
                <a:cs typeface="Times New Roman" panose="02020603050405020304" pitchFamily="18" charset="0"/>
              </a:rPr>
              <a:t>je nefcen] qen nitwou e;ouab `aP=o=c mei `nnipuly</a:t>
            </a:r>
          </a:p>
          <a:p>
            <a:pPr>
              <a:spcBef>
                <a:spcPts val="0"/>
              </a:spcBef>
            </a:pPr>
            <a:r>
              <a:rPr lang="da-DK" b="0" dirty="0">
                <a:latin typeface="CS New Athanasius" panose="020B0500000000000000" pitchFamily="34" charset="0"/>
                <a:cs typeface="Times New Roman" panose="02020603050405020304" pitchFamily="18" charset="0"/>
              </a:rPr>
              <a:t> `nte Ciwn.</a:t>
            </a:r>
            <a:endParaRPr lang="en-US" dirty="0">
              <a:cs typeface="+mn-cs"/>
            </a:endParaRPr>
          </a:p>
        </p:txBody>
      </p:sp>
      <p:sp>
        <p:nvSpPr>
          <p:cNvPr id="4" name="Text Placeholder 3">
            <a:extLst>
              <a:ext uri="{FF2B5EF4-FFF2-40B4-BE49-F238E27FC236}">
                <a16:creationId xmlns:a16="http://schemas.microsoft.com/office/drawing/2014/main" id="{BB60DE8E-E669-47A7-941C-AA9C20E497B1}"/>
              </a:ext>
            </a:extLst>
          </p:cNvPr>
          <p:cNvSpPr>
            <a:spLocks noGrp="1"/>
          </p:cNvSpPr>
          <p:nvPr>
            <p:ph type="body" idx="10"/>
          </p:nvPr>
        </p:nvSpPr>
        <p:spPr/>
        <p:txBody>
          <a:bodyPr/>
          <a:lstStyle/>
          <a:p>
            <a:r>
              <a:rPr lang="ar-EG" dirty="0">
                <a:solidFill>
                  <a:schemeClr val="lt1"/>
                </a:solidFill>
                <a:latin typeface="+mn-lt"/>
                <a:cs typeface="+mn-cs"/>
              </a:rPr>
              <a:t>أساساته في الجبال المقدسة أحب الرب أبواب صهيون</a:t>
            </a:r>
            <a:endParaRPr lang="en-GB" dirty="0"/>
          </a:p>
        </p:txBody>
      </p:sp>
    </p:spTree>
    <p:extLst>
      <p:ext uri="{BB962C8B-B14F-4D97-AF65-F5344CB8AC3E}">
        <p14:creationId xmlns:p14="http://schemas.microsoft.com/office/powerpoint/2010/main" val="3569111674"/>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435B0D1-ACB8-470F-8EB1-D030EF8AC73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C0C58A6-5143-4076-A8AA-613C2E0F4666}"/>
              </a:ext>
            </a:extLst>
          </p:cNvPr>
          <p:cNvSpPr>
            <a:spLocks noGrp="1"/>
          </p:cNvSpPr>
          <p:nvPr>
            <p:ph type="body" idx="1"/>
          </p:nvPr>
        </p:nvSpPr>
        <p:spPr>
          <a:xfrm>
            <a:off x="0" y="6116919"/>
            <a:ext cx="9143999" cy="741081"/>
          </a:xfrm>
        </p:spPr>
        <p:txBody>
          <a:bodyPr anchor="ctr"/>
          <a:lstStyle/>
          <a:p>
            <a:r>
              <a:rPr lang="ar-EG" sz="3000" dirty="0">
                <a:solidFill>
                  <a:schemeClr val="lt1"/>
                </a:solidFill>
                <a:latin typeface="+mn-lt"/>
                <a:cs typeface="+mn-cs"/>
              </a:rPr>
              <a:t>أفكيم اى بى ماه إبسيت إنكاب إنتى تيف كيثارا إفؤش إﭭول إفجو إمموس </a:t>
            </a:r>
            <a:endParaRPr lang="ar-SA" sz="3000" dirty="0"/>
          </a:p>
        </p:txBody>
      </p:sp>
      <p:sp>
        <p:nvSpPr>
          <p:cNvPr id="5" name="Text Placeholder 4">
            <a:extLst>
              <a:ext uri="{FF2B5EF4-FFF2-40B4-BE49-F238E27FC236}">
                <a16:creationId xmlns:a16="http://schemas.microsoft.com/office/drawing/2014/main" id="{16859534-A5BC-4DA4-8873-9BC26CC79063}"/>
              </a:ext>
            </a:extLst>
          </p:cNvPr>
          <p:cNvSpPr>
            <a:spLocks noGrp="1"/>
          </p:cNvSpPr>
          <p:nvPr>
            <p:ph type="body" sz="quarter" idx="3"/>
          </p:nvPr>
        </p:nvSpPr>
        <p:spPr>
          <a:xfrm>
            <a:off x="0" y="5028691"/>
            <a:ext cx="9144000" cy="1088228"/>
          </a:xfrm>
        </p:spPr>
        <p:txBody>
          <a:bodyPr/>
          <a:lstStyle/>
          <a:p>
            <a:r>
              <a:rPr lang="da-DK" sz="3600" b="0" dirty="0">
                <a:latin typeface="CS New Athanasius" panose="020B0500000000000000" pitchFamily="34" charset="0"/>
                <a:cs typeface="Times New Roman" panose="02020603050405020304" pitchFamily="18" charset="0"/>
              </a:rPr>
              <a:t>Afkim `e pimah 'it (=;) `nkap `nte tefku;ara efws `ebol efjw `mmoc@</a:t>
            </a:r>
            <a:endParaRPr lang="en-US" dirty="0">
              <a:cs typeface="+mn-cs"/>
            </a:endParaRPr>
          </a:p>
        </p:txBody>
      </p:sp>
      <p:sp>
        <p:nvSpPr>
          <p:cNvPr id="6" name="Text Placeholder 5">
            <a:extLst>
              <a:ext uri="{FF2B5EF4-FFF2-40B4-BE49-F238E27FC236}">
                <a16:creationId xmlns:a16="http://schemas.microsoft.com/office/drawing/2014/main" id="{C163E82E-8A61-44EC-BD67-50E93ED7291E}"/>
              </a:ext>
            </a:extLst>
          </p:cNvPr>
          <p:cNvSpPr>
            <a:spLocks noGrp="1"/>
          </p:cNvSpPr>
          <p:nvPr>
            <p:ph type="body" idx="10"/>
          </p:nvPr>
        </p:nvSpPr>
        <p:spPr/>
        <p:txBody>
          <a:bodyPr/>
          <a:lstStyle/>
          <a:p>
            <a:r>
              <a:rPr lang="ar-EG" dirty="0">
                <a:solidFill>
                  <a:schemeClr val="lt1"/>
                </a:solidFill>
                <a:latin typeface="+mn-lt"/>
                <a:cs typeface="+mn-cs"/>
              </a:rPr>
              <a:t>وحرك الوتر التاسع من قيثارته صارخا قائلا</a:t>
            </a:r>
            <a:endParaRPr lang="en-GB" dirty="0"/>
          </a:p>
        </p:txBody>
      </p:sp>
    </p:spTree>
    <p:extLst>
      <p:ext uri="{BB962C8B-B14F-4D97-AF65-F5344CB8AC3E}">
        <p14:creationId xmlns:p14="http://schemas.microsoft.com/office/powerpoint/2010/main" val="2575555846"/>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324F-C07F-440C-B4B8-EBC43B80C225}"/>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2B01900-1A06-4925-8F05-180AEDAA5BCF}"/>
              </a:ext>
            </a:extLst>
          </p:cNvPr>
          <p:cNvSpPr>
            <a:spLocks noGrp="1"/>
          </p:cNvSpPr>
          <p:nvPr>
            <p:ph type="body" idx="1"/>
          </p:nvPr>
        </p:nvSpPr>
        <p:spPr>
          <a:xfrm>
            <a:off x="0" y="6199094"/>
            <a:ext cx="9143999" cy="658906"/>
          </a:xfrm>
        </p:spPr>
        <p:txBody>
          <a:bodyPr anchor="ctr"/>
          <a:lstStyle/>
          <a:p>
            <a:r>
              <a:rPr lang="ar-EG" sz="3300" dirty="0">
                <a:solidFill>
                  <a:schemeClr val="lt1"/>
                </a:solidFill>
                <a:latin typeface="+mn-lt"/>
                <a:cs typeface="+mn-cs"/>
              </a:rPr>
              <a:t>ﭼـى أﭭساﭼـى إثـﭭيتى إنهان إهـﭭيؤى إﭭطايوت تى ﭭاكى إنتى إفنوتى</a:t>
            </a:r>
            <a:endParaRPr lang="ar-SA" sz="3300" dirty="0"/>
          </a:p>
        </p:txBody>
      </p:sp>
      <p:sp>
        <p:nvSpPr>
          <p:cNvPr id="5" name="Text Placeholder 4">
            <a:extLst>
              <a:ext uri="{FF2B5EF4-FFF2-40B4-BE49-F238E27FC236}">
                <a16:creationId xmlns:a16="http://schemas.microsoft.com/office/drawing/2014/main" id="{3641519E-812D-4CCE-A97C-6B74A168032C}"/>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je aucaji e;by] `nhan `hbyou`i eutaiyout ]baki `nte V].</a:t>
            </a:r>
            <a:endParaRPr lang="en-US" sz="4000" dirty="0">
              <a:cs typeface="+mn-cs"/>
            </a:endParaRPr>
          </a:p>
        </p:txBody>
      </p:sp>
      <p:sp>
        <p:nvSpPr>
          <p:cNvPr id="4" name="Text Placeholder 3">
            <a:extLst>
              <a:ext uri="{FF2B5EF4-FFF2-40B4-BE49-F238E27FC236}">
                <a16:creationId xmlns:a16="http://schemas.microsoft.com/office/drawing/2014/main" id="{91441B59-4C98-49DE-84DA-1C92003746AA}"/>
              </a:ext>
            </a:extLst>
          </p:cNvPr>
          <p:cNvSpPr>
            <a:spLocks noGrp="1"/>
          </p:cNvSpPr>
          <p:nvPr>
            <p:ph type="body" idx="10"/>
          </p:nvPr>
        </p:nvSpPr>
        <p:spPr/>
        <p:txBody>
          <a:bodyPr/>
          <a:lstStyle/>
          <a:p>
            <a:r>
              <a:rPr lang="ar-EG" dirty="0">
                <a:solidFill>
                  <a:schemeClr val="lt1"/>
                </a:solidFill>
                <a:latin typeface="+mn-lt"/>
                <a:cs typeface="+mn-cs"/>
              </a:rPr>
              <a:t> تكلموا من أجلك بأعمال كريمة يا مدينة الله</a:t>
            </a:r>
            <a:endParaRPr lang="en-GB" dirty="0"/>
          </a:p>
        </p:txBody>
      </p:sp>
    </p:spTree>
    <p:extLst>
      <p:ext uri="{BB962C8B-B14F-4D97-AF65-F5344CB8AC3E}">
        <p14:creationId xmlns:p14="http://schemas.microsoft.com/office/powerpoint/2010/main" val="3450606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1">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a:xfrm>
            <a:off x="0" y="6185647"/>
            <a:ext cx="9143999" cy="655794"/>
          </a:xfrm>
        </p:spPr>
        <p:txBody>
          <a:bodyPr/>
          <a:lstStyle/>
          <a:p>
            <a:r>
              <a:rPr lang="ar-EG" sz="3800"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114855"/>
            <a:ext cx="9144000" cy="1070791"/>
          </a:xfrm>
        </p:spPr>
        <p:txBody>
          <a:bodyPr/>
          <a:lstStyle/>
          <a:p>
            <a:r>
              <a:rPr lang="it-IT" dirty="0"/>
              <a:t>`ebolhiten pi`slyl@ `nte ]agia Mari`a ]Par;enoc.</a:t>
            </a:r>
          </a:p>
        </p:txBody>
      </p:sp>
    </p:spTree>
    <p:extLst>
      <p:ext uri="{BB962C8B-B14F-4D97-AF65-F5344CB8AC3E}">
        <p14:creationId xmlns:p14="http://schemas.microsoft.com/office/powerpoint/2010/main" val="1710103181"/>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E43-018F-4417-94E4-D0260F86D65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520634FA-AC98-4AE3-8466-370A8FE27478}"/>
              </a:ext>
            </a:extLst>
          </p:cNvPr>
          <p:cNvSpPr>
            <a:spLocks noGrp="1"/>
          </p:cNvSpPr>
          <p:nvPr>
            <p:ph type="body" idx="1"/>
          </p:nvPr>
        </p:nvSpPr>
        <p:spPr>
          <a:xfrm>
            <a:off x="0" y="6199094"/>
            <a:ext cx="9143999" cy="658906"/>
          </a:xfrm>
        </p:spPr>
        <p:txBody>
          <a:bodyPr anchor="ctr"/>
          <a:lstStyle/>
          <a:p>
            <a:r>
              <a:rPr lang="ar-EG" sz="3100" dirty="0">
                <a:solidFill>
                  <a:schemeClr val="lt1"/>
                </a:solidFill>
                <a:latin typeface="+mn-lt"/>
                <a:cs typeface="+mn-cs"/>
              </a:rPr>
              <a:t>أفكيم اى بى ماه ميت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9F7BEE87-8E03-4F36-AE2B-D686F386FDFF}"/>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Afkim `e pimah myt (= i ) `nkap `nte tefku;ara efws `ebol efjw `mmoc@</a:t>
            </a:r>
            <a:endParaRPr lang="en-US" sz="4000" dirty="0">
              <a:cs typeface="+mn-cs"/>
            </a:endParaRPr>
          </a:p>
        </p:txBody>
      </p:sp>
      <p:sp>
        <p:nvSpPr>
          <p:cNvPr id="4" name="Text Placeholder 3">
            <a:extLst>
              <a:ext uri="{FF2B5EF4-FFF2-40B4-BE49-F238E27FC236}">
                <a16:creationId xmlns:a16="http://schemas.microsoft.com/office/drawing/2014/main" id="{0FB53673-4FFC-4DCD-B0E3-DF7218FA9D06}"/>
              </a:ext>
            </a:extLst>
          </p:cNvPr>
          <p:cNvSpPr>
            <a:spLocks noGrp="1"/>
          </p:cNvSpPr>
          <p:nvPr>
            <p:ph type="body" idx="10"/>
          </p:nvPr>
        </p:nvSpPr>
        <p:spPr/>
        <p:txBody>
          <a:bodyPr/>
          <a:lstStyle/>
          <a:p>
            <a:r>
              <a:rPr lang="ar-EG" dirty="0">
                <a:solidFill>
                  <a:schemeClr val="lt1"/>
                </a:solidFill>
                <a:latin typeface="+mn-lt"/>
                <a:cs typeface="+mn-cs"/>
              </a:rPr>
              <a:t>وحرك الوتر العاشر من قيثارته صارخا قائلا</a:t>
            </a:r>
            <a:endParaRPr lang="en-GB" dirty="0"/>
          </a:p>
        </p:txBody>
      </p:sp>
    </p:spTree>
    <p:extLst>
      <p:ext uri="{BB962C8B-B14F-4D97-AF65-F5344CB8AC3E}">
        <p14:creationId xmlns:p14="http://schemas.microsoft.com/office/powerpoint/2010/main" val="1973914258"/>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404D-DC37-486F-B767-DA2CB5FD564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0CB73AB7-3444-4DFF-B22E-99191601EB60}"/>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ﭼـى ا إبتشويس صوتب إنسيون أفصوتب إموس اى أوما إنشوبى ناف</a:t>
            </a:r>
            <a:endParaRPr lang="ar-SA" sz="3100" dirty="0"/>
          </a:p>
        </p:txBody>
      </p:sp>
      <p:sp>
        <p:nvSpPr>
          <p:cNvPr id="5" name="Text Placeholder 4">
            <a:extLst>
              <a:ext uri="{FF2B5EF4-FFF2-40B4-BE49-F238E27FC236}">
                <a16:creationId xmlns:a16="http://schemas.microsoft.com/office/drawing/2014/main" id="{A97E4FFB-4066-4AC9-BF85-E7ECC1197B9F}"/>
              </a:ext>
            </a:extLst>
          </p:cNvPr>
          <p:cNvSpPr>
            <a:spLocks noGrp="1"/>
          </p:cNvSpPr>
          <p:nvPr>
            <p:ph type="body" sz="quarter" idx="3"/>
          </p:nvPr>
        </p:nvSpPr>
        <p:spPr>
          <a:xfrm>
            <a:off x="0" y="5028690"/>
            <a:ext cx="9144000" cy="1146953"/>
          </a:xfrm>
        </p:spPr>
        <p:txBody>
          <a:bodyPr/>
          <a:lstStyle/>
          <a:p>
            <a:r>
              <a:rPr lang="da-DK" sz="4000" b="0" dirty="0">
                <a:latin typeface="CS New Athanasius" panose="020B0500000000000000" pitchFamily="34" charset="0"/>
                <a:cs typeface="Times New Roman" panose="02020603050405020304" pitchFamily="18" charset="0"/>
              </a:rPr>
              <a:t>je `aP=o=c cwtp `nCiwn afcwtp `mmoc `eouma `nswpi naf.</a:t>
            </a:r>
            <a:endParaRPr lang="en-US" dirty="0">
              <a:cs typeface="+mn-cs"/>
            </a:endParaRPr>
          </a:p>
        </p:txBody>
      </p:sp>
      <p:sp>
        <p:nvSpPr>
          <p:cNvPr id="4" name="Text Placeholder 3">
            <a:extLst>
              <a:ext uri="{FF2B5EF4-FFF2-40B4-BE49-F238E27FC236}">
                <a16:creationId xmlns:a16="http://schemas.microsoft.com/office/drawing/2014/main" id="{405CDA13-E52F-4EC8-8A1A-EA299929FD38}"/>
              </a:ext>
            </a:extLst>
          </p:cNvPr>
          <p:cNvSpPr>
            <a:spLocks noGrp="1"/>
          </p:cNvSpPr>
          <p:nvPr>
            <p:ph type="body" idx="10"/>
          </p:nvPr>
        </p:nvSpPr>
        <p:spPr/>
        <p:txBody>
          <a:bodyPr/>
          <a:lstStyle/>
          <a:p>
            <a:r>
              <a:rPr lang="ar-EG" dirty="0">
                <a:solidFill>
                  <a:schemeClr val="lt1"/>
                </a:solidFill>
                <a:latin typeface="+mn-lt"/>
                <a:cs typeface="+mn-cs"/>
              </a:rPr>
              <a:t>الرب اختار صهيون ورضيها مسكنا له</a:t>
            </a:r>
            <a:endParaRPr lang="en-GB" dirty="0"/>
          </a:p>
        </p:txBody>
      </p:sp>
    </p:spTree>
    <p:extLst>
      <p:ext uri="{BB962C8B-B14F-4D97-AF65-F5344CB8AC3E}">
        <p14:creationId xmlns:p14="http://schemas.microsoft.com/office/powerpoint/2010/main" val="2528835245"/>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9169-12B3-45FB-8FE9-10A6EF368E6E}"/>
              </a:ext>
            </a:extLst>
          </p:cNvPr>
          <p:cNvSpPr>
            <a:spLocks noGrp="1"/>
          </p:cNvSpPr>
          <p:nvPr>
            <p:ph type="title"/>
          </p:nvPr>
        </p:nvSpPr>
        <p:spPr>
          <a:xfrm>
            <a:off x="0" y="4373365"/>
            <a:ext cx="9144000" cy="782371"/>
          </a:xfrm>
        </p:spPr>
        <p:txBody>
          <a:bodyPr>
            <a:normAutofit/>
          </a:bodyPr>
          <a:lstStyle/>
          <a:p>
            <a:r>
              <a:rPr lang="ar-EG" dirty="0">
                <a:solidFill>
                  <a:schemeClr val="lt1"/>
                </a:solidFill>
                <a:latin typeface="+mn-lt"/>
                <a:ea typeface="+mn-ea"/>
                <a:cs typeface="+mn-cs"/>
              </a:rPr>
              <a:t>يوجد لنا رجاء في القديسة مريم</a:t>
            </a:r>
            <a:endParaRPr lang="en-GB" dirty="0"/>
          </a:p>
        </p:txBody>
      </p:sp>
      <p:sp>
        <p:nvSpPr>
          <p:cNvPr id="3" name="Text Placeholder 2">
            <a:extLst>
              <a:ext uri="{FF2B5EF4-FFF2-40B4-BE49-F238E27FC236}">
                <a16:creationId xmlns:a16="http://schemas.microsoft.com/office/drawing/2014/main" id="{633D9437-D215-4F69-813E-51F3AA1C601C}"/>
              </a:ext>
            </a:extLst>
          </p:cNvPr>
          <p:cNvSpPr>
            <a:spLocks noGrp="1"/>
          </p:cNvSpPr>
          <p:nvPr>
            <p:ph type="body" idx="1"/>
          </p:nvPr>
        </p:nvSpPr>
        <p:spPr/>
        <p:txBody>
          <a:bodyPr/>
          <a:lstStyle/>
          <a:p>
            <a:r>
              <a:rPr lang="ar-EG" dirty="0">
                <a:solidFill>
                  <a:schemeClr val="lt1"/>
                </a:solidFill>
                <a:latin typeface="+mn-lt"/>
                <a:cs typeface="+mn-cs"/>
              </a:rPr>
              <a:t>أوأون أو هيلبيس إنطان: خين ثى إثؤاب ماريا</a:t>
            </a:r>
            <a:endParaRPr lang="ar-SA" sz="6000" dirty="0"/>
          </a:p>
        </p:txBody>
      </p:sp>
      <p:sp>
        <p:nvSpPr>
          <p:cNvPr id="5" name="Text Placeholder 4">
            <a:extLst>
              <a:ext uri="{FF2B5EF4-FFF2-40B4-BE49-F238E27FC236}">
                <a16:creationId xmlns:a16="http://schemas.microsoft.com/office/drawing/2014/main" id="{EA5A88A3-6CCC-42BF-8C3E-BE7814ED80BB}"/>
              </a:ext>
            </a:extLst>
          </p:cNvPr>
          <p:cNvSpPr>
            <a:spLocks noGrp="1"/>
          </p:cNvSpPr>
          <p:nvPr>
            <p:ph type="body" sz="quarter" idx="3"/>
          </p:nvPr>
        </p:nvSpPr>
        <p:spPr/>
        <p:txBody>
          <a:bodyPr/>
          <a:lstStyle/>
          <a:p>
            <a:r>
              <a:rPr lang="en-US" sz="4000" dirty="0" err="1">
                <a:effectLst/>
                <a:latin typeface="CS New Athanasius" panose="020B0500000000000000" pitchFamily="34" charset="0"/>
              </a:rPr>
              <a:t>Ouon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ouhelpic</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ntan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qen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y`e;ouab</a:t>
            </a:r>
            <a:r>
              <a:rPr lang="en-US" sz="4000" dirty="0">
                <a:effectLst/>
                <a:latin typeface="CS New Athanasius" panose="020B0500000000000000" pitchFamily="34" charset="0"/>
              </a:rPr>
              <a:t> Maria@</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235026702"/>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7E610DB-4201-4BE8-BD10-699C458894B3}"/>
              </a:ext>
            </a:extLst>
          </p:cNvPr>
          <p:cNvSpPr>
            <a:spLocks noGrp="1"/>
          </p:cNvSpPr>
          <p:nvPr>
            <p:ph type="title"/>
          </p:nvPr>
        </p:nvSpPr>
        <p:spPr/>
        <p:txBody>
          <a:bodyPr>
            <a:normAutofit/>
          </a:bodyPr>
          <a:lstStyle/>
          <a:p>
            <a:r>
              <a:rPr lang="ar-EG" dirty="0">
                <a:solidFill>
                  <a:schemeClr val="lt1"/>
                </a:solidFill>
                <a:latin typeface="+mn-lt"/>
                <a:ea typeface="+mn-ea"/>
                <a:cs typeface="+mn-cs"/>
              </a:rPr>
              <a:t>أن الله يرحمنا بشفاعتها</a:t>
            </a:r>
            <a:endParaRPr lang="en-GB" dirty="0"/>
          </a:p>
        </p:txBody>
      </p:sp>
      <p:sp>
        <p:nvSpPr>
          <p:cNvPr id="3" name="Text Placeholder 2">
            <a:extLst>
              <a:ext uri="{FF2B5EF4-FFF2-40B4-BE49-F238E27FC236}">
                <a16:creationId xmlns:a16="http://schemas.microsoft.com/office/drawing/2014/main" id="{7D1F707F-0FF4-4FA5-88AB-F1A6FE1C4CED}"/>
              </a:ext>
            </a:extLst>
          </p:cNvPr>
          <p:cNvSpPr>
            <a:spLocks noGrp="1"/>
          </p:cNvSpPr>
          <p:nvPr>
            <p:ph type="body" idx="1"/>
          </p:nvPr>
        </p:nvSpPr>
        <p:spPr/>
        <p:txBody>
          <a:bodyPr/>
          <a:lstStyle/>
          <a:p>
            <a:r>
              <a:rPr lang="ar-EG" dirty="0">
                <a:solidFill>
                  <a:schemeClr val="lt1"/>
                </a:solidFill>
                <a:latin typeface="+mn-lt"/>
                <a:cs typeface="+mn-cs"/>
              </a:rPr>
              <a:t>ايرى إفنوتى ناى نان: هيتين نيس بريسـﭭيا</a:t>
            </a:r>
            <a:endParaRPr lang="ar-SA" sz="6000" dirty="0"/>
          </a:p>
        </p:txBody>
      </p:sp>
      <p:sp>
        <p:nvSpPr>
          <p:cNvPr id="5" name="Text Placeholder 4">
            <a:extLst>
              <a:ext uri="{FF2B5EF4-FFF2-40B4-BE49-F238E27FC236}">
                <a16:creationId xmlns:a16="http://schemas.microsoft.com/office/drawing/2014/main" id="{35F94514-C937-490D-B90F-8E8EF35BAFB1}"/>
              </a:ext>
            </a:extLst>
          </p:cNvPr>
          <p:cNvSpPr>
            <a:spLocks noGrp="1"/>
          </p:cNvSpPr>
          <p:nvPr>
            <p:ph type="body" sz="quarter" idx="3"/>
          </p:nvPr>
        </p:nvSpPr>
        <p:spPr/>
        <p:txBody>
          <a:bodyPr/>
          <a:lstStyle/>
          <a:p>
            <a:r>
              <a:rPr lang="fi-FI" sz="4400" dirty="0">
                <a:effectLst/>
                <a:latin typeface="CS New Athanasius" panose="020B0500000000000000" pitchFamily="34" charset="0"/>
              </a:rPr>
              <a:t>`ere V] nai nan@ hiten nec`precbia.</a:t>
            </a:r>
            <a:endParaRPr lang="en-US" sz="6600" dirty="0">
              <a:latin typeface="CS New Athanasius" panose="020B0500000000000000" pitchFamily="34" charset="0"/>
              <a:cs typeface="+mn-cs"/>
            </a:endParaRPr>
          </a:p>
        </p:txBody>
      </p:sp>
    </p:spTree>
    <p:extLst>
      <p:ext uri="{BB962C8B-B14F-4D97-AF65-F5344CB8AC3E}">
        <p14:creationId xmlns:p14="http://schemas.microsoft.com/office/powerpoint/2010/main" val="1852077176"/>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C912-9540-4D25-8AEB-AB181FB8DAF0}"/>
              </a:ext>
            </a:extLst>
          </p:cNvPr>
          <p:cNvSpPr>
            <a:spLocks noGrp="1"/>
          </p:cNvSpPr>
          <p:nvPr>
            <p:ph type="title"/>
          </p:nvPr>
        </p:nvSpPr>
        <p:spPr/>
        <p:txBody>
          <a:bodyPr>
            <a:normAutofit/>
          </a:bodyPr>
          <a:lstStyle/>
          <a:p>
            <a:r>
              <a:rPr lang="ar-EG" dirty="0">
                <a:solidFill>
                  <a:schemeClr val="lt1"/>
                </a:solidFill>
                <a:latin typeface="+mn-lt"/>
                <a:ea typeface="+mn-ea"/>
                <a:cs typeface="+mn-cs"/>
              </a:rPr>
              <a:t>كل هدوء في العالم</a:t>
            </a:r>
            <a:endParaRPr lang="en-GB" dirty="0"/>
          </a:p>
        </p:txBody>
      </p:sp>
      <p:sp>
        <p:nvSpPr>
          <p:cNvPr id="3" name="Text Placeholder 2">
            <a:extLst>
              <a:ext uri="{FF2B5EF4-FFF2-40B4-BE49-F238E27FC236}">
                <a16:creationId xmlns:a16="http://schemas.microsoft.com/office/drawing/2014/main" id="{59B763C9-43DB-4DEE-A308-2D7B34439E1D}"/>
              </a:ext>
            </a:extLst>
          </p:cNvPr>
          <p:cNvSpPr>
            <a:spLocks noGrp="1"/>
          </p:cNvSpPr>
          <p:nvPr>
            <p:ph type="body" idx="1"/>
          </p:nvPr>
        </p:nvSpPr>
        <p:spPr/>
        <p:txBody>
          <a:bodyPr/>
          <a:lstStyle/>
          <a:p>
            <a:r>
              <a:rPr lang="ar-EG" dirty="0">
                <a:solidFill>
                  <a:schemeClr val="lt1"/>
                </a:solidFill>
                <a:latin typeface="+mn-lt"/>
                <a:cs typeface="+mn-cs"/>
              </a:rPr>
              <a:t>أواون أو ميت سيمنوس:إن إهرى خين بى كوزموس</a:t>
            </a:r>
            <a:endParaRPr lang="ar-SA" sz="6000" dirty="0"/>
          </a:p>
        </p:txBody>
      </p:sp>
      <p:sp>
        <p:nvSpPr>
          <p:cNvPr id="5" name="Text Placeholder 4">
            <a:extLst>
              <a:ext uri="{FF2B5EF4-FFF2-40B4-BE49-F238E27FC236}">
                <a16:creationId xmlns:a16="http://schemas.microsoft.com/office/drawing/2014/main" id="{605AED5E-A830-40FF-9995-B482613BB588}"/>
              </a:ext>
            </a:extLst>
          </p:cNvPr>
          <p:cNvSpPr>
            <a:spLocks noGrp="1"/>
          </p:cNvSpPr>
          <p:nvPr>
            <p:ph type="body" sz="quarter" idx="3"/>
          </p:nvPr>
        </p:nvSpPr>
        <p:spPr/>
        <p:txBody>
          <a:bodyPr/>
          <a:lstStyle/>
          <a:p>
            <a:r>
              <a:rPr lang="en-US" sz="4400" dirty="0" err="1">
                <a:effectLst/>
                <a:latin typeface="CS New Athanasius" panose="020B0500000000000000" pitchFamily="34" charset="0"/>
              </a:rPr>
              <a:t>Ouon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oumetcemnoc</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n`hryi</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qen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pikocmoc</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549335249"/>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6B1E-A141-4F62-94BD-CBE6BF438596}"/>
              </a:ext>
            </a:extLst>
          </p:cNvPr>
          <p:cNvSpPr>
            <a:spLocks noGrp="1"/>
          </p:cNvSpPr>
          <p:nvPr>
            <p:ph type="title"/>
          </p:nvPr>
        </p:nvSpPr>
        <p:spPr/>
        <p:txBody>
          <a:bodyPr>
            <a:normAutofit/>
          </a:bodyPr>
          <a:lstStyle/>
          <a:p>
            <a:r>
              <a:rPr lang="ar-EG" sz="4800" dirty="0">
                <a:solidFill>
                  <a:schemeClr val="lt1"/>
                </a:solidFill>
                <a:latin typeface="+mn-lt"/>
                <a:ea typeface="+mn-ea"/>
                <a:cs typeface="+mn-cs"/>
              </a:rPr>
              <a:t>من قبل صلاة</a:t>
            </a:r>
            <a:endParaRPr lang="en-GB" sz="4800" dirty="0"/>
          </a:p>
        </p:txBody>
      </p:sp>
      <p:sp>
        <p:nvSpPr>
          <p:cNvPr id="3" name="Text Placeholder 2">
            <a:extLst>
              <a:ext uri="{FF2B5EF4-FFF2-40B4-BE49-F238E27FC236}">
                <a16:creationId xmlns:a16="http://schemas.microsoft.com/office/drawing/2014/main" id="{9F58C805-9B8B-4A49-AFB6-E1DF9F9874D8}"/>
              </a:ext>
            </a:extLst>
          </p:cNvPr>
          <p:cNvSpPr>
            <a:spLocks noGrp="1"/>
          </p:cNvSpPr>
          <p:nvPr>
            <p:ph type="body" idx="1"/>
          </p:nvPr>
        </p:nvSpPr>
        <p:spPr/>
        <p:txBody>
          <a:bodyPr/>
          <a:lstStyle/>
          <a:p>
            <a:r>
              <a:rPr lang="ar-EG" sz="4400" dirty="0">
                <a:solidFill>
                  <a:schemeClr val="lt1"/>
                </a:solidFill>
                <a:latin typeface="+mn-lt"/>
                <a:cs typeface="+mn-cs"/>
              </a:rPr>
              <a:t>إﭭول هيتين بى إشليل</a:t>
            </a:r>
            <a:endParaRPr lang="ar-SA" sz="6600" dirty="0"/>
          </a:p>
        </p:txBody>
      </p:sp>
      <p:sp>
        <p:nvSpPr>
          <p:cNvPr id="5" name="Text Placeholder 4">
            <a:extLst>
              <a:ext uri="{FF2B5EF4-FFF2-40B4-BE49-F238E27FC236}">
                <a16:creationId xmlns:a16="http://schemas.microsoft.com/office/drawing/2014/main" id="{138DFA93-6EBD-4195-B38C-22896BCC50E5}"/>
              </a:ext>
            </a:extLst>
          </p:cNvPr>
          <p:cNvSpPr>
            <a:spLocks noGrp="1"/>
          </p:cNvSpPr>
          <p:nvPr>
            <p:ph type="body" sz="quarter" idx="3"/>
          </p:nvPr>
        </p:nvSpPr>
        <p:spPr/>
        <p:txBody>
          <a:bodyPr/>
          <a:lstStyle/>
          <a:p>
            <a:r>
              <a:rPr lang="en-US" sz="4400" dirty="0" err="1">
                <a:effectLst/>
                <a:latin typeface="CS New Athanasius" panose="020B0500000000000000" pitchFamily="34" charset="0"/>
              </a:rPr>
              <a:t>ebolhiten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pi`slyl</a:t>
            </a:r>
            <a:r>
              <a:rPr lang="en-US" sz="4400" dirty="0">
                <a:effectLst/>
                <a:latin typeface="CS New Athanasius" panose="020B0500000000000000" pitchFamily="34" charset="0"/>
              </a:rPr>
              <a:t>@ </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3603625286"/>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3"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899D26E-3BC0-4E17-B4F9-B4452FD0EB74}"/>
              </a:ext>
            </a:extLst>
          </p:cNvPr>
          <p:cNvSpPr>
            <a:spLocks noGrp="1"/>
          </p:cNvSpPr>
          <p:nvPr>
            <p:ph type="title"/>
          </p:nvPr>
        </p:nvSpPr>
        <p:spPr>
          <a:xfrm>
            <a:off x="-4483" y="4373365"/>
            <a:ext cx="9144000" cy="782371"/>
          </a:xfrm>
        </p:spPr>
        <p:txBody>
          <a:bodyPr>
            <a:normAutofit/>
          </a:bodyPr>
          <a:lstStyle/>
          <a:p>
            <a:r>
              <a:rPr lang="ar-EG" dirty="0">
                <a:solidFill>
                  <a:schemeClr val="lt1"/>
                </a:solidFill>
                <a:latin typeface="+mn-lt"/>
                <a:ea typeface="+mn-ea"/>
                <a:cs typeface="+mn-cs"/>
              </a:rPr>
              <a:t>والدة الإله القديسة الطاهرة مريم العذراء</a:t>
            </a:r>
            <a:endParaRPr lang="en-GB" dirty="0"/>
          </a:p>
        </p:txBody>
      </p:sp>
      <p:sp>
        <p:nvSpPr>
          <p:cNvPr id="3" name="Text Placeholder 2">
            <a:extLst>
              <a:ext uri="{FF2B5EF4-FFF2-40B4-BE49-F238E27FC236}">
                <a16:creationId xmlns:a16="http://schemas.microsoft.com/office/drawing/2014/main" id="{50671830-8755-421C-AC39-E075F93159E0}"/>
              </a:ext>
            </a:extLst>
          </p:cNvPr>
          <p:cNvSpPr>
            <a:spLocks noGrp="1"/>
          </p:cNvSpPr>
          <p:nvPr>
            <p:ph type="body" idx="1"/>
          </p:nvPr>
        </p:nvSpPr>
        <p:spPr>
          <a:xfrm>
            <a:off x="0" y="6175643"/>
            <a:ext cx="9143999" cy="682357"/>
          </a:xfrm>
        </p:spPr>
        <p:txBody>
          <a:bodyPr/>
          <a:lstStyle/>
          <a:p>
            <a:r>
              <a:rPr lang="ar-EG" dirty="0">
                <a:solidFill>
                  <a:schemeClr val="lt1"/>
                </a:solidFill>
                <a:latin typeface="+mn-lt"/>
                <a:cs typeface="+mn-cs"/>
              </a:rPr>
              <a:t>إنتى تى ثيؤطوكوس إثؤاب تى أجيا ماريا تى بارثينوس</a:t>
            </a:r>
            <a:endParaRPr lang="ar-SA" sz="6000" dirty="0"/>
          </a:p>
        </p:txBody>
      </p:sp>
      <p:sp>
        <p:nvSpPr>
          <p:cNvPr id="5" name="Text Placeholder 4">
            <a:extLst>
              <a:ext uri="{FF2B5EF4-FFF2-40B4-BE49-F238E27FC236}">
                <a16:creationId xmlns:a16="http://schemas.microsoft.com/office/drawing/2014/main" id="{F6BE4E0A-A6C9-49DA-BEA9-25971C788FD0}"/>
              </a:ext>
            </a:extLst>
          </p:cNvPr>
          <p:cNvSpPr>
            <a:spLocks noGrp="1"/>
          </p:cNvSpPr>
          <p:nvPr>
            <p:ph type="body" sz="quarter" idx="3"/>
          </p:nvPr>
        </p:nvSpPr>
        <p:spPr>
          <a:xfrm>
            <a:off x="-4483" y="5155737"/>
            <a:ext cx="9144000" cy="851132"/>
          </a:xfrm>
        </p:spPr>
        <p:txBody>
          <a:bodyPr anchor="ctr"/>
          <a:lstStyle/>
          <a:p>
            <a:r>
              <a:rPr lang="it-IT" sz="3800" dirty="0">
                <a:effectLst/>
                <a:latin typeface="CS New Athanasius" panose="020B0500000000000000" pitchFamily="34" charset="0"/>
              </a:rPr>
              <a:t>`nte</a:t>
            </a:r>
            <a:r>
              <a:rPr lang="en-US" sz="3800" dirty="0">
                <a:effectLst/>
                <a:latin typeface="CS New Athanasius" panose="020B0500000000000000" pitchFamily="34" charset="0"/>
              </a:rPr>
              <a:t> ];</a:t>
            </a:r>
            <a:r>
              <a:rPr lang="en-US" sz="3800" dirty="0" err="1">
                <a:effectLst/>
                <a:latin typeface="CS New Athanasius" panose="020B0500000000000000" pitchFamily="34" charset="0"/>
              </a:rPr>
              <a:t>eoutokoc</a:t>
            </a:r>
            <a:r>
              <a:rPr lang="it-IT" sz="3800" dirty="0">
                <a:effectLst/>
                <a:latin typeface="CS New Athanasius" panose="020B0500000000000000" pitchFamily="34" charset="0"/>
              </a:rPr>
              <a:t> =e=;=u ]agia Mari`a ]Par;enoc.</a:t>
            </a:r>
            <a:endParaRPr lang="en-US" sz="3800" dirty="0">
              <a:latin typeface="CS New Athanasius" panose="020B0500000000000000" pitchFamily="34" charset="0"/>
              <a:cs typeface="+mn-cs"/>
            </a:endParaRPr>
          </a:p>
        </p:txBody>
      </p:sp>
    </p:spTree>
    <p:extLst>
      <p:ext uri="{BB962C8B-B14F-4D97-AF65-F5344CB8AC3E}">
        <p14:creationId xmlns:p14="http://schemas.microsoft.com/office/powerpoint/2010/main" val="2288010943"/>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0104-E905-4E04-80CE-049FBEDD0D39}"/>
              </a:ext>
            </a:extLst>
          </p:cNvPr>
          <p:cNvSpPr>
            <a:spLocks noGrp="1"/>
          </p:cNvSpPr>
          <p:nvPr>
            <p:ph type="title"/>
          </p:nvPr>
        </p:nvSpPr>
        <p:spPr>
          <a:xfrm>
            <a:off x="0" y="4352366"/>
            <a:ext cx="9144000" cy="636494"/>
          </a:xfrm>
        </p:spPr>
        <p:txBody>
          <a:bodyPr>
            <a:normAutofit fontScale="90000"/>
          </a:bodyPr>
          <a:lstStyle/>
          <a:p>
            <a:r>
              <a:rPr lang="ar-EG" sz="4000" dirty="0">
                <a:solidFill>
                  <a:schemeClr val="lt1"/>
                </a:solidFill>
                <a:latin typeface="+mn-lt"/>
                <a:ea typeface="+mn-ea"/>
                <a:cs typeface="+mn-cs"/>
              </a:rPr>
              <a:t>اشفعي فينا يا سيدتنا كلنا السيدة العذراء والدة الأله </a:t>
            </a:r>
            <a:endParaRPr lang="en-GB" sz="4000" dirty="0"/>
          </a:p>
        </p:txBody>
      </p:sp>
      <p:sp>
        <p:nvSpPr>
          <p:cNvPr id="3" name="Text Placeholder 2">
            <a:extLst>
              <a:ext uri="{FF2B5EF4-FFF2-40B4-BE49-F238E27FC236}">
                <a16:creationId xmlns:a16="http://schemas.microsoft.com/office/drawing/2014/main" id="{051CB22C-DBC1-4EBA-A8D4-B4C2EF661365}"/>
              </a:ext>
            </a:extLst>
          </p:cNvPr>
          <p:cNvSpPr>
            <a:spLocks noGrp="1"/>
          </p:cNvSpPr>
          <p:nvPr>
            <p:ph type="body" idx="1"/>
          </p:nvPr>
        </p:nvSpPr>
        <p:spPr>
          <a:xfrm>
            <a:off x="1" y="5957047"/>
            <a:ext cx="9143999" cy="915835"/>
          </a:xfrm>
        </p:spPr>
        <p:txBody>
          <a:bodyPr anchor="ctr"/>
          <a:lstStyle/>
          <a:p>
            <a:r>
              <a:rPr lang="ar-EG" sz="3400" dirty="0">
                <a:solidFill>
                  <a:schemeClr val="lt1"/>
                </a:solidFill>
                <a:latin typeface="+mn-lt"/>
                <a:cs typeface="+mn-cs"/>
              </a:rPr>
              <a:t>اري ابريسفافين اى ايهري ايجون اوتين تشويس انيب تيرن تي ثيؤطوكوس </a:t>
            </a:r>
            <a:endParaRPr lang="en-GB" sz="3400" dirty="0"/>
          </a:p>
        </p:txBody>
      </p:sp>
      <p:sp>
        <p:nvSpPr>
          <p:cNvPr id="5" name="Text Placeholder 4">
            <a:extLst>
              <a:ext uri="{FF2B5EF4-FFF2-40B4-BE49-F238E27FC236}">
                <a16:creationId xmlns:a16="http://schemas.microsoft.com/office/drawing/2014/main" id="{CC63ECE0-D341-4A60-B0B8-7DF76E36282D}"/>
              </a:ext>
            </a:extLst>
          </p:cNvPr>
          <p:cNvSpPr>
            <a:spLocks noGrp="1"/>
          </p:cNvSpPr>
          <p:nvPr>
            <p:ph type="body" sz="quarter" idx="3"/>
          </p:nvPr>
        </p:nvSpPr>
        <p:spPr>
          <a:xfrm>
            <a:off x="-1" y="4988860"/>
            <a:ext cx="9144000" cy="1075129"/>
          </a:xfrm>
        </p:spPr>
        <p:txBody>
          <a:bodyPr/>
          <a:lstStyle/>
          <a:p>
            <a:r>
              <a:rPr lang="en-US" sz="3600" dirty="0" err="1">
                <a:latin typeface="CS New Athanasius" panose="020B0500000000000000" pitchFamily="34" charset="0"/>
                <a:cs typeface="+mn-cs"/>
              </a:rPr>
              <a:t>Ari`precbeuin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e`hryi</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ejwn</a:t>
            </a:r>
            <a:r>
              <a:rPr lang="en-US" sz="3600" dirty="0">
                <a:latin typeface="CS New Athanasius" panose="020B0500000000000000" pitchFamily="34" charset="0"/>
                <a:cs typeface="+mn-cs"/>
              </a:rPr>
              <a:t>@ `w ten=o=c `</a:t>
            </a:r>
            <a:r>
              <a:rPr lang="en-US" sz="3600" dirty="0" err="1">
                <a:latin typeface="CS New Athanasius" panose="020B0500000000000000" pitchFamily="34" charset="0"/>
                <a:cs typeface="+mn-cs"/>
              </a:rPr>
              <a:t>nnyb</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tyren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e`otokoc</a:t>
            </a:r>
            <a:r>
              <a:rPr lang="en-US" sz="3600" dirty="0">
                <a:latin typeface="CS New Athanasius" panose="020B0500000000000000" pitchFamily="34" charset="0"/>
                <a:cs typeface="+mn-cs"/>
              </a:rPr>
              <a:t>@</a:t>
            </a:r>
            <a:endParaRPr lang="en-US" sz="4800" dirty="0">
              <a:latin typeface="CS New Athanasius" panose="020B0500000000000000" pitchFamily="34" charset="0"/>
              <a:cs typeface="+mn-cs"/>
            </a:endParaRPr>
          </a:p>
        </p:txBody>
      </p:sp>
    </p:spTree>
    <p:extLst>
      <p:ext uri="{BB962C8B-B14F-4D97-AF65-F5344CB8AC3E}">
        <p14:creationId xmlns:p14="http://schemas.microsoft.com/office/powerpoint/2010/main" val="699534432"/>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A583-A6FC-4652-A37F-C53E533712AE}"/>
              </a:ext>
            </a:extLst>
          </p:cNvPr>
          <p:cNvSpPr>
            <a:spLocks noGrp="1"/>
          </p:cNvSpPr>
          <p:nvPr>
            <p:ph type="title"/>
          </p:nvPr>
        </p:nvSpPr>
        <p:spPr>
          <a:xfrm>
            <a:off x="-1" y="4373366"/>
            <a:ext cx="9144000" cy="782370"/>
          </a:xfrm>
        </p:spPr>
        <p:txBody>
          <a:bodyPr>
            <a:normAutofit/>
          </a:bodyPr>
          <a:lstStyle/>
          <a:p>
            <a:r>
              <a:rPr lang="ar-EG" dirty="0">
                <a:solidFill>
                  <a:schemeClr val="lt1"/>
                </a:solidFill>
                <a:latin typeface="+mn-lt"/>
                <a:ea typeface="+mn-ea"/>
                <a:cs typeface="+mn-cs"/>
              </a:rPr>
              <a:t>مريم ام مخلصنا ليغفر لنا خطايانا </a:t>
            </a:r>
            <a:endParaRPr lang="en-GB" dirty="0"/>
          </a:p>
        </p:txBody>
      </p:sp>
      <p:sp>
        <p:nvSpPr>
          <p:cNvPr id="3" name="Text Placeholder 2">
            <a:extLst>
              <a:ext uri="{FF2B5EF4-FFF2-40B4-BE49-F238E27FC236}">
                <a16:creationId xmlns:a16="http://schemas.microsoft.com/office/drawing/2014/main" id="{A396CF53-78F2-4418-AC44-D6F91482E5D1}"/>
              </a:ext>
            </a:extLst>
          </p:cNvPr>
          <p:cNvSpPr>
            <a:spLocks noGrp="1"/>
          </p:cNvSpPr>
          <p:nvPr>
            <p:ph type="body" idx="1"/>
          </p:nvPr>
        </p:nvSpPr>
        <p:spPr>
          <a:xfrm>
            <a:off x="0" y="6185647"/>
            <a:ext cx="9143999" cy="672353"/>
          </a:xfrm>
        </p:spPr>
        <p:txBody>
          <a:bodyPr/>
          <a:lstStyle/>
          <a:p>
            <a:r>
              <a:rPr lang="ar-EG" dirty="0">
                <a:solidFill>
                  <a:schemeClr val="lt1"/>
                </a:solidFill>
                <a:latin typeface="+mn-lt"/>
                <a:cs typeface="+mn-cs"/>
              </a:rPr>
              <a:t>ماريا اثماف امبين سوتير انتيف كانين نوفي نان ايفول</a:t>
            </a:r>
            <a:endParaRPr lang="ar-EG" sz="16600" dirty="0"/>
          </a:p>
        </p:txBody>
      </p:sp>
      <p:sp>
        <p:nvSpPr>
          <p:cNvPr id="5" name="Text Placeholder 4">
            <a:extLst>
              <a:ext uri="{FF2B5EF4-FFF2-40B4-BE49-F238E27FC236}">
                <a16:creationId xmlns:a16="http://schemas.microsoft.com/office/drawing/2014/main" id="{BCCA40E0-CD0D-4484-AD63-4A04A1D170CC}"/>
              </a:ext>
            </a:extLst>
          </p:cNvPr>
          <p:cNvSpPr>
            <a:spLocks noGrp="1"/>
          </p:cNvSpPr>
          <p:nvPr>
            <p:ph type="body" sz="quarter" idx="3"/>
          </p:nvPr>
        </p:nvSpPr>
        <p:spPr>
          <a:xfrm>
            <a:off x="0" y="5155737"/>
            <a:ext cx="9144000" cy="1029910"/>
          </a:xfrm>
        </p:spPr>
        <p:txBody>
          <a:bodyPr anchor="ctr"/>
          <a:lstStyle/>
          <a:p>
            <a:pPr>
              <a:spcBef>
                <a:spcPts val="0"/>
              </a:spcBef>
            </a:pPr>
            <a:r>
              <a:rPr lang="pt-BR" sz="4000" dirty="0">
                <a:latin typeface="CS New Athanasius" panose="020B0500000000000000" pitchFamily="34" charset="0"/>
                <a:cs typeface="+mn-cs"/>
              </a:rPr>
              <a:t>Mari`a `;mau `nIycouc Pi`,rictoc@</a:t>
            </a:r>
          </a:p>
          <a:p>
            <a:pPr>
              <a:spcBef>
                <a:spcPts val="0"/>
              </a:spcBef>
            </a:pPr>
            <a:r>
              <a:rPr lang="pt-BR" sz="4000" dirty="0">
                <a:latin typeface="CS New Athanasius" panose="020B0500000000000000" pitchFamily="34" charset="0"/>
                <a:cs typeface="+mn-cs"/>
              </a:rPr>
              <a:t> `ntef,a nennobi nan `ebol.</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4235169921"/>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3600" dirty="0"/>
              <a:t>ابؤرو</a:t>
            </a:r>
            <a:endParaRPr lang="en-US" sz="3600" dirty="0"/>
          </a:p>
        </p:txBody>
      </p:sp>
      <p:sp>
        <p:nvSpPr>
          <p:cNvPr id="8" name="Text Placeholder 7"/>
          <p:cNvSpPr>
            <a:spLocks noGrp="1"/>
          </p:cNvSpPr>
          <p:nvPr>
            <p:ph type="body" idx="1"/>
          </p:nvPr>
        </p:nvSpPr>
        <p:spPr>
          <a:xfrm>
            <a:off x="0" y="5903259"/>
            <a:ext cx="9143999" cy="954741"/>
          </a:xfrm>
        </p:spPr>
        <p:txBody>
          <a:bodyPr anchor="ctr"/>
          <a:lstStyle/>
          <a:p>
            <a:r>
              <a:rPr lang="ar-EG" sz="3400" dirty="0"/>
              <a:t>إبؤرو إنتي تي هيريني: موى نان إنتيك هيريني: سيمني نان انتيك هيريني كا نين نوفي نان ايفول</a:t>
            </a:r>
          </a:p>
        </p:txBody>
      </p:sp>
      <p:sp>
        <p:nvSpPr>
          <p:cNvPr id="9" name="Text Placeholder 8"/>
          <p:cNvSpPr>
            <a:spLocks noGrp="1"/>
          </p:cNvSpPr>
          <p:nvPr>
            <p:ph type="body" sz="quarter" idx="3"/>
          </p:nvPr>
        </p:nvSpPr>
        <p:spPr>
          <a:xfrm>
            <a:off x="0" y="4908176"/>
            <a:ext cx="9144000" cy="995083"/>
          </a:xfrm>
        </p:spPr>
        <p:txBody>
          <a:bodyPr/>
          <a:lstStyle/>
          <a:p>
            <a:pPr rtl="0">
              <a:spcBef>
                <a:spcPts val="0"/>
              </a:spcBef>
            </a:pPr>
            <a:r>
              <a:rPr lang="en-US" sz="3800" dirty="0"/>
              <a:t>`</a:t>
            </a:r>
            <a:r>
              <a:rPr lang="en-US" sz="3800" dirty="0" err="1">
                <a:effectLst/>
              </a:rPr>
              <a:t>Pouro</a:t>
            </a:r>
            <a:r>
              <a:rPr lang="en-US" sz="3800" dirty="0">
                <a:effectLst/>
              </a:rPr>
              <a:t> `</a:t>
            </a:r>
            <a:r>
              <a:rPr lang="en-US" sz="3800" dirty="0" err="1">
                <a:effectLst/>
              </a:rPr>
              <a:t>nte</a:t>
            </a:r>
            <a:r>
              <a:rPr lang="en-US" sz="3800" dirty="0">
                <a:effectLst/>
              </a:rPr>
              <a:t> ]</a:t>
            </a:r>
            <a:r>
              <a:rPr lang="en-US" sz="3800" dirty="0" err="1">
                <a:effectLst/>
              </a:rPr>
              <a:t>hiryny</a:t>
            </a:r>
            <a:r>
              <a:rPr lang="en-US" sz="3800" dirty="0"/>
              <a:t>@</a:t>
            </a:r>
            <a:r>
              <a:rPr lang="en-US" sz="3800" dirty="0">
                <a:effectLst/>
              </a:rPr>
              <a:t> </a:t>
            </a:r>
            <a:r>
              <a:rPr lang="en-US" sz="3800" dirty="0" err="1">
                <a:effectLst/>
              </a:rPr>
              <a:t>moi</a:t>
            </a:r>
            <a:r>
              <a:rPr lang="en-US" sz="3800" dirty="0">
                <a:effectLst/>
              </a:rPr>
              <a:t> nan `</a:t>
            </a:r>
            <a:r>
              <a:rPr lang="en-US" sz="3800" dirty="0" err="1">
                <a:effectLst/>
              </a:rPr>
              <a:t>ntek</a:t>
            </a:r>
            <a:r>
              <a:rPr lang="en-US" sz="3800" dirty="0" err="1"/>
              <a:t>h</a:t>
            </a:r>
            <a:r>
              <a:rPr lang="en-US" sz="3800" dirty="0" err="1">
                <a:effectLst/>
              </a:rPr>
              <a:t>iryny</a:t>
            </a:r>
            <a:r>
              <a:rPr lang="en-US" sz="3800" dirty="0">
                <a:effectLst/>
              </a:rPr>
              <a:t>@ </a:t>
            </a:r>
            <a:r>
              <a:rPr lang="en-US" sz="3800" dirty="0" err="1">
                <a:effectLst/>
              </a:rPr>
              <a:t>cemni</a:t>
            </a:r>
            <a:r>
              <a:rPr lang="en-US" sz="3800" dirty="0">
                <a:effectLst/>
              </a:rPr>
              <a:t> nan `</a:t>
            </a:r>
            <a:r>
              <a:rPr lang="en-US" sz="3800" dirty="0" err="1">
                <a:effectLst/>
              </a:rPr>
              <a:t>ntek</a:t>
            </a:r>
            <a:r>
              <a:rPr lang="en-US" sz="3800" dirty="0">
                <a:effectLst/>
              </a:rPr>
              <a:t> </a:t>
            </a:r>
            <a:r>
              <a:rPr lang="en-US" sz="3800" dirty="0" err="1">
                <a:effectLst/>
              </a:rPr>
              <a:t>hiryny</a:t>
            </a:r>
            <a:r>
              <a:rPr lang="en-US" sz="3800" dirty="0">
                <a:effectLst/>
              </a:rPr>
              <a:t>@ </a:t>
            </a:r>
            <a:r>
              <a:rPr lang="en-US" sz="3800" dirty="0"/>
              <a:t>,</a:t>
            </a:r>
            <a:r>
              <a:rPr lang="en-US" sz="3800" dirty="0">
                <a:effectLst/>
              </a:rPr>
              <a:t>a </a:t>
            </a:r>
            <a:r>
              <a:rPr lang="en-US" sz="3800" dirty="0" err="1">
                <a:effectLst/>
              </a:rPr>
              <a:t>nennobi</a:t>
            </a:r>
            <a:r>
              <a:rPr lang="en-US" sz="3800" dirty="0">
                <a:effectLst/>
              </a:rPr>
              <a:t> nan </a:t>
            </a:r>
            <a:r>
              <a:rPr lang="en-US" sz="3800" dirty="0" err="1">
                <a:effectLst/>
              </a:rPr>
              <a:t>ebol</a:t>
            </a:r>
            <a:r>
              <a:rPr lang="en-US" sz="3800" dirty="0">
                <a:effectLst/>
              </a:rPr>
              <a:t>.</a:t>
            </a:r>
          </a:p>
        </p:txBody>
      </p:sp>
      <p:sp>
        <p:nvSpPr>
          <p:cNvPr id="3" name="Text Placeholder 2">
            <a:extLst>
              <a:ext uri="{FF2B5EF4-FFF2-40B4-BE49-F238E27FC236}">
                <a16:creationId xmlns:a16="http://schemas.microsoft.com/office/drawing/2014/main" id="{7C8A923C-64EA-4411-98C6-245B71C613AF}"/>
              </a:ext>
            </a:extLst>
          </p:cNvPr>
          <p:cNvSpPr>
            <a:spLocks noGrp="1"/>
          </p:cNvSpPr>
          <p:nvPr>
            <p:ph type="body" idx="10"/>
          </p:nvPr>
        </p:nvSpPr>
        <p:spPr/>
        <p:txBody>
          <a:bodyPr/>
          <a:lstStyle/>
          <a:p>
            <a:r>
              <a:rPr lang="ar-EG" sz="3600" dirty="0"/>
              <a:t>يا ملك السلام اعطنا سلامك قرر لنا سلامك واغفر لنا خطايانا</a:t>
            </a:r>
            <a:endParaRPr lang="en-GB" sz="3600" dirty="0"/>
          </a:p>
        </p:txBody>
      </p:sp>
    </p:spTree>
    <p:extLst>
      <p:ext uri="{BB962C8B-B14F-4D97-AF65-F5344CB8AC3E}">
        <p14:creationId xmlns:p14="http://schemas.microsoft.com/office/powerpoint/2010/main" val="64056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0" y="4389221"/>
            <a:ext cx="9144000" cy="693768"/>
          </a:xfrm>
        </p:spPr>
        <p:txBody>
          <a:bodyPr>
            <a:noAutofit/>
          </a:bodyPr>
          <a:lstStyle/>
          <a:p>
            <a:pPr>
              <a:spcBef>
                <a:spcPts val="0"/>
              </a:spcBef>
              <a:defRPr/>
            </a:pPr>
            <a:r>
              <a:rPr lang="ar-EG" dirty="0">
                <a:solidFill>
                  <a:prstClr val="white"/>
                </a:solidFill>
                <a:latin typeface="Calibri"/>
                <a:ea typeface="+mn-ea"/>
                <a:cs typeface="+mj-cs"/>
              </a:rPr>
              <a:t>نسجد للأب و الإبن والروح القدس  </a:t>
            </a:r>
            <a:endParaRPr lang="en-US" dirty="0">
              <a:cs typeface="+mj-cs"/>
            </a:endParaRPr>
          </a:p>
        </p:txBody>
      </p:sp>
      <p:sp>
        <p:nvSpPr>
          <p:cNvPr id="5" name="Text Placeholder 4"/>
          <p:cNvSpPr>
            <a:spLocks noGrp="1"/>
          </p:cNvSpPr>
          <p:nvPr>
            <p:ph type="body" idx="1"/>
          </p:nvPr>
        </p:nvSpPr>
        <p:spPr>
          <a:xfrm>
            <a:off x="0" y="6239435"/>
            <a:ext cx="9143999" cy="602006"/>
          </a:xfrm>
        </p:spPr>
        <p:txBody>
          <a:bodyPr/>
          <a:lstStyle/>
          <a:p>
            <a:r>
              <a:rPr lang="ar-EG" sz="3700" dirty="0"/>
              <a:t>تين أووأوشت إم إفيوت : نيم إبشيري نيم بي بنيفما إثؤواب</a:t>
            </a:r>
          </a:p>
        </p:txBody>
      </p:sp>
      <p:sp>
        <p:nvSpPr>
          <p:cNvPr id="6" name="Text Placeholder 5"/>
          <p:cNvSpPr>
            <a:spLocks noGrp="1"/>
          </p:cNvSpPr>
          <p:nvPr>
            <p:ph type="body" sz="quarter" idx="3"/>
          </p:nvPr>
        </p:nvSpPr>
        <p:spPr>
          <a:xfrm>
            <a:off x="0" y="5178875"/>
            <a:ext cx="9144000" cy="1060559"/>
          </a:xfrm>
        </p:spPr>
        <p:txBody>
          <a:bodyPr/>
          <a:lstStyle/>
          <a:p>
            <a:r>
              <a:rPr lang="pt-BR" dirty="0">
                <a:effectLst/>
                <a:latin typeface="CS New Athanasius" panose="020B0500000000000000" pitchFamily="34" charset="0"/>
              </a:rPr>
              <a:t>Tenouwst `m`Viwt nem `pSyri@ nem pi`Pneuma =e=;=u@</a:t>
            </a:r>
          </a:p>
        </p:txBody>
      </p:sp>
    </p:spTree>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dirty="0"/>
          </a:p>
        </p:txBody>
      </p:sp>
      <p:sp>
        <p:nvSpPr>
          <p:cNvPr id="3" name="Text Placeholder 2"/>
          <p:cNvSpPr>
            <a:spLocks noGrp="1"/>
          </p:cNvSpPr>
          <p:nvPr>
            <p:ph type="body" idx="1"/>
          </p:nvPr>
        </p:nvSpPr>
        <p:spPr>
          <a:xfrm>
            <a:off x="0" y="5918201"/>
            <a:ext cx="9143999" cy="939800"/>
          </a:xfrm>
        </p:spPr>
        <p:txBody>
          <a:bodyPr anchor="ctr"/>
          <a:lstStyle/>
          <a:p>
            <a:r>
              <a:rPr lang="ar-EG" sz="3600" dirty="0"/>
              <a:t>جور ايفول اني جاجي: انتى تي اكليسيا: اري سوبت ايروس انيسكم شا اينيه</a:t>
            </a:r>
          </a:p>
        </p:txBody>
      </p:sp>
      <p:sp>
        <p:nvSpPr>
          <p:cNvPr id="4" name="Text Placeholder 3"/>
          <p:cNvSpPr>
            <a:spLocks noGrp="1"/>
          </p:cNvSpPr>
          <p:nvPr>
            <p:ph type="body" sz="quarter" idx="3"/>
          </p:nvPr>
        </p:nvSpPr>
        <p:spPr>
          <a:xfrm>
            <a:off x="0" y="4946650"/>
            <a:ext cx="9144000" cy="971550"/>
          </a:xfrm>
        </p:spPr>
        <p:txBody>
          <a:bodyPr/>
          <a:lstStyle/>
          <a:p>
            <a:r>
              <a:rPr lang="en-US" dirty="0" err="1"/>
              <a:t>J</a:t>
            </a:r>
            <a:r>
              <a:rPr lang="en-US" dirty="0" err="1">
                <a:effectLst/>
              </a:rPr>
              <a:t>wr</a:t>
            </a:r>
            <a:r>
              <a:rPr lang="en-US" dirty="0">
                <a:effectLst/>
              </a:rPr>
              <a:t> </a:t>
            </a:r>
            <a:r>
              <a:rPr lang="en-US" dirty="0" err="1">
                <a:effectLst/>
              </a:rPr>
              <a:t>ebol</a:t>
            </a:r>
            <a:r>
              <a:rPr lang="en-US" dirty="0">
                <a:effectLst/>
              </a:rPr>
              <a:t> `</a:t>
            </a:r>
            <a:r>
              <a:rPr lang="en-US" dirty="0" err="1">
                <a:effectLst/>
              </a:rPr>
              <a:t>nnijaji</a:t>
            </a:r>
            <a:r>
              <a:rPr lang="en-US" dirty="0">
                <a:effectLst/>
              </a:rPr>
              <a:t>@ `</a:t>
            </a:r>
            <a:r>
              <a:rPr lang="en-US" dirty="0" err="1">
                <a:effectLst/>
              </a:rPr>
              <a:t>nte</a:t>
            </a:r>
            <a:r>
              <a:rPr lang="en-US" dirty="0">
                <a:effectLst/>
              </a:rPr>
              <a:t> </a:t>
            </a:r>
            <a:r>
              <a:rPr lang="en-US" dirty="0"/>
              <a:t>]</a:t>
            </a:r>
            <a:r>
              <a:rPr lang="en-US" dirty="0" err="1">
                <a:effectLst/>
              </a:rPr>
              <a:t>ekklycia</a:t>
            </a:r>
            <a:r>
              <a:rPr lang="en-US" dirty="0"/>
              <a:t> </a:t>
            </a:r>
            <a:r>
              <a:rPr lang="en-US" dirty="0" err="1">
                <a:effectLst/>
              </a:rPr>
              <a:t>aricobt</a:t>
            </a:r>
            <a:r>
              <a:rPr lang="en-US" dirty="0">
                <a:effectLst/>
              </a:rPr>
              <a:t> `</a:t>
            </a:r>
            <a:r>
              <a:rPr lang="en-US" dirty="0" err="1">
                <a:effectLst/>
              </a:rPr>
              <a:t>eroc</a:t>
            </a:r>
            <a:r>
              <a:rPr lang="en-US" dirty="0"/>
              <a:t>@</a:t>
            </a:r>
            <a:endParaRPr lang="ar-EG" dirty="0"/>
          </a:p>
          <a:p>
            <a:pPr>
              <a:spcBef>
                <a:spcPts val="0"/>
              </a:spcBef>
            </a:pPr>
            <a:r>
              <a:rPr lang="en-US" dirty="0">
                <a:effectLst/>
              </a:rPr>
              <a:t> `</a:t>
            </a:r>
            <a:r>
              <a:rPr lang="en-US" dirty="0" err="1">
                <a:effectLst/>
              </a:rPr>
              <a:t>nneckim</a:t>
            </a:r>
            <a:r>
              <a:rPr lang="en-US" dirty="0">
                <a:effectLst/>
              </a:rPr>
              <a:t> </a:t>
            </a:r>
            <a:r>
              <a:rPr lang="en-US" dirty="0" err="1">
                <a:effectLst/>
              </a:rPr>
              <a:t>sa</a:t>
            </a:r>
            <a:r>
              <a:rPr lang="en-US" dirty="0">
                <a:effectLst/>
              </a:rPr>
              <a:t> `</a:t>
            </a:r>
            <a:r>
              <a:rPr lang="en-US" dirty="0" err="1">
                <a:effectLst/>
              </a:rPr>
              <a:t>eneh</a:t>
            </a:r>
            <a:r>
              <a:rPr lang="en-US" dirty="0">
                <a:effectLst/>
              </a:rPr>
              <a:t>.</a:t>
            </a:r>
          </a:p>
        </p:txBody>
      </p:sp>
      <p:sp>
        <p:nvSpPr>
          <p:cNvPr id="6" name="Text Placeholder 5">
            <a:extLst>
              <a:ext uri="{FF2B5EF4-FFF2-40B4-BE49-F238E27FC236}">
                <a16:creationId xmlns:a16="http://schemas.microsoft.com/office/drawing/2014/main" id="{830850C7-8F9C-4ADB-A952-DE2BDBA0D217}"/>
              </a:ext>
            </a:extLst>
          </p:cNvPr>
          <p:cNvSpPr>
            <a:spLocks noGrp="1"/>
          </p:cNvSpPr>
          <p:nvPr>
            <p:ph type="body" idx="10"/>
          </p:nvPr>
        </p:nvSpPr>
        <p:spPr>
          <a:xfrm>
            <a:off x="1" y="4338356"/>
            <a:ext cx="9143999" cy="608294"/>
          </a:xfrm>
        </p:spPr>
        <p:txBody>
          <a:bodyPr/>
          <a:lstStyle/>
          <a:p>
            <a:r>
              <a:rPr lang="ar-EG" sz="3800" dirty="0"/>
              <a:t> فرق اعداء الكنيسة، وحصنها، فلا تتزعزع، الى الابد.</a:t>
            </a:r>
            <a:endParaRPr lang="en-US" sz="3800" dirty="0"/>
          </a:p>
        </p:txBody>
      </p:sp>
    </p:spTree>
    <p:extLst>
      <p:ext uri="{BB962C8B-B14F-4D97-AF65-F5344CB8AC3E}">
        <p14:creationId xmlns:p14="http://schemas.microsoft.com/office/powerpoint/2010/main" val="885584895"/>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927935"/>
            <a:ext cx="9143999" cy="930065"/>
          </a:xfrm>
        </p:spPr>
        <p:txBody>
          <a:bodyPr anchor="ctr"/>
          <a:lstStyle/>
          <a:p>
            <a:r>
              <a:rPr lang="ar-EG" dirty="0"/>
              <a:t>اممانوئيل بينوتي خين تين مي تي تينو خين ابؤوو انتى بيف يوت نيم بي بنفما اثؤواب</a:t>
            </a:r>
          </a:p>
        </p:txBody>
      </p:sp>
      <p:sp>
        <p:nvSpPr>
          <p:cNvPr id="4" name="Text Placeholder 3"/>
          <p:cNvSpPr>
            <a:spLocks noGrp="1"/>
          </p:cNvSpPr>
          <p:nvPr>
            <p:ph type="body" sz="quarter" idx="3"/>
          </p:nvPr>
        </p:nvSpPr>
        <p:spPr>
          <a:xfrm>
            <a:off x="0" y="5045296"/>
            <a:ext cx="9144000" cy="858057"/>
          </a:xfrm>
        </p:spPr>
        <p:txBody>
          <a:bodyPr/>
          <a:lstStyle/>
          <a:p>
            <a:r>
              <a:rPr lang="nn-NO" dirty="0">
                <a:effectLst/>
              </a:rPr>
              <a:t>Emmanouyl pennou]@ qen tenmy] </a:t>
            </a:r>
            <a:r>
              <a:rPr lang="nn-NO" dirty="0"/>
              <a:t>]</a:t>
            </a:r>
            <a:r>
              <a:rPr lang="nn-NO" dirty="0">
                <a:effectLst/>
              </a:rPr>
              <a:t>nou</a:t>
            </a:r>
            <a:r>
              <a:rPr lang="en-US" dirty="0">
                <a:effectLst/>
              </a:rPr>
              <a:t>@</a:t>
            </a:r>
            <a:r>
              <a:rPr lang="en-US" dirty="0"/>
              <a:t> </a:t>
            </a:r>
            <a:r>
              <a:rPr lang="en-US" dirty="0" err="1">
                <a:effectLst/>
              </a:rPr>
              <a:t>qen</a:t>
            </a:r>
            <a:r>
              <a:rPr lang="en-US" dirty="0">
                <a:effectLst/>
              </a:rPr>
              <a:t> `</a:t>
            </a:r>
            <a:r>
              <a:rPr lang="en-US" dirty="0" err="1">
                <a:effectLst/>
              </a:rPr>
              <a:t>pwou</a:t>
            </a:r>
            <a:r>
              <a:rPr lang="en-US" dirty="0">
                <a:effectLst/>
              </a:rPr>
              <a:t> `</a:t>
            </a:r>
            <a:r>
              <a:rPr lang="en-US" dirty="0" err="1">
                <a:effectLst/>
              </a:rPr>
              <a:t>nte</a:t>
            </a:r>
            <a:r>
              <a:rPr lang="en-US" dirty="0">
                <a:effectLst/>
              </a:rPr>
              <a:t> </a:t>
            </a:r>
            <a:r>
              <a:rPr lang="en-US" dirty="0" err="1">
                <a:effectLst/>
              </a:rPr>
              <a:t>pefiwt</a:t>
            </a:r>
            <a:r>
              <a:rPr lang="en-US" dirty="0"/>
              <a:t>@</a:t>
            </a:r>
            <a:r>
              <a:rPr lang="en-US" dirty="0">
                <a:effectLst/>
              </a:rPr>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nn-NO" dirty="0"/>
              <a:t>.</a:t>
            </a:r>
            <a:endParaRPr lang="nn-NO" dirty="0">
              <a:effectLst/>
            </a:endParaRPr>
          </a:p>
        </p:txBody>
      </p:sp>
      <p:sp>
        <p:nvSpPr>
          <p:cNvPr id="6" name="Text Placeholder 5">
            <a:extLst>
              <a:ext uri="{FF2B5EF4-FFF2-40B4-BE49-F238E27FC236}">
                <a16:creationId xmlns:a16="http://schemas.microsoft.com/office/drawing/2014/main" id="{6997D6FB-E8FB-4042-8F98-4758A948575A}"/>
              </a:ext>
            </a:extLst>
          </p:cNvPr>
          <p:cNvSpPr>
            <a:spLocks noGrp="1"/>
          </p:cNvSpPr>
          <p:nvPr>
            <p:ph type="body" idx="10"/>
          </p:nvPr>
        </p:nvSpPr>
        <p:spPr/>
        <p:txBody>
          <a:bodyPr/>
          <a:lstStyle/>
          <a:p>
            <a:r>
              <a:rPr lang="ar-EG" sz="3600" dirty="0"/>
              <a:t>عمانوئيل الهنا في وسطنا الان بمجد ابيه و الروح القدس</a:t>
            </a:r>
            <a:endParaRPr lang="en-US" sz="3600" dirty="0"/>
          </a:p>
        </p:txBody>
      </p:sp>
    </p:spTree>
    <p:extLst>
      <p:ext uri="{BB962C8B-B14F-4D97-AF65-F5344CB8AC3E}">
        <p14:creationId xmlns:p14="http://schemas.microsoft.com/office/powerpoint/2010/main" val="4134118050"/>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76365"/>
            <a:ext cx="9143999" cy="981635"/>
          </a:xfrm>
        </p:spPr>
        <p:txBody>
          <a:bodyPr anchor="ctr"/>
          <a:lstStyle/>
          <a:p>
            <a:r>
              <a:rPr lang="ar-EG" sz="3400" dirty="0"/>
              <a:t> انتيف اسمو ايرون تيرين: انتيف طوفو انين هيت: انتيف تالتشو اني شوني: انتى نين ابسيشي نيم نين سوما.</a:t>
            </a:r>
          </a:p>
        </p:txBody>
      </p:sp>
      <p:sp>
        <p:nvSpPr>
          <p:cNvPr id="4" name="Text Placeholder 3"/>
          <p:cNvSpPr>
            <a:spLocks noGrp="1"/>
          </p:cNvSpPr>
          <p:nvPr>
            <p:ph type="body" sz="quarter" idx="3"/>
          </p:nvPr>
        </p:nvSpPr>
        <p:spPr>
          <a:xfrm>
            <a:off x="0" y="4894730"/>
            <a:ext cx="9144000" cy="981635"/>
          </a:xfrm>
        </p:spPr>
        <p:txBody>
          <a:bodyPr/>
          <a:lstStyle/>
          <a:p>
            <a:pPr rtl="0">
              <a:lnSpc>
                <a:spcPct val="80000"/>
              </a:lnSpc>
              <a:spcBef>
                <a:spcPts val="0"/>
              </a:spcBef>
            </a:pPr>
            <a:r>
              <a:rPr lang="en-US" dirty="0" err="1">
                <a:effectLst/>
              </a:rPr>
              <a:t>Ntef`cmou</a:t>
            </a:r>
            <a:r>
              <a:rPr lang="en-US" dirty="0">
                <a:effectLst/>
              </a:rPr>
              <a:t> `</a:t>
            </a:r>
            <a:r>
              <a:rPr lang="en-US" dirty="0" err="1">
                <a:effectLst/>
              </a:rPr>
              <a:t>eron</a:t>
            </a:r>
            <a:r>
              <a:rPr lang="en-US" dirty="0">
                <a:effectLst/>
              </a:rPr>
              <a:t> </a:t>
            </a:r>
            <a:r>
              <a:rPr lang="en-US" dirty="0" err="1">
                <a:effectLst/>
              </a:rPr>
              <a:t>tyren</a:t>
            </a:r>
            <a:r>
              <a:rPr lang="en-US" dirty="0">
                <a:effectLst/>
              </a:rPr>
              <a:t> `</a:t>
            </a:r>
            <a:r>
              <a:rPr lang="en-US" dirty="0" err="1">
                <a:effectLst/>
              </a:rPr>
              <a:t>nteftoubo</a:t>
            </a:r>
            <a:r>
              <a:rPr lang="en-US" dirty="0">
                <a:effectLst/>
              </a:rPr>
              <a:t> `</a:t>
            </a:r>
            <a:r>
              <a:rPr lang="en-US" dirty="0" err="1">
                <a:effectLst/>
              </a:rPr>
              <a:t>nnenhyt</a:t>
            </a:r>
            <a:r>
              <a:rPr lang="en-US" dirty="0">
                <a:effectLst/>
              </a:rPr>
              <a:t>@</a:t>
            </a:r>
          </a:p>
          <a:p>
            <a:pPr rtl="0">
              <a:lnSpc>
                <a:spcPct val="80000"/>
              </a:lnSpc>
              <a:spcBef>
                <a:spcPts val="0"/>
              </a:spcBef>
            </a:pPr>
            <a:r>
              <a:rPr lang="en-US" dirty="0"/>
              <a:t> </a:t>
            </a:r>
            <a:r>
              <a:rPr lang="pt-BR" dirty="0">
                <a:effectLst/>
              </a:rPr>
              <a:t>`nteftal[o `nniswni@ `nte neni'i,y nem nencwma.</a:t>
            </a:r>
          </a:p>
        </p:txBody>
      </p:sp>
      <p:sp>
        <p:nvSpPr>
          <p:cNvPr id="6" name="Text Placeholder 5">
            <a:extLst>
              <a:ext uri="{FF2B5EF4-FFF2-40B4-BE49-F238E27FC236}">
                <a16:creationId xmlns:a16="http://schemas.microsoft.com/office/drawing/2014/main" id="{81203E4A-3C88-41FB-A9D2-ACFC184435DC}"/>
              </a:ext>
            </a:extLst>
          </p:cNvPr>
          <p:cNvSpPr>
            <a:spLocks noGrp="1"/>
          </p:cNvSpPr>
          <p:nvPr>
            <p:ph type="body" idx="10"/>
          </p:nvPr>
        </p:nvSpPr>
        <p:spPr>
          <a:xfrm>
            <a:off x="1" y="4338356"/>
            <a:ext cx="9143999" cy="556373"/>
          </a:xfrm>
        </p:spPr>
        <p:txBody>
          <a:bodyPr/>
          <a:lstStyle/>
          <a:p>
            <a:r>
              <a:rPr lang="ar-EG" sz="3600" dirty="0"/>
              <a:t>ليباركنا كلنا ويطهر قلوبنا ويشفي امراض نفوسنا واجسدنا</a:t>
            </a:r>
            <a:endParaRPr lang="en-GB" sz="3600" dirty="0"/>
          </a:p>
        </p:txBody>
      </p:sp>
    </p:spTree>
    <p:extLst>
      <p:ext uri="{BB962C8B-B14F-4D97-AF65-F5344CB8AC3E}">
        <p14:creationId xmlns:p14="http://schemas.microsoft.com/office/powerpoint/2010/main" val="3648869902"/>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61051"/>
            <a:ext cx="9143999" cy="996950"/>
          </a:xfrm>
        </p:spPr>
        <p:txBody>
          <a:bodyPr anchor="ctr"/>
          <a:lstStyle/>
          <a:p>
            <a:r>
              <a:rPr lang="ar-EG" sz="3500" dirty="0"/>
              <a:t> تين اؤؤشت امموك او بي خريستوس نيم بيك يوت ان اغاثوس نيم بي بنيفما اثوؤاب جى آك طونك اكسوتي اممون</a:t>
            </a:r>
          </a:p>
        </p:txBody>
      </p:sp>
      <p:sp>
        <p:nvSpPr>
          <p:cNvPr id="4" name="Text Placeholder 3"/>
          <p:cNvSpPr>
            <a:spLocks noGrp="1"/>
          </p:cNvSpPr>
          <p:nvPr>
            <p:ph type="body" sz="quarter" idx="3"/>
          </p:nvPr>
        </p:nvSpPr>
        <p:spPr>
          <a:xfrm>
            <a:off x="0" y="4996132"/>
            <a:ext cx="9144000" cy="914401"/>
          </a:xfrm>
        </p:spPr>
        <p:txBody>
          <a:bodyPr/>
          <a:lstStyle/>
          <a:p>
            <a:pPr rtl="0">
              <a:lnSpc>
                <a:spcPct val="80000"/>
              </a:lnSpc>
              <a:spcBef>
                <a:spcPts val="0"/>
              </a:spcBef>
            </a:pPr>
            <a:r>
              <a:rPr lang="en-US" dirty="0" err="1">
                <a:effectLst/>
              </a:rPr>
              <a:t>Tenouwst</a:t>
            </a:r>
            <a:r>
              <a:rPr lang="en-US" dirty="0">
                <a:effectLst/>
              </a:rPr>
              <a:t> `</a:t>
            </a:r>
            <a:r>
              <a:rPr lang="en-US" dirty="0" err="1">
                <a:effectLst/>
              </a:rPr>
              <a:t>mmok</a:t>
            </a:r>
            <a:r>
              <a:rPr lang="en-US" dirty="0">
                <a:effectLst/>
              </a:rPr>
              <a:t> w p=</a:t>
            </a:r>
            <a:r>
              <a:rPr lang="en-US" dirty="0"/>
              <a:t>,</a:t>
            </a:r>
            <a:r>
              <a:rPr lang="en-US" dirty="0">
                <a:effectLst/>
              </a:rPr>
              <a:t>c</a:t>
            </a:r>
            <a:r>
              <a:rPr lang="en-US" dirty="0"/>
              <a:t>@</a:t>
            </a:r>
            <a:r>
              <a:rPr lang="en-US" dirty="0">
                <a:effectLst/>
              </a:rPr>
              <a:t> </a:t>
            </a:r>
            <a:r>
              <a:rPr lang="en-US" dirty="0" err="1">
                <a:effectLst/>
              </a:rPr>
              <a:t>nem</a:t>
            </a:r>
            <a:r>
              <a:rPr lang="en-US" dirty="0">
                <a:effectLst/>
              </a:rPr>
              <a:t> </a:t>
            </a:r>
            <a:r>
              <a:rPr lang="en-US" dirty="0" err="1">
                <a:effectLst/>
              </a:rPr>
              <a:t>pekiwt</a:t>
            </a:r>
            <a:r>
              <a:rPr lang="en-US" dirty="0">
                <a:effectLst/>
              </a:rPr>
              <a:t> `</a:t>
            </a:r>
            <a:r>
              <a:rPr lang="en-US" dirty="0" err="1">
                <a:effectLst/>
              </a:rPr>
              <a:t>naga;oc</a:t>
            </a:r>
            <a:r>
              <a:rPr lang="en-US" dirty="0"/>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en-US" dirty="0"/>
              <a:t>@</a:t>
            </a:r>
            <a:r>
              <a:rPr lang="ar-EG" dirty="0">
                <a:effectLst/>
              </a:rPr>
              <a:t> </a:t>
            </a:r>
            <a:r>
              <a:rPr lang="en-US" dirty="0"/>
              <a:t>j</a:t>
            </a:r>
            <a:r>
              <a:rPr lang="en-US" dirty="0">
                <a:effectLst/>
              </a:rPr>
              <a:t>e </a:t>
            </a:r>
            <a:r>
              <a:rPr lang="en-US" dirty="0" err="1">
                <a:effectLst/>
              </a:rPr>
              <a:t>aktwnk</a:t>
            </a:r>
            <a:r>
              <a:rPr lang="en-US" dirty="0">
                <a:effectLst/>
              </a:rPr>
              <a:t> </a:t>
            </a:r>
            <a:r>
              <a:rPr lang="en-US" dirty="0" err="1">
                <a:effectLst/>
              </a:rPr>
              <a:t>akcw</a:t>
            </a:r>
            <a:r>
              <a:rPr lang="en-US" dirty="0">
                <a:effectLst/>
              </a:rPr>
              <a:t>] `</a:t>
            </a:r>
            <a:r>
              <a:rPr lang="en-US" dirty="0" err="1">
                <a:effectLst/>
              </a:rPr>
              <a:t>mmon</a:t>
            </a:r>
            <a:r>
              <a:rPr lang="en-US" dirty="0">
                <a:effectLst/>
              </a:rPr>
              <a:t>.</a:t>
            </a:r>
          </a:p>
        </p:txBody>
      </p:sp>
      <p:sp>
        <p:nvSpPr>
          <p:cNvPr id="6" name="Text Placeholder 5">
            <a:extLst>
              <a:ext uri="{FF2B5EF4-FFF2-40B4-BE49-F238E27FC236}">
                <a16:creationId xmlns:a16="http://schemas.microsoft.com/office/drawing/2014/main" id="{69BC15E9-BB0C-49B1-A0E2-F1D308C9F464}"/>
              </a:ext>
            </a:extLst>
          </p:cNvPr>
          <p:cNvSpPr>
            <a:spLocks noGrp="1"/>
          </p:cNvSpPr>
          <p:nvPr>
            <p:ph type="body" idx="10"/>
          </p:nvPr>
        </p:nvSpPr>
        <p:spPr>
          <a:xfrm>
            <a:off x="2" y="4338356"/>
            <a:ext cx="9143998" cy="657776"/>
          </a:xfrm>
        </p:spPr>
        <p:txBody>
          <a:bodyPr/>
          <a:lstStyle/>
          <a:p>
            <a:r>
              <a:rPr lang="ar-EG" sz="3000" dirty="0"/>
              <a:t>نسجد لك ايها المسيح مع ابيك الصالح والروح القدس لأنك قمت وخلصتنا.</a:t>
            </a:r>
            <a:endParaRPr lang="en-US" sz="3000" dirty="0"/>
          </a:p>
        </p:txBody>
      </p:sp>
    </p:spTree>
    <p:extLst>
      <p:ext uri="{BB962C8B-B14F-4D97-AF65-F5344CB8AC3E}">
        <p14:creationId xmlns:p14="http://schemas.microsoft.com/office/powerpoint/2010/main" val="2594858477"/>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rgbClr val="FFFF00"/>
                          </a:solidFill>
                        </a:rPr>
                        <a:t>السلام لك يا مريم يا أم الله</a:t>
                      </a:r>
                      <a:r>
                        <a:rPr lang="ar-EG" sz="6600" dirty="0"/>
                        <a:t> </a:t>
                      </a:r>
                      <a:r>
                        <a:rPr lang="ar-EG" sz="6600" dirty="0">
                          <a:solidFill>
                            <a:srgbClr val="FFFF00"/>
                          </a:solidFill>
                        </a:rPr>
                        <a:t>القدوس </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eaLnBrk="1" hangingPunct="1"/>
                      <a:r>
                        <a:rPr lang="ar-EG" sz="6600" b="1" i="0" kern="1200" dirty="0">
                          <a:solidFill>
                            <a:srgbClr val="FFFF00"/>
                          </a:solidFill>
                          <a:effectLst/>
                          <a:latin typeface="+mn-lt"/>
                          <a:ea typeface="+mn-ea"/>
                          <a:cs typeface="+mn-cs"/>
                        </a:rPr>
                        <a:t>السلام لك يا مريم </a:t>
                      </a:r>
                      <a:r>
                        <a:rPr lang="ar-EG" sz="6600" dirty="0">
                          <a:solidFill>
                            <a:srgbClr val="FFFF00"/>
                          </a:solidFill>
                        </a:rPr>
                        <a:t>يا بكر بتول و عروس</a:t>
                      </a:r>
                      <a:endParaRPr lang="en-US" sz="6600"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8724575"/>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تابوت عهد النعمة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6662562"/>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ثمرة لذيذة طعمة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8787357"/>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جنة وفردوس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801483"/>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حملتِ</a:t>
                      </a:r>
                      <a:r>
                        <a:rPr lang="ar-EG" sz="6600" b="1" i="0" kern="1200" baseline="0" dirty="0">
                          <a:solidFill>
                            <a:srgbClr val="FFFF00"/>
                          </a:solidFill>
                          <a:effectLst/>
                          <a:latin typeface="+mn-lt"/>
                          <a:ea typeface="+mn-ea"/>
                          <a:cs typeface="+mn-cs"/>
                        </a:rPr>
                        <a:t> </a:t>
                      </a:r>
                      <a:r>
                        <a:rPr lang="ar-EG" sz="6600" b="1" i="0" kern="1200" dirty="0">
                          <a:solidFill>
                            <a:srgbClr val="FFFF00"/>
                          </a:solidFill>
                          <a:effectLst/>
                          <a:latin typeface="+mn-lt"/>
                          <a:ea typeface="+mn-ea"/>
                          <a:cs typeface="+mn-cs"/>
                        </a:rPr>
                        <a:t>غير المحسوس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22865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419018"/>
            <a:ext cx="9144000" cy="789655"/>
          </a:xfrm>
        </p:spPr>
        <p:txBody>
          <a:bodyPr>
            <a:normAutofit fontScale="90000"/>
          </a:bodyPr>
          <a:lstStyle/>
          <a:p>
            <a:r>
              <a:rPr lang="ar-EG" sz="5400" dirty="0"/>
              <a:t>الثالوث المقدس المساوى في الجوهر</a:t>
            </a:r>
            <a:endParaRPr lang="en-US" sz="5400" dirty="0"/>
          </a:p>
        </p:txBody>
      </p:sp>
      <p:sp>
        <p:nvSpPr>
          <p:cNvPr id="3" name="Text Placeholder 2"/>
          <p:cNvSpPr>
            <a:spLocks noGrp="1"/>
          </p:cNvSpPr>
          <p:nvPr>
            <p:ph type="body" idx="1"/>
          </p:nvPr>
        </p:nvSpPr>
        <p:spPr/>
        <p:txBody>
          <a:bodyPr/>
          <a:lstStyle/>
          <a:p>
            <a:r>
              <a:rPr lang="ar-EG" sz="4800" dirty="0"/>
              <a:t> تي تيرياس إثؤواب : إن أو موؤوسيوس</a:t>
            </a:r>
          </a:p>
        </p:txBody>
      </p:sp>
      <p:sp>
        <p:nvSpPr>
          <p:cNvPr id="5" name="Text Placeholder 4"/>
          <p:cNvSpPr>
            <a:spLocks noGrp="1"/>
          </p:cNvSpPr>
          <p:nvPr>
            <p:ph type="body" sz="quarter" idx="3"/>
          </p:nvPr>
        </p:nvSpPr>
        <p:spPr>
          <a:xfrm>
            <a:off x="0" y="5208672"/>
            <a:ext cx="9144000" cy="823875"/>
          </a:xfrm>
        </p:spPr>
        <p:txBody>
          <a:bodyPr/>
          <a:lstStyle/>
          <a:p>
            <a:r>
              <a:rPr lang="pt-BR" sz="5400" dirty="0">
                <a:effectLst/>
                <a:latin typeface="CS New Athanasius" panose="020B0500000000000000" pitchFamily="34" charset="0"/>
              </a:rPr>
              <a:t>]`Triac =e=;=u@ `nomooucioc.</a:t>
            </a:r>
            <a:endParaRPr lang="en-US" sz="5400" dirty="0">
              <a:effectLst/>
            </a:endParaRPr>
          </a:p>
        </p:txBody>
      </p:sp>
    </p:spTree>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خليلة سليمان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4053067"/>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دواء يبرئ التعبان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3224195"/>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ذات البتولية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7161780"/>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رجاء المسيحية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4395738"/>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زرع طاهر مبرور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8989950"/>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سالمة من الشرور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82583"/>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شفيعة في المؤمنيين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6869384"/>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صلاحا للخاطئين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0937134"/>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ضياء في البرية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8097617"/>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طاهرة ونقية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38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صلاة الشكر</a:t>
            </a:r>
            <a:endParaRPr lang="en-US" sz="4800" dirty="0"/>
          </a:p>
        </p:txBody>
      </p:sp>
      <p:sp>
        <p:nvSpPr>
          <p:cNvPr id="6" name="Text Placeholder 5"/>
          <p:cNvSpPr>
            <a:spLocks noGrp="1"/>
          </p:cNvSpPr>
          <p:nvPr>
            <p:ph type="body" idx="1"/>
          </p:nvPr>
        </p:nvSpPr>
        <p:spPr/>
        <p:txBody>
          <a:bodyPr anchor="ctr"/>
          <a:lstStyle/>
          <a:p>
            <a:r>
              <a:rPr lang="ar-EG" sz="6000" dirty="0"/>
              <a:t>إشليل</a:t>
            </a:r>
          </a:p>
        </p:txBody>
      </p:sp>
      <p:sp>
        <p:nvSpPr>
          <p:cNvPr id="7" name="Text Placeholder 6"/>
          <p:cNvSpPr>
            <a:spLocks noGrp="1"/>
          </p:cNvSpPr>
          <p:nvPr>
            <p:ph type="body" sz="quarter" idx="3"/>
          </p:nvPr>
        </p:nvSpPr>
        <p:spPr/>
        <p:txBody>
          <a:bodyPr>
            <a:normAutofit fontScale="92500" lnSpcReduction="20000"/>
          </a:bodyPr>
          <a:lstStyle/>
          <a:p>
            <a:r>
              <a:rPr lang="en-US" sz="6000" dirty="0" err="1"/>
              <a:t>Slyl</a:t>
            </a:r>
            <a:endParaRPr lang="en-US" sz="6000" dirty="0"/>
          </a:p>
        </p:txBody>
      </p:sp>
      <p:sp>
        <p:nvSpPr>
          <p:cNvPr id="2" name="Text Placeholder 1">
            <a:extLst>
              <a:ext uri="{FF2B5EF4-FFF2-40B4-BE49-F238E27FC236}">
                <a16:creationId xmlns:a16="http://schemas.microsoft.com/office/drawing/2014/main" id="{970AB599-F522-4E55-9650-2745117DC08E}"/>
              </a:ext>
            </a:extLst>
          </p:cNvPr>
          <p:cNvSpPr>
            <a:spLocks noGrp="1"/>
          </p:cNvSpPr>
          <p:nvPr>
            <p:ph type="body" sz="quarter" idx="10"/>
          </p:nvPr>
        </p:nvSpPr>
        <p:spPr>
          <a:xfrm>
            <a:off x="0" y="4326379"/>
            <a:ext cx="9144000" cy="808038"/>
          </a:xfrm>
        </p:spPr>
        <p:txBody>
          <a:bodyPr/>
          <a:lstStyle/>
          <a:p>
            <a:r>
              <a:rPr lang="ar-EG" sz="6000" dirty="0"/>
              <a:t>صل</a:t>
            </a:r>
            <a:endParaRPr lang="en-US" sz="6000" dirty="0"/>
          </a:p>
        </p:txBody>
      </p:sp>
    </p:spTree>
    <p:extLst>
      <p:ext uri="{BB962C8B-B14F-4D97-AF65-F5344CB8AC3E}">
        <p14:creationId xmlns:p14="http://schemas.microsoft.com/office/powerpoint/2010/main" val="1440626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6102"/>
            <a:ext cx="9144000" cy="789655"/>
          </a:xfrm>
        </p:spPr>
        <p:txBody>
          <a:bodyPr>
            <a:normAutofit fontScale="90000"/>
          </a:bodyPr>
          <a:lstStyle/>
          <a:p>
            <a:r>
              <a:rPr lang="ar-EG" sz="5400" dirty="0"/>
              <a:t> السلام للكنيسة بيت الملائكة</a:t>
            </a:r>
            <a:endParaRPr lang="en-US" sz="5400"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a:t>&lt;ere }</a:t>
            </a:r>
            <a:r>
              <a:rPr lang="en-US" dirty="0" err="1"/>
              <a:t>ekklecia</a:t>
            </a:r>
            <a:r>
              <a:rPr lang="en-US" dirty="0"/>
              <a:t> `pi `</a:t>
            </a:r>
            <a:r>
              <a:rPr lang="en-US" dirty="0" err="1"/>
              <a:t>nte</a:t>
            </a:r>
            <a:r>
              <a:rPr lang="en-US" dirty="0"/>
              <a:t> </a:t>
            </a:r>
            <a:r>
              <a:rPr lang="en-US" dirty="0" err="1"/>
              <a:t>niaggeloc</a:t>
            </a:r>
            <a:endParaRPr lang="en-US" dirty="0"/>
          </a:p>
        </p:txBody>
      </p:sp>
    </p:spTree>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ظاهرة بأجلي بيان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7047139"/>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عروسة للديان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1256360"/>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غالية وثمينة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1976451"/>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فاضلة وأمينة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36236749"/>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قوية في الحروب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4414628"/>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كنز </a:t>
                      </a:r>
                      <a:r>
                        <a:rPr lang="ar-EG" sz="6600" b="1" i="0" kern="1200">
                          <a:solidFill>
                            <a:srgbClr val="FFFF00"/>
                          </a:solidFill>
                          <a:effectLst/>
                          <a:latin typeface="+mn-lt"/>
                          <a:ea typeface="+mn-ea"/>
                          <a:cs typeface="+mn-cs"/>
                        </a:rPr>
                        <a:t>الله المرهوب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591116"/>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لوح العهد الجديد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8188928"/>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معونة لمن يريد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3990089"/>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نسل طاهر مغبوط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4955"/>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هيكل نقي مضبوط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6734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6563"/>
            <a:ext cx="9144000" cy="789655"/>
          </a:xfrm>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p:txBody>
          <a:bodyPr/>
          <a:lstStyle/>
          <a:p>
            <a:r>
              <a:rPr lang="en-US" dirty="0"/>
              <a:t>,ere </a:t>
            </a:r>
            <a:r>
              <a:rPr lang="en-US" dirty="0" err="1"/>
              <a:t>Tpar;enoc</a:t>
            </a:r>
            <a:r>
              <a:rPr lang="en-US" dirty="0"/>
              <a:t> `</a:t>
            </a:r>
            <a:r>
              <a:rPr lang="en-US" dirty="0" err="1"/>
              <a:t>etacmec</a:t>
            </a:r>
            <a:r>
              <a:rPr lang="en-US" dirty="0"/>
              <a:t> </a:t>
            </a:r>
            <a:r>
              <a:rPr lang="en-US" dirty="0" err="1"/>
              <a:t>Pencwter</a:t>
            </a:r>
            <a:endParaRPr lang="en-US" dirty="0"/>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والدة الاله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5438123"/>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يالائقة له في علاه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924253"/>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ياقوت غالي الاثمان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7761561"/>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زهرة في بستان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0002832"/>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eaLnBrk="1" hangingPunct="1"/>
                      <a:r>
                        <a:rPr lang="ar-SA" sz="5400" dirty="0">
                          <a:solidFill>
                            <a:srgbClr val="FFFF00"/>
                          </a:solidFill>
                        </a:rPr>
                        <a:t>تفسير اسمك في افواه</a:t>
                      </a:r>
                      <a:r>
                        <a:rPr lang="ar-EG" sz="5400" dirty="0">
                          <a:solidFill>
                            <a:srgbClr val="FFFF00"/>
                          </a:solidFill>
                        </a:rPr>
                        <a:t> </a:t>
                      </a:r>
                      <a:r>
                        <a:rPr lang="ar-SA" sz="5400" dirty="0">
                          <a:solidFill>
                            <a:srgbClr val="FFFF00"/>
                          </a:solidFill>
                        </a:rPr>
                        <a:t>كل المؤمنين  الكل يقولون يا اله</a:t>
                      </a:r>
                      <a:r>
                        <a:rPr lang="ar-EG" sz="5400" dirty="0">
                          <a:solidFill>
                            <a:srgbClr val="FFFF00"/>
                          </a:solidFill>
                        </a:rPr>
                        <a:t> العذراء</a:t>
                      </a:r>
                      <a:r>
                        <a:rPr lang="ar-EG" sz="5400" baseline="0" dirty="0">
                          <a:solidFill>
                            <a:srgbClr val="FFFF00"/>
                          </a:solidFill>
                        </a:rPr>
                        <a:t> </a:t>
                      </a:r>
                      <a:r>
                        <a:rPr lang="ar-SA" sz="5400" dirty="0">
                          <a:solidFill>
                            <a:srgbClr val="FFFF00"/>
                          </a:solidFill>
                        </a:rPr>
                        <a:t>مريم اعنا اجمعين</a:t>
                      </a:r>
                      <a:endParaRPr lang="ar-SA" sz="49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2BBF097C-3D0D-4AE0-87CE-C4F49B577BD3}"/>
              </a:ext>
            </a:extLst>
          </p:cNvPr>
          <p:cNvSpPr txBox="1"/>
          <p:nvPr/>
        </p:nvSpPr>
        <p:spPr>
          <a:xfrm>
            <a:off x="5701554" y="3987667"/>
            <a:ext cx="1842246" cy="400110"/>
          </a:xfrm>
          <a:prstGeom prst="rect">
            <a:avLst/>
          </a:prstGeom>
          <a:noFill/>
        </p:spPr>
        <p:txBody>
          <a:bodyPr wrap="square">
            <a:spAutoFit/>
          </a:bodyPr>
          <a:lstStyle/>
          <a:p>
            <a:pPr algn="ctr" rtl="1"/>
            <a:r>
              <a:rPr lang="ar-EG" sz="2000" b="1" dirty="0">
                <a:solidFill>
                  <a:srgbClr val="FFC000"/>
                </a:solidFill>
              </a:rPr>
              <a:t>اوؤن اوهيلبيس</a:t>
            </a:r>
            <a:endParaRPr lang="en-GB" sz="2000" b="1" dirty="0">
              <a:solidFill>
                <a:srgbClr val="FFC000"/>
              </a:solidFill>
            </a:endParaRPr>
          </a:p>
        </p:txBody>
      </p:sp>
      <p:sp>
        <p:nvSpPr>
          <p:cNvPr id="5" name="TextBox 4">
            <a:hlinkClick r:id="rId4" action="ppaction://hlinksldjump"/>
            <a:extLst>
              <a:ext uri="{FF2B5EF4-FFF2-40B4-BE49-F238E27FC236}">
                <a16:creationId xmlns:a16="http://schemas.microsoft.com/office/drawing/2014/main" id="{3C834F24-3A8F-439D-A545-40D86E801E9C}"/>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6" name="TextBox 5">
            <a:hlinkClick r:id="rId5" action="ppaction://hlinksldjump"/>
            <a:extLst>
              <a:ext uri="{FF2B5EF4-FFF2-40B4-BE49-F238E27FC236}">
                <a16:creationId xmlns:a16="http://schemas.microsoft.com/office/drawing/2014/main" id="{E3B3C6E9-9334-4BD3-B648-024089BDA147}"/>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1317823426"/>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AE48-CC9C-43EC-9A66-C26072EE208B}"/>
              </a:ext>
            </a:extLst>
          </p:cNvPr>
          <p:cNvSpPr>
            <a:spLocks noGrp="1"/>
          </p:cNvSpPr>
          <p:nvPr>
            <p:ph type="title"/>
          </p:nvPr>
        </p:nvSpPr>
        <p:spPr>
          <a:xfrm>
            <a:off x="0" y="4365812"/>
            <a:ext cx="9144000" cy="782371"/>
          </a:xfrm>
        </p:spPr>
        <p:txBody>
          <a:bodyPr>
            <a:normAutofit/>
          </a:bodyPr>
          <a:lstStyle/>
          <a:p>
            <a:r>
              <a:rPr lang="ar-EG" dirty="0">
                <a:solidFill>
                  <a:schemeClr val="lt1"/>
                </a:solidFill>
                <a:latin typeface="+mn-lt"/>
                <a:ea typeface="+mn-ea"/>
                <a:cs typeface="+mn-cs"/>
              </a:rPr>
              <a:t>بسم الآب والابن</a:t>
            </a:r>
            <a:endParaRPr lang="en-GB" dirty="0"/>
          </a:p>
        </p:txBody>
      </p:sp>
      <p:sp>
        <p:nvSpPr>
          <p:cNvPr id="3" name="Text Placeholder 2">
            <a:extLst>
              <a:ext uri="{FF2B5EF4-FFF2-40B4-BE49-F238E27FC236}">
                <a16:creationId xmlns:a16="http://schemas.microsoft.com/office/drawing/2014/main" id="{12E91A41-C667-4550-9DBA-F160881217B7}"/>
              </a:ext>
            </a:extLst>
          </p:cNvPr>
          <p:cNvSpPr>
            <a:spLocks noGrp="1"/>
          </p:cNvSpPr>
          <p:nvPr>
            <p:ph type="body" idx="1"/>
          </p:nvPr>
        </p:nvSpPr>
        <p:spPr/>
        <p:txBody>
          <a:bodyPr/>
          <a:lstStyle/>
          <a:p>
            <a:r>
              <a:rPr lang="ar-EG" dirty="0">
                <a:solidFill>
                  <a:schemeClr val="lt1"/>
                </a:solidFill>
                <a:latin typeface="+mn-lt"/>
                <a:cs typeface="+mn-cs"/>
              </a:rPr>
              <a:t>خين إفران إمفيوت نيم إبشيرى</a:t>
            </a:r>
            <a:endParaRPr lang="ar-SA" sz="4800" dirty="0"/>
          </a:p>
        </p:txBody>
      </p:sp>
      <p:sp>
        <p:nvSpPr>
          <p:cNvPr id="5" name="Text Placeholder 4">
            <a:extLst>
              <a:ext uri="{FF2B5EF4-FFF2-40B4-BE49-F238E27FC236}">
                <a16:creationId xmlns:a16="http://schemas.microsoft.com/office/drawing/2014/main" id="{50A81493-DDEB-44C2-9792-D45AFCCCF289}"/>
              </a:ext>
            </a:extLst>
          </p:cNvPr>
          <p:cNvSpPr>
            <a:spLocks noGrp="1"/>
          </p:cNvSpPr>
          <p:nvPr>
            <p:ph type="body" sz="quarter" idx="3"/>
          </p:nvPr>
        </p:nvSpPr>
        <p:spPr/>
        <p:txBody>
          <a:bodyPr/>
          <a:lstStyle/>
          <a:p>
            <a:r>
              <a:rPr lang="en-US" sz="4400" dirty="0" err="1">
                <a:latin typeface="CS New Athanasius" panose="020B0500000000000000" pitchFamily="34" charset="0"/>
              </a:rPr>
              <a:t>Qen</a:t>
            </a:r>
            <a:r>
              <a:rPr lang="en-US" sz="4400" dirty="0">
                <a:latin typeface="CS New Athanasius" panose="020B0500000000000000" pitchFamily="34" charset="0"/>
              </a:rPr>
              <a:t> `</a:t>
            </a:r>
            <a:r>
              <a:rPr lang="en-US" sz="4400" dirty="0" err="1">
                <a:latin typeface="CS New Athanasius" panose="020B0500000000000000" pitchFamily="34" charset="0"/>
              </a:rPr>
              <a:t>Vran</a:t>
            </a:r>
            <a:r>
              <a:rPr lang="en-US" sz="4400" dirty="0">
                <a:latin typeface="CS New Athanasius" panose="020B0500000000000000" pitchFamily="34" charset="0"/>
              </a:rPr>
              <a:t> `</a:t>
            </a:r>
            <a:r>
              <a:rPr lang="en-US" sz="4400" dirty="0" err="1">
                <a:latin typeface="CS New Athanasius" panose="020B0500000000000000" pitchFamily="34" charset="0"/>
              </a:rPr>
              <a:t>mViwt</a:t>
            </a:r>
            <a:r>
              <a:rPr lang="en-US" sz="4400" dirty="0">
                <a:latin typeface="CS New Athanasius" panose="020B0500000000000000" pitchFamily="34" charset="0"/>
              </a:rPr>
              <a:t> </a:t>
            </a:r>
            <a:r>
              <a:rPr lang="en-US" sz="4400" dirty="0" err="1">
                <a:latin typeface="CS New Athanasius" panose="020B0500000000000000" pitchFamily="34" charset="0"/>
              </a:rPr>
              <a:t>nem</a:t>
            </a:r>
            <a:r>
              <a:rPr lang="en-US" sz="4400" dirty="0">
                <a:latin typeface="CS New Athanasius" panose="020B0500000000000000" pitchFamily="34" charset="0"/>
              </a:rPr>
              <a:t> </a:t>
            </a:r>
            <a:r>
              <a:rPr lang="en-US" sz="4400" dirty="0" err="1">
                <a:latin typeface="CS New Athanasius" panose="020B0500000000000000" pitchFamily="34" charset="0"/>
              </a:rPr>
              <a:t>Psyri</a:t>
            </a:r>
            <a:endParaRPr lang="en-US" sz="4400" dirty="0">
              <a:latin typeface="CS New Athanasius" panose="020B0500000000000000" pitchFamily="34" charset="0"/>
              <a:cs typeface="+mn-cs"/>
            </a:endParaRPr>
          </a:p>
        </p:txBody>
      </p:sp>
    </p:spTree>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5C3E-DE11-4220-A708-D5DCE12730E7}"/>
              </a:ext>
            </a:extLst>
          </p:cNvPr>
          <p:cNvSpPr>
            <a:spLocks noGrp="1"/>
          </p:cNvSpPr>
          <p:nvPr>
            <p:ph type="title"/>
          </p:nvPr>
        </p:nvSpPr>
        <p:spPr/>
        <p:txBody>
          <a:bodyPr>
            <a:normAutofit/>
          </a:bodyPr>
          <a:lstStyle/>
          <a:p>
            <a:r>
              <a:rPr lang="ar-EG" dirty="0">
                <a:solidFill>
                  <a:schemeClr val="lt1"/>
                </a:solidFill>
                <a:latin typeface="+mn-lt"/>
                <a:ea typeface="+mn-ea"/>
                <a:cs typeface="+mn-cs"/>
              </a:rPr>
              <a:t> والروح القدس الثالوث المقدس المساوي</a:t>
            </a:r>
            <a:endParaRPr lang="en-GB" dirty="0"/>
          </a:p>
        </p:txBody>
      </p:sp>
      <p:sp>
        <p:nvSpPr>
          <p:cNvPr id="3" name="Text Placeholder 2">
            <a:extLst>
              <a:ext uri="{FF2B5EF4-FFF2-40B4-BE49-F238E27FC236}">
                <a16:creationId xmlns:a16="http://schemas.microsoft.com/office/drawing/2014/main" id="{27E7E76B-F2A5-462B-BE86-85D6D9B18D87}"/>
              </a:ext>
            </a:extLst>
          </p:cNvPr>
          <p:cNvSpPr>
            <a:spLocks noGrp="1"/>
          </p:cNvSpPr>
          <p:nvPr>
            <p:ph type="body" idx="1"/>
          </p:nvPr>
        </p:nvSpPr>
        <p:spPr/>
        <p:txBody>
          <a:bodyPr/>
          <a:lstStyle/>
          <a:p>
            <a:r>
              <a:rPr lang="ar-SA" sz="3600" dirty="0">
                <a:solidFill>
                  <a:schemeClr val="lt1"/>
                </a:solidFill>
                <a:latin typeface="+mn-lt"/>
                <a:cs typeface="+mn-cs"/>
              </a:rPr>
              <a:t>نيم بي إبنيفما إثؤواب تي إترياس إثؤواب إن أومو سيوس </a:t>
            </a:r>
          </a:p>
        </p:txBody>
      </p:sp>
      <p:sp>
        <p:nvSpPr>
          <p:cNvPr id="5" name="Text Placeholder 4">
            <a:extLst>
              <a:ext uri="{FF2B5EF4-FFF2-40B4-BE49-F238E27FC236}">
                <a16:creationId xmlns:a16="http://schemas.microsoft.com/office/drawing/2014/main" id="{B5A56A79-882C-454D-A176-7371591FACE8}"/>
              </a:ext>
            </a:extLst>
          </p:cNvPr>
          <p:cNvSpPr>
            <a:spLocks noGrp="1"/>
          </p:cNvSpPr>
          <p:nvPr>
            <p:ph type="body" sz="quarter" idx="3"/>
          </p:nvPr>
        </p:nvSpPr>
        <p:spPr/>
        <p:txBody>
          <a:bodyPr/>
          <a:lstStyle/>
          <a:p>
            <a:r>
              <a:rPr lang="pt-BR" sz="4000" b="0" i="0" dirty="0">
                <a:effectLst/>
                <a:latin typeface="CS New Athanasius" panose="020B0500000000000000" pitchFamily="34" charset="0"/>
              </a:rPr>
              <a:t> nem piP=n=a</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=e=;=u }`triac =e=;=u </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`n`omooucioc.</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333627357"/>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515" y="14275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1B77D747-D91E-4EF2-9574-CD8FCC5E229A}"/>
              </a:ext>
            </a:extLst>
          </p:cNvPr>
          <p:cNvSpPr>
            <a:spLocks noGrp="1"/>
          </p:cNvSpPr>
          <p:nvPr>
            <p:ph type="title"/>
          </p:nvPr>
        </p:nvSpPr>
        <p:spPr/>
        <p:txBody>
          <a:bodyPr>
            <a:normAutofit/>
          </a:bodyPr>
          <a:lstStyle/>
          <a:p>
            <a:r>
              <a:rPr lang="ar-EG" dirty="0">
                <a:solidFill>
                  <a:schemeClr val="lt1"/>
                </a:solidFill>
                <a:latin typeface="+mn-lt"/>
                <a:ea typeface="+mn-ea"/>
                <a:cs typeface="+mj-cs"/>
              </a:rPr>
              <a:t>مستحقة مستحقة مستحقة : يا مريم العذراء </a:t>
            </a:r>
            <a:endParaRPr lang="en-GB" dirty="0"/>
          </a:p>
        </p:txBody>
      </p:sp>
      <p:sp>
        <p:nvSpPr>
          <p:cNvPr id="5" name="Text Placeholder 4">
            <a:extLst>
              <a:ext uri="{FF2B5EF4-FFF2-40B4-BE49-F238E27FC236}">
                <a16:creationId xmlns:a16="http://schemas.microsoft.com/office/drawing/2014/main" id="{7A88409E-CBF5-46D1-A4FE-962A94738A4C}"/>
              </a:ext>
            </a:extLst>
          </p:cNvPr>
          <p:cNvSpPr>
            <a:spLocks noGrp="1"/>
          </p:cNvSpPr>
          <p:nvPr>
            <p:ph type="body" idx="1"/>
          </p:nvPr>
        </p:nvSpPr>
        <p:spPr/>
        <p:txBody>
          <a:bodyPr/>
          <a:lstStyle/>
          <a:p>
            <a:r>
              <a:rPr lang="ar-EG" dirty="0">
                <a:latin typeface="+mn-lt"/>
                <a:cs typeface="+mn-cs"/>
              </a:rPr>
              <a:t>(أكسيا)3 تى أجيا ماريا تى بارثينوس</a:t>
            </a:r>
          </a:p>
        </p:txBody>
      </p:sp>
      <p:sp>
        <p:nvSpPr>
          <p:cNvPr id="6" name="Text Placeholder 5">
            <a:extLst>
              <a:ext uri="{FF2B5EF4-FFF2-40B4-BE49-F238E27FC236}">
                <a16:creationId xmlns:a16="http://schemas.microsoft.com/office/drawing/2014/main" id="{6357BF6C-838D-4B4F-8D06-DC4616EDA01E}"/>
              </a:ext>
            </a:extLst>
          </p:cNvPr>
          <p:cNvSpPr>
            <a:spLocks noGrp="1"/>
          </p:cNvSpPr>
          <p:nvPr>
            <p:ph type="body" sz="quarter" idx="3"/>
          </p:nvPr>
        </p:nvSpPr>
        <p:spPr/>
        <p:txBody>
          <a:bodyPr/>
          <a:lstStyle/>
          <a:p>
            <a:r>
              <a:rPr lang="pt-BR" sz="4400" dirty="0">
                <a:latin typeface="CS New Athanasius" panose="020B0500000000000000" pitchFamily="34" charset="0"/>
                <a:cs typeface="+mn-cs"/>
              </a:rPr>
              <a:t>axia axia axia@ ]agia Maria ]par;enoc </a:t>
            </a:r>
            <a:endParaRPr lang="en-US" sz="8000" dirty="0">
              <a:latin typeface="CS New Athanasius" panose="020B0500000000000000" pitchFamily="34" charset="0"/>
              <a:cs typeface="+mn-cs"/>
            </a:endParaRPr>
          </a:p>
        </p:txBody>
      </p:sp>
    </p:spTree>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A3BC5-A73D-4E66-9875-639809C27486}"/>
              </a:ext>
            </a:extLst>
          </p:cNvPr>
          <p:cNvSpPr>
            <a:spLocks noGrp="1"/>
          </p:cNvSpPr>
          <p:nvPr>
            <p:ph type="title"/>
          </p:nvPr>
        </p:nvSpPr>
        <p:spPr>
          <a:xfrm>
            <a:off x="0" y="4419600"/>
            <a:ext cx="9144000" cy="2438400"/>
          </a:xfrm>
        </p:spPr>
        <p:txBody>
          <a:bodyPr>
            <a:normAutofit/>
          </a:bodyPr>
          <a:lstStyle/>
          <a:p>
            <a:r>
              <a:rPr lang="ar-EG" sz="4400" b="1" dirty="0">
                <a:solidFill>
                  <a:srgbClr val="FFC000"/>
                </a:solidFill>
                <a:latin typeface="Tahoma" panose="020B0604030504040204" pitchFamily="34" charset="0"/>
              </a:rPr>
              <a:t>فلنجتمع نحنُ الشعبَ المحبَ للإله يسوع المسيح لنُكرِّم ( .  .  . ) . مُستحقة مُستحقة مُستحقة هي العذراء القديسة مريم. </a:t>
            </a:r>
            <a:endParaRPr lang="en-GB" dirty="0"/>
          </a:p>
        </p:txBody>
      </p:sp>
    </p:spTree>
    <p:extLst>
      <p:ext uri="{BB962C8B-B14F-4D97-AF65-F5344CB8AC3E}">
        <p14:creationId xmlns:p14="http://schemas.microsoft.com/office/powerpoint/2010/main" val="212963508"/>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8B2FF-61A6-4F16-B76F-D925F53FC48F}"/>
              </a:ext>
            </a:extLst>
          </p:cNvPr>
          <p:cNvSpPr>
            <a:spLocks noGrp="1"/>
          </p:cNvSpPr>
          <p:nvPr>
            <p:ph type="title"/>
          </p:nvPr>
        </p:nvSpPr>
        <p:spPr>
          <a:xfrm>
            <a:off x="-20515" y="4343400"/>
            <a:ext cx="9144000" cy="2514600"/>
          </a:xfrm>
        </p:spPr>
        <p:txBody>
          <a:bodyPr anchor="ctr"/>
          <a:lstStyle/>
          <a:p>
            <a:pPr lvl="0" rtl="0">
              <a:spcBef>
                <a:spcPts val="0"/>
              </a:spcBef>
              <a:defRPr/>
            </a:pPr>
            <a:r>
              <a:rPr kumimoji="0" lang="ar-EG" sz="4000" b="1" i="0" u="none" strike="noStrike" kern="1200" cap="none" spc="0" normalizeH="0" baseline="0" noProof="0">
                <a:ln>
                  <a:noFill/>
                </a:ln>
                <a:solidFill>
                  <a:srgbClr val="FFC000"/>
                </a:solidFill>
                <a:effectLst/>
                <a:uLnTx/>
                <a:uFillTx/>
                <a:latin typeface="Tahoma" panose="020B0604030504040204" pitchFamily="34" charset="0"/>
                <a:ea typeface="+mn-ea"/>
                <a:cs typeface="Arial" panose="020B0604020202020204" pitchFamily="34" charset="0"/>
              </a:rPr>
              <a:t>إكليلُ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ذهب : وإكليل فضة : وإكليل من حجر كريم علي رأس القديسة العذراء مريم . والقديس</a:t>
            </a:r>
            <a:r>
              <a:rPr kumimoji="0" lang="ar-EG" sz="4000" b="1" i="0" u="none" strike="noStrike" kern="1200" cap="none" spc="0" normalizeH="0" noProof="0" dirty="0">
                <a:ln>
                  <a:noFill/>
                </a:ln>
                <a:solidFill>
                  <a:srgbClr val="FFC000"/>
                </a:solidFill>
                <a:effectLst/>
                <a:uLnTx/>
                <a:uFillTx/>
                <a:latin typeface="Tahoma" panose="020B0604030504040204" pitchFamily="34" charset="0"/>
                <a:ea typeface="+mn-ea"/>
                <a:cs typeface="Arial" panose="020B0604020202020204" pitchFamily="34" charset="0"/>
              </a:rPr>
              <a:t> العظيم(.....)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r>
              <a:rPr lang="ar-EG" sz="4000"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a:t>
            </a:r>
            <a:endParaRPr lang="en-GB" dirty="0"/>
          </a:p>
        </p:txBody>
      </p:sp>
    </p:spTree>
    <p:extLst>
      <p:ext uri="{BB962C8B-B14F-4D97-AF65-F5344CB8AC3E}">
        <p14:creationId xmlns:p14="http://schemas.microsoft.com/office/powerpoint/2010/main" val="3809261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
            <a:extLst>
              <a:ext uri="{FF2B5EF4-FFF2-40B4-BE49-F238E27FC236}">
                <a16:creationId xmlns:a16="http://schemas.microsoft.com/office/drawing/2014/main" id="{2C43F1BB-EACC-4A3B-B995-FAFC9F175BD6}"/>
              </a:ext>
            </a:extLst>
          </p:cNvPr>
          <p:cNvSpPr>
            <a:spLocks noGrp="1"/>
          </p:cNvSpPr>
          <p:nvPr>
            <p:ph type="title"/>
          </p:nvPr>
        </p:nvSpPr>
        <p:spPr>
          <a:xfrm>
            <a:off x="-53789" y="4305964"/>
            <a:ext cx="9238129" cy="561872"/>
          </a:xfrm>
        </p:spPr>
        <p:txBody>
          <a:bodyPr>
            <a:noAutofit/>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السلام للصليب</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الذي صلب عليه ربي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السلام للقبر الذي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وضع فيه جسده.</a:t>
            </a:r>
            <a:endParaRPr lang="en-GB" sz="3000" dirty="0"/>
          </a:p>
        </p:txBody>
      </p:sp>
      <p:sp>
        <p:nvSpPr>
          <p:cNvPr id="3" name="Text Placeholder 2">
            <a:extLst>
              <a:ext uri="{FF2B5EF4-FFF2-40B4-BE49-F238E27FC236}">
                <a16:creationId xmlns:a16="http://schemas.microsoft.com/office/drawing/2014/main" id="{F47B4F16-4CFF-4119-8275-C89C59903059}"/>
              </a:ext>
            </a:extLst>
          </p:cNvPr>
          <p:cNvSpPr>
            <a:spLocks noGrp="1"/>
          </p:cNvSpPr>
          <p:nvPr>
            <p:ph type="body" idx="1"/>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بى ستاﭭروس: إطاﭪ باتشويس إيروف: شيرى بى إمهاﭪ: إطاﭪ كو إمبيف سوما إنخيتف. </a:t>
            </a:r>
          </a:p>
        </p:txBody>
      </p:sp>
      <p:sp>
        <p:nvSpPr>
          <p:cNvPr id="4" name="Text Placeholder 3">
            <a:extLst>
              <a:ext uri="{FF2B5EF4-FFF2-40B4-BE49-F238E27FC236}">
                <a16:creationId xmlns:a16="http://schemas.microsoft.com/office/drawing/2014/main" id="{723CE133-30C7-4038-9B64-3278CE8FD28E}"/>
              </a:ext>
            </a:extLst>
          </p:cNvPr>
          <p:cNvSpPr>
            <a:spLocks noGrp="1"/>
          </p:cNvSpPr>
          <p:nvPr>
            <p:ph type="body" sz="quarter" idx="3"/>
          </p:nvPr>
        </p:nvSpPr>
        <p:spPr>
          <a:xfrm>
            <a:off x="0" y="4867836"/>
            <a:ext cx="9144000" cy="1164712"/>
          </a:xfrm>
        </p:spPr>
        <p:txBody>
          <a:bodyPr anchor="ctr"/>
          <a:lstStyle/>
          <a:p>
            <a:pPr>
              <a:lnSpc>
                <a:spcPct val="80000"/>
              </a:lnSpc>
              <a:spcBef>
                <a:spcPts val="0"/>
              </a:spcBef>
            </a:pPr>
            <a:r>
              <a:rPr lang="en-GB" sz="4000" dirty="0">
                <a:latin typeface="CS New Athanasius" panose="020B0500000000000000" pitchFamily="34" charset="0"/>
              </a:rPr>
              <a:t>&lt;ere </a:t>
            </a:r>
            <a:r>
              <a:rPr lang="en-GB" sz="4000" dirty="0" err="1">
                <a:latin typeface="CS New Athanasius" panose="020B0500000000000000" pitchFamily="34" charset="0"/>
              </a:rPr>
              <a:t>pi`ctauroc</a:t>
            </a:r>
            <a:r>
              <a:rPr lang="en-GB" sz="4000" dirty="0">
                <a:latin typeface="CS New Athanasius" panose="020B0500000000000000" pitchFamily="34" charset="0"/>
              </a:rPr>
              <a:t>@ `</a:t>
            </a:r>
            <a:r>
              <a:rPr lang="en-GB" sz="4000" dirty="0" err="1">
                <a:latin typeface="CS New Athanasius" panose="020B0500000000000000" pitchFamily="34" charset="0"/>
              </a:rPr>
              <a:t>etaues</a:t>
            </a:r>
            <a:r>
              <a:rPr lang="en-GB" sz="4000" dirty="0">
                <a:latin typeface="CS New Athanasius" panose="020B0500000000000000" pitchFamily="34" charset="0"/>
              </a:rPr>
              <a:t> pa=o=c ``</a:t>
            </a:r>
            <a:r>
              <a:rPr lang="en-GB" sz="4000" dirty="0" err="1">
                <a:latin typeface="CS New Athanasius" panose="020B0500000000000000" pitchFamily="34" charset="0"/>
              </a:rPr>
              <a:t>erof</a:t>
            </a:r>
            <a:r>
              <a:rPr lang="en-GB" sz="4000" dirty="0">
                <a:latin typeface="CS New Athanasius" panose="020B0500000000000000" pitchFamily="34" charset="0"/>
              </a:rPr>
              <a:t>@ </a:t>
            </a:r>
          </a:p>
          <a:p>
            <a:pPr>
              <a:lnSpc>
                <a:spcPct val="80000"/>
              </a:lnSpc>
              <a:spcBef>
                <a:spcPts val="0"/>
              </a:spcBef>
            </a:pPr>
            <a:r>
              <a:rPr lang="en-GB" sz="4000" dirty="0">
                <a:latin typeface="CS New Athanasius" panose="020B0500000000000000" pitchFamily="34" charset="0"/>
              </a:rPr>
              <a:t>,ere </a:t>
            </a:r>
            <a:r>
              <a:rPr lang="en-GB" sz="4000" dirty="0" err="1">
                <a:latin typeface="CS New Athanasius" panose="020B0500000000000000" pitchFamily="34" charset="0"/>
              </a:rPr>
              <a:t>pi`mhau</a:t>
            </a:r>
            <a:r>
              <a:rPr lang="en-GB" sz="4000" dirty="0">
                <a:latin typeface="CS New Athanasius" panose="020B0500000000000000" pitchFamily="34" charset="0"/>
              </a:rPr>
              <a:t>@ </a:t>
            </a:r>
            <a:r>
              <a:rPr lang="en-GB" sz="4000" dirty="0" err="1">
                <a:latin typeface="CS New Athanasius" panose="020B0500000000000000" pitchFamily="34" charset="0"/>
              </a:rPr>
              <a:t>etau</a:t>
            </a:r>
            <a:r>
              <a:rPr lang="en-GB" sz="4000" dirty="0">
                <a:latin typeface="CS New Athanasius" panose="020B0500000000000000" pitchFamily="34" charset="0"/>
              </a:rPr>
              <a:t> ,w `</a:t>
            </a:r>
            <a:r>
              <a:rPr lang="en-GB" sz="4000" dirty="0" err="1">
                <a:latin typeface="CS New Athanasius" panose="020B0500000000000000" pitchFamily="34" charset="0"/>
              </a:rPr>
              <a:t>mpefcwma</a:t>
            </a:r>
            <a:r>
              <a:rPr lang="en-GB" sz="4000" dirty="0">
                <a:latin typeface="CS New Athanasius" panose="020B0500000000000000" pitchFamily="34" charset="0"/>
              </a:rPr>
              <a:t> `</a:t>
            </a:r>
            <a:r>
              <a:rPr lang="en-GB" sz="4000" dirty="0" err="1">
                <a:latin typeface="CS New Athanasius" panose="020B0500000000000000" pitchFamily="34" charset="0"/>
              </a:rPr>
              <a:t>nqytf</a:t>
            </a:r>
            <a:r>
              <a:rPr lang="en-GB" sz="4000" dirty="0">
                <a:latin typeface="CS New Athanasius" panose="020B0500000000000000" pitchFamily="34" charset="0"/>
              </a:rPr>
              <a:t>.</a:t>
            </a:r>
          </a:p>
        </p:txBody>
      </p:sp>
      <p:sp>
        <p:nvSpPr>
          <p:cNvPr id="6" name="Title 1">
            <a:extLst>
              <a:ext uri="{FF2B5EF4-FFF2-40B4-BE49-F238E27FC236}">
                <a16:creationId xmlns:a16="http://schemas.microsoft.com/office/drawing/2014/main" id="{FDA5003A-CB3B-4EC0-98EA-98F96D514CC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2981809"/>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4303455"/>
            <a:ext cx="9296400" cy="2554545"/>
          </a:xfrm>
          <a:prstGeom prst="rect">
            <a:avLst/>
          </a:prstGeom>
        </p:spPr>
        <p:txBody>
          <a:bodyPr wrap="square">
            <a:spAutoFit/>
          </a:bodyPr>
          <a:lstStyle/>
          <a:p>
            <a:pPr lvl="0" algn="ctr" defTabSz="914400">
              <a:defRPr/>
            </a:pP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اسمعي يا ابنة واصغي بسمعك : وانسي شعبَكِ وبيتَ أبيك ِ : لأن الملك قد اشتهي طُهرِك : فهو ربُّكِ وله تسجدين . </a:t>
            </a:r>
            <a:r>
              <a:rPr lang="ar-EG" sz="4000" b="1"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p>
        </p:txBody>
      </p:sp>
    </p:spTree>
    <p:extLst>
      <p:ext uri="{BB962C8B-B14F-4D97-AF65-F5344CB8AC3E}">
        <p14:creationId xmlns:p14="http://schemas.microsoft.com/office/powerpoint/2010/main" val="3683858476"/>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9CC-33E3-4240-8FA9-9ABB7048125D}"/>
              </a:ext>
            </a:extLst>
          </p:cNvPr>
          <p:cNvSpPr>
            <a:spLocks noGrp="1"/>
          </p:cNvSpPr>
          <p:nvPr>
            <p:ph type="title"/>
          </p:nvPr>
        </p:nvSpPr>
        <p:spPr>
          <a:xfrm>
            <a:off x="0" y="4419600"/>
            <a:ext cx="9144000" cy="2438400"/>
          </a:xfrm>
        </p:spPr>
        <p:txBody>
          <a:bodyPr anchor="ctr"/>
          <a:lstStyle/>
          <a:p>
            <a:r>
              <a:rPr lang="ar-EG" sz="5400" b="1" i="0" kern="1200" dirty="0">
                <a:solidFill>
                  <a:srgbClr val="FFC000"/>
                </a:solidFill>
                <a:latin typeface="+mn-lt"/>
                <a:ea typeface="+mn-ea"/>
                <a:cs typeface="+mn-cs"/>
              </a:rPr>
              <a:t>وسلام الله يكون معكم يا شعبَ المسيح باجمعكم و بصوتةِ الفرح</a:t>
            </a:r>
            <a:endParaRPr lang="en-GB" sz="5400" dirty="0"/>
          </a:p>
        </p:txBody>
      </p:sp>
    </p:spTree>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2BCD-55C3-4D99-8AAC-1B02D813D3F9}"/>
              </a:ext>
            </a:extLst>
          </p:cNvPr>
          <p:cNvSpPr>
            <a:spLocks noGrp="1"/>
          </p:cNvSpPr>
          <p:nvPr>
            <p:ph type="title"/>
          </p:nvPr>
        </p:nvSpPr>
        <p:spPr>
          <a:xfrm>
            <a:off x="0" y="4419600"/>
            <a:ext cx="9144000" cy="2438400"/>
          </a:xfrm>
        </p:spPr>
        <p:txBody>
          <a:bodyPr/>
          <a:lstStyle/>
          <a:p>
            <a:pPr lvl="0">
              <a:spcBef>
                <a:spcPts val="0"/>
              </a:spcBef>
              <a:defRPr/>
            </a:pPr>
            <a:r>
              <a:rPr kumimoji="0" lang="ar-EG"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يسمعكم القائل ادخلوا الى فرح الفردوس بصلاة مريم العذراء والقديس العظيم (....) </a:t>
            </a:r>
            <a:r>
              <a:rPr lang="ar-EG" dirty="0">
                <a:solidFill>
                  <a:srgbClr val="FFC000"/>
                </a:solidFill>
                <a:latin typeface="Tahoma" panose="020B0604030504040204" pitchFamily="34" charset="0"/>
              </a:rPr>
              <a:t>مُستحقة مُستحقة مُستحقة هي العذراء القديسة مريم.</a:t>
            </a:r>
            <a:endParaRPr lang="en-GB" sz="3200" dirty="0"/>
          </a:p>
        </p:txBody>
      </p:sp>
    </p:spTree>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333515"/>
            <a:ext cx="9144000" cy="782371"/>
          </a:xfrm>
        </p:spPr>
        <p:txBody>
          <a:bodyPr>
            <a:noAutofit/>
          </a:bodyPr>
          <a:lstStyle/>
          <a:p>
            <a:r>
              <a:rPr lang="ar-EG" sz="6000" dirty="0"/>
              <a:t>صل</a:t>
            </a:r>
            <a:endParaRPr lang="en-US" sz="6000" dirty="0"/>
          </a:p>
        </p:txBody>
      </p:sp>
      <p:sp>
        <p:nvSpPr>
          <p:cNvPr id="11" name="Text Placeholder 10"/>
          <p:cNvSpPr>
            <a:spLocks noGrp="1"/>
          </p:cNvSpPr>
          <p:nvPr>
            <p:ph type="body" idx="1"/>
          </p:nvPr>
        </p:nvSpPr>
        <p:spPr/>
        <p:txBody>
          <a:bodyPr anchor="ctr"/>
          <a:lstStyle/>
          <a:p>
            <a:r>
              <a:rPr lang="ar-EG" sz="6600" dirty="0"/>
              <a:t>إشليل</a:t>
            </a:r>
            <a:endParaRPr lang="en-US" sz="6600" dirty="0"/>
          </a:p>
        </p:txBody>
      </p:sp>
      <p:sp>
        <p:nvSpPr>
          <p:cNvPr id="12" name="Text Placeholder 11"/>
          <p:cNvSpPr>
            <a:spLocks noGrp="1"/>
          </p:cNvSpPr>
          <p:nvPr>
            <p:ph type="body" sz="quarter" idx="3"/>
          </p:nvPr>
        </p:nvSpPr>
        <p:spPr>
          <a:xfrm>
            <a:off x="0" y="5115886"/>
            <a:ext cx="9144000" cy="884063"/>
          </a:xfrm>
        </p:spPr>
        <p:txBody>
          <a:bodyPr/>
          <a:lstStyle/>
          <a:p>
            <a:r>
              <a:rPr lang="en-US" sz="5400" dirty="0" err="1"/>
              <a:t>Slyl</a:t>
            </a:r>
            <a:endParaRPr lang="en-US" sz="5400" dirty="0"/>
          </a:p>
        </p:txBody>
      </p:sp>
    </p:spTree>
    <p:extLst>
      <p:ext uri="{BB962C8B-B14F-4D97-AF65-F5344CB8AC3E}">
        <p14:creationId xmlns:p14="http://schemas.microsoft.com/office/powerpoint/2010/main" val="2520330770"/>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chor="t">
            <a:noAutofit/>
          </a:bodyPr>
          <a:lstStyle/>
          <a:p>
            <a:r>
              <a:rPr lang="ar-EG" sz="6000" dirty="0"/>
              <a:t>للصلاة قفوا</a:t>
            </a:r>
            <a:endParaRPr lang="en-US" sz="6000" dirty="0"/>
          </a:p>
        </p:txBody>
      </p:sp>
      <p:sp>
        <p:nvSpPr>
          <p:cNvPr id="11" name="Text Placeholder 10"/>
          <p:cNvSpPr>
            <a:spLocks noGrp="1"/>
          </p:cNvSpPr>
          <p:nvPr>
            <p:ph type="body" idx="1"/>
          </p:nvPr>
        </p:nvSpPr>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191056"/>
            <a:ext cx="9144000" cy="808893"/>
          </a:xfrm>
        </p:spPr>
        <p:txBody>
          <a:bodyPr/>
          <a:lstStyle/>
          <a:p>
            <a:r>
              <a:rPr lang="en-US" sz="5400" dirty="0"/>
              <a:t>Epi `</a:t>
            </a:r>
            <a:r>
              <a:rPr lang="en-US" sz="5400" dirty="0" err="1"/>
              <a:t>proceu,y</a:t>
            </a:r>
            <a:r>
              <a:rPr lang="en-US" sz="5400" dirty="0"/>
              <a:t> `</a:t>
            </a:r>
            <a:r>
              <a:rPr lang="en-US" sz="5400" dirty="0" err="1"/>
              <a:t>cta;yte</a:t>
            </a:r>
            <a:endParaRPr lang="en-US" sz="5400" dirty="0"/>
          </a:p>
        </p:txBody>
      </p:sp>
    </p:spTree>
    <p:extLst>
      <p:ext uri="{BB962C8B-B14F-4D97-AF65-F5344CB8AC3E}">
        <p14:creationId xmlns:p14="http://schemas.microsoft.com/office/powerpoint/2010/main" val="1425214840"/>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ormAutofit/>
          </a:bodyPr>
          <a:lstStyle/>
          <a:p>
            <a:r>
              <a:rPr lang="ar-EG" sz="4400" dirty="0"/>
              <a:t>السلام لجميعكم</a:t>
            </a:r>
            <a:endParaRPr lang="en-US" sz="4400" dirty="0"/>
          </a:p>
        </p:txBody>
      </p:sp>
      <p:sp>
        <p:nvSpPr>
          <p:cNvPr id="11" name="Text Placeholder 10"/>
          <p:cNvSpPr>
            <a:spLocks noGrp="1"/>
          </p:cNvSpPr>
          <p:nvPr>
            <p:ph type="body" idx="1"/>
          </p:nvPr>
        </p:nvSpPr>
        <p:spPr/>
        <p:txBody>
          <a:bodyPr/>
          <a:lstStyle/>
          <a:p>
            <a:r>
              <a:rPr lang="ar-EG" sz="4800" dirty="0"/>
              <a:t>إيرينى باسى</a:t>
            </a:r>
          </a:p>
        </p:txBody>
      </p:sp>
      <p:sp>
        <p:nvSpPr>
          <p:cNvPr id="12" name="Text Placeholder 11"/>
          <p:cNvSpPr>
            <a:spLocks noGrp="1"/>
          </p:cNvSpPr>
          <p:nvPr>
            <p:ph type="body" sz="quarter" idx="3"/>
          </p:nvPr>
        </p:nvSpPr>
        <p:spPr>
          <a:xfrm>
            <a:off x="0" y="5191056"/>
            <a:ext cx="9144000" cy="808893"/>
          </a:xfrm>
        </p:spPr>
        <p:txBody>
          <a:bodyP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1654883335"/>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chor="t">
            <a:noAutofit/>
          </a:bodyPr>
          <a:lstStyle/>
          <a:p>
            <a:r>
              <a:rPr lang="ar-EG" sz="6000" dirty="0"/>
              <a:t>ولروحك أيضاً</a:t>
            </a:r>
            <a:endParaRPr lang="en-US" sz="6000" dirty="0"/>
          </a:p>
        </p:txBody>
      </p:sp>
      <p:sp>
        <p:nvSpPr>
          <p:cNvPr id="3" name="Text Placeholder 2"/>
          <p:cNvSpPr>
            <a:spLocks noGrp="1"/>
          </p:cNvSpPr>
          <p:nvPr>
            <p:ph type="body" idx="1"/>
          </p:nvPr>
        </p:nvSpPr>
        <p:spPr/>
        <p:txBody>
          <a:bodyPr/>
          <a:lstStyle/>
          <a:p>
            <a:r>
              <a:rPr lang="ar-EG" sz="5400" dirty="0"/>
              <a:t>كيطو إبنيفماتى سو</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957683717"/>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a:xfrm>
            <a:off x="3" y="6114999"/>
            <a:ext cx="9143999" cy="743007"/>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3" y="5248581"/>
            <a:ext cx="9144000" cy="808893"/>
          </a:xfrm>
        </p:spPr>
        <p:txBody>
          <a:bodyPr/>
          <a:lstStyle/>
          <a:p>
            <a:r>
              <a:rPr lang="en-US" sz="5400" dirty="0"/>
              <a:t>`</a:t>
            </a:r>
            <a:r>
              <a:rPr lang="en-US" sz="5400" dirty="0" err="1"/>
              <a:t>Vnyb</a:t>
            </a:r>
            <a:r>
              <a:rPr lang="en-US" sz="5400" dirty="0"/>
              <a:t> `P=o=c I=y=c P=,=c </a:t>
            </a:r>
            <a:r>
              <a:rPr lang="en-US" sz="5400" dirty="0" err="1"/>
              <a:t>Pennou</a:t>
            </a:r>
            <a:r>
              <a:rPr lang="en-US" sz="5400" dirty="0"/>
              <a:t>]</a:t>
            </a:r>
          </a:p>
        </p:txBody>
      </p:sp>
    </p:spTree>
    <p:extLst>
      <p:ext uri="{BB962C8B-B14F-4D97-AF65-F5344CB8AC3E}">
        <p14:creationId xmlns:p14="http://schemas.microsoft.com/office/powerpoint/2010/main" val="2793106055"/>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191056"/>
            <a:ext cx="9144000" cy="808893"/>
          </a:xfrm>
        </p:spPr>
        <p:txBody>
          <a:bodyPr/>
          <a:lstStyle/>
          <a:p>
            <a:r>
              <a:rPr lang="en-US" sz="4400" dirty="0" err="1"/>
              <a:t>vy`etafjoc</a:t>
            </a:r>
            <a:r>
              <a:rPr lang="en-US" sz="4400" dirty="0"/>
              <a:t> </a:t>
            </a:r>
            <a:r>
              <a:rPr lang="en-US" sz="4400" dirty="0" err="1"/>
              <a:t>agioc</a:t>
            </a:r>
            <a:r>
              <a:rPr lang="en-US" sz="4400" dirty="0"/>
              <a:t> </a:t>
            </a:r>
            <a:r>
              <a:rPr lang="en-US" sz="4400" dirty="0" err="1"/>
              <a:t>ettaiyout</a:t>
            </a:r>
            <a:r>
              <a:rPr lang="ar-EG" sz="4400" dirty="0"/>
              <a:t> </a:t>
            </a:r>
            <a:r>
              <a:rPr lang="en-US" sz="4400" dirty="0"/>
              <a:t>`</a:t>
            </a:r>
            <a:r>
              <a:rPr lang="en-US" sz="4400" dirty="0" err="1"/>
              <a:t>mma;ytyc</a:t>
            </a:r>
            <a:endParaRPr lang="en-US" sz="4400" dirty="0"/>
          </a:p>
        </p:txBody>
      </p:sp>
    </p:spTree>
    <p:extLst>
      <p:ext uri="{BB962C8B-B14F-4D97-AF65-F5344CB8AC3E}">
        <p14:creationId xmlns:p14="http://schemas.microsoft.com/office/powerpoint/2010/main" val="2711270961"/>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p:txBody>
          <a:bodyPr/>
          <a:lstStyle/>
          <a:p>
            <a:r>
              <a:rPr lang="ar-EG" sz="4800" dirty="0"/>
              <a:t>أووه إن أبوسطولوس إثؤواب </a:t>
            </a:r>
          </a:p>
        </p:txBody>
      </p:sp>
      <p:sp>
        <p:nvSpPr>
          <p:cNvPr id="4" name="Text Placeholder 3"/>
          <p:cNvSpPr>
            <a:spLocks noGrp="1"/>
          </p:cNvSpPr>
          <p:nvPr>
            <p:ph type="body" sz="quarter" idx="3"/>
          </p:nvPr>
        </p:nvSpPr>
        <p:spPr/>
        <p:txBody>
          <a:bodyPr/>
          <a:lstStyle/>
          <a:p>
            <a:r>
              <a:rPr lang="en-US" sz="5400" dirty="0" err="1"/>
              <a:t>ouoh</a:t>
            </a:r>
            <a:r>
              <a:rPr lang="en-US" sz="5400" dirty="0"/>
              <a:t> `</a:t>
            </a:r>
            <a:r>
              <a:rPr lang="en-US" sz="5400" dirty="0" err="1"/>
              <a:t>n`apoctoloc</a:t>
            </a:r>
            <a:r>
              <a:rPr lang="en-US" sz="5400" dirty="0"/>
              <a:t> =e=;=u</a:t>
            </a:r>
          </a:p>
        </p:txBody>
      </p:sp>
    </p:spTree>
    <p:extLst>
      <p:ext uri="{BB962C8B-B14F-4D97-AF65-F5344CB8AC3E}">
        <p14:creationId xmlns:p14="http://schemas.microsoft.com/office/powerpoint/2010/main" val="3563839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9E4-5A71-499E-9329-AAE7237FB071}"/>
              </a:ext>
            </a:extLst>
          </p:cNvPr>
          <p:cNvSpPr>
            <a:spLocks noGrp="1"/>
          </p:cNvSpPr>
          <p:nvPr>
            <p:ph type="title"/>
          </p:nvPr>
        </p:nvSpPr>
        <p:spPr/>
        <p:txBody>
          <a:bodyPr anchor="ctr">
            <a:noAutofit/>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الصليب هو سلاحنا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الصليب هو رجاؤنا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a:t>
            </a:r>
            <a:endParaRPr lang="en-GB" sz="4000" dirty="0"/>
          </a:p>
        </p:txBody>
      </p:sp>
      <p:sp>
        <p:nvSpPr>
          <p:cNvPr id="3" name="Text Placeholder 2">
            <a:extLst>
              <a:ext uri="{FF2B5EF4-FFF2-40B4-BE49-F238E27FC236}">
                <a16:creationId xmlns:a16="http://schemas.microsoft.com/office/drawing/2014/main" id="{66386ED3-C795-4661-AA24-56F8FF982290}"/>
              </a:ext>
            </a:extLst>
          </p:cNvPr>
          <p:cNvSpPr>
            <a:spLocks noGrp="1"/>
          </p:cNvSpPr>
          <p:nvPr>
            <p:ph type="body" idx="1"/>
          </p:nvPr>
        </p:nvSpPr>
        <p:spPr>
          <a:xfrm>
            <a:off x="0" y="6212541"/>
            <a:ext cx="9143999" cy="628900"/>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بين هوبلون: بى ستاﭭروس بى تين هيلبيس:</a:t>
            </a:r>
          </a:p>
        </p:txBody>
      </p:sp>
      <p:sp>
        <p:nvSpPr>
          <p:cNvPr id="4" name="Text Placeholder 3">
            <a:extLst>
              <a:ext uri="{FF2B5EF4-FFF2-40B4-BE49-F238E27FC236}">
                <a16:creationId xmlns:a16="http://schemas.microsoft.com/office/drawing/2014/main" id="{30907EA0-5075-4949-9F0E-28EFADC39D73}"/>
              </a:ext>
            </a:extLst>
          </p:cNvPr>
          <p:cNvSpPr>
            <a:spLocks noGrp="1"/>
          </p:cNvSpPr>
          <p:nvPr>
            <p:ph type="body" sz="quarter" idx="3"/>
          </p:nvPr>
        </p:nvSpPr>
        <p:spPr>
          <a:xfrm>
            <a:off x="0" y="5095619"/>
            <a:ext cx="9144000" cy="1116922"/>
          </a:xfrm>
        </p:spPr>
        <p:txBody>
          <a:bodyPr anchor="t"/>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penhoplon</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tenhelpic</a:t>
            </a:r>
            <a:r>
              <a:rPr lang="en-GB" dirty="0">
                <a:latin typeface="CS New Athanasius" panose="020B0500000000000000" pitchFamily="34" charset="0"/>
              </a:rPr>
              <a:t>@</a:t>
            </a:r>
          </a:p>
        </p:txBody>
      </p:sp>
      <p:sp>
        <p:nvSpPr>
          <p:cNvPr id="5" name="Title 1">
            <a:extLst>
              <a:ext uri="{FF2B5EF4-FFF2-40B4-BE49-F238E27FC236}">
                <a16:creationId xmlns:a16="http://schemas.microsoft.com/office/drawing/2014/main" id="{223CD4E7-6761-491A-BD5B-A2794869DC9D}"/>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18353463"/>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a:xfrm>
            <a:off x="0" y="5191056"/>
            <a:ext cx="9144000" cy="808893"/>
          </a:xfrm>
        </p:spPr>
        <p:txBody>
          <a:bodyPr/>
          <a:lstStyle/>
          <a:p>
            <a:r>
              <a:rPr lang="en-US" sz="4800" dirty="0"/>
              <a:t>Je </a:t>
            </a:r>
            <a:r>
              <a:rPr lang="en-US" sz="4800" dirty="0" err="1"/>
              <a:t>hanmys</a:t>
            </a:r>
            <a:r>
              <a:rPr lang="en-US" sz="4800" dirty="0"/>
              <a:t> `</a:t>
            </a:r>
            <a:r>
              <a:rPr lang="en-US" sz="4800" dirty="0" err="1"/>
              <a:t>m`prouytyc</a:t>
            </a:r>
            <a:r>
              <a:rPr lang="en-US" sz="4800" dirty="0"/>
              <a:t> </a:t>
            </a:r>
            <a:r>
              <a:rPr lang="en-US" sz="4800" dirty="0" err="1"/>
              <a:t>nem</a:t>
            </a:r>
            <a:r>
              <a:rPr lang="en-US" sz="4800" dirty="0"/>
              <a:t> </a:t>
            </a:r>
            <a:r>
              <a:rPr lang="en-US" sz="4800" dirty="0" err="1"/>
              <a:t>han</a:t>
            </a:r>
            <a:r>
              <a:rPr lang="en-US" sz="4800" dirty="0"/>
              <a:t>`;</a:t>
            </a:r>
            <a:r>
              <a:rPr lang="en-US" sz="4800" dirty="0" err="1"/>
              <a:t>myi</a:t>
            </a:r>
            <a:endParaRPr lang="en-US" sz="4800" dirty="0"/>
          </a:p>
        </p:txBody>
      </p:sp>
    </p:spTree>
    <p:extLst>
      <p:ext uri="{BB962C8B-B14F-4D97-AF65-F5344CB8AC3E}">
        <p14:creationId xmlns:p14="http://schemas.microsoft.com/office/powerpoint/2010/main" val="201563175"/>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إشتهوا أن يروا ما أنتم ترون ولم يروا </a:t>
            </a:r>
            <a:endParaRPr lang="en-US" dirty="0"/>
          </a:p>
        </p:txBody>
      </p:sp>
      <p:sp>
        <p:nvSpPr>
          <p:cNvPr id="3" name="Text Placeholder 2"/>
          <p:cNvSpPr>
            <a:spLocks noGrp="1"/>
          </p:cNvSpPr>
          <p:nvPr>
            <p:ph type="body" idx="1"/>
          </p:nvPr>
        </p:nvSpPr>
        <p:spPr>
          <a:xfrm>
            <a:off x="3" y="6185647"/>
            <a:ext cx="9143999" cy="672359"/>
          </a:xfrm>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a:xfrm>
            <a:off x="0" y="5032050"/>
            <a:ext cx="9144000" cy="1153597"/>
          </a:xfrm>
        </p:spPr>
        <p:txBody>
          <a:bodyPr/>
          <a:lstStyle/>
          <a:p>
            <a:r>
              <a:rPr lang="en-US" sz="4000" dirty="0" err="1"/>
              <a:t>auer`epi;umin</a:t>
            </a:r>
            <a:r>
              <a:rPr lang="ar-EG" sz="4000" dirty="0"/>
              <a:t> </a:t>
            </a:r>
            <a:r>
              <a:rPr lang="en-US" sz="4000" dirty="0"/>
              <a:t>`</a:t>
            </a:r>
            <a:r>
              <a:rPr lang="en-US" sz="4000" dirty="0" err="1"/>
              <a:t>enau</a:t>
            </a:r>
            <a:r>
              <a:rPr lang="en-US" sz="4000" dirty="0"/>
              <a:t> </a:t>
            </a:r>
            <a:r>
              <a:rPr lang="en-US" sz="4000" dirty="0" err="1"/>
              <a:t>eny`etetennau</a:t>
            </a:r>
            <a:r>
              <a:rPr lang="en-US" sz="4000" dirty="0"/>
              <a:t> `</a:t>
            </a:r>
            <a:r>
              <a:rPr lang="en-US" sz="4000" dirty="0" err="1"/>
              <a:t>erwou</a:t>
            </a:r>
            <a:r>
              <a:rPr lang="en-US" sz="4000" dirty="0"/>
              <a:t> </a:t>
            </a:r>
            <a:r>
              <a:rPr lang="en-US" sz="4000" dirty="0" err="1"/>
              <a:t>ouoh</a:t>
            </a:r>
            <a:r>
              <a:rPr lang="en-US" sz="4000" dirty="0"/>
              <a:t> `</a:t>
            </a:r>
            <a:r>
              <a:rPr lang="en-US" sz="4000" dirty="0" err="1"/>
              <a:t>mpounau</a:t>
            </a:r>
            <a:endParaRPr lang="en-US" sz="4000" dirty="0"/>
          </a:p>
        </p:txBody>
      </p:sp>
    </p:spTree>
    <p:extLst>
      <p:ext uri="{BB962C8B-B14F-4D97-AF65-F5344CB8AC3E}">
        <p14:creationId xmlns:p14="http://schemas.microsoft.com/office/powerpoint/2010/main" val="1747908405"/>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endParaRPr lang="en-US" dirty="0"/>
          </a:p>
        </p:txBody>
      </p:sp>
      <p:sp>
        <p:nvSpPr>
          <p:cNvPr id="3" name="Text Placeholder 2"/>
          <p:cNvSpPr>
            <a:spLocks noGrp="1"/>
          </p:cNvSpPr>
          <p:nvPr>
            <p:ph type="body" idx="1"/>
          </p:nvPr>
        </p:nvSpPr>
        <p:spPr>
          <a:xfrm>
            <a:off x="3" y="6172200"/>
            <a:ext cx="9143999" cy="685806"/>
          </a:xfrm>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a:xfrm>
            <a:off x="0" y="5032050"/>
            <a:ext cx="9144000" cy="1140150"/>
          </a:xfrm>
        </p:spPr>
        <p:txBody>
          <a:bodyPr/>
          <a:lstStyle/>
          <a:p>
            <a:r>
              <a:rPr lang="en-US" dirty="0" err="1"/>
              <a:t>Ouoh</a:t>
            </a:r>
            <a:r>
              <a:rPr lang="en-US" dirty="0"/>
              <a:t> `</a:t>
            </a:r>
            <a:r>
              <a:rPr lang="en-US" dirty="0" err="1"/>
              <a:t>ecwtem</a:t>
            </a:r>
            <a:r>
              <a:rPr lang="en-US" dirty="0"/>
              <a:t> `</a:t>
            </a:r>
            <a:r>
              <a:rPr lang="en-US" dirty="0" err="1"/>
              <a:t>eny`etetencwtem</a:t>
            </a:r>
            <a:r>
              <a:rPr lang="ar-EG" dirty="0"/>
              <a:t> </a:t>
            </a:r>
            <a:r>
              <a:rPr lang="en-US" dirty="0"/>
              <a:t>`</a:t>
            </a:r>
            <a:r>
              <a:rPr lang="en-US" dirty="0" err="1"/>
              <a:t>erwou</a:t>
            </a:r>
            <a:r>
              <a:rPr lang="en-US" dirty="0"/>
              <a:t> </a:t>
            </a:r>
            <a:r>
              <a:rPr lang="en-US" dirty="0" err="1"/>
              <a:t>ouoh</a:t>
            </a:r>
            <a:r>
              <a:rPr lang="en-US" dirty="0"/>
              <a:t> `</a:t>
            </a:r>
            <a:r>
              <a:rPr lang="en-US" dirty="0" err="1"/>
              <a:t>mpoucwtem</a:t>
            </a:r>
            <a:endParaRPr lang="en-US" dirty="0"/>
          </a:p>
        </p:txBody>
      </p:sp>
    </p:spTree>
    <p:extLst>
      <p:ext uri="{BB962C8B-B14F-4D97-AF65-F5344CB8AC3E}">
        <p14:creationId xmlns:p14="http://schemas.microsoft.com/office/powerpoint/2010/main" val="4271327323"/>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أما أنتم فطوبي لأعينكم لأنها تبصر،</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جي سيناف </a:t>
            </a:r>
          </a:p>
        </p:txBody>
      </p:sp>
      <p:sp>
        <p:nvSpPr>
          <p:cNvPr id="4" name="Text Placeholder 3"/>
          <p:cNvSpPr>
            <a:spLocks noGrp="1"/>
          </p:cNvSpPr>
          <p:nvPr>
            <p:ph type="body" sz="quarter" idx="3"/>
          </p:nvPr>
        </p:nvSpPr>
        <p:spPr>
          <a:xfrm>
            <a:off x="0" y="5032050"/>
            <a:ext cx="9144000" cy="967899"/>
          </a:xfrm>
        </p:spPr>
        <p:txBody>
          <a:bodyPr/>
          <a:lstStyle/>
          <a:p>
            <a:r>
              <a:rPr lang="en-US" sz="4000" dirty="0" err="1"/>
              <a:t>N;wten</a:t>
            </a:r>
            <a:r>
              <a:rPr lang="en-US" sz="4000" dirty="0"/>
              <a:t> de `</a:t>
            </a:r>
            <a:r>
              <a:rPr lang="en-US" sz="4000" dirty="0" err="1"/>
              <a:t>wouni`atou</a:t>
            </a:r>
            <a:r>
              <a:rPr lang="ar-EG" sz="4000" dirty="0"/>
              <a:t> </a:t>
            </a:r>
            <a:r>
              <a:rPr lang="en-US" sz="4000" dirty="0"/>
              <a:t>`</a:t>
            </a:r>
            <a:r>
              <a:rPr lang="en-US" sz="4000" dirty="0" err="1"/>
              <a:t>nnetenbal</a:t>
            </a:r>
            <a:r>
              <a:rPr lang="en-US" sz="4000" dirty="0"/>
              <a:t> je </a:t>
            </a:r>
            <a:r>
              <a:rPr lang="en-US" sz="4000" dirty="0" err="1"/>
              <a:t>cenau</a:t>
            </a:r>
            <a:r>
              <a:rPr lang="en-US" sz="4000" dirty="0"/>
              <a:t>@</a:t>
            </a:r>
          </a:p>
        </p:txBody>
      </p:sp>
    </p:spTree>
    <p:extLst>
      <p:ext uri="{BB962C8B-B14F-4D97-AF65-F5344CB8AC3E}">
        <p14:creationId xmlns:p14="http://schemas.microsoft.com/office/powerpoint/2010/main" val="530405507"/>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p:txBody>
          <a:bodyPr/>
          <a:lstStyle/>
          <a:p>
            <a:r>
              <a:rPr lang="ar-EG" sz="5400" dirty="0"/>
              <a:t>نيم نيتين ماشج جي سيسوتيم</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nem</a:t>
            </a:r>
            <a:r>
              <a:rPr lang="en-US" sz="5400" dirty="0"/>
              <a:t> </a:t>
            </a:r>
            <a:r>
              <a:rPr lang="en-US" sz="5400" dirty="0" err="1"/>
              <a:t>netenmasj</a:t>
            </a:r>
            <a:r>
              <a:rPr lang="en-US" sz="5400" dirty="0"/>
              <a:t> je </a:t>
            </a:r>
            <a:r>
              <a:rPr lang="en-US" sz="5400" dirty="0" err="1"/>
              <a:t>cecwtem</a:t>
            </a:r>
            <a:r>
              <a:rPr lang="en-US" sz="5400" dirty="0"/>
              <a:t>.</a:t>
            </a:r>
          </a:p>
        </p:txBody>
      </p:sp>
    </p:spTree>
    <p:extLst>
      <p:ext uri="{BB962C8B-B14F-4D97-AF65-F5344CB8AC3E}">
        <p14:creationId xmlns:p14="http://schemas.microsoft.com/office/powerpoint/2010/main" val="1850523354"/>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3700" dirty="0"/>
              <a:t>فلنستحق أن نسمع ونعمل بأناجيلك المقدسة بطلبات قديسيك.</a:t>
            </a:r>
            <a:endParaRPr lang="en-US" sz="3700" dirty="0"/>
          </a:p>
        </p:txBody>
      </p:sp>
      <p:sp>
        <p:nvSpPr>
          <p:cNvPr id="3" name="Text Placeholder 2"/>
          <p:cNvSpPr>
            <a:spLocks noGrp="1"/>
          </p:cNvSpPr>
          <p:nvPr>
            <p:ph type="body" idx="1"/>
          </p:nvPr>
        </p:nvSpPr>
        <p:spPr>
          <a:xfrm>
            <a:off x="3" y="5915025"/>
            <a:ext cx="9143999" cy="942981"/>
          </a:xfrm>
        </p:spPr>
        <p:txBody>
          <a:bodyPr anchor="ctr"/>
          <a:lstStyle/>
          <a:p>
            <a:r>
              <a:rPr lang="ar-EG" sz="3400" dirty="0"/>
              <a:t>مارين إيرإب إم إبشا إن سوتيم أووه إى إيرى إن نيك إف أنجيليون إثؤواب: خين طفه إنتى نى إثؤواب إنتاك.</a:t>
            </a:r>
          </a:p>
        </p:txBody>
      </p:sp>
      <p:sp>
        <p:nvSpPr>
          <p:cNvPr id="4" name="Text Placeholder 3"/>
          <p:cNvSpPr>
            <a:spLocks noGrp="1"/>
          </p:cNvSpPr>
          <p:nvPr>
            <p:ph type="body" sz="quarter" idx="3"/>
          </p:nvPr>
        </p:nvSpPr>
        <p:spPr>
          <a:xfrm>
            <a:off x="0" y="5032051"/>
            <a:ext cx="9144000" cy="882974"/>
          </a:xfrm>
        </p:spPr>
        <p:txBody>
          <a:bodyPr/>
          <a:lstStyle/>
          <a:p>
            <a:pPr>
              <a:spcBef>
                <a:spcPts val="0"/>
              </a:spcBef>
            </a:pPr>
            <a:r>
              <a:rPr lang="en-US" sz="3500" dirty="0" err="1"/>
              <a:t>Marener`pem`psa</a:t>
            </a:r>
            <a:r>
              <a:rPr lang="en-US" sz="3500" dirty="0"/>
              <a:t> `</a:t>
            </a:r>
            <a:r>
              <a:rPr lang="en-US" sz="3500" dirty="0" err="1"/>
              <a:t>ncwtem</a:t>
            </a:r>
            <a:r>
              <a:rPr lang="en-US" sz="3500" dirty="0"/>
              <a:t> </a:t>
            </a:r>
            <a:r>
              <a:rPr lang="en-US" sz="3500" dirty="0" err="1"/>
              <a:t>ouoh</a:t>
            </a:r>
            <a:r>
              <a:rPr lang="en-US" sz="3500" dirty="0"/>
              <a:t> `</a:t>
            </a:r>
            <a:r>
              <a:rPr lang="en-US" sz="3500" dirty="0" err="1"/>
              <a:t>e`iri</a:t>
            </a:r>
            <a:r>
              <a:rPr lang="en-US" sz="3500" dirty="0"/>
              <a:t> `</a:t>
            </a:r>
            <a:r>
              <a:rPr lang="en-US" sz="3500" dirty="0" err="1"/>
              <a:t>nnekeuaggelion</a:t>
            </a:r>
            <a:endParaRPr lang="en-US" sz="3500" dirty="0"/>
          </a:p>
          <a:p>
            <a:pPr>
              <a:spcBef>
                <a:spcPts val="0"/>
              </a:spcBef>
            </a:pPr>
            <a:r>
              <a:rPr lang="en-US" sz="3500" dirty="0"/>
              <a:t> =e=;=u@ </a:t>
            </a:r>
            <a:r>
              <a:rPr lang="en-US" sz="3500" dirty="0" err="1"/>
              <a:t>qen</a:t>
            </a:r>
            <a:r>
              <a:rPr lang="en-US" sz="3500" dirty="0"/>
              <a:t> </a:t>
            </a:r>
            <a:r>
              <a:rPr lang="en-US" sz="3500" dirty="0" err="1"/>
              <a:t>nitwbh</a:t>
            </a:r>
            <a:r>
              <a:rPr lang="en-US" sz="3500" dirty="0"/>
              <a:t> `</a:t>
            </a:r>
            <a:r>
              <a:rPr lang="en-US" sz="3500" dirty="0" err="1"/>
              <a:t>nte</a:t>
            </a:r>
            <a:r>
              <a:rPr lang="en-US" sz="3500" dirty="0"/>
              <a:t> </a:t>
            </a:r>
            <a:r>
              <a:rPr lang="en-US" sz="3500" dirty="0" err="1"/>
              <a:t>ny</a:t>
            </a:r>
            <a:r>
              <a:rPr lang="en-US" sz="3500" dirty="0"/>
              <a:t>=e=;=u `</a:t>
            </a:r>
            <a:r>
              <a:rPr lang="en-US" sz="3500" dirty="0" err="1"/>
              <a:t>ntak</a:t>
            </a:r>
            <a:r>
              <a:rPr lang="en-US" sz="3500" dirty="0"/>
              <a:t>.</a:t>
            </a:r>
          </a:p>
        </p:txBody>
      </p:sp>
    </p:spTree>
    <p:extLst>
      <p:ext uri="{BB962C8B-B14F-4D97-AF65-F5344CB8AC3E}">
        <p14:creationId xmlns:p14="http://schemas.microsoft.com/office/powerpoint/2010/main" val="1263277130"/>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1"/>
            <a:ext cx="9144000" cy="808893"/>
          </a:xfrm>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191056"/>
            <a:ext cx="9144000" cy="858057"/>
          </a:xfrm>
        </p:spPr>
        <p:txBody>
          <a:bodyPr/>
          <a:lstStyle/>
          <a:p>
            <a:r>
              <a:rPr lang="pt-BR" sz="4300" dirty="0"/>
              <a:t>Proceu</a:t>
            </a:r>
            <a:r>
              <a:rPr lang="en-US" sz="4300" dirty="0"/>
              <a:t>x</a:t>
            </a:r>
            <a:r>
              <a:rPr lang="pt-BR" sz="4300" dirty="0"/>
              <a:t>ac;e `uper tou `agiou</a:t>
            </a:r>
            <a:r>
              <a:rPr lang="ar-EG" sz="4300" dirty="0"/>
              <a:t> </a:t>
            </a:r>
            <a:r>
              <a:rPr lang="pt-BR" sz="4300" dirty="0"/>
              <a:t>euaggeliou.</a:t>
            </a:r>
          </a:p>
        </p:txBody>
      </p:sp>
    </p:spTree>
    <p:extLst>
      <p:ext uri="{BB962C8B-B14F-4D97-AF65-F5344CB8AC3E}">
        <p14:creationId xmlns:p14="http://schemas.microsoft.com/office/powerpoint/2010/main" val="179204149"/>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2483986"/>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Ari`vmeu`i</a:t>
            </a:r>
            <a:r>
              <a:rPr lang="en-US" sz="4800" dirty="0"/>
              <a:t> de on </a:t>
            </a:r>
            <a:r>
              <a:rPr lang="en-US" sz="4800" dirty="0" err="1"/>
              <a:t>pennyb</a:t>
            </a:r>
            <a:endParaRPr lang="en-US" sz="4800" dirty="0"/>
          </a:p>
        </p:txBody>
      </p:sp>
    </p:spTree>
    <p:extLst>
      <p:ext uri="{BB962C8B-B14F-4D97-AF65-F5344CB8AC3E}">
        <p14:creationId xmlns:p14="http://schemas.microsoft.com/office/powerpoint/2010/main" val="254224136"/>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712700"/>
          </a:xfrm>
        </p:spPr>
        <p:txBody>
          <a:bodyPr>
            <a:noAutofit/>
          </a:bodyPr>
          <a:lstStyle/>
          <a:p>
            <a:r>
              <a:rPr lang="ar-EG" sz="4200" dirty="0"/>
              <a:t>كل الذين أمرونا أن نذكرهم في سؤلاتنا و تضرعاتنا</a:t>
            </a:r>
            <a:endParaRPr lang="en-US" sz="4200" dirty="0"/>
          </a:p>
        </p:txBody>
      </p:sp>
      <p:sp>
        <p:nvSpPr>
          <p:cNvPr id="3" name="Text Placeholder 2"/>
          <p:cNvSpPr>
            <a:spLocks noGrp="1"/>
          </p:cNvSpPr>
          <p:nvPr>
            <p:ph type="body" idx="1"/>
          </p:nvPr>
        </p:nvSpPr>
        <p:spPr>
          <a:xfrm>
            <a:off x="3" y="5923011"/>
            <a:ext cx="9143999" cy="934996"/>
          </a:xfrm>
        </p:spPr>
        <p:txBody>
          <a:bodyPr anchor="ctr"/>
          <a:lstStyle/>
          <a:p>
            <a:r>
              <a:rPr lang="ar-EG" sz="3400" dirty="0"/>
              <a:t>ان أؤون نيفين إيتاف هو نهين نان ائر بوميفئى خين نين تيهو نيم نين طوبه</a:t>
            </a:r>
          </a:p>
        </p:txBody>
      </p:sp>
      <p:sp>
        <p:nvSpPr>
          <p:cNvPr id="4" name="Text Placeholder 3"/>
          <p:cNvSpPr>
            <a:spLocks noGrp="1"/>
          </p:cNvSpPr>
          <p:nvPr>
            <p:ph type="body" sz="quarter" idx="3"/>
          </p:nvPr>
        </p:nvSpPr>
        <p:spPr>
          <a:xfrm>
            <a:off x="-4" y="5089287"/>
            <a:ext cx="9144000" cy="833723"/>
          </a:xfrm>
        </p:spPr>
        <p:txBody>
          <a:bodyPr anchor="ctr"/>
          <a:lstStyle/>
          <a:p>
            <a:pPr>
              <a:lnSpc>
                <a:spcPct val="80000"/>
              </a:lnSpc>
              <a:spcBef>
                <a:spcPts val="0"/>
              </a:spcBef>
            </a:pPr>
            <a:r>
              <a:rPr lang="fi-FI" sz="4000" dirty="0"/>
              <a:t>`nouon</a:t>
            </a:r>
            <a:r>
              <a:rPr lang="ar-EG" sz="4000" dirty="0"/>
              <a:t> </a:t>
            </a:r>
            <a:r>
              <a:rPr lang="fi-FI" sz="4000" dirty="0"/>
              <a:t>niben `etauhonhen nan</a:t>
            </a:r>
            <a:r>
              <a:rPr lang="ar-EG" sz="4000" dirty="0"/>
              <a:t> </a:t>
            </a:r>
            <a:r>
              <a:rPr lang="fi-FI" sz="4000" dirty="0"/>
              <a:t>`eerpoumeu`i </a:t>
            </a:r>
            <a:r>
              <a:rPr lang="pt-BR" sz="4000" dirty="0"/>
              <a:t>qen nen]ho nem</a:t>
            </a:r>
            <a:r>
              <a:rPr lang="ar-EG" sz="4000" dirty="0"/>
              <a:t> </a:t>
            </a:r>
            <a:r>
              <a:rPr lang="pt-BR" sz="4000" dirty="0"/>
              <a:t>nentwbh</a:t>
            </a:r>
          </a:p>
        </p:txBody>
      </p:sp>
    </p:spTree>
    <p:extLst>
      <p:ext uri="{BB962C8B-B14F-4D97-AF65-F5344CB8AC3E}">
        <p14:creationId xmlns:p14="http://schemas.microsoft.com/office/powerpoint/2010/main" val="348929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2">
            <a:extLst>
              <a:ext uri="{FF2B5EF4-FFF2-40B4-BE49-F238E27FC236}">
                <a16:creationId xmlns:a16="http://schemas.microsoft.com/office/drawing/2014/main" id="{541BF2DC-0F1A-4CFF-A7CF-F173B8B75E18}"/>
              </a:ext>
            </a:extLst>
          </p:cNvPr>
          <p:cNvSpPr>
            <a:spLocks noGrp="1"/>
          </p:cNvSpPr>
          <p:nvPr>
            <p:ph type="title"/>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الصليب هو ث</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بتنا</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فى ضيقاتنا وشدائدنا.</a:t>
            </a:r>
            <a:endParaRPr lang="en-GB" dirty="0"/>
          </a:p>
        </p:txBody>
      </p:sp>
      <p:sp>
        <p:nvSpPr>
          <p:cNvPr id="3" name="Text Placeholder 2">
            <a:extLst>
              <a:ext uri="{FF2B5EF4-FFF2-40B4-BE49-F238E27FC236}">
                <a16:creationId xmlns:a16="http://schemas.microsoft.com/office/drawing/2014/main" id="{2F8AD293-FF47-4F59-B5C9-82E8D19887ED}"/>
              </a:ext>
            </a:extLst>
          </p:cNvPr>
          <p:cNvSpPr>
            <a:spLocks noGrp="1"/>
          </p:cNvSpPr>
          <p:nvPr>
            <p:ph type="body" idx="1"/>
          </p:nvPr>
        </p:nvSpPr>
        <p:spPr>
          <a:xfrm>
            <a:off x="0" y="6252882"/>
            <a:ext cx="9143999" cy="588559"/>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تين تاجرون: خين نين هوج هيج نيم نين ثليبسيس.</a:t>
            </a:r>
            <a:endParaRPr lang="en-GB" sz="3200" dirty="0"/>
          </a:p>
        </p:txBody>
      </p:sp>
      <p:sp>
        <p:nvSpPr>
          <p:cNvPr id="4" name="Text Placeholder 3">
            <a:extLst>
              <a:ext uri="{FF2B5EF4-FFF2-40B4-BE49-F238E27FC236}">
                <a16:creationId xmlns:a16="http://schemas.microsoft.com/office/drawing/2014/main" id="{18E5086E-458E-4AD6-9329-8F20473FE0BF}"/>
              </a:ext>
            </a:extLst>
          </p:cNvPr>
          <p:cNvSpPr>
            <a:spLocks noGrp="1"/>
          </p:cNvSpPr>
          <p:nvPr>
            <p:ph type="body" sz="quarter" idx="3"/>
          </p:nvPr>
        </p:nvSpPr>
        <p:spPr>
          <a:xfrm>
            <a:off x="0" y="5114856"/>
            <a:ext cx="9144000" cy="1138026"/>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pentajro</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nenhojhej</a:t>
            </a:r>
            <a:r>
              <a:rPr lang="en-GB" dirty="0">
                <a:latin typeface="CS New Athanasius" panose="020B0500000000000000" pitchFamily="34" charset="0"/>
              </a:rPr>
              <a:t> </a:t>
            </a:r>
            <a:r>
              <a:rPr lang="en-GB" dirty="0" err="1">
                <a:latin typeface="CS New Athanasius" panose="020B0500000000000000" pitchFamily="34" charset="0"/>
              </a:rPr>
              <a:t>nem</a:t>
            </a:r>
            <a:r>
              <a:rPr lang="en-GB" dirty="0">
                <a:latin typeface="CS New Athanasius" panose="020B0500000000000000" pitchFamily="34" charset="0"/>
              </a:rPr>
              <a:t> </a:t>
            </a:r>
            <a:r>
              <a:rPr lang="en-GB" dirty="0" err="1">
                <a:latin typeface="CS New Athanasius" panose="020B0500000000000000" pitchFamily="34" charset="0"/>
              </a:rPr>
              <a:t>nen</a:t>
            </a:r>
            <a:r>
              <a:rPr lang="en-GB" dirty="0">
                <a:latin typeface="CS New Athanasius" panose="020B0500000000000000" pitchFamily="34" charset="0"/>
              </a:rPr>
              <a:t>`;</a:t>
            </a:r>
            <a:r>
              <a:rPr lang="en-GB" dirty="0" err="1">
                <a:latin typeface="CS New Athanasius" panose="020B0500000000000000" pitchFamily="34" charset="0"/>
              </a:rPr>
              <a:t>li'ic</a:t>
            </a:r>
            <a:r>
              <a:rPr lang="en-GB" dirty="0">
                <a:latin typeface="CS New Athanasius" panose="020B0500000000000000" pitchFamily="34" charset="0"/>
              </a:rPr>
              <a:t>.</a:t>
            </a:r>
            <a:endParaRPr lang="en-GB" dirty="0"/>
          </a:p>
        </p:txBody>
      </p:sp>
      <p:sp>
        <p:nvSpPr>
          <p:cNvPr id="5" name="Title 1">
            <a:extLst>
              <a:ext uri="{FF2B5EF4-FFF2-40B4-BE49-F238E27FC236}">
                <a16:creationId xmlns:a16="http://schemas.microsoft.com/office/drawing/2014/main" id="{DF5B8C69-E5E4-4417-B111-B4F4D5E56A98}"/>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872396383"/>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240220"/>
            <a:ext cx="9144000" cy="808893"/>
          </a:xfrm>
        </p:spPr>
        <p:txBody>
          <a:bodyPr/>
          <a:lstStyle/>
          <a:p>
            <a:r>
              <a:rPr lang="en-US" sz="4200" dirty="0"/>
              <a:t>`</a:t>
            </a:r>
            <a:r>
              <a:rPr lang="en-US" sz="4200" dirty="0" err="1"/>
              <a:t>eten`iri</a:t>
            </a:r>
            <a:r>
              <a:rPr lang="en-US" sz="4200" dirty="0"/>
              <a:t> `</a:t>
            </a:r>
            <a:r>
              <a:rPr lang="en-US" sz="4200" dirty="0" err="1"/>
              <a:t>mmwou</a:t>
            </a:r>
            <a:r>
              <a:rPr lang="en-US" sz="4200" dirty="0"/>
              <a:t> `</a:t>
            </a:r>
            <a:r>
              <a:rPr lang="en-US" sz="4200" dirty="0" err="1"/>
              <a:t>e`pswi</a:t>
            </a:r>
            <a:r>
              <a:rPr lang="ar-EG" sz="4200" dirty="0"/>
              <a:t> </a:t>
            </a:r>
            <a:r>
              <a:rPr lang="en-US" sz="4200" dirty="0" err="1"/>
              <a:t>harok</a:t>
            </a:r>
            <a:r>
              <a:rPr lang="en-US" sz="4200" dirty="0"/>
              <a:t> `P=o=c </a:t>
            </a:r>
            <a:r>
              <a:rPr lang="en-US" sz="4200" dirty="0" err="1"/>
              <a:t>Pennou</a:t>
            </a:r>
            <a:r>
              <a:rPr lang="en-US" sz="4200" dirty="0"/>
              <a:t>]</a:t>
            </a:r>
          </a:p>
        </p:txBody>
      </p:sp>
    </p:spTree>
    <p:extLst>
      <p:ext uri="{BB962C8B-B14F-4D97-AF65-F5344CB8AC3E}">
        <p14:creationId xmlns:p14="http://schemas.microsoft.com/office/powerpoint/2010/main" val="1762814843"/>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Ny`etauersorp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229379758"/>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nyetswni</a:t>
            </a:r>
            <a:r>
              <a:rPr lang="ar-EG" sz="5400" dirty="0"/>
              <a:t> </a:t>
            </a:r>
            <a:r>
              <a:rPr lang="en-US" sz="5400" dirty="0" err="1"/>
              <a:t>matal</a:t>
            </a:r>
            <a:r>
              <a:rPr lang="en-US" sz="5400" dirty="0"/>
              <a:t>[</a:t>
            </a:r>
            <a:r>
              <a:rPr lang="en-US" sz="5400" dirty="0" err="1"/>
              <a:t>wou</a:t>
            </a:r>
            <a:endParaRPr lang="en-US" sz="5400" dirty="0"/>
          </a:p>
        </p:txBody>
      </p:sp>
    </p:spTree>
    <p:extLst>
      <p:ext uri="{BB962C8B-B14F-4D97-AF65-F5344CB8AC3E}">
        <p14:creationId xmlns:p14="http://schemas.microsoft.com/office/powerpoint/2010/main" val="1290108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598826"/>
          </a:xfrm>
        </p:spPr>
        <p:txBody>
          <a:bodyPr>
            <a:noAutofit/>
          </a:bodyPr>
          <a:lstStyle/>
          <a:p>
            <a:r>
              <a:rPr lang="ar-EG" dirty="0"/>
              <a:t>لأنك انت هو حياتنا كلنا، و خلاصنا كلنا، و رجاؤنا كلنا، </a:t>
            </a:r>
            <a:endParaRPr lang="en-US" dirty="0"/>
          </a:p>
        </p:txBody>
      </p:sp>
      <p:sp>
        <p:nvSpPr>
          <p:cNvPr id="3" name="Text Placeholder 2"/>
          <p:cNvSpPr>
            <a:spLocks noGrp="1"/>
          </p:cNvSpPr>
          <p:nvPr>
            <p:ph type="body" idx="1"/>
          </p:nvPr>
        </p:nvSpPr>
        <p:spPr>
          <a:xfrm>
            <a:off x="3" y="5903259"/>
            <a:ext cx="9143999" cy="954747"/>
          </a:xfrm>
        </p:spPr>
        <p:txBody>
          <a:bodyPr anchor="ctr"/>
          <a:lstStyle/>
          <a:p>
            <a:r>
              <a:rPr lang="ar-EG" sz="3600" dirty="0"/>
              <a:t>جى إنثوك غار بي بين أونخ تيرو نيم بين أوجاى تيرو نيم تين هلبيس تيرو </a:t>
            </a:r>
          </a:p>
        </p:txBody>
      </p:sp>
      <p:sp>
        <p:nvSpPr>
          <p:cNvPr id="4" name="Text Placeholder 3"/>
          <p:cNvSpPr>
            <a:spLocks noGrp="1"/>
          </p:cNvSpPr>
          <p:nvPr>
            <p:ph type="body" sz="quarter" idx="3"/>
          </p:nvPr>
        </p:nvSpPr>
        <p:spPr>
          <a:xfrm>
            <a:off x="0" y="4948518"/>
            <a:ext cx="9144000" cy="954741"/>
          </a:xfrm>
        </p:spPr>
        <p:txBody>
          <a:bodyPr/>
          <a:lstStyle/>
          <a:p>
            <a:r>
              <a:rPr lang="en-US" sz="3800" dirty="0"/>
              <a:t>Je `</a:t>
            </a:r>
            <a:r>
              <a:rPr lang="en-US" sz="3800" dirty="0" err="1"/>
              <a:t>n;ok</a:t>
            </a:r>
            <a:r>
              <a:rPr lang="en-US" sz="3800" dirty="0"/>
              <a:t> gar pe </a:t>
            </a:r>
            <a:r>
              <a:rPr lang="en-US" sz="3800" dirty="0" err="1"/>
              <a:t>penwnq</a:t>
            </a:r>
            <a:r>
              <a:rPr lang="en-US" sz="3800" dirty="0"/>
              <a:t> </a:t>
            </a:r>
            <a:r>
              <a:rPr lang="en-US" sz="3800" dirty="0" err="1"/>
              <a:t>tyrou</a:t>
            </a:r>
            <a:r>
              <a:rPr lang="en-US" sz="3800" dirty="0"/>
              <a:t>@ </a:t>
            </a:r>
            <a:r>
              <a:rPr lang="pt-BR" sz="3800" dirty="0"/>
              <a:t>nem penoujai tyrou@ nem</a:t>
            </a:r>
            <a:r>
              <a:rPr lang="ar-EG" sz="3800" dirty="0"/>
              <a:t> </a:t>
            </a:r>
            <a:r>
              <a:rPr lang="pt-BR" sz="3800" dirty="0"/>
              <a:t>tenhelpic tyrou@</a:t>
            </a:r>
          </a:p>
        </p:txBody>
      </p:sp>
    </p:spTree>
    <p:extLst>
      <p:ext uri="{BB962C8B-B14F-4D97-AF65-F5344CB8AC3E}">
        <p14:creationId xmlns:p14="http://schemas.microsoft.com/office/powerpoint/2010/main" val="2399214112"/>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pPr rtl="0"/>
            <a:r>
              <a:rPr lang="ar-EG" sz="4400" dirty="0"/>
              <a:t>وشفاؤنا كلنا وقيامتنا كلنا.</a:t>
            </a: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a:xfrm>
            <a:off x="0" y="5191056"/>
            <a:ext cx="9144000" cy="808893"/>
          </a:xfrm>
        </p:spPr>
        <p:txBody>
          <a:bodyPr/>
          <a:lstStyle/>
          <a:p>
            <a:r>
              <a:rPr lang="pt-BR" sz="3800" dirty="0"/>
              <a:t>nem pental[o</a:t>
            </a:r>
            <a:r>
              <a:rPr lang="ar-EG" sz="3800" dirty="0"/>
              <a:t> </a:t>
            </a:r>
            <a:r>
              <a:rPr lang="pt-BR" sz="3800" dirty="0"/>
              <a:t>tyrou@ nem ten`anactacic tyren.</a:t>
            </a:r>
          </a:p>
        </p:txBody>
      </p:sp>
    </p:spTree>
    <p:extLst>
      <p:ext uri="{BB962C8B-B14F-4D97-AF65-F5344CB8AC3E}">
        <p14:creationId xmlns:p14="http://schemas.microsoft.com/office/powerpoint/2010/main" val="4022724388"/>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866F-62E4-4B04-96CC-F00DF52C5E7E}"/>
              </a:ext>
            </a:extLst>
          </p:cNvPr>
          <p:cNvSpPr>
            <a:spLocks noGrp="1"/>
          </p:cNvSpPr>
          <p:nvPr>
            <p:ph type="title"/>
          </p:nvPr>
        </p:nvSpPr>
        <p:spPr>
          <a:xfrm>
            <a:off x="-40341" y="4389448"/>
            <a:ext cx="9207500" cy="682358"/>
          </a:xfrm>
        </p:spPr>
        <p:txBody>
          <a:bodyPr>
            <a:normAutofit fontScale="90000"/>
          </a:bodyPr>
          <a:lstStyle/>
          <a:p>
            <a:r>
              <a:rPr lang="ar-EG" dirty="0"/>
              <a:t>فليروىِ حرثَهَا، و لتكثر أثمارها و تفرح بقطراتها فتنبت.</a:t>
            </a:r>
            <a:endParaRPr lang="en-GB" dirty="0"/>
          </a:p>
        </p:txBody>
      </p:sp>
      <p:sp>
        <p:nvSpPr>
          <p:cNvPr id="3" name="Text Placeholder 2">
            <a:extLst>
              <a:ext uri="{FF2B5EF4-FFF2-40B4-BE49-F238E27FC236}">
                <a16:creationId xmlns:a16="http://schemas.microsoft.com/office/drawing/2014/main" id="{AAAE4269-377E-4563-B2A5-1D1148C84A06}"/>
              </a:ext>
            </a:extLst>
          </p:cNvPr>
          <p:cNvSpPr>
            <a:spLocks noGrp="1"/>
          </p:cNvSpPr>
          <p:nvPr>
            <p:ph type="body" idx="1"/>
          </p:nvPr>
        </p:nvSpPr>
        <p:spPr>
          <a:xfrm>
            <a:off x="3" y="5897421"/>
            <a:ext cx="9143999" cy="960585"/>
          </a:xfrm>
        </p:spPr>
        <p:txBody>
          <a:bodyPr anchor="t"/>
          <a:lstStyle/>
          <a:p>
            <a:r>
              <a:rPr lang="ar-EG" sz="3200" b="1" kern="1200" dirty="0">
                <a:solidFill>
                  <a:schemeClr val="bg1"/>
                </a:solidFill>
                <a:latin typeface="Times New Roman" pitchFamily="18" charset="0"/>
                <a:ea typeface="+mn-ea"/>
                <a:cs typeface="Times New Roman" pitchFamily="18" charset="0"/>
              </a:rPr>
              <a:t>ماروثيخى</a:t>
            </a:r>
            <a:r>
              <a:rPr lang="ar-EG" sz="3200" b="1" kern="1200" baseline="0" dirty="0">
                <a:solidFill>
                  <a:schemeClr val="bg1"/>
                </a:solidFill>
                <a:latin typeface="Times New Roman" pitchFamily="18" charset="0"/>
                <a:ea typeface="+mn-ea"/>
                <a:cs typeface="Times New Roman" pitchFamily="18" charset="0"/>
              </a:rPr>
              <a:t> إنجيه نيف إثلوم مارو أشاى إنجيه نيف أوطاه: إن إهرى خين نيف تيل تيلى إف ايه أونوف إفناروت:</a:t>
            </a:r>
            <a:endParaRPr lang="ar-EG" sz="32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4516709-106D-476C-A1BB-E60425589E7D}"/>
              </a:ext>
            </a:extLst>
          </p:cNvPr>
          <p:cNvSpPr>
            <a:spLocks noGrp="1"/>
          </p:cNvSpPr>
          <p:nvPr>
            <p:ph type="body" sz="quarter" idx="3"/>
          </p:nvPr>
        </p:nvSpPr>
        <p:spPr>
          <a:xfrm>
            <a:off x="-1" y="5088528"/>
            <a:ext cx="9207501" cy="808893"/>
          </a:xfrm>
        </p:spPr>
        <p:txBody>
          <a:bodyPr/>
          <a:lstStyle/>
          <a:p>
            <a:pPr>
              <a:spcBef>
                <a:spcPts val="0"/>
              </a:spcBef>
            </a:pP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marousai</a:t>
            </a:r>
            <a:r>
              <a:rPr lang="en-US" dirty="0"/>
              <a:t> `</a:t>
            </a:r>
            <a:r>
              <a:rPr lang="en-US" dirty="0" err="1"/>
              <a:t>nje</a:t>
            </a:r>
            <a:r>
              <a:rPr lang="en-US" dirty="0"/>
              <a:t> </a:t>
            </a:r>
            <a:r>
              <a:rPr lang="en-US" dirty="0" err="1"/>
              <a:t>nefoutah</a:t>
            </a:r>
            <a:r>
              <a:rPr lang="en-US" dirty="0"/>
              <a:t>@</a:t>
            </a:r>
          </a:p>
          <a:p>
            <a:pPr>
              <a:spcBef>
                <a:spcPts val="0"/>
              </a:spcBef>
            </a:pPr>
            <a:r>
              <a:rPr lang="en-US" dirty="0"/>
              <a:t> `</a:t>
            </a:r>
            <a:r>
              <a:rPr lang="en-US" dirty="0" err="1"/>
              <a:t>n`hryi</a:t>
            </a:r>
            <a:r>
              <a:rPr lang="en-US" dirty="0"/>
              <a:t> </a:t>
            </a:r>
            <a:r>
              <a:rPr lang="en-US" dirty="0" err="1"/>
              <a:t>qen</a:t>
            </a:r>
            <a:r>
              <a:rPr lang="en-US" dirty="0"/>
              <a:t> </a:t>
            </a:r>
            <a:r>
              <a:rPr lang="en-US" dirty="0" err="1"/>
              <a:t>nefteltili</a:t>
            </a:r>
            <a:r>
              <a:rPr lang="en-US" dirty="0"/>
              <a:t> </a:t>
            </a:r>
            <a:r>
              <a:rPr lang="en-US" dirty="0" err="1"/>
              <a:t>ef`eounof</a:t>
            </a:r>
            <a:r>
              <a:rPr lang="en-US" dirty="0"/>
              <a:t> </a:t>
            </a:r>
            <a:r>
              <a:rPr lang="en-US" dirty="0" err="1"/>
              <a:t>efnarwt</a:t>
            </a:r>
            <a:r>
              <a:rPr lang="en-US" dirty="0"/>
              <a:t>.</a:t>
            </a:r>
            <a:endParaRPr lang="en-GB" dirty="0"/>
          </a:p>
        </p:txBody>
      </p:sp>
    </p:spTree>
    <p:extLst>
      <p:ext uri="{BB962C8B-B14F-4D97-AF65-F5344CB8AC3E}">
        <p14:creationId xmlns:p14="http://schemas.microsoft.com/office/powerpoint/2010/main" val="2140688415"/>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004-0924-4AEE-8511-20F0F1F5DD70}"/>
              </a:ext>
            </a:extLst>
          </p:cNvPr>
          <p:cNvSpPr>
            <a:spLocks noGrp="1"/>
          </p:cNvSpPr>
          <p:nvPr>
            <p:ph type="title"/>
          </p:nvPr>
        </p:nvSpPr>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تبارك إكليل السنة بصلاحك، وبقاعك يمتلئ من الدسم.</a:t>
            </a:r>
            <a:endParaRPr lang="en-GB" dirty="0"/>
          </a:p>
        </p:txBody>
      </p:sp>
      <p:sp>
        <p:nvSpPr>
          <p:cNvPr id="3" name="Text Placeholder 2">
            <a:extLst>
              <a:ext uri="{FF2B5EF4-FFF2-40B4-BE49-F238E27FC236}">
                <a16:creationId xmlns:a16="http://schemas.microsoft.com/office/drawing/2014/main" id="{FB6E52CB-B991-4775-989C-6A5B84C5A6C9}"/>
              </a:ext>
            </a:extLst>
          </p:cNvPr>
          <p:cNvSpPr>
            <a:spLocks noGrp="1"/>
          </p:cNvSpPr>
          <p:nvPr>
            <p:ph type="body" idx="1"/>
          </p:nvPr>
        </p:nvSpPr>
        <p:spPr>
          <a:xfrm>
            <a:off x="3" y="5914143"/>
            <a:ext cx="9143999" cy="943863"/>
          </a:xfrm>
        </p:spPr>
        <p:txBody>
          <a:bodyPr anchor="ctr"/>
          <a:lstStyle/>
          <a:p>
            <a:r>
              <a:rPr lang="ar-EG" sz="3300" b="1" kern="1200" dirty="0">
                <a:solidFill>
                  <a:schemeClr val="bg1"/>
                </a:solidFill>
                <a:latin typeface="Times New Roman" pitchFamily="18" charset="0"/>
                <a:ea typeface="+mn-ea"/>
                <a:cs typeface="Times New Roman" pitchFamily="18" charset="0"/>
              </a:rPr>
              <a:t>إك اسمو غيه بى إكلوم</a:t>
            </a:r>
            <a:r>
              <a:rPr lang="ar-EG" sz="3300" b="1" kern="1200" baseline="0" dirty="0">
                <a:solidFill>
                  <a:schemeClr val="bg1"/>
                </a:solidFill>
                <a:latin typeface="Times New Roman" pitchFamily="18" charset="0"/>
                <a:ea typeface="+mn-ea"/>
                <a:cs typeface="Times New Roman" pitchFamily="18" charset="0"/>
              </a:rPr>
              <a:t> انتيه تى رومبى خين تيك ميت إخرستوس: أووه نيك ميش شوتى إف ايه موه ايفول خين بيت كيه نى أو أوت.</a:t>
            </a:r>
            <a:endParaRPr lang="ar-EG" sz="33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D0706BC-D47A-4458-964D-9FF6C8750DF8}"/>
              </a:ext>
            </a:extLst>
          </p:cNvPr>
          <p:cNvSpPr>
            <a:spLocks noGrp="1"/>
          </p:cNvSpPr>
          <p:nvPr>
            <p:ph type="body" sz="quarter" idx="3"/>
          </p:nvPr>
        </p:nvSpPr>
        <p:spPr>
          <a:xfrm>
            <a:off x="0" y="5088528"/>
            <a:ext cx="9144000" cy="808893"/>
          </a:xfrm>
        </p:spPr>
        <p:txBody>
          <a:bodyPr/>
          <a:lstStyle/>
          <a:p>
            <a:r>
              <a:rPr lang="en-GB" sz="3500" dirty="0" err="1"/>
              <a:t>ek`e`cmou</a:t>
            </a:r>
            <a:r>
              <a:rPr lang="en-GB" sz="3500" dirty="0"/>
              <a:t> `epi`,</a:t>
            </a:r>
            <a:r>
              <a:rPr lang="en-GB" sz="3500" dirty="0" err="1"/>
              <a:t>lom</a:t>
            </a:r>
            <a:r>
              <a:rPr lang="en-GB" sz="3500" dirty="0"/>
              <a:t> `</a:t>
            </a:r>
            <a:r>
              <a:rPr lang="en-GB" sz="3500" dirty="0" err="1"/>
              <a:t>nte</a:t>
            </a:r>
            <a:r>
              <a:rPr lang="en-GB" sz="3500" dirty="0"/>
              <a:t> ]</a:t>
            </a:r>
            <a:r>
              <a:rPr lang="en-GB" sz="3500" dirty="0" err="1"/>
              <a:t>rompi</a:t>
            </a:r>
            <a:r>
              <a:rPr lang="en-GB" sz="3500" dirty="0"/>
              <a:t> </a:t>
            </a:r>
            <a:r>
              <a:rPr lang="en-GB" sz="3500" dirty="0" err="1"/>
              <a:t>qen</a:t>
            </a:r>
            <a:r>
              <a:rPr lang="en-GB" sz="3500" dirty="0"/>
              <a:t> </a:t>
            </a:r>
            <a:r>
              <a:rPr lang="en-GB" sz="3500" dirty="0" err="1"/>
              <a:t>tekmet</a:t>
            </a:r>
            <a:r>
              <a:rPr lang="en-GB" sz="3500" dirty="0"/>
              <a:t>`,</a:t>
            </a:r>
            <a:r>
              <a:rPr lang="en-GB" sz="3500" dirty="0" err="1"/>
              <a:t>ryctoc</a:t>
            </a:r>
            <a:r>
              <a:rPr lang="en-GB" sz="3500" dirty="0"/>
              <a:t>@ </a:t>
            </a:r>
            <a:r>
              <a:rPr lang="en-GB" sz="3500" dirty="0" err="1"/>
              <a:t>ouoh</a:t>
            </a:r>
            <a:r>
              <a:rPr lang="en-GB" sz="3500" dirty="0"/>
              <a:t> </a:t>
            </a:r>
            <a:r>
              <a:rPr lang="en-GB" sz="3500" dirty="0" err="1"/>
              <a:t>nekmesso</a:t>
            </a:r>
            <a:r>
              <a:rPr lang="en-GB" sz="3500" dirty="0"/>
              <a:t>] </a:t>
            </a:r>
            <a:r>
              <a:rPr lang="en-GB" sz="3500" dirty="0" err="1"/>
              <a:t>eu`emoh</a:t>
            </a:r>
            <a:r>
              <a:rPr lang="en-GB" sz="3500" dirty="0"/>
              <a:t> `</a:t>
            </a:r>
            <a:r>
              <a:rPr lang="en-GB" sz="3500" dirty="0" err="1"/>
              <a:t>ebolqen</a:t>
            </a:r>
            <a:r>
              <a:rPr lang="en-GB" sz="3500" dirty="0"/>
              <a:t> </a:t>
            </a:r>
            <a:r>
              <a:rPr lang="en-GB" sz="3500" dirty="0" err="1"/>
              <a:t>petkeni`wout</a:t>
            </a:r>
            <a:r>
              <a:rPr lang="en-GB" sz="3500" dirty="0"/>
              <a:t>.</a:t>
            </a:r>
          </a:p>
        </p:txBody>
      </p:sp>
    </p:spTree>
    <p:extLst>
      <p:ext uri="{BB962C8B-B14F-4D97-AF65-F5344CB8AC3E}">
        <p14:creationId xmlns:p14="http://schemas.microsoft.com/office/powerpoint/2010/main" val="2272195874"/>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F682-50A4-45DF-88DC-0EA5EC4C4F19}"/>
              </a:ext>
            </a:extLst>
          </p:cNvPr>
          <p:cNvSpPr>
            <a:spLocks noGrp="1"/>
          </p:cNvSpPr>
          <p:nvPr>
            <p:ph type="title"/>
          </p:nvPr>
        </p:nvSpPr>
        <p:spPr>
          <a:xfrm>
            <a:off x="0" y="4389448"/>
            <a:ext cx="9144000" cy="578056"/>
          </a:xfrm>
        </p:spPr>
        <p:txBody>
          <a:bodyPr anchor="t">
            <a:normAutofit fontScale="90000"/>
          </a:bodyPr>
          <a:lstStyle/>
          <a:p>
            <a:r>
              <a:rPr lang="ar-EG" sz="4000" b="1" kern="1200" dirty="0">
                <a:solidFill>
                  <a:schemeClr val="bg1"/>
                </a:solidFill>
                <a:latin typeface="Times New Roman" pitchFamily="18" charset="0"/>
                <a:ea typeface="+mn-ea"/>
                <a:cs typeface="Times New Roman" pitchFamily="18" charset="0"/>
              </a:rPr>
              <a:t>هلليلويا، هلليلويا، بارك إكليل هذه السنة، بصلاحك يا رب،</a:t>
            </a:r>
            <a:endParaRPr lang="en-GB" dirty="0"/>
          </a:p>
        </p:txBody>
      </p:sp>
      <p:sp>
        <p:nvSpPr>
          <p:cNvPr id="3" name="Text Placeholder 2">
            <a:extLst>
              <a:ext uri="{FF2B5EF4-FFF2-40B4-BE49-F238E27FC236}">
                <a16:creationId xmlns:a16="http://schemas.microsoft.com/office/drawing/2014/main" id="{32E93C8B-8FB6-4306-90FC-C0BB8C12E92F}"/>
              </a:ext>
            </a:extLst>
          </p:cNvPr>
          <p:cNvSpPr>
            <a:spLocks noGrp="1"/>
          </p:cNvSpPr>
          <p:nvPr>
            <p:ph type="body" idx="1"/>
          </p:nvPr>
        </p:nvSpPr>
        <p:spPr>
          <a:xfrm>
            <a:off x="3" y="5928089"/>
            <a:ext cx="9143999" cy="929917"/>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 إسمو إيه بي إكلوم انتيه تي رومبي: </a:t>
            </a:r>
          </a:p>
          <a:p>
            <a:pPr>
              <a:spcBef>
                <a:spcPts val="0"/>
              </a:spcBef>
            </a:pPr>
            <a:r>
              <a:rPr lang="ar-EG" sz="3600" b="1" kern="1200" dirty="0">
                <a:solidFill>
                  <a:schemeClr val="bg1"/>
                </a:solidFill>
                <a:latin typeface="Times New Roman" pitchFamily="18" charset="0"/>
                <a:ea typeface="+mn-ea"/>
                <a:cs typeface="Times New Roman" pitchFamily="18" charset="0"/>
              </a:rPr>
              <a:t>هيتين تيك ميت إخريستوس إبشويس:</a:t>
            </a:r>
            <a:endParaRPr lang="en-GB" sz="3600" dirty="0"/>
          </a:p>
        </p:txBody>
      </p:sp>
      <p:sp>
        <p:nvSpPr>
          <p:cNvPr id="4" name="Text Placeholder 3">
            <a:extLst>
              <a:ext uri="{FF2B5EF4-FFF2-40B4-BE49-F238E27FC236}">
                <a16:creationId xmlns:a16="http://schemas.microsoft.com/office/drawing/2014/main" id="{D15B8160-523D-408C-B22B-3683F0464554}"/>
              </a:ext>
            </a:extLst>
          </p:cNvPr>
          <p:cNvSpPr>
            <a:spLocks noGrp="1"/>
          </p:cNvSpPr>
          <p:nvPr>
            <p:ph type="body" sz="quarter" idx="3"/>
          </p:nvPr>
        </p:nvSpPr>
        <p:spPr>
          <a:xfrm>
            <a:off x="0" y="4967504"/>
            <a:ext cx="9144000" cy="960585"/>
          </a:xfrm>
        </p:spPr>
        <p:txBody>
          <a:bodyPr anchor="ctr"/>
          <a:lstStyle/>
          <a:p>
            <a:pPr>
              <a:lnSpc>
                <a:spcPct val="80000"/>
              </a:lnSpc>
              <a:spcBef>
                <a:spcPts val="0"/>
              </a:spcBef>
            </a:pPr>
            <a:r>
              <a:rPr lang="en-GB" dirty="0" err="1"/>
              <a:t>Allylouia</a:t>
            </a:r>
            <a:r>
              <a:rPr lang="en-GB" dirty="0"/>
              <a:t> =a=l@ `</a:t>
            </a: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a:t>
            </a:r>
            <a:endParaRPr lang="ar-EG" dirty="0"/>
          </a:p>
          <a:p>
            <a:pPr>
              <a:lnSpc>
                <a:spcPct val="80000"/>
              </a:lnSpc>
              <a:spcBef>
                <a:spcPts val="0"/>
              </a:spcBef>
            </a:pPr>
            <a:r>
              <a:rPr lang="en-GB" dirty="0"/>
              <a:t> </a:t>
            </a:r>
            <a:r>
              <a:rPr lang="en-GB" dirty="0" err="1"/>
              <a:t>hiten</a:t>
            </a:r>
            <a:r>
              <a:rPr lang="en-GB" dirty="0"/>
              <a:t> </a:t>
            </a:r>
            <a:r>
              <a:rPr lang="en-GB" dirty="0" err="1"/>
              <a:t>tekmet</a:t>
            </a:r>
            <a:r>
              <a:rPr lang="en-GB" dirty="0"/>
              <a:t>`,</a:t>
            </a:r>
            <a:r>
              <a:rPr lang="en-GB" dirty="0" err="1"/>
              <a:t>ryctoc</a:t>
            </a:r>
            <a:r>
              <a:rPr lang="en-GB" dirty="0"/>
              <a:t> `P=o=c@</a:t>
            </a:r>
          </a:p>
        </p:txBody>
      </p:sp>
    </p:spTree>
    <p:extLst>
      <p:ext uri="{BB962C8B-B14F-4D97-AF65-F5344CB8AC3E}">
        <p14:creationId xmlns:p14="http://schemas.microsoft.com/office/powerpoint/2010/main" val="2807064133"/>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3338-7EEF-4045-AF32-F9CF240FDEE8}"/>
              </a:ext>
            </a:extLst>
          </p:cNvPr>
          <p:cNvSpPr>
            <a:spLocks noGrp="1"/>
          </p:cNvSpPr>
          <p:nvPr>
            <p:ph type="title"/>
          </p:nvPr>
        </p:nvSpPr>
        <p:spPr/>
        <p:txBody>
          <a:bodyPr anchor="t"/>
          <a:lstStyle/>
          <a:p>
            <a:r>
              <a:rPr lang="ar-EG" sz="4000" b="1" kern="1200" dirty="0">
                <a:solidFill>
                  <a:schemeClr val="bg1"/>
                </a:solidFill>
                <a:latin typeface="Times New Roman" pitchFamily="18" charset="0"/>
                <a:ea typeface="+mn-ea"/>
                <a:cs typeface="Times New Roman" pitchFamily="18" charset="0"/>
              </a:rPr>
              <a:t>الأنهار والينابيع، والزروع والأثمار. هلليلويا هلليلويا.</a:t>
            </a:r>
            <a:endParaRPr lang="en-GB" dirty="0"/>
          </a:p>
        </p:txBody>
      </p:sp>
      <p:sp>
        <p:nvSpPr>
          <p:cNvPr id="3" name="Text Placeholder 2">
            <a:extLst>
              <a:ext uri="{FF2B5EF4-FFF2-40B4-BE49-F238E27FC236}">
                <a16:creationId xmlns:a16="http://schemas.microsoft.com/office/drawing/2014/main" id="{A1B4DC69-4A02-4DDB-B301-EFB0EC4332CC}"/>
              </a:ext>
            </a:extLst>
          </p:cNvPr>
          <p:cNvSpPr>
            <a:spLocks noGrp="1"/>
          </p:cNvSpPr>
          <p:nvPr>
            <p:ph type="body" idx="1"/>
          </p:nvPr>
        </p:nvSpPr>
        <p:spPr>
          <a:xfrm>
            <a:off x="3" y="5897421"/>
            <a:ext cx="9143999" cy="960585"/>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ني ياروؤ نيم ني مومي: نيم ني سيتي نيم ني كاربوس. </a:t>
            </a:r>
          </a:p>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a:t>
            </a:r>
            <a:endParaRPr lang="en-GB" sz="3600" dirty="0"/>
          </a:p>
        </p:txBody>
      </p:sp>
      <p:sp>
        <p:nvSpPr>
          <p:cNvPr id="4" name="Text Placeholder 3">
            <a:extLst>
              <a:ext uri="{FF2B5EF4-FFF2-40B4-BE49-F238E27FC236}">
                <a16:creationId xmlns:a16="http://schemas.microsoft.com/office/drawing/2014/main" id="{C1D75CA5-690B-4A9A-A818-CA765FB8E4EC}"/>
              </a:ext>
            </a:extLst>
          </p:cNvPr>
          <p:cNvSpPr>
            <a:spLocks noGrp="1"/>
          </p:cNvSpPr>
          <p:nvPr>
            <p:ph type="body" sz="quarter" idx="3"/>
          </p:nvPr>
        </p:nvSpPr>
        <p:spPr>
          <a:xfrm>
            <a:off x="0" y="5088528"/>
            <a:ext cx="9144000" cy="808893"/>
          </a:xfrm>
        </p:spPr>
        <p:txBody>
          <a:bodyPr anchor="ctr"/>
          <a:lstStyle/>
          <a:p>
            <a:pPr>
              <a:lnSpc>
                <a:spcPct val="80000"/>
              </a:lnSpc>
              <a:spcBef>
                <a:spcPts val="0"/>
              </a:spcBef>
            </a:pPr>
            <a:r>
              <a:rPr lang="pt-BR" dirty="0"/>
              <a:t>ni`arwou nem nimoumi@ nem nici] nem nikarpoc. Allylouia =a=l.</a:t>
            </a:r>
            <a:endParaRPr lang="en-GB" dirty="0"/>
          </a:p>
        </p:txBody>
      </p:sp>
    </p:spTree>
    <p:extLst>
      <p:ext uri="{BB962C8B-B14F-4D97-AF65-F5344CB8AC3E}">
        <p14:creationId xmlns:p14="http://schemas.microsoft.com/office/powerpoint/2010/main" val="2666671804"/>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9DA-FE7E-44CC-9816-F32C09E6ED98}"/>
              </a:ext>
            </a:extLst>
          </p:cNvPr>
          <p:cNvSpPr>
            <a:spLocks noGrp="1"/>
          </p:cNvSpPr>
          <p:nvPr>
            <p:ph type="title"/>
          </p:nvPr>
        </p:nvSpPr>
        <p:spPr>
          <a:xfrm>
            <a:off x="0" y="4389448"/>
            <a:ext cx="9144000" cy="491834"/>
          </a:xfrm>
        </p:spPr>
        <p:txBody>
          <a:bodyPr>
            <a:noAutofit/>
          </a:bodyPr>
          <a:lstStyle/>
          <a:p>
            <a:r>
              <a:rPr lang="ar-EG" sz="3200" b="1" kern="1200" dirty="0">
                <a:solidFill>
                  <a:schemeClr val="bg1"/>
                </a:solidFill>
                <a:latin typeface="Times New Roman" pitchFamily="18" charset="0"/>
                <a:ea typeface="+mn-ea"/>
                <a:cs typeface="Times New Roman" pitchFamily="18" charset="0"/>
              </a:rPr>
              <a:t>لك ينبغي التسبيح يا الله في صهيون. و لم توفي النذور في أورشليم،</a:t>
            </a:r>
            <a:endParaRPr lang="en-GB" sz="3200" dirty="0"/>
          </a:p>
        </p:txBody>
      </p:sp>
      <p:sp>
        <p:nvSpPr>
          <p:cNvPr id="3" name="Text Placeholder 2">
            <a:extLst>
              <a:ext uri="{FF2B5EF4-FFF2-40B4-BE49-F238E27FC236}">
                <a16:creationId xmlns:a16="http://schemas.microsoft.com/office/drawing/2014/main" id="{DC192FD5-D051-481F-90F1-5417A9B2250A}"/>
              </a:ext>
            </a:extLst>
          </p:cNvPr>
          <p:cNvSpPr>
            <a:spLocks noGrp="1"/>
          </p:cNvSpPr>
          <p:nvPr>
            <p:ph type="body" idx="1"/>
          </p:nvPr>
        </p:nvSpPr>
        <p:spPr>
          <a:xfrm>
            <a:off x="3" y="5897423"/>
            <a:ext cx="9143999" cy="960584"/>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إنثوك</a:t>
            </a:r>
            <a:r>
              <a:rPr lang="ar-EG" sz="3400" b="1" kern="1200" baseline="0" dirty="0">
                <a:solidFill>
                  <a:schemeClr val="bg1"/>
                </a:solidFill>
                <a:latin typeface="Times New Roman" pitchFamily="18" charset="0"/>
                <a:ea typeface="+mn-ea"/>
                <a:cs typeface="Times New Roman" pitchFamily="18" charset="0"/>
              </a:rPr>
              <a:t> بيه إفنوتى إف أرشاف ناك إنجيه بى جو خين سيون: </a:t>
            </a:r>
          </a:p>
          <a:p>
            <a:pPr>
              <a:spcBef>
                <a:spcPts val="0"/>
              </a:spcBef>
            </a:pPr>
            <a:r>
              <a:rPr lang="ar-EG" sz="3400" b="1" kern="1200" baseline="0" dirty="0">
                <a:solidFill>
                  <a:schemeClr val="bg1"/>
                </a:solidFill>
                <a:latin typeface="Times New Roman" pitchFamily="18" charset="0"/>
                <a:ea typeface="+mn-ea"/>
                <a:cs typeface="Times New Roman" pitchFamily="18" charset="0"/>
              </a:rPr>
              <a:t>إف ايه تى ناك إن هان إفشى خين يروساليم:</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7A242722-0C65-49AD-A95C-3C03750FE0CE}"/>
              </a:ext>
            </a:extLst>
          </p:cNvPr>
          <p:cNvSpPr>
            <a:spLocks noGrp="1"/>
          </p:cNvSpPr>
          <p:nvPr>
            <p:ph type="body" sz="quarter" idx="3"/>
          </p:nvPr>
        </p:nvSpPr>
        <p:spPr>
          <a:xfrm>
            <a:off x="0" y="4881282"/>
            <a:ext cx="9144000" cy="1016141"/>
          </a:xfrm>
        </p:spPr>
        <p:txBody>
          <a:bodyPr/>
          <a:lstStyle/>
          <a:p>
            <a:pPr>
              <a:spcBef>
                <a:spcPts val="0"/>
              </a:spcBef>
            </a:pPr>
            <a:r>
              <a:rPr lang="en-GB" dirty="0" err="1"/>
              <a:t>N;ok</a:t>
            </a:r>
            <a:r>
              <a:rPr lang="en-GB" dirty="0"/>
              <a:t> pe v] `</a:t>
            </a:r>
            <a:r>
              <a:rPr lang="en-GB" dirty="0" err="1"/>
              <a:t>fersau</a:t>
            </a:r>
            <a:r>
              <a:rPr lang="en-GB" dirty="0"/>
              <a:t> </a:t>
            </a:r>
            <a:r>
              <a:rPr lang="en-GB" dirty="0" err="1"/>
              <a:t>nak</a:t>
            </a:r>
            <a:r>
              <a:rPr lang="en-GB" dirty="0"/>
              <a:t> `</a:t>
            </a:r>
            <a:r>
              <a:rPr lang="en-GB" dirty="0" err="1"/>
              <a:t>nje</a:t>
            </a:r>
            <a:r>
              <a:rPr lang="en-GB" dirty="0"/>
              <a:t> </a:t>
            </a:r>
            <a:r>
              <a:rPr lang="en-GB" dirty="0" err="1"/>
              <a:t>pijw</a:t>
            </a:r>
            <a:r>
              <a:rPr lang="en-GB" dirty="0"/>
              <a:t> </a:t>
            </a:r>
            <a:r>
              <a:rPr lang="en-GB" dirty="0" err="1"/>
              <a:t>qen</a:t>
            </a:r>
            <a:r>
              <a:rPr lang="en-GB" dirty="0"/>
              <a:t> </a:t>
            </a:r>
            <a:r>
              <a:rPr lang="en-GB" dirty="0" err="1"/>
              <a:t>Ciwn</a:t>
            </a:r>
            <a:r>
              <a:rPr lang="en-GB" dirty="0"/>
              <a:t>@ </a:t>
            </a:r>
            <a:endParaRPr lang="ar-EG" dirty="0"/>
          </a:p>
          <a:p>
            <a:pPr>
              <a:spcBef>
                <a:spcPts val="0"/>
              </a:spcBef>
            </a:pPr>
            <a:r>
              <a:rPr lang="en-GB" dirty="0" err="1"/>
              <a:t>eu`e</a:t>
            </a:r>
            <a:r>
              <a:rPr lang="en-GB" dirty="0"/>
              <a:t>] </a:t>
            </a:r>
            <a:r>
              <a:rPr lang="en-GB" dirty="0" err="1"/>
              <a:t>nak</a:t>
            </a:r>
            <a:r>
              <a:rPr lang="en-GB" dirty="0"/>
              <a:t> `</a:t>
            </a:r>
            <a:r>
              <a:rPr lang="en-GB" dirty="0" err="1"/>
              <a:t>nhaneu,y</a:t>
            </a:r>
            <a:r>
              <a:rPr lang="en-GB" dirty="0"/>
              <a:t> </a:t>
            </a:r>
            <a:r>
              <a:rPr lang="en-GB" dirty="0" err="1"/>
              <a:t>qen</a:t>
            </a:r>
            <a:r>
              <a:rPr lang="en-GB" dirty="0"/>
              <a:t> </a:t>
            </a:r>
            <a:r>
              <a:rPr lang="en-GB" dirty="0" err="1"/>
              <a:t>Ieroucalym</a:t>
            </a:r>
            <a:r>
              <a:rPr lang="en-GB" dirty="0"/>
              <a:t>@</a:t>
            </a:r>
          </a:p>
        </p:txBody>
      </p:sp>
    </p:spTree>
    <p:extLst>
      <p:ext uri="{BB962C8B-B14F-4D97-AF65-F5344CB8AC3E}">
        <p14:creationId xmlns:p14="http://schemas.microsoft.com/office/powerpoint/2010/main" val="23665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a:extLst>
              <a:ext uri="{FF2B5EF4-FFF2-40B4-BE49-F238E27FC236}">
                <a16:creationId xmlns:a16="http://schemas.microsoft.com/office/drawing/2014/main" id="{B1C346C8-1C14-43EC-9319-EAA0B6467216}"/>
              </a:ext>
            </a:extLst>
          </p:cNvPr>
          <p:cNvSpPr>
            <a:spLocks noGrp="1"/>
          </p:cNvSpPr>
          <p:nvPr>
            <p:ph type="title"/>
          </p:nvPr>
        </p:nvSpPr>
        <p:spPr/>
        <p:txBody>
          <a:bodyPr>
            <a:noAutofit/>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أخذ تلاميذه، وأصعدهم فوق، جبل طابور.</a:t>
            </a:r>
            <a:endParaRPr lang="en-GB" sz="3600" dirty="0"/>
          </a:p>
        </p:txBody>
      </p:sp>
      <p:sp>
        <p:nvSpPr>
          <p:cNvPr id="3" name="Text Placeholder 2">
            <a:extLst>
              <a:ext uri="{FF2B5EF4-FFF2-40B4-BE49-F238E27FC236}">
                <a16:creationId xmlns:a16="http://schemas.microsoft.com/office/drawing/2014/main" id="{6A8F56E7-E9AB-4ED6-951E-CFAD97667606}"/>
              </a:ext>
            </a:extLst>
          </p:cNvPr>
          <p:cNvSpPr>
            <a:spLocks noGrp="1"/>
          </p:cNvSpPr>
          <p:nvPr>
            <p:ph type="body" idx="1"/>
          </p:nvPr>
        </p:nvSpPr>
        <p:spPr/>
        <p:txBody>
          <a:bodyPr anchor="ctr"/>
          <a:lstStyle/>
          <a:p>
            <a:r>
              <a:rPr lang="ar-EG" sz="3200" dirty="0"/>
              <a:t>إيسوس بي إخرستوس بين نوتى: أفتشي إننيف ماثيتيس: أفتشيتو صا إبشوى: إمبي طوؤ إن طابور.</a:t>
            </a:r>
          </a:p>
        </p:txBody>
      </p:sp>
      <p:sp>
        <p:nvSpPr>
          <p:cNvPr id="4" name="Text Placeholder 3">
            <a:extLst>
              <a:ext uri="{FF2B5EF4-FFF2-40B4-BE49-F238E27FC236}">
                <a16:creationId xmlns:a16="http://schemas.microsoft.com/office/drawing/2014/main" id="{7B477A59-9CE7-49A8-B02F-C76B40BE0155}"/>
              </a:ext>
            </a:extLst>
          </p:cNvPr>
          <p:cNvSpPr>
            <a:spLocks noGrp="1"/>
          </p:cNvSpPr>
          <p:nvPr>
            <p:ph type="body" sz="quarter" idx="3"/>
          </p:nvPr>
        </p:nvSpPr>
        <p:spPr/>
        <p:txBody>
          <a:bodyPr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da-DK" sz="32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I=y=c P=,=c penNou]@ af[i `nnefma;ytyc@ af[itou ca`pswi@ `mpitwou `n:abwr.</a:t>
            </a:r>
          </a:p>
        </p:txBody>
      </p:sp>
      <p:sp>
        <p:nvSpPr>
          <p:cNvPr id="5" name="Title 1">
            <a:extLst>
              <a:ext uri="{FF2B5EF4-FFF2-40B4-BE49-F238E27FC236}">
                <a16:creationId xmlns:a16="http://schemas.microsoft.com/office/drawing/2014/main" id="{C1825921-2B5C-4A95-9659-35E05754AF60}"/>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56225196"/>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7D2E-5426-4592-8542-9A014D99EB6C}"/>
              </a:ext>
            </a:extLst>
          </p:cNvPr>
          <p:cNvSpPr>
            <a:spLocks noGrp="1"/>
          </p:cNvSpPr>
          <p:nvPr>
            <p:ph type="title"/>
          </p:nvPr>
        </p:nvSpPr>
        <p:spPr>
          <a:xfrm>
            <a:off x="0" y="4389448"/>
            <a:ext cx="9144000" cy="585964"/>
          </a:xfrm>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استمع يا الله صلواتي، لأنه إليك يأتي بشرٍ. هلليلويا</a:t>
            </a:r>
            <a:endParaRPr lang="en-GB" dirty="0"/>
          </a:p>
        </p:txBody>
      </p:sp>
      <p:sp>
        <p:nvSpPr>
          <p:cNvPr id="3" name="Text Placeholder 2">
            <a:extLst>
              <a:ext uri="{FF2B5EF4-FFF2-40B4-BE49-F238E27FC236}">
                <a16:creationId xmlns:a16="http://schemas.microsoft.com/office/drawing/2014/main" id="{6E16B0E3-6E7F-4781-ACC5-850CB59A53D4}"/>
              </a:ext>
            </a:extLst>
          </p:cNvPr>
          <p:cNvSpPr>
            <a:spLocks noGrp="1"/>
          </p:cNvSpPr>
          <p:nvPr>
            <p:ph type="body" idx="1"/>
          </p:nvPr>
        </p:nvSpPr>
        <p:spPr>
          <a:xfrm>
            <a:off x="3" y="5968431"/>
            <a:ext cx="9143999" cy="889575"/>
          </a:xfrm>
        </p:spPr>
        <p:txBody>
          <a:bodyPr anchor="ctr"/>
          <a:lstStyle/>
          <a:p>
            <a:r>
              <a:rPr lang="ar-EG" sz="3400" b="1" kern="1200" dirty="0">
                <a:solidFill>
                  <a:schemeClr val="bg1"/>
                </a:solidFill>
                <a:latin typeface="Times New Roman" pitchFamily="18" charset="0"/>
                <a:ea typeface="+mn-ea"/>
                <a:cs typeface="Times New Roman" pitchFamily="18" charset="0"/>
              </a:rPr>
              <a:t>سوتيم إفنوتى ايه طا ابروس افشى: جيه</a:t>
            </a:r>
            <a:r>
              <a:rPr lang="ar-EG" sz="3400" b="1" kern="1200" baseline="0" dirty="0">
                <a:solidFill>
                  <a:schemeClr val="bg1"/>
                </a:solidFill>
                <a:latin typeface="Times New Roman" pitchFamily="18" charset="0"/>
                <a:ea typeface="+mn-ea"/>
                <a:cs typeface="Times New Roman" pitchFamily="18" charset="0"/>
              </a:rPr>
              <a:t> سيه نيو هاروك انجيه ساركس نيفين: الليلويا</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FF12E6A-596D-4F14-9537-31F02EB1CC6E}"/>
              </a:ext>
            </a:extLst>
          </p:cNvPr>
          <p:cNvSpPr>
            <a:spLocks noGrp="1"/>
          </p:cNvSpPr>
          <p:nvPr>
            <p:ph type="body" sz="quarter" idx="3"/>
          </p:nvPr>
        </p:nvSpPr>
        <p:spPr>
          <a:xfrm>
            <a:off x="0" y="4975412"/>
            <a:ext cx="9144000" cy="960585"/>
          </a:xfrm>
        </p:spPr>
        <p:txBody>
          <a:bodyPr/>
          <a:lstStyle/>
          <a:p>
            <a:r>
              <a:rPr lang="en-GB" sz="3400" dirty="0"/>
              <a:t> </a:t>
            </a:r>
            <a:r>
              <a:rPr lang="en-GB" sz="3400" dirty="0" err="1"/>
              <a:t>cwtem</a:t>
            </a:r>
            <a:r>
              <a:rPr lang="en-GB" sz="3400" dirty="0"/>
              <a:t> v] </a:t>
            </a:r>
            <a:r>
              <a:rPr lang="en-GB" sz="3400" dirty="0" err="1"/>
              <a:t>eta`proceu,y</a:t>
            </a:r>
            <a:r>
              <a:rPr lang="en-GB" sz="3400" dirty="0"/>
              <a:t>@ je </a:t>
            </a:r>
            <a:r>
              <a:rPr lang="en-GB" sz="3400" dirty="0" err="1"/>
              <a:t>cenyou</a:t>
            </a:r>
            <a:r>
              <a:rPr lang="en-GB" sz="3400" dirty="0"/>
              <a:t> </a:t>
            </a:r>
            <a:r>
              <a:rPr lang="en-GB" sz="3400" dirty="0" err="1"/>
              <a:t>harok</a:t>
            </a:r>
            <a:r>
              <a:rPr lang="en-GB" sz="3400" dirty="0"/>
              <a:t> `</a:t>
            </a:r>
            <a:r>
              <a:rPr lang="en-GB" sz="3400" dirty="0" err="1"/>
              <a:t>nje</a:t>
            </a:r>
            <a:r>
              <a:rPr lang="en-GB" sz="3400" dirty="0"/>
              <a:t> </a:t>
            </a:r>
            <a:r>
              <a:rPr lang="en-GB" sz="3400" dirty="0" err="1"/>
              <a:t>carx</a:t>
            </a:r>
            <a:r>
              <a:rPr lang="en-GB" sz="3400" dirty="0"/>
              <a:t> </a:t>
            </a:r>
            <a:r>
              <a:rPr lang="en-GB" sz="3400" dirty="0" err="1"/>
              <a:t>niben</a:t>
            </a:r>
            <a:r>
              <a:rPr lang="en-GB" sz="3400" dirty="0"/>
              <a:t>. =A=L</a:t>
            </a:r>
          </a:p>
        </p:txBody>
      </p:sp>
    </p:spTree>
    <p:extLst>
      <p:ext uri="{BB962C8B-B14F-4D97-AF65-F5344CB8AC3E}">
        <p14:creationId xmlns:p14="http://schemas.microsoft.com/office/powerpoint/2010/main" val="4270589038"/>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D69A-23A4-401B-A5D4-FC455B9A5ACD}"/>
              </a:ext>
            </a:extLst>
          </p:cNvPr>
          <p:cNvSpPr>
            <a:spLocks noGrp="1"/>
          </p:cNvSpPr>
          <p:nvPr>
            <p:ph type="title"/>
          </p:nvPr>
        </p:nvSpPr>
        <p:spPr/>
        <p:txBody>
          <a:bodyPr>
            <a:noAutofit/>
          </a:bodyPr>
          <a:lstStyle/>
          <a:p>
            <a:r>
              <a:rPr lang="ar-EG" sz="3300" b="1" kern="1200" dirty="0">
                <a:solidFill>
                  <a:schemeClr val="bg1"/>
                </a:solidFill>
                <a:latin typeface="Times New Roman" pitchFamily="18" charset="0"/>
                <a:ea typeface="+mn-ea"/>
                <a:cs typeface="Times New Roman" pitchFamily="18" charset="0"/>
              </a:rPr>
              <a:t>هلليلويا هلليلويا، يسوع المسيح ابن الله، الذى صلب على الصليب، </a:t>
            </a:r>
            <a:endParaRPr lang="en-GB" sz="3300" dirty="0"/>
          </a:p>
        </p:txBody>
      </p:sp>
      <p:sp>
        <p:nvSpPr>
          <p:cNvPr id="3" name="Text Placeholder 2">
            <a:extLst>
              <a:ext uri="{FF2B5EF4-FFF2-40B4-BE49-F238E27FC236}">
                <a16:creationId xmlns:a16="http://schemas.microsoft.com/office/drawing/2014/main" id="{03202145-66EB-45D0-A5B6-B6D29E13A66E}"/>
              </a:ext>
            </a:extLst>
          </p:cNvPr>
          <p:cNvSpPr>
            <a:spLocks noGrp="1"/>
          </p:cNvSpPr>
          <p:nvPr>
            <p:ph type="body" idx="1"/>
          </p:nvPr>
        </p:nvSpPr>
        <p:spPr>
          <a:xfrm>
            <a:off x="3" y="5857081"/>
            <a:ext cx="9143999" cy="1000926"/>
          </a:xfrm>
        </p:spPr>
        <p:txBody>
          <a:bodyPr anchor="ctr"/>
          <a:lstStyle/>
          <a:p>
            <a:r>
              <a:rPr lang="ar-EG" sz="3400" b="1" kern="1200" dirty="0">
                <a:solidFill>
                  <a:schemeClr val="bg1"/>
                </a:solidFill>
                <a:latin typeface="Times New Roman" pitchFamily="18" charset="0"/>
                <a:ea typeface="+mn-ea"/>
                <a:cs typeface="Times New Roman" pitchFamily="18" charset="0"/>
              </a:rPr>
              <a:t>الليلويا الليلويا: ايسوس بخريستوس إبشيرى إمفنوتى: في إيتاﭫ آشف إيبي إستاﭬروس: </a:t>
            </a:r>
            <a:endParaRPr lang="en-GB" sz="3400" dirty="0"/>
          </a:p>
        </p:txBody>
      </p:sp>
      <p:sp>
        <p:nvSpPr>
          <p:cNvPr id="4" name="Text Placeholder 3">
            <a:extLst>
              <a:ext uri="{FF2B5EF4-FFF2-40B4-BE49-F238E27FC236}">
                <a16:creationId xmlns:a16="http://schemas.microsoft.com/office/drawing/2014/main" id="{C3C8D720-5468-4AB1-B1BB-2CD6616935E8}"/>
              </a:ext>
            </a:extLst>
          </p:cNvPr>
          <p:cNvSpPr>
            <a:spLocks noGrp="1"/>
          </p:cNvSpPr>
          <p:nvPr>
            <p:ph type="body" sz="quarter" idx="3"/>
          </p:nvPr>
        </p:nvSpPr>
        <p:spPr>
          <a:xfrm>
            <a:off x="-40341" y="5071806"/>
            <a:ext cx="9238129" cy="785274"/>
          </a:xfrm>
        </p:spPr>
        <p:txBody>
          <a:bodyPr anchor="ctr"/>
          <a:lstStyle/>
          <a:p>
            <a:pPr>
              <a:lnSpc>
                <a:spcPct val="80000"/>
              </a:lnSpc>
              <a:spcBef>
                <a:spcPts val="0"/>
              </a:spcBef>
            </a:pPr>
            <a:r>
              <a:rPr lang="es-ES" sz="3300" dirty="0">
                <a:latin typeface="CS New Athanasius" panose="020B0500000000000000" pitchFamily="34" charset="0"/>
              </a:rPr>
              <a:t>A=l =a=l@ I=y=c P=,=c `</a:t>
            </a:r>
            <a:r>
              <a:rPr lang="es-ES" sz="3300" dirty="0" err="1">
                <a:latin typeface="CS New Athanasius" panose="020B0500000000000000" pitchFamily="34" charset="0"/>
              </a:rPr>
              <a:t>pSyri</a:t>
            </a:r>
            <a:r>
              <a:rPr lang="es-ES" sz="3300" dirty="0">
                <a:latin typeface="CS New Athanasius" panose="020B0500000000000000" pitchFamily="34" charset="0"/>
              </a:rPr>
              <a:t> `</a:t>
            </a:r>
            <a:r>
              <a:rPr lang="es-ES" sz="3300" dirty="0" err="1">
                <a:latin typeface="CS New Athanasius" panose="020B0500000000000000" pitchFamily="34" charset="0"/>
              </a:rPr>
              <a:t>m`V</a:t>
            </a:r>
            <a:r>
              <a:rPr lang="es-ES" sz="3300" dirty="0">
                <a:latin typeface="CS New Athanasius" panose="020B0500000000000000" pitchFamily="34" charset="0"/>
              </a:rPr>
              <a:t>]@</a:t>
            </a:r>
            <a:r>
              <a:rPr lang="ar-EG" sz="3300" dirty="0"/>
              <a:t> </a:t>
            </a:r>
            <a:r>
              <a:rPr lang="es-ES" sz="3300" dirty="0" err="1">
                <a:latin typeface="CS New Athanasius" panose="020B0500000000000000" pitchFamily="34" charset="0"/>
              </a:rPr>
              <a:t>vy`etauasf</a:t>
            </a:r>
            <a:r>
              <a:rPr lang="es-ES" sz="3300" dirty="0">
                <a:latin typeface="CS New Athanasius" panose="020B0500000000000000" pitchFamily="34" charset="0"/>
              </a:rPr>
              <a:t> `</a:t>
            </a:r>
            <a:r>
              <a:rPr lang="es-ES" sz="3300" dirty="0" err="1">
                <a:latin typeface="CS New Athanasius" panose="020B0500000000000000" pitchFamily="34" charset="0"/>
              </a:rPr>
              <a:t>epi`ctauroc</a:t>
            </a:r>
            <a:r>
              <a:rPr lang="es-ES" sz="3300" dirty="0">
                <a:latin typeface="CS New Athanasius" panose="020B0500000000000000" pitchFamily="34" charset="0"/>
              </a:rPr>
              <a:t>@</a:t>
            </a:r>
            <a:endParaRPr lang="en-GB" sz="3300" dirty="0">
              <a:latin typeface="CS New Athanasius" panose="020B0500000000000000" pitchFamily="34" charset="0"/>
            </a:endParaRPr>
          </a:p>
        </p:txBody>
      </p:sp>
    </p:spTree>
    <p:extLst>
      <p:ext uri="{BB962C8B-B14F-4D97-AF65-F5344CB8AC3E}">
        <p14:creationId xmlns:p14="http://schemas.microsoft.com/office/powerpoint/2010/main" val="449635452"/>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601F-5F59-4618-B9AA-0BE23D00A421}"/>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اسحق الشيطان تحت أرجلنا، هلليلويا هلليلويا</a:t>
            </a:r>
            <a:endParaRPr lang="en-GB" dirty="0"/>
          </a:p>
        </p:txBody>
      </p:sp>
      <p:sp>
        <p:nvSpPr>
          <p:cNvPr id="3" name="Text Placeholder 2">
            <a:extLst>
              <a:ext uri="{FF2B5EF4-FFF2-40B4-BE49-F238E27FC236}">
                <a16:creationId xmlns:a16="http://schemas.microsoft.com/office/drawing/2014/main" id="{A6DE8F43-F026-4824-8DD5-9A3E3CD8D11F}"/>
              </a:ext>
            </a:extLst>
          </p:cNvPr>
          <p:cNvSpPr>
            <a:spLocks noGrp="1"/>
          </p:cNvSpPr>
          <p:nvPr>
            <p:ph type="body" idx="1"/>
          </p:nvPr>
        </p:nvSpPr>
        <p:spPr/>
        <p:txBody>
          <a:bodyPr anchor="ctr"/>
          <a:lstStyle/>
          <a:p>
            <a:r>
              <a:rPr lang="ar-EG" sz="3200" b="1" kern="1200" dirty="0">
                <a:solidFill>
                  <a:schemeClr val="bg1"/>
                </a:solidFill>
                <a:latin typeface="Times New Roman" pitchFamily="18" charset="0"/>
                <a:ea typeface="+mn-ea"/>
                <a:cs typeface="Times New Roman" pitchFamily="18" charset="0"/>
              </a:rPr>
              <a:t>إك إيخوم خيم إم إبساطاناس سابيسيت إننين تشالاﭬج: الليلويا الليلويا.</a:t>
            </a:r>
            <a:endParaRPr lang="en-GB" dirty="0"/>
          </a:p>
        </p:txBody>
      </p:sp>
      <p:sp>
        <p:nvSpPr>
          <p:cNvPr id="4" name="Text Placeholder 3">
            <a:extLst>
              <a:ext uri="{FF2B5EF4-FFF2-40B4-BE49-F238E27FC236}">
                <a16:creationId xmlns:a16="http://schemas.microsoft.com/office/drawing/2014/main" id="{E529D585-BA9A-4AF4-BD60-BFBD5253BD48}"/>
              </a:ext>
            </a:extLst>
          </p:cNvPr>
          <p:cNvSpPr>
            <a:spLocks noGrp="1"/>
          </p:cNvSpPr>
          <p:nvPr>
            <p:ph type="body" sz="quarter" idx="3"/>
          </p:nvPr>
        </p:nvSpPr>
        <p:spPr/>
        <p:txBody>
          <a:bodyPr anchor="ctr"/>
          <a:lstStyle/>
          <a:p>
            <a:r>
              <a:rPr lang="pt-BR" sz="4000" dirty="0">
                <a:latin typeface="CS New Athanasius" panose="020B0500000000000000" pitchFamily="34" charset="0"/>
              </a:rPr>
              <a:t>ek`eqwmqem `m`pCatanac@</a:t>
            </a:r>
            <a:r>
              <a:rPr lang="ar-EG" sz="4000" dirty="0">
                <a:latin typeface="CS New Athanasius" panose="020B0500000000000000" pitchFamily="34" charset="0"/>
              </a:rPr>
              <a:t> </a:t>
            </a:r>
            <a:r>
              <a:rPr lang="pt-BR" sz="4000" dirty="0">
                <a:latin typeface="CS New Athanasius" panose="020B0500000000000000" pitchFamily="34" charset="0"/>
              </a:rPr>
              <a:t>capecyt `nnen`[alauj. =A=l =a=l.</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012042051"/>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ED21-A4A4-49CB-8ECC-AAB66A8195E5}"/>
              </a:ext>
            </a:extLst>
          </p:cNvPr>
          <p:cNvSpPr>
            <a:spLocks noGrp="1"/>
          </p:cNvSpPr>
          <p:nvPr>
            <p:ph type="title"/>
          </p:nvPr>
        </p:nvSpPr>
        <p:spPr>
          <a:xfrm>
            <a:off x="0" y="4389448"/>
            <a:ext cx="9144000" cy="559070"/>
          </a:xfrm>
        </p:spPr>
        <p:txBody>
          <a:bodyPr>
            <a:noAutofit/>
          </a:bodyPr>
          <a:lstStyle/>
          <a:p>
            <a:r>
              <a:rPr lang="ar-EG" sz="3400" b="1" kern="1200" dirty="0">
                <a:solidFill>
                  <a:schemeClr val="bg1"/>
                </a:solidFill>
                <a:latin typeface="Times New Roman" pitchFamily="18" charset="0"/>
                <a:ea typeface="+mn-ea"/>
                <a:cs typeface="Times New Roman" pitchFamily="18" charset="0"/>
              </a:rPr>
              <a:t>هلليلويا(2)، يسوع المسيح إبن الله، دخل اورشليم، هلليلويا(2).</a:t>
            </a:r>
            <a:endParaRPr lang="en-GB" sz="3400" dirty="0"/>
          </a:p>
        </p:txBody>
      </p:sp>
      <p:sp>
        <p:nvSpPr>
          <p:cNvPr id="3" name="Text Placeholder 2">
            <a:extLst>
              <a:ext uri="{FF2B5EF4-FFF2-40B4-BE49-F238E27FC236}">
                <a16:creationId xmlns:a16="http://schemas.microsoft.com/office/drawing/2014/main" id="{97FB2E87-7060-4A71-9EEB-1125926ECC4C}"/>
              </a:ext>
            </a:extLst>
          </p:cNvPr>
          <p:cNvSpPr>
            <a:spLocks noGrp="1"/>
          </p:cNvSpPr>
          <p:nvPr>
            <p:ph type="body" idx="1"/>
          </p:nvPr>
        </p:nvSpPr>
        <p:spPr>
          <a:xfrm>
            <a:off x="3" y="5930153"/>
            <a:ext cx="9143999" cy="927853"/>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الليلويا الليلويا: إيسوس بخرستوس إبشيرى إمفنوتى: آفشيه إيخون إيه يروساليم: الليلويا الليلويا</a:t>
            </a:r>
          </a:p>
        </p:txBody>
      </p:sp>
      <p:sp>
        <p:nvSpPr>
          <p:cNvPr id="4" name="Text Placeholder 3">
            <a:extLst>
              <a:ext uri="{FF2B5EF4-FFF2-40B4-BE49-F238E27FC236}">
                <a16:creationId xmlns:a16="http://schemas.microsoft.com/office/drawing/2014/main" id="{7C2847A2-35FD-4F10-8184-C9CC81866E04}"/>
              </a:ext>
            </a:extLst>
          </p:cNvPr>
          <p:cNvSpPr>
            <a:spLocks noGrp="1"/>
          </p:cNvSpPr>
          <p:nvPr>
            <p:ph type="body" sz="quarter" idx="3"/>
          </p:nvPr>
        </p:nvSpPr>
        <p:spPr>
          <a:xfrm>
            <a:off x="0" y="4948518"/>
            <a:ext cx="9144000" cy="981635"/>
          </a:xfrm>
        </p:spPr>
        <p:txBody>
          <a:bodyPr anchor="t"/>
          <a:lstStyle/>
          <a:p>
            <a:pPr>
              <a:spcBef>
                <a:spcPts val="0"/>
              </a:spcBef>
            </a:pPr>
            <a:r>
              <a:rPr lang="en-GB" dirty="0" err="1"/>
              <a:t>Allylouia</a:t>
            </a:r>
            <a:r>
              <a:rPr lang="en-GB" dirty="0"/>
              <a:t> =a=l@ I=y=c P=,=c `</a:t>
            </a:r>
            <a:r>
              <a:rPr lang="en-GB" dirty="0" err="1"/>
              <a:t>Psyri</a:t>
            </a:r>
            <a:r>
              <a:rPr lang="en-GB" dirty="0"/>
              <a:t> `mV]@</a:t>
            </a:r>
            <a:r>
              <a:rPr lang="ar-EG" dirty="0"/>
              <a:t> </a:t>
            </a:r>
            <a:r>
              <a:rPr lang="en-GB" dirty="0" err="1"/>
              <a:t>afse</a:t>
            </a:r>
            <a:endParaRPr lang="ar-EG" dirty="0"/>
          </a:p>
          <a:p>
            <a:pPr>
              <a:spcBef>
                <a:spcPts val="0"/>
              </a:spcBef>
            </a:pPr>
            <a:r>
              <a:rPr lang="en-GB" dirty="0"/>
              <a:t> `</a:t>
            </a:r>
            <a:r>
              <a:rPr lang="en-GB" dirty="0" err="1"/>
              <a:t>eqoun</a:t>
            </a:r>
            <a:r>
              <a:rPr lang="en-GB" dirty="0"/>
              <a:t> `</a:t>
            </a:r>
            <a:r>
              <a:rPr lang="en-GB" dirty="0" err="1"/>
              <a:t>eIeroucalym</a:t>
            </a:r>
            <a:r>
              <a:rPr lang="en-GB" dirty="0"/>
              <a:t>@ =a=l =a=l</a:t>
            </a:r>
          </a:p>
        </p:txBody>
      </p:sp>
    </p:spTree>
    <p:extLst>
      <p:ext uri="{BB962C8B-B14F-4D97-AF65-F5344CB8AC3E}">
        <p14:creationId xmlns:p14="http://schemas.microsoft.com/office/powerpoint/2010/main" val="3259588074"/>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638A-743D-4106-8BF6-A6478D39A963}"/>
              </a:ext>
            </a:extLst>
          </p:cNvPr>
          <p:cNvSpPr>
            <a:spLocks noGrp="1"/>
          </p:cNvSpPr>
          <p:nvPr>
            <p:ph type="title"/>
          </p:nvPr>
        </p:nvSpPr>
        <p:spPr>
          <a:xfrm>
            <a:off x="0" y="4373365"/>
            <a:ext cx="9144000" cy="782371"/>
          </a:xfrm>
        </p:spPr>
        <p:txBody>
          <a:bodyPr/>
          <a:lstStyle/>
          <a:p>
            <a:r>
              <a:rPr lang="ar-EG" sz="4000" dirty="0"/>
              <a:t>أعمال مجيدة قد قيلت لأجلك : يا مدينة الله: </a:t>
            </a:r>
            <a:endParaRPr lang="en-GB" sz="4000" dirty="0"/>
          </a:p>
        </p:txBody>
      </p:sp>
      <p:sp>
        <p:nvSpPr>
          <p:cNvPr id="3" name="Text Placeholder 2">
            <a:extLst>
              <a:ext uri="{FF2B5EF4-FFF2-40B4-BE49-F238E27FC236}">
                <a16:creationId xmlns:a16="http://schemas.microsoft.com/office/drawing/2014/main" id="{FECAD7A0-CB61-48FA-8318-91DA888D39CA}"/>
              </a:ext>
            </a:extLst>
          </p:cNvPr>
          <p:cNvSpPr>
            <a:spLocks noGrp="1"/>
          </p:cNvSpPr>
          <p:nvPr>
            <p:ph type="body" idx="1"/>
          </p:nvPr>
        </p:nvSpPr>
        <p:spPr>
          <a:xfrm>
            <a:off x="-1" y="6310114"/>
            <a:ext cx="9143999" cy="547886"/>
          </a:xfrm>
        </p:spPr>
        <p:txBody>
          <a:bodyPr anchor="b"/>
          <a:lstStyle/>
          <a:p>
            <a:r>
              <a:rPr lang="ar-EG" sz="3000" dirty="0">
                <a:effectLst/>
                <a:latin typeface="Tahoma" panose="020B0604030504040204" pitchFamily="34" charset="0"/>
              </a:rPr>
              <a:t>ﭼـى أﭬـساﭼـى إثـﭭـيتى إنهان إهـﭭـيؤى إﭬـطايوت : تى ﭬـاكى إنتى إفنوتى: </a:t>
            </a:r>
            <a:endParaRPr lang="en-GB" sz="3000" dirty="0"/>
          </a:p>
        </p:txBody>
      </p:sp>
      <p:sp>
        <p:nvSpPr>
          <p:cNvPr id="4" name="Text Placeholder 3">
            <a:extLst>
              <a:ext uri="{FF2B5EF4-FFF2-40B4-BE49-F238E27FC236}">
                <a16:creationId xmlns:a16="http://schemas.microsoft.com/office/drawing/2014/main" id="{221E4612-D350-44AA-BDED-B09E4C46CC71}"/>
              </a:ext>
            </a:extLst>
          </p:cNvPr>
          <p:cNvSpPr>
            <a:spLocks noGrp="1"/>
          </p:cNvSpPr>
          <p:nvPr>
            <p:ph type="body" sz="quarter" idx="3"/>
          </p:nvPr>
        </p:nvSpPr>
        <p:spPr>
          <a:xfrm>
            <a:off x="-2" y="5155737"/>
            <a:ext cx="9144000" cy="1154378"/>
          </a:xfrm>
        </p:spPr>
        <p:txBody>
          <a:bodyPr anchor="ctr"/>
          <a:lstStyle/>
          <a:p>
            <a:r>
              <a:rPr lang="pl-PL" sz="3600" dirty="0">
                <a:latin typeface="CS New Athanasius" panose="020B0500000000000000" pitchFamily="34" charset="0"/>
              </a:rPr>
              <a:t>Je aucaji e;by] `nhan`hbeou`i eutaiyout@ ]baki `nte `V]@</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2983822105"/>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163F-3885-4A5E-BE48-3C0B597EFCCA}"/>
              </a:ext>
            </a:extLst>
          </p:cNvPr>
          <p:cNvSpPr>
            <a:spLocks noGrp="1"/>
          </p:cNvSpPr>
          <p:nvPr>
            <p:ph type="title"/>
          </p:nvPr>
        </p:nvSpPr>
        <p:spPr/>
        <p:txBody>
          <a:bodyPr/>
          <a:lstStyle/>
          <a:p>
            <a:r>
              <a:rPr lang="ar-EG" dirty="0"/>
              <a:t>و هو العلى الذى أسسها إلى الأبد :</a:t>
            </a:r>
            <a:endParaRPr lang="en-GB" dirty="0"/>
          </a:p>
        </p:txBody>
      </p:sp>
      <p:sp>
        <p:nvSpPr>
          <p:cNvPr id="3" name="Text Placeholder 2">
            <a:extLst>
              <a:ext uri="{FF2B5EF4-FFF2-40B4-BE49-F238E27FC236}">
                <a16:creationId xmlns:a16="http://schemas.microsoft.com/office/drawing/2014/main" id="{FFF73BF2-BC84-458C-B43A-D296AD75A9A7}"/>
              </a:ext>
            </a:extLst>
          </p:cNvPr>
          <p:cNvSpPr>
            <a:spLocks noGrp="1"/>
          </p:cNvSpPr>
          <p:nvPr>
            <p:ph type="body" idx="1"/>
          </p:nvPr>
        </p:nvSpPr>
        <p:spPr/>
        <p:txBody>
          <a:bodyPr/>
          <a:lstStyle/>
          <a:p>
            <a:r>
              <a:rPr lang="ar-EG" dirty="0"/>
              <a:t>إنثوف بيتتشوسى أفهيسنتى إموس شا إينيه: </a:t>
            </a:r>
            <a:endParaRPr lang="en-GB" dirty="0"/>
          </a:p>
        </p:txBody>
      </p:sp>
      <p:sp>
        <p:nvSpPr>
          <p:cNvPr id="4" name="Text Placeholder 3">
            <a:extLst>
              <a:ext uri="{FF2B5EF4-FFF2-40B4-BE49-F238E27FC236}">
                <a16:creationId xmlns:a16="http://schemas.microsoft.com/office/drawing/2014/main" id="{235695C9-7708-4AE1-8A41-F4E3E3463707}"/>
              </a:ext>
            </a:extLst>
          </p:cNvPr>
          <p:cNvSpPr>
            <a:spLocks noGrp="1"/>
          </p:cNvSpPr>
          <p:nvPr>
            <p:ph type="body" sz="quarter" idx="3"/>
          </p:nvPr>
        </p:nvSpPr>
        <p:spPr/>
        <p:txBody>
          <a:bodyPr/>
          <a:lstStyle/>
          <a:p>
            <a:r>
              <a:rPr lang="fr-FR" sz="4400" dirty="0">
                <a:latin typeface="CS New Athanasius" panose="020B0500000000000000" pitchFamily="34" charset="0"/>
              </a:rPr>
              <a:t>`</a:t>
            </a:r>
            <a:r>
              <a:rPr lang="fr-FR" sz="4400" dirty="0" err="1">
                <a:latin typeface="CS New Athanasius" panose="020B0500000000000000" pitchFamily="34" charset="0"/>
              </a:rPr>
              <a:t>n;of</a:t>
            </a:r>
            <a:r>
              <a:rPr lang="fr-FR" sz="4400" dirty="0">
                <a:latin typeface="CS New Athanasius" panose="020B0500000000000000" pitchFamily="34" charset="0"/>
              </a:rPr>
              <a:t> pet[</a:t>
            </a:r>
            <a:r>
              <a:rPr lang="fr-FR" sz="4400" dirty="0" err="1">
                <a:latin typeface="CS New Athanasius" panose="020B0500000000000000" pitchFamily="34" charset="0"/>
              </a:rPr>
              <a:t>oci</a:t>
            </a:r>
            <a:r>
              <a:rPr lang="fr-FR" sz="4400" dirty="0">
                <a:latin typeface="CS New Athanasius" panose="020B0500000000000000" pitchFamily="34" charset="0"/>
              </a:rPr>
              <a:t> </a:t>
            </a:r>
            <a:r>
              <a:rPr lang="fr-FR" sz="4400" dirty="0" err="1">
                <a:latin typeface="CS New Athanasius" panose="020B0500000000000000" pitchFamily="34" charset="0"/>
              </a:rPr>
              <a:t>afhicen</a:t>
            </a:r>
            <a:r>
              <a:rPr lang="fr-FR" sz="4400" dirty="0">
                <a:latin typeface="CS New Athanasius" panose="020B0500000000000000" pitchFamily="34" charset="0"/>
              </a:rPr>
              <a:t>] `</a:t>
            </a:r>
            <a:r>
              <a:rPr lang="fr-FR" sz="4400" dirty="0" err="1">
                <a:latin typeface="CS New Athanasius" panose="020B0500000000000000" pitchFamily="34" charset="0"/>
              </a:rPr>
              <a:t>mmoc</a:t>
            </a:r>
            <a:r>
              <a:rPr lang="fr-FR" sz="4400" dirty="0">
                <a:latin typeface="CS New Athanasius" panose="020B0500000000000000" pitchFamily="34" charset="0"/>
              </a:rPr>
              <a:t> sa `</a:t>
            </a:r>
            <a:r>
              <a:rPr lang="fr-FR" sz="4400" dirty="0" err="1">
                <a:latin typeface="CS New Athanasius" panose="020B0500000000000000" pitchFamily="34" charset="0"/>
              </a:rPr>
              <a:t>eneh</a:t>
            </a:r>
            <a:r>
              <a:rPr lang="fr-FR" sz="4400" dirty="0">
                <a:latin typeface="CS New Athanasius" panose="020B0500000000000000" pitchFamily="34" charset="0"/>
              </a:rPr>
              <a:t>@</a:t>
            </a:r>
            <a:endParaRPr lang="en-GB" sz="4400" dirty="0">
              <a:latin typeface="CS New Athanasius" panose="020B0500000000000000" pitchFamily="34" charset="0"/>
            </a:endParaRPr>
          </a:p>
        </p:txBody>
      </p:sp>
      <p:sp>
        <p:nvSpPr>
          <p:cNvPr id="5" name="TextBox 4">
            <a:hlinkClick r:id="rId2" action="ppaction://hlinksldjump"/>
            <a:extLst>
              <a:ext uri="{FF2B5EF4-FFF2-40B4-BE49-F238E27FC236}">
                <a16:creationId xmlns:a16="http://schemas.microsoft.com/office/drawing/2014/main" id="{9E1962F0-9C88-43EA-8B17-9102492FA444}"/>
              </a:ext>
            </a:extLst>
          </p:cNvPr>
          <p:cNvSpPr txBox="1"/>
          <p:nvPr/>
        </p:nvSpPr>
        <p:spPr>
          <a:xfrm>
            <a:off x="6320118" y="3990996"/>
            <a:ext cx="2823882" cy="369332"/>
          </a:xfrm>
          <a:prstGeom prst="rect">
            <a:avLst/>
          </a:prstGeom>
          <a:noFill/>
        </p:spPr>
        <p:txBody>
          <a:bodyPr wrap="square" rtlCol="0">
            <a:spAutoFit/>
          </a:bodyPr>
          <a:lstStyle/>
          <a:p>
            <a:pPr algn="ctr"/>
            <a:r>
              <a:rPr lang="ar-EG" b="1" dirty="0">
                <a:solidFill>
                  <a:srgbClr val="FFC000"/>
                </a:solidFill>
              </a:rPr>
              <a:t>مزمور صوم العذراء </a:t>
            </a:r>
            <a:r>
              <a:rPr lang="ar-EG" sz="1600" b="1" dirty="0">
                <a:solidFill>
                  <a:schemeClr val="bg1"/>
                </a:solidFill>
              </a:rPr>
              <a:t>(ﭼـى أﭬـساﭼـى)</a:t>
            </a:r>
            <a:endParaRPr lang="en-GB" b="1" dirty="0">
              <a:solidFill>
                <a:srgbClr val="FFC000"/>
              </a:solidFill>
            </a:endParaRPr>
          </a:p>
        </p:txBody>
      </p:sp>
    </p:spTree>
    <p:extLst>
      <p:ext uri="{BB962C8B-B14F-4D97-AF65-F5344CB8AC3E}">
        <p14:creationId xmlns:p14="http://schemas.microsoft.com/office/powerpoint/2010/main" val="1522997095"/>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7E9-DA62-4CC2-B732-03A0AF14FB74}"/>
              </a:ext>
            </a:extLst>
          </p:cNvPr>
          <p:cNvSpPr>
            <a:spLocks noGrp="1"/>
          </p:cNvSpPr>
          <p:nvPr>
            <p:ph type="title"/>
          </p:nvPr>
        </p:nvSpPr>
        <p:spPr>
          <a:xfrm>
            <a:off x="-1" y="4338919"/>
            <a:ext cx="9144000" cy="717176"/>
          </a:xfrm>
        </p:spPr>
        <p:txBody>
          <a:bodyPr>
            <a:normAutofit/>
          </a:bodyPr>
          <a:lstStyle/>
          <a:p>
            <a:r>
              <a:rPr lang="ar-EG" dirty="0"/>
              <a:t>لأن سكنى الفرحين جميعهم فيك : هليلويا . </a:t>
            </a:r>
            <a:endParaRPr lang="en-GB" dirty="0"/>
          </a:p>
        </p:txBody>
      </p:sp>
      <p:sp>
        <p:nvSpPr>
          <p:cNvPr id="3" name="Text Placeholder 2">
            <a:extLst>
              <a:ext uri="{FF2B5EF4-FFF2-40B4-BE49-F238E27FC236}">
                <a16:creationId xmlns:a16="http://schemas.microsoft.com/office/drawing/2014/main" id="{0D03F896-D747-41CD-8780-DD8DB2C22B7E}"/>
              </a:ext>
            </a:extLst>
          </p:cNvPr>
          <p:cNvSpPr>
            <a:spLocks noGrp="1"/>
          </p:cNvSpPr>
          <p:nvPr>
            <p:ph type="body" idx="1"/>
          </p:nvPr>
        </p:nvSpPr>
        <p:spPr>
          <a:xfrm>
            <a:off x="0" y="6175643"/>
            <a:ext cx="9143999" cy="682357"/>
          </a:xfrm>
        </p:spPr>
        <p:txBody>
          <a:bodyPr/>
          <a:lstStyle/>
          <a:p>
            <a:r>
              <a:rPr lang="ar-EG" sz="3300" dirty="0"/>
              <a:t>إسـﭽـى إيرى إفمانشوبى إنتى نى إيتونوف تيرو إنخيتى: الليلويا .</a:t>
            </a:r>
            <a:endParaRPr lang="en-GB" sz="3300" dirty="0"/>
          </a:p>
        </p:txBody>
      </p:sp>
      <p:sp>
        <p:nvSpPr>
          <p:cNvPr id="4" name="Text Placeholder 3">
            <a:extLst>
              <a:ext uri="{FF2B5EF4-FFF2-40B4-BE49-F238E27FC236}">
                <a16:creationId xmlns:a16="http://schemas.microsoft.com/office/drawing/2014/main" id="{CC7F05E9-1F8F-4638-938D-5CB0069F45DB}"/>
              </a:ext>
            </a:extLst>
          </p:cNvPr>
          <p:cNvSpPr>
            <a:spLocks noGrp="1"/>
          </p:cNvSpPr>
          <p:nvPr>
            <p:ph type="body" sz="quarter" idx="3"/>
          </p:nvPr>
        </p:nvSpPr>
        <p:spPr>
          <a:xfrm>
            <a:off x="-1" y="5056095"/>
            <a:ext cx="9144000" cy="1119549"/>
          </a:xfrm>
        </p:spPr>
        <p:txBody>
          <a:bodyPr anchor="ctr"/>
          <a:lstStyle/>
          <a:p>
            <a:r>
              <a:rPr lang="en-GB" sz="4400" dirty="0" err="1">
                <a:latin typeface="CS New Athanasius" panose="020B0500000000000000" pitchFamily="34" charset="0"/>
              </a:rPr>
              <a:t>icje</a:t>
            </a:r>
            <a:r>
              <a:rPr lang="en-GB" sz="4400" dirty="0">
                <a:latin typeface="CS New Athanasius" panose="020B0500000000000000" pitchFamily="34" charset="0"/>
              </a:rPr>
              <a:t> `ere `</a:t>
            </a:r>
            <a:r>
              <a:rPr lang="en-GB" sz="4400" dirty="0" err="1">
                <a:latin typeface="CS New Athanasius" panose="020B0500000000000000" pitchFamily="34" charset="0"/>
              </a:rPr>
              <a:t>vmanswpi</a:t>
            </a:r>
            <a:r>
              <a:rPr lang="en-GB" sz="4400" dirty="0">
                <a:latin typeface="CS New Athanasius" panose="020B0500000000000000" pitchFamily="34" charset="0"/>
              </a:rPr>
              <a:t> `</a:t>
            </a:r>
            <a:r>
              <a:rPr lang="en-GB" sz="4400" dirty="0" err="1">
                <a:latin typeface="CS New Athanasius" panose="020B0500000000000000" pitchFamily="34" charset="0"/>
              </a:rPr>
              <a:t>nte</a:t>
            </a:r>
            <a:r>
              <a:rPr lang="en-GB" sz="4400" dirty="0">
                <a:latin typeface="CS New Athanasius" panose="020B0500000000000000" pitchFamily="34" charset="0"/>
              </a:rPr>
              <a:t> </a:t>
            </a:r>
            <a:r>
              <a:rPr lang="en-GB" sz="4400" dirty="0" err="1">
                <a:latin typeface="CS New Athanasius" panose="020B0500000000000000" pitchFamily="34" charset="0"/>
              </a:rPr>
              <a:t>ny`etounof</a:t>
            </a:r>
            <a:r>
              <a:rPr lang="en-GB" sz="4400" dirty="0">
                <a:latin typeface="CS New Athanasius" panose="020B0500000000000000" pitchFamily="34" charset="0"/>
              </a:rPr>
              <a:t> </a:t>
            </a:r>
            <a:r>
              <a:rPr lang="en-GB" sz="4400" dirty="0" err="1">
                <a:latin typeface="CS New Athanasius" panose="020B0500000000000000" pitchFamily="34" charset="0"/>
              </a:rPr>
              <a:t>tyrou</a:t>
            </a:r>
            <a:r>
              <a:rPr lang="en-GB" sz="4400" dirty="0">
                <a:latin typeface="CS New Athanasius" panose="020B0500000000000000" pitchFamily="34" charset="0"/>
              </a:rPr>
              <a:t> `</a:t>
            </a:r>
            <a:r>
              <a:rPr lang="en-GB" sz="4400" dirty="0" err="1">
                <a:latin typeface="CS New Athanasius" panose="020B0500000000000000" pitchFamily="34" charset="0"/>
              </a:rPr>
              <a:t>nqy</a:t>
            </a:r>
            <a:r>
              <a:rPr lang="en-GB" sz="4400" dirty="0">
                <a:latin typeface="CS New Athanasius" panose="020B0500000000000000" pitchFamily="34" charset="0"/>
              </a:rPr>
              <a:t>]@ =a=l</a:t>
            </a:r>
          </a:p>
        </p:txBody>
      </p:sp>
    </p:spTree>
    <p:extLst>
      <p:ext uri="{BB962C8B-B14F-4D97-AF65-F5344CB8AC3E}">
        <p14:creationId xmlns:p14="http://schemas.microsoft.com/office/powerpoint/2010/main" val="3407283458"/>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4985-E98B-4C47-B249-60D806E546BD}"/>
              </a:ext>
            </a:extLst>
          </p:cNvPr>
          <p:cNvSpPr>
            <a:spLocks noGrp="1"/>
          </p:cNvSpPr>
          <p:nvPr>
            <p:ph type="title"/>
          </p:nvPr>
        </p:nvSpPr>
        <p:spPr>
          <a:xfrm>
            <a:off x="0" y="4389448"/>
            <a:ext cx="9144000" cy="699080"/>
          </a:xfrm>
        </p:spPr>
        <p:txBody>
          <a:bodyPr>
            <a:normAutofit/>
          </a:bodyPr>
          <a:lstStyle/>
          <a:p>
            <a:r>
              <a:rPr lang="ar-EG" dirty="0">
                <a:solidFill>
                  <a:schemeClr val="lt1"/>
                </a:solidFill>
                <a:latin typeface="+mn-lt"/>
                <a:ea typeface="+mn-ea"/>
                <a:cs typeface="+mn-cs"/>
              </a:rPr>
              <a:t>أسمعي يا أبنتي وانظري </a:t>
            </a:r>
            <a:endParaRPr lang="en-GB" dirty="0"/>
          </a:p>
        </p:txBody>
      </p:sp>
      <p:sp>
        <p:nvSpPr>
          <p:cNvPr id="3" name="Text Placeholder 2">
            <a:extLst>
              <a:ext uri="{FF2B5EF4-FFF2-40B4-BE49-F238E27FC236}">
                <a16:creationId xmlns:a16="http://schemas.microsoft.com/office/drawing/2014/main" id="{7FFEB2B2-5374-4BE9-B06E-D0D13561E8CA}"/>
              </a:ext>
            </a:extLst>
          </p:cNvPr>
          <p:cNvSpPr>
            <a:spLocks noGrp="1"/>
          </p:cNvSpPr>
          <p:nvPr>
            <p:ph type="body" idx="1"/>
          </p:nvPr>
        </p:nvSpPr>
        <p:spPr/>
        <p:txBody>
          <a:bodyPr/>
          <a:lstStyle/>
          <a:p>
            <a:r>
              <a:rPr lang="ar-EG" dirty="0">
                <a:solidFill>
                  <a:schemeClr val="lt1"/>
                </a:solidFill>
                <a:latin typeface="+mn-lt"/>
                <a:cs typeface="+mn-cs"/>
              </a:rPr>
              <a:t>سوتيم طا شيرى أناﭫ ريك بيك ماشج</a:t>
            </a:r>
            <a:endParaRPr lang="ar-EG" sz="6000" dirty="0"/>
          </a:p>
        </p:txBody>
      </p:sp>
      <p:sp>
        <p:nvSpPr>
          <p:cNvPr id="5" name="Text Placeholder 4">
            <a:extLst>
              <a:ext uri="{FF2B5EF4-FFF2-40B4-BE49-F238E27FC236}">
                <a16:creationId xmlns:a16="http://schemas.microsoft.com/office/drawing/2014/main" id="{CBB055A9-AEA4-4B5A-8331-27B6A070E1A3}"/>
              </a:ext>
            </a:extLst>
          </p:cNvPr>
          <p:cNvSpPr>
            <a:spLocks noGrp="1"/>
          </p:cNvSpPr>
          <p:nvPr>
            <p:ph type="body" sz="quarter" idx="3"/>
          </p:nvPr>
        </p:nvSpPr>
        <p:spPr/>
        <p:txBody>
          <a:bodyPr/>
          <a:lstStyle/>
          <a:p>
            <a:r>
              <a:rPr lang="sv-SE" sz="4400" dirty="0">
                <a:latin typeface="CS New Athanasius" panose="020B0500000000000000" pitchFamily="34" charset="0"/>
              </a:rPr>
              <a:t>Cwtem taseri anau rek pekmasj @ </a:t>
            </a:r>
            <a:endParaRPr lang="en-US" sz="4400" dirty="0">
              <a:latin typeface="CS New Athanasius" panose="020B0500000000000000" pitchFamily="34" charset="0"/>
              <a:cs typeface="+mn-cs"/>
            </a:endParaRPr>
          </a:p>
        </p:txBody>
      </p:sp>
    </p:spTree>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211-433D-48C6-9503-02BBC18F6333}"/>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و أميلي سمعك وأنسي شعبُك وبيت أبيكِ</a:t>
            </a:r>
            <a:endParaRPr lang="en-GB" dirty="0"/>
          </a:p>
        </p:txBody>
      </p:sp>
      <p:sp>
        <p:nvSpPr>
          <p:cNvPr id="3" name="Text Placeholder 2">
            <a:extLst>
              <a:ext uri="{FF2B5EF4-FFF2-40B4-BE49-F238E27FC236}">
                <a16:creationId xmlns:a16="http://schemas.microsoft.com/office/drawing/2014/main" id="{3648E262-B39C-4016-9ADF-4545AFD1CB91}"/>
              </a:ext>
            </a:extLst>
          </p:cNvPr>
          <p:cNvSpPr>
            <a:spLocks noGrp="1"/>
          </p:cNvSpPr>
          <p:nvPr>
            <p:ph type="body" idx="1"/>
          </p:nvPr>
        </p:nvSpPr>
        <p:spPr/>
        <p:txBody>
          <a:bodyPr/>
          <a:lstStyle/>
          <a:p>
            <a:r>
              <a:rPr lang="ar-EG" sz="3600" dirty="0">
                <a:solidFill>
                  <a:schemeClr val="lt1"/>
                </a:solidFill>
                <a:latin typeface="+mn-lt"/>
                <a:cs typeface="+mn-cs"/>
              </a:rPr>
              <a:t>أرى إب أوبش إمبيه لاؤس نيم إب اى تيرف إنتى بيه يوت</a:t>
            </a:r>
            <a:endParaRPr lang="ar-EG" sz="3600" dirty="0"/>
          </a:p>
        </p:txBody>
      </p:sp>
      <p:sp>
        <p:nvSpPr>
          <p:cNvPr id="5" name="Text Placeholder 4">
            <a:extLst>
              <a:ext uri="{FF2B5EF4-FFF2-40B4-BE49-F238E27FC236}">
                <a16:creationId xmlns:a16="http://schemas.microsoft.com/office/drawing/2014/main" id="{7D509714-104E-41C9-BD00-53D28CF751D4}"/>
              </a:ext>
            </a:extLst>
          </p:cNvPr>
          <p:cNvSpPr>
            <a:spLocks noGrp="1"/>
          </p:cNvSpPr>
          <p:nvPr>
            <p:ph type="body" sz="quarter" idx="3"/>
          </p:nvPr>
        </p:nvSpPr>
        <p:spPr/>
        <p:txBody>
          <a:bodyPr/>
          <a:lstStyle/>
          <a:p>
            <a:r>
              <a:rPr lang="en-US" sz="4000" dirty="0" err="1">
                <a:latin typeface="CS New Athanasius" panose="020B0500000000000000" pitchFamily="34" charset="0"/>
                <a:cs typeface="+mn-cs"/>
              </a:rPr>
              <a:t>ari`pwbs</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mpelaoc</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nem</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pyi</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tyrf</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nte</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peiwt</a:t>
            </a:r>
            <a:r>
              <a:rPr lang="en-US" sz="4000" dirty="0">
                <a:latin typeface="CS New Athanasius" panose="020B0500000000000000" pitchFamily="34" charset="0"/>
                <a:cs typeface="+mn-cs"/>
              </a:rPr>
              <a:t>@</a:t>
            </a:r>
          </a:p>
        </p:txBody>
      </p:sp>
    </p:spTree>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EB887DA-F335-4F4A-9B3D-DD235C15D1AE}"/>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فأن الملك أختار حسنك، لأنه هو ربُكِ. الليلويا.</a:t>
            </a:r>
            <a:endParaRPr lang="en-GB" dirty="0"/>
          </a:p>
        </p:txBody>
      </p:sp>
      <p:sp>
        <p:nvSpPr>
          <p:cNvPr id="3" name="Text Placeholder 2">
            <a:extLst>
              <a:ext uri="{FF2B5EF4-FFF2-40B4-BE49-F238E27FC236}">
                <a16:creationId xmlns:a16="http://schemas.microsoft.com/office/drawing/2014/main" id="{52012B08-A30E-419C-B218-5BBB876ADE7C}"/>
              </a:ext>
            </a:extLst>
          </p:cNvPr>
          <p:cNvSpPr>
            <a:spLocks noGrp="1"/>
          </p:cNvSpPr>
          <p:nvPr>
            <p:ph type="body" idx="1"/>
          </p:nvPr>
        </p:nvSpPr>
        <p:spPr>
          <a:xfrm>
            <a:off x="3" y="5943600"/>
            <a:ext cx="9143999" cy="914406"/>
          </a:xfrm>
        </p:spPr>
        <p:txBody>
          <a:bodyPr anchor="ctr"/>
          <a:lstStyle/>
          <a:p>
            <a:r>
              <a:rPr lang="ar-EG" sz="3400" dirty="0">
                <a:solidFill>
                  <a:schemeClr val="lt1"/>
                </a:solidFill>
                <a:latin typeface="+mn-lt"/>
                <a:cs typeface="+mn-cs"/>
              </a:rPr>
              <a:t>ﭼـى ا بى أورو إيرى بى ثيمين إب اى ساى ﭼـى أوى إنثوف بى بى تشويس : الليلويا</a:t>
            </a:r>
            <a:endParaRPr lang="ar-EG" sz="3400" dirty="0"/>
          </a:p>
        </p:txBody>
      </p:sp>
      <p:sp>
        <p:nvSpPr>
          <p:cNvPr id="5" name="Text Placeholder 4">
            <a:extLst>
              <a:ext uri="{FF2B5EF4-FFF2-40B4-BE49-F238E27FC236}">
                <a16:creationId xmlns:a16="http://schemas.microsoft.com/office/drawing/2014/main" id="{AF138FC9-87AF-443E-8A7F-3743AA8E4E5F}"/>
              </a:ext>
            </a:extLst>
          </p:cNvPr>
          <p:cNvSpPr>
            <a:spLocks noGrp="1"/>
          </p:cNvSpPr>
          <p:nvPr>
            <p:ph type="body" sz="quarter" idx="3"/>
          </p:nvPr>
        </p:nvSpPr>
        <p:spPr>
          <a:xfrm>
            <a:off x="0" y="5071806"/>
            <a:ext cx="9144000" cy="871794"/>
          </a:xfrm>
        </p:spPr>
        <p:txBody>
          <a:bodyPr/>
          <a:lstStyle/>
          <a:p>
            <a:r>
              <a:rPr lang="it-IT" sz="4000" dirty="0">
                <a:latin typeface="CS New Athanasius" panose="020B0500000000000000" pitchFamily="34" charset="0"/>
              </a:rPr>
              <a:t>je apiouro ere pi;imin epecai @ </a:t>
            </a:r>
            <a:r>
              <a:rPr lang="pt-BR" sz="4000" dirty="0">
                <a:latin typeface="CS New Athanasius" panose="020B0500000000000000" pitchFamily="34" charset="0"/>
              </a:rPr>
              <a:t>je ouyi `n;of pe pe[oic @ =a=l.</a:t>
            </a:r>
            <a:endParaRPr lang="en-US" sz="4000" dirty="0">
              <a:latin typeface="CS New Athanasius" panose="020B0500000000000000" pitchFamily="34" charset="0"/>
              <a:cs typeface="+mn-cs"/>
            </a:endParaRPr>
          </a:p>
        </p:txBody>
      </p:sp>
      <p:sp>
        <p:nvSpPr>
          <p:cNvPr id="6" name="TextBox 5">
            <a:hlinkClick r:id="rId3" action="ppaction://hlinksldjump"/>
            <a:extLst>
              <a:ext uri="{FF2B5EF4-FFF2-40B4-BE49-F238E27FC236}">
                <a16:creationId xmlns:a16="http://schemas.microsoft.com/office/drawing/2014/main" id="{6DB95A98-4205-47C1-A9D4-C32CC9BBE77C}"/>
              </a:ext>
            </a:extLst>
          </p:cNvPr>
          <p:cNvSpPr txBox="1"/>
          <p:nvPr/>
        </p:nvSpPr>
        <p:spPr>
          <a:xfrm>
            <a:off x="7624482" y="3921194"/>
            <a:ext cx="1519518" cy="477054"/>
          </a:xfrm>
          <a:prstGeom prst="rect">
            <a:avLst/>
          </a:prstGeom>
        </p:spPr>
        <p:txBody>
          <a:bodyPr wrap="squar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ماروتشاسف</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2">
            <a:extLst>
              <a:ext uri="{FF2B5EF4-FFF2-40B4-BE49-F238E27FC236}">
                <a16:creationId xmlns:a16="http://schemas.microsoft.com/office/drawing/2014/main" id="{8983E78E-FB56-4830-8A79-45F6C08C6FCE}"/>
              </a:ext>
            </a:extLst>
          </p:cNvPr>
          <p:cNvSpPr>
            <a:spLocks noGrp="1"/>
          </p:cNvSpPr>
          <p:nvPr>
            <p:ph type="title"/>
          </p:nvPr>
        </p:nvSpPr>
        <p:spPr>
          <a:xfrm>
            <a:off x="0" y="4305964"/>
            <a:ext cx="9144000" cy="629108"/>
          </a:xfrm>
        </p:spPr>
        <p:txBody>
          <a:bodyPr>
            <a:noAutofit/>
          </a:bodyPr>
          <a:lstStyle/>
          <a:p>
            <a:r>
              <a:rPr kumimoji="0" lang="ar-EG" sz="2800" b="1" i="0" u="none" strike="noStrike" cap="none" normalizeH="0" baseline="0" dirty="0">
                <a:ln>
                  <a:noFill/>
                </a:ln>
                <a:solidFill>
                  <a:schemeClr val="bg1"/>
                </a:solidFill>
                <a:effectLst/>
                <a:latin typeface="Times New Roman" pitchFamily="18" charset="0"/>
                <a:cs typeface="Times New Roman" pitchFamily="18" charset="0"/>
              </a:rPr>
              <a:t>إيليا وموسى القويان، نظرا ثيابه على طابور، التلاميذ عبروا، في سحابة نيرة. </a:t>
            </a:r>
            <a:endParaRPr lang="en-GB" sz="2800" dirty="0"/>
          </a:p>
        </p:txBody>
      </p:sp>
      <p:sp>
        <p:nvSpPr>
          <p:cNvPr id="3" name="Text Placeholder 2">
            <a:extLst>
              <a:ext uri="{FF2B5EF4-FFF2-40B4-BE49-F238E27FC236}">
                <a16:creationId xmlns:a16="http://schemas.microsoft.com/office/drawing/2014/main" id="{277EC5DB-F2E2-4AE6-B46A-DDA999A7BC15}"/>
              </a:ext>
            </a:extLst>
          </p:cNvPr>
          <p:cNvSpPr>
            <a:spLocks noGrp="1"/>
          </p:cNvSpPr>
          <p:nvPr>
            <p:ph type="body" idx="1"/>
          </p:nvPr>
        </p:nvSpPr>
        <p:spPr>
          <a:xfrm>
            <a:off x="0" y="5900150"/>
            <a:ext cx="9143999" cy="941292"/>
          </a:xfrm>
        </p:spPr>
        <p:txBody>
          <a:bodyPr anchor="b"/>
          <a:lstStyle/>
          <a:p>
            <a:pPr>
              <a:spcBef>
                <a:spcPts val="0"/>
              </a:spcBef>
            </a:pPr>
            <a:r>
              <a:rPr lang="ar-EG" sz="3000" dirty="0"/>
              <a:t>إيلياس نيم موسيس بيت جور: أڤناڤ إيه نيف إهڤوس هي طابور: </a:t>
            </a:r>
          </a:p>
          <a:p>
            <a:pPr>
              <a:spcBef>
                <a:spcPts val="0"/>
              </a:spcBef>
            </a:pPr>
            <a:r>
              <a:rPr lang="ar-EG" sz="3000" dirty="0"/>
              <a:t>ني ماثيتيس إڤئير چينيور: إنؤو إتشيبي إسئير أوأويني.</a:t>
            </a:r>
          </a:p>
        </p:txBody>
      </p:sp>
      <p:sp>
        <p:nvSpPr>
          <p:cNvPr id="4" name="Text Placeholder 3">
            <a:extLst>
              <a:ext uri="{FF2B5EF4-FFF2-40B4-BE49-F238E27FC236}">
                <a16:creationId xmlns:a16="http://schemas.microsoft.com/office/drawing/2014/main" id="{35FA0C57-DB37-4A7A-ABDD-3C732063D0F7}"/>
              </a:ext>
            </a:extLst>
          </p:cNvPr>
          <p:cNvSpPr>
            <a:spLocks noGrp="1"/>
          </p:cNvSpPr>
          <p:nvPr>
            <p:ph type="body" sz="quarter" idx="3"/>
          </p:nvPr>
        </p:nvSpPr>
        <p:spPr>
          <a:xfrm>
            <a:off x="0" y="4935072"/>
            <a:ext cx="9144000" cy="941293"/>
          </a:xfrm>
        </p:spPr>
        <p:txBody>
          <a:bodyPr anchor="ctr"/>
          <a:lstStyle/>
          <a:p>
            <a:pPr>
              <a:spcBef>
                <a:spcPts val="0"/>
              </a:spcBef>
            </a:pPr>
            <a:r>
              <a:rPr kumimoji="0" lang="da-DK" sz="3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Yliac nem Mw`ucyc petjor@ aunau `enef`hbwc hi :abwr@ nima;ytyc euerjinior@ `nou[ypi ecerouwini.</a:t>
            </a:r>
          </a:p>
        </p:txBody>
      </p:sp>
      <p:sp>
        <p:nvSpPr>
          <p:cNvPr id="5" name="Title 1">
            <a:extLst>
              <a:ext uri="{FF2B5EF4-FFF2-40B4-BE49-F238E27FC236}">
                <a16:creationId xmlns:a16="http://schemas.microsoft.com/office/drawing/2014/main" id="{94727629-D8BF-474A-858D-2F7188BBF79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1425069"/>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FD61-FDAC-4D5F-9609-25595309671E}"/>
              </a:ext>
            </a:extLst>
          </p:cNvPr>
          <p:cNvSpPr>
            <a:spLocks noGrp="1"/>
          </p:cNvSpPr>
          <p:nvPr>
            <p:ph type="title"/>
          </p:nvPr>
        </p:nvSpPr>
        <p:spPr>
          <a:xfrm>
            <a:off x="-1" y="4365333"/>
            <a:ext cx="9144000" cy="782371"/>
          </a:xfrm>
        </p:spPr>
        <p:txBody>
          <a:bodyPr anchor="ctr">
            <a:normAutofit/>
          </a:bodyPr>
          <a:lstStyle/>
          <a:p>
            <a:r>
              <a:rPr lang="ar-EG" sz="4400" b="1" kern="1200" dirty="0">
                <a:solidFill>
                  <a:schemeClr val="bg1"/>
                </a:solidFill>
                <a:latin typeface="Times New Roman" pitchFamily="18" charset="0"/>
                <a:ea typeface="+mn-ea"/>
                <a:cs typeface="Times New Roman" pitchFamily="18" charset="0"/>
              </a:rPr>
              <a:t>فليرفعوه في كنيسة شعبِهِ، </a:t>
            </a:r>
            <a:endParaRPr lang="en-GB" sz="4400" dirty="0"/>
          </a:p>
        </p:txBody>
      </p:sp>
      <p:sp>
        <p:nvSpPr>
          <p:cNvPr id="3" name="Text Placeholder 2">
            <a:extLst>
              <a:ext uri="{FF2B5EF4-FFF2-40B4-BE49-F238E27FC236}">
                <a16:creationId xmlns:a16="http://schemas.microsoft.com/office/drawing/2014/main" id="{EC41F4B0-96BD-41A6-9BA8-E5B054DF1C4C}"/>
              </a:ext>
            </a:extLst>
          </p:cNvPr>
          <p:cNvSpPr>
            <a:spLocks noGrp="1"/>
          </p:cNvSpPr>
          <p:nvPr>
            <p:ph type="body" idx="1"/>
          </p:nvPr>
        </p:nvSpPr>
        <p:spPr>
          <a:xfrm>
            <a:off x="0" y="6053589"/>
            <a:ext cx="9143999" cy="808893"/>
          </a:xfrm>
        </p:spPr>
        <p:txBody>
          <a:bodyPr/>
          <a:lstStyle/>
          <a:p>
            <a:r>
              <a:rPr lang="ar-EG" sz="4000" dirty="0"/>
              <a:t>ماروتشاسف خين تي إككليسيا إنتيه بيف لاؤس :</a:t>
            </a:r>
          </a:p>
        </p:txBody>
      </p:sp>
      <p:sp>
        <p:nvSpPr>
          <p:cNvPr id="4" name="Text Placeholder 3">
            <a:extLst>
              <a:ext uri="{FF2B5EF4-FFF2-40B4-BE49-F238E27FC236}">
                <a16:creationId xmlns:a16="http://schemas.microsoft.com/office/drawing/2014/main" id="{36919F21-8FBE-4032-BE97-832DD930FDCA}"/>
              </a:ext>
            </a:extLst>
          </p:cNvPr>
          <p:cNvSpPr>
            <a:spLocks noGrp="1"/>
          </p:cNvSpPr>
          <p:nvPr>
            <p:ph type="body" sz="quarter" idx="3"/>
          </p:nvPr>
        </p:nvSpPr>
        <p:spPr>
          <a:xfrm>
            <a:off x="0" y="5201350"/>
            <a:ext cx="9144000" cy="852239"/>
          </a:xfrm>
        </p:spPr>
        <p:txBody>
          <a:bodyPr anchor="ctr"/>
          <a:lstStyle/>
          <a:p>
            <a:r>
              <a:rPr lang="en-GB" sz="4200" dirty="0" err="1">
                <a:effectLst/>
                <a:latin typeface="Avva_Marcos" panose="04020500000000000000" pitchFamily="82" charset="0"/>
              </a:rPr>
              <a:t>M</a:t>
            </a:r>
            <a:r>
              <a:rPr lang="en-GB" sz="4200" dirty="0" err="1">
                <a:effectLst/>
                <a:latin typeface="CS New Athanasius" panose="020B0500000000000000" pitchFamily="34" charset="0"/>
              </a:rPr>
              <a:t>arou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acf</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qen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tek`klycia</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nte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peflaoc</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3656866555"/>
      </p:ext>
    </p:extLst>
  </p:cSld>
  <p:clrMapOvr>
    <a:masterClrMapping/>
  </p:clrMapOvr>
  <p:transition spd="slow"/>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55E4-443F-4E5F-8E9B-21F834F566A0}"/>
              </a:ext>
            </a:extLst>
          </p:cNvPr>
          <p:cNvSpPr>
            <a:spLocks noGrp="1"/>
          </p:cNvSpPr>
          <p:nvPr>
            <p:ph type="title"/>
          </p:nvPr>
        </p:nvSpPr>
        <p:spPr>
          <a:xfrm>
            <a:off x="0" y="4359283"/>
            <a:ext cx="9144000" cy="782371"/>
          </a:xfrm>
        </p:spPr>
        <p:txBody>
          <a:bodyPr/>
          <a:lstStyle/>
          <a:p>
            <a:r>
              <a:rPr lang="ar-EG" sz="4000" b="1" kern="1200" dirty="0">
                <a:solidFill>
                  <a:schemeClr val="bg1"/>
                </a:solidFill>
                <a:latin typeface="Times New Roman" pitchFamily="18" charset="0"/>
                <a:ea typeface="+mn-ea"/>
                <a:cs typeface="Times New Roman" pitchFamily="18" charset="0"/>
              </a:rPr>
              <a:t>وليباركوه علي منابر الشيوخ</a:t>
            </a:r>
            <a:endParaRPr lang="en-GB" dirty="0"/>
          </a:p>
        </p:txBody>
      </p:sp>
      <p:sp>
        <p:nvSpPr>
          <p:cNvPr id="3" name="Text Placeholder 2">
            <a:extLst>
              <a:ext uri="{FF2B5EF4-FFF2-40B4-BE49-F238E27FC236}">
                <a16:creationId xmlns:a16="http://schemas.microsoft.com/office/drawing/2014/main" id="{1EB457F0-C9D2-4363-ADDE-147C005DE929}"/>
              </a:ext>
            </a:extLst>
          </p:cNvPr>
          <p:cNvSpPr>
            <a:spLocks noGrp="1"/>
          </p:cNvSpPr>
          <p:nvPr>
            <p:ph type="body" idx="1"/>
          </p:nvPr>
        </p:nvSpPr>
        <p:spPr>
          <a:xfrm>
            <a:off x="0" y="6175645"/>
            <a:ext cx="9143999" cy="682356"/>
          </a:xfrm>
        </p:spPr>
        <p:txBody>
          <a:bodyPr/>
          <a:lstStyle/>
          <a:p>
            <a:r>
              <a:rPr lang="ar-EG" sz="3400" dirty="0"/>
              <a:t>أووه مارو إسمو إيروف هي إت كاثيدرا إنتيه ني إبريسڤيتروس</a:t>
            </a:r>
            <a:endParaRPr lang="en-GB" sz="3400" dirty="0"/>
          </a:p>
        </p:txBody>
      </p:sp>
      <p:sp>
        <p:nvSpPr>
          <p:cNvPr id="4" name="Text Placeholder 3">
            <a:extLst>
              <a:ext uri="{FF2B5EF4-FFF2-40B4-BE49-F238E27FC236}">
                <a16:creationId xmlns:a16="http://schemas.microsoft.com/office/drawing/2014/main" id="{5B50ECAE-4E35-4F2D-AC86-228A1979CC72}"/>
              </a:ext>
            </a:extLst>
          </p:cNvPr>
          <p:cNvSpPr>
            <a:spLocks noGrp="1"/>
          </p:cNvSpPr>
          <p:nvPr>
            <p:ph type="body" sz="quarter" idx="3"/>
          </p:nvPr>
        </p:nvSpPr>
        <p:spPr>
          <a:xfrm>
            <a:off x="-1" y="5141655"/>
            <a:ext cx="9144000" cy="1114160"/>
          </a:xfrm>
        </p:spPr>
        <p:txBody>
          <a:bodyPr anchor="ctr"/>
          <a:lstStyle/>
          <a:p>
            <a:r>
              <a:rPr lang="en-GB" sz="4000" dirty="0" err="1">
                <a:effectLst/>
                <a:latin typeface="CS New Athanasius" panose="020B0500000000000000" pitchFamily="34" charset="0"/>
              </a:rPr>
              <a:t>ouoh</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marou`cmou</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erof</a:t>
            </a:r>
            <a:r>
              <a:rPr lang="en-GB" sz="4000" dirty="0">
                <a:effectLst/>
                <a:latin typeface="CS New Athanasius" panose="020B0500000000000000" pitchFamily="34" charset="0"/>
              </a:rPr>
              <a:t> hi `</a:t>
            </a:r>
            <a:r>
              <a:rPr lang="en-GB" sz="4000" dirty="0" err="1">
                <a:effectLst/>
                <a:latin typeface="CS New Athanasius" panose="020B0500000000000000" pitchFamily="34" charset="0"/>
              </a:rPr>
              <a:t>tka;edra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nte</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ni`precbuteroc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884888993"/>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17BC-E621-44E0-909F-869194AE4EE0}"/>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لأنه جعل أبوة مثل الخراف.</a:t>
            </a:r>
            <a:endParaRPr lang="en-GB" dirty="0"/>
          </a:p>
        </p:txBody>
      </p:sp>
      <p:sp>
        <p:nvSpPr>
          <p:cNvPr id="3" name="Text Placeholder 2">
            <a:extLst>
              <a:ext uri="{FF2B5EF4-FFF2-40B4-BE49-F238E27FC236}">
                <a16:creationId xmlns:a16="http://schemas.microsoft.com/office/drawing/2014/main" id="{8AA82A60-4CA6-4BA4-B773-E5DC848C75C8}"/>
              </a:ext>
            </a:extLst>
          </p:cNvPr>
          <p:cNvSpPr>
            <a:spLocks noGrp="1"/>
          </p:cNvSpPr>
          <p:nvPr>
            <p:ph type="body" idx="1"/>
          </p:nvPr>
        </p:nvSpPr>
        <p:spPr>
          <a:xfrm>
            <a:off x="0" y="6053731"/>
            <a:ext cx="9143999" cy="808893"/>
          </a:xfrm>
        </p:spPr>
        <p:txBody>
          <a:bodyPr/>
          <a:lstStyle/>
          <a:p>
            <a:r>
              <a:rPr lang="ar-EG" sz="4000" dirty="0"/>
              <a:t>چيه أفكو إن أوميت يوت إم إفريتي إنهان إيسوؤو :</a:t>
            </a:r>
          </a:p>
        </p:txBody>
      </p:sp>
      <p:sp>
        <p:nvSpPr>
          <p:cNvPr id="4" name="Text Placeholder 3">
            <a:extLst>
              <a:ext uri="{FF2B5EF4-FFF2-40B4-BE49-F238E27FC236}">
                <a16:creationId xmlns:a16="http://schemas.microsoft.com/office/drawing/2014/main" id="{CC4042C9-990F-4BC9-983D-B95676554ECB}"/>
              </a:ext>
            </a:extLst>
          </p:cNvPr>
          <p:cNvSpPr>
            <a:spLocks noGrp="1"/>
          </p:cNvSpPr>
          <p:nvPr>
            <p:ph type="body" sz="quarter" idx="3"/>
          </p:nvPr>
        </p:nvSpPr>
        <p:spPr>
          <a:xfrm>
            <a:off x="0" y="5222336"/>
            <a:ext cx="9144000" cy="682357"/>
          </a:xfrm>
        </p:spPr>
        <p:txBody>
          <a:bodyPr/>
          <a:lstStyle/>
          <a:p>
            <a:r>
              <a:rPr lang="en-GB" sz="4400" dirty="0">
                <a:effectLst/>
                <a:latin typeface="CS New Athanasius" panose="020B0500000000000000" pitchFamily="34" charset="0"/>
              </a:rPr>
              <a:t>je </a:t>
            </a:r>
            <a:r>
              <a:rPr lang="en-GB" sz="4400" dirty="0" err="1">
                <a:effectLst/>
                <a:latin typeface="CS New Athanasius" panose="020B0500000000000000" pitchFamily="34" charset="0"/>
              </a:rPr>
              <a:t>af,w</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noumetiwt</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m`vry</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nhan`ecwou</a:t>
            </a:r>
            <a:r>
              <a:rPr lang="en-GB" sz="4400" dirty="0">
                <a:effectLst/>
                <a:latin typeface="CS New Athanasius" panose="020B0500000000000000" pitchFamily="34" charset="0"/>
              </a:rPr>
              <a:t> @ </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4164328"/>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57E8-658F-489B-BBDA-4D858CA1308D}"/>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يُبصِرُ المستقيمون و يفرحون</a:t>
            </a:r>
            <a:endParaRPr lang="en-GB" dirty="0"/>
          </a:p>
        </p:txBody>
      </p:sp>
      <p:sp>
        <p:nvSpPr>
          <p:cNvPr id="3" name="Text Placeholder 2">
            <a:extLst>
              <a:ext uri="{FF2B5EF4-FFF2-40B4-BE49-F238E27FC236}">
                <a16:creationId xmlns:a16="http://schemas.microsoft.com/office/drawing/2014/main" id="{5DC45077-9256-4FCD-85A2-702BC8635678}"/>
              </a:ext>
            </a:extLst>
          </p:cNvPr>
          <p:cNvSpPr>
            <a:spLocks noGrp="1"/>
          </p:cNvSpPr>
          <p:nvPr>
            <p:ph type="body" idx="1"/>
          </p:nvPr>
        </p:nvSpPr>
        <p:spPr/>
        <p:txBody>
          <a:bodyPr/>
          <a:lstStyle/>
          <a:p>
            <a:r>
              <a:rPr lang="ar-EG" dirty="0"/>
              <a:t>إڤ إيناڤ إنچيه ني إتسوطون أووه إڤ إيه اونوف</a:t>
            </a:r>
            <a:endParaRPr lang="en-GB" dirty="0"/>
          </a:p>
        </p:txBody>
      </p:sp>
      <p:sp>
        <p:nvSpPr>
          <p:cNvPr id="4" name="Text Placeholder 3">
            <a:extLst>
              <a:ext uri="{FF2B5EF4-FFF2-40B4-BE49-F238E27FC236}">
                <a16:creationId xmlns:a16="http://schemas.microsoft.com/office/drawing/2014/main" id="{D4F9C7FF-843B-4180-9CC1-B1EFDDD8C28A}"/>
              </a:ext>
            </a:extLst>
          </p:cNvPr>
          <p:cNvSpPr>
            <a:spLocks noGrp="1"/>
          </p:cNvSpPr>
          <p:nvPr>
            <p:ph type="body" sz="quarter" idx="3"/>
          </p:nvPr>
        </p:nvSpPr>
        <p:spPr/>
        <p:txBody>
          <a:bodyPr/>
          <a:lstStyle/>
          <a:p>
            <a:r>
              <a:rPr lang="en-GB" sz="4200" dirty="0" err="1">
                <a:effectLst/>
                <a:latin typeface="CS New Athanasius" panose="020B0500000000000000" pitchFamily="34" charset="0"/>
              </a:rPr>
              <a:t>eu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enau</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nje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ny`etcoutwn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ouoh</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eu`eounof</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1263672181"/>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2FB7-9D67-463A-AE1D-F6450CDAB907}"/>
              </a:ext>
            </a:extLst>
          </p:cNvPr>
          <p:cNvSpPr>
            <a:spLocks noGrp="1"/>
          </p:cNvSpPr>
          <p:nvPr>
            <p:ph type="title"/>
          </p:nvPr>
        </p:nvSpPr>
        <p:spPr>
          <a:xfrm>
            <a:off x="0" y="4337219"/>
            <a:ext cx="9144000" cy="782371"/>
          </a:xfrm>
        </p:spPr>
        <p:txBody>
          <a:bodyPr/>
          <a:lstStyle/>
          <a:p>
            <a:r>
              <a:rPr lang="ar-EG" sz="4000" b="1" kern="1200" dirty="0">
                <a:solidFill>
                  <a:schemeClr val="bg1"/>
                </a:solidFill>
                <a:latin typeface="Times New Roman" pitchFamily="18" charset="0"/>
                <a:ea typeface="+mn-ea"/>
                <a:cs typeface="Times New Roman" pitchFamily="18" charset="0"/>
              </a:rPr>
              <a:t>أقسم الرب و لن يندم</a:t>
            </a:r>
            <a:endParaRPr lang="en-GB" dirty="0"/>
          </a:p>
        </p:txBody>
      </p:sp>
      <p:sp>
        <p:nvSpPr>
          <p:cNvPr id="3" name="Text Placeholder 2">
            <a:extLst>
              <a:ext uri="{FF2B5EF4-FFF2-40B4-BE49-F238E27FC236}">
                <a16:creationId xmlns:a16="http://schemas.microsoft.com/office/drawing/2014/main" id="{78EACC39-15F0-4C41-AC4A-5C99AEF7F1BD}"/>
              </a:ext>
            </a:extLst>
          </p:cNvPr>
          <p:cNvSpPr>
            <a:spLocks noGrp="1"/>
          </p:cNvSpPr>
          <p:nvPr>
            <p:ph type="body" idx="1"/>
          </p:nvPr>
        </p:nvSpPr>
        <p:spPr>
          <a:xfrm>
            <a:off x="0" y="6053589"/>
            <a:ext cx="9143999" cy="808893"/>
          </a:xfrm>
        </p:spPr>
        <p:txBody>
          <a:bodyPr/>
          <a:lstStyle/>
          <a:p>
            <a:r>
              <a:rPr lang="ar-EG" sz="3600" b="1" kern="1200" dirty="0">
                <a:solidFill>
                  <a:schemeClr val="bg1"/>
                </a:solidFill>
                <a:latin typeface="Times New Roman" pitchFamily="18" charset="0"/>
                <a:ea typeface="+mn-ea"/>
                <a:cs typeface="Times New Roman" pitchFamily="18" charset="0"/>
              </a:rPr>
              <a:t>آف أورك إنچيه إبتشويس أووه إننيف أوأوم إن إهثيف :</a:t>
            </a:r>
            <a:endParaRPr lang="en-GB" dirty="0"/>
          </a:p>
        </p:txBody>
      </p:sp>
      <p:sp>
        <p:nvSpPr>
          <p:cNvPr id="5" name="Text Placeholder 4">
            <a:extLst>
              <a:ext uri="{FF2B5EF4-FFF2-40B4-BE49-F238E27FC236}">
                <a16:creationId xmlns:a16="http://schemas.microsoft.com/office/drawing/2014/main" id="{78DDC9FD-8D32-429D-A1ED-4A0029FA3EDB}"/>
              </a:ext>
            </a:extLst>
          </p:cNvPr>
          <p:cNvSpPr>
            <a:spLocks noGrp="1"/>
          </p:cNvSpPr>
          <p:nvPr>
            <p:ph type="body" sz="quarter" idx="3"/>
          </p:nvPr>
        </p:nvSpPr>
        <p:spPr>
          <a:xfrm>
            <a:off x="0" y="5245411"/>
            <a:ext cx="9144000" cy="682357"/>
          </a:xfrm>
        </p:spPr>
        <p:txBody>
          <a:bodyPr/>
          <a:lstStyle/>
          <a:p>
            <a:r>
              <a:rPr lang="pt-BR" sz="4000" dirty="0">
                <a:effectLst/>
                <a:latin typeface="CS New Athanasius" panose="020B0500000000000000" pitchFamily="34" charset="0"/>
              </a:rPr>
              <a:t>afwrk `nje P=o=c ouoh `nnefouwm `n`h;yf@</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571554915"/>
      </p:ext>
    </p:extLst>
  </p:cSld>
  <p:clrMapOvr>
    <a:masterClrMapping/>
  </p:clrMapOvr>
  <p:transition spd="slow"/>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226-1426-44B6-8D82-1A2E35C60F26}"/>
              </a:ext>
            </a:extLst>
          </p:cNvPr>
          <p:cNvSpPr>
            <a:spLocks noGrp="1"/>
          </p:cNvSpPr>
          <p:nvPr>
            <p:ph type="title"/>
          </p:nvPr>
        </p:nvSpPr>
        <p:spPr>
          <a:xfrm>
            <a:off x="-2" y="4359282"/>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أنك أنت هو الكاهن إلى الأبد على طقس ملشى صادَق</a:t>
            </a:r>
            <a:endParaRPr lang="en-GB" dirty="0"/>
          </a:p>
        </p:txBody>
      </p:sp>
      <p:sp>
        <p:nvSpPr>
          <p:cNvPr id="3" name="Text Placeholder 2">
            <a:extLst>
              <a:ext uri="{FF2B5EF4-FFF2-40B4-BE49-F238E27FC236}">
                <a16:creationId xmlns:a16="http://schemas.microsoft.com/office/drawing/2014/main" id="{6363887D-116A-4AF8-996C-6815DE48B17F}"/>
              </a:ext>
            </a:extLst>
          </p:cNvPr>
          <p:cNvSpPr>
            <a:spLocks noGrp="1"/>
          </p:cNvSpPr>
          <p:nvPr>
            <p:ph type="body" idx="1"/>
          </p:nvPr>
        </p:nvSpPr>
        <p:spPr>
          <a:xfrm>
            <a:off x="-1" y="6199094"/>
            <a:ext cx="9143999" cy="658906"/>
          </a:xfrm>
        </p:spPr>
        <p:txBody>
          <a:bodyPr/>
          <a:lstStyle/>
          <a:p>
            <a:r>
              <a:rPr lang="ar-EG" sz="3100" dirty="0"/>
              <a:t>چيه إنثوك بيه إف أوويب شا إينيه : كاطا إت طاكسيس إم ملشي سيديك</a:t>
            </a:r>
          </a:p>
        </p:txBody>
      </p:sp>
      <p:sp>
        <p:nvSpPr>
          <p:cNvPr id="5" name="Text Placeholder 4">
            <a:extLst>
              <a:ext uri="{FF2B5EF4-FFF2-40B4-BE49-F238E27FC236}">
                <a16:creationId xmlns:a16="http://schemas.microsoft.com/office/drawing/2014/main" id="{81E2A574-4243-4B20-A5AC-E6B253AF3CA7}"/>
              </a:ext>
            </a:extLst>
          </p:cNvPr>
          <p:cNvSpPr>
            <a:spLocks noGrp="1"/>
          </p:cNvSpPr>
          <p:nvPr>
            <p:ph type="body" sz="quarter" idx="3"/>
          </p:nvPr>
        </p:nvSpPr>
        <p:spPr>
          <a:xfrm>
            <a:off x="0" y="5141654"/>
            <a:ext cx="9144000" cy="1057440"/>
          </a:xfrm>
        </p:spPr>
        <p:txBody>
          <a:bodyPr anchor="ctr"/>
          <a:lstStyle/>
          <a:p>
            <a:r>
              <a:rPr lang="en-GB" sz="4000" dirty="0">
                <a:effectLst/>
                <a:latin typeface="CS New Athanasius" panose="020B0500000000000000" pitchFamily="34" charset="0"/>
              </a:rPr>
              <a:t>je `</a:t>
            </a:r>
            <a:r>
              <a:rPr lang="en-GB" sz="4000" dirty="0" err="1">
                <a:effectLst/>
                <a:latin typeface="CS New Athanasius" panose="020B0500000000000000" pitchFamily="34" charset="0"/>
              </a:rPr>
              <a:t>n;ok</a:t>
            </a:r>
            <a:r>
              <a:rPr lang="en-GB" sz="4000" dirty="0">
                <a:effectLst/>
                <a:latin typeface="CS New Athanasius" panose="020B0500000000000000" pitchFamily="34" charset="0"/>
              </a:rPr>
              <a:t> pe `</a:t>
            </a:r>
            <a:r>
              <a:rPr lang="en-GB" sz="4000" dirty="0" err="1">
                <a:effectLst/>
                <a:latin typeface="CS New Athanasius" panose="020B0500000000000000" pitchFamily="34" charset="0"/>
              </a:rPr>
              <a:t>vouyb</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sa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eneh</a:t>
            </a:r>
            <a:r>
              <a:rPr lang="en-GB" sz="4000" dirty="0">
                <a:effectLst/>
                <a:latin typeface="CS New Athanasius" panose="020B0500000000000000" pitchFamily="34" charset="0"/>
              </a:rPr>
              <a:t>@ kata `</a:t>
            </a:r>
            <a:r>
              <a:rPr lang="en-GB" sz="4000" dirty="0" err="1">
                <a:effectLst/>
                <a:latin typeface="CS New Athanasius" panose="020B0500000000000000" pitchFamily="34" charset="0"/>
              </a:rPr>
              <a:t>ttaxic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mMel,icedek</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51302356"/>
      </p:ext>
    </p:extLst>
  </p:cSld>
  <p:clrMapOvr>
    <a:masterClrMapping/>
  </p:clrMapOvr>
  <p:transition spd="slow"/>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FFE-CDAB-4921-A7E9-BE2F056647A5}"/>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الرب عن يمينك يا أبانا القديس البطريرك</a:t>
            </a:r>
            <a:endParaRPr lang="en-GB" dirty="0"/>
          </a:p>
        </p:txBody>
      </p:sp>
      <p:sp>
        <p:nvSpPr>
          <p:cNvPr id="3" name="Text Placeholder 2">
            <a:extLst>
              <a:ext uri="{FF2B5EF4-FFF2-40B4-BE49-F238E27FC236}">
                <a16:creationId xmlns:a16="http://schemas.microsoft.com/office/drawing/2014/main" id="{AD84957E-F3E9-4068-9DEE-31F71E6C37B5}"/>
              </a:ext>
            </a:extLst>
          </p:cNvPr>
          <p:cNvSpPr>
            <a:spLocks noGrp="1"/>
          </p:cNvSpPr>
          <p:nvPr>
            <p:ph type="body" idx="1"/>
          </p:nvPr>
        </p:nvSpPr>
        <p:spPr/>
        <p:txBody>
          <a:bodyPr/>
          <a:lstStyle/>
          <a:p>
            <a:r>
              <a:rPr lang="ar-EG" sz="3400" dirty="0"/>
              <a:t>إبتشويس صا أووي نام إمموك بين يوت إثؤواب إم باطريارشيس</a:t>
            </a:r>
            <a:endParaRPr lang="en-GB" sz="3400" dirty="0"/>
          </a:p>
        </p:txBody>
      </p:sp>
      <p:sp>
        <p:nvSpPr>
          <p:cNvPr id="4" name="Text Placeholder 3">
            <a:extLst>
              <a:ext uri="{FF2B5EF4-FFF2-40B4-BE49-F238E27FC236}">
                <a16:creationId xmlns:a16="http://schemas.microsoft.com/office/drawing/2014/main" id="{24A7D790-386C-4765-8B27-A9CCFB301753}"/>
              </a:ext>
            </a:extLst>
          </p:cNvPr>
          <p:cNvSpPr>
            <a:spLocks noGrp="1"/>
          </p:cNvSpPr>
          <p:nvPr>
            <p:ph type="body" sz="quarter" idx="3"/>
          </p:nvPr>
        </p:nvSpPr>
        <p:spPr/>
        <p:txBody>
          <a:bodyPr/>
          <a:lstStyle/>
          <a:p>
            <a:r>
              <a:rPr lang="en-GB" dirty="0">
                <a:effectLst/>
                <a:latin typeface="CS New Athanasius" panose="020B0500000000000000" pitchFamily="34" charset="0"/>
              </a:rPr>
              <a:t>P=o=c </a:t>
            </a:r>
            <a:r>
              <a:rPr lang="en-GB" dirty="0" err="1">
                <a:effectLst/>
                <a:latin typeface="CS New Athanasius" panose="020B0500000000000000" pitchFamily="34" charset="0"/>
              </a:rPr>
              <a:t>caouinam</a:t>
            </a:r>
            <a:r>
              <a:rPr lang="en-GB" dirty="0">
                <a:effectLst/>
                <a:latin typeface="CS New Athanasius" panose="020B0500000000000000" pitchFamily="34" charset="0"/>
              </a:rPr>
              <a:t> `</a:t>
            </a:r>
            <a:r>
              <a:rPr lang="en-GB" dirty="0" err="1">
                <a:effectLst/>
                <a:latin typeface="CS New Athanasius" panose="020B0500000000000000" pitchFamily="34" charset="0"/>
              </a:rPr>
              <a:t>mmok</a:t>
            </a:r>
            <a:r>
              <a:rPr lang="en-GB" dirty="0">
                <a:effectLst/>
                <a:latin typeface="CS New Athanasius" panose="020B0500000000000000" pitchFamily="34" charset="0"/>
              </a:rPr>
              <a:t> </a:t>
            </a:r>
            <a:r>
              <a:rPr lang="en-GB" dirty="0" err="1">
                <a:effectLst/>
                <a:latin typeface="CS New Athanasius" panose="020B0500000000000000" pitchFamily="34" charset="0"/>
              </a:rPr>
              <a:t>peniwt</a:t>
            </a:r>
            <a:r>
              <a:rPr lang="en-GB" dirty="0">
                <a:effectLst/>
                <a:latin typeface="CS New Athanasius" panose="020B0500000000000000" pitchFamily="34" charset="0"/>
              </a:rPr>
              <a:t> </a:t>
            </a:r>
            <a:r>
              <a:rPr lang="en-GB" dirty="0" err="1">
                <a:effectLst/>
                <a:latin typeface="CS New Athanasius" panose="020B0500000000000000" pitchFamily="34" charset="0"/>
              </a:rPr>
              <a:t>e;ouab</a:t>
            </a:r>
            <a:r>
              <a:rPr lang="en-GB" dirty="0">
                <a:effectLst/>
                <a:latin typeface="CS New Athanasius" panose="020B0500000000000000" pitchFamily="34" charset="0"/>
              </a:rPr>
              <a:t> `</a:t>
            </a:r>
            <a:r>
              <a:rPr lang="en-GB" dirty="0" err="1">
                <a:effectLst/>
                <a:latin typeface="CS New Athanasius" panose="020B0500000000000000" pitchFamily="34" charset="0"/>
              </a:rPr>
              <a:t>mpatiar,yc</a:t>
            </a:r>
            <a:endParaRPr lang="en-GB" dirty="0">
              <a:latin typeface="CS New Athanasius" panose="020B0500000000000000" pitchFamily="34" charset="0"/>
            </a:endParaRPr>
          </a:p>
        </p:txBody>
      </p:sp>
    </p:spTree>
    <p:extLst>
      <p:ext uri="{BB962C8B-B14F-4D97-AF65-F5344CB8AC3E}">
        <p14:creationId xmlns:p14="http://schemas.microsoft.com/office/powerpoint/2010/main" val="1730320101"/>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F0D7-FBF1-4CAC-8C4C-EAB7E080ED81}"/>
              </a:ext>
            </a:extLst>
          </p:cNvPr>
          <p:cNvSpPr>
            <a:spLocks noGrp="1"/>
          </p:cNvSpPr>
          <p:nvPr>
            <p:ph type="title"/>
          </p:nvPr>
        </p:nvSpPr>
        <p:spPr>
          <a:xfrm>
            <a:off x="0" y="4399624"/>
            <a:ext cx="9144000" cy="782371"/>
          </a:xfrm>
        </p:spPr>
        <p:txBody>
          <a:bodyPr/>
          <a:lstStyle/>
          <a:p>
            <a:r>
              <a:rPr lang="ar-EG" dirty="0"/>
              <a:t>البابا أنبا (تواضروس الثاني) </a:t>
            </a:r>
            <a:endParaRPr lang="en-GB" dirty="0"/>
          </a:p>
        </p:txBody>
      </p:sp>
      <p:sp>
        <p:nvSpPr>
          <p:cNvPr id="3" name="Text Placeholder 2">
            <a:extLst>
              <a:ext uri="{FF2B5EF4-FFF2-40B4-BE49-F238E27FC236}">
                <a16:creationId xmlns:a16="http://schemas.microsoft.com/office/drawing/2014/main" id="{26D3D3ED-5A6D-47B3-9626-28377DA9212D}"/>
              </a:ext>
            </a:extLst>
          </p:cNvPr>
          <p:cNvSpPr>
            <a:spLocks noGrp="1"/>
          </p:cNvSpPr>
          <p:nvPr>
            <p:ph type="body" idx="1"/>
          </p:nvPr>
        </p:nvSpPr>
        <p:spPr>
          <a:xfrm>
            <a:off x="0" y="6049107"/>
            <a:ext cx="9143999" cy="808893"/>
          </a:xfrm>
        </p:spPr>
        <p:txBody>
          <a:bodyPr/>
          <a:lstStyle/>
          <a:p>
            <a:r>
              <a:rPr lang="ar-EG" sz="4000" b="1" kern="1200" dirty="0">
                <a:solidFill>
                  <a:schemeClr val="bg1"/>
                </a:solidFill>
                <a:latin typeface="Times New Roman" pitchFamily="18" charset="0"/>
                <a:ea typeface="+mn-ea"/>
                <a:cs typeface="Times New Roman" pitchFamily="18" charset="0"/>
              </a:rPr>
              <a:t>بابا أڤا </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تواضروس</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 بي ماه اسناف :</a:t>
            </a:r>
            <a:endParaRPr lang="en-GB" sz="4000" dirty="0"/>
          </a:p>
        </p:txBody>
      </p:sp>
      <p:sp>
        <p:nvSpPr>
          <p:cNvPr id="4" name="Text Placeholder 3">
            <a:extLst>
              <a:ext uri="{FF2B5EF4-FFF2-40B4-BE49-F238E27FC236}">
                <a16:creationId xmlns:a16="http://schemas.microsoft.com/office/drawing/2014/main" id="{FD003BDF-C4D6-4CD5-8278-7D6940E27D6A}"/>
              </a:ext>
            </a:extLst>
          </p:cNvPr>
          <p:cNvSpPr>
            <a:spLocks noGrp="1"/>
          </p:cNvSpPr>
          <p:nvPr>
            <p:ph type="body" sz="quarter" idx="3"/>
          </p:nvPr>
        </p:nvSpPr>
        <p:spPr/>
        <p:txBody>
          <a:bodyPr/>
          <a:lstStyle/>
          <a:p>
            <a:r>
              <a:rPr lang="it-IT" sz="4000" b="0" i="0" u="none" strike="noStrike" dirty="0">
                <a:effectLst/>
                <a:latin typeface="CS New Athanasius" pitchFamily="34" charset="0"/>
              </a:rPr>
              <a:t>papa abba(:eodoroc) pimah`cnau</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06112184"/>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EE02-6B53-4178-B249-E06B3CE12AFD}"/>
              </a:ext>
            </a:extLst>
          </p:cNvPr>
          <p:cNvSpPr>
            <a:spLocks noGrp="1"/>
          </p:cNvSpPr>
          <p:nvPr>
            <p:ph type="title"/>
          </p:nvPr>
        </p:nvSpPr>
        <p:spPr>
          <a:xfrm>
            <a:off x="0" y="4361508"/>
            <a:ext cx="9144000" cy="782371"/>
          </a:xfrm>
        </p:spPr>
        <p:txBody>
          <a:bodyPr>
            <a:noAutofit/>
          </a:bodyPr>
          <a:lstStyle/>
          <a:p>
            <a:r>
              <a:rPr lang="ar-EG" sz="4400" dirty="0"/>
              <a:t>و أبينا  المطران أنبا (دانيال)</a:t>
            </a:r>
            <a:endParaRPr lang="en-GB" sz="4400" dirty="0"/>
          </a:p>
        </p:txBody>
      </p:sp>
      <p:sp>
        <p:nvSpPr>
          <p:cNvPr id="3" name="Text Placeholder 2">
            <a:extLst>
              <a:ext uri="{FF2B5EF4-FFF2-40B4-BE49-F238E27FC236}">
                <a16:creationId xmlns:a16="http://schemas.microsoft.com/office/drawing/2014/main" id="{9AB88B5F-ADE5-4365-ACCB-B2CC9591ED2E}"/>
              </a:ext>
            </a:extLst>
          </p:cNvPr>
          <p:cNvSpPr>
            <a:spLocks noGrp="1"/>
          </p:cNvSpPr>
          <p:nvPr>
            <p:ph type="body" idx="1"/>
          </p:nvPr>
        </p:nvSpPr>
        <p:spPr/>
        <p:txBody>
          <a:bodyPr/>
          <a:lstStyle/>
          <a:p>
            <a:r>
              <a:rPr lang="ar-EG" sz="4000" dirty="0">
                <a:ea typeface="+mn-ea"/>
              </a:rPr>
              <a:t>نيم بين يوت إن ميتروبوليتيس أفا (</a:t>
            </a:r>
            <a:r>
              <a:rPr lang="ar-EG" sz="4000" dirty="0"/>
              <a:t>دانيال</a:t>
            </a:r>
            <a:r>
              <a:rPr lang="ar-EG" sz="4000" dirty="0">
                <a:ea typeface="+mn-ea"/>
              </a:rPr>
              <a:t>)</a:t>
            </a:r>
            <a:endParaRPr lang="en-GB" dirty="0"/>
          </a:p>
        </p:txBody>
      </p:sp>
      <p:sp>
        <p:nvSpPr>
          <p:cNvPr id="4" name="Text Placeholder 3">
            <a:extLst>
              <a:ext uri="{FF2B5EF4-FFF2-40B4-BE49-F238E27FC236}">
                <a16:creationId xmlns:a16="http://schemas.microsoft.com/office/drawing/2014/main" id="{2126C3EA-7F0F-4AF0-A57B-3574C9771413}"/>
              </a:ext>
            </a:extLst>
          </p:cNvPr>
          <p:cNvSpPr>
            <a:spLocks noGrp="1"/>
          </p:cNvSpPr>
          <p:nvPr>
            <p:ph type="body" sz="quarter" idx="3"/>
          </p:nvPr>
        </p:nvSpPr>
        <p:spPr>
          <a:xfrm>
            <a:off x="0" y="5143880"/>
            <a:ext cx="9144000" cy="856064"/>
          </a:xfrm>
        </p:spPr>
        <p:txBody>
          <a:bodyPr anchor="ctr"/>
          <a:lstStyle/>
          <a:p>
            <a:r>
              <a:rPr lang="en-US" sz="4000" dirty="0" err="1">
                <a:latin typeface="CS New Athanasius" panose="020B0500000000000000" pitchFamily="34" charset="0"/>
              </a:rPr>
              <a:t>nem</a:t>
            </a:r>
            <a:r>
              <a:rPr lang="en-US" sz="4000" dirty="0">
                <a:latin typeface="CS New Athanasius" panose="020B0500000000000000" pitchFamily="34" charset="0"/>
              </a:rPr>
              <a:t> </a:t>
            </a:r>
            <a:r>
              <a:rPr lang="en-US" sz="4000" dirty="0" err="1">
                <a:latin typeface="CS New Athanasius" panose="020B0500000000000000" pitchFamily="34" charset="0"/>
              </a:rPr>
              <a:t>peniwt</a:t>
            </a:r>
            <a:r>
              <a:rPr lang="en-US" sz="4000" dirty="0">
                <a:latin typeface="CS New Athanasius" panose="020B0500000000000000" pitchFamily="34" charset="0"/>
              </a:rPr>
              <a:t> `</a:t>
            </a:r>
            <a:r>
              <a:rPr lang="en-US" sz="4000" dirty="0" err="1">
                <a:latin typeface="CS New Athanasius" panose="020B0500000000000000" pitchFamily="34" charset="0"/>
              </a:rPr>
              <a:t>mmytropolityc</a:t>
            </a:r>
            <a:r>
              <a:rPr lang="en-US" sz="4000" dirty="0">
                <a:latin typeface="CS New Athanasius" panose="020B0500000000000000" pitchFamily="34" charset="0"/>
              </a:rPr>
              <a:t> abba (</a:t>
            </a:r>
            <a:r>
              <a:rPr lang="en-US" sz="4000" dirty="0" err="1">
                <a:latin typeface="CS New Athanasius" panose="020B0500000000000000" pitchFamily="34" charset="0"/>
              </a:rPr>
              <a:t>daniyl</a:t>
            </a:r>
            <a:r>
              <a:rPr lang="en-US" sz="4000" dirty="0">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1018349588"/>
      </p:ext>
    </p:extLst>
  </p:cSld>
  <p:clrMapOvr>
    <a:masterClrMapping/>
  </p:clrMapOvr>
  <p:transition spd="slow"/>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972D-3E65-4076-966B-633FDF8D60AE}"/>
              </a:ext>
            </a:extLst>
          </p:cNvPr>
          <p:cNvSpPr>
            <a:spLocks noGrp="1"/>
          </p:cNvSpPr>
          <p:nvPr>
            <p:ph type="title"/>
          </p:nvPr>
        </p:nvSpPr>
        <p:spPr>
          <a:xfrm>
            <a:off x="-1" y="4359283"/>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الرب يحفظ حياتكما</a:t>
            </a:r>
            <a:endParaRPr lang="en-GB" sz="4400" dirty="0"/>
          </a:p>
        </p:txBody>
      </p:sp>
      <p:sp>
        <p:nvSpPr>
          <p:cNvPr id="3" name="Text Placeholder 2">
            <a:extLst>
              <a:ext uri="{FF2B5EF4-FFF2-40B4-BE49-F238E27FC236}">
                <a16:creationId xmlns:a16="http://schemas.microsoft.com/office/drawing/2014/main" id="{0D6C4320-220A-43D8-8E81-BA1E2344B70D}"/>
              </a:ext>
            </a:extLst>
          </p:cNvPr>
          <p:cNvSpPr>
            <a:spLocks noGrp="1"/>
          </p:cNvSpPr>
          <p:nvPr>
            <p:ph type="body" idx="1"/>
          </p:nvPr>
        </p:nvSpPr>
        <p:spPr>
          <a:xfrm>
            <a:off x="0" y="5999943"/>
            <a:ext cx="9143999" cy="808893"/>
          </a:xfrm>
        </p:spPr>
        <p:txBody>
          <a:bodyPr/>
          <a:lstStyle/>
          <a:p>
            <a:r>
              <a:rPr lang="ar-EG" sz="4000" b="1" kern="1200" dirty="0">
                <a:solidFill>
                  <a:schemeClr val="bg1"/>
                </a:solidFill>
                <a:latin typeface="Times New Roman" pitchFamily="18" charset="0"/>
                <a:ea typeface="+mn-ea"/>
                <a:cs typeface="Times New Roman" pitchFamily="18" charset="0"/>
              </a:rPr>
              <a:t>إبتشويس إفئيه آريه بي تين اونخ</a:t>
            </a:r>
          </a:p>
        </p:txBody>
      </p:sp>
      <p:sp>
        <p:nvSpPr>
          <p:cNvPr id="4" name="Text Placeholder 3">
            <a:extLst>
              <a:ext uri="{FF2B5EF4-FFF2-40B4-BE49-F238E27FC236}">
                <a16:creationId xmlns:a16="http://schemas.microsoft.com/office/drawing/2014/main" id="{5E3DDF38-E055-4EDC-A755-3D1C41DA34D4}"/>
              </a:ext>
            </a:extLst>
          </p:cNvPr>
          <p:cNvSpPr>
            <a:spLocks noGrp="1"/>
          </p:cNvSpPr>
          <p:nvPr>
            <p:ph type="body" sz="quarter" idx="3"/>
          </p:nvPr>
        </p:nvSpPr>
        <p:spPr>
          <a:xfrm>
            <a:off x="0" y="5191050"/>
            <a:ext cx="9144000" cy="808893"/>
          </a:xfrm>
        </p:spPr>
        <p:txBody>
          <a:bodyPr/>
          <a:lstStyle/>
          <a:p>
            <a:r>
              <a:rPr lang="pt-BR" sz="4400" dirty="0">
                <a:effectLst/>
                <a:latin typeface="CS New Athanasius" panose="020B0500000000000000" pitchFamily="34" charset="0"/>
              </a:rPr>
              <a:t>P=o=c ef`e`areh `epetenwnq.</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63874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4182"/>
            <a:ext cx="9144000" cy="540547"/>
          </a:xfrm>
        </p:spPr>
        <p:txBody>
          <a:bodyPr>
            <a:noAutofit/>
          </a:bodyPr>
          <a:lstStyle/>
          <a:p>
            <a:r>
              <a:rPr lang="ar-EG" sz="3600" dirty="0"/>
              <a:t> السلام لك يا مريم الحمامة الحسنة</a:t>
            </a:r>
            <a:r>
              <a:rPr lang="en-US" sz="3600" dirty="0"/>
              <a:t> </a:t>
            </a:r>
            <a:r>
              <a:rPr lang="ar-EG" sz="3600" dirty="0">
                <a:solidFill>
                  <a:schemeClr val="lt1"/>
                </a:solidFill>
              </a:rPr>
              <a:t>التي ولدت لنا الله الكلمة</a:t>
            </a:r>
            <a:endParaRPr lang="en-US" sz="3600" dirty="0"/>
          </a:p>
        </p:txBody>
      </p:sp>
      <p:sp>
        <p:nvSpPr>
          <p:cNvPr id="3" name="Text Placeholder 2"/>
          <p:cNvSpPr>
            <a:spLocks noGrp="1"/>
          </p:cNvSpPr>
          <p:nvPr>
            <p:ph type="body" idx="1"/>
          </p:nvPr>
        </p:nvSpPr>
        <p:spPr>
          <a:xfrm>
            <a:off x="0" y="5930154"/>
            <a:ext cx="9143999" cy="911288"/>
          </a:xfrm>
        </p:spPr>
        <p:txBody>
          <a:bodyPr/>
          <a:lstStyle/>
          <a:p>
            <a:pPr>
              <a:spcBef>
                <a:spcPts val="0"/>
              </a:spcBef>
            </a:pPr>
            <a:r>
              <a:rPr lang="ar-EG" sz="3400" dirty="0"/>
              <a:t> شيري نيه ماريا:</a:t>
            </a:r>
            <a:r>
              <a:rPr lang="en-US" sz="3400" dirty="0"/>
              <a:t> </a:t>
            </a:r>
            <a:r>
              <a:rPr lang="ar-EG" sz="3400" dirty="0"/>
              <a:t>تي تشرومبي إثنيسوس</a:t>
            </a:r>
            <a:r>
              <a:rPr lang="en-US" sz="3400" dirty="0"/>
              <a:t>:</a:t>
            </a:r>
            <a:r>
              <a:rPr lang="ar-EG" sz="3400" dirty="0">
                <a:solidFill>
                  <a:schemeClr val="lt1"/>
                </a:solidFill>
              </a:rPr>
              <a:t> ثي إتاسميسي نان: </a:t>
            </a:r>
            <a:endParaRPr lang="en-US" sz="3400" dirty="0">
              <a:solidFill>
                <a:schemeClr val="lt1"/>
              </a:solidFill>
            </a:endParaRPr>
          </a:p>
          <a:p>
            <a:pPr>
              <a:spcBef>
                <a:spcPts val="0"/>
              </a:spcBef>
            </a:pPr>
            <a:r>
              <a:rPr lang="ar-EG" sz="3400" dirty="0">
                <a:solidFill>
                  <a:schemeClr val="lt1"/>
                </a:solidFill>
              </a:rPr>
              <a:t>إم إفنوتي بي لوغوس</a:t>
            </a:r>
            <a:endParaRPr lang="ar-EG" sz="3400" dirty="0"/>
          </a:p>
        </p:txBody>
      </p:sp>
      <p:sp>
        <p:nvSpPr>
          <p:cNvPr id="5" name="Text Placeholder 4"/>
          <p:cNvSpPr>
            <a:spLocks noGrp="1"/>
          </p:cNvSpPr>
          <p:nvPr>
            <p:ph type="body" sz="quarter" idx="3"/>
          </p:nvPr>
        </p:nvSpPr>
        <p:spPr>
          <a:xfrm>
            <a:off x="0" y="5010184"/>
            <a:ext cx="9144000" cy="919969"/>
          </a:xfrm>
        </p:spPr>
        <p:txBody>
          <a:bodyPr/>
          <a:lstStyle/>
          <a:p>
            <a:pPr>
              <a:lnSpc>
                <a:spcPct val="80000"/>
              </a:lnSpc>
              <a:spcBef>
                <a:spcPts val="0"/>
              </a:spcBef>
            </a:pPr>
            <a:r>
              <a:rPr lang="it-IT" sz="4000" dirty="0"/>
              <a:t>&lt;ere ne Maria@ ]`srompi e</a:t>
            </a:r>
            <a:r>
              <a:rPr lang="en-US" sz="4000" dirty="0"/>
              <a:t>;</a:t>
            </a:r>
            <a:r>
              <a:rPr lang="it-IT" sz="4000" dirty="0"/>
              <a:t>necwc@ </a:t>
            </a:r>
          </a:p>
          <a:p>
            <a:pPr>
              <a:lnSpc>
                <a:spcPct val="80000"/>
              </a:lnSpc>
              <a:spcBef>
                <a:spcPts val="0"/>
              </a:spcBef>
            </a:pPr>
            <a:r>
              <a:rPr lang="en-US" sz="4000" dirty="0">
                <a:cs typeface="+mn-cs"/>
              </a:rPr>
              <a:t>;</a:t>
            </a:r>
            <a:r>
              <a:rPr lang="en-US" sz="4000" dirty="0" err="1">
                <a:effectLst/>
                <a:cs typeface="+mn-cs"/>
              </a:rPr>
              <a:t>yetacmici</a:t>
            </a:r>
            <a:r>
              <a:rPr lang="en-US" sz="4000" dirty="0">
                <a:effectLst/>
                <a:cs typeface="+mn-cs"/>
              </a:rPr>
              <a:t> nan @ `</a:t>
            </a:r>
            <a:r>
              <a:rPr lang="en-US" sz="4000" dirty="0" err="1">
                <a:effectLst/>
                <a:cs typeface="+mn-cs"/>
              </a:rPr>
              <a:t>m`vnou</a:t>
            </a:r>
            <a:r>
              <a:rPr lang="en-US" sz="4000" dirty="0">
                <a:effectLst/>
                <a:cs typeface="+mn-cs"/>
              </a:rPr>
              <a:t>] </a:t>
            </a:r>
            <a:r>
              <a:rPr lang="en-US" sz="4000" dirty="0" err="1">
                <a:effectLst/>
                <a:cs typeface="+mn-cs"/>
              </a:rPr>
              <a:t>pilogoc</a:t>
            </a:r>
            <a:r>
              <a:rPr lang="en-US" sz="4000" dirty="0">
                <a:effectLst/>
                <a:cs typeface="+mn-cs"/>
              </a:rPr>
              <a:t> </a:t>
            </a:r>
            <a:endParaRPr lang="en-US" sz="6600" dirty="0">
              <a:effectLst/>
              <a:cs typeface="+mn-cs"/>
            </a:endParaRPr>
          </a:p>
        </p:txBody>
      </p:sp>
    </p:spTree>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قفوا بخوف الله لسماع الإنجيل المقدس</a:t>
            </a:r>
            <a:endParaRPr lang="en-US" dirty="0"/>
          </a:p>
        </p:txBody>
      </p:sp>
      <p:sp>
        <p:nvSpPr>
          <p:cNvPr id="8" name="Text Placeholder 7"/>
          <p:cNvSpPr>
            <a:spLocks noGrp="1"/>
          </p:cNvSpPr>
          <p:nvPr>
            <p:ph type="body" idx="1"/>
          </p:nvPr>
        </p:nvSpPr>
        <p:spPr>
          <a:xfrm>
            <a:off x="3" y="6175648"/>
            <a:ext cx="9143999" cy="682358"/>
          </a:xfrm>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a:xfrm>
            <a:off x="0" y="5032050"/>
            <a:ext cx="9144000" cy="1126703"/>
          </a:xfrm>
        </p:spPr>
        <p:txBody>
          <a:bodyPr anchor="ctr"/>
          <a:lstStyle/>
          <a:p>
            <a:r>
              <a:rPr lang="en-US" dirty="0" err="1"/>
              <a:t>Cta;yte</a:t>
            </a:r>
            <a:r>
              <a:rPr lang="en-US" dirty="0"/>
              <a:t> meta </a:t>
            </a:r>
            <a:r>
              <a:rPr lang="en-US" dirty="0" err="1"/>
              <a:t>vobo</a:t>
            </a:r>
            <a:r>
              <a:rPr lang="en-US" dirty="0"/>
              <a:t> ;</a:t>
            </a:r>
            <a:r>
              <a:rPr lang="en-US" dirty="0" err="1"/>
              <a:t>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Tree>
    <p:extLst>
      <p:ext uri="{BB962C8B-B14F-4D97-AF65-F5344CB8AC3E}">
        <p14:creationId xmlns:p14="http://schemas.microsoft.com/office/powerpoint/2010/main" val="2005463888"/>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a:xfrm>
            <a:off x="3" y="6175648"/>
            <a:ext cx="9143999" cy="682358"/>
          </a:xfrm>
        </p:spPr>
        <p:txBody>
          <a:bodyPr>
            <a:normAutofit/>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a:xfrm>
            <a:off x="0" y="5032050"/>
            <a:ext cx="9144000" cy="1143598"/>
          </a:xfrm>
        </p:spPr>
        <p:txBody>
          <a:bodyPr anchor="ctr">
            <a:noAutofit/>
          </a:bodyPr>
          <a:lstStyle/>
          <a:p>
            <a:r>
              <a:rPr lang="en-US" sz="3800" dirty="0" err="1"/>
              <a:t>F`cmarwout</a:t>
            </a:r>
            <a:r>
              <a:rPr lang="en-US" sz="3800" dirty="0"/>
              <a:t> `</a:t>
            </a:r>
            <a:r>
              <a:rPr lang="en-US" sz="3800" dirty="0" err="1"/>
              <a:t>nje</a:t>
            </a:r>
            <a:r>
              <a:rPr lang="en-US" sz="3800" dirty="0"/>
              <a:t> </a:t>
            </a:r>
            <a:r>
              <a:rPr lang="en-US" sz="3800" dirty="0" err="1"/>
              <a:t>vye;nyou</a:t>
            </a:r>
            <a:r>
              <a:rPr lang="en-US" sz="3800" dirty="0"/>
              <a:t> </a:t>
            </a:r>
            <a:r>
              <a:rPr lang="en-US" sz="3800" dirty="0" err="1"/>
              <a:t>qen</a:t>
            </a:r>
            <a:r>
              <a:rPr lang="en-US" sz="3800" dirty="0"/>
              <a:t> `</a:t>
            </a:r>
            <a:r>
              <a:rPr lang="en-US" sz="3800" dirty="0" err="1"/>
              <a:t>vran</a:t>
            </a:r>
            <a:r>
              <a:rPr lang="en-US" sz="3800" dirty="0"/>
              <a:t> `</a:t>
            </a:r>
            <a:r>
              <a:rPr lang="en-US" sz="3800" dirty="0" err="1"/>
              <a:t>m`P</a:t>
            </a:r>
            <a:r>
              <a:rPr lang="en-US" sz="3800" dirty="0"/>
              <a:t>=o=c `</a:t>
            </a:r>
            <a:r>
              <a:rPr lang="en-US" sz="3800" dirty="0" err="1"/>
              <a:t>nte</a:t>
            </a:r>
            <a:r>
              <a:rPr lang="en-US" sz="3800" dirty="0"/>
              <a:t> </a:t>
            </a:r>
            <a:r>
              <a:rPr lang="en-US" sz="3800" dirty="0" err="1"/>
              <a:t>nijom</a:t>
            </a:r>
            <a:endParaRPr lang="en-US" sz="3800" dirty="0"/>
          </a:p>
        </p:txBody>
      </p:sp>
    </p:spTree>
    <p:extLst>
      <p:ext uri="{BB962C8B-B14F-4D97-AF65-F5344CB8AC3E}">
        <p14:creationId xmlns:p14="http://schemas.microsoft.com/office/powerpoint/2010/main" val="3422338866"/>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يا رب بارك الفصل من الإنجيل المقدس من (…)</a:t>
            </a:r>
            <a:endParaRPr lang="en-US" dirty="0"/>
          </a:p>
        </p:txBody>
      </p:sp>
      <p:sp>
        <p:nvSpPr>
          <p:cNvPr id="8" name="Text Placeholder 7"/>
          <p:cNvSpPr>
            <a:spLocks noGrp="1"/>
          </p:cNvSpPr>
          <p:nvPr>
            <p:ph type="body" idx="1"/>
          </p:nvPr>
        </p:nvSpPr>
        <p:spPr/>
        <p:txBody>
          <a:bodyPr anchor="ct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eulogycon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2345563836"/>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p:txBody>
          <a:bodyPr/>
          <a:lstStyle/>
          <a:p>
            <a:r>
              <a:rPr lang="en-US" sz="4800" dirty="0"/>
              <a:t>Do[a ci </a:t>
            </a:r>
            <a:r>
              <a:rPr lang="en-US" sz="4800" dirty="0" err="1"/>
              <a:t>kuri`e</a:t>
            </a:r>
            <a:endParaRPr lang="en-US" sz="48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6503533" y="3969521"/>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95510059"/>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2" cy="2508308"/>
          </a:xfrm>
        </p:spPr>
        <p:txBody>
          <a:bodyPr>
            <a:noAutofit/>
          </a:bodyPr>
          <a:lstStyle/>
          <a:p>
            <a:r>
              <a:rPr lang="ar-EG" sz="4400" dirty="0"/>
              <a:t>قفوا بمخافة الله وانصتوا لسماع الانجيل المقدس. </a:t>
            </a:r>
            <a:r>
              <a:rPr lang="ar-EG" sz="4800" dirty="0"/>
              <a:t>فصل من بشارة الانجيل لمعلمنا (…) البشير التلميذ الطاهر بركاته </a:t>
            </a:r>
            <a:r>
              <a:rPr lang="ar-EG" sz="4800" dirty="0">
                <a:solidFill>
                  <a:srgbClr val="FFC000"/>
                </a:solidFill>
              </a:rPr>
              <a:t>على جميعنا.</a:t>
            </a:r>
            <a:endParaRPr lang="en-US" sz="4400"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109882" y="4107784"/>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5" name="TextBox 4">
            <a:hlinkClick r:id="rId3" action="ppaction://hlinksldjump"/>
            <a:extLst>
              <a:ext uri="{FF2B5EF4-FFF2-40B4-BE49-F238E27FC236}">
                <a16:creationId xmlns:a16="http://schemas.microsoft.com/office/drawing/2014/main" id="{DB74AAAC-8E09-4216-B5A5-B5BF1DBB8F4B}"/>
              </a:ext>
            </a:extLst>
          </p:cNvPr>
          <p:cNvSpPr txBox="1"/>
          <p:nvPr/>
        </p:nvSpPr>
        <p:spPr>
          <a:xfrm>
            <a:off x="7981502" y="4049684"/>
            <a:ext cx="1162498" cy="369332"/>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142965497"/>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300" dirty="0"/>
              <a:t>قفوا بخوف الله لنسمع الانجيل المقدس من فم أبينا المُكرَّم البار ، المثلث الطوبى ، أبينا المُكرَّم المطران أنبا ( ... ) </a:t>
            </a:r>
            <a:endParaRPr lang="en-US" sz="5300" dirty="0"/>
          </a:p>
        </p:txBody>
      </p:sp>
    </p:spTree>
    <p:extLst>
      <p:ext uri="{BB962C8B-B14F-4D97-AF65-F5344CB8AC3E}">
        <p14:creationId xmlns:p14="http://schemas.microsoft.com/office/powerpoint/2010/main" val="2369370478"/>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مطران المدينة المحبة للمسيح ( ... ) و تخومها. إله السماء يُثبِّتهُ على كرسيه سنين عديدة و أزمنة سلامية . </a:t>
            </a:r>
            <a:endParaRPr lang="en-US" sz="5400" dirty="0"/>
          </a:p>
        </p:txBody>
      </p:sp>
    </p:spTree>
    <p:extLst>
      <p:ext uri="{BB962C8B-B14F-4D97-AF65-F5344CB8AC3E}">
        <p14:creationId xmlns:p14="http://schemas.microsoft.com/office/powerpoint/2010/main" val="3957199347"/>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fontScale="90000"/>
          </a:bodyPr>
          <a:lstStyle/>
          <a:p>
            <a:r>
              <a:rPr lang="ar-EG" sz="6000" dirty="0"/>
              <a:t>و يضع جميع أعداءه تحت قدميه سريعاً. و يعطيه زماناً هادئاً بهيجاً و يعطينا نعمة و رحمة بصلواته و طلباته . </a:t>
            </a:r>
            <a:endParaRPr lang="en-US" sz="6000" dirty="0"/>
          </a:p>
        </p:txBody>
      </p:sp>
    </p:spTree>
    <p:extLst>
      <p:ext uri="{BB962C8B-B14F-4D97-AF65-F5344CB8AC3E}">
        <p14:creationId xmlns:p14="http://schemas.microsoft.com/office/powerpoint/2010/main" val="2399498859"/>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الإنجيل المقدس فصلٌ من بشارةِ الانجيلِ لِمُعلِّمِنا ( ... ) البشير، التلميذ الطاهر بركاته </a:t>
            </a:r>
            <a:r>
              <a:rPr lang="ar-EG" sz="5400" dirty="0">
                <a:solidFill>
                  <a:srgbClr val="FFC000"/>
                </a:solidFill>
              </a:rPr>
              <a:t>على جميعنا</a:t>
            </a:r>
            <a:endParaRPr lang="en-US" sz="54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719197855"/>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7B1433-7826-4E74-A607-B657BB922484}"/>
              </a:ext>
            </a:extLst>
          </p:cNvPr>
          <p:cNvSpPr>
            <a:spLocks noGrp="1"/>
          </p:cNvSpPr>
          <p:nvPr>
            <p:ph type="title"/>
          </p:nvPr>
        </p:nvSpPr>
        <p:spPr/>
        <p:txBody>
          <a:bodyPr/>
          <a:lstStyle/>
          <a:p>
            <a:endParaRPr lang="en-GB"/>
          </a:p>
        </p:txBody>
      </p:sp>
      <p:sp>
        <p:nvSpPr>
          <p:cNvPr id="5" name="Text Placeholder 4">
            <a:extLst>
              <a:ext uri="{FF2B5EF4-FFF2-40B4-BE49-F238E27FC236}">
                <a16:creationId xmlns:a16="http://schemas.microsoft.com/office/drawing/2014/main" id="{B338FC2F-A66B-4EA3-A666-F3298FBDCE2E}"/>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AB539A6B-8C6B-4104-A5FA-E06B2D2F322B}"/>
              </a:ext>
            </a:extLst>
          </p:cNvPr>
          <p:cNvSpPr>
            <a:spLocks noGrp="1"/>
          </p:cNvSpPr>
          <p:nvPr>
            <p:ph type="body" sz="quarter" idx="3"/>
          </p:nvPr>
        </p:nvSpPr>
        <p:spPr/>
        <p:txBody>
          <a:bodyPr/>
          <a:lstStyle/>
          <a:p>
            <a:endParaRPr lang="en-GB"/>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0927857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29108"/>
          </a:xfrm>
        </p:spPr>
        <p:txBody>
          <a:bodyPr>
            <a:noAutofit/>
          </a:bodyPr>
          <a:lstStyle/>
          <a:p>
            <a:r>
              <a:rPr lang="ar-EG" sz="3500" dirty="0">
                <a:solidFill>
                  <a:schemeClr val="lt1"/>
                </a:solidFill>
              </a:rPr>
              <a:t>السلام لك يا مريم، سلامٌ مقدَّسٌ، السلام لك يا مريم، أم القدوس.</a:t>
            </a:r>
          </a:p>
        </p:txBody>
      </p:sp>
      <p:sp>
        <p:nvSpPr>
          <p:cNvPr id="3" name="Text Placeholder 2"/>
          <p:cNvSpPr>
            <a:spLocks noGrp="1"/>
          </p:cNvSpPr>
          <p:nvPr>
            <p:ph type="body" idx="1"/>
          </p:nvPr>
        </p:nvSpPr>
        <p:spPr>
          <a:xfrm>
            <a:off x="0" y="5903260"/>
            <a:ext cx="9143999" cy="938182"/>
          </a:xfrm>
        </p:spPr>
        <p:txBody>
          <a:bodyPr/>
          <a:lstStyle/>
          <a:p>
            <a:r>
              <a:rPr lang="ar-EG" sz="3200" dirty="0">
                <a:solidFill>
                  <a:schemeClr val="lt1"/>
                </a:solidFill>
              </a:rPr>
              <a:t>شيري نيه ماريا : خين أوو شيري إفؤواب</a:t>
            </a:r>
            <a:r>
              <a:rPr lang="en-US" sz="3200" dirty="0">
                <a:solidFill>
                  <a:schemeClr val="lt1"/>
                </a:solidFill>
              </a:rPr>
              <a:t> :</a:t>
            </a:r>
            <a:r>
              <a:rPr lang="ar-EG" sz="3200" dirty="0">
                <a:solidFill>
                  <a:schemeClr val="lt1"/>
                </a:solidFill>
              </a:rPr>
              <a:t>شيري نيه : ماريا إثماف إم في إثؤواب</a:t>
            </a:r>
          </a:p>
        </p:txBody>
      </p:sp>
      <p:sp>
        <p:nvSpPr>
          <p:cNvPr id="5" name="Text Placeholder 4"/>
          <p:cNvSpPr>
            <a:spLocks noGrp="1"/>
          </p:cNvSpPr>
          <p:nvPr>
            <p:ph type="body" sz="quarter" idx="3"/>
          </p:nvPr>
        </p:nvSpPr>
        <p:spPr>
          <a:xfrm>
            <a:off x="0" y="4935072"/>
            <a:ext cx="9144000" cy="968187"/>
          </a:xfrm>
        </p:spPr>
        <p:txBody>
          <a:bodyPr/>
          <a:lstStyle/>
          <a:p>
            <a:pPr>
              <a:spcBef>
                <a:spcPts val="0"/>
              </a:spcBef>
            </a:pPr>
            <a:r>
              <a:rPr lang="en-US" sz="3600" dirty="0"/>
              <a:t>&lt;ere ne Maria@ </a:t>
            </a:r>
            <a:r>
              <a:rPr lang="en-US" sz="3600" dirty="0" err="1"/>
              <a:t>qen</a:t>
            </a:r>
            <a:r>
              <a:rPr lang="en-US" sz="3600" dirty="0"/>
              <a:t> </a:t>
            </a:r>
            <a:r>
              <a:rPr lang="en-US" sz="3600" dirty="0" err="1"/>
              <a:t>ou,ere</a:t>
            </a:r>
            <a:r>
              <a:rPr lang="en-US" sz="3600" dirty="0"/>
              <a:t> </a:t>
            </a:r>
            <a:r>
              <a:rPr lang="en-US" sz="3600" dirty="0" err="1"/>
              <a:t>efouab</a:t>
            </a:r>
            <a:r>
              <a:rPr lang="en-US" sz="3600" dirty="0"/>
              <a:t>@ ,ere ne Maria@</a:t>
            </a:r>
          </a:p>
          <a:p>
            <a:pPr>
              <a:spcBef>
                <a:spcPts val="0"/>
              </a:spcBef>
            </a:pPr>
            <a:r>
              <a:rPr lang="en-US" sz="3600" dirty="0"/>
              <a:t> `;</a:t>
            </a:r>
            <a:r>
              <a:rPr lang="en-US" sz="3600" dirty="0" err="1"/>
              <a:t>mav</a:t>
            </a:r>
            <a:r>
              <a:rPr lang="en-US" sz="3600" dirty="0"/>
              <a:t> `</a:t>
            </a:r>
            <a:r>
              <a:rPr lang="en-US" sz="3600" dirty="0" err="1"/>
              <a:t>mfye;ouab</a:t>
            </a:r>
            <a:endParaRPr lang="en-US" sz="3600" dirty="0"/>
          </a:p>
        </p:txBody>
      </p:sp>
    </p:spTree>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362108"/>
            <a:ext cx="9144000" cy="801563"/>
          </a:xfrm>
        </p:spPr>
        <p:txBody>
          <a:bodyPr>
            <a:normAutofit/>
          </a:bodyPr>
          <a:lstStyle/>
          <a:p>
            <a:r>
              <a:rPr lang="ar-EG" sz="4400" dirty="0"/>
              <a:t>ربنا وإلهنا ومخلصنا وملكنا كلنا</a:t>
            </a:r>
            <a:endParaRPr lang="en-US" sz="44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a:xfrm>
            <a:off x="0" y="6212541"/>
            <a:ext cx="9143999" cy="645459"/>
          </a:xfrm>
        </p:spPr>
        <p:txBody>
          <a:bodyPr/>
          <a:lstStyle/>
          <a:p>
            <a:r>
              <a:rPr lang="ar-EG" sz="3500" dirty="0"/>
              <a:t>بين شويس أووه بيننوتى أووه بين سوتير أووه بين أورو تيرين</a:t>
            </a:r>
            <a:endParaRPr lang="en-US" sz="35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a:xfrm>
            <a:off x="0" y="5163671"/>
            <a:ext cx="9144000" cy="1048870"/>
          </a:xfrm>
        </p:spPr>
        <p:txBody>
          <a:bodyPr/>
          <a:lstStyle/>
          <a:p>
            <a:r>
              <a:rPr lang="en-US" sz="4000" dirty="0"/>
              <a:t>Pen[</a:t>
            </a:r>
            <a:r>
              <a:rPr lang="en-US" sz="4000" dirty="0" err="1"/>
              <a:t>oic</a:t>
            </a:r>
            <a:r>
              <a:rPr lang="en-US" sz="4000" dirty="0"/>
              <a:t> </a:t>
            </a:r>
            <a:r>
              <a:rPr lang="en-US" sz="4000" dirty="0" err="1"/>
              <a:t>ouoh</a:t>
            </a:r>
            <a:r>
              <a:rPr lang="en-US" sz="4000" dirty="0"/>
              <a:t> </a:t>
            </a:r>
            <a:r>
              <a:rPr lang="en-US" sz="4000" dirty="0" err="1"/>
              <a:t>Pennou</a:t>
            </a:r>
            <a:r>
              <a:rPr lang="en-US" sz="4000" dirty="0"/>
              <a:t>] </a:t>
            </a:r>
            <a:r>
              <a:rPr lang="en-US" sz="4000" dirty="0" err="1"/>
              <a:t>ouoh</a:t>
            </a:r>
            <a:r>
              <a:rPr lang="en-US" sz="4000" dirty="0"/>
              <a:t> </a:t>
            </a:r>
            <a:r>
              <a:rPr lang="en-US" sz="4000" dirty="0" err="1"/>
              <a:t>Pencwtyr</a:t>
            </a:r>
            <a:r>
              <a:rPr lang="en-US" sz="4000" dirty="0"/>
              <a:t> </a:t>
            </a:r>
            <a:r>
              <a:rPr lang="en-US" sz="4000" dirty="0" err="1"/>
              <a:t>ouoh</a:t>
            </a:r>
            <a:r>
              <a:rPr lang="en-US" sz="4000" dirty="0"/>
              <a:t> </a:t>
            </a:r>
            <a:r>
              <a:rPr lang="en-US" sz="4000" dirty="0" err="1"/>
              <a:t>Penouro</a:t>
            </a:r>
            <a:r>
              <a:rPr lang="en-US" sz="4000" dirty="0"/>
              <a:t> </a:t>
            </a:r>
            <a:r>
              <a:rPr lang="en-US" sz="4000" dirty="0" err="1"/>
              <a:t>tyren</a:t>
            </a:r>
            <a:endParaRPr lang="en-US" sz="4000" dirty="0"/>
          </a:p>
        </p:txBody>
      </p:sp>
    </p:spTree>
    <p:extLst>
      <p:ext uri="{BB962C8B-B14F-4D97-AF65-F5344CB8AC3E}">
        <p14:creationId xmlns:p14="http://schemas.microsoft.com/office/powerpoint/2010/main" val="40491620"/>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p:txBody>
          <a:bodyPr/>
          <a:lstStyle/>
          <a:p>
            <a:r>
              <a:rPr lang="ar-EG" dirty="0"/>
              <a:t>يسوع المسيح، إبن الله الحي الذي له المجد إلى الأبد.</a:t>
            </a:r>
            <a:endParaRPr lang="en-US"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a:xfrm>
            <a:off x="0" y="6212541"/>
            <a:ext cx="9143999" cy="645459"/>
          </a:xfrm>
        </p:spPr>
        <p:txBody>
          <a:bodyPr anchor="ctr"/>
          <a:lstStyle/>
          <a:p>
            <a:r>
              <a:rPr lang="ar-EG" sz="3000" dirty="0"/>
              <a:t>إيسوس بى اخرستوس ابشيرى إم افنوتى ات أونخ بى أوؤوناف شا اينيه</a:t>
            </a:r>
            <a:endParaRPr lang="en-US" sz="3000"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a:xfrm>
            <a:off x="0" y="5044465"/>
            <a:ext cx="9144000" cy="1168075"/>
          </a:xfrm>
        </p:spPr>
        <p:txBody>
          <a:bodyPr/>
          <a:lstStyle/>
          <a:p>
            <a:r>
              <a:rPr lang="en-US" sz="4000" dirty="0" err="1"/>
              <a:t>Iycouc</a:t>
            </a:r>
            <a:r>
              <a:rPr lang="en-US" sz="4000" dirty="0"/>
              <a:t> Pi`,</a:t>
            </a:r>
            <a:r>
              <a:rPr lang="en-US" sz="4000" dirty="0" err="1"/>
              <a:t>rictoc</a:t>
            </a:r>
            <a:r>
              <a:rPr lang="en-US" sz="4000" dirty="0"/>
              <a:t> `</a:t>
            </a:r>
            <a:r>
              <a:rPr lang="en-US" sz="4000" dirty="0" err="1"/>
              <a:t>Psyri</a:t>
            </a:r>
            <a:r>
              <a:rPr lang="en-US" sz="4000" dirty="0"/>
              <a:t> `</a:t>
            </a:r>
            <a:r>
              <a:rPr lang="en-US" sz="4000" dirty="0" err="1"/>
              <a:t>m`Vnou</a:t>
            </a:r>
            <a:r>
              <a:rPr lang="en-US" sz="4000" dirty="0"/>
              <a:t>] </a:t>
            </a:r>
            <a:r>
              <a:rPr lang="en-US" sz="4000" dirty="0" err="1"/>
              <a:t>etonq</a:t>
            </a:r>
            <a:r>
              <a:rPr lang="en-US" sz="4000" dirty="0"/>
              <a:t> </a:t>
            </a:r>
            <a:r>
              <a:rPr lang="en-US" sz="4000" dirty="0" err="1"/>
              <a:t>pi`wou</a:t>
            </a:r>
            <a:r>
              <a:rPr lang="en-US" sz="4000" dirty="0"/>
              <a:t> </a:t>
            </a:r>
            <a:r>
              <a:rPr lang="en-US" sz="4000" dirty="0" err="1"/>
              <a:t>naf</a:t>
            </a:r>
            <a:r>
              <a:rPr lang="en-US" sz="4000" dirty="0"/>
              <a:t> </a:t>
            </a:r>
            <a:r>
              <a:rPr lang="en-US" sz="4000" dirty="0" err="1"/>
              <a:t>sa</a:t>
            </a:r>
            <a:r>
              <a:rPr lang="en-US" sz="4000" dirty="0"/>
              <a:t> `</a:t>
            </a:r>
            <a:r>
              <a:rPr lang="en-US" sz="4000" dirty="0" err="1"/>
              <a:t>eneh</a:t>
            </a:r>
            <a:r>
              <a:rPr lang="en-US" sz="4000" dirty="0"/>
              <a:t>.</a:t>
            </a:r>
          </a:p>
        </p:txBody>
      </p:sp>
    </p:spTree>
    <p:extLst>
      <p:ext uri="{BB962C8B-B14F-4D97-AF65-F5344CB8AC3E}">
        <p14:creationId xmlns:p14="http://schemas.microsoft.com/office/powerpoint/2010/main" val="2585895650"/>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a:xfrm>
            <a:off x="0" y="4362108"/>
            <a:ext cx="9144000" cy="788116"/>
          </a:xfrm>
        </p:spPr>
        <p:txBody>
          <a:bodyPr>
            <a:normAutofit/>
          </a:bodyPr>
          <a:lstStyle/>
          <a:p>
            <a:r>
              <a:rPr lang="ar-EG" sz="4400" dirty="0"/>
              <a:t>المجد لإلهنا</a:t>
            </a:r>
            <a:endParaRPr lang="en-US" sz="44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000" dirty="0"/>
              <a:t>بى أوؤو فا بيننوتى بى</a:t>
            </a:r>
            <a:endParaRPr lang="en-US" sz="40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150224"/>
            <a:ext cx="9144000" cy="898883"/>
          </a:xfrm>
        </p:spPr>
        <p:txBody>
          <a:bodyPr/>
          <a:lstStyle/>
          <a:p>
            <a:r>
              <a:rPr lang="it-IT" sz="4400" dirty="0"/>
              <a:t>Pi`wou va Pennou] pe</a:t>
            </a:r>
            <a:endParaRPr lang="en-US" sz="4400" dirty="0"/>
          </a:p>
        </p:txBody>
      </p:sp>
      <p:sp>
        <p:nvSpPr>
          <p:cNvPr id="6" name="TextBox 5">
            <a:extLst>
              <a:ext uri="{FF2B5EF4-FFF2-40B4-BE49-F238E27FC236}">
                <a16:creationId xmlns:a16="http://schemas.microsoft.com/office/drawing/2014/main" id="{412D104C-11EA-4ADD-B578-370B96A73A13}"/>
              </a:ext>
            </a:extLst>
          </p:cNvPr>
          <p:cNvSpPr txBox="1"/>
          <p:nvPr/>
        </p:nvSpPr>
        <p:spPr>
          <a:xfrm>
            <a:off x="1143000" y="3715777"/>
            <a:ext cx="6858000" cy="646331"/>
          </a:xfrm>
          <a:prstGeom prst="rect">
            <a:avLst/>
          </a:prstGeom>
          <a:noFill/>
        </p:spPr>
        <p:txBody>
          <a:bodyPr wrap="square">
            <a:spAutoFit/>
          </a:bodyPr>
          <a:lstStyle/>
          <a:p>
            <a:pPr algn="ctr" rtl="1" eaLnBrk="1" hangingPunct="1">
              <a:spcBef>
                <a:spcPct val="20000"/>
              </a:spcBef>
            </a:pPr>
            <a:r>
              <a:rPr lang="ar-EG" altLang="en-US" sz="3600" b="1" u="sng" dirty="0">
                <a:solidFill>
                  <a:srgbClr val="FFC000"/>
                </a:solidFill>
                <a:latin typeface="Traditional Arabic" panose="02020603050405020304" pitchFamily="18" charset="-78"/>
                <a:cs typeface="Times New Roman" panose="02020603050405020304" pitchFamily="18" charset="0"/>
              </a:rPr>
              <a:t>ثم يُقرأ الإنجيل باللغة القبطية و بعدها</a:t>
            </a:r>
          </a:p>
        </p:txBody>
      </p:sp>
    </p:spTree>
    <p:extLst>
      <p:ext uri="{BB962C8B-B14F-4D97-AF65-F5344CB8AC3E}">
        <p14:creationId xmlns:p14="http://schemas.microsoft.com/office/powerpoint/2010/main" val="1671083907"/>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p:txBody>
          <a:bodyPr>
            <a:noAutofit/>
          </a:bodyPr>
          <a:lstStyle/>
          <a:p>
            <a:r>
              <a:rPr lang="ar-EG" sz="5400" dirty="0"/>
              <a:t>المجد لك يا رب.</a:t>
            </a:r>
            <a:endParaRPr lang="en-US" sz="54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400" dirty="0"/>
              <a:t>ذوكصاصى كيريه</a:t>
            </a:r>
            <a:endParaRPr lang="en-US" sz="44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205607"/>
            <a:ext cx="9144000" cy="682357"/>
          </a:xfrm>
        </p:spPr>
        <p:txBody>
          <a:bodyPr/>
          <a:lstStyle/>
          <a:p>
            <a:r>
              <a:rPr lang="en-US" sz="4800" dirty="0"/>
              <a:t>Doxa ci </a:t>
            </a:r>
            <a:r>
              <a:rPr lang="en-US" sz="4800" dirty="0" err="1"/>
              <a:t>Kurie</a:t>
            </a:r>
            <a:r>
              <a:rPr lang="en-US" sz="4800" dirty="0"/>
              <a:t>.</a:t>
            </a:r>
          </a:p>
        </p:txBody>
      </p:sp>
    </p:spTree>
    <p:extLst>
      <p:ext uri="{BB962C8B-B14F-4D97-AF65-F5344CB8AC3E}">
        <p14:creationId xmlns:p14="http://schemas.microsoft.com/office/powerpoint/2010/main" val="1147543075"/>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من مزامير و ابينا داود النبي بركاته على جميعنا</a:t>
            </a:r>
            <a:endParaRPr lang="en-US" sz="6600" dirty="0"/>
          </a:p>
        </p:txBody>
      </p:sp>
      <p:sp>
        <p:nvSpPr>
          <p:cNvPr id="3" name="TextBox 2">
            <a:hlinkClick r:id="rId2" action="ppaction://hlinksldjump"/>
            <a:extLst>
              <a:ext uri="{FF2B5EF4-FFF2-40B4-BE49-F238E27FC236}">
                <a16:creationId xmlns:a16="http://schemas.microsoft.com/office/drawing/2014/main" id="{685C8638-713A-4F9A-AEDE-031489913028}"/>
              </a:ext>
            </a:extLst>
          </p:cNvPr>
          <p:cNvSpPr txBox="1"/>
          <p:nvPr/>
        </p:nvSpPr>
        <p:spPr>
          <a:xfrm>
            <a:off x="7395882" y="3864078"/>
            <a:ext cx="1748118"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788529113"/>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a:xfrm>
            <a:off x="0" y="6049107"/>
            <a:ext cx="9143999" cy="808893"/>
          </a:xfrm>
        </p:spPr>
        <p:txBody>
          <a:bodyPr anchor="b">
            <a:normAutofit fontScale="92500" lnSpcReduction="20000"/>
          </a:bodyPr>
          <a:lstStyle/>
          <a:p>
            <a:r>
              <a:rPr lang="ar-EG" sz="6600" dirty="0"/>
              <a:t>الليلويا</a:t>
            </a:r>
          </a:p>
        </p:txBody>
      </p:sp>
      <p:sp>
        <p:nvSpPr>
          <p:cNvPr id="9" name="Text Placeholder 8"/>
          <p:cNvSpPr>
            <a:spLocks noGrp="1"/>
          </p:cNvSpPr>
          <p:nvPr>
            <p:ph type="body" sz="quarter" idx="3"/>
          </p:nvPr>
        </p:nvSpPr>
        <p:spPr/>
        <p:txBody>
          <a:bodyPr anchor="ctr"/>
          <a:lstStyle/>
          <a:p>
            <a:r>
              <a:rPr lang="en-US" sz="5400" dirty="0" err="1">
                <a:latin typeface="CS New Athanasius" panose="020B0500000000000000" pitchFamily="34" charset="0"/>
              </a:rPr>
              <a:t>Allyloui`a</a:t>
            </a:r>
            <a:endParaRPr lang="en-US" sz="5400" dirty="0">
              <a:latin typeface="CS New Athanasius" panose="020B0500000000000000" pitchFamily="34" charset="0"/>
            </a:endParaRPr>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870089" y="3889406"/>
            <a:ext cx="1273911"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182885122"/>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fontScale="90000"/>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3981663378"/>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fontScale="90000"/>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2892538263"/>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fontScale="90000"/>
          </a:bodyPr>
          <a:lstStyle/>
          <a:p>
            <a:r>
              <a:rPr lang="ar-EG" dirty="0"/>
              <a:t>يا أبانا القديس البطريرك البابا أنبا (...) وشريكة في الخدمة الرسولية أبينا المطران أنبا (...) الرب يحفظ حياتكما</a:t>
            </a:r>
            <a:endParaRPr lang="en-US" dirty="0"/>
          </a:p>
        </p:txBody>
      </p:sp>
    </p:spTree>
    <p:extLst>
      <p:ext uri="{BB962C8B-B14F-4D97-AF65-F5344CB8AC3E}">
        <p14:creationId xmlns:p14="http://schemas.microsoft.com/office/powerpoint/2010/main" val="1797322428"/>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2514599"/>
          </a:xfrm>
        </p:spPr>
        <p:txBody>
          <a:bodyPr>
            <a:noAutofit/>
          </a:bodyPr>
          <a:lstStyle/>
          <a:p>
            <a:pPr>
              <a:lnSpc>
                <a:spcPct val="100000"/>
              </a:lnSpc>
            </a:pPr>
            <a:r>
              <a:rPr lang="ar-EG" sz="5000" dirty="0"/>
              <a:t>مبارك الآتي باسم الرب ربنا وإلهنا ومخلصنا وملكنا كلنا يسوع المسيح ابن الله الحي الذى له المجد الدائم إلى الأبد أمين</a:t>
            </a:r>
            <a:endParaRPr lang="en-US" sz="5000"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6" y="3927756"/>
            <a:ext cx="1394934"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1859450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4000" dirty="0"/>
              <a:t>&lt;ere </a:t>
            </a:r>
            <a:r>
              <a:rPr lang="en-US" sz="4000" dirty="0" err="1"/>
              <a:t>Mi,ayl</a:t>
            </a:r>
            <a:r>
              <a:rPr lang="en-US" sz="4000" dirty="0"/>
              <a:t>@ </a:t>
            </a:r>
            <a:r>
              <a:rPr lang="en-US" sz="4000" dirty="0" err="1"/>
              <a:t>pinis</a:t>
            </a:r>
            <a:r>
              <a:rPr lang="en-US" sz="4000" dirty="0"/>
              <a:t>] `</a:t>
            </a:r>
            <a:r>
              <a:rPr lang="en-US" sz="4000" dirty="0" err="1"/>
              <a:t>nar,yaggeloc</a:t>
            </a:r>
            <a:endParaRPr lang="en-US" sz="6600" dirty="0"/>
          </a:p>
        </p:txBody>
      </p:sp>
    </p:spTree>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9C4D-5A21-4C89-9825-33A83CE27589}"/>
              </a:ext>
            </a:extLst>
          </p:cNvPr>
          <p:cNvSpPr>
            <a:spLocks noGrp="1"/>
          </p:cNvSpPr>
          <p:nvPr>
            <p:ph type="title"/>
          </p:nvPr>
        </p:nvSpPr>
        <p:spPr>
          <a:xfrm>
            <a:off x="-1" y="4311099"/>
            <a:ext cx="9144000" cy="682358"/>
          </a:xfrm>
        </p:spPr>
        <p:txBody>
          <a:bodyPr/>
          <a:lstStyle/>
          <a:p>
            <a:r>
              <a:rPr lang="ar-EG" sz="3200" b="1" kern="1200" dirty="0">
                <a:solidFill>
                  <a:schemeClr val="bg1"/>
                </a:solidFill>
                <a:latin typeface="Times New Roman" pitchFamily="18" charset="0"/>
                <a:ea typeface="+mn-ea"/>
                <a:cs typeface="Times New Roman" pitchFamily="18" charset="0"/>
              </a:rPr>
              <a:t>لأنها مكرمة جداً، علامة صليب، يسوع المسيح الملك، إلهنا الحقيقي.</a:t>
            </a:r>
            <a:endParaRPr lang="en-GB" dirty="0"/>
          </a:p>
        </p:txBody>
      </p:sp>
      <p:sp>
        <p:nvSpPr>
          <p:cNvPr id="3" name="Text Placeholder 2">
            <a:extLst>
              <a:ext uri="{FF2B5EF4-FFF2-40B4-BE49-F238E27FC236}">
                <a16:creationId xmlns:a16="http://schemas.microsoft.com/office/drawing/2014/main" id="{679F35F6-61CF-42AA-9B8E-F4809A962199}"/>
              </a:ext>
            </a:extLst>
          </p:cNvPr>
          <p:cNvSpPr>
            <a:spLocks noGrp="1"/>
          </p:cNvSpPr>
          <p:nvPr>
            <p:ph type="body" idx="1"/>
          </p:nvPr>
        </p:nvSpPr>
        <p:spPr>
          <a:xfrm>
            <a:off x="-1" y="5802350"/>
            <a:ext cx="9143999" cy="1055651"/>
          </a:xfrm>
        </p:spPr>
        <p:txBody>
          <a:bodyPr/>
          <a:lstStyle/>
          <a:p>
            <a:pPr>
              <a:spcBef>
                <a:spcPts val="0"/>
              </a:spcBef>
            </a:pPr>
            <a:r>
              <a:rPr lang="ar-EG" sz="3600" b="1" kern="1200" dirty="0">
                <a:solidFill>
                  <a:schemeClr val="bg1"/>
                </a:solidFill>
                <a:latin typeface="Times New Roman" pitchFamily="18" charset="0"/>
                <a:ea typeface="+mn-ea"/>
                <a:cs typeface="Times New Roman" pitchFamily="18" charset="0"/>
              </a:rPr>
              <a:t>إفتايوت غار إيماشو : إن ﭽيه بيميني إنتيه بي إستاﭬروس : </a:t>
            </a:r>
          </a:p>
          <a:p>
            <a:pPr>
              <a:spcBef>
                <a:spcPts val="0"/>
              </a:spcBef>
            </a:pPr>
            <a:r>
              <a:rPr lang="ar-EG" sz="3600" b="1" kern="1200" dirty="0">
                <a:solidFill>
                  <a:schemeClr val="bg1"/>
                </a:solidFill>
                <a:latin typeface="Times New Roman" pitchFamily="18" charset="0"/>
                <a:ea typeface="+mn-ea"/>
                <a:cs typeface="Times New Roman" pitchFamily="18" charset="0"/>
              </a:rPr>
              <a:t>إنتيه إيسوس بيخريستوس إب أورو : بين نوتي إن اليثينوس.</a:t>
            </a:r>
            <a:endParaRPr lang="en-GB" sz="3600" dirty="0"/>
          </a:p>
        </p:txBody>
      </p:sp>
      <p:sp>
        <p:nvSpPr>
          <p:cNvPr id="4" name="Text Placeholder 3">
            <a:extLst>
              <a:ext uri="{FF2B5EF4-FFF2-40B4-BE49-F238E27FC236}">
                <a16:creationId xmlns:a16="http://schemas.microsoft.com/office/drawing/2014/main" id="{AF5569FC-30C4-482B-94D6-C764ADF9800F}"/>
              </a:ext>
            </a:extLst>
          </p:cNvPr>
          <p:cNvSpPr>
            <a:spLocks noGrp="1"/>
          </p:cNvSpPr>
          <p:nvPr>
            <p:ph type="body" sz="quarter" idx="3"/>
          </p:nvPr>
        </p:nvSpPr>
        <p:spPr>
          <a:xfrm>
            <a:off x="-2" y="4993457"/>
            <a:ext cx="9144000" cy="808893"/>
          </a:xfrm>
        </p:spPr>
        <p:txBody>
          <a:bodyPr anchor="ctr"/>
          <a:lstStyle/>
          <a:p>
            <a:pPr>
              <a:lnSpc>
                <a:spcPct val="80000"/>
              </a:lnSpc>
              <a:spcBef>
                <a:spcPts val="0"/>
              </a:spcBef>
            </a:pPr>
            <a:r>
              <a:rPr lang="pt-BR" altLang="en-US" sz="3500" dirty="0">
                <a:latin typeface="CS New Athanasius" panose="020B0500000000000000" pitchFamily="34" charset="0"/>
                <a:cs typeface="Times New Roman" panose="02020603050405020304" pitchFamily="18" charset="0"/>
              </a:rPr>
              <a:t>Ftai`yout gar `emasw@ `nje pimyuni `nte</a:t>
            </a:r>
            <a:r>
              <a:rPr lang="ar-EG" altLang="en-US" sz="3500" dirty="0">
                <a:latin typeface="CS New Athanasius" panose="020B0500000000000000" pitchFamily="34" charset="0"/>
                <a:cs typeface="Times New Roman" panose="02020603050405020304" pitchFamily="18" charset="0"/>
              </a:rPr>
              <a:t> </a:t>
            </a:r>
            <a:r>
              <a:rPr lang="pt-BR" altLang="en-US" sz="3500" dirty="0">
                <a:latin typeface="CS New Athanasius" panose="020B0500000000000000" pitchFamily="34" charset="0"/>
                <a:cs typeface="Times New Roman" panose="02020603050405020304" pitchFamily="18" charset="0"/>
              </a:rPr>
              <a:t>pi`ctauroc@</a:t>
            </a:r>
            <a:endParaRPr lang="ar-EG" altLang="en-US" sz="3500" dirty="0">
              <a:latin typeface="CS New Athanasius" panose="020B0500000000000000" pitchFamily="34" charset="0"/>
              <a:cs typeface="Times New Roman" panose="02020603050405020304" pitchFamily="18" charset="0"/>
            </a:endParaRPr>
          </a:p>
          <a:p>
            <a:pPr>
              <a:lnSpc>
                <a:spcPct val="80000"/>
              </a:lnSpc>
              <a:spcBef>
                <a:spcPts val="0"/>
              </a:spcBef>
            </a:pPr>
            <a:r>
              <a:rPr kumimoji="0" lang="en-US"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a:t>
            </a:r>
            <a:r>
              <a:rPr kumimoji="0" lang="pt-BR"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nte Iycouc Pi`,rictoc `pouro@ pennou] `n`aly;inoc.</a:t>
            </a:r>
            <a:endParaRPr lang="en-GB" sz="3500" dirty="0"/>
          </a:p>
        </p:txBody>
      </p:sp>
    </p:spTree>
    <p:extLst>
      <p:ext uri="{BB962C8B-B14F-4D97-AF65-F5344CB8AC3E}">
        <p14:creationId xmlns:p14="http://schemas.microsoft.com/office/powerpoint/2010/main" val="1742932129"/>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951-EE50-48D4-BE01-C492A76A59A3}"/>
              </a:ext>
            </a:extLst>
          </p:cNvPr>
          <p:cNvSpPr>
            <a:spLocks noGrp="1"/>
          </p:cNvSpPr>
          <p:nvPr>
            <p:ph type="title"/>
          </p:nvPr>
        </p:nvSpPr>
        <p:spPr>
          <a:xfrm>
            <a:off x="0" y="4311099"/>
            <a:ext cx="9144000" cy="543290"/>
          </a:xfrm>
        </p:spPr>
        <p:txBody>
          <a:bodyPr/>
          <a:lstStyle/>
          <a:p>
            <a:r>
              <a:rPr lang="ar-EG" sz="3000" b="1" kern="1200" dirty="0">
                <a:solidFill>
                  <a:schemeClr val="bg1"/>
                </a:solidFill>
                <a:latin typeface="Times New Roman" pitchFamily="18" charset="0"/>
                <a:ea typeface="+mn-ea"/>
                <a:cs typeface="Times New Roman" pitchFamily="18" charset="0"/>
              </a:rPr>
              <a:t>من قِبل صليبِهِ،</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و قيامته المُقدسة،</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ردَّ الإنسان،</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مرة أخري إلى الفردوس.</a:t>
            </a:r>
            <a:endParaRPr lang="en-GB" sz="3000" dirty="0"/>
          </a:p>
        </p:txBody>
      </p:sp>
      <p:sp>
        <p:nvSpPr>
          <p:cNvPr id="3" name="Text Placeholder 2">
            <a:extLst>
              <a:ext uri="{FF2B5EF4-FFF2-40B4-BE49-F238E27FC236}">
                <a16:creationId xmlns:a16="http://schemas.microsoft.com/office/drawing/2014/main" id="{5A6C16AA-6867-4613-9365-EBAAA231AC0D}"/>
              </a:ext>
            </a:extLst>
          </p:cNvPr>
          <p:cNvSpPr>
            <a:spLocks noGrp="1"/>
          </p:cNvSpPr>
          <p:nvPr>
            <p:ph type="body" idx="1"/>
          </p:nvPr>
        </p:nvSpPr>
        <p:spPr>
          <a:xfrm>
            <a:off x="-1" y="5827545"/>
            <a:ext cx="9143999" cy="1030455"/>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endParaRPr lang="en-US" sz="3200" b="1" kern="1200" dirty="0">
              <a:solidFill>
                <a:schemeClr val="bg1"/>
              </a:solidFill>
              <a:latin typeface="Times New Roman" pitchFamily="18" charset="0"/>
              <a:ea typeface="+mn-ea"/>
              <a:cs typeface="Times New Roman" pitchFamily="18" charset="0"/>
            </a:endParaRP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CEAAC066-E02B-42F9-8557-78FDA835EE9F}"/>
              </a:ext>
            </a:extLst>
          </p:cNvPr>
          <p:cNvSpPr>
            <a:spLocks noGrp="1"/>
          </p:cNvSpPr>
          <p:nvPr>
            <p:ph type="body" sz="quarter" idx="3"/>
          </p:nvPr>
        </p:nvSpPr>
        <p:spPr>
          <a:xfrm>
            <a:off x="-2" y="4886252"/>
            <a:ext cx="9144000" cy="909430"/>
          </a:xfrm>
        </p:spPr>
        <p:txBody>
          <a:bodyPr anchor="t"/>
          <a:lstStyle/>
          <a:p>
            <a:pPr>
              <a:lnSpc>
                <a:spcPct val="80000"/>
              </a:lnSpc>
              <a:spcBef>
                <a:spcPts val="0"/>
              </a:spcBef>
            </a:pPr>
            <a:r>
              <a:rPr lang="it-IT" sz="3400" b="0" i="0" u="none" strike="noStrike" dirty="0">
                <a:effectLst/>
                <a:latin typeface="CS New Athanasius" pitchFamily="34" charset="0"/>
              </a:rPr>
              <a:t>Ebol hiten pef`ctauroc @ nem tef`anactacic e;ouab@ </a:t>
            </a:r>
            <a:r>
              <a:rPr lang="it-IT" sz="3600" b="0" i="0" u="none" strike="noStrike" dirty="0">
                <a:effectLst/>
                <a:latin typeface="CS New Athanasius" pitchFamily="34" charset="0"/>
              </a:rPr>
              <a:t>aftac;o `mpirwmi `nkecop@ `eqoun `epiparadicoc.</a:t>
            </a:r>
            <a:endParaRPr lang="en-GB" dirty="0"/>
          </a:p>
        </p:txBody>
      </p:sp>
    </p:spTree>
    <p:extLst>
      <p:ext uri="{BB962C8B-B14F-4D97-AF65-F5344CB8AC3E}">
        <p14:creationId xmlns:p14="http://schemas.microsoft.com/office/powerpoint/2010/main" val="91446028"/>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0365-8047-4FAE-A9C3-3B2B0C189077}"/>
              </a:ext>
            </a:extLst>
          </p:cNvPr>
          <p:cNvSpPr>
            <a:spLocks noGrp="1"/>
          </p:cNvSpPr>
          <p:nvPr>
            <p:ph type="title"/>
          </p:nvPr>
        </p:nvSpPr>
        <p:spPr>
          <a:xfrm>
            <a:off x="0" y="4311099"/>
            <a:ext cx="9144000" cy="597078"/>
          </a:xfrm>
        </p:spPr>
        <p:txBody>
          <a:bodyPr/>
          <a:lstStyle/>
          <a:p>
            <a:r>
              <a:rPr lang="ar-EG" sz="2800" b="1" kern="1200" dirty="0">
                <a:solidFill>
                  <a:schemeClr val="bg1"/>
                </a:solidFill>
                <a:latin typeface="Times New Roman" pitchFamily="18" charset="0"/>
                <a:ea typeface="+mn-ea"/>
                <a:cs typeface="Times New Roman" pitchFamily="18" charset="0"/>
              </a:rPr>
              <a:t>اطلبا من الرب عنا، ياسيدى الملك قسطنطين، وهيلانه الملكة، ليغفر لنا خطايانا.</a:t>
            </a:r>
            <a:endParaRPr lang="en-GB" sz="2800" dirty="0"/>
          </a:p>
        </p:txBody>
      </p:sp>
      <p:sp>
        <p:nvSpPr>
          <p:cNvPr id="3" name="Text Placeholder 2">
            <a:extLst>
              <a:ext uri="{FF2B5EF4-FFF2-40B4-BE49-F238E27FC236}">
                <a16:creationId xmlns:a16="http://schemas.microsoft.com/office/drawing/2014/main" id="{19CBD39D-70FA-482F-ABC9-C4732879F1DA}"/>
              </a:ext>
            </a:extLst>
          </p:cNvPr>
          <p:cNvSpPr>
            <a:spLocks noGrp="1"/>
          </p:cNvSpPr>
          <p:nvPr>
            <p:ph type="body" idx="1"/>
          </p:nvPr>
        </p:nvSpPr>
        <p:spPr>
          <a:xfrm>
            <a:off x="0" y="5923745"/>
            <a:ext cx="9143999" cy="934256"/>
          </a:xfrm>
        </p:spPr>
        <p:txBody>
          <a:bodyPr/>
          <a:lstStyle/>
          <a:p>
            <a:r>
              <a:rPr lang="ar-EG" sz="3200" b="1" kern="1200" dirty="0">
                <a:solidFill>
                  <a:schemeClr val="bg1"/>
                </a:solidFill>
                <a:latin typeface="Times New Roman" pitchFamily="18" charset="0"/>
                <a:ea typeface="+mn-ea"/>
                <a:cs typeface="Times New Roman" pitchFamily="18" charset="0"/>
              </a:rPr>
              <a:t>طوبه إمبشويس إإهرى إيجون: باشويس إبؤورو كوستانتينوس: نيم إيلانى تى أورو: إنتيف كانين نوڤي نان إيڤول.</a:t>
            </a:r>
          </a:p>
        </p:txBody>
      </p:sp>
      <p:sp>
        <p:nvSpPr>
          <p:cNvPr id="4" name="Text Placeholder 3">
            <a:extLst>
              <a:ext uri="{FF2B5EF4-FFF2-40B4-BE49-F238E27FC236}">
                <a16:creationId xmlns:a16="http://schemas.microsoft.com/office/drawing/2014/main" id="{AD6F8A07-131D-4EA3-AE64-FD23D75EFD85}"/>
              </a:ext>
            </a:extLst>
          </p:cNvPr>
          <p:cNvSpPr>
            <a:spLocks noGrp="1"/>
          </p:cNvSpPr>
          <p:nvPr>
            <p:ph type="body" sz="quarter" idx="3"/>
          </p:nvPr>
        </p:nvSpPr>
        <p:spPr>
          <a:xfrm>
            <a:off x="0" y="4908177"/>
            <a:ext cx="9144000" cy="1015567"/>
          </a:xfrm>
        </p:spPr>
        <p:txBody>
          <a:bodyPr anchor="ctr"/>
          <a:lstStyle/>
          <a:p>
            <a:pPr>
              <a:lnSpc>
                <a:spcPct val="80000"/>
              </a:lnSpc>
              <a:spcBef>
                <a:spcPts val="0"/>
              </a:spcBef>
            </a:pPr>
            <a:r>
              <a:rPr lang="it-IT" sz="3600" b="0" i="0" u="none" strike="noStrike" dirty="0">
                <a:effectLst/>
                <a:latin typeface="CS New Athanasius" pitchFamily="34" charset="0"/>
              </a:rPr>
              <a:t>T==w @ pa[oic `pouro Kwnctantinoc @</a:t>
            </a:r>
          </a:p>
          <a:p>
            <a:pPr>
              <a:lnSpc>
                <a:spcPct val="80000"/>
              </a:lnSpc>
              <a:spcBef>
                <a:spcPts val="0"/>
              </a:spcBef>
            </a:pPr>
            <a:r>
              <a:rPr lang="it-IT" sz="3600" b="0" i="0" u="none" strike="noStrike" dirty="0">
                <a:effectLst/>
                <a:latin typeface="CS New Athanasius" pitchFamily="34" charset="0"/>
              </a:rPr>
              <a:t> nem `Ylany ]ourw @ `ntef,a nennobi nan `ebol.</a:t>
            </a:r>
          </a:p>
        </p:txBody>
      </p:sp>
    </p:spTree>
    <p:extLst>
      <p:ext uri="{BB962C8B-B14F-4D97-AF65-F5344CB8AC3E}">
        <p14:creationId xmlns:p14="http://schemas.microsoft.com/office/powerpoint/2010/main" val="3867364011"/>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E797-F757-490D-9CCA-7CE70A2AAC46}"/>
              </a:ext>
            </a:extLst>
          </p:cNvPr>
          <p:cNvSpPr>
            <a:spLocks noGrp="1"/>
          </p:cNvSpPr>
          <p:nvPr>
            <p:ph type="title"/>
          </p:nvPr>
        </p:nvSpPr>
        <p:spPr>
          <a:xfrm>
            <a:off x="0" y="4342616"/>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السلام للعازر الذي اقامه، بعد أربعة أيام،</a:t>
            </a:r>
            <a:endParaRPr lang="en-GB" sz="4400" dirty="0"/>
          </a:p>
        </p:txBody>
      </p:sp>
      <p:sp>
        <p:nvSpPr>
          <p:cNvPr id="3" name="Text Placeholder 2">
            <a:extLst>
              <a:ext uri="{FF2B5EF4-FFF2-40B4-BE49-F238E27FC236}">
                <a16:creationId xmlns:a16="http://schemas.microsoft.com/office/drawing/2014/main" id="{E036AB48-C8F9-4847-96F3-ADF0C8C0475A}"/>
              </a:ext>
            </a:extLst>
          </p:cNvPr>
          <p:cNvSpPr>
            <a:spLocks noGrp="1"/>
          </p:cNvSpPr>
          <p:nvPr>
            <p:ph type="body" idx="1"/>
          </p:nvPr>
        </p:nvSpPr>
        <p:spPr>
          <a:xfrm>
            <a:off x="1" y="6175643"/>
            <a:ext cx="9143999" cy="682357"/>
          </a:xfrm>
        </p:spPr>
        <p:txBody>
          <a:bodyPr/>
          <a:lstStyle/>
          <a:p>
            <a:r>
              <a:rPr lang="ar-EG" sz="3300" b="1" kern="1200" dirty="0">
                <a:solidFill>
                  <a:schemeClr val="bg1"/>
                </a:solidFill>
                <a:latin typeface="Times New Roman" pitchFamily="18" charset="0"/>
                <a:ea typeface="+mn-ea"/>
                <a:cs typeface="Times New Roman" pitchFamily="18" charset="0"/>
              </a:rPr>
              <a:t>شيري لازاروس في ايطاف توونوسف: مينينسا افتوو ان ايهوأوو:</a:t>
            </a:r>
            <a:endParaRPr lang="en-GB" sz="3300" dirty="0"/>
          </a:p>
        </p:txBody>
      </p:sp>
      <p:sp>
        <p:nvSpPr>
          <p:cNvPr id="4" name="Text Placeholder 3">
            <a:extLst>
              <a:ext uri="{FF2B5EF4-FFF2-40B4-BE49-F238E27FC236}">
                <a16:creationId xmlns:a16="http://schemas.microsoft.com/office/drawing/2014/main" id="{7E8D52BA-563F-40D0-ADB8-B21A1CB161DA}"/>
              </a:ext>
            </a:extLst>
          </p:cNvPr>
          <p:cNvSpPr>
            <a:spLocks noGrp="1"/>
          </p:cNvSpPr>
          <p:nvPr>
            <p:ph type="body" sz="quarter" idx="3"/>
          </p:nvPr>
        </p:nvSpPr>
        <p:spPr>
          <a:xfrm>
            <a:off x="0" y="5124988"/>
            <a:ext cx="9144000" cy="1050656"/>
          </a:xfrm>
        </p:spPr>
        <p:txBody>
          <a:bodyPr anchor="ctr"/>
          <a:lstStyle/>
          <a:p>
            <a:r>
              <a:rPr lang="en-GB" sz="4000" dirty="0"/>
              <a:t>&lt;ere </a:t>
            </a:r>
            <a:r>
              <a:rPr lang="en-GB" sz="4000" dirty="0" err="1"/>
              <a:t>Lazaroc</a:t>
            </a:r>
            <a:r>
              <a:rPr lang="en-GB" sz="4000" dirty="0"/>
              <a:t> </a:t>
            </a:r>
            <a:r>
              <a:rPr lang="en-GB" sz="4000" dirty="0" err="1"/>
              <a:t>vyetaftounocf</a:t>
            </a:r>
            <a:r>
              <a:rPr lang="en-GB" sz="4000" dirty="0"/>
              <a:t>@ </a:t>
            </a:r>
            <a:r>
              <a:rPr lang="en-GB" sz="4000" dirty="0" err="1"/>
              <a:t>menenca</a:t>
            </a:r>
            <a:r>
              <a:rPr lang="en-GB" sz="4000" dirty="0"/>
              <a:t> `</a:t>
            </a:r>
            <a:r>
              <a:rPr lang="en-GB" sz="4000" dirty="0" err="1"/>
              <a:t>ftoou</a:t>
            </a:r>
            <a:r>
              <a:rPr lang="en-GB" sz="4000" dirty="0"/>
              <a:t> `</a:t>
            </a:r>
            <a:r>
              <a:rPr lang="en-GB" sz="4000" dirty="0" err="1"/>
              <a:t>n`ehoou</a:t>
            </a:r>
            <a:r>
              <a:rPr lang="en-GB" sz="4000" dirty="0"/>
              <a:t>@</a:t>
            </a:r>
          </a:p>
        </p:txBody>
      </p:sp>
    </p:spTree>
    <p:extLst>
      <p:ext uri="{BB962C8B-B14F-4D97-AF65-F5344CB8AC3E}">
        <p14:creationId xmlns:p14="http://schemas.microsoft.com/office/powerpoint/2010/main" val="3458840747"/>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5150-FA93-42EB-843C-CFD6CC6418F7}"/>
              </a:ext>
            </a:extLst>
          </p:cNvPr>
          <p:cNvSpPr>
            <a:spLocks noGrp="1"/>
          </p:cNvSpPr>
          <p:nvPr>
            <p:ph type="title"/>
          </p:nvPr>
        </p:nvSpPr>
        <p:spPr>
          <a:xfrm>
            <a:off x="0" y="4369511"/>
            <a:ext cx="9144000" cy="682358"/>
          </a:xfrm>
        </p:spPr>
        <p:txBody>
          <a:bodyPr>
            <a:normAutofit/>
          </a:bodyPr>
          <a:lstStyle/>
          <a:p>
            <a:r>
              <a:rPr lang="ar-EG" sz="4000" b="1" kern="1200" dirty="0">
                <a:solidFill>
                  <a:schemeClr val="bg1"/>
                </a:solidFill>
                <a:latin typeface="Times New Roman" pitchFamily="18" charset="0"/>
                <a:ea typeface="+mn-ea"/>
                <a:cs typeface="Times New Roman" pitchFamily="18" charset="0"/>
              </a:rPr>
              <a:t>أقم قلبي يا ربي يسوع، لقد قتلت الشر.</a:t>
            </a:r>
            <a:endParaRPr lang="en-GB" sz="4000" dirty="0"/>
          </a:p>
        </p:txBody>
      </p:sp>
      <p:sp>
        <p:nvSpPr>
          <p:cNvPr id="3" name="Text Placeholder 2">
            <a:extLst>
              <a:ext uri="{FF2B5EF4-FFF2-40B4-BE49-F238E27FC236}">
                <a16:creationId xmlns:a16="http://schemas.microsoft.com/office/drawing/2014/main" id="{3D1E0D7A-0D4F-4583-9CAE-BFC5DE47B02D}"/>
              </a:ext>
            </a:extLst>
          </p:cNvPr>
          <p:cNvSpPr>
            <a:spLocks noGrp="1"/>
          </p:cNvSpPr>
          <p:nvPr>
            <p:ph type="body" idx="1"/>
          </p:nvPr>
        </p:nvSpPr>
        <p:spPr>
          <a:xfrm>
            <a:off x="1" y="6104964"/>
            <a:ext cx="9143999" cy="753035"/>
          </a:xfrm>
        </p:spPr>
        <p:txBody>
          <a:bodyPr anchor="ctr"/>
          <a:lstStyle/>
          <a:p>
            <a:r>
              <a:rPr lang="ar-EG" b="1" kern="1200" dirty="0">
                <a:solidFill>
                  <a:schemeClr val="bg1"/>
                </a:solidFill>
                <a:latin typeface="Times New Roman" pitchFamily="18" charset="0"/>
                <a:ea typeface="+mn-ea"/>
                <a:cs typeface="Times New Roman" pitchFamily="18" charset="0"/>
              </a:rPr>
              <a:t>ماتوونوس باهيت باتشويس ايسوس: في ايطاف خوثفيف انجي بي بيتهوأوو.</a:t>
            </a:r>
            <a:endParaRPr lang="en-GB" dirty="0"/>
          </a:p>
        </p:txBody>
      </p:sp>
      <p:sp>
        <p:nvSpPr>
          <p:cNvPr id="4" name="Text Placeholder 3">
            <a:extLst>
              <a:ext uri="{FF2B5EF4-FFF2-40B4-BE49-F238E27FC236}">
                <a16:creationId xmlns:a16="http://schemas.microsoft.com/office/drawing/2014/main" id="{328D4C37-08DC-4CF7-AFAD-09844B14CD34}"/>
              </a:ext>
            </a:extLst>
          </p:cNvPr>
          <p:cNvSpPr>
            <a:spLocks noGrp="1"/>
          </p:cNvSpPr>
          <p:nvPr>
            <p:ph type="body" sz="quarter" idx="3"/>
          </p:nvPr>
        </p:nvSpPr>
        <p:spPr>
          <a:xfrm>
            <a:off x="0" y="5051870"/>
            <a:ext cx="9144000" cy="934256"/>
          </a:xfrm>
        </p:spPr>
        <p:txBody>
          <a:bodyPr anchor="t"/>
          <a:lstStyle/>
          <a:p>
            <a:r>
              <a:rPr lang="en-GB" dirty="0" err="1"/>
              <a:t>matounoc</a:t>
            </a:r>
            <a:r>
              <a:rPr lang="en-GB" dirty="0"/>
              <a:t> </a:t>
            </a:r>
            <a:r>
              <a:rPr lang="en-GB" dirty="0" err="1"/>
              <a:t>pahyt</a:t>
            </a:r>
            <a:r>
              <a:rPr lang="en-GB" dirty="0"/>
              <a:t> Pa=o=c I=y=c@ </a:t>
            </a:r>
            <a:r>
              <a:rPr lang="en-GB" dirty="0" err="1"/>
              <a:t>vy`etafqo;bef</a:t>
            </a:r>
            <a:r>
              <a:rPr lang="en-GB" dirty="0"/>
              <a:t> `</a:t>
            </a:r>
            <a:r>
              <a:rPr lang="en-GB" dirty="0" err="1"/>
              <a:t>nje</a:t>
            </a:r>
            <a:r>
              <a:rPr lang="en-GB" dirty="0"/>
              <a:t> </a:t>
            </a:r>
            <a:r>
              <a:rPr lang="en-GB" dirty="0" err="1"/>
              <a:t>pipethwou</a:t>
            </a:r>
            <a:r>
              <a:rPr lang="en-GB" dirty="0"/>
              <a:t>.</a:t>
            </a:r>
          </a:p>
        </p:txBody>
      </p:sp>
    </p:spTree>
    <p:extLst>
      <p:ext uri="{BB962C8B-B14F-4D97-AF65-F5344CB8AC3E}">
        <p14:creationId xmlns:p14="http://schemas.microsoft.com/office/powerpoint/2010/main" val="2115456721"/>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F0E-48E2-4020-8226-47A626F46AF3}"/>
              </a:ext>
            </a:extLst>
          </p:cNvPr>
          <p:cNvSpPr>
            <a:spLocks noGrp="1"/>
          </p:cNvSpPr>
          <p:nvPr>
            <p:ph type="title"/>
          </p:nvPr>
        </p:nvSpPr>
        <p:spPr>
          <a:xfrm>
            <a:off x="0" y="4356063"/>
            <a:ext cx="9144000" cy="565561"/>
          </a:xfrm>
        </p:spPr>
        <p:txBody>
          <a:bodyPr>
            <a:noAutofit/>
          </a:bodyPr>
          <a:lstStyle/>
          <a:p>
            <a:r>
              <a:rPr lang="ar-EG" sz="3300" b="1" kern="1200" dirty="0">
                <a:solidFill>
                  <a:schemeClr val="bg1"/>
                </a:solidFill>
                <a:latin typeface="Times New Roman" pitchFamily="18" charset="0"/>
                <a:ea typeface="+mn-ea"/>
                <a:cs typeface="Times New Roman" pitchFamily="18" charset="0"/>
              </a:rPr>
              <a:t>فقال زكا لربه، نصف الاموال، اعطيها يا سيدي، للمساكين بحرص.</a:t>
            </a:r>
            <a:endParaRPr lang="en-GB" sz="3300" dirty="0"/>
          </a:p>
        </p:txBody>
      </p:sp>
      <p:sp>
        <p:nvSpPr>
          <p:cNvPr id="3" name="Text Placeholder 2">
            <a:extLst>
              <a:ext uri="{FF2B5EF4-FFF2-40B4-BE49-F238E27FC236}">
                <a16:creationId xmlns:a16="http://schemas.microsoft.com/office/drawing/2014/main" id="{72FCCDE1-3038-4E0D-9545-15910F9A49E1}"/>
              </a:ext>
            </a:extLst>
          </p:cNvPr>
          <p:cNvSpPr>
            <a:spLocks noGrp="1"/>
          </p:cNvSpPr>
          <p:nvPr>
            <p:ph type="body" idx="1"/>
          </p:nvPr>
        </p:nvSpPr>
        <p:spPr>
          <a:xfrm>
            <a:off x="1" y="5806717"/>
            <a:ext cx="9143999" cy="1051283"/>
          </a:xfrm>
        </p:spPr>
        <p:txBody>
          <a:bodyPr anchor="ctr"/>
          <a:lstStyle/>
          <a:p>
            <a:r>
              <a:rPr lang="ar-EG" sz="3600" b="1" kern="1200" dirty="0">
                <a:solidFill>
                  <a:schemeClr val="bg1"/>
                </a:solidFill>
                <a:latin typeface="Times New Roman" pitchFamily="18" charset="0"/>
                <a:ea typeface="+mn-ea"/>
                <a:cs typeface="Times New Roman" pitchFamily="18" charset="0"/>
              </a:rPr>
              <a:t>إتفاشي إنى هيبا رخوندا: بي جي زيكّيؤس إمبيفتشويس: تي ناتيف أوذيسبوطا: إننى هيكي خين إشرويس.</a:t>
            </a:r>
          </a:p>
        </p:txBody>
      </p:sp>
      <p:sp>
        <p:nvSpPr>
          <p:cNvPr id="4" name="Text Placeholder 3">
            <a:extLst>
              <a:ext uri="{FF2B5EF4-FFF2-40B4-BE49-F238E27FC236}">
                <a16:creationId xmlns:a16="http://schemas.microsoft.com/office/drawing/2014/main" id="{E6570B1F-A473-4B1F-8BBC-488BCC88111C}"/>
              </a:ext>
            </a:extLst>
          </p:cNvPr>
          <p:cNvSpPr>
            <a:spLocks noGrp="1"/>
          </p:cNvSpPr>
          <p:nvPr>
            <p:ph type="body" sz="quarter" idx="3"/>
          </p:nvPr>
        </p:nvSpPr>
        <p:spPr>
          <a:xfrm>
            <a:off x="0" y="4921624"/>
            <a:ext cx="9144000" cy="885093"/>
          </a:xfrm>
        </p:spPr>
        <p:txBody>
          <a:bodyPr anchor="ctr"/>
          <a:lstStyle/>
          <a:p>
            <a:r>
              <a:rPr lang="en-GB" dirty="0" err="1"/>
              <a:t>Tvasi</a:t>
            </a:r>
            <a:r>
              <a:rPr lang="en-GB" dirty="0"/>
              <a:t> `</a:t>
            </a:r>
            <a:r>
              <a:rPr lang="en-GB" dirty="0" err="1"/>
              <a:t>nnihupar,wnta</a:t>
            </a:r>
            <a:r>
              <a:rPr lang="en-GB" dirty="0"/>
              <a:t>@ </a:t>
            </a:r>
            <a:r>
              <a:rPr lang="en-GB" dirty="0" err="1"/>
              <a:t>peje</a:t>
            </a:r>
            <a:r>
              <a:rPr lang="en-GB" dirty="0"/>
              <a:t> </a:t>
            </a:r>
            <a:r>
              <a:rPr lang="en-GB" dirty="0" err="1"/>
              <a:t>Zakkeoc</a:t>
            </a:r>
            <a:r>
              <a:rPr lang="en-GB" dirty="0"/>
              <a:t> `</a:t>
            </a:r>
            <a:r>
              <a:rPr lang="en-GB" dirty="0" err="1"/>
              <a:t>mpef</a:t>
            </a:r>
            <a:r>
              <a:rPr lang="en-GB" dirty="0"/>
              <a:t>=o=c@</a:t>
            </a:r>
            <a:r>
              <a:rPr lang="ar-EG" dirty="0"/>
              <a:t> </a:t>
            </a:r>
            <a:r>
              <a:rPr lang="en-GB" dirty="0"/>
              <a:t>]</a:t>
            </a:r>
            <a:r>
              <a:rPr lang="en-GB" dirty="0" err="1"/>
              <a:t>natyif</a:t>
            </a:r>
            <a:r>
              <a:rPr lang="en-GB" dirty="0"/>
              <a:t> `</a:t>
            </a:r>
            <a:r>
              <a:rPr lang="en-GB" dirty="0" err="1"/>
              <a:t>wdecpota</a:t>
            </a:r>
            <a:r>
              <a:rPr lang="en-GB" dirty="0"/>
              <a:t>@ `</a:t>
            </a:r>
            <a:r>
              <a:rPr lang="en-GB" dirty="0" err="1"/>
              <a:t>nnihyki</a:t>
            </a:r>
            <a:r>
              <a:rPr lang="en-GB" dirty="0"/>
              <a:t> </a:t>
            </a:r>
            <a:r>
              <a:rPr lang="en-GB" dirty="0" err="1"/>
              <a:t>qen</a:t>
            </a:r>
            <a:r>
              <a:rPr lang="en-GB" dirty="0"/>
              <a:t> `</a:t>
            </a:r>
            <a:r>
              <a:rPr lang="en-GB" dirty="0" err="1"/>
              <a:t>srwic</a:t>
            </a:r>
            <a:r>
              <a:rPr lang="en-GB" dirty="0"/>
              <a:t>.</a:t>
            </a:r>
          </a:p>
        </p:txBody>
      </p:sp>
    </p:spTree>
    <p:extLst>
      <p:ext uri="{BB962C8B-B14F-4D97-AF65-F5344CB8AC3E}">
        <p14:creationId xmlns:p14="http://schemas.microsoft.com/office/powerpoint/2010/main" val="2367632173"/>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4845-614D-46D8-9827-AE1157DC6895}"/>
              </a:ext>
            </a:extLst>
          </p:cNvPr>
          <p:cNvSpPr>
            <a:spLocks noGrp="1"/>
          </p:cNvSpPr>
          <p:nvPr>
            <p:ph type="title"/>
          </p:nvPr>
        </p:nvSpPr>
        <p:spPr>
          <a:xfrm>
            <a:off x="-1" y="4356063"/>
            <a:ext cx="9144000" cy="782371"/>
          </a:xfrm>
        </p:spPr>
        <p:txBody>
          <a:bodyPr>
            <a:noAutofit/>
          </a:bodyPr>
          <a:lstStyle/>
          <a:p>
            <a:r>
              <a:rPr lang="ar-EG" sz="4800" b="1" kern="1200" dirty="0">
                <a:solidFill>
                  <a:schemeClr val="bg1"/>
                </a:solidFill>
                <a:latin typeface="Times New Roman" pitchFamily="18" charset="0"/>
                <a:ea typeface="+mn-ea"/>
                <a:cs typeface="Times New Roman" pitchFamily="18" charset="0"/>
              </a:rPr>
              <a:t>اجاب الرب، إله القوات، </a:t>
            </a:r>
            <a:endParaRPr lang="en-GB" sz="4800" dirty="0"/>
          </a:p>
        </p:txBody>
      </p:sp>
      <p:sp>
        <p:nvSpPr>
          <p:cNvPr id="3" name="Text Placeholder 2">
            <a:extLst>
              <a:ext uri="{FF2B5EF4-FFF2-40B4-BE49-F238E27FC236}">
                <a16:creationId xmlns:a16="http://schemas.microsoft.com/office/drawing/2014/main" id="{36E1D4DB-E3AA-48E2-B1E9-80C401AE4094}"/>
              </a:ext>
            </a:extLst>
          </p:cNvPr>
          <p:cNvSpPr>
            <a:spLocks noGrp="1"/>
          </p:cNvSpPr>
          <p:nvPr>
            <p:ph type="body" idx="1"/>
          </p:nvPr>
        </p:nvSpPr>
        <p:spPr>
          <a:xfrm>
            <a:off x="1" y="6049107"/>
            <a:ext cx="9143999" cy="808893"/>
          </a:xfrm>
        </p:spPr>
        <p:txBody>
          <a:bodyPr anchor="ctr"/>
          <a:lstStyle/>
          <a:p>
            <a:pPr>
              <a:spcBef>
                <a:spcPts val="0"/>
              </a:spcBef>
            </a:pPr>
            <a:r>
              <a:rPr lang="ar-EG" sz="3200" b="1" kern="1200" dirty="0">
                <a:solidFill>
                  <a:schemeClr val="bg1"/>
                </a:solidFill>
                <a:latin typeface="Times New Roman" pitchFamily="18" charset="0"/>
                <a:ea typeface="+mn-ea"/>
                <a:cs typeface="Times New Roman" pitchFamily="18" charset="0"/>
              </a:rPr>
              <a:t>يس بي أوجاى أفشوبى ناك: بي جي إبتشويس إفنوتى إنتى نيجوم:</a:t>
            </a:r>
          </a:p>
        </p:txBody>
      </p:sp>
      <p:sp>
        <p:nvSpPr>
          <p:cNvPr id="4" name="Text Placeholder 3">
            <a:extLst>
              <a:ext uri="{FF2B5EF4-FFF2-40B4-BE49-F238E27FC236}">
                <a16:creationId xmlns:a16="http://schemas.microsoft.com/office/drawing/2014/main" id="{8A801B17-4308-4CA4-95C1-7E1FECB0D5F5}"/>
              </a:ext>
            </a:extLst>
          </p:cNvPr>
          <p:cNvSpPr>
            <a:spLocks noGrp="1"/>
          </p:cNvSpPr>
          <p:nvPr>
            <p:ph type="body" sz="quarter" idx="3"/>
          </p:nvPr>
        </p:nvSpPr>
        <p:spPr>
          <a:xfrm>
            <a:off x="0" y="5138434"/>
            <a:ext cx="9143999" cy="910674"/>
          </a:xfrm>
        </p:spPr>
        <p:txBody>
          <a:bodyPr anchor="ctr"/>
          <a:lstStyle/>
          <a:p>
            <a:pPr>
              <a:lnSpc>
                <a:spcPct val="80000"/>
              </a:lnSpc>
              <a:spcBef>
                <a:spcPts val="0"/>
              </a:spcBef>
            </a:pPr>
            <a:r>
              <a:rPr lang="en-GB" dirty="0" err="1"/>
              <a:t>Ic</a:t>
            </a:r>
            <a:r>
              <a:rPr lang="en-GB" dirty="0"/>
              <a:t> </a:t>
            </a:r>
            <a:r>
              <a:rPr lang="en-GB" dirty="0" err="1"/>
              <a:t>pioujai</a:t>
            </a:r>
            <a:r>
              <a:rPr lang="en-GB" dirty="0"/>
              <a:t> </a:t>
            </a:r>
            <a:r>
              <a:rPr lang="en-GB" dirty="0" err="1"/>
              <a:t>afswpi</a:t>
            </a:r>
            <a:r>
              <a:rPr lang="en-GB" dirty="0"/>
              <a:t> </a:t>
            </a:r>
            <a:r>
              <a:rPr lang="en-GB" dirty="0" err="1"/>
              <a:t>nak</a:t>
            </a:r>
            <a:r>
              <a:rPr lang="en-GB" dirty="0"/>
              <a:t>@ pe je P=o=c V] `</a:t>
            </a:r>
            <a:r>
              <a:rPr lang="en-GB" dirty="0" err="1"/>
              <a:t>nte</a:t>
            </a:r>
            <a:r>
              <a:rPr lang="en-GB" dirty="0"/>
              <a:t> </a:t>
            </a:r>
            <a:r>
              <a:rPr lang="en-GB" dirty="0" err="1"/>
              <a:t>nijom</a:t>
            </a:r>
            <a:r>
              <a:rPr lang="en-GB" dirty="0"/>
              <a:t>@</a:t>
            </a:r>
            <a:endParaRPr lang="ar-EG" dirty="0"/>
          </a:p>
        </p:txBody>
      </p:sp>
    </p:spTree>
    <p:extLst>
      <p:ext uri="{BB962C8B-B14F-4D97-AF65-F5344CB8AC3E}">
        <p14:creationId xmlns:p14="http://schemas.microsoft.com/office/powerpoint/2010/main" val="2490266029"/>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925D-999B-40CD-AB48-072D70CE44F9}"/>
              </a:ext>
            </a:extLst>
          </p:cNvPr>
          <p:cNvSpPr>
            <a:spLocks noGrp="1"/>
          </p:cNvSpPr>
          <p:nvPr>
            <p:ph type="title"/>
          </p:nvPr>
        </p:nvSpPr>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هوذا الخلاص قد وجب لك اليوم، لأنك انت ايضاً ابن إبراهيم.</a:t>
            </a:r>
            <a:endParaRPr lang="en-GB" sz="4000" dirty="0"/>
          </a:p>
        </p:txBody>
      </p:sp>
      <p:sp>
        <p:nvSpPr>
          <p:cNvPr id="3" name="Text Placeholder 2">
            <a:extLst>
              <a:ext uri="{FF2B5EF4-FFF2-40B4-BE49-F238E27FC236}">
                <a16:creationId xmlns:a16="http://schemas.microsoft.com/office/drawing/2014/main" id="{D7A4F38F-1873-428B-9DE6-A78CBEB9C852}"/>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 إم فوؤو غار جى إنثوك هوك: أو شيري إنتى أبرآم.</a:t>
            </a:r>
          </a:p>
        </p:txBody>
      </p:sp>
      <p:sp>
        <p:nvSpPr>
          <p:cNvPr id="4" name="Text Placeholder 3">
            <a:extLst>
              <a:ext uri="{FF2B5EF4-FFF2-40B4-BE49-F238E27FC236}">
                <a16:creationId xmlns:a16="http://schemas.microsoft.com/office/drawing/2014/main" id="{331F7813-AA49-45A7-A490-F00B58940DF2}"/>
              </a:ext>
            </a:extLst>
          </p:cNvPr>
          <p:cNvSpPr>
            <a:spLocks noGrp="1"/>
          </p:cNvSpPr>
          <p:nvPr>
            <p:ph type="body" sz="quarter" idx="3"/>
          </p:nvPr>
        </p:nvSpPr>
        <p:spPr/>
        <p:txBody>
          <a:bodyPr/>
          <a:lstStyle/>
          <a:p>
            <a:r>
              <a:rPr lang="en-US" sz="3800" dirty="0"/>
              <a:t>`</a:t>
            </a:r>
            <a:r>
              <a:rPr lang="en-GB" sz="3800" dirty="0" err="1"/>
              <a:t>mvoou</a:t>
            </a:r>
            <a:r>
              <a:rPr lang="en-GB" sz="3800" dirty="0"/>
              <a:t> gar je `</a:t>
            </a:r>
            <a:r>
              <a:rPr lang="en-GB" sz="3800" dirty="0" err="1"/>
              <a:t>n;ok</a:t>
            </a:r>
            <a:r>
              <a:rPr lang="en-GB" sz="3800" dirty="0"/>
              <a:t> </a:t>
            </a:r>
            <a:r>
              <a:rPr lang="en-GB" sz="3800" dirty="0" err="1"/>
              <a:t>hwk</a:t>
            </a:r>
            <a:r>
              <a:rPr lang="en-GB" sz="3800" dirty="0"/>
              <a:t>@ </a:t>
            </a:r>
            <a:r>
              <a:rPr lang="en-GB" sz="3800" dirty="0" err="1"/>
              <a:t>ousyri</a:t>
            </a:r>
            <a:r>
              <a:rPr lang="en-GB" sz="3800" dirty="0"/>
              <a:t> `</a:t>
            </a:r>
            <a:r>
              <a:rPr lang="en-GB" sz="3800" dirty="0" err="1"/>
              <a:t>nte</a:t>
            </a:r>
            <a:r>
              <a:rPr lang="en-GB" sz="3800" dirty="0"/>
              <a:t> </a:t>
            </a:r>
            <a:r>
              <a:rPr lang="en-GB" sz="3800" dirty="0" err="1"/>
              <a:t>Abraam</a:t>
            </a:r>
            <a:r>
              <a:rPr lang="en-GB" sz="3800" dirty="0"/>
              <a:t>.</a:t>
            </a:r>
          </a:p>
        </p:txBody>
      </p:sp>
    </p:spTree>
    <p:extLst>
      <p:ext uri="{BB962C8B-B14F-4D97-AF65-F5344CB8AC3E}">
        <p14:creationId xmlns:p14="http://schemas.microsoft.com/office/powerpoint/2010/main" val="1621224335"/>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C644-2B87-47BB-A677-031912B52C86}"/>
              </a:ext>
            </a:extLst>
          </p:cNvPr>
          <p:cNvSpPr>
            <a:spLocks noGrp="1"/>
          </p:cNvSpPr>
          <p:nvPr>
            <p:ph type="title"/>
          </p:nvPr>
        </p:nvSpPr>
        <p:spPr>
          <a:xfrm>
            <a:off x="0" y="4352338"/>
            <a:ext cx="9144000" cy="582733"/>
          </a:xfrm>
        </p:spPr>
        <p:txBody>
          <a:bodyPr anchor="t">
            <a:normAutofit fontScale="90000"/>
          </a:bodyPr>
          <a:lstStyle/>
          <a:p>
            <a:r>
              <a:rPr lang="ar-EG" sz="3600" dirty="0">
                <a:effectLst/>
                <a:latin typeface="Tahoma" panose="020B0604030504040204" pitchFamily="34" charset="0"/>
              </a:rPr>
              <a:t>هلليلويا (4) : يسوع المسيح ابن الله تجلي علي جبل تابور.</a:t>
            </a:r>
            <a:endParaRPr lang="en-GB" dirty="0"/>
          </a:p>
        </p:txBody>
      </p:sp>
      <p:sp>
        <p:nvSpPr>
          <p:cNvPr id="3" name="Text Placeholder 2">
            <a:extLst>
              <a:ext uri="{FF2B5EF4-FFF2-40B4-BE49-F238E27FC236}">
                <a16:creationId xmlns:a16="http://schemas.microsoft.com/office/drawing/2014/main" id="{7C790970-1654-4C75-AB64-4ACFE4329878}"/>
              </a:ext>
            </a:extLst>
          </p:cNvPr>
          <p:cNvSpPr>
            <a:spLocks noGrp="1"/>
          </p:cNvSpPr>
          <p:nvPr>
            <p:ph type="body" idx="1"/>
          </p:nvPr>
        </p:nvSpPr>
        <p:spPr>
          <a:xfrm>
            <a:off x="0" y="5943601"/>
            <a:ext cx="9143999" cy="914399"/>
          </a:xfrm>
        </p:spPr>
        <p:txBody>
          <a:bodyPr anchor="ctr"/>
          <a:lstStyle/>
          <a:p>
            <a:r>
              <a:rPr lang="ar-EG" sz="3300" dirty="0">
                <a:effectLst/>
                <a:latin typeface="Tahoma" panose="020B0604030504040204" pitchFamily="34" charset="0"/>
              </a:rPr>
              <a:t>الليلويا (4) : ايسوس بي اخرستوس ابشيري ام افنوتي اف شوبتف ايجين بي طؤو انثافور .</a:t>
            </a:r>
            <a:endParaRPr lang="en-GB" sz="3300" dirty="0"/>
          </a:p>
        </p:txBody>
      </p:sp>
      <p:sp>
        <p:nvSpPr>
          <p:cNvPr id="4" name="Text Placeholder 3">
            <a:extLst>
              <a:ext uri="{FF2B5EF4-FFF2-40B4-BE49-F238E27FC236}">
                <a16:creationId xmlns:a16="http://schemas.microsoft.com/office/drawing/2014/main" id="{9549F1C7-C5A4-497F-9101-AB219BFEF65C}"/>
              </a:ext>
            </a:extLst>
          </p:cNvPr>
          <p:cNvSpPr>
            <a:spLocks noGrp="1"/>
          </p:cNvSpPr>
          <p:nvPr>
            <p:ph type="body" sz="quarter" idx="3"/>
          </p:nvPr>
        </p:nvSpPr>
        <p:spPr>
          <a:xfrm>
            <a:off x="0" y="4935071"/>
            <a:ext cx="9144000" cy="1008530"/>
          </a:xfrm>
        </p:spPr>
        <p:txBody>
          <a:bodyPr anchor="ctr"/>
          <a:lstStyle/>
          <a:p>
            <a:pPr>
              <a:lnSpc>
                <a:spcPct val="80000"/>
              </a:lnSpc>
              <a:spcBef>
                <a:spcPts val="0"/>
              </a:spcBef>
            </a:pPr>
            <a:r>
              <a:rPr lang="en-GB" sz="3600" dirty="0" err="1">
                <a:effectLst/>
                <a:latin typeface="CS New Athanasius" panose="020B0500000000000000" pitchFamily="34" charset="0"/>
              </a:rPr>
              <a:t>Allylouia</a:t>
            </a:r>
            <a:r>
              <a:rPr lang="en-GB" sz="3600" dirty="0">
                <a:effectLst/>
                <a:latin typeface="CS New Athanasius" panose="020B0500000000000000" pitchFamily="34" charset="0"/>
              </a:rPr>
              <a:t> =a=l</a:t>
            </a:r>
            <a:r>
              <a:rPr lang="en-US" sz="3600" dirty="0">
                <a:effectLst/>
                <a:latin typeface="CS New Athanasius" panose="020B0500000000000000" pitchFamily="34" charset="0"/>
              </a:rPr>
              <a:t>@ </a:t>
            </a:r>
            <a:r>
              <a:rPr lang="en-US" sz="3600" dirty="0">
                <a:latin typeface="CS New Athanasius" panose="020B0500000000000000" pitchFamily="34" charset="0"/>
              </a:rPr>
              <a:t>=</a:t>
            </a:r>
            <a:r>
              <a:rPr lang="en-GB" sz="3600" dirty="0">
                <a:effectLst/>
                <a:latin typeface="CS New Athanasius" panose="020B0500000000000000" pitchFamily="34" charset="0"/>
              </a:rPr>
              <a:t>a=l =a=l@ I=y=c P=,=c `</a:t>
            </a:r>
            <a:r>
              <a:rPr lang="en-GB" sz="3600" dirty="0" err="1">
                <a:effectLst/>
                <a:latin typeface="CS New Athanasius" panose="020B0500000000000000" pitchFamily="34" charset="0"/>
              </a:rPr>
              <a:t>psyri</a:t>
            </a:r>
            <a:r>
              <a:rPr lang="en-GB" sz="3600" dirty="0">
                <a:effectLst/>
                <a:latin typeface="CS New Athanasius" panose="020B0500000000000000" pitchFamily="34" charset="0"/>
              </a:rPr>
              <a:t> `mV]@ </a:t>
            </a:r>
            <a:r>
              <a:rPr lang="en-GB" sz="3600" dirty="0" err="1">
                <a:effectLst/>
                <a:latin typeface="CS New Athanasius" panose="020B0500000000000000" pitchFamily="34" charset="0"/>
              </a:rPr>
              <a:t>afsobtf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ejen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pitwou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n;abwr</a:t>
            </a:r>
            <a:r>
              <a:rPr lang="en-GB" sz="3600" dirty="0">
                <a:effectLst/>
                <a:latin typeface="CS New Athanasius" panose="020B0500000000000000" pitchFamily="34" charset="0"/>
              </a:rPr>
              <a:t>.</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410559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إيبى إبروس إفكى إستاثيتى</a:t>
            </a:r>
          </a:p>
        </p:txBody>
      </p:sp>
      <p:sp>
        <p:nvSpPr>
          <p:cNvPr id="7" name="Text Placeholder 6"/>
          <p:cNvSpPr>
            <a:spLocks noGrp="1"/>
          </p:cNvSpPr>
          <p:nvPr>
            <p:ph type="body" sz="quarter" idx="3"/>
          </p:nvPr>
        </p:nvSpPr>
        <p:spPr/>
        <p:txBody>
          <a:bodyPr>
            <a:normAutofit/>
          </a:bodyPr>
          <a:lstStyle/>
          <a:p>
            <a:r>
              <a:rPr lang="en-US" sz="4800" dirty="0"/>
              <a:t>Epi `</a:t>
            </a:r>
            <a:r>
              <a:rPr lang="en-US" sz="4800" dirty="0" err="1"/>
              <a:t>proceu,y</a:t>
            </a:r>
            <a:r>
              <a:rPr lang="en-US" sz="4800" dirty="0"/>
              <a:t> `</a:t>
            </a:r>
            <a:r>
              <a:rPr lang="en-US" sz="4800" dirty="0" err="1"/>
              <a:t>cta;yte</a:t>
            </a:r>
            <a:endParaRPr lang="en-US" sz="4800" dirty="0"/>
          </a:p>
        </p:txBody>
      </p:sp>
      <p:sp>
        <p:nvSpPr>
          <p:cNvPr id="3" name="Text Placeholder 2">
            <a:extLst>
              <a:ext uri="{FF2B5EF4-FFF2-40B4-BE49-F238E27FC236}">
                <a16:creationId xmlns:a16="http://schemas.microsoft.com/office/drawing/2014/main" id="{28F2637B-790C-442E-8F19-63B769F1475E}"/>
              </a:ext>
            </a:extLst>
          </p:cNvPr>
          <p:cNvSpPr>
            <a:spLocks noGrp="1"/>
          </p:cNvSpPr>
          <p:nvPr>
            <p:ph type="body" sz="quarter" idx="10"/>
          </p:nvPr>
        </p:nvSpPr>
        <p:spPr/>
        <p:txBody>
          <a:bodyPr/>
          <a:lstStyle/>
          <a:p>
            <a:r>
              <a:rPr lang="ar-EG" sz="6000" dirty="0"/>
              <a:t>للصلاة قفوا</a:t>
            </a:r>
            <a:endParaRPr lang="en-US" sz="6000" dirty="0"/>
          </a:p>
        </p:txBody>
      </p:sp>
    </p:spTree>
    <p:extLst>
      <p:ext uri="{BB962C8B-B14F-4D97-AF65-F5344CB8AC3E}">
        <p14:creationId xmlns:p14="http://schemas.microsoft.com/office/powerpoint/2010/main" val="20563462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a:extLst>
              <a:ext uri="{FF2B5EF4-FFF2-40B4-BE49-F238E27FC236}">
                <a16:creationId xmlns:a16="http://schemas.microsoft.com/office/drawing/2014/main" id="{CD2E40D7-149D-412C-9796-4D8922B7D0CF}"/>
              </a:ext>
            </a:extLst>
          </p:cNvPr>
          <p:cNvSpPr>
            <a:spLocks noGrp="1"/>
          </p:cNvSpPr>
          <p:nvPr>
            <p:ph type="title"/>
          </p:nvPr>
        </p:nvSpPr>
        <p:spPr>
          <a:xfrm>
            <a:off x="-2" y="4341760"/>
            <a:ext cx="9144000" cy="789655"/>
          </a:xfrm>
        </p:spPr>
        <p:txBody>
          <a:bodyPr>
            <a:noAutofit/>
          </a:bodyPr>
          <a:lstStyle/>
          <a:p>
            <a:r>
              <a:rPr kumimoji="0" lang="ar-EG" sz="4800" b="1" i="0" u="none" strike="noStrike" cap="none" normalizeH="0" baseline="0" dirty="0">
                <a:ln>
                  <a:noFill/>
                </a:ln>
                <a:solidFill>
                  <a:schemeClr val="bg1"/>
                </a:solidFill>
                <a:effectLst/>
                <a:latin typeface="Times New Roman" pitchFamily="18" charset="0"/>
                <a:cs typeface="Times New Roman" pitchFamily="18" charset="0"/>
              </a:rPr>
              <a:t>السلام لغبريال، رئيس الملائكة العظيم، </a:t>
            </a:r>
            <a:endParaRPr lang="en-GB" sz="4800" dirty="0"/>
          </a:p>
        </p:txBody>
      </p:sp>
      <p:sp>
        <p:nvSpPr>
          <p:cNvPr id="3" name="Text Placeholder 2">
            <a:extLst>
              <a:ext uri="{FF2B5EF4-FFF2-40B4-BE49-F238E27FC236}">
                <a16:creationId xmlns:a16="http://schemas.microsoft.com/office/drawing/2014/main" id="{8B38A631-EFB6-4640-BDCA-2B3799E4F32E}"/>
              </a:ext>
            </a:extLst>
          </p:cNvPr>
          <p:cNvSpPr>
            <a:spLocks noGrp="1"/>
          </p:cNvSpPr>
          <p:nvPr>
            <p:ph type="body" idx="1"/>
          </p:nvPr>
        </p:nvSpPr>
        <p:spPr>
          <a:xfrm>
            <a:off x="0" y="6049107"/>
            <a:ext cx="9143999" cy="808893"/>
          </a:xfrm>
        </p:spPr>
        <p:txBody>
          <a:bodyPr/>
          <a:lstStyle/>
          <a:p>
            <a:r>
              <a:rPr kumimoji="0" lang="ar-EG" sz="44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غابرييل: بى نيشتى إن أرشى أنجيلوس:</a:t>
            </a:r>
          </a:p>
        </p:txBody>
      </p:sp>
      <p:sp>
        <p:nvSpPr>
          <p:cNvPr id="4" name="Text Placeholder 3">
            <a:extLst>
              <a:ext uri="{FF2B5EF4-FFF2-40B4-BE49-F238E27FC236}">
                <a16:creationId xmlns:a16="http://schemas.microsoft.com/office/drawing/2014/main" id="{28F0EF5C-9566-467A-AFAD-2F25B738D918}"/>
              </a:ext>
            </a:extLst>
          </p:cNvPr>
          <p:cNvSpPr>
            <a:spLocks noGrp="1"/>
          </p:cNvSpPr>
          <p:nvPr>
            <p:ph type="body" sz="quarter" idx="3"/>
          </p:nvPr>
        </p:nvSpPr>
        <p:spPr>
          <a:xfrm>
            <a:off x="-1" y="5131415"/>
            <a:ext cx="9144000" cy="917692"/>
          </a:xfrm>
        </p:spPr>
        <p:txBody>
          <a:bodyPr/>
          <a:lstStyle/>
          <a:p>
            <a:pPr>
              <a:spcBef>
                <a:spcPts val="0"/>
              </a:spcBef>
            </a:pPr>
            <a:r>
              <a:rPr lang="en-GB" dirty="0"/>
              <a:t>&lt;ere </a:t>
            </a:r>
            <a:r>
              <a:rPr lang="en-GB" dirty="0" err="1"/>
              <a:t>Gabriyl</a:t>
            </a:r>
            <a:r>
              <a:rPr lang="en-GB" dirty="0"/>
              <a:t>@ </a:t>
            </a:r>
            <a:r>
              <a:rPr lang="en-GB" dirty="0" err="1"/>
              <a:t>pinis</a:t>
            </a:r>
            <a:r>
              <a:rPr lang="en-GB" dirty="0"/>
              <a:t>] `</a:t>
            </a:r>
            <a:r>
              <a:rPr lang="en-GB" dirty="0" err="1"/>
              <a:t>nar,yaggeloc</a:t>
            </a:r>
            <a:r>
              <a:rPr lang="en-GB" dirty="0"/>
              <a:t>@</a:t>
            </a:r>
          </a:p>
        </p:txBody>
      </p:sp>
    </p:spTree>
    <p:extLst>
      <p:ext uri="{BB962C8B-B14F-4D97-AF65-F5344CB8AC3E}">
        <p14:creationId xmlns:p14="http://schemas.microsoft.com/office/powerpoint/2010/main" val="180180405"/>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00BA-E307-4A4C-FA5F-D73FE4F36476}"/>
              </a:ext>
            </a:extLst>
          </p:cNvPr>
          <p:cNvSpPr>
            <a:spLocks noGrp="1"/>
          </p:cNvSpPr>
          <p:nvPr>
            <p:ph type="title"/>
          </p:nvPr>
        </p:nvSpPr>
        <p:spPr>
          <a:xfrm>
            <a:off x="-1" y="4345837"/>
            <a:ext cx="9144000" cy="562340"/>
          </a:xfrm>
        </p:spPr>
        <p:txBody>
          <a:bodyPr>
            <a:noAutofit/>
          </a:bodyPr>
          <a:lstStyle/>
          <a:p>
            <a:r>
              <a:rPr lang="ar-EG" sz="2800" b="1" kern="1200" dirty="0">
                <a:solidFill>
                  <a:schemeClr val="bg1"/>
                </a:solidFill>
                <a:latin typeface="Times New Roman" pitchFamily="18" charset="0"/>
                <a:ea typeface="+mn-ea"/>
                <a:cs typeface="Times New Roman" pitchFamily="18" charset="0"/>
              </a:rPr>
              <a:t>هذا الذي ينبغي له المجد، مع أبيه الصالح، والروح القدس، من الآن وإلي الأبد.</a:t>
            </a:r>
            <a:endParaRPr lang="en-US" sz="2800" dirty="0"/>
          </a:p>
        </p:txBody>
      </p:sp>
      <p:sp>
        <p:nvSpPr>
          <p:cNvPr id="3" name="Text Placeholder 2">
            <a:extLst>
              <a:ext uri="{FF2B5EF4-FFF2-40B4-BE49-F238E27FC236}">
                <a16:creationId xmlns:a16="http://schemas.microsoft.com/office/drawing/2014/main" id="{43A0B723-23E5-A63A-2E4A-3F6F1B2B8093}"/>
              </a:ext>
            </a:extLst>
          </p:cNvPr>
          <p:cNvSpPr>
            <a:spLocks noGrp="1"/>
          </p:cNvSpPr>
          <p:nvPr>
            <p:ph type="body" idx="1"/>
          </p:nvPr>
        </p:nvSpPr>
        <p:spPr>
          <a:xfrm>
            <a:off x="0" y="5876365"/>
            <a:ext cx="9143999" cy="981635"/>
          </a:xfrm>
        </p:spPr>
        <p:txBody>
          <a:bodyPr anchor="ctr"/>
          <a:lstStyle/>
          <a:p>
            <a:pPr>
              <a:spcBef>
                <a:spcPts val="0"/>
              </a:spcBef>
            </a:pPr>
            <a:r>
              <a:rPr lang="ar-EG" dirty="0"/>
              <a:t>فاي ايريبي اوؤ إير ابريبي ناف: نيم بيفيوت إن أغاثوس:</a:t>
            </a:r>
            <a:endParaRPr lang="en-US" dirty="0"/>
          </a:p>
          <a:p>
            <a:pPr>
              <a:spcBef>
                <a:spcPts val="0"/>
              </a:spcBef>
            </a:pPr>
            <a:r>
              <a:rPr lang="ar-EG" dirty="0"/>
              <a:t> نيم بي إبنيڤما إثؤواب: يس جين تينو نيم شا إيه نيه.</a:t>
            </a:r>
          </a:p>
        </p:txBody>
      </p:sp>
      <p:sp>
        <p:nvSpPr>
          <p:cNvPr id="4" name="Text Placeholder 3">
            <a:extLst>
              <a:ext uri="{FF2B5EF4-FFF2-40B4-BE49-F238E27FC236}">
                <a16:creationId xmlns:a16="http://schemas.microsoft.com/office/drawing/2014/main" id="{67B3B33A-2266-7797-D1BC-849A35B7D8E5}"/>
              </a:ext>
            </a:extLst>
          </p:cNvPr>
          <p:cNvSpPr>
            <a:spLocks noGrp="1"/>
          </p:cNvSpPr>
          <p:nvPr>
            <p:ph type="body" sz="quarter" idx="3"/>
          </p:nvPr>
        </p:nvSpPr>
        <p:spPr>
          <a:xfrm>
            <a:off x="0" y="4908178"/>
            <a:ext cx="9144000" cy="968187"/>
          </a:xfrm>
        </p:spPr>
        <p:txBody>
          <a:bodyPr/>
          <a:lstStyle/>
          <a:p>
            <a:pPr>
              <a:lnSpc>
                <a:spcPct val="80000"/>
              </a:lnSpc>
              <a:spcBef>
                <a:spcPts val="0"/>
              </a:spcBef>
            </a:pPr>
            <a:r>
              <a:rPr lang="pt-BR" sz="3600" b="0" i="0" u="none" strike="noStrike" dirty="0">
                <a:effectLst/>
                <a:latin typeface="CS New Athanasius" pitchFamily="34" charset="0"/>
              </a:rPr>
              <a:t>Vai ere pi`wou er`prepinaf@ nem Pefiwt `n`aga;oc@ nem pi`Pneuma e;ouab@ icjen ]nou nem sa `eneh.</a:t>
            </a:r>
          </a:p>
        </p:txBody>
      </p:sp>
    </p:spTree>
    <p:extLst>
      <p:ext uri="{BB962C8B-B14F-4D97-AF65-F5344CB8AC3E}">
        <p14:creationId xmlns:p14="http://schemas.microsoft.com/office/powerpoint/2010/main" val="2582847509"/>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A964-E5FE-4CB1-8B79-CC5779893F69}"/>
              </a:ext>
            </a:extLst>
          </p:cNvPr>
          <p:cNvSpPr>
            <a:spLocks noGrp="1"/>
          </p:cNvSpPr>
          <p:nvPr>
            <p:ph type="title"/>
          </p:nvPr>
        </p:nvSpPr>
        <p:spPr>
          <a:xfrm>
            <a:off x="0" y="4510005"/>
            <a:ext cx="9144000" cy="682358"/>
          </a:xfrm>
        </p:spPr>
        <p:txBody>
          <a:bodyPr anchor="t">
            <a:noAutofit/>
          </a:bodyPr>
          <a:lstStyle/>
          <a:p>
            <a:r>
              <a:rPr lang="ar-EG" sz="4400" dirty="0">
                <a:effectLst/>
                <a:latin typeface="Tahoma" panose="020B0604030504040204" pitchFamily="34" charset="0"/>
              </a:rPr>
              <a:t>فلنسجد لمخلصنا محب البشر الصالح</a:t>
            </a:r>
            <a:r>
              <a:rPr lang="ar-EG" sz="4400" dirty="0">
                <a:latin typeface="Tahoma" panose="020B0604030504040204" pitchFamily="34" charset="0"/>
              </a:rPr>
              <a:t> </a:t>
            </a:r>
            <a:endParaRPr lang="en-GB" sz="4400" dirty="0"/>
          </a:p>
        </p:txBody>
      </p:sp>
      <p:sp>
        <p:nvSpPr>
          <p:cNvPr id="3" name="Text Placeholder 2">
            <a:extLst>
              <a:ext uri="{FF2B5EF4-FFF2-40B4-BE49-F238E27FC236}">
                <a16:creationId xmlns:a16="http://schemas.microsoft.com/office/drawing/2014/main" id="{D8E8E7CF-CC3E-403B-9889-85DF553D5D6E}"/>
              </a:ext>
            </a:extLst>
          </p:cNvPr>
          <p:cNvSpPr>
            <a:spLocks noGrp="1"/>
          </p:cNvSpPr>
          <p:nvPr>
            <p:ph type="body" idx="1"/>
          </p:nvPr>
        </p:nvSpPr>
        <p:spPr/>
        <p:txBody>
          <a:bodyPr anchor="ctr"/>
          <a:lstStyle/>
          <a:p>
            <a:r>
              <a:rPr lang="ar-EG" sz="3800" dirty="0">
                <a:effectLst/>
                <a:latin typeface="Tahoma" panose="020B0604030504040204" pitchFamily="34" charset="0"/>
              </a:rPr>
              <a:t>مارين اؤوشت امبين سوتير: بي ماي رومي ان اغاثوس: </a:t>
            </a:r>
            <a:endParaRPr lang="en-GB" sz="3800" dirty="0"/>
          </a:p>
        </p:txBody>
      </p:sp>
      <p:sp>
        <p:nvSpPr>
          <p:cNvPr id="4" name="Text Placeholder 3">
            <a:extLst>
              <a:ext uri="{FF2B5EF4-FFF2-40B4-BE49-F238E27FC236}">
                <a16:creationId xmlns:a16="http://schemas.microsoft.com/office/drawing/2014/main" id="{5A25BE44-D69A-4F52-AFBB-026F69EB7A0B}"/>
              </a:ext>
            </a:extLst>
          </p:cNvPr>
          <p:cNvSpPr>
            <a:spLocks noGrp="1"/>
          </p:cNvSpPr>
          <p:nvPr>
            <p:ph type="body" sz="quarter" idx="3"/>
          </p:nvPr>
        </p:nvSpPr>
        <p:spPr>
          <a:xfrm>
            <a:off x="0" y="5240220"/>
            <a:ext cx="9144000" cy="808893"/>
          </a:xfrm>
        </p:spPr>
        <p:txBody>
          <a:bodyPr/>
          <a:lstStyle/>
          <a:p>
            <a:r>
              <a:rPr lang="en-GB" sz="3900" dirty="0" err="1">
                <a:effectLst/>
              </a:rPr>
              <a:t>Marenouwst</a:t>
            </a:r>
            <a:r>
              <a:rPr lang="en-GB" sz="3900" dirty="0">
                <a:effectLst/>
              </a:rPr>
              <a:t> `</a:t>
            </a:r>
            <a:r>
              <a:rPr lang="en-GB" sz="3900" dirty="0" err="1">
                <a:effectLst/>
              </a:rPr>
              <a:t>mpencwtyr</a:t>
            </a:r>
            <a:r>
              <a:rPr lang="en-GB" sz="3900" dirty="0"/>
              <a:t>@</a:t>
            </a:r>
            <a:r>
              <a:rPr lang="en-GB" sz="3900" dirty="0">
                <a:effectLst/>
              </a:rPr>
              <a:t> </a:t>
            </a:r>
            <a:r>
              <a:rPr lang="en-GB" sz="3900" dirty="0" err="1">
                <a:effectLst/>
              </a:rPr>
              <a:t>pimairwmi</a:t>
            </a:r>
            <a:r>
              <a:rPr lang="en-GB" sz="3900" dirty="0">
                <a:effectLst/>
              </a:rPr>
              <a:t> `</a:t>
            </a:r>
            <a:r>
              <a:rPr lang="en-GB" sz="3900" dirty="0" err="1">
                <a:effectLst/>
              </a:rPr>
              <a:t>n`aga;oc</a:t>
            </a:r>
            <a:r>
              <a:rPr lang="en-GB" sz="3900" dirty="0"/>
              <a:t>@</a:t>
            </a:r>
          </a:p>
        </p:txBody>
      </p:sp>
    </p:spTree>
    <p:extLst>
      <p:ext uri="{BB962C8B-B14F-4D97-AF65-F5344CB8AC3E}">
        <p14:creationId xmlns:p14="http://schemas.microsoft.com/office/powerpoint/2010/main" val="2260018823"/>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CB0E-EA45-4EB0-9FDB-159DD324CB2A}"/>
              </a:ext>
            </a:extLst>
          </p:cNvPr>
          <p:cNvSpPr>
            <a:spLocks noGrp="1"/>
          </p:cNvSpPr>
          <p:nvPr>
            <p:ph type="title"/>
          </p:nvPr>
        </p:nvSpPr>
        <p:spPr>
          <a:xfrm>
            <a:off x="0" y="4444220"/>
            <a:ext cx="9144000" cy="806282"/>
          </a:xfrm>
        </p:spPr>
        <p:txBody>
          <a:bodyPr>
            <a:normAutofit/>
          </a:bodyPr>
          <a:lstStyle/>
          <a:p>
            <a:r>
              <a:rPr lang="ar-EG" sz="4800" dirty="0">
                <a:effectLst/>
                <a:latin typeface="Tahoma" panose="020B0604030504040204" pitchFamily="34" charset="0"/>
              </a:rPr>
              <a:t>لانه تراءف علينا اتى وخلصنا.</a:t>
            </a:r>
            <a:endParaRPr lang="en-GB" sz="4800" dirty="0"/>
          </a:p>
        </p:txBody>
      </p:sp>
      <p:sp>
        <p:nvSpPr>
          <p:cNvPr id="3" name="Text Placeholder 2">
            <a:extLst>
              <a:ext uri="{FF2B5EF4-FFF2-40B4-BE49-F238E27FC236}">
                <a16:creationId xmlns:a16="http://schemas.microsoft.com/office/drawing/2014/main" id="{23F983B4-64BE-462C-BB02-9BADA6F61ACC}"/>
              </a:ext>
            </a:extLst>
          </p:cNvPr>
          <p:cNvSpPr>
            <a:spLocks noGrp="1"/>
          </p:cNvSpPr>
          <p:nvPr>
            <p:ph type="body" idx="1"/>
          </p:nvPr>
        </p:nvSpPr>
        <p:spPr/>
        <p:txBody>
          <a:bodyPr anchor="ctr"/>
          <a:lstStyle/>
          <a:p>
            <a:r>
              <a:rPr lang="ar-EG" sz="3600" dirty="0">
                <a:effectLst/>
                <a:latin typeface="Tahoma" panose="020B0604030504040204" pitchFamily="34" charset="0"/>
              </a:rPr>
              <a:t>جى انثوف اف شينهيت خارون. افئي اووه افسوتي اممون. </a:t>
            </a:r>
            <a:endParaRPr lang="en-GB" sz="3600" dirty="0"/>
          </a:p>
        </p:txBody>
      </p:sp>
      <p:sp>
        <p:nvSpPr>
          <p:cNvPr id="4" name="Text Placeholder 3">
            <a:extLst>
              <a:ext uri="{FF2B5EF4-FFF2-40B4-BE49-F238E27FC236}">
                <a16:creationId xmlns:a16="http://schemas.microsoft.com/office/drawing/2014/main" id="{0A0E3C40-B64A-4F0A-9456-BA9A59F06E3E}"/>
              </a:ext>
            </a:extLst>
          </p:cNvPr>
          <p:cNvSpPr>
            <a:spLocks noGrp="1"/>
          </p:cNvSpPr>
          <p:nvPr>
            <p:ph type="body" sz="quarter" idx="3"/>
          </p:nvPr>
        </p:nvSpPr>
        <p:spPr>
          <a:xfrm>
            <a:off x="0" y="5245361"/>
            <a:ext cx="9144000" cy="808894"/>
          </a:xfrm>
        </p:spPr>
        <p:txBody>
          <a:bodyPr/>
          <a:lstStyle/>
          <a:p>
            <a:r>
              <a:rPr lang="en-GB" dirty="0">
                <a:effectLst/>
              </a:rPr>
              <a:t>je `</a:t>
            </a:r>
            <a:r>
              <a:rPr lang="en-GB" dirty="0" err="1">
                <a:effectLst/>
              </a:rPr>
              <a:t>n;of</a:t>
            </a:r>
            <a:r>
              <a:rPr lang="en-GB" dirty="0">
                <a:effectLst/>
              </a:rPr>
              <a:t> </a:t>
            </a:r>
            <a:r>
              <a:rPr lang="en-GB" dirty="0" err="1">
                <a:effectLst/>
              </a:rPr>
              <a:t>ausenhyt</a:t>
            </a:r>
            <a:r>
              <a:rPr lang="en-GB" dirty="0">
                <a:effectLst/>
              </a:rPr>
              <a:t> </a:t>
            </a:r>
            <a:r>
              <a:rPr lang="en-GB" dirty="0" err="1">
                <a:effectLst/>
              </a:rPr>
              <a:t>qaron</a:t>
            </a:r>
            <a:r>
              <a:rPr lang="en-GB" dirty="0">
                <a:effectLst/>
              </a:rPr>
              <a:t>@ </a:t>
            </a:r>
            <a:r>
              <a:rPr lang="en-GB" dirty="0" err="1">
                <a:effectLst/>
              </a:rPr>
              <a:t>af`</a:t>
            </a:r>
            <a:r>
              <a:rPr lang="en-GB" dirty="0" err="1"/>
              <a:t>i</a:t>
            </a:r>
            <a:r>
              <a:rPr lang="en-GB" dirty="0">
                <a:effectLst/>
              </a:rPr>
              <a:t> </a:t>
            </a:r>
            <a:r>
              <a:rPr lang="en-GB" dirty="0" err="1">
                <a:effectLst/>
              </a:rPr>
              <a:t>ouoh</a:t>
            </a:r>
            <a:r>
              <a:rPr lang="en-GB" dirty="0">
                <a:effectLst/>
              </a:rPr>
              <a:t> </a:t>
            </a:r>
            <a:r>
              <a:rPr lang="en-GB" dirty="0" err="1">
                <a:effectLst/>
              </a:rPr>
              <a:t>afcw</a:t>
            </a:r>
            <a:r>
              <a:rPr lang="en-GB" dirty="0">
                <a:effectLst/>
              </a:rPr>
              <a:t>] `</a:t>
            </a:r>
            <a:r>
              <a:rPr lang="en-GB" dirty="0" err="1">
                <a:effectLst/>
              </a:rPr>
              <a:t>mmon</a:t>
            </a:r>
            <a:r>
              <a:rPr lang="en-GB" dirty="0"/>
              <a:t>.</a:t>
            </a:r>
          </a:p>
        </p:txBody>
      </p:sp>
    </p:spTree>
    <p:extLst>
      <p:ext uri="{BB962C8B-B14F-4D97-AF65-F5344CB8AC3E}">
        <p14:creationId xmlns:p14="http://schemas.microsoft.com/office/powerpoint/2010/main" val="3022963425"/>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C912-D88B-43F3-A751-EDAF30ED2EFE}"/>
              </a:ext>
            </a:extLst>
          </p:cNvPr>
          <p:cNvSpPr>
            <a:spLocks noGrp="1"/>
          </p:cNvSpPr>
          <p:nvPr>
            <p:ph type="title"/>
          </p:nvPr>
        </p:nvSpPr>
        <p:spPr>
          <a:xfrm>
            <a:off x="0" y="4351440"/>
            <a:ext cx="9144000" cy="785336"/>
          </a:xfrm>
        </p:spPr>
        <p:txBody>
          <a:bodyPr/>
          <a:lstStyle/>
          <a:p>
            <a:r>
              <a:rPr lang="ar-EG" sz="4400" b="1" kern="1200" dirty="0">
                <a:solidFill>
                  <a:schemeClr val="bg1"/>
                </a:solidFill>
                <a:latin typeface="Times New Roman" pitchFamily="18" charset="0"/>
                <a:ea typeface="+mn-ea"/>
                <a:cs typeface="Times New Roman" pitchFamily="18" charset="0"/>
              </a:rPr>
              <a:t>نعطيكِ السلام، مع غبريال الملاك</a:t>
            </a:r>
            <a:endParaRPr lang="en-GB" sz="4400" dirty="0"/>
          </a:p>
        </p:txBody>
      </p:sp>
      <p:sp>
        <p:nvSpPr>
          <p:cNvPr id="3" name="Text Placeholder 2">
            <a:extLst>
              <a:ext uri="{FF2B5EF4-FFF2-40B4-BE49-F238E27FC236}">
                <a16:creationId xmlns:a16="http://schemas.microsoft.com/office/drawing/2014/main" id="{31325B3A-6EEF-4E10-A58A-A1F8C7BC0A83}"/>
              </a:ext>
            </a:extLst>
          </p:cNvPr>
          <p:cNvSpPr>
            <a:spLocks noGrp="1"/>
          </p:cNvSpPr>
          <p:nvPr>
            <p:ph type="body" idx="1"/>
          </p:nvPr>
        </p:nvSpPr>
        <p:spPr>
          <a:xfrm>
            <a:off x="1" y="6145306"/>
            <a:ext cx="9143999" cy="712694"/>
          </a:xfrm>
        </p:spPr>
        <p:txBody>
          <a:bodyPr anchor="ctr"/>
          <a:lstStyle/>
          <a:p>
            <a:r>
              <a:rPr lang="ar-EG" sz="3600" b="1" kern="1200" dirty="0">
                <a:solidFill>
                  <a:schemeClr val="bg1"/>
                </a:solidFill>
                <a:latin typeface="Times New Roman" pitchFamily="18" charset="0"/>
                <a:ea typeface="+mn-ea"/>
                <a:cs typeface="Times New Roman" pitchFamily="18" charset="0"/>
              </a:rPr>
              <a:t>تين تي ني إمبي شيري تيزموس: نيم غابرييل بي آنجيلوس:</a:t>
            </a:r>
          </a:p>
        </p:txBody>
      </p:sp>
      <p:sp>
        <p:nvSpPr>
          <p:cNvPr id="4" name="Text Placeholder 3">
            <a:extLst>
              <a:ext uri="{FF2B5EF4-FFF2-40B4-BE49-F238E27FC236}">
                <a16:creationId xmlns:a16="http://schemas.microsoft.com/office/drawing/2014/main" id="{ACFE4E68-AD05-4181-9D7F-6B0007C40260}"/>
              </a:ext>
            </a:extLst>
          </p:cNvPr>
          <p:cNvSpPr>
            <a:spLocks noGrp="1"/>
          </p:cNvSpPr>
          <p:nvPr>
            <p:ph type="body" sz="quarter" idx="3"/>
          </p:nvPr>
        </p:nvSpPr>
        <p:spPr>
          <a:xfrm>
            <a:off x="0" y="5136776"/>
            <a:ext cx="9144000" cy="1008530"/>
          </a:xfrm>
        </p:spPr>
        <p:txBody>
          <a:bodyPr anchor="t"/>
          <a:lstStyle/>
          <a:p>
            <a:pPr>
              <a:lnSpc>
                <a:spcPct val="80000"/>
              </a:lnSpc>
              <a:spcBef>
                <a:spcPts val="0"/>
              </a:spcBef>
            </a:pPr>
            <a:r>
              <a:rPr lang="en-GB" sz="4400" dirty="0">
                <a:latin typeface="CS New Athanasius" panose="020B0500000000000000" pitchFamily="34" charset="0"/>
              </a:rPr>
              <a:t>Ten] ne `</a:t>
            </a:r>
            <a:r>
              <a:rPr lang="en-GB" sz="4400" dirty="0" err="1">
                <a:latin typeface="CS New Athanasius" panose="020B0500000000000000" pitchFamily="34" charset="0"/>
              </a:rPr>
              <a:t>mpi,ereticmoc</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nem</a:t>
            </a:r>
            <a:r>
              <a:rPr lang="en-GB" sz="4400" dirty="0">
                <a:latin typeface="CS New Athanasius" panose="020B0500000000000000" pitchFamily="34" charset="0"/>
              </a:rPr>
              <a:t> </a:t>
            </a:r>
            <a:r>
              <a:rPr lang="en-GB" sz="4400" dirty="0" err="1">
                <a:latin typeface="CS New Athanasius" panose="020B0500000000000000" pitchFamily="34" charset="0"/>
              </a:rPr>
              <a:t>Gabriyl</a:t>
            </a:r>
            <a:r>
              <a:rPr lang="en-GB" sz="4400" dirty="0">
                <a:latin typeface="CS New Athanasius" panose="020B0500000000000000" pitchFamily="34" charset="0"/>
              </a:rPr>
              <a:t> </a:t>
            </a:r>
            <a:r>
              <a:rPr lang="en-GB" sz="4400" dirty="0" err="1">
                <a:latin typeface="CS New Athanasius" panose="020B0500000000000000" pitchFamily="34" charset="0"/>
              </a:rPr>
              <a:t>piaggeloc</a:t>
            </a:r>
            <a:r>
              <a:rPr lang="en-GB" sz="4400" dirty="0">
                <a:latin typeface="CS New Athanasius" panose="020B0500000000000000" pitchFamily="34" charset="0"/>
              </a:rPr>
              <a:t>@</a:t>
            </a:r>
          </a:p>
        </p:txBody>
      </p:sp>
    </p:spTree>
    <p:extLst>
      <p:ext uri="{BB962C8B-B14F-4D97-AF65-F5344CB8AC3E}">
        <p14:creationId xmlns:p14="http://schemas.microsoft.com/office/powerpoint/2010/main" val="236584545"/>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BA9B-0577-47DE-9C10-9C7A695E7C4D}"/>
              </a:ext>
            </a:extLst>
          </p:cNvPr>
          <p:cNvSpPr>
            <a:spLocks noGrp="1"/>
          </p:cNvSpPr>
          <p:nvPr>
            <p:ph type="title"/>
          </p:nvPr>
        </p:nvSpPr>
        <p:spPr>
          <a:xfrm>
            <a:off x="-1" y="4311097"/>
            <a:ext cx="9144000" cy="782371"/>
          </a:xfrm>
        </p:spPr>
        <p:txBody>
          <a:bodyPr anchor="ctr"/>
          <a:lstStyle/>
          <a:p>
            <a:r>
              <a:rPr lang="ar-EG" sz="4400" b="1" kern="1200" dirty="0">
                <a:solidFill>
                  <a:schemeClr val="bg1"/>
                </a:solidFill>
                <a:latin typeface="Times New Roman" pitchFamily="18" charset="0"/>
                <a:ea typeface="+mn-ea"/>
                <a:cs typeface="Times New Roman" pitchFamily="18" charset="0"/>
              </a:rPr>
              <a:t>"السلام لكِ يا ممتلئة نعمة، الرب معكِ."</a:t>
            </a:r>
            <a:endParaRPr lang="en-GB" sz="4400" dirty="0"/>
          </a:p>
        </p:txBody>
      </p:sp>
      <p:sp>
        <p:nvSpPr>
          <p:cNvPr id="3" name="Text Placeholder 2">
            <a:extLst>
              <a:ext uri="{FF2B5EF4-FFF2-40B4-BE49-F238E27FC236}">
                <a16:creationId xmlns:a16="http://schemas.microsoft.com/office/drawing/2014/main" id="{3ED81886-E8F9-479F-9245-6C694EC39983}"/>
              </a:ext>
            </a:extLst>
          </p:cNvPr>
          <p:cNvSpPr>
            <a:spLocks noGrp="1"/>
          </p:cNvSpPr>
          <p:nvPr>
            <p:ph type="body" idx="1"/>
          </p:nvPr>
        </p:nvSpPr>
        <p:spPr>
          <a:xfrm>
            <a:off x="-1" y="6029250"/>
            <a:ext cx="9143999" cy="808893"/>
          </a:xfrm>
        </p:spPr>
        <p:txBody>
          <a:bodyPr/>
          <a:lstStyle/>
          <a:p>
            <a:r>
              <a:rPr lang="ar-EG" sz="4000" b="1" kern="1200" dirty="0">
                <a:solidFill>
                  <a:schemeClr val="bg1"/>
                </a:solidFill>
                <a:latin typeface="Times New Roman" pitchFamily="18" charset="0"/>
                <a:ea typeface="+mn-ea"/>
                <a:cs typeface="Times New Roman" pitchFamily="18" charset="0"/>
              </a:rPr>
              <a:t>چيه شيريه كيه خاريطو ميني: أوكيريّوس ميطاسو.</a:t>
            </a:r>
            <a:endParaRPr lang="en-GB" sz="4000" dirty="0"/>
          </a:p>
        </p:txBody>
      </p:sp>
      <p:sp>
        <p:nvSpPr>
          <p:cNvPr id="4" name="Text Placeholder 3">
            <a:extLst>
              <a:ext uri="{FF2B5EF4-FFF2-40B4-BE49-F238E27FC236}">
                <a16:creationId xmlns:a16="http://schemas.microsoft.com/office/drawing/2014/main" id="{FBC4613A-0CFC-4995-9F33-26D620946C7D}"/>
              </a:ext>
            </a:extLst>
          </p:cNvPr>
          <p:cNvSpPr>
            <a:spLocks noGrp="1"/>
          </p:cNvSpPr>
          <p:nvPr>
            <p:ph type="body" sz="quarter" idx="3"/>
          </p:nvPr>
        </p:nvSpPr>
        <p:spPr>
          <a:xfrm>
            <a:off x="0" y="5093469"/>
            <a:ext cx="9144000" cy="935782"/>
          </a:xfrm>
        </p:spPr>
        <p:txBody>
          <a:bodyPr anchor="ctr"/>
          <a:lstStyle/>
          <a:p>
            <a:pPr>
              <a:spcBef>
                <a:spcPts val="0"/>
              </a:spcBef>
            </a:pPr>
            <a:r>
              <a:rPr lang="en-GB" sz="4400" dirty="0">
                <a:latin typeface="CS New Athanasius" panose="020B0500000000000000" pitchFamily="34" charset="0"/>
              </a:rPr>
              <a:t>je ,ere </a:t>
            </a:r>
            <a:r>
              <a:rPr lang="en-GB" sz="4400" dirty="0" err="1">
                <a:latin typeface="CS New Athanasius" panose="020B0500000000000000" pitchFamily="34" charset="0"/>
              </a:rPr>
              <a:t>ke,aritwmeny</a:t>
            </a:r>
            <a:r>
              <a:rPr lang="en-GB" sz="4400" dirty="0">
                <a:latin typeface="CS New Athanasius" panose="020B0500000000000000" pitchFamily="34" charset="0"/>
              </a:rPr>
              <a:t>@</a:t>
            </a:r>
          </a:p>
          <a:p>
            <a:pPr>
              <a:spcBef>
                <a:spcPts val="0"/>
              </a:spcBef>
            </a:pPr>
            <a:r>
              <a:rPr lang="en-GB" sz="4400" dirty="0">
                <a:latin typeface="CS New Athanasius" panose="020B0500000000000000" pitchFamily="34" charset="0"/>
              </a:rPr>
              <a:t> `o </a:t>
            </a:r>
            <a:r>
              <a:rPr lang="en-GB" sz="4400" dirty="0" err="1">
                <a:latin typeface="CS New Athanasius" panose="020B0500000000000000" pitchFamily="34" charset="0"/>
              </a:rPr>
              <a:t>Kurioc</a:t>
            </a:r>
            <a:r>
              <a:rPr lang="en-GB" sz="4400" dirty="0">
                <a:latin typeface="CS New Athanasius" panose="020B0500000000000000" pitchFamily="34" charset="0"/>
              </a:rPr>
              <a:t> meta </a:t>
            </a:r>
            <a:r>
              <a:rPr lang="en-GB" sz="4400" dirty="0" err="1">
                <a:latin typeface="CS New Athanasius" panose="020B0500000000000000" pitchFamily="34" charset="0"/>
              </a:rPr>
              <a:t>cou</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2324626659"/>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6CDC-BBC6-434C-88D8-39AEEFEDE5D1}"/>
              </a:ext>
            </a:extLst>
          </p:cNvPr>
          <p:cNvSpPr>
            <a:spLocks noGrp="1"/>
          </p:cNvSpPr>
          <p:nvPr>
            <p:ph type="title"/>
          </p:nvPr>
        </p:nvSpPr>
        <p:spPr>
          <a:xfrm>
            <a:off x="0" y="4351439"/>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نرفعكِ باستحقاق، مع أليصابات نسيبتكِ، </a:t>
            </a:r>
            <a:endParaRPr lang="en-GB" sz="4000" dirty="0"/>
          </a:p>
        </p:txBody>
      </p:sp>
      <p:sp>
        <p:nvSpPr>
          <p:cNvPr id="3" name="Text Placeholder 2">
            <a:extLst>
              <a:ext uri="{FF2B5EF4-FFF2-40B4-BE49-F238E27FC236}">
                <a16:creationId xmlns:a16="http://schemas.microsoft.com/office/drawing/2014/main" id="{0E95085D-8806-4E23-8D53-4F8CBE664E91}"/>
              </a:ext>
            </a:extLst>
          </p:cNvPr>
          <p:cNvSpPr>
            <a:spLocks noGrp="1"/>
          </p:cNvSpPr>
          <p:nvPr>
            <p:ph type="body" idx="1"/>
          </p:nvPr>
        </p:nvSpPr>
        <p:spPr>
          <a:xfrm>
            <a:off x="0" y="6252882"/>
            <a:ext cx="9143999" cy="605118"/>
          </a:xfrm>
        </p:spPr>
        <p:txBody>
          <a:bodyPr anchor="b"/>
          <a:lstStyle/>
          <a:p>
            <a:r>
              <a:rPr lang="ar-EG" sz="3300" b="1" kern="1200" dirty="0">
                <a:solidFill>
                  <a:schemeClr val="bg1"/>
                </a:solidFill>
                <a:latin typeface="Times New Roman" pitchFamily="18" charset="0"/>
                <a:ea typeface="+mn-ea"/>
                <a:cs typeface="Times New Roman" pitchFamily="18" charset="0"/>
              </a:rPr>
              <a:t>تين إتشيسي إممو خين أو إم إبشا: نيم إيه ليصابيت تي سينجينيس: </a:t>
            </a:r>
            <a:endParaRPr lang="en-GB" sz="3300" dirty="0"/>
          </a:p>
        </p:txBody>
      </p:sp>
      <p:sp>
        <p:nvSpPr>
          <p:cNvPr id="4" name="Text Placeholder 3">
            <a:extLst>
              <a:ext uri="{FF2B5EF4-FFF2-40B4-BE49-F238E27FC236}">
                <a16:creationId xmlns:a16="http://schemas.microsoft.com/office/drawing/2014/main" id="{6005914E-D17F-4019-ABB0-01AE5A22889F}"/>
              </a:ext>
            </a:extLst>
          </p:cNvPr>
          <p:cNvSpPr>
            <a:spLocks noGrp="1"/>
          </p:cNvSpPr>
          <p:nvPr>
            <p:ph type="body" sz="quarter" idx="3"/>
          </p:nvPr>
        </p:nvSpPr>
        <p:spPr>
          <a:xfrm>
            <a:off x="0" y="5133810"/>
            <a:ext cx="9144000" cy="1119072"/>
          </a:xfrm>
        </p:spPr>
        <p:txBody>
          <a:bodyPr anchor="t"/>
          <a:lstStyle/>
          <a:p>
            <a:pPr>
              <a:lnSpc>
                <a:spcPct val="80000"/>
              </a:lnSpc>
              <a:spcBef>
                <a:spcPts val="0"/>
              </a:spcBef>
            </a:pPr>
            <a:r>
              <a:rPr lang="it-IT" sz="4400" b="0" i="0" u="none" strike="noStrike" dirty="0">
                <a:effectLst/>
                <a:latin typeface="CS New Athanasius" pitchFamily="34" charset="0"/>
              </a:rPr>
              <a:t>Ten[ici `mmo qen ouem`psa@</a:t>
            </a:r>
          </a:p>
          <a:p>
            <a:pPr>
              <a:lnSpc>
                <a:spcPct val="80000"/>
              </a:lnSpc>
              <a:spcBef>
                <a:spcPts val="0"/>
              </a:spcBef>
            </a:pPr>
            <a:r>
              <a:rPr lang="it-IT" sz="4400" b="0" i="0" u="none" strike="noStrike" dirty="0">
                <a:effectLst/>
                <a:latin typeface="CS New Athanasius" pitchFamily="34" charset="0"/>
              </a:rPr>
              <a:t> nem `Elicabet tecuggenyc@</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027910473"/>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7C86-E9ED-49B4-9659-EC75A40F2709}"/>
              </a:ext>
            </a:extLst>
          </p:cNvPr>
          <p:cNvSpPr>
            <a:spLocks noGrp="1"/>
          </p:cNvSpPr>
          <p:nvPr>
            <p:ph type="title"/>
          </p:nvPr>
        </p:nvSpPr>
        <p:spPr>
          <a:xfrm>
            <a:off x="0" y="4351439"/>
            <a:ext cx="9144000" cy="782371"/>
          </a:xfrm>
        </p:spPr>
        <p:txBody>
          <a:bodyPr/>
          <a:lstStyle/>
          <a:p>
            <a:r>
              <a:rPr lang="ar-EG" sz="3600" b="1" kern="1200" dirty="0">
                <a:solidFill>
                  <a:schemeClr val="bg1"/>
                </a:solidFill>
                <a:latin typeface="Times New Roman" pitchFamily="18" charset="0"/>
                <a:ea typeface="+mn-ea"/>
                <a:cs typeface="Times New Roman" pitchFamily="18" charset="0"/>
              </a:rPr>
              <a:t>"مباركة أنتِ في النساء، ومباركة هي ثمرة بطنِك."</a:t>
            </a:r>
            <a:endParaRPr lang="en-GB" sz="3600" dirty="0"/>
          </a:p>
        </p:txBody>
      </p:sp>
      <p:sp>
        <p:nvSpPr>
          <p:cNvPr id="3" name="Text Placeholder 2">
            <a:extLst>
              <a:ext uri="{FF2B5EF4-FFF2-40B4-BE49-F238E27FC236}">
                <a16:creationId xmlns:a16="http://schemas.microsoft.com/office/drawing/2014/main" id="{B2149690-3CC5-40CE-896A-A2AF1B082F70}"/>
              </a:ext>
            </a:extLst>
          </p:cNvPr>
          <p:cNvSpPr>
            <a:spLocks noGrp="1"/>
          </p:cNvSpPr>
          <p:nvPr>
            <p:ph type="body" idx="1"/>
          </p:nvPr>
        </p:nvSpPr>
        <p:spPr>
          <a:xfrm>
            <a:off x="0" y="5923743"/>
            <a:ext cx="9143999" cy="934257"/>
          </a:xfrm>
        </p:spPr>
        <p:txBody>
          <a:bodyPr anchor="b"/>
          <a:lstStyle/>
          <a:p>
            <a:r>
              <a:rPr lang="ar-EG" sz="3200" b="1" kern="1200" dirty="0">
                <a:solidFill>
                  <a:schemeClr val="bg1"/>
                </a:solidFill>
                <a:latin typeface="Times New Roman" pitchFamily="18" charset="0"/>
                <a:ea typeface="+mn-ea"/>
                <a:cs typeface="Times New Roman" pitchFamily="18" charset="0"/>
              </a:rPr>
              <a:t>چيه تي إسماروؤوت إنثو خين ني هييومي: إف إسماروؤوت إنچيه إبؤطاه إنتيه تي نيجي.</a:t>
            </a:r>
            <a:endParaRPr lang="en-GB" dirty="0"/>
          </a:p>
        </p:txBody>
      </p:sp>
      <p:sp>
        <p:nvSpPr>
          <p:cNvPr id="4" name="Text Placeholder 3">
            <a:extLst>
              <a:ext uri="{FF2B5EF4-FFF2-40B4-BE49-F238E27FC236}">
                <a16:creationId xmlns:a16="http://schemas.microsoft.com/office/drawing/2014/main" id="{09CD16E6-9E50-468E-B86A-62E96DF8A732}"/>
              </a:ext>
            </a:extLst>
          </p:cNvPr>
          <p:cNvSpPr>
            <a:spLocks noGrp="1"/>
          </p:cNvSpPr>
          <p:nvPr>
            <p:ph type="body" sz="quarter" idx="3"/>
          </p:nvPr>
        </p:nvSpPr>
        <p:spPr/>
        <p:txBody>
          <a:bodyPr/>
          <a:lstStyle/>
          <a:p>
            <a:pPr>
              <a:lnSpc>
                <a:spcPct val="80000"/>
              </a:lnSpc>
              <a:spcBef>
                <a:spcPts val="0"/>
              </a:spcBef>
            </a:pPr>
            <a:r>
              <a:rPr lang="en-GB" dirty="0">
                <a:latin typeface="CS New Athanasius" panose="020B0500000000000000" pitchFamily="34" charset="0"/>
              </a:rPr>
              <a:t>je </a:t>
            </a:r>
            <a:r>
              <a:rPr lang="en-GB" dirty="0" err="1">
                <a:latin typeface="CS New Athanasius" panose="020B0500000000000000" pitchFamily="34" charset="0"/>
              </a:rPr>
              <a:t>te`cmarwout</a:t>
            </a:r>
            <a:r>
              <a:rPr lang="en-GB" dirty="0">
                <a:latin typeface="CS New Athanasius" panose="020B0500000000000000" pitchFamily="34" charset="0"/>
              </a:rPr>
              <a:t> `</a:t>
            </a:r>
            <a:r>
              <a:rPr lang="en-GB" dirty="0" err="1">
                <a:latin typeface="CS New Athanasius" panose="020B0500000000000000" pitchFamily="34" charset="0"/>
              </a:rPr>
              <a:t>n;o</a:t>
            </a:r>
            <a:r>
              <a:rPr lang="en-GB" dirty="0">
                <a:latin typeface="CS New Athanasius" panose="020B0500000000000000" pitchFamily="34" charset="0"/>
              </a:rPr>
              <a:t> </a:t>
            </a: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nihiomi</a:t>
            </a:r>
            <a:r>
              <a:rPr lang="en-GB" dirty="0">
                <a:latin typeface="CS New Athanasius" panose="020B0500000000000000" pitchFamily="34" charset="0"/>
              </a:rPr>
              <a:t>@</a:t>
            </a:r>
          </a:p>
          <a:p>
            <a:pPr>
              <a:lnSpc>
                <a:spcPct val="80000"/>
              </a:lnSpc>
              <a:spcBef>
                <a:spcPts val="0"/>
              </a:spcBef>
            </a:pPr>
            <a:r>
              <a:rPr lang="en-GB" dirty="0">
                <a:latin typeface="CS New Athanasius" panose="020B0500000000000000" pitchFamily="34" charset="0"/>
              </a:rPr>
              <a:t> `</a:t>
            </a:r>
            <a:r>
              <a:rPr lang="en-GB" dirty="0" err="1">
                <a:latin typeface="CS New Athanasius" panose="020B0500000000000000" pitchFamily="34" charset="0"/>
              </a:rPr>
              <a:t>f`cmarwout</a:t>
            </a:r>
            <a:r>
              <a:rPr lang="en-GB" dirty="0">
                <a:latin typeface="CS New Athanasius" panose="020B0500000000000000" pitchFamily="34" charset="0"/>
              </a:rPr>
              <a:t> `</a:t>
            </a:r>
            <a:r>
              <a:rPr lang="en-GB" dirty="0" err="1">
                <a:latin typeface="CS New Athanasius" panose="020B0500000000000000" pitchFamily="34" charset="0"/>
              </a:rPr>
              <a:t>nje</a:t>
            </a:r>
            <a:r>
              <a:rPr lang="en-GB" dirty="0">
                <a:latin typeface="CS New Athanasius" panose="020B0500000000000000" pitchFamily="34" charset="0"/>
              </a:rPr>
              <a:t> `</a:t>
            </a:r>
            <a:r>
              <a:rPr lang="en-GB" dirty="0" err="1">
                <a:latin typeface="CS New Athanasius" panose="020B0500000000000000" pitchFamily="34" charset="0"/>
              </a:rPr>
              <a:t>poutah</a:t>
            </a:r>
            <a:r>
              <a:rPr lang="en-GB" dirty="0">
                <a:latin typeface="CS New Athanasius" panose="020B0500000000000000" pitchFamily="34" charset="0"/>
              </a:rPr>
              <a:t> `</a:t>
            </a:r>
            <a:r>
              <a:rPr lang="en-GB" dirty="0" err="1">
                <a:latin typeface="CS New Athanasius" panose="020B0500000000000000" pitchFamily="34" charset="0"/>
              </a:rPr>
              <a:t>nte</a:t>
            </a:r>
            <a:r>
              <a:rPr lang="en-GB" dirty="0">
                <a:latin typeface="CS New Athanasius" panose="020B0500000000000000" pitchFamily="34" charset="0"/>
              </a:rPr>
              <a:t> </a:t>
            </a:r>
            <a:r>
              <a:rPr lang="en-GB" dirty="0" err="1">
                <a:latin typeface="CS New Athanasius" panose="020B0500000000000000" pitchFamily="34" charset="0"/>
              </a:rPr>
              <a:t>teneji</a:t>
            </a:r>
            <a:r>
              <a:rPr lang="en-GB" dirty="0">
                <a:latin typeface="CS New Athanasius" panose="020B0500000000000000" pitchFamily="34" charset="0"/>
              </a:rPr>
              <a:t>.</a:t>
            </a:r>
          </a:p>
        </p:txBody>
      </p:sp>
    </p:spTree>
    <p:extLst>
      <p:ext uri="{BB962C8B-B14F-4D97-AF65-F5344CB8AC3E}">
        <p14:creationId xmlns:p14="http://schemas.microsoft.com/office/powerpoint/2010/main" val="2205923418"/>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51439"/>
            <a:ext cx="9144000" cy="682357"/>
          </a:xfrm>
        </p:spPr>
        <p:txBody>
          <a:bodyPr anchor="b">
            <a:normAutofit fontScale="90000"/>
          </a:bodyPr>
          <a:lstStyle/>
          <a:p>
            <a:r>
              <a:rPr lang="ar-EG" sz="4400" b="1" kern="1200" dirty="0">
                <a:solidFill>
                  <a:schemeClr val="bg1"/>
                </a:solidFill>
                <a:latin typeface="Times New Roman" pitchFamily="18" charset="0"/>
                <a:ea typeface="+mn-ea"/>
                <a:cs typeface="Times New Roman" pitchFamily="18" charset="0"/>
              </a:rPr>
              <a:t>من أجل هذا نمجدكِ، كوالدة الإله كل حين، </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 y="6157855"/>
            <a:ext cx="9143999" cy="682357"/>
          </a:xfrm>
        </p:spPr>
        <p:txBody>
          <a:bodyPr/>
          <a:lstStyle/>
          <a:p>
            <a:r>
              <a:rPr lang="ar-EG" sz="3700" b="1" kern="1200" dirty="0">
                <a:solidFill>
                  <a:schemeClr val="bg1"/>
                </a:solidFill>
                <a:latin typeface="Times New Roman" pitchFamily="18" charset="0"/>
                <a:ea typeface="+mn-ea"/>
                <a:cs typeface="Times New Roman" pitchFamily="18" charset="0"/>
              </a:rPr>
              <a:t>إثفي فاي تين تي أوؤونيه: هوس ثيئوطوكوس إنسيّو نيڤين:</a:t>
            </a:r>
            <a:endParaRPr lang="en-GB" sz="3700"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0" y="5241386"/>
            <a:ext cx="9144000" cy="916469"/>
          </a:xfrm>
        </p:spPr>
        <p:txBody>
          <a:bodyPr anchor="ctr"/>
          <a:lstStyle/>
          <a:p>
            <a:pPr>
              <a:lnSpc>
                <a:spcPct val="80000"/>
              </a:lnSpc>
              <a:spcBef>
                <a:spcPts val="0"/>
              </a:spcBef>
            </a:pPr>
            <a:r>
              <a:rPr lang="en-GB" sz="4400" dirty="0" err="1">
                <a:latin typeface="CS New Athanasius" panose="020B0500000000000000" pitchFamily="34" charset="0"/>
              </a:rPr>
              <a:t>E;be</a:t>
            </a:r>
            <a:r>
              <a:rPr lang="en-GB" sz="4400" dirty="0">
                <a:latin typeface="CS New Athanasius" panose="020B0500000000000000" pitchFamily="34" charset="0"/>
              </a:rPr>
              <a:t> </a:t>
            </a:r>
            <a:r>
              <a:rPr lang="en-GB" sz="4400" dirty="0" err="1">
                <a:latin typeface="CS New Athanasius" panose="020B0500000000000000" pitchFamily="34" charset="0"/>
              </a:rPr>
              <a:t>vai</a:t>
            </a:r>
            <a:r>
              <a:rPr lang="en-GB" sz="4400" dirty="0">
                <a:latin typeface="CS New Athanasius" panose="020B0500000000000000" pitchFamily="34" charset="0"/>
              </a:rPr>
              <a:t> ten]`</a:t>
            </a:r>
            <a:r>
              <a:rPr lang="en-GB" sz="4400" dirty="0" err="1">
                <a:latin typeface="CS New Athanasius" panose="020B0500000000000000" pitchFamily="34" charset="0"/>
              </a:rPr>
              <a:t>wou</a:t>
            </a:r>
            <a:r>
              <a:rPr lang="en-GB" sz="4400" dirty="0">
                <a:latin typeface="CS New Athanasius" panose="020B0500000000000000" pitchFamily="34" charset="0"/>
              </a:rPr>
              <a:t> ne@</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hwc</a:t>
            </a:r>
            <a:r>
              <a:rPr lang="en-GB" sz="4400" dirty="0">
                <a:latin typeface="CS New Athanasius" panose="020B0500000000000000" pitchFamily="34" charset="0"/>
              </a:rPr>
              <a:t> :</a:t>
            </a:r>
            <a:r>
              <a:rPr lang="en-GB" sz="4400" dirty="0" err="1">
                <a:latin typeface="CS New Athanasius" panose="020B0500000000000000" pitchFamily="34" charset="0"/>
              </a:rPr>
              <a:t>e`otokoc</a:t>
            </a:r>
            <a:r>
              <a:rPr lang="en-GB" sz="4400" dirty="0">
                <a:latin typeface="CS New Athanasius" panose="020B0500000000000000" pitchFamily="34" charset="0"/>
              </a:rPr>
              <a:t> `</a:t>
            </a:r>
            <a:r>
              <a:rPr lang="en-GB" sz="4400" dirty="0" err="1">
                <a:latin typeface="CS New Athanasius" panose="020B0500000000000000" pitchFamily="34" charset="0"/>
              </a:rPr>
              <a:t>ncyou</a:t>
            </a:r>
            <a:r>
              <a:rPr lang="en-GB" sz="4400" dirty="0">
                <a:latin typeface="CS New Athanasius" panose="020B0500000000000000" pitchFamily="34" charset="0"/>
              </a:rPr>
              <a:t> </a:t>
            </a:r>
            <a:r>
              <a:rPr lang="en-GB" sz="4400" dirty="0" err="1">
                <a:latin typeface="CS New Athanasius" panose="020B0500000000000000" pitchFamily="34" charset="0"/>
              </a:rPr>
              <a:t>niben</a:t>
            </a:r>
            <a:r>
              <a:rPr lang="en-GB" sz="4400" dirty="0">
                <a:latin typeface="CS New Athanasius" panose="020B0500000000000000" pitchFamily="34" charset="0"/>
              </a:rPr>
              <a:t>@</a:t>
            </a:r>
          </a:p>
        </p:txBody>
      </p:sp>
    </p:spTree>
    <p:extLst>
      <p:ext uri="{BB962C8B-B14F-4D97-AF65-F5344CB8AC3E}">
        <p14:creationId xmlns:p14="http://schemas.microsoft.com/office/powerpoint/2010/main" val="930213269"/>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11098"/>
            <a:ext cx="9144000" cy="782371"/>
          </a:xfrm>
        </p:spPr>
        <p:txBody>
          <a:bodyPr anchor="b">
            <a:normAutofit/>
          </a:bodyPr>
          <a:lstStyle/>
          <a:p>
            <a:r>
              <a:rPr lang="ar-EG" sz="4400" b="1" kern="1200" dirty="0">
                <a:solidFill>
                  <a:schemeClr val="bg1"/>
                </a:solidFill>
                <a:latin typeface="Times New Roman" pitchFamily="18" charset="0"/>
                <a:ea typeface="+mn-ea"/>
                <a:cs typeface="Times New Roman" pitchFamily="18" charset="0"/>
              </a:rPr>
              <a:t>إسألي الرب عنا، ليغفر لنا خطايانا.</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07577" y="6279776"/>
            <a:ext cx="9386048" cy="578224"/>
          </a:xfrm>
        </p:spPr>
        <p:txBody>
          <a:bodyPr anchor="ctr"/>
          <a:lstStyle/>
          <a:p>
            <a:r>
              <a:rPr lang="ar-EG" sz="3200" b="1" kern="1200" dirty="0">
                <a:solidFill>
                  <a:schemeClr val="bg1"/>
                </a:solidFill>
                <a:latin typeface="Times New Roman" pitchFamily="18" charset="0"/>
                <a:ea typeface="+mn-ea"/>
                <a:cs typeface="Times New Roman" pitchFamily="18" charset="0"/>
              </a:rPr>
              <a:t>ماتي هو إي إبتشويس إي إهري إيجون: إنتيف كانين نوفي نان إيفول. </a:t>
            </a:r>
            <a:endParaRPr lang="en-GB"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13447" y="5093469"/>
            <a:ext cx="9144000" cy="1186307"/>
          </a:xfrm>
        </p:spPr>
        <p:txBody>
          <a:bodyPr anchor="t"/>
          <a:lstStyle/>
          <a:p>
            <a:pPr>
              <a:lnSpc>
                <a:spcPct val="80000"/>
              </a:lnSpc>
              <a:spcBef>
                <a:spcPts val="0"/>
              </a:spcBef>
            </a:pPr>
            <a:r>
              <a:rPr lang="en-GB" sz="4400" dirty="0">
                <a:latin typeface="CS New Athanasius" panose="020B0500000000000000" pitchFamily="34" charset="0"/>
              </a:rPr>
              <a:t>ma]</a:t>
            </a:r>
            <a:r>
              <a:rPr lang="en-GB" sz="4400" dirty="0" err="1">
                <a:latin typeface="CS New Athanasius" panose="020B0500000000000000" pitchFamily="34" charset="0"/>
              </a:rPr>
              <a:t>ho</a:t>
            </a:r>
            <a:r>
              <a:rPr lang="en-GB" sz="4400" dirty="0">
                <a:latin typeface="CS New Athanasius" panose="020B0500000000000000" pitchFamily="34" charset="0"/>
              </a:rPr>
              <a:t> `</a:t>
            </a:r>
            <a:r>
              <a:rPr lang="en-GB" sz="4400" dirty="0" err="1">
                <a:latin typeface="CS New Athanasius" panose="020B0500000000000000" pitchFamily="34" charset="0"/>
              </a:rPr>
              <a:t>e`P</a:t>
            </a:r>
            <a:r>
              <a:rPr lang="en-GB" sz="4400" dirty="0">
                <a:latin typeface="CS New Athanasius" panose="020B0500000000000000" pitchFamily="34" charset="0"/>
              </a:rPr>
              <a:t>[</a:t>
            </a:r>
            <a:r>
              <a:rPr lang="en-GB" sz="4400" dirty="0" err="1">
                <a:latin typeface="CS New Athanasius" panose="020B0500000000000000" pitchFamily="34" charset="0"/>
              </a:rPr>
              <a:t>oic</a:t>
            </a:r>
            <a:r>
              <a:rPr lang="en-GB" sz="4400" dirty="0">
                <a:latin typeface="CS New Athanasius" panose="020B0500000000000000" pitchFamily="34" charset="0"/>
              </a:rPr>
              <a:t> `</a:t>
            </a:r>
            <a:r>
              <a:rPr lang="en-GB" sz="4400" dirty="0" err="1">
                <a:latin typeface="CS New Athanasius" panose="020B0500000000000000" pitchFamily="34" charset="0"/>
              </a:rPr>
              <a:t>e`hryi</a:t>
            </a:r>
            <a:r>
              <a:rPr lang="en-GB" sz="4400" dirty="0">
                <a:latin typeface="CS New Athanasius" panose="020B0500000000000000" pitchFamily="34" charset="0"/>
              </a:rPr>
              <a:t> `</a:t>
            </a:r>
            <a:r>
              <a:rPr lang="en-GB" sz="4400" dirty="0" err="1">
                <a:latin typeface="CS New Athanasius" panose="020B0500000000000000" pitchFamily="34" charset="0"/>
              </a:rPr>
              <a:t>ejwn</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ntef,a</a:t>
            </a:r>
            <a:r>
              <a:rPr lang="en-GB" sz="4400" dirty="0">
                <a:latin typeface="CS New Athanasius" panose="020B0500000000000000" pitchFamily="34" charset="0"/>
              </a:rPr>
              <a:t> </a:t>
            </a:r>
            <a:r>
              <a:rPr lang="en-GB" sz="4400" dirty="0" err="1">
                <a:latin typeface="CS New Athanasius" panose="020B0500000000000000" pitchFamily="34" charset="0"/>
              </a:rPr>
              <a:t>nennobi</a:t>
            </a:r>
            <a:r>
              <a:rPr lang="en-GB" sz="4400" dirty="0">
                <a:latin typeface="CS New Athanasius" panose="020B0500000000000000" pitchFamily="34" charset="0"/>
              </a:rPr>
              <a:t> nan `</a:t>
            </a:r>
            <a:r>
              <a:rPr lang="en-GB" sz="4400" dirty="0" err="1">
                <a:latin typeface="CS New Athanasius" panose="020B0500000000000000" pitchFamily="34" charset="0"/>
              </a:rPr>
              <a:t>ebol</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1060592400"/>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4188D6-244A-4771-92DC-9A6B6F342ABD}"/>
              </a:ext>
            </a:extLst>
          </p:cNvPr>
          <p:cNvSpPr>
            <a:spLocks noGrp="1"/>
          </p:cNvSpPr>
          <p:nvPr>
            <p:ph type="title"/>
          </p:nvPr>
        </p:nvSpPr>
        <p:spPr>
          <a:xfrm>
            <a:off x="-1" y="4359918"/>
            <a:ext cx="9144000" cy="782371"/>
          </a:xfrm>
        </p:spPr>
        <p:txBody>
          <a:bodyPr>
            <a:normAutofit/>
          </a:bodyPr>
          <a:lstStyle/>
          <a:p>
            <a:r>
              <a:rPr lang="ar-EG" sz="4000" dirty="0">
                <a:solidFill>
                  <a:schemeClr val="lt1"/>
                </a:solidFill>
                <a:latin typeface="+mn-lt"/>
                <a:ea typeface="+mn-ea"/>
                <a:cs typeface="+mn-cs"/>
              </a:rPr>
              <a:t>نساء كثيرات نلن كرامات، </a:t>
            </a:r>
            <a:r>
              <a:rPr lang="ar-EG" sz="4000" b="1" i="0" kern="1200" dirty="0">
                <a:solidFill>
                  <a:schemeClr val="lt1"/>
                </a:solidFill>
                <a:latin typeface="+mn-lt"/>
                <a:ea typeface="+mn-ea"/>
                <a:cs typeface="+mn-cs"/>
              </a:rPr>
              <a:t>تعاليت أنت أكثر من جميعهن</a:t>
            </a:r>
            <a:endParaRPr lang="en-GB" sz="4000" dirty="0"/>
          </a:p>
        </p:txBody>
      </p:sp>
      <p:sp>
        <p:nvSpPr>
          <p:cNvPr id="7" name="Text Placeholder 6">
            <a:extLst>
              <a:ext uri="{FF2B5EF4-FFF2-40B4-BE49-F238E27FC236}">
                <a16:creationId xmlns:a16="http://schemas.microsoft.com/office/drawing/2014/main" id="{4A0F7514-1CB6-4349-AC02-87AF8401AAE2}"/>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 آ أوميش إن إسهيمى تشى طايو </a:t>
            </a:r>
            <a:r>
              <a:rPr lang="ar-EG" sz="3100" b="1" i="0" kern="1200" dirty="0">
                <a:solidFill>
                  <a:schemeClr val="lt1"/>
                </a:solidFill>
                <a:latin typeface="+mn-lt"/>
                <a:ea typeface="+mn-ea"/>
                <a:cs typeface="+mn-cs"/>
              </a:rPr>
              <a:t>أريه تشيسى إنثو إيهوتى روأوو تيرو</a:t>
            </a:r>
            <a:endParaRPr lang="ar-EG" sz="3100" b="1" dirty="0"/>
          </a:p>
        </p:txBody>
      </p:sp>
      <p:sp>
        <p:nvSpPr>
          <p:cNvPr id="8" name="Text Placeholder 7">
            <a:extLst>
              <a:ext uri="{FF2B5EF4-FFF2-40B4-BE49-F238E27FC236}">
                <a16:creationId xmlns:a16="http://schemas.microsoft.com/office/drawing/2014/main" id="{1B16BA41-8279-4042-AA0F-E5F787D16E68}"/>
              </a:ext>
            </a:extLst>
          </p:cNvPr>
          <p:cNvSpPr>
            <a:spLocks noGrp="1"/>
          </p:cNvSpPr>
          <p:nvPr>
            <p:ph type="body" sz="quarter" idx="3"/>
          </p:nvPr>
        </p:nvSpPr>
        <p:spPr>
          <a:xfrm>
            <a:off x="0" y="5142289"/>
            <a:ext cx="9144000" cy="1033354"/>
          </a:xfrm>
        </p:spPr>
        <p:txBody>
          <a:bodyPr anchor="ctr"/>
          <a:lstStyle/>
          <a:p>
            <a:r>
              <a:rPr lang="it-IT" sz="4000" dirty="0"/>
              <a:t>Aoumys `n`chyimi [i taio@</a:t>
            </a:r>
            <a:r>
              <a:rPr lang="en-US" sz="4000" dirty="0"/>
              <a:t> </a:t>
            </a:r>
            <a:r>
              <a:rPr lang="pt-BR" sz="4000" dirty="0"/>
              <a:t>are[ici `n;o ehote rwou tyrou@</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2">
            <a:extLst>
              <a:ext uri="{FF2B5EF4-FFF2-40B4-BE49-F238E27FC236}">
                <a16:creationId xmlns:a16="http://schemas.microsoft.com/office/drawing/2014/main" id="{FA092C19-6AA2-43C5-86A2-1F7275FB0D2D}"/>
              </a:ext>
            </a:extLst>
          </p:cNvPr>
          <p:cNvSpPr>
            <a:spLocks noGrp="1"/>
          </p:cNvSpPr>
          <p:nvPr>
            <p:ph type="title"/>
          </p:nvPr>
        </p:nvSpPr>
        <p:spPr>
          <a:xfrm>
            <a:off x="0" y="4344055"/>
            <a:ext cx="9144000" cy="789655"/>
          </a:xfrm>
        </p:spPr>
        <p:txBody>
          <a:bodyPr/>
          <a:lstStyle/>
          <a:p>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السلام للذي بشَّر، مريم العذراء.</a:t>
            </a:r>
            <a:endParaRPr lang="en-GB" dirty="0"/>
          </a:p>
        </p:txBody>
      </p:sp>
      <p:sp>
        <p:nvSpPr>
          <p:cNvPr id="3" name="Text Placeholder 2">
            <a:extLst>
              <a:ext uri="{FF2B5EF4-FFF2-40B4-BE49-F238E27FC236}">
                <a16:creationId xmlns:a16="http://schemas.microsoft.com/office/drawing/2014/main" id="{AE4D8F9B-0AC9-44FC-BDF5-18DD973A401E}"/>
              </a:ext>
            </a:extLst>
          </p:cNvPr>
          <p:cNvSpPr>
            <a:spLocks noGrp="1"/>
          </p:cNvSpPr>
          <p:nvPr>
            <p:ph type="body" idx="1"/>
          </p:nvPr>
        </p:nvSpPr>
        <p:spPr>
          <a:xfrm>
            <a:off x="0" y="6049107"/>
            <a:ext cx="9143999" cy="808893"/>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فيتيتاف هى شينو في: إم ماريا تيبارثينوس.</a:t>
            </a:r>
            <a:endParaRPr lang="en-GB" dirty="0"/>
          </a:p>
        </p:txBody>
      </p:sp>
      <p:sp>
        <p:nvSpPr>
          <p:cNvPr id="4" name="Text Placeholder 3">
            <a:extLst>
              <a:ext uri="{FF2B5EF4-FFF2-40B4-BE49-F238E27FC236}">
                <a16:creationId xmlns:a16="http://schemas.microsoft.com/office/drawing/2014/main" id="{DAA5C0BD-94EA-425B-9FA6-1E00CC7EEED0}"/>
              </a:ext>
            </a:extLst>
          </p:cNvPr>
          <p:cNvSpPr>
            <a:spLocks noGrp="1"/>
          </p:cNvSpPr>
          <p:nvPr>
            <p:ph type="body" sz="quarter" idx="3"/>
          </p:nvPr>
        </p:nvSpPr>
        <p:spPr>
          <a:xfrm>
            <a:off x="0" y="5131415"/>
            <a:ext cx="9144000" cy="917692"/>
          </a:xfrm>
        </p:spPr>
        <p:txBody>
          <a:bodyPr/>
          <a:lstStyle/>
          <a:p>
            <a:r>
              <a:rPr lang="en-GB" sz="3900" dirty="0"/>
              <a:t>,ere </a:t>
            </a:r>
            <a:r>
              <a:rPr lang="en-GB" sz="3900" dirty="0" err="1"/>
              <a:t>vy`etafhisennoufi</a:t>
            </a:r>
            <a:r>
              <a:rPr lang="en-GB" sz="3900" dirty="0"/>
              <a:t>@ `</a:t>
            </a:r>
            <a:r>
              <a:rPr lang="en-GB" sz="3900" dirty="0" err="1"/>
              <a:t>mMaria</a:t>
            </a:r>
            <a:r>
              <a:rPr lang="en-GB" sz="3900" dirty="0"/>
              <a:t> }</a:t>
            </a:r>
            <a:r>
              <a:rPr lang="en-GB" sz="3900" dirty="0" err="1"/>
              <a:t>par;enoc</a:t>
            </a:r>
            <a:r>
              <a:rPr lang="en-GB" sz="3900" dirty="0"/>
              <a:t>.</a:t>
            </a:r>
          </a:p>
        </p:txBody>
      </p:sp>
    </p:spTree>
    <p:extLst>
      <p:ext uri="{BB962C8B-B14F-4D97-AF65-F5344CB8AC3E}">
        <p14:creationId xmlns:p14="http://schemas.microsoft.com/office/powerpoint/2010/main" val="3493853898"/>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24704E-C675-4232-BE9B-C7608F108A6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لأنك أنت فخر العذارى</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يا مريم والدة الإله</a:t>
            </a:r>
            <a:endParaRPr lang="en-GB" dirty="0"/>
          </a:p>
        </p:txBody>
      </p:sp>
      <p:sp>
        <p:nvSpPr>
          <p:cNvPr id="7" name="Text Placeholder 6">
            <a:extLst>
              <a:ext uri="{FF2B5EF4-FFF2-40B4-BE49-F238E27FC236}">
                <a16:creationId xmlns:a16="http://schemas.microsoft.com/office/drawing/2014/main" id="{4C868482-328C-4550-98CA-7D93D6361806}"/>
              </a:ext>
            </a:extLst>
          </p:cNvPr>
          <p:cNvSpPr>
            <a:spLocks noGrp="1"/>
          </p:cNvSpPr>
          <p:nvPr>
            <p:ph type="body" idx="1"/>
          </p:nvPr>
        </p:nvSpPr>
        <p:spPr>
          <a:xfrm>
            <a:off x="0" y="6147375"/>
            <a:ext cx="9143999" cy="710625"/>
          </a:xfrm>
        </p:spPr>
        <p:txBody>
          <a:bodyPr/>
          <a:lstStyle/>
          <a:p>
            <a:r>
              <a:rPr lang="ar-EG" sz="3600" b="1" i="0" kern="1200" dirty="0">
                <a:solidFill>
                  <a:schemeClr val="lt1"/>
                </a:solidFill>
                <a:latin typeface="+mn-lt"/>
                <a:ea typeface="+mn-ea"/>
                <a:cs typeface="+mn-cs"/>
              </a:rPr>
              <a:t>ﭼـى إنثو بيه إبشوشو إنى بارثينوس تى ثيؤطوكوس ماريا</a:t>
            </a:r>
          </a:p>
        </p:txBody>
      </p:sp>
      <p:sp>
        <p:nvSpPr>
          <p:cNvPr id="8" name="Text Placeholder 7">
            <a:extLst>
              <a:ext uri="{FF2B5EF4-FFF2-40B4-BE49-F238E27FC236}">
                <a16:creationId xmlns:a16="http://schemas.microsoft.com/office/drawing/2014/main" id="{1B70CC4A-ED83-4E0F-99F8-60ACCFDC824D}"/>
              </a:ext>
            </a:extLst>
          </p:cNvPr>
          <p:cNvSpPr>
            <a:spLocks noGrp="1"/>
          </p:cNvSpPr>
          <p:nvPr>
            <p:ph type="body" sz="quarter" idx="3"/>
          </p:nvPr>
        </p:nvSpPr>
        <p:spPr>
          <a:xfrm>
            <a:off x="-1" y="5155736"/>
            <a:ext cx="9144000" cy="991639"/>
          </a:xfrm>
        </p:spPr>
        <p:txBody>
          <a:bodyPr anchor="ctr"/>
          <a:lstStyle/>
          <a:p>
            <a:r>
              <a:rPr lang="en-US" sz="4000" b="0" i="0" dirty="0"/>
              <a:t>je `</a:t>
            </a:r>
            <a:r>
              <a:rPr lang="en-US" sz="4000" b="0" i="0" dirty="0" err="1"/>
              <a:t>n;o</a:t>
            </a:r>
            <a:r>
              <a:rPr lang="en-US" sz="4000" b="0" i="0" dirty="0"/>
              <a:t> pe `</a:t>
            </a:r>
            <a:r>
              <a:rPr lang="en-US" sz="4000" b="0" i="0" dirty="0" err="1"/>
              <a:t>psousou</a:t>
            </a:r>
            <a:r>
              <a:rPr lang="en-US" sz="4000" b="0" i="0" dirty="0"/>
              <a:t> `</a:t>
            </a:r>
            <a:r>
              <a:rPr lang="en-US" sz="4000" b="0" i="0" dirty="0" err="1"/>
              <a:t>nnypar;enoc</a:t>
            </a:r>
            <a:r>
              <a:rPr lang="en-US" sz="4000" b="0" i="0" dirty="0"/>
              <a:t>@</a:t>
            </a:r>
            <a:r>
              <a:rPr lang="en-US" sz="4000" dirty="0"/>
              <a:t> ];</a:t>
            </a:r>
            <a:r>
              <a:rPr lang="en-US" sz="4000" b="0" i="0" dirty="0" err="1"/>
              <a:t>eotokoc</a:t>
            </a:r>
            <a:r>
              <a:rPr lang="en-US" sz="4000" b="0" i="0" dirty="0"/>
              <a:t> Maria.</a:t>
            </a:r>
            <a:endParaRPr lang="en-US" sz="4000" b="0" kern="1200" baseline="0" dirty="0">
              <a:cs typeface="+mn-cs"/>
            </a:endParaRPr>
          </a:p>
        </p:txBody>
      </p:sp>
    </p:spTree>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D549-C873-45D1-8BBA-5EB917BDFDA4}"/>
              </a:ext>
            </a:extLst>
          </p:cNvPr>
          <p:cNvSpPr>
            <a:spLocks noGrp="1"/>
          </p:cNvSpPr>
          <p:nvPr>
            <p:ph type="title"/>
          </p:nvPr>
        </p:nvSpPr>
        <p:spPr>
          <a:xfrm>
            <a:off x="-1" y="4352365"/>
            <a:ext cx="9144000" cy="569260"/>
          </a:xfrm>
        </p:spPr>
        <p:txBody>
          <a:bodyPr>
            <a:noAutofit/>
          </a:bodyPr>
          <a:lstStyle/>
          <a:p>
            <a:r>
              <a:rPr lang="ar-EG" sz="3100" b="1" kern="1200" dirty="0">
                <a:solidFill>
                  <a:schemeClr val="bg1"/>
                </a:solidFill>
                <a:latin typeface="Times New Roman" pitchFamily="18" charset="0"/>
                <a:ea typeface="+mn-ea"/>
                <a:cs typeface="Times New Roman" pitchFamily="18" charset="0"/>
              </a:rPr>
              <a:t>كل ملوك الارض، يسيرون في نورك، والأمم في ضيائك، يا مريم أم الله.</a:t>
            </a:r>
            <a:endParaRPr lang="en-GB" sz="3100" dirty="0"/>
          </a:p>
        </p:txBody>
      </p:sp>
      <p:sp>
        <p:nvSpPr>
          <p:cNvPr id="3" name="Text Placeholder 2">
            <a:extLst>
              <a:ext uri="{FF2B5EF4-FFF2-40B4-BE49-F238E27FC236}">
                <a16:creationId xmlns:a16="http://schemas.microsoft.com/office/drawing/2014/main" id="{760A49CD-6E7A-4244-A98B-81728077123C}"/>
              </a:ext>
            </a:extLst>
          </p:cNvPr>
          <p:cNvSpPr>
            <a:spLocks noGrp="1"/>
          </p:cNvSpPr>
          <p:nvPr>
            <p:ph type="body" idx="1"/>
          </p:nvPr>
        </p:nvSpPr>
        <p:spPr>
          <a:xfrm>
            <a:off x="0" y="5876367"/>
            <a:ext cx="9143999" cy="981634"/>
          </a:xfrm>
        </p:spPr>
        <p:txBody>
          <a:bodyPr anchor="ctr"/>
          <a:lstStyle/>
          <a:p>
            <a:r>
              <a:rPr lang="ar-EG" sz="3400" b="1" kern="1200" dirty="0">
                <a:solidFill>
                  <a:schemeClr val="bg1"/>
                </a:solidFill>
                <a:latin typeface="Times New Roman" pitchFamily="18" charset="0"/>
                <a:ea typeface="+mn-ea"/>
                <a:cs typeface="Times New Roman" pitchFamily="18" charset="0"/>
              </a:rPr>
              <a:t>نى أووروأوو تيرو إنتى إبكاهى: سيموشى خين بى أووأوينى: أووه نى إثنوس خين بى ايرفيرى: أو ماريا إثماﭫ إم إفنوتى.</a:t>
            </a:r>
          </a:p>
        </p:txBody>
      </p:sp>
      <p:sp>
        <p:nvSpPr>
          <p:cNvPr id="4" name="Text Placeholder 3">
            <a:extLst>
              <a:ext uri="{FF2B5EF4-FFF2-40B4-BE49-F238E27FC236}">
                <a16:creationId xmlns:a16="http://schemas.microsoft.com/office/drawing/2014/main" id="{86C96FCB-1E5B-49BF-8B32-F8EB3E8ADB4F}"/>
              </a:ext>
            </a:extLst>
          </p:cNvPr>
          <p:cNvSpPr>
            <a:spLocks noGrp="1"/>
          </p:cNvSpPr>
          <p:nvPr>
            <p:ph type="body" sz="quarter" idx="3"/>
          </p:nvPr>
        </p:nvSpPr>
        <p:spPr>
          <a:xfrm>
            <a:off x="0" y="4921626"/>
            <a:ext cx="9144000" cy="954740"/>
          </a:xfrm>
        </p:spPr>
        <p:txBody>
          <a:bodyPr anchor="ctr"/>
          <a:lstStyle/>
          <a:p>
            <a:r>
              <a:rPr lang="en-GB" sz="3600" dirty="0" err="1">
                <a:effectLst/>
              </a:rPr>
              <a:t>Niourwou</a:t>
            </a:r>
            <a:r>
              <a:rPr lang="en-GB" sz="3600" dirty="0">
                <a:effectLst/>
              </a:rPr>
              <a:t> </a:t>
            </a:r>
            <a:r>
              <a:rPr lang="en-GB" sz="3600" dirty="0" err="1">
                <a:effectLst/>
              </a:rPr>
              <a:t>tyrou</a:t>
            </a:r>
            <a:r>
              <a:rPr lang="en-GB" sz="3600" dirty="0">
                <a:effectLst/>
              </a:rPr>
              <a:t> `</a:t>
            </a:r>
            <a:r>
              <a:rPr lang="en-GB" sz="3600" dirty="0" err="1">
                <a:effectLst/>
              </a:rPr>
              <a:t>nte</a:t>
            </a:r>
            <a:r>
              <a:rPr lang="en-GB" sz="3600" dirty="0">
                <a:effectLst/>
              </a:rPr>
              <a:t> `</a:t>
            </a:r>
            <a:r>
              <a:rPr lang="en-GB" sz="3600" dirty="0" err="1">
                <a:effectLst/>
              </a:rPr>
              <a:t>pkahi</a:t>
            </a:r>
            <a:r>
              <a:rPr lang="en-GB" sz="3600" dirty="0">
                <a:effectLst/>
              </a:rPr>
              <a:t>@ </a:t>
            </a:r>
            <a:r>
              <a:rPr lang="en-GB" sz="3600" dirty="0" err="1">
                <a:effectLst/>
              </a:rPr>
              <a:t>cemosi</a:t>
            </a:r>
            <a:r>
              <a:rPr lang="en-GB" sz="3600" dirty="0">
                <a:effectLst/>
              </a:rPr>
              <a:t> </a:t>
            </a:r>
            <a:r>
              <a:rPr lang="en-GB" sz="3600" dirty="0" err="1">
                <a:effectLst/>
              </a:rPr>
              <a:t>qen</a:t>
            </a:r>
            <a:r>
              <a:rPr lang="en-GB" sz="3600" dirty="0">
                <a:effectLst/>
              </a:rPr>
              <a:t> </a:t>
            </a:r>
            <a:r>
              <a:rPr lang="en-GB" sz="3600" dirty="0" err="1">
                <a:effectLst/>
              </a:rPr>
              <a:t>ouwyini</a:t>
            </a:r>
            <a:r>
              <a:rPr lang="en-GB" sz="3600" dirty="0">
                <a:effectLst/>
              </a:rPr>
              <a:t>@ </a:t>
            </a:r>
            <a:r>
              <a:rPr lang="en-GB" sz="3600" dirty="0" err="1">
                <a:effectLst/>
              </a:rPr>
              <a:t>ouoh</a:t>
            </a:r>
            <a:r>
              <a:rPr lang="en-GB" sz="3600" dirty="0">
                <a:effectLst/>
              </a:rPr>
              <a:t> </a:t>
            </a:r>
            <a:r>
              <a:rPr lang="en-GB" sz="3600" dirty="0" err="1">
                <a:effectLst/>
              </a:rPr>
              <a:t>ni`e;noc</a:t>
            </a:r>
            <a:r>
              <a:rPr lang="en-GB" sz="3600" dirty="0">
                <a:effectLst/>
              </a:rPr>
              <a:t> </a:t>
            </a:r>
            <a:r>
              <a:rPr lang="en-GB" sz="3600" dirty="0" err="1">
                <a:effectLst/>
              </a:rPr>
              <a:t>qen</a:t>
            </a:r>
            <a:r>
              <a:rPr lang="en-GB" sz="3600" dirty="0">
                <a:effectLst/>
              </a:rPr>
              <a:t> </a:t>
            </a:r>
            <a:r>
              <a:rPr lang="en-GB" sz="3600" dirty="0" err="1">
                <a:effectLst/>
              </a:rPr>
              <a:t>peviri</a:t>
            </a:r>
            <a:r>
              <a:rPr lang="en-GB" sz="3600" dirty="0">
                <a:effectLst/>
              </a:rPr>
              <a:t>@ `</a:t>
            </a:r>
            <a:r>
              <a:rPr lang="en-GB" sz="3600" dirty="0" err="1">
                <a:effectLst/>
              </a:rPr>
              <a:t>wMari`a</a:t>
            </a:r>
            <a:r>
              <a:rPr lang="en-GB" sz="3600" dirty="0">
                <a:effectLst/>
              </a:rPr>
              <a:t> `;</a:t>
            </a:r>
            <a:r>
              <a:rPr lang="en-GB" sz="3600" dirty="0" err="1">
                <a:effectLst/>
              </a:rPr>
              <a:t>mau</a:t>
            </a:r>
            <a:r>
              <a:rPr lang="en-GB" sz="3600" dirty="0">
                <a:effectLst/>
              </a:rPr>
              <a:t> `mV].</a:t>
            </a:r>
          </a:p>
        </p:txBody>
      </p:sp>
    </p:spTree>
    <p:extLst>
      <p:ext uri="{BB962C8B-B14F-4D97-AF65-F5344CB8AC3E}">
        <p14:creationId xmlns:p14="http://schemas.microsoft.com/office/powerpoint/2010/main" val="2359136401"/>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اشفعي فينا يا سيدتنا كلنا السيدة العذراء والدة الأله </a:t>
            </a:r>
            <a:endParaRPr lang="en-US" dirty="0"/>
          </a:p>
        </p:txBody>
      </p:sp>
      <p:sp>
        <p:nvSpPr>
          <p:cNvPr id="3" name="Text Placeholder 2"/>
          <p:cNvSpPr>
            <a:spLocks noGrp="1"/>
          </p:cNvSpPr>
          <p:nvPr>
            <p:ph type="body" idx="1"/>
          </p:nvPr>
        </p:nvSpPr>
        <p:spPr>
          <a:xfrm>
            <a:off x="3" y="5999951"/>
            <a:ext cx="9143997" cy="858056"/>
          </a:xfrm>
        </p:spPr>
        <p:txBody>
          <a:bodyPr anchor="ctr"/>
          <a:lstStyle/>
          <a:p>
            <a:r>
              <a:rPr lang="ar-EG" dirty="0"/>
              <a:t>اري ابريسفافين اى ايهري ايجون اوتين تشويس انيب تيرن تي ثيؤطوكوس </a:t>
            </a:r>
          </a:p>
        </p:txBody>
      </p:sp>
      <p:sp>
        <p:nvSpPr>
          <p:cNvPr id="4" name="Text Placeholder 3"/>
          <p:cNvSpPr>
            <a:spLocks noGrp="1"/>
          </p:cNvSpPr>
          <p:nvPr>
            <p:ph type="body" sz="quarter" idx="3"/>
          </p:nvPr>
        </p:nvSpPr>
        <p:spPr/>
        <p:txBody>
          <a:bodyPr/>
          <a:lstStyle/>
          <a:p>
            <a:r>
              <a:rPr lang="en-US" dirty="0" err="1"/>
              <a:t>Ari`precbeuin</a:t>
            </a:r>
            <a:r>
              <a:rPr lang="en-US" dirty="0"/>
              <a:t> `</a:t>
            </a:r>
            <a:r>
              <a:rPr lang="en-US" dirty="0" err="1"/>
              <a:t>e`hryi</a:t>
            </a:r>
            <a:r>
              <a:rPr lang="en-US" dirty="0"/>
              <a:t> `</a:t>
            </a:r>
            <a:r>
              <a:rPr lang="en-US" dirty="0" err="1"/>
              <a:t>ejwn</a:t>
            </a:r>
            <a:r>
              <a:rPr lang="en-US" dirty="0"/>
              <a:t>@ `w ten=</a:t>
            </a:r>
            <a:r>
              <a:rPr lang="en-US" dirty="0" err="1"/>
              <a:t>oc</a:t>
            </a:r>
            <a:r>
              <a:rPr lang="en-US" dirty="0"/>
              <a:t> `</a:t>
            </a:r>
            <a:r>
              <a:rPr lang="en-US" dirty="0" err="1"/>
              <a:t>nnyb</a:t>
            </a:r>
            <a:r>
              <a:rPr lang="en-US" dirty="0"/>
              <a:t> </a:t>
            </a:r>
            <a:r>
              <a:rPr lang="en-US" dirty="0" err="1"/>
              <a:t>tyren</a:t>
            </a:r>
            <a:r>
              <a:rPr lang="en-US" dirty="0"/>
              <a:t> ];</a:t>
            </a:r>
            <a:r>
              <a:rPr lang="en-US" dirty="0" err="1"/>
              <a:t>eotokoc</a:t>
            </a:r>
            <a:r>
              <a:rPr lang="en-US" dirty="0"/>
              <a:t> </a:t>
            </a:r>
          </a:p>
        </p:txBody>
      </p:sp>
    </p:spTree>
    <p:extLst>
      <p:ext uri="{BB962C8B-B14F-4D97-AF65-F5344CB8AC3E}">
        <p14:creationId xmlns:p14="http://schemas.microsoft.com/office/powerpoint/2010/main" val="883870811"/>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مريم ام مخلصنا ليغفر لنا خطايانا </a:t>
            </a:r>
            <a:endParaRPr lang="en-US" sz="4800" dirty="0"/>
          </a:p>
        </p:txBody>
      </p:sp>
      <p:sp>
        <p:nvSpPr>
          <p:cNvPr id="3" name="Text Placeholder 2"/>
          <p:cNvSpPr>
            <a:spLocks noGrp="1"/>
          </p:cNvSpPr>
          <p:nvPr>
            <p:ph type="body" idx="1"/>
          </p:nvPr>
        </p:nvSpPr>
        <p:spPr/>
        <p:txBody>
          <a:bodyPr/>
          <a:lstStyle/>
          <a:p>
            <a:r>
              <a:rPr lang="ar-EG" sz="4000" dirty="0"/>
              <a:t>ماريا اثماف امبين سوتير انتيف كانين نوفي نان ايفول</a:t>
            </a:r>
          </a:p>
        </p:txBody>
      </p:sp>
      <p:sp>
        <p:nvSpPr>
          <p:cNvPr id="4" name="Text Placeholder 3"/>
          <p:cNvSpPr>
            <a:spLocks noGrp="1"/>
          </p:cNvSpPr>
          <p:nvPr>
            <p:ph type="body" sz="quarter" idx="3"/>
          </p:nvPr>
        </p:nvSpPr>
        <p:spPr>
          <a:xfrm>
            <a:off x="0" y="5129094"/>
            <a:ext cx="9144000" cy="808893"/>
          </a:xfrm>
        </p:spPr>
        <p:txBody>
          <a:bodyPr/>
          <a:lstStyle/>
          <a:p>
            <a:r>
              <a:rPr lang="pt-BR" sz="3500" dirty="0"/>
              <a:t>Maria `;mau `mpencwtyr@ `ntef,a nennobi nan `ebol.</a:t>
            </a:r>
          </a:p>
        </p:txBody>
      </p:sp>
    </p:spTree>
    <p:extLst>
      <p:ext uri="{BB962C8B-B14F-4D97-AF65-F5344CB8AC3E}">
        <p14:creationId xmlns:p14="http://schemas.microsoft.com/office/powerpoint/2010/main" val="2501028865"/>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9769-79AE-4DCA-AD37-3E8D7F6B0809}"/>
              </a:ext>
            </a:extLst>
          </p:cNvPr>
          <p:cNvSpPr>
            <a:spLocks noGrp="1"/>
          </p:cNvSpPr>
          <p:nvPr>
            <p:ph type="title"/>
          </p:nvPr>
        </p:nvSpPr>
        <p:spPr>
          <a:xfrm>
            <a:off x="-1226654" y="0"/>
            <a:ext cx="1226654" cy="801757"/>
          </a:xfrm>
        </p:spPr>
        <p:txBody>
          <a:bodyPr anchor="t">
            <a:noAutofit/>
          </a:bodyPr>
          <a:lstStyle/>
          <a:p>
            <a:r>
              <a:rPr lang="ar-EG" sz="2800" dirty="0"/>
              <a:t>صوم الرسل</a:t>
            </a:r>
            <a:endParaRPr lang="en-GB" sz="2800" dirty="0"/>
          </a:p>
        </p:txBody>
      </p:sp>
      <p:sp>
        <p:nvSpPr>
          <p:cNvPr id="3" name="Text Placeholder 2">
            <a:extLst>
              <a:ext uri="{FF2B5EF4-FFF2-40B4-BE49-F238E27FC236}">
                <a16:creationId xmlns:a16="http://schemas.microsoft.com/office/drawing/2014/main" id="{F7DDEFF5-F379-4416-BE5A-573D37728B3C}"/>
              </a:ext>
            </a:extLst>
          </p:cNvPr>
          <p:cNvSpPr>
            <a:spLocks noGrp="1"/>
          </p:cNvSpPr>
          <p:nvPr>
            <p:ph type="body" sz="quarter" idx="10"/>
          </p:nvPr>
        </p:nvSpPr>
        <p:spPr>
          <a:xfrm>
            <a:off x="0" y="4430882"/>
            <a:ext cx="9144000" cy="703262"/>
          </a:xfrm>
        </p:spPr>
        <p:txBody>
          <a:bodyPr/>
          <a:lstStyle/>
          <a:p>
            <a:r>
              <a:rPr lang="ar-EG" sz="4000" dirty="0">
                <a:latin typeface="Tahoma" panose="020B0604030504040204" pitchFamily="34" charset="0"/>
              </a:rPr>
              <a:t>اطلبوا من الرب عنا يا سادتي الآباء الرسل</a:t>
            </a:r>
            <a:endParaRPr lang="en-GB" sz="4000" dirty="0"/>
          </a:p>
        </p:txBody>
      </p:sp>
      <p:sp>
        <p:nvSpPr>
          <p:cNvPr id="4" name="Text Placeholder 3">
            <a:extLst>
              <a:ext uri="{FF2B5EF4-FFF2-40B4-BE49-F238E27FC236}">
                <a16:creationId xmlns:a16="http://schemas.microsoft.com/office/drawing/2014/main" id="{00767B77-8930-413A-A25D-D721F6A25A2A}"/>
              </a:ext>
            </a:extLst>
          </p:cNvPr>
          <p:cNvSpPr>
            <a:spLocks noGrp="1"/>
          </p:cNvSpPr>
          <p:nvPr>
            <p:ph type="body" sz="quarter" idx="11"/>
          </p:nvPr>
        </p:nvSpPr>
        <p:spPr>
          <a:xfrm>
            <a:off x="0" y="5883967"/>
            <a:ext cx="9144000" cy="974033"/>
          </a:xfrm>
        </p:spPr>
        <p:txBody>
          <a:bodyPr/>
          <a:lstStyle/>
          <a:p>
            <a:r>
              <a:rPr lang="ar-EG" dirty="0">
                <a:latin typeface="Tahoma" panose="020B0604030504040204" pitchFamily="34" charset="0"/>
              </a:rPr>
              <a:t>طوبه ام ابتشويس ايه اهري ايجون: ناتشويس ان يوتي ان آبوسطولوس:</a:t>
            </a:r>
            <a:endParaRPr lang="en-GB" dirty="0"/>
          </a:p>
        </p:txBody>
      </p:sp>
      <p:sp>
        <p:nvSpPr>
          <p:cNvPr id="5" name="Text Placeholder 4">
            <a:extLst>
              <a:ext uri="{FF2B5EF4-FFF2-40B4-BE49-F238E27FC236}">
                <a16:creationId xmlns:a16="http://schemas.microsoft.com/office/drawing/2014/main" id="{C813B0A0-5653-4271-939F-CE7B97AF14A9}"/>
              </a:ext>
            </a:extLst>
          </p:cNvPr>
          <p:cNvSpPr>
            <a:spLocks noGrp="1"/>
          </p:cNvSpPr>
          <p:nvPr>
            <p:ph type="body" sz="quarter" idx="12"/>
          </p:nvPr>
        </p:nvSpPr>
        <p:spPr/>
        <p:txBody>
          <a:bodyPr/>
          <a:lstStyle/>
          <a:p>
            <a:r>
              <a:rPr lang="en-GB" sz="3700" dirty="0" err="1"/>
              <a:t>Twbh</a:t>
            </a:r>
            <a:r>
              <a:rPr lang="en-GB" sz="3700" dirty="0"/>
              <a:t> `</a:t>
            </a:r>
            <a:r>
              <a:rPr lang="en-GB" sz="3700" dirty="0" err="1"/>
              <a:t>mP</a:t>
            </a:r>
            <a:r>
              <a:rPr lang="en-GB" sz="3700" dirty="0"/>
              <a:t>=</a:t>
            </a:r>
            <a:r>
              <a:rPr lang="en-GB" sz="3700" dirty="0" err="1"/>
              <a:t>oc</a:t>
            </a:r>
            <a:r>
              <a:rPr lang="en-GB" sz="3700" dirty="0"/>
              <a:t> `</a:t>
            </a:r>
            <a:r>
              <a:rPr lang="en-GB" sz="3700" dirty="0" err="1"/>
              <a:t>e`hryi</a:t>
            </a:r>
            <a:r>
              <a:rPr lang="en-GB" sz="3700" dirty="0"/>
              <a:t> `</a:t>
            </a:r>
            <a:r>
              <a:rPr lang="en-GB" sz="3700" dirty="0" err="1"/>
              <a:t>egwn</a:t>
            </a:r>
            <a:r>
              <a:rPr lang="en-GB" sz="3700" dirty="0"/>
              <a:t>@ </a:t>
            </a:r>
            <a:r>
              <a:rPr lang="en-GB" sz="3700" dirty="0" err="1"/>
              <a:t>na</a:t>
            </a:r>
            <a:r>
              <a:rPr lang="en-GB" sz="3700" dirty="0"/>
              <a:t>=</a:t>
            </a:r>
            <a:r>
              <a:rPr lang="en-GB" sz="3700" dirty="0" err="1"/>
              <a:t>oc</a:t>
            </a:r>
            <a:r>
              <a:rPr lang="en-GB" sz="3700" dirty="0"/>
              <a:t> `</a:t>
            </a:r>
            <a:r>
              <a:rPr lang="en-GB" sz="3700" dirty="0" err="1"/>
              <a:t>nio</a:t>
            </a:r>
            <a:r>
              <a:rPr lang="en-GB" sz="3700" dirty="0"/>
              <a:t>] `</a:t>
            </a:r>
            <a:r>
              <a:rPr lang="en-GB" sz="3700" dirty="0" err="1"/>
              <a:t>n`apoctoloc</a:t>
            </a:r>
            <a:r>
              <a:rPr lang="en-GB" sz="3700" dirty="0"/>
              <a:t>@</a:t>
            </a:r>
          </a:p>
        </p:txBody>
      </p:sp>
    </p:spTree>
    <p:extLst>
      <p:ext uri="{BB962C8B-B14F-4D97-AF65-F5344CB8AC3E}">
        <p14:creationId xmlns:p14="http://schemas.microsoft.com/office/powerpoint/2010/main" val="2598524861"/>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68C-16EE-4034-9EA9-02B1E3969FB2}"/>
              </a:ext>
            </a:extLst>
          </p:cNvPr>
          <p:cNvSpPr>
            <a:spLocks noGrp="1"/>
          </p:cNvSpPr>
          <p:nvPr>
            <p:ph type="title"/>
          </p:nvPr>
        </p:nvSpPr>
        <p:spPr>
          <a:xfrm>
            <a:off x="-1226654" y="0"/>
            <a:ext cx="1226654" cy="974034"/>
          </a:xfrm>
        </p:spPr>
        <p:txBody>
          <a:bodyPr/>
          <a:lstStyle/>
          <a:p>
            <a:endParaRPr lang="en-GB" dirty="0"/>
          </a:p>
        </p:txBody>
      </p:sp>
      <p:sp>
        <p:nvSpPr>
          <p:cNvPr id="3" name="Text Placeholder 2">
            <a:extLst>
              <a:ext uri="{FF2B5EF4-FFF2-40B4-BE49-F238E27FC236}">
                <a16:creationId xmlns:a16="http://schemas.microsoft.com/office/drawing/2014/main" id="{07D9F65D-62C6-4BEB-92CA-AEDE6948E1A9}"/>
              </a:ext>
            </a:extLst>
          </p:cNvPr>
          <p:cNvSpPr>
            <a:spLocks noGrp="1"/>
          </p:cNvSpPr>
          <p:nvPr>
            <p:ph type="body" sz="quarter" idx="10"/>
          </p:nvPr>
        </p:nvSpPr>
        <p:spPr>
          <a:xfrm>
            <a:off x="0" y="4362449"/>
            <a:ext cx="9144000" cy="795375"/>
          </a:xfrm>
        </p:spPr>
        <p:txBody>
          <a:bodyPr/>
          <a:lstStyle/>
          <a:p>
            <a:r>
              <a:rPr lang="ar-EG" sz="4400" dirty="0">
                <a:latin typeface="Tahoma" panose="020B0604030504040204" pitchFamily="34" charset="0"/>
              </a:rPr>
              <a:t>وبقية التلاميذ ليغفر لنا خطايانا.</a:t>
            </a:r>
            <a:endParaRPr lang="en-GB" sz="4400" dirty="0"/>
          </a:p>
        </p:txBody>
      </p:sp>
      <p:sp>
        <p:nvSpPr>
          <p:cNvPr id="4" name="Text Placeholder 3">
            <a:extLst>
              <a:ext uri="{FF2B5EF4-FFF2-40B4-BE49-F238E27FC236}">
                <a16:creationId xmlns:a16="http://schemas.microsoft.com/office/drawing/2014/main" id="{DD504E96-7AF7-41C5-BFB8-05B7A4E7DB9E}"/>
              </a:ext>
            </a:extLst>
          </p:cNvPr>
          <p:cNvSpPr>
            <a:spLocks noGrp="1"/>
          </p:cNvSpPr>
          <p:nvPr>
            <p:ph type="body" sz="quarter" idx="11"/>
          </p:nvPr>
        </p:nvSpPr>
        <p:spPr>
          <a:xfrm>
            <a:off x="0" y="6131859"/>
            <a:ext cx="9144000" cy="726141"/>
          </a:xfrm>
        </p:spPr>
        <p:txBody>
          <a:bodyPr/>
          <a:lstStyle/>
          <a:p>
            <a:r>
              <a:rPr lang="ar-EG" sz="3600" dirty="0">
                <a:latin typeface="Tahoma" panose="020B0604030504040204" pitchFamily="34" charset="0"/>
              </a:rPr>
              <a:t>نيم ابسيبي انتيه ني ماثيتيس: انتيف كانين نوفي نان ايفول .</a:t>
            </a:r>
            <a:endParaRPr lang="en-GB" dirty="0"/>
          </a:p>
        </p:txBody>
      </p:sp>
      <p:sp>
        <p:nvSpPr>
          <p:cNvPr id="5" name="Text Placeholder 4">
            <a:extLst>
              <a:ext uri="{FF2B5EF4-FFF2-40B4-BE49-F238E27FC236}">
                <a16:creationId xmlns:a16="http://schemas.microsoft.com/office/drawing/2014/main" id="{CE7FE3DA-40E2-4FEF-8FBD-ABB5D5E328DC}"/>
              </a:ext>
            </a:extLst>
          </p:cNvPr>
          <p:cNvSpPr>
            <a:spLocks noGrp="1"/>
          </p:cNvSpPr>
          <p:nvPr>
            <p:ph type="body" sz="quarter" idx="12"/>
          </p:nvPr>
        </p:nvSpPr>
        <p:spPr>
          <a:xfrm>
            <a:off x="0" y="5157825"/>
            <a:ext cx="9144000" cy="974034"/>
          </a:xfrm>
        </p:spPr>
        <p:txBody>
          <a:bodyPr/>
          <a:lstStyle/>
          <a:p>
            <a:r>
              <a:rPr lang="en-GB" sz="4000" dirty="0" err="1"/>
              <a:t>nem</a:t>
            </a:r>
            <a:r>
              <a:rPr lang="en-GB" sz="4000" dirty="0"/>
              <a:t> `</a:t>
            </a:r>
            <a:r>
              <a:rPr lang="en-GB" sz="4000" dirty="0" err="1"/>
              <a:t>pcepi</a:t>
            </a:r>
            <a:r>
              <a:rPr lang="en-GB" sz="4000" dirty="0"/>
              <a:t> `</a:t>
            </a:r>
            <a:r>
              <a:rPr lang="en-GB" sz="4000" dirty="0" err="1"/>
              <a:t>nte</a:t>
            </a:r>
            <a:r>
              <a:rPr lang="en-GB" sz="4000" dirty="0"/>
              <a:t> </a:t>
            </a:r>
            <a:r>
              <a:rPr lang="en-GB" sz="4000" dirty="0" err="1"/>
              <a:t>nima;ytyc</a:t>
            </a:r>
            <a:r>
              <a:rPr lang="en-GB" sz="4000" dirty="0"/>
              <a:t>@ `</a:t>
            </a:r>
            <a:r>
              <a:rPr lang="en-GB" sz="4000" dirty="0" err="1"/>
              <a:t>ntef,a</a:t>
            </a:r>
            <a:r>
              <a:rPr lang="en-GB" sz="4000" dirty="0"/>
              <a:t> </a:t>
            </a:r>
            <a:r>
              <a:rPr lang="en-GB" sz="4000" dirty="0" err="1"/>
              <a:t>nennobi</a:t>
            </a:r>
            <a:r>
              <a:rPr lang="en-GB" sz="4000" dirty="0"/>
              <a:t> nan `</a:t>
            </a:r>
            <a:r>
              <a:rPr lang="en-GB" sz="4000" dirty="0" err="1"/>
              <a:t>ebol</a:t>
            </a:r>
            <a:r>
              <a:rPr lang="en-GB" sz="4000" dirty="0"/>
              <a:t>.</a:t>
            </a:r>
          </a:p>
        </p:txBody>
      </p:sp>
    </p:spTree>
    <p:extLst>
      <p:ext uri="{BB962C8B-B14F-4D97-AF65-F5344CB8AC3E}">
        <p14:creationId xmlns:p14="http://schemas.microsoft.com/office/powerpoint/2010/main" val="1963232333"/>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الاب والأبن و الروح القدس</a:t>
            </a:r>
            <a:endParaRPr lang="ar-EG" sz="96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500" b="1" kern="1200" dirty="0">
                <a:solidFill>
                  <a:schemeClr val="lt1"/>
                </a:solidFill>
                <a:latin typeface="+mn-lt"/>
                <a:ea typeface="+mn-ea"/>
                <a:cs typeface="+mn-cs"/>
              </a:rPr>
              <a:t>جي افسمارؤوت انجى افيوت نيم ابشيري نيم بي بنفما اثوواب </a:t>
            </a:r>
            <a:endParaRPr lang="ar-EG" sz="3500" dirty="0"/>
          </a:p>
        </p:txBody>
      </p:sp>
      <p:sp>
        <p:nvSpPr>
          <p:cNvPr id="4" name="Text Placeholder 3"/>
          <p:cNvSpPr>
            <a:spLocks noGrp="1"/>
          </p:cNvSpPr>
          <p:nvPr>
            <p:ph type="body" sz="quarter" idx="3"/>
          </p:nvPr>
        </p:nvSpPr>
        <p:spPr>
          <a:xfrm>
            <a:off x="-3" y="5061758"/>
            <a:ext cx="9144000" cy="1157678"/>
          </a:xfrm>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dirty="0"/>
              <a:t>Je `</a:t>
            </a:r>
            <a:r>
              <a:rPr lang="en-US" sz="4000" b="0" dirty="0" err="1"/>
              <a:t>f`cmarwout</a:t>
            </a:r>
            <a:r>
              <a:rPr lang="ar-EG" sz="4000" b="0" dirty="0"/>
              <a:t> </a:t>
            </a:r>
            <a:r>
              <a:rPr lang="en-US" sz="4000" b="0" dirty="0"/>
              <a:t>`</a:t>
            </a:r>
            <a:r>
              <a:rPr lang="en-US" sz="4000" b="0" dirty="0" err="1"/>
              <a:t>nje</a:t>
            </a:r>
            <a:r>
              <a:rPr lang="en-US" sz="4000" b="0" dirty="0"/>
              <a:t> `</a:t>
            </a:r>
            <a:r>
              <a:rPr lang="en-US" sz="4000" dirty="0" err="1"/>
              <a:t>v</a:t>
            </a:r>
            <a:r>
              <a:rPr lang="en-US" sz="4000" b="0" dirty="0" err="1"/>
              <a:t>iwt</a:t>
            </a:r>
            <a:r>
              <a:rPr lang="en-US" sz="4000" b="0" dirty="0"/>
              <a:t> </a:t>
            </a:r>
            <a:r>
              <a:rPr lang="en-US" sz="4000" b="0" dirty="0" err="1"/>
              <a:t>nem</a:t>
            </a:r>
            <a:r>
              <a:rPr lang="en-US" sz="4000" b="0" dirty="0"/>
              <a:t> `</a:t>
            </a:r>
            <a:r>
              <a:rPr lang="en-US" sz="4000" b="0" dirty="0" err="1"/>
              <a:t>psyri</a:t>
            </a:r>
            <a:r>
              <a:rPr lang="en-US" sz="4000" b="0" dirty="0"/>
              <a:t>@ </a:t>
            </a:r>
            <a:r>
              <a:rPr lang="en-US" sz="4000" b="0" dirty="0" err="1"/>
              <a:t>nem</a:t>
            </a:r>
            <a:r>
              <a:rPr lang="en-US" sz="4000" b="0" dirty="0"/>
              <a:t> Pi=p=n=a =e=;=u@</a:t>
            </a:r>
            <a:endParaRPr lang="en-US" sz="4000" b="0" kern="1200" baseline="0" dirty="0">
              <a:cs typeface="+mn-cs"/>
            </a:endParaRPr>
          </a:p>
        </p:txBody>
      </p:sp>
    </p:spTree>
    <p:extLst>
      <p:ext uri="{BB962C8B-B14F-4D97-AF65-F5344CB8AC3E}">
        <p14:creationId xmlns:p14="http://schemas.microsoft.com/office/powerpoint/2010/main" val="2630532270"/>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الثالوث الكامل نسجد له ونمجده</a:t>
            </a:r>
            <a:r>
              <a:rPr lang="ar-EG" sz="4800" dirty="0"/>
              <a:t> </a:t>
            </a:r>
            <a:endParaRPr lang="ar-EG" sz="48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تترياس ايتجيك ايفول تين اؤوشت امموس تين تي اوؤناس</a:t>
            </a:r>
            <a:endParaRPr lang="ar-EG" sz="6600" dirty="0"/>
          </a:p>
        </p:txBody>
      </p:sp>
      <p:sp>
        <p:nvSpPr>
          <p:cNvPr id="4" name="Text Placeholder 3"/>
          <p:cNvSpPr>
            <a:spLocks noGrp="1"/>
          </p:cNvSpPr>
          <p:nvPr>
            <p:ph type="body" sz="quarter" idx="3"/>
          </p:nvPr>
        </p:nvSpPr>
        <p:spPr>
          <a:xfrm>
            <a:off x="0" y="5017970"/>
            <a:ext cx="9144000" cy="1157678"/>
          </a:xfrm>
        </p:spPr>
        <p:txBody>
          <a:bodyPr/>
          <a:lstStyle/>
          <a:p>
            <a:r>
              <a:rPr lang="pt-BR" sz="4000" dirty="0"/>
              <a:t>]`triac etjyk `ebol@ tenouwst `mmoc ten]`wou nac.</a:t>
            </a:r>
          </a:p>
        </p:txBody>
      </p:sp>
      <p:sp>
        <p:nvSpPr>
          <p:cNvPr id="5" name="TextBox 4">
            <a:hlinkClick r:id="rId2" action="ppaction://hlinksldjump"/>
            <a:extLst>
              <a:ext uri="{FF2B5EF4-FFF2-40B4-BE49-F238E27FC236}">
                <a16:creationId xmlns:a16="http://schemas.microsoft.com/office/drawing/2014/main" id="{D9D30F69-B93F-4DB0-92B4-13B8D8909C97}"/>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3004070804"/>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6A1D559-09A8-41E6-8836-6DE715074B1F}"/>
              </a:ext>
            </a:extLst>
          </p:cNvPr>
          <p:cNvSpPr>
            <a:spLocks noGrp="1"/>
          </p:cNvSpPr>
          <p:nvPr>
            <p:ph type="title"/>
          </p:nvPr>
        </p:nvSpPr>
        <p:spPr>
          <a:xfrm>
            <a:off x="-1226654" y="0"/>
            <a:ext cx="1226654" cy="941294"/>
          </a:xfrm>
        </p:spPr>
        <p:txBody>
          <a:bodyPr/>
          <a:lstStyle/>
          <a:p>
            <a:r>
              <a:rPr lang="ar-EG" dirty="0"/>
              <a:t>اوشية السلام</a:t>
            </a:r>
            <a:endParaRPr lang="en-GB" dirty="0"/>
          </a:p>
        </p:txBody>
      </p:sp>
      <p:sp>
        <p:nvSpPr>
          <p:cNvPr id="18" name="Text Placeholder 17">
            <a:extLst>
              <a:ext uri="{FF2B5EF4-FFF2-40B4-BE49-F238E27FC236}">
                <a16:creationId xmlns:a16="http://schemas.microsoft.com/office/drawing/2014/main" id="{F067C811-E348-4555-A7C9-BDDE05C5D300}"/>
              </a:ext>
            </a:extLst>
          </p:cNvPr>
          <p:cNvSpPr>
            <a:spLocks noGrp="1"/>
          </p:cNvSpPr>
          <p:nvPr>
            <p:ph type="body" sz="quarter" idx="10"/>
          </p:nvPr>
        </p:nvSpPr>
        <p:spPr>
          <a:xfrm>
            <a:off x="0" y="4332386"/>
            <a:ext cx="9144000" cy="844731"/>
          </a:xfrm>
        </p:spPr>
        <p:txBody>
          <a:bodyPr/>
          <a:lstStyle/>
          <a:p>
            <a:r>
              <a:rPr lang="ar-SA" sz="6000" b="1" dirty="0">
                <a:solidFill>
                  <a:schemeClr val="bg1"/>
                </a:solidFill>
              </a:rPr>
              <a:t>صل</a:t>
            </a:r>
            <a:endParaRPr lang="ar-EG" sz="38600" b="1" kern="1200" dirty="0">
              <a:solidFill>
                <a:schemeClr val="bg1"/>
              </a:solidFill>
              <a:latin typeface="+mn-lt"/>
              <a:ea typeface="+mn-ea"/>
              <a:cs typeface="+mn-cs"/>
            </a:endParaRPr>
          </a:p>
        </p:txBody>
      </p:sp>
      <p:sp>
        <p:nvSpPr>
          <p:cNvPr id="19" name="Text Placeholder 18">
            <a:extLst>
              <a:ext uri="{FF2B5EF4-FFF2-40B4-BE49-F238E27FC236}">
                <a16:creationId xmlns:a16="http://schemas.microsoft.com/office/drawing/2014/main" id="{C6AC4B9A-3541-43E0-9E62-47BF4B9A8FB8}"/>
              </a:ext>
            </a:extLst>
          </p:cNvPr>
          <p:cNvSpPr>
            <a:spLocks noGrp="1"/>
          </p:cNvSpPr>
          <p:nvPr>
            <p:ph type="body" sz="quarter" idx="11"/>
          </p:nvPr>
        </p:nvSpPr>
        <p:spPr/>
        <p:txBody>
          <a:bodyPr/>
          <a:lstStyle/>
          <a:p>
            <a:r>
              <a:rPr lang="ar-SA" sz="6000" b="1" dirty="0">
                <a:solidFill>
                  <a:schemeClr val="bg1"/>
                </a:solidFill>
              </a:rPr>
              <a:t>إشليل</a:t>
            </a:r>
            <a:endParaRPr lang="ar-SA" sz="6000" b="1" kern="1200" dirty="0">
              <a:solidFill>
                <a:schemeClr val="bg1"/>
              </a:solidFill>
              <a:latin typeface="+mn-lt"/>
              <a:ea typeface="Times New Roman" pitchFamily="18" charset="0"/>
              <a:cs typeface="+mn-cs"/>
            </a:endParaRPr>
          </a:p>
        </p:txBody>
      </p:sp>
      <p:sp>
        <p:nvSpPr>
          <p:cNvPr id="20" name="Text Placeholder 19">
            <a:extLst>
              <a:ext uri="{FF2B5EF4-FFF2-40B4-BE49-F238E27FC236}">
                <a16:creationId xmlns:a16="http://schemas.microsoft.com/office/drawing/2014/main" id="{EB80AD0B-8DF1-40B8-95B4-99391763184E}"/>
              </a:ext>
            </a:extLst>
          </p:cNvPr>
          <p:cNvSpPr>
            <a:spLocks noGrp="1"/>
          </p:cNvSpPr>
          <p:nvPr>
            <p:ph type="body" sz="quarter" idx="12"/>
          </p:nvPr>
        </p:nvSpPr>
        <p:spPr>
          <a:xfrm>
            <a:off x="0" y="5177117"/>
            <a:ext cx="9144000" cy="832566"/>
          </a:xfrm>
        </p:spPr>
        <p:txBody>
          <a:bodyPr/>
          <a:lstStyle/>
          <a:p>
            <a:r>
              <a:rPr lang="en-US" sz="6000" dirty="0" err="1"/>
              <a:t>S</a:t>
            </a:r>
            <a:r>
              <a:rPr lang="en-US" sz="6000" kern="1200" baseline="0" dirty="0" err="1"/>
              <a:t>lyl</a:t>
            </a:r>
            <a:endParaRPr lang="ar-EG" sz="32300" dirty="0"/>
          </a:p>
        </p:txBody>
      </p:sp>
    </p:spTree>
    <p:extLst>
      <p:ext uri="{BB962C8B-B14F-4D97-AF65-F5344CB8AC3E}">
        <p14:creationId xmlns:p14="http://schemas.microsoft.com/office/powerpoint/2010/main" val="4218354868"/>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99A11E-D282-4687-B252-F21485182B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A34798-158B-45CB-8B9C-CFD2938A4591}"/>
              </a:ext>
            </a:extLst>
          </p:cNvPr>
          <p:cNvSpPr>
            <a:spLocks noGrp="1"/>
          </p:cNvSpPr>
          <p:nvPr>
            <p:ph type="body" sz="quarter" idx="10"/>
          </p:nvPr>
        </p:nvSpPr>
        <p:spPr>
          <a:xfrm>
            <a:off x="0" y="4332386"/>
            <a:ext cx="9144000" cy="872907"/>
          </a:xfrm>
        </p:spPr>
        <p:txBody>
          <a:bodyPr/>
          <a:lstStyle/>
          <a:p>
            <a:r>
              <a:rPr lang="ar-SA" sz="5400" b="1" dirty="0">
                <a:solidFill>
                  <a:schemeClr val="bg1"/>
                </a:solidFill>
              </a:rPr>
              <a:t>للصلاة قفوا</a:t>
            </a:r>
            <a:endParaRPr lang="ar-EG" sz="5400" b="1" dirty="0">
              <a:solidFill>
                <a:schemeClr val="bg1"/>
              </a:solidFill>
            </a:endParaRPr>
          </a:p>
        </p:txBody>
      </p:sp>
      <p:sp>
        <p:nvSpPr>
          <p:cNvPr id="4" name="Text Placeholder 3">
            <a:extLst>
              <a:ext uri="{FF2B5EF4-FFF2-40B4-BE49-F238E27FC236}">
                <a16:creationId xmlns:a16="http://schemas.microsoft.com/office/drawing/2014/main" id="{F38803CC-4A89-4E31-BC4C-C65562E5E60C}"/>
              </a:ext>
            </a:extLst>
          </p:cNvPr>
          <p:cNvSpPr>
            <a:spLocks noGrp="1"/>
          </p:cNvSpPr>
          <p:nvPr>
            <p:ph type="body" sz="quarter" idx="11"/>
          </p:nvPr>
        </p:nvSpPr>
        <p:spPr/>
        <p:txBody>
          <a:bodyPr/>
          <a:lstStyle/>
          <a:p>
            <a:r>
              <a:rPr lang="ar-SA" sz="4800" b="1" dirty="0">
                <a:solidFill>
                  <a:schemeClr val="bg1"/>
                </a:solidFill>
              </a:rPr>
              <a:t>إيبى إبروس إفكى إستاثيتى</a:t>
            </a:r>
            <a:endParaRPr lang="ar-SA" sz="48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CE03CB39-A23F-46B6-B012-AAC379926AED}"/>
              </a:ext>
            </a:extLst>
          </p:cNvPr>
          <p:cNvSpPr>
            <a:spLocks noGrp="1"/>
          </p:cNvSpPr>
          <p:nvPr>
            <p:ph type="body" sz="quarter" idx="12"/>
          </p:nvPr>
        </p:nvSpPr>
        <p:spPr>
          <a:xfrm>
            <a:off x="0" y="5205294"/>
            <a:ext cx="9144000" cy="804388"/>
          </a:xfrm>
        </p:spPr>
        <p:txBody>
          <a:bodyPr/>
          <a:lstStyle/>
          <a:p>
            <a:pPr algn="ctr" rtl="0"/>
            <a:r>
              <a:rPr lang="en-US" sz="5400" b="0" kern="1200" baseline="0" dirty="0"/>
              <a:t>Epi `</a:t>
            </a:r>
            <a:r>
              <a:rPr lang="en-US" sz="5400" b="0" kern="1200" baseline="0" dirty="0" err="1"/>
              <a:t>proceu,y</a:t>
            </a:r>
            <a:r>
              <a:rPr lang="en-US" sz="5400" b="0" kern="1200" baseline="0" dirty="0"/>
              <a:t> `</a:t>
            </a:r>
            <a:r>
              <a:rPr lang="en-US" sz="5400" b="0" kern="1200" baseline="0" dirty="0" err="1"/>
              <a:t>cta;yte</a:t>
            </a:r>
            <a:endParaRPr lang="ar-EG" sz="5400" b="0" dirty="0"/>
          </a:p>
        </p:txBody>
      </p:sp>
    </p:spTree>
    <p:extLst>
      <p:ext uri="{BB962C8B-B14F-4D97-AF65-F5344CB8AC3E}">
        <p14:creationId xmlns:p14="http://schemas.microsoft.com/office/powerpoint/2010/main" val="15451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ملاك غبريال المبشر"/>
          <p:cNvSpPr>
            <a:spLocks noGrp="1"/>
          </p:cNvSpPr>
          <p:nvPr>
            <p:ph type="title"/>
          </p:nvPr>
        </p:nvSpPr>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a:xfrm>
            <a:off x="0" y="5923750"/>
            <a:ext cx="9143999" cy="917692"/>
          </a:xfrm>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114856"/>
            <a:ext cx="9144000" cy="808893"/>
          </a:xfrm>
        </p:spPr>
        <p:txBody>
          <a:bodyPr/>
          <a:lstStyle/>
          <a:p>
            <a:r>
              <a:rPr lang="en-US" dirty="0"/>
              <a:t>,ere </a:t>
            </a:r>
            <a:r>
              <a:rPr lang="en-US" dirty="0" err="1"/>
              <a:t>Gabriyl</a:t>
            </a:r>
            <a:r>
              <a:rPr lang="en-US" dirty="0"/>
              <a:t>@ </a:t>
            </a:r>
            <a:r>
              <a:rPr lang="en-US" dirty="0" err="1"/>
              <a:t>picwtp</a:t>
            </a:r>
            <a:r>
              <a:rPr lang="en-US" dirty="0"/>
              <a:t> `</a:t>
            </a:r>
            <a:r>
              <a:rPr lang="en-US" dirty="0" err="1"/>
              <a:t>mpifaisennoufi</a:t>
            </a:r>
            <a:endParaRPr lang="en-US" sz="7200" dirty="0"/>
          </a:p>
        </p:txBody>
      </p:sp>
    </p:spTree>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608B0E1-6733-46D1-9414-F9446AB67FDA}"/>
              </a:ext>
            </a:extLst>
          </p:cNvPr>
          <p:cNvSpPr>
            <a:spLocks noGrp="1"/>
          </p:cNvSpPr>
          <p:nvPr>
            <p:ph type="title"/>
          </p:nvPr>
        </p:nvSpPr>
        <p:spPr/>
        <p:txBody>
          <a:bodyPr/>
          <a:lstStyle/>
          <a:p>
            <a:endParaRPr lang="en-GB"/>
          </a:p>
        </p:txBody>
      </p:sp>
      <p:sp>
        <p:nvSpPr>
          <p:cNvPr id="10" name="Text Placeholder 9">
            <a:extLst>
              <a:ext uri="{FF2B5EF4-FFF2-40B4-BE49-F238E27FC236}">
                <a16:creationId xmlns:a16="http://schemas.microsoft.com/office/drawing/2014/main" id="{366416C9-0DFB-4771-8F4B-792A1170F7AD}"/>
              </a:ext>
            </a:extLst>
          </p:cNvPr>
          <p:cNvSpPr>
            <a:spLocks noGrp="1"/>
          </p:cNvSpPr>
          <p:nvPr>
            <p:ph type="body" sz="quarter" idx="10"/>
          </p:nvPr>
        </p:nvSpPr>
        <p:spPr>
          <a:xfrm>
            <a:off x="0" y="4332387"/>
            <a:ext cx="9144000" cy="875538"/>
          </a:xfrm>
        </p:spPr>
        <p:txBody>
          <a:bodyPr/>
          <a:lstStyle/>
          <a:p>
            <a:r>
              <a:rPr lang="ar-SA" sz="5400" b="1" dirty="0">
                <a:solidFill>
                  <a:schemeClr val="bg1"/>
                </a:solidFill>
              </a:rPr>
              <a:t>السلام للكل</a:t>
            </a:r>
            <a:endParaRPr lang="ar-EG" sz="5400" b="1" dirty="0">
              <a:solidFill>
                <a:schemeClr val="bg1"/>
              </a:solidFill>
            </a:endParaRPr>
          </a:p>
        </p:txBody>
      </p:sp>
      <p:sp>
        <p:nvSpPr>
          <p:cNvPr id="11" name="Text Placeholder 10">
            <a:extLst>
              <a:ext uri="{FF2B5EF4-FFF2-40B4-BE49-F238E27FC236}">
                <a16:creationId xmlns:a16="http://schemas.microsoft.com/office/drawing/2014/main" id="{4F599B6D-DDAD-48CE-BA19-96C15D2CC76D}"/>
              </a:ext>
            </a:extLst>
          </p:cNvPr>
          <p:cNvSpPr>
            <a:spLocks noGrp="1"/>
          </p:cNvSpPr>
          <p:nvPr>
            <p:ph type="body" sz="quarter" idx="11"/>
          </p:nvPr>
        </p:nvSpPr>
        <p:spPr/>
        <p:txBody>
          <a:bodyPr/>
          <a:lstStyle/>
          <a:p>
            <a:r>
              <a:rPr lang="ar-SA" sz="5400" b="1" dirty="0">
                <a:solidFill>
                  <a:schemeClr val="bg1"/>
                </a:solidFill>
              </a:rPr>
              <a:t>إيرينى باسى</a:t>
            </a:r>
            <a:endParaRPr lang="ar-EG" sz="300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9D9A56A0-5715-4C29-BC47-2A30F548E50D}"/>
              </a:ext>
            </a:extLst>
          </p:cNvPr>
          <p:cNvSpPr>
            <a:spLocks noGrp="1"/>
          </p:cNvSpPr>
          <p:nvPr>
            <p:ph type="body" sz="quarter" idx="12"/>
          </p:nvPr>
        </p:nvSpPr>
        <p:spPr>
          <a:xfrm>
            <a:off x="0" y="5207925"/>
            <a:ext cx="9144000" cy="801758"/>
          </a:xfrm>
        </p:spPr>
        <p:txBody>
          <a:bodyPr/>
          <a:lstStyle/>
          <a:p>
            <a:r>
              <a:rPr lang="en-US" sz="6000" b="0" kern="1200" baseline="0" dirty="0" err="1"/>
              <a:t>Iryny</a:t>
            </a:r>
            <a:r>
              <a:rPr lang="en-US" sz="6000" b="0" kern="1200" baseline="0" dirty="0"/>
              <a:t> </a:t>
            </a:r>
            <a:r>
              <a:rPr lang="en-US" sz="6000" b="0" kern="1200" baseline="0" dirty="0" err="1"/>
              <a:t>paci</a:t>
            </a:r>
            <a:endParaRPr lang="ar-EG" sz="8000" b="0" dirty="0"/>
          </a:p>
        </p:txBody>
      </p:sp>
    </p:spTree>
    <p:extLst>
      <p:ext uri="{BB962C8B-B14F-4D97-AF65-F5344CB8AC3E}">
        <p14:creationId xmlns:p14="http://schemas.microsoft.com/office/powerpoint/2010/main" val="2147469089"/>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2E28-C536-4859-895A-0742874871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B49EF0-0A1C-401D-BE33-0529E40A9411}"/>
              </a:ext>
            </a:extLst>
          </p:cNvPr>
          <p:cNvSpPr>
            <a:spLocks noGrp="1"/>
          </p:cNvSpPr>
          <p:nvPr>
            <p:ph type="body" sz="quarter" idx="10"/>
          </p:nvPr>
        </p:nvSpPr>
        <p:spPr>
          <a:xfrm>
            <a:off x="0" y="4359281"/>
            <a:ext cx="9144000" cy="875538"/>
          </a:xfrm>
        </p:spPr>
        <p:txBody>
          <a:bodyPr/>
          <a:lstStyle/>
          <a:p>
            <a:r>
              <a:rPr lang="ar-SA" sz="5400" b="1" dirty="0">
                <a:solidFill>
                  <a:schemeClr val="bg1"/>
                </a:solidFill>
              </a:rPr>
              <a:t>ولروحك أيضاً</a:t>
            </a:r>
            <a:endParaRPr lang="ar-EG" sz="5400" b="1" dirty="0">
              <a:solidFill>
                <a:schemeClr val="bg1"/>
              </a:solidFill>
            </a:endParaRPr>
          </a:p>
        </p:txBody>
      </p:sp>
      <p:sp>
        <p:nvSpPr>
          <p:cNvPr id="4" name="Text Placeholder 3">
            <a:extLst>
              <a:ext uri="{FF2B5EF4-FFF2-40B4-BE49-F238E27FC236}">
                <a16:creationId xmlns:a16="http://schemas.microsoft.com/office/drawing/2014/main" id="{D1839674-FBD3-4ADD-BEFD-CDB5419E606D}"/>
              </a:ext>
            </a:extLst>
          </p:cNvPr>
          <p:cNvSpPr>
            <a:spLocks noGrp="1"/>
          </p:cNvSpPr>
          <p:nvPr>
            <p:ph type="body" sz="quarter" idx="11"/>
          </p:nvPr>
        </p:nvSpPr>
        <p:spPr/>
        <p:txBody>
          <a:bodyPr/>
          <a:lstStyle/>
          <a:p>
            <a:r>
              <a:rPr lang="ar-SA" sz="5400" b="1" kern="1200" dirty="0">
                <a:solidFill>
                  <a:schemeClr val="bg1"/>
                </a:solidFill>
                <a:latin typeface="+mn-lt"/>
                <a:ea typeface="+mn-ea"/>
                <a:cs typeface="+mn-cs"/>
              </a:rPr>
              <a:t>كيطو إبنيفماتى سو</a:t>
            </a:r>
            <a:endParaRPr lang="ar-EG" sz="72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2D00BF6A-169C-4AF8-82EC-E677E2F1AF10}"/>
              </a:ext>
            </a:extLst>
          </p:cNvPr>
          <p:cNvSpPr>
            <a:spLocks noGrp="1"/>
          </p:cNvSpPr>
          <p:nvPr>
            <p:ph type="body" sz="quarter" idx="12"/>
          </p:nvPr>
        </p:nvSpPr>
        <p:spPr>
          <a:xfrm>
            <a:off x="0" y="5207925"/>
            <a:ext cx="9144000" cy="801758"/>
          </a:xfrm>
        </p:spPr>
        <p:txBody>
          <a:bodyPr/>
          <a:lstStyle/>
          <a:p>
            <a:pPr algn="ctr" rtl="0"/>
            <a:r>
              <a:rPr lang="en-US" sz="4800" b="0" kern="1200" baseline="0" dirty="0" err="1"/>
              <a:t>Ke</a:t>
            </a:r>
            <a:r>
              <a:rPr lang="en-US" sz="4800" b="0" kern="1200" baseline="0" dirty="0"/>
              <a:t> </a:t>
            </a:r>
            <a:r>
              <a:rPr lang="en-US" sz="4800" b="0" kern="1200" baseline="0" dirty="0" err="1"/>
              <a:t>tw</a:t>
            </a:r>
            <a:r>
              <a:rPr lang="en-US" sz="4800" b="0" kern="1200" baseline="0" dirty="0"/>
              <a:t> `pneuma </a:t>
            </a:r>
            <a:r>
              <a:rPr lang="en-US" sz="4800" b="0" kern="1200" baseline="0" dirty="0" err="1"/>
              <a:t>ti</a:t>
            </a:r>
            <a:r>
              <a:rPr lang="en-US" sz="4800" b="0" kern="1200" baseline="0" dirty="0"/>
              <a:t> </a:t>
            </a:r>
            <a:r>
              <a:rPr lang="en-US" sz="4800" b="0" kern="1200" baseline="0" dirty="0" err="1"/>
              <a:t>cou</a:t>
            </a:r>
            <a:endParaRPr lang="ar-EG" sz="6600" b="0" dirty="0"/>
          </a:p>
        </p:txBody>
      </p:sp>
    </p:spTree>
    <p:extLst>
      <p:ext uri="{BB962C8B-B14F-4D97-AF65-F5344CB8AC3E}">
        <p14:creationId xmlns:p14="http://schemas.microsoft.com/office/powerpoint/2010/main" val="1629909967"/>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p:txBody>
          <a:bodyPr>
            <a:normAutofit fontScale="90000"/>
          </a:bodyPr>
          <a:lstStyle/>
          <a:p>
            <a:endParaRPr lang="ar-EG" sz="4800" dirty="0"/>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332387"/>
            <a:ext cx="9144000" cy="875538"/>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207925"/>
            <a:ext cx="9144000" cy="801757"/>
          </a:xfrm>
        </p:spPr>
        <p:txBody>
          <a:bodyPr/>
          <a:lstStyle/>
          <a:p>
            <a:r>
              <a:rPr lang="fi-FI" sz="4200" dirty="0"/>
              <a:t>Palin on maren]ho `eV] pipantokratwr</a:t>
            </a:r>
          </a:p>
        </p:txBody>
      </p:sp>
    </p:spTree>
    <p:extLst>
      <p:ext uri="{BB962C8B-B14F-4D97-AF65-F5344CB8AC3E}">
        <p14:creationId xmlns:p14="http://schemas.microsoft.com/office/powerpoint/2010/main" val="3630917580"/>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endParaRPr lang="ar-EG" sz="4400" dirty="0"/>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a:xfrm>
            <a:off x="0" y="4332387"/>
            <a:ext cx="9144000" cy="828978"/>
          </a:xfrm>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a:xfrm>
            <a:off x="0" y="5207925"/>
            <a:ext cx="9144000" cy="801758"/>
          </a:xfrm>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039936670"/>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endParaRPr lang="ar-EG" sz="5400" dirty="0"/>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a:xfrm>
            <a:off x="0" y="4332387"/>
            <a:ext cx="9144000" cy="875538"/>
          </a:xfrm>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a:xfrm>
            <a:off x="0" y="5207925"/>
            <a:ext cx="9144000" cy="801758"/>
          </a:xfrm>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2140768568"/>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endParaRPr lang="ar-EG" dirty="0"/>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a:xfrm>
            <a:off x="0" y="6172200"/>
            <a:ext cx="9144000" cy="685800"/>
          </a:xfrm>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a:xfrm>
            <a:off x="0" y="5035648"/>
            <a:ext cx="9144000" cy="1136551"/>
          </a:xfrm>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402251804"/>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A1C7-596D-48BA-A909-C9D95B00BC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0CF337-C056-4222-81AE-009BF53DD87F}"/>
              </a:ext>
            </a:extLst>
          </p:cNvPr>
          <p:cNvSpPr>
            <a:spLocks noGrp="1"/>
          </p:cNvSpPr>
          <p:nvPr>
            <p:ph type="body" sz="quarter" idx="10"/>
          </p:nvPr>
        </p:nvSpPr>
        <p:spPr>
          <a:xfrm>
            <a:off x="0" y="4332387"/>
            <a:ext cx="9144000" cy="536019"/>
          </a:xfrm>
        </p:spPr>
        <p:txBody>
          <a:bodyPr/>
          <a:lstStyle/>
          <a:p>
            <a:r>
              <a:rPr lang="ar-SA" sz="3200" b="1" dirty="0">
                <a:cs typeface="+mj-cs"/>
              </a:rPr>
              <a:t>أذكر</a:t>
            </a:r>
            <a:r>
              <a:rPr lang="ar-EG" sz="3200" b="1" dirty="0">
                <a:cs typeface="+mj-cs"/>
              </a:rPr>
              <a:t> </a:t>
            </a:r>
            <a:r>
              <a:rPr lang="ar-SA" sz="3200" b="1" dirty="0">
                <a:cs typeface="+mj-cs"/>
              </a:rPr>
              <a:t>يا رب سلام كنيستك</a:t>
            </a:r>
            <a:r>
              <a:rPr lang="ar-EG" sz="3200" b="1" dirty="0">
                <a:cs typeface="+mj-cs"/>
              </a:rPr>
              <a:t> </a:t>
            </a:r>
            <a:r>
              <a:rPr lang="ar-SA" sz="3200" b="1" kern="1200" dirty="0">
                <a:solidFill>
                  <a:schemeClr val="lt1"/>
                </a:solidFill>
                <a:latin typeface="+mn-lt"/>
                <a:ea typeface="+mn-ea"/>
                <a:cs typeface="+mj-cs"/>
              </a:rPr>
              <a:t>الواحدة الوحيدة</a:t>
            </a:r>
            <a:r>
              <a:rPr lang="ar-EG" sz="3200" dirty="0">
                <a:solidFill>
                  <a:schemeClr val="lt1"/>
                </a:solidFill>
                <a:cs typeface="+mj-cs"/>
              </a:rPr>
              <a:t> </a:t>
            </a:r>
            <a:r>
              <a:rPr lang="ar-SA" sz="3200" b="1" dirty="0">
                <a:cs typeface="+mj-cs"/>
              </a:rPr>
              <a:t>المقدسة الجامعة الرسولية</a:t>
            </a:r>
            <a:r>
              <a:rPr lang="en-US" sz="3200" dirty="0">
                <a:cs typeface="+mj-cs"/>
              </a:rPr>
              <a:t>.</a:t>
            </a:r>
            <a:r>
              <a:rPr lang="ar-SA" sz="3200" b="1" dirty="0">
                <a:cs typeface="+mj-cs"/>
              </a:rPr>
              <a:t> </a:t>
            </a:r>
            <a:endParaRPr lang="ar-EG" sz="6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6AB628C-3CB1-48CA-B098-0FDE16482DDA}"/>
              </a:ext>
            </a:extLst>
          </p:cNvPr>
          <p:cNvSpPr>
            <a:spLocks noGrp="1"/>
          </p:cNvSpPr>
          <p:nvPr>
            <p:ph type="body" sz="quarter" idx="11"/>
          </p:nvPr>
        </p:nvSpPr>
        <p:spPr>
          <a:xfrm>
            <a:off x="0" y="5889000"/>
            <a:ext cx="9144000" cy="969000"/>
          </a:xfrm>
        </p:spPr>
        <p:txBody>
          <a:bodyPr/>
          <a:lstStyle/>
          <a:p>
            <a:r>
              <a:rPr lang="ar-SA" sz="3400" b="1" dirty="0">
                <a:cs typeface="+mj-cs"/>
              </a:rPr>
              <a:t>آري</a:t>
            </a:r>
            <a:r>
              <a:rPr lang="ar-EG" sz="3400" b="1" dirty="0">
                <a:cs typeface="+mj-cs"/>
              </a:rPr>
              <a:t> </a:t>
            </a:r>
            <a:r>
              <a:rPr lang="ar-SA" sz="3400" b="1" dirty="0">
                <a:cs typeface="+mj-cs"/>
              </a:rPr>
              <a:t>إفميفئي</a:t>
            </a:r>
            <a:r>
              <a:rPr lang="ar-EG" sz="3400" b="1" dirty="0">
                <a:cs typeface="+mj-cs"/>
              </a:rPr>
              <a:t> </a:t>
            </a:r>
            <a:r>
              <a:rPr lang="ar-SA" sz="3400" b="1" dirty="0">
                <a:cs typeface="+mj-cs"/>
              </a:rPr>
              <a:t>إبشويس إنتي هيريني</a:t>
            </a:r>
            <a:r>
              <a:rPr lang="ar-EG" sz="3400" b="1" dirty="0">
                <a:cs typeface="+mj-cs"/>
              </a:rPr>
              <a:t> </a:t>
            </a:r>
            <a:r>
              <a:rPr lang="ar-SA" sz="3400" b="1" kern="1200" dirty="0">
                <a:solidFill>
                  <a:schemeClr val="lt1"/>
                </a:solidFill>
                <a:latin typeface="+mn-lt"/>
                <a:ea typeface="+mn-ea"/>
                <a:cs typeface="+mj-cs"/>
              </a:rPr>
              <a:t>إنتي تيك أوى إم مافتس </a:t>
            </a:r>
            <a:r>
              <a:rPr lang="ar-SA" sz="3400" b="1" dirty="0">
                <a:cs typeface="+mj-cs"/>
              </a:rPr>
              <a:t>إثؤواب إن كاثوليكي إن آبوسطوليكي إن إككليسيا</a:t>
            </a:r>
            <a:endParaRPr lang="ar-EG" sz="3400" dirty="0">
              <a:cs typeface="+mj-cs"/>
            </a:endParaRPr>
          </a:p>
        </p:txBody>
      </p:sp>
      <p:sp>
        <p:nvSpPr>
          <p:cNvPr id="5" name="Text Placeholder 4">
            <a:extLst>
              <a:ext uri="{FF2B5EF4-FFF2-40B4-BE49-F238E27FC236}">
                <a16:creationId xmlns:a16="http://schemas.microsoft.com/office/drawing/2014/main" id="{797983BA-F719-445E-BBA5-E12B60DC47B9}"/>
              </a:ext>
            </a:extLst>
          </p:cNvPr>
          <p:cNvSpPr>
            <a:spLocks noGrp="1"/>
          </p:cNvSpPr>
          <p:nvPr>
            <p:ph type="body" sz="quarter" idx="12"/>
          </p:nvPr>
        </p:nvSpPr>
        <p:spPr>
          <a:xfrm>
            <a:off x="0" y="4868406"/>
            <a:ext cx="9144000" cy="1020594"/>
          </a:xfrm>
        </p:spPr>
        <p:txBody>
          <a:bodyPr/>
          <a:lstStyle/>
          <a:p>
            <a:r>
              <a:rPr lang="en-GB" sz="3800" dirty="0" err="1"/>
              <a:t>Ari`vmeu`i</a:t>
            </a:r>
            <a:r>
              <a:rPr lang="en-GB" sz="3800" dirty="0"/>
              <a:t> `P=</a:t>
            </a:r>
            <a:r>
              <a:rPr lang="en-GB" sz="3800" dirty="0" err="1"/>
              <a:t>oc</a:t>
            </a:r>
            <a:r>
              <a:rPr lang="en-GB" sz="3800" dirty="0"/>
              <a:t> `n]</a:t>
            </a:r>
            <a:r>
              <a:rPr lang="en-GB" sz="3800" dirty="0" err="1"/>
              <a:t>hiryny</a:t>
            </a:r>
            <a:r>
              <a:rPr lang="en-GB" sz="3800" dirty="0"/>
              <a:t> `</a:t>
            </a:r>
            <a:r>
              <a:rPr lang="en-GB" sz="3800" dirty="0" err="1"/>
              <a:t>nte</a:t>
            </a:r>
            <a:r>
              <a:rPr lang="en-GB" sz="3800" dirty="0"/>
              <a:t> </a:t>
            </a:r>
            <a:r>
              <a:rPr lang="en-GB" sz="3800" dirty="0" err="1"/>
              <a:t>tekou`i</a:t>
            </a:r>
            <a:r>
              <a:rPr lang="en-GB" sz="3800" dirty="0"/>
              <a:t> `</a:t>
            </a:r>
            <a:r>
              <a:rPr lang="en-GB" sz="3800" dirty="0" err="1"/>
              <a:t>mmauatc</a:t>
            </a:r>
            <a:r>
              <a:rPr lang="en-US" sz="3800" dirty="0"/>
              <a:t> </a:t>
            </a:r>
            <a:r>
              <a:rPr lang="en-US" sz="3800" dirty="0" err="1"/>
              <a:t>e;ouab</a:t>
            </a:r>
            <a:r>
              <a:rPr lang="en-US" sz="3800" dirty="0"/>
              <a:t> `</a:t>
            </a:r>
            <a:r>
              <a:rPr lang="en-US" sz="3800" dirty="0" err="1"/>
              <a:t>nka;oliky</a:t>
            </a:r>
            <a:r>
              <a:rPr lang="en-US" sz="3800" dirty="0"/>
              <a:t> `</a:t>
            </a:r>
            <a:r>
              <a:rPr lang="en-US" sz="3800" dirty="0" err="1"/>
              <a:t>n`apoctoliky</a:t>
            </a:r>
            <a:r>
              <a:rPr lang="en-US" sz="3800" dirty="0"/>
              <a:t> `</a:t>
            </a:r>
            <a:r>
              <a:rPr lang="en-US" sz="3800" dirty="0" err="1"/>
              <a:t>nek`klyci`a</a:t>
            </a:r>
            <a:r>
              <a:rPr lang="en-US" sz="3800" dirty="0"/>
              <a:t>.</a:t>
            </a:r>
          </a:p>
        </p:txBody>
      </p:sp>
    </p:spTree>
    <p:extLst>
      <p:ext uri="{BB962C8B-B14F-4D97-AF65-F5344CB8AC3E}">
        <p14:creationId xmlns:p14="http://schemas.microsoft.com/office/powerpoint/2010/main" val="4234339514"/>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E959-9F15-4872-B985-6FFEBC3E39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5B3FCC-D11E-405E-A3F5-EAB71FB2E330}"/>
              </a:ext>
            </a:extLst>
          </p:cNvPr>
          <p:cNvSpPr>
            <a:spLocks noGrp="1"/>
          </p:cNvSpPr>
          <p:nvPr>
            <p:ph type="body" sz="quarter" idx="10"/>
          </p:nvPr>
        </p:nvSpPr>
        <p:spPr>
          <a:xfrm>
            <a:off x="0" y="4332387"/>
            <a:ext cx="9144000" cy="575789"/>
          </a:xfrm>
        </p:spPr>
        <p:txBody>
          <a:bodyPr/>
          <a:lstStyle/>
          <a:p>
            <a:r>
              <a:rPr lang="ar-EG" sz="3500" dirty="0"/>
              <a:t>صلوا من أجل سلام الواحدة الوحيدة المقدسة الجامعة الرسولية</a:t>
            </a:r>
          </a:p>
        </p:txBody>
      </p:sp>
      <p:sp>
        <p:nvSpPr>
          <p:cNvPr id="4" name="Text Placeholder 3">
            <a:extLst>
              <a:ext uri="{FF2B5EF4-FFF2-40B4-BE49-F238E27FC236}">
                <a16:creationId xmlns:a16="http://schemas.microsoft.com/office/drawing/2014/main" id="{159CFCA9-3938-4A9A-A139-134F9A630F31}"/>
              </a:ext>
            </a:extLst>
          </p:cNvPr>
          <p:cNvSpPr>
            <a:spLocks noGrp="1"/>
          </p:cNvSpPr>
          <p:nvPr>
            <p:ph type="body" sz="quarter" idx="11"/>
          </p:nvPr>
        </p:nvSpPr>
        <p:spPr>
          <a:xfrm>
            <a:off x="0" y="5882211"/>
            <a:ext cx="9144000" cy="975790"/>
          </a:xfrm>
        </p:spPr>
        <p:txBody>
          <a:bodyPr/>
          <a:lstStyle/>
          <a:p>
            <a:r>
              <a:rPr lang="ar-EG" dirty="0"/>
              <a:t>بروس إڤكصاستيه إيبرتيس إيرينيس تيس آجياس مونيس كاثوليكيس كي أبسطوليكيس</a:t>
            </a:r>
            <a:endParaRPr lang="en-GB" dirty="0"/>
          </a:p>
        </p:txBody>
      </p:sp>
      <p:sp>
        <p:nvSpPr>
          <p:cNvPr id="5" name="Text Placeholder 4">
            <a:extLst>
              <a:ext uri="{FF2B5EF4-FFF2-40B4-BE49-F238E27FC236}">
                <a16:creationId xmlns:a16="http://schemas.microsoft.com/office/drawing/2014/main" id="{D2D368B7-6ED9-482C-BCF2-ACA78315B35A}"/>
              </a:ext>
            </a:extLst>
          </p:cNvPr>
          <p:cNvSpPr>
            <a:spLocks noGrp="1"/>
          </p:cNvSpPr>
          <p:nvPr>
            <p:ph type="body" sz="quarter" idx="12"/>
          </p:nvPr>
        </p:nvSpPr>
        <p:spPr>
          <a:xfrm>
            <a:off x="0" y="4908176"/>
            <a:ext cx="9144000" cy="974034"/>
          </a:xfrm>
        </p:spPr>
        <p:txBody>
          <a:bodyPr/>
          <a:lstStyle/>
          <a:p>
            <a:r>
              <a:rPr lang="en-US" dirty="0" err="1"/>
              <a:t>Proceuxac;e</a:t>
            </a:r>
            <a:r>
              <a:rPr lang="en-US" dirty="0"/>
              <a:t> `</a:t>
            </a:r>
            <a:r>
              <a:rPr lang="en-US" dirty="0" err="1"/>
              <a:t>uper</a:t>
            </a:r>
            <a:r>
              <a:rPr lang="en-US" dirty="0"/>
              <a:t> </a:t>
            </a:r>
            <a:r>
              <a:rPr lang="en-US" dirty="0" err="1"/>
              <a:t>tyc</a:t>
            </a:r>
            <a:r>
              <a:rPr lang="en-US" dirty="0"/>
              <a:t> `</a:t>
            </a:r>
            <a:r>
              <a:rPr lang="en-US" dirty="0" err="1"/>
              <a:t>irynyc</a:t>
            </a:r>
            <a:r>
              <a:rPr lang="en-US" dirty="0"/>
              <a:t> </a:t>
            </a:r>
            <a:r>
              <a:rPr lang="en-US" dirty="0" err="1"/>
              <a:t>tyc</a:t>
            </a:r>
            <a:r>
              <a:rPr lang="en-US" dirty="0"/>
              <a:t> `</a:t>
            </a:r>
            <a:r>
              <a:rPr lang="en-US" dirty="0" err="1"/>
              <a:t>agiac</a:t>
            </a:r>
            <a:r>
              <a:rPr lang="en-US" dirty="0"/>
              <a:t> </a:t>
            </a:r>
            <a:r>
              <a:rPr lang="en-US" dirty="0" err="1"/>
              <a:t>monyc</a:t>
            </a:r>
            <a:r>
              <a:rPr lang="en-US" dirty="0"/>
              <a:t> </a:t>
            </a:r>
            <a:r>
              <a:rPr lang="en-US" dirty="0" err="1"/>
              <a:t>ka;olikyc</a:t>
            </a:r>
            <a:r>
              <a:rPr lang="en-US" dirty="0"/>
              <a:t> </a:t>
            </a:r>
            <a:r>
              <a:rPr lang="en-US" dirty="0" err="1"/>
              <a:t>ke</a:t>
            </a:r>
            <a:r>
              <a:rPr lang="en-US" dirty="0"/>
              <a:t> `</a:t>
            </a:r>
            <a:r>
              <a:rPr lang="en-US" dirty="0" err="1"/>
              <a:t>apoctolikyc</a:t>
            </a:r>
            <a:r>
              <a:rPr lang="en-US" dirty="0"/>
              <a:t>@</a:t>
            </a:r>
          </a:p>
        </p:txBody>
      </p:sp>
    </p:spTree>
    <p:extLst>
      <p:ext uri="{BB962C8B-B14F-4D97-AF65-F5344CB8AC3E}">
        <p14:creationId xmlns:p14="http://schemas.microsoft.com/office/powerpoint/2010/main" val="3732871256"/>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53-DBD4-4B9B-A572-71058E18AF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F18055-15D6-443A-8F6A-868D0EE90BE3}"/>
              </a:ext>
            </a:extLst>
          </p:cNvPr>
          <p:cNvSpPr>
            <a:spLocks noGrp="1"/>
          </p:cNvSpPr>
          <p:nvPr>
            <p:ph type="body" sz="quarter" idx="10"/>
          </p:nvPr>
        </p:nvSpPr>
        <p:spPr>
          <a:xfrm>
            <a:off x="0" y="4332387"/>
            <a:ext cx="9144000" cy="828978"/>
          </a:xfrm>
        </p:spPr>
        <p:txBody>
          <a:bodyPr anchor="ctr"/>
          <a:lstStyle/>
          <a:p>
            <a:r>
              <a:rPr lang="ar-EG" sz="4800" dirty="0"/>
              <a:t>كنيسة اللـه الأرثوذكسية</a:t>
            </a:r>
            <a:endParaRPr lang="en-GB" sz="4800" dirty="0"/>
          </a:p>
        </p:txBody>
      </p:sp>
      <p:sp>
        <p:nvSpPr>
          <p:cNvPr id="4" name="Text Placeholder 3">
            <a:extLst>
              <a:ext uri="{FF2B5EF4-FFF2-40B4-BE49-F238E27FC236}">
                <a16:creationId xmlns:a16="http://schemas.microsoft.com/office/drawing/2014/main" id="{7A3535A5-9F14-414E-B93B-676B23F8149B}"/>
              </a:ext>
            </a:extLst>
          </p:cNvPr>
          <p:cNvSpPr>
            <a:spLocks noGrp="1"/>
          </p:cNvSpPr>
          <p:nvPr>
            <p:ph type="body" sz="quarter" idx="11"/>
          </p:nvPr>
        </p:nvSpPr>
        <p:spPr/>
        <p:txBody>
          <a:bodyPr/>
          <a:lstStyle/>
          <a:p>
            <a:r>
              <a:rPr lang="ar-EG" sz="4800" dirty="0"/>
              <a:t>أرثوذكسو طوثيئو إككليسياس</a:t>
            </a:r>
            <a:endParaRPr lang="en-GB" sz="4800" dirty="0"/>
          </a:p>
        </p:txBody>
      </p:sp>
      <p:sp>
        <p:nvSpPr>
          <p:cNvPr id="5" name="Text Placeholder 4">
            <a:extLst>
              <a:ext uri="{FF2B5EF4-FFF2-40B4-BE49-F238E27FC236}">
                <a16:creationId xmlns:a16="http://schemas.microsoft.com/office/drawing/2014/main" id="{3C2D50BC-4466-4F75-A75C-616CB0F753B8}"/>
              </a:ext>
            </a:extLst>
          </p:cNvPr>
          <p:cNvSpPr>
            <a:spLocks noGrp="1"/>
          </p:cNvSpPr>
          <p:nvPr>
            <p:ph type="body" sz="quarter" idx="12"/>
          </p:nvPr>
        </p:nvSpPr>
        <p:spPr>
          <a:xfrm>
            <a:off x="0" y="5207925"/>
            <a:ext cx="9144000" cy="801758"/>
          </a:xfrm>
        </p:spPr>
        <p:txBody>
          <a:bodyPr/>
          <a:lstStyle/>
          <a:p>
            <a:r>
              <a:rPr lang="pt-BR" sz="4400" dirty="0"/>
              <a:t>or;odoxou tou :eou ek`klyciac.</a:t>
            </a:r>
            <a:endParaRPr lang="en-GB" sz="4400" dirty="0"/>
          </a:p>
        </p:txBody>
      </p:sp>
    </p:spTree>
    <p:extLst>
      <p:ext uri="{BB962C8B-B14F-4D97-AF65-F5344CB8AC3E}">
        <p14:creationId xmlns:p14="http://schemas.microsoft.com/office/powerpoint/2010/main" val="4268631546"/>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14346399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 y="4305964"/>
            <a:ext cx="9238129" cy="629108"/>
          </a:xfrm>
        </p:spPr>
        <p:txBody>
          <a:bodyPr>
            <a:noAutofit/>
          </a:bodyPr>
          <a:lstStyle/>
          <a:p>
            <a:r>
              <a:rPr lang="ar-EG" sz="3200" dirty="0">
                <a:solidFill>
                  <a:schemeClr val="lt1"/>
                </a:solidFill>
              </a:rPr>
              <a:t>السلام للشاروبيم، السلام للسارافيم، السلام لجميع، الطغمات السمائية.</a:t>
            </a:r>
          </a:p>
        </p:txBody>
      </p:sp>
      <p:sp>
        <p:nvSpPr>
          <p:cNvPr id="3" name="Text Placeholder 2"/>
          <p:cNvSpPr>
            <a:spLocks noGrp="1"/>
          </p:cNvSpPr>
          <p:nvPr>
            <p:ph type="body" idx="1"/>
          </p:nvPr>
        </p:nvSpPr>
        <p:spPr>
          <a:xfrm>
            <a:off x="0" y="5876365"/>
            <a:ext cx="9144000" cy="981635"/>
          </a:xfrm>
        </p:spPr>
        <p:txBody>
          <a:bodyPr/>
          <a:lstStyle/>
          <a:p>
            <a:r>
              <a:rPr lang="ar-EG" sz="3600" dirty="0">
                <a:solidFill>
                  <a:schemeClr val="lt1"/>
                </a:solidFill>
              </a:rPr>
              <a:t>شيريه ني شيروبيم: شيريه ني سيرافيم: شيريه ني طاغما تيرو: إن إيبورانيون.</a:t>
            </a:r>
          </a:p>
        </p:txBody>
      </p:sp>
      <p:sp>
        <p:nvSpPr>
          <p:cNvPr id="5" name="Text Placeholder 4"/>
          <p:cNvSpPr>
            <a:spLocks noGrp="1"/>
          </p:cNvSpPr>
          <p:nvPr>
            <p:ph type="body" sz="quarter" idx="3"/>
          </p:nvPr>
        </p:nvSpPr>
        <p:spPr>
          <a:xfrm>
            <a:off x="0" y="4935072"/>
            <a:ext cx="9144000" cy="941293"/>
          </a:xfrm>
        </p:spPr>
        <p:txBody>
          <a:bodyPr/>
          <a:lstStyle/>
          <a:p>
            <a:r>
              <a:rPr lang="de-DE" sz="3600" dirty="0"/>
              <a:t>&lt;ere ni&lt;eroubim@ ,ere niCeravim@ ,ere nitagma tyrou@ `n`epouranion.</a:t>
            </a:r>
          </a:p>
        </p:txBody>
      </p:sp>
    </p:spTree>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23D0-8B18-4F4A-B777-04FECB69D5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5458E8-AA67-4583-B14E-3F628E6978BB}"/>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هذه الكائنة من أقاصي المسكونة</a:t>
            </a:r>
            <a:r>
              <a:rPr lang="ar-EG"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إلى أقاصيها</a:t>
            </a:r>
            <a:r>
              <a:rPr lang="en-US" altLang="en-US" sz="4400" b="1" dirty="0">
                <a:solidFill>
                  <a:schemeClr val="bg1"/>
                </a:solidFill>
                <a:latin typeface="Times New Roman" panose="02020603050405020304" pitchFamily="18" charset="0"/>
                <a:cs typeface="Times New Roman" panose="02020603050405020304" pitchFamily="18" charset="0"/>
              </a:rPr>
              <a:t>.</a:t>
            </a:r>
            <a:endParaRPr lang="ar-SA"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17E9B8-B46C-4061-BC09-D06533E74F72}"/>
              </a:ext>
            </a:extLst>
          </p:cNvPr>
          <p:cNvSpPr>
            <a:spLocks noGrp="1"/>
          </p:cNvSpPr>
          <p:nvPr>
            <p:ph type="body" sz="quarter" idx="11"/>
          </p:nvPr>
        </p:nvSpPr>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ثاي إتشوب يسچين أڤرجس إنتيه إيكوميني شا أفرجس</a:t>
            </a:r>
            <a:r>
              <a:rPr lang="en-US" altLang="en-US" sz="4000" b="1" dirty="0">
                <a:solidFill>
                  <a:schemeClr val="bg1"/>
                </a:solidFill>
                <a:latin typeface="Times New Roman" panose="02020603050405020304" pitchFamily="18" charset="0"/>
                <a:cs typeface="Times New Roman" panose="02020603050405020304" pitchFamily="18" charset="0"/>
              </a:rPr>
              <a:t>.</a:t>
            </a:r>
            <a:endParaRPr lang="ar-SA" alt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46D963B-6DAD-4B0B-B00E-2A9A18E8FF9F}"/>
              </a:ext>
            </a:extLst>
          </p:cNvPr>
          <p:cNvSpPr>
            <a:spLocks noGrp="1"/>
          </p:cNvSpPr>
          <p:nvPr>
            <p:ph type="body" sz="quarter" idx="12"/>
          </p:nvPr>
        </p:nvSpPr>
        <p:spPr>
          <a:xfrm>
            <a:off x="-53788" y="5035649"/>
            <a:ext cx="9265024" cy="974034"/>
          </a:xfrm>
        </p:spPr>
        <p:txBody>
          <a:bodyPr/>
          <a:lstStyle/>
          <a:p>
            <a:r>
              <a:rPr lang="en-GB" dirty="0"/>
              <a:t>:ai </a:t>
            </a:r>
            <a:r>
              <a:rPr lang="en-GB" dirty="0" err="1"/>
              <a:t>etsop</a:t>
            </a:r>
            <a:r>
              <a:rPr lang="en-GB" dirty="0"/>
              <a:t> </a:t>
            </a:r>
            <a:r>
              <a:rPr lang="en-GB" dirty="0" err="1"/>
              <a:t>icjen</a:t>
            </a:r>
            <a:r>
              <a:rPr lang="en-GB" dirty="0"/>
              <a:t> </a:t>
            </a:r>
            <a:r>
              <a:rPr lang="en-GB" dirty="0" err="1"/>
              <a:t>auryjc</a:t>
            </a:r>
            <a:r>
              <a:rPr lang="en-GB" dirty="0"/>
              <a:t> `n]</a:t>
            </a:r>
            <a:r>
              <a:rPr lang="en-GB" dirty="0" err="1"/>
              <a:t>oikoumeny</a:t>
            </a:r>
            <a:r>
              <a:rPr lang="en-GB" dirty="0"/>
              <a:t> </a:t>
            </a:r>
            <a:r>
              <a:rPr lang="en-GB" dirty="0" err="1"/>
              <a:t>sa</a:t>
            </a:r>
            <a:r>
              <a:rPr lang="en-GB" dirty="0"/>
              <a:t> </a:t>
            </a:r>
            <a:r>
              <a:rPr lang="en-GB" dirty="0" err="1"/>
              <a:t>auryjc</a:t>
            </a:r>
            <a:r>
              <a:rPr lang="en-GB" dirty="0"/>
              <a:t>.</a:t>
            </a:r>
          </a:p>
        </p:txBody>
      </p:sp>
    </p:spTree>
    <p:extLst>
      <p:ext uri="{BB962C8B-B14F-4D97-AF65-F5344CB8AC3E}">
        <p14:creationId xmlns:p14="http://schemas.microsoft.com/office/powerpoint/2010/main" val="3038762614"/>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2FEEF5-556F-42EE-BEFD-6F6B5DC07954}"/>
              </a:ext>
            </a:extLst>
          </p:cNvPr>
          <p:cNvSpPr>
            <a:spLocks noGrp="1"/>
          </p:cNvSpPr>
          <p:nvPr>
            <p:ph type="title"/>
          </p:nvPr>
        </p:nvSpPr>
        <p:spPr>
          <a:xfrm>
            <a:off x="-1226654" y="0"/>
            <a:ext cx="1226654" cy="1035424"/>
          </a:xfrm>
        </p:spPr>
        <p:txBody>
          <a:bodyPr/>
          <a:lstStyle/>
          <a:p>
            <a:r>
              <a:rPr lang="ar-EG" dirty="0"/>
              <a:t>اوشية الآباء</a:t>
            </a:r>
            <a:endParaRPr lang="en-GB" dirty="0"/>
          </a:p>
        </p:txBody>
      </p:sp>
      <p:sp>
        <p:nvSpPr>
          <p:cNvPr id="3" name="Text Placeholder 2">
            <a:extLst>
              <a:ext uri="{FF2B5EF4-FFF2-40B4-BE49-F238E27FC236}">
                <a16:creationId xmlns:a16="http://schemas.microsoft.com/office/drawing/2014/main" id="{72B72116-C230-4A8E-B309-8E4A26D036E4}"/>
              </a:ext>
            </a:extLst>
          </p:cNvPr>
          <p:cNvSpPr>
            <a:spLocks noGrp="1"/>
          </p:cNvSpPr>
          <p:nvPr>
            <p:ph type="body" sz="quarter" idx="10"/>
          </p:nvPr>
        </p:nvSpPr>
        <p:spPr>
          <a:xfrm>
            <a:off x="0" y="4332387"/>
            <a:ext cx="9144000" cy="828978"/>
          </a:xfrm>
        </p:spPr>
        <p:txBody>
          <a:bodyPr/>
          <a:lstStyle/>
          <a:p>
            <a:r>
              <a:rPr lang="ar-SA" sz="4400" b="1" dirty="0">
                <a:cs typeface="+mj-cs"/>
              </a:rPr>
              <a:t>أذكر يا رب بطريركنا الأب المكرم</a:t>
            </a:r>
            <a:endParaRPr lang="ar-EG" sz="4400" b="1" dirty="0">
              <a:cs typeface="+mj-cs"/>
            </a:endParaRPr>
          </a:p>
        </p:txBody>
      </p:sp>
      <p:sp>
        <p:nvSpPr>
          <p:cNvPr id="7" name="Text Placeholder 6">
            <a:extLst>
              <a:ext uri="{FF2B5EF4-FFF2-40B4-BE49-F238E27FC236}">
                <a16:creationId xmlns:a16="http://schemas.microsoft.com/office/drawing/2014/main" id="{B54DE406-C757-45AE-8030-EB00ECADE12E}"/>
              </a:ext>
            </a:extLst>
          </p:cNvPr>
          <p:cNvSpPr>
            <a:spLocks noGrp="1"/>
          </p:cNvSpPr>
          <p:nvPr>
            <p:ph type="body" sz="quarter" idx="11"/>
          </p:nvPr>
        </p:nvSpPr>
        <p:spPr/>
        <p:txBody>
          <a:bodyPr/>
          <a:lstStyle/>
          <a:p>
            <a:r>
              <a:rPr lang="ar-SA" sz="3800" b="1" dirty="0">
                <a:cs typeface="+mj-cs"/>
              </a:rPr>
              <a:t>آري إفميفئي إبشويس إمبين</a:t>
            </a:r>
            <a:r>
              <a:rPr lang="ar-EG" sz="3800" b="1" dirty="0">
                <a:cs typeface="+mj-cs"/>
              </a:rPr>
              <a:t> </a:t>
            </a:r>
            <a:r>
              <a:rPr lang="ar-SA" sz="3800" b="1" dirty="0">
                <a:cs typeface="+mj-cs"/>
              </a:rPr>
              <a:t>بطريارشيس إنيوت إتطايوت</a:t>
            </a:r>
            <a:endParaRPr lang="ar-EG" sz="3800" dirty="0">
              <a:cs typeface="+mj-cs"/>
            </a:endParaRPr>
          </a:p>
        </p:txBody>
      </p:sp>
      <p:sp>
        <p:nvSpPr>
          <p:cNvPr id="8" name="Text Placeholder 7">
            <a:extLst>
              <a:ext uri="{FF2B5EF4-FFF2-40B4-BE49-F238E27FC236}">
                <a16:creationId xmlns:a16="http://schemas.microsoft.com/office/drawing/2014/main" id="{CB80D9E2-99E5-45DB-A6CD-50AD47388140}"/>
              </a:ext>
            </a:extLst>
          </p:cNvPr>
          <p:cNvSpPr>
            <a:spLocks noGrp="1"/>
          </p:cNvSpPr>
          <p:nvPr>
            <p:ph type="body" sz="quarter" idx="12"/>
          </p:nvPr>
        </p:nvSpPr>
        <p:spPr>
          <a:xfrm>
            <a:off x="0" y="5207925"/>
            <a:ext cx="9144000" cy="801758"/>
          </a:xfrm>
        </p:spPr>
        <p:txBody>
          <a:bodyPr/>
          <a:lstStyle/>
          <a:p>
            <a:r>
              <a:rPr lang="en-GB" dirty="0" err="1"/>
              <a:t>Ari`vmeu`i</a:t>
            </a:r>
            <a:r>
              <a:rPr lang="en-GB" dirty="0"/>
              <a:t> P</a:t>
            </a:r>
            <a:r>
              <a:rPr lang="en-US" dirty="0"/>
              <a:t>=</a:t>
            </a:r>
            <a:r>
              <a:rPr lang="en-US" dirty="0" err="1"/>
              <a:t>oc</a:t>
            </a:r>
            <a:r>
              <a:rPr lang="en-GB" dirty="0"/>
              <a:t> `</a:t>
            </a:r>
            <a:r>
              <a:rPr lang="en-GB" dirty="0" err="1"/>
              <a:t>mpenpatriar,yc</a:t>
            </a:r>
            <a:r>
              <a:rPr lang="en-GB" dirty="0"/>
              <a:t>@ `</a:t>
            </a:r>
            <a:r>
              <a:rPr lang="en-GB" dirty="0" err="1"/>
              <a:t>niwt</a:t>
            </a:r>
            <a:r>
              <a:rPr lang="en-GB" dirty="0"/>
              <a:t> </a:t>
            </a:r>
            <a:r>
              <a:rPr lang="en-GB" dirty="0" err="1"/>
              <a:t>ettaiyout</a:t>
            </a:r>
            <a:endParaRPr lang="en-GB" dirty="0"/>
          </a:p>
        </p:txBody>
      </p:sp>
    </p:spTree>
    <p:extLst>
      <p:ext uri="{BB962C8B-B14F-4D97-AF65-F5344CB8AC3E}">
        <p14:creationId xmlns:p14="http://schemas.microsoft.com/office/powerpoint/2010/main" val="3084436024"/>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7073-4A65-4BAE-A92D-1EE6EBBC7B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C8F18F7-2B37-4209-8BF4-3F9535318EDC}"/>
              </a:ext>
            </a:extLst>
          </p:cNvPr>
          <p:cNvSpPr>
            <a:spLocks noGrp="1"/>
          </p:cNvSpPr>
          <p:nvPr>
            <p:ph type="body" sz="quarter" idx="10"/>
          </p:nvPr>
        </p:nvSpPr>
        <p:spPr>
          <a:xfrm>
            <a:off x="0" y="4332387"/>
            <a:ext cx="9144000" cy="875538"/>
          </a:xfrm>
        </p:spPr>
        <p:txBody>
          <a:bodyPr/>
          <a:lstStyle/>
          <a:p>
            <a:r>
              <a:rPr lang="ar-EG" sz="4400" b="1" dirty="0">
                <a:cs typeface="+mj-cs"/>
              </a:rPr>
              <a:t>رئيس الكهنة البابا انبا تواضروس الثاني</a:t>
            </a:r>
            <a:endParaRPr lang="en-GB" sz="4400" dirty="0"/>
          </a:p>
        </p:txBody>
      </p:sp>
      <p:sp>
        <p:nvSpPr>
          <p:cNvPr id="4" name="Text Placeholder 3">
            <a:extLst>
              <a:ext uri="{FF2B5EF4-FFF2-40B4-BE49-F238E27FC236}">
                <a16:creationId xmlns:a16="http://schemas.microsoft.com/office/drawing/2014/main" id="{0C1C3DF0-64B5-41E0-9DCF-87F6B45D1D60}"/>
              </a:ext>
            </a:extLst>
          </p:cNvPr>
          <p:cNvSpPr>
            <a:spLocks noGrp="1"/>
          </p:cNvSpPr>
          <p:nvPr>
            <p:ph type="body" sz="quarter" idx="11"/>
          </p:nvPr>
        </p:nvSpPr>
        <p:spPr/>
        <p:txBody>
          <a:bodyPr/>
          <a:lstStyle/>
          <a:p>
            <a:r>
              <a:rPr lang="ar-SA" sz="4400" b="1" dirty="0"/>
              <a:t>إن آرشي إرفس بابا آ</a:t>
            </a:r>
            <a:r>
              <a:rPr lang="ar-EG" sz="4400" b="1" dirty="0"/>
              <a:t>ف</a:t>
            </a:r>
            <a:r>
              <a:rPr lang="ar-SA" sz="4400" b="1" dirty="0"/>
              <a:t>ا تواضروس</a:t>
            </a:r>
            <a:r>
              <a:rPr lang="ar-SA" sz="4400" b="1" baseline="0" dirty="0"/>
              <a:t> </a:t>
            </a:r>
            <a:endParaRPr lang="ar-EG" sz="88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74EF9A58-2DF8-4E3F-81BA-9BE3468A7400}"/>
              </a:ext>
            </a:extLst>
          </p:cNvPr>
          <p:cNvSpPr>
            <a:spLocks noGrp="1"/>
          </p:cNvSpPr>
          <p:nvPr>
            <p:ph type="body" sz="quarter" idx="12"/>
          </p:nvPr>
        </p:nvSpPr>
        <p:spPr>
          <a:xfrm>
            <a:off x="0" y="5207925"/>
            <a:ext cx="9144000" cy="80175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effectLst/>
                <a:uLnTx/>
                <a:uFillTx/>
              </a:rPr>
              <a:t>nar,y`ereuc</a:t>
            </a:r>
            <a:r>
              <a:rPr kumimoji="0" lang="en-US" sz="4800" b="0" i="0" u="none" strike="noStrike" kern="1200" cap="none" spc="0" normalizeH="0" baseline="0" noProof="0" dirty="0">
                <a:ln>
                  <a:noFill/>
                </a:ln>
                <a:effectLst/>
                <a:uLnTx/>
                <a:uFillTx/>
              </a:rPr>
              <a:t> </a:t>
            </a:r>
            <a:r>
              <a:rPr lang="en-US" sz="4800" dirty="0"/>
              <a:t>papa </a:t>
            </a:r>
            <a:r>
              <a:rPr kumimoji="0" lang="en-US" sz="4800" b="0" i="0" u="none" strike="noStrike" kern="1200" cap="none" spc="0" normalizeH="0" baseline="0" noProof="0" dirty="0">
                <a:ln>
                  <a:noFill/>
                </a:ln>
                <a:effectLst/>
                <a:uLnTx/>
                <a:uFillTx/>
              </a:rPr>
              <a:t>abba (...).</a:t>
            </a:r>
            <a:endParaRPr kumimoji="0" lang="en-US" sz="8800" b="0"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714160063"/>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36019"/>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523197580"/>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9912-8E68-467C-84EE-E8C20C77EA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7019AB4-DD24-4279-AD45-B314A60050FB}"/>
              </a:ext>
            </a:extLst>
          </p:cNvPr>
          <p:cNvSpPr>
            <a:spLocks noGrp="1"/>
          </p:cNvSpPr>
          <p:nvPr>
            <p:ph type="body" sz="quarter" idx="10"/>
          </p:nvPr>
        </p:nvSpPr>
        <p:spPr/>
        <p:txBody>
          <a:bodyPr/>
          <a:lstStyle/>
          <a:p>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85FF2BB7-03B7-434A-B816-D7FC7855DCED}"/>
              </a:ext>
            </a:extLst>
          </p:cNvPr>
          <p:cNvSpPr>
            <a:spLocks noGrp="1"/>
          </p:cNvSpPr>
          <p:nvPr>
            <p:ph type="body" sz="quarter" idx="11"/>
          </p:nvPr>
        </p:nvSpPr>
        <p:spPr>
          <a:xfrm>
            <a:off x="0" y="6185647"/>
            <a:ext cx="9144000" cy="672353"/>
          </a:xfrm>
        </p:spPr>
        <p:txBody>
          <a:bodyPr/>
          <a:lstStyle/>
          <a:p>
            <a:r>
              <a:rPr lang="ar-SA" sz="3200" b="1" dirty="0">
                <a:cs typeface="+mj-cs"/>
              </a:rPr>
              <a:t>إبروس إفئكساستي إيبرتو أرشي إيريئوس إيمون باب</a:t>
            </a:r>
            <a:r>
              <a:rPr lang="ar-EG" sz="3200" b="1" dirty="0">
                <a:cs typeface="+mj-cs"/>
              </a:rPr>
              <a:t>ا</a:t>
            </a:r>
            <a:r>
              <a:rPr lang="ar-SA" sz="3200" b="1" dirty="0">
                <a:cs typeface="+mj-cs"/>
              </a:rPr>
              <a:t> آفا </a:t>
            </a:r>
            <a:r>
              <a:rPr lang="ar-SA" sz="3200" b="1" dirty="0"/>
              <a:t>تواضروس</a:t>
            </a:r>
            <a:r>
              <a:rPr lang="ar-SA" sz="3200" b="1" baseline="0" dirty="0"/>
              <a:t> </a:t>
            </a:r>
            <a:endParaRPr lang="ar-EG" sz="66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174A31AC-0F8A-4DD7-A311-B7EC058652B5}"/>
              </a:ext>
            </a:extLst>
          </p:cNvPr>
          <p:cNvSpPr>
            <a:spLocks noGrp="1"/>
          </p:cNvSpPr>
          <p:nvPr>
            <p:ph type="body" sz="quarter" idx="12"/>
          </p:nvPr>
        </p:nvSpPr>
        <p:spPr>
          <a:xfrm>
            <a:off x="0" y="5150223"/>
            <a:ext cx="9144000" cy="1035423"/>
          </a:xfrm>
        </p:spPr>
        <p:txBody>
          <a:bodyPr/>
          <a:lstStyle/>
          <a:p>
            <a:r>
              <a:rPr lang="en-GB" sz="4000" dirty="0" err="1"/>
              <a:t>Proceuxac;e</a:t>
            </a:r>
            <a:r>
              <a:rPr lang="en-GB" sz="4000" dirty="0"/>
              <a:t> `</a:t>
            </a:r>
            <a:r>
              <a:rPr lang="en-GB" sz="4000" dirty="0" err="1"/>
              <a:t>uper</a:t>
            </a:r>
            <a:r>
              <a:rPr lang="en-GB" sz="4000" dirty="0"/>
              <a:t> </a:t>
            </a:r>
            <a:r>
              <a:rPr lang="en-GB" sz="4000" dirty="0" err="1"/>
              <a:t>tou</a:t>
            </a:r>
            <a:r>
              <a:rPr lang="en-GB" sz="4000" dirty="0"/>
              <a:t> </a:t>
            </a:r>
            <a:r>
              <a:rPr lang="en-GB" sz="4000" dirty="0" err="1"/>
              <a:t>ar,i`erewc</a:t>
            </a:r>
            <a:r>
              <a:rPr lang="en-GB" sz="4000" dirty="0"/>
              <a:t> `</a:t>
            </a:r>
            <a:r>
              <a:rPr lang="en-GB" sz="4000" dirty="0" err="1"/>
              <a:t>ymwn</a:t>
            </a:r>
            <a:r>
              <a:rPr lang="en-GB" sz="4000" dirty="0"/>
              <a:t> papa abba (...)</a:t>
            </a:r>
            <a:r>
              <a:rPr lang="en-US" sz="4000" dirty="0"/>
              <a:t>@</a:t>
            </a:r>
            <a:endParaRPr lang="en-GB" sz="4000" dirty="0"/>
          </a:p>
        </p:txBody>
      </p:sp>
    </p:spTree>
    <p:extLst>
      <p:ext uri="{BB962C8B-B14F-4D97-AF65-F5344CB8AC3E}">
        <p14:creationId xmlns:p14="http://schemas.microsoft.com/office/powerpoint/2010/main" val="1496873667"/>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31DE-3C66-4C9C-831E-7C02E9E544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D3B59DF-ED94-4403-8D2D-DF842B0614C2}"/>
              </a:ext>
            </a:extLst>
          </p:cNvPr>
          <p:cNvSpPr>
            <a:spLocks noGrp="1"/>
          </p:cNvSpPr>
          <p:nvPr>
            <p:ph type="body" sz="quarter" idx="10"/>
          </p:nvPr>
        </p:nvSpPr>
        <p:spPr/>
        <p:txBody>
          <a:bodyPr/>
          <a:lstStyle/>
          <a:p>
            <a:r>
              <a:rPr lang="ar-EG" dirty="0"/>
              <a:t>بابا وبطريرك ورئيس أساقفة </a:t>
            </a:r>
            <a:r>
              <a:rPr lang="ar-SA" sz="3600" b="1" dirty="0">
                <a:cs typeface="+mj-cs"/>
              </a:rPr>
              <a:t>المدينة</a:t>
            </a:r>
            <a:r>
              <a:rPr lang="ar-EG" sz="3600" b="1" dirty="0">
                <a:cs typeface="+mj-cs"/>
              </a:rPr>
              <a:t> </a:t>
            </a:r>
            <a:r>
              <a:rPr lang="ar-SA" sz="3600" b="1" dirty="0">
                <a:cs typeface="+mj-cs"/>
              </a:rPr>
              <a:t>العظمي الأسكندرية</a:t>
            </a:r>
            <a:endParaRPr lang="ar-EG" sz="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7547E0E6-CBFE-40E1-B7D5-6CDAE7114295}"/>
              </a:ext>
            </a:extLst>
          </p:cNvPr>
          <p:cNvSpPr>
            <a:spLocks noGrp="1"/>
          </p:cNvSpPr>
          <p:nvPr>
            <p:ph type="body" sz="quarter" idx="11"/>
          </p:nvPr>
        </p:nvSpPr>
        <p:spPr>
          <a:xfrm>
            <a:off x="0" y="5837406"/>
            <a:ext cx="9144000" cy="1020595"/>
          </a:xfrm>
        </p:spPr>
        <p:txBody>
          <a:bodyPr anchor="t"/>
          <a:lstStyle/>
          <a:p>
            <a:r>
              <a:rPr lang="ar-SA" sz="3400" b="1" dirty="0"/>
              <a:t>بابا</a:t>
            </a:r>
            <a:r>
              <a:rPr lang="ar-EG" sz="3400" b="1" dirty="0"/>
              <a:t> </a:t>
            </a:r>
            <a:r>
              <a:rPr lang="ar-SA" sz="3400" b="1" dirty="0"/>
              <a:t>كي باطريارخو</a:t>
            </a:r>
            <a:r>
              <a:rPr lang="ar-EG" sz="3400" b="1" dirty="0"/>
              <a:t> </a:t>
            </a:r>
            <a:r>
              <a:rPr lang="ar-SA" sz="3400" b="1" dirty="0"/>
              <a:t>كي أرشي إبيسكوبو</a:t>
            </a:r>
            <a:r>
              <a:rPr lang="ar-EG" sz="3400" dirty="0"/>
              <a:t> تيس ميغالو بوليئوس أليكسان إدرياس</a:t>
            </a:r>
          </a:p>
        </p:txBody>
      </p:sp>
      <p:sp>
        <p:nvSpPr>
          <p:cNvPr id="5" name="Text Placeholder 4">
            <a:extLst>
              <a:ext uri="{FF2B5EF4-FFF2-40B4-BE49-F238E27FC236}">
                <a16:creationId xmlns:a16="http://schemas.microsoft.com/office/drawing/2014/main" id="{F1CD834B-735D-483F-9B4D-F123D5ABEF71}"/>
              </a:ext>
            </a:extLst>
          </p:cNvPr>
          <p:cNvSpPr>
            <a:spLocks noGrp="1"/>
          </p:cNvSpPr>
          <p:nvPr>
            <p:ph type="body" sz="quarter" idx="12"/>
          </p:nvPr>
        </p:nvSpPr>
        <p:spPr>
          <a:xfrm>
            <a:off x="0" y="5035649"/>
            <a:ext cx="9144000" cy="801757"/>
          </a:xfrm>
        </p:spPr>
        <p:txBody>
          <a:bodyPr/>
          <a:lstStyle/>
          <a:p>
            <a:r>
              <a:rPr lang="en-GB" dirty="0"/>
              <a:t>papa </a:t>
            </a:r>
            <a:r>
              <a:rPr lang="en-GB" dirty="0" err="1"/>
              <a:t>ke</a:t>
            </a:r>
            <a:r>
              <a:rPr lang="en-GB" dirty="0"/>
              <a:t> </a:t>
            </a:r>
            <a:r>
              <a:rPr lang="en-GB" dirty="0" err="1"/>
              <a:t>patriar,ou</a:t>
            </a:r>
            <a:r>
              <a:rPr lang="en-GB" dirty="0"/>
              <a:t> </a:t>
            </a:r>
            <a:r>
              <a:rPr lang="en-GB" dirty="0" err="1"/>
              <a:t>ke</a:t>
            </a:r>
            <a:r>
              <a:rPr lang="en-GB" dirty="0"/>
              <a:t> </a:t>
            </a:r>
            <a:r>
              <a:rPr lang="en-GB" dirty="0" err="1"/>
              <a:t>ar,y`epickopou</a:t>
            </a:r>
            <a:r>
              <a:rPr lang="en-GB" dirty="0"/>
              <a:t> </a:t>
            </a:r>
            <a:r>
              <a:rPr lang="en-GB" dirty="0" err="1"/>
              <a:t>tyc</a:t>
            </a:r>
            <a:r>
              <a:rPr lang="ar-EG" dirty="0"/>
              <a:t> </a:t>
            </a:r>
            <a:r>
              <a:rPr lang="pl-PL" dirty="0"/>
              <a:t>megalo</a:t>
            </a:r>
            <a:r>
              <a:rPr lang="en-US" dirty="0"/>
              <a:t> </a:t>
            </a:r>
            <a:r>
              <a:rPr lang="pl-PL" dirty="0"/>
              <a:t>polewc Ale</a:t>
            </a:r>
            <a:r>
              <a:rPr lang="en-US" dirty="0"/>
              <a:t>x</a:t>
            </a:r>
            <a:r>
              <a:rPr lang="pl-PL" dirty="0"/>
              <a:t>an`driac</a:t>
            </a:r>
            <a:r>
              <a:rPr lang="en-US" dirty="0"/>
              <a:t>@</a:t>
            </a:r>
            <a:endParaRPr lang="pl-PL" dirty="0"/>
          </a:p>
        </p:txBody>
      </p:sp>
    </p:spTree>
    <p:extLst>
      <p:ext uri="{BB962C8B-B14F-4D97-AF65-F5344CB8AC3E}">
        <p14:creationId xmlns:p14="http://schemas.microsoft.com/office/powerpoint/2010/main" val="209067165"/>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76360"/>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118449346"/>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77E2-2DF1-4828-89E8-64844A692C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841AF9-4C41-47F4-8710-B35ECD4367B4}"/>
              </a:ext>
            </a:extLst>
          </p:cNvPr>
          <p:cNvSpPr>
            <a:spLocks noGrp="1"/>
          </p:cNvSpPr>
          <p:nvPr>
            <p:ph type="body" sz="quarter" idx="10"/>
          </p:nvPr>
        </p:nvSpPr>
        <p:spPr>
          <a:xfrm>
            <a:off x="0" y="4359281"/>
            <a:ext cx="9144000" cy="703262"/>
          </a:xfrm>
        </p:spPr>
        <p:txBody>
          <a:bodyPr/>
          <a:lstStyle/>
          <a:p>
            <a:r>
              <a:rPr lang="ar-SA" sz="4400" b="1" dirty="0">
                <a:cs typeface="+mj-cs"/>
              </a:rPr>
              <a:t>وسائر</a:t>
            </a:r>
            <a:r>
              <a:rPr lang="ar-EG" sz="4400" b="1" dirty="0">
                <a:cs typeface="+mj-cs"/>
              </a:rPr>
              <a:t> </a:t>
            </a:r>
            <a:r>
              <a:rPr lang="ar-SA" sz="4400" b="1" dirty="0">
                <a:cs typeface="+mj-cs"/>
              </a:rPr>
              <a:t>أساقفتنا الأرثوذكسيين</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AC984FB0-AE12-46C2-B976-A83335A609CD}"/>
              </a:ext>
            </a:extLst>
          </p:cNvPr>
          <p:cNvSpPr>
            <a:spLocks noGrp="1"/>
          </p:cNvSpPr>
          <p:nvPr>
            <p:ph type="body" sz="quarter" idx="11"/>
          </p:nvPr>
        </p:nvSpPr>
        <p:spPr/>
        <p:txBody>
          <a:bodyPr/>
          <a:lstStyle/>
          <a:p>
            <a:r>
              <a:rPr lang="ar-SA" sz="4400" b="1" dirty="0">
                <a:cs typeface="+mj-cs"/>
              </a:rPr>
              <a:t>كي طون أورثوذكسون إيمون إبيسكوبون</a:t>
            </a:r>
            <a:endParaRPr lang="ar-EG" sz="8000" dirty="0">
              <a:cs typeface="+mj-cs"/>
            </a:endParaRPr>
          </a:p>
        </p:txBody>
      </p:sp>
      <p:sp>
        <p:nvSpPr>
          <p:cNvPr id="5" name="Text Placeholder 4">
            <a:extLst>
              <a:ext uri="{FF2B5EF4-FFF2-40B4-BE49-F238E27FC236}">
                <a16:creationId xmlns:a16="http://schemas.microsoft.com/office/drawing/2014/main" id="{559FD80A-BE63-4B88-915C-EDAF88B17F9B}"/>
              </a:ext>
            </a:extLst>
          </p:cNvPr>
          <p:cNvSpPr>
            <a:spLocks noGrp="1"/>
          </p:cNvSpPr>
          <p:nvPr>
            <p:ph type="body" sz="quarter" idx="12"/>
          </p:nvPr>
        </p:nvSpPr>
        <p:spPr>
          <a:xfrm>
            <a:off x="0" y="5062543"/>
            <a:ext cx="9144000" cy="947140"/>
          </a:xfrm>
        </p:spPr>
        <p:txBody>
          <a:bodyPr/>
          <a:lstStyle/>
          <a:p>
            <a:r>
              <a:rPr lang="en-GB" sz="4400" dirty="0" err="1"/>
              <a:t>ketwn</a:t>
            </a:r>
            <a:r>
              <a:rPr lang="en-GB" sz="4400" dirty="0"/>
              <a:t> </a:t>
            </a:r>
            <a:r>
              <a:rPr lang="en-GB" sz="4400" dirty="0" err="1"/>
              <a:t>or;odoxwn</a:t>
            </a:r>
            <a:r>
              <a:rPr lang="en-GB" sz="4400" dirty="0"/>
              <a:t> `</a:t>
            </a:r>
            <a:r>
              <a:rPr lang="en-GB" sz="4400" dirty="0" err="1"/>
              <a:t>ymwn</a:t>
            </a:r>
            <a:r>
              <a:rPr lang="en-GB" sz="4400" dirty="0"/>
              <a:t> `</a:t>
            </a:r>
            <a:r>
              <a:rPr lang="en-GB" sz="4400" dirty="0" err="1"/>
              <a:t>epickopwn</a:t>
            </a:r>
            <a:endParaRPr lang="en-GB" sz="4400" dirty="0"/>
          </a:p>
        </p:txBody>
      </p:sp>
    </p:spTree>
    <p:extLst>
      <p:ext uri="{BB962C8B-B14F-4D97-AF65-F5344CB8AC3E}">
        <p14:creationId xmlns:p14="http://schemas.microsoft.com/office/powerpoint/2010/main" val="2357462243"/>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366757294"/>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7DB4-B63E-4D4B-8FC8-39635ADC29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7BE562-30FA-4B2D-9BF5-5B7483E6A9CA}"/>
              </a:ext>
            </a:extLst>
          </p:cNvPr>
          <p:cNvSpPr>
            <a:spLocks noGrp="1"/>
          </p:cNvSpPr>
          <p:nvPr>
            <p:ph type="body" sz="quarter" idx="10"/>
          </p:nvPr>
        </p:nvSpPr>
        <p:spPr>
          <a:xfrm>
            <a:off x="0" y="4359281"/>
            <a:ext cx="9144000" cy="609767"/>
          </a:xfrm>
        </p:spPr>
        <p:txBody>
          <a:bodyPr/>
          <a:lstStyle/>
          <a:p>
            <a:r>
              <a:rPr lang="ar-SA" sz="4000" b="1" dirty="0">
                <a:cs typeface="+mj-cs"/>
              </a:rPr>
              <a:t>حفظاً إحفظه لنا سنين كثيرة</a:t>
            </a:r>
            <a:r>
              <a:rPr lang="ar-EG" sz="4000" dirty="0">
                <a:cs typeface="+mj-cs"/>
              </a:rPr>
              <a:t> و أزمنة سالمة.</a:t>
            </a:r>
          </a:p>
        </p:txBody>
      </p:sp>
      <p:sp>
        <p:nvSpPr>
          <p:cNvPr id="4" name="Text Placeholder 3">
            <a:extLst>
              <a:ext uri="{FF2B5EF4-FFF2-40B4-BE49-F238E27FC236}">
                <a16:creationId xmlns:a16="http://schemas.microsoft.com/office/drawing/2014/main" id="{02A2954B-9F09-432F-9059-86DD850BCB7B}"/>
              </a:ext>
            </a:extLst>
          </p:cNvPr>
          <p:cNvSpPr>
            <a:spLocks noGrp="1"/>
          </p:cNvSpPr>
          <p:nvPr>
            <p:ph type="body" sz="quarter" idx="11"/>
          </p:nvPr>
        </p:nvSpPr>
        <p:spPr>
          <a:xfrm>
            <a:off x="0" y="5930901"/>
            <a:ext cx="9144000" cy="927100"/>
          </a:xfrm>
        </p:spPr>
        <p:txBody>
          <a:bodyPr/>
          <a:lstStyle/>
          <a:p>
            <a:r>
              <a:rPr lang="ar-SA" sz="3600" b="1" dirty="0">
                <a:cs typeface="+mj-cs"/>
              </a:rPr>
              <a:t>خين أو آريه آريه إيروف نان إنهان ميش إن رومبي نيم هان سيو إنهيرينيكون </a:t>
            </a:r>
          </a:p>
        </p:txBody>
      </p:sp>
      <p:sp>
        <p:nvSpPr>
          <p:cNvPr id="5" name="Text Placeholder 4">
            <a:extLst>
              <a:ext uri="{FF2B5EF4-FFF2-40B4-BE49-F238E27FC236}">
                <a16:creationId xmlns:a16="http://schemas.microsoft.com/office/drawing/2014/main" id="{86CA199E-7E2B-472F-8C11-B1728606917C}"/>
              </a:ext>
            </a:extLst>
          </p:cNvPr>
          <p:cNvSpPr>
            <a:spLocks noGrp="1"/>
          </p:cNvSpPr>
          <p:nvPr>
            <p:ph type="body" sz="quarter" idx="12"/>
          </p:nvPr>
        </p:nvSpPr>
        <p:spPr>
          <a:xfrm>
            <a:off x="0" y="5035649"/>
            <a:ext cx="9144000" cy="801757"/>
          </a:xfrm>
        </p:spPr>
        <p:txBody>
          <a:bodyPr/>
          <a:lstStyle/>
          <a:p>
            <a:r>
              <a:rPr lang="en-US" dirty="0"/>
              <a:t>Q</a:t>
            </a:r>
            <a:r>
              <a:rPr lang="pt-BR" dirty="0"/>
              <a:t>en ou`areh `erof nan `nhanmy] `nrompi nem hanchou `nhirynikon.</a:t>
            </a:r>
          </a:p>
        </p:txBody>
      </p:sp>
    </p:spTree>
    <p:extLst>
      <p:ext uri="{BB962C8B-B14F-4D97-AF65-F5344CB8AC3E}">
        <p14:creationId xmlns:p14="http://schemas.microsoft.com/office/powerpoint/2010/main" val="3638831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a:xfrm>
            <a:off x="-80682" y="4346304"/>
            <a:ext cx="9291918" cy="629107"/>
          </a:xfrm>
        </p:spPr>
        <p:txBody>
          <a:bodyPr>
            <a:noAutofit/>
          </a:bodyPr>
          <a:lstStyle/>
          <a:p>
            <a:r>
              <a:rPr lang="ar-EG" sz="3600" dirty="0"/>
              <a:t>السلام ليوحنا، السابق العظيم، السلام للكاهن، نسيب عمانوئيل.</a:t>
            </a:r>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a:xfrm>
            <a:off x="0" y="5889812"/>
            <a:ext cx="9143999" cy="951629"/>
          </a:xfrm>
        </p:spPr>
        <p:txBody>
          <a:bodyPr/>
          <a:lstStyle/>
          <a:p>
            <a:r>
              <a:rPr lang="ar-EG" sz="3600" dirty="0"/>
              <a:t>شيريه يوأنِس: بي نيشتي إم إبروذروموس: شيريه بي أوويب: إب سينجينيس إن إممانوئيل .</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a:xfrm>
            <a:off x="0" y="4975411"/>
            <a:ext cx="9144000" cy="914401"/>
          </a:xfrm>
        </p:spPr>
        <p:txBody>
          <a:bodyPr/>
          <a:lstStyle/>
          <a:p>
            <a:pPr>
              <a:lnSpc>
                <a:spcPct val="80000"/>
              </a:lnSpc>
              <a:spcBef>
                <a:spcPts val="0"/>
              </a:spcBef>
            </a:pPr>
            <a:r>
              <a:rPr lang="en-US" sz="3600" dirty="0"/>
              <a:t>&lt;ere </a:t>
            </a:r>
            <a:r>
              <a:rPr lang="en-US" sz="3600" dirty="0" err="1"/>
              <a:t>Iwannyc</a:t>
            </a:r>
            <a:r>
              <a:rPr lang="en-US" sz="3600" dirty="0"/>
              <a:t>@ </a:t>
            </a:r>
            <a:r>
              <a:rPr lang="en-US" sz="3600" dirty="0" err="1"/>
              <a:t>pinis</a:t>
            </a:r>
            <a:r>
              <a:rPr lang="en-US" sz="3600" dirty="0"/>
              <a:t>] `</a:t>
            </a:r>
            <a:r>
              <a:rPr lang="en-US" sz="3600" dirty="0" err="1"/>
              <a:t>m`prodromoc</a:t>
            </a:r>
            <a:r>
              <a:rPr lang="en-US" sz="3600" dirty="0"/>
              <a:t>@ ,ere </a:t>
            </a:r>
            <a:r>
              <a:rPr lang="en-US" sz="3600" dirty="0" err="1"/>
              <a:t>piouyb</a:t>
            </a:r>
            <a:r>
              <a:rPr lang="en-US" sz="3600" dirty="0"/>
              <a:t>@</a:t>
            </a:r>
          </a:p>
          <a:p>
            <a:pPr>
              <a:lnSpc>
                <a:spcPct val="80000"/>
              </a:lnSpc>
              <a:spcBef>
                <a:spcPts val="0"/>
              </a:spcBef>
            </a:pPr>
            <a:r>
              <a:rPr lang="en-US" sz="3600" dirty="0"/>
              <a:t> `</a:t>
            </a:r>
            <a:r>
              <a:rPr lang="en-US" sz="3600" dirty="0" err="1"/>
              <a:t>pceggenyc</a:t>
            </a:r>
            <a:r>
              <a:rPr lang="en-US" sz="3600" dirty="0"/>
              <a:t> `</a:t>
            </a:r>
            <a:r>
              <a:rPr lang="en-US" sz="3600" dirty="0" err="1"/>
              <a:t>nEmmanouyl</a:t>
            </a:r>
            <a:r>
              <a:rPr lang="en-US" sz="3600" dirty="0"/>
              <a:t>.</a:t>
            </a:r>
          </a:p>
        </p:txBody>
      </p:sp>
    </p:spTree>
    <p:extLst>
      <p:ext uri="{BB962C8B-B14F-4D97-AF65-F5344CB8AC3E}">
        <p14:creationId xmlns:p14="http://schemas.microsoft.com/office/powerpoint/2010/main" val="419548261"/>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7751-392D-46EC-B136-E536D9DE64D3}"/>
              </a:ext>
            </a:extLst>
          </p:cNvPr>
          <p:cNvSpPr>
            <a:spLocks noGrp="1"/>
          </p:cNvSpPr>
          <p:nvPr>
            <p:ph type="title"/>
          </p:nvPr>
        </p:nvSpPr>
        <p:spPr>
          <a:xfrm>
            <a:off x="-1226654" y="0"/>
            <a:ext cx="1226654" cy="1277471"/>
          </a:xfrm>
        </p:spPr>
        <p:txBody>
          <a:bodyPr/>
          <a:lstStyle/>
          <a:p>
            <a:r>
              <a:rPr lang="ar-EG" dirty="0"/>
              <a:t>أوشية الموضع</a:t>
            </a:r>
            <a:endParaRPr lang="en-GB" dirty="0"/>
          </a:p>
        </p:txBody>
      </p:sp>
      <p:sp>
        <p:nvSpPr>
          <p:cNvPr id="3" name="Text Placeholder 2">
            <a:extLst>
              <a:ext uri="{FF2B5EF4-FFF2-40B4-BE49-F238E27FC236}">
                <a16:creationId xmlns:a16="http://schemas.microsoft.com/office/drawing/2014/main" id="{41FB5C1F-4BD6-4DC0-B1B0-52164A5B3C25}"/>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أذكر يارب خلاص هذا الموضع المقدس الذي لك</a:t>
            </a:r>
            <a:endParaRPr lang="en-GB" sz="4000" dirty="0"/>
          </a:p>
        </p:txBody>
      </p:sp>
      <p:sp>
        <p:nvSpPr>
          <p:cNvPr id="4" name="Text Placeholder 3">
            <a:extLst>
              <a:ext uri="{FF2B5EF4-FFF2-40B4-BE49-F238E27FC236}">
                <a16:creationId xmlns:a16="http://schemas.microsoft.com/office/drawing/2014/main" id="{1111E0B0-8BE3-4AF2-9C34-0CE5BDD4F60A}"/>
              </a:ext>
            </a:extLst>
          </p:cNvPr>
          <p:cNvSpPr>
            <a:spLocks noGrp="1"/>
          </p:cNvSpPr>
          <p:nvPr>
            <p:ph type="body" sz="quarter" idx="11"/>
          </p:nvPr>
        </p:nvSpPr>
        <p:spPr>
          <a:xfrm>
            <a:off x="-94130" y="6154738"/>
            <a:ext cx="9305365" cy="703262"/>
          </a:xfrm>
        </p:spPr>
        <p:txBody>
          <a:bodyPr/>
          <a:lstStyle/>
          <a:p>
            <a:r>
              <a:rPr lang="ar-SA" sz="3300" b="1" dirty="0">
                <a:latin typeface="Times New Roman" panose="02020603050405020304" pitchFamily="18" charset="0"/>
                <a:cs typeface="Times New Roman" panose="02020603050405020304" pitchFamily="18" charset="0"/>
              </a:rPr>
              <a:t>أرى إفميفئى إبشويس إن إتسوتيريا إمباى توبوس إثؤواب إنتاك فاى</a:t>
            </a:r>
            <a:endParaRPr lang="en-GB" sz="3300" dirty="0"/>
          </a:p>
        </p:txBody>
      </p:sp>
      <p:sp>
        <p:nvSpPr>
          <p:cNvPr id="5" name="Text Placeholder 4">
            <a:extLst>
              <a:ext uri="{FF2B5EF4-FFF2-40B4-BE49-F238E27FC236}">
                <a16:creationId xmlns:a16="http://schemas.microsoft.com/office/drawing/2014/main" id="{7E81EBA4-2D7D-4FFF-B5B8-FD58E6C9CA87}"/>
              </a:ext>
            </a:extLst>
          </p:cNvPr>
          <p:cNvSpPr>
            <a:spLocks noGrp="1"/>
          </p:cNvSpPr>
          <p:nvPr>
            <p:ph type="body" sz="quarter" idx="12"/>
          </p:nvPr>
        </p:nvSpPr>
        <p:spPr>
          <a:xfrm>
            <a:off x="0" y="5035649"/>
            <a:ext cx="9144000" cy="1119088"/>
          </a:xfrm>
        </p:spPr>
        <p:txBody>
          <a:bodyPr anchor="t"/>
          <a:lstStyle/>
          <a:p>
            <a:r>
              <a:rPr lang="pt-BR" sz="4000" dirty="0"/>
              <a:t>Ari`vmeu`i `P=o=c `n`tcwtyri`a `mpaitopoc </a:t>
            </a:r>
            <a:r>
              <a:rPr lang="en-US" sz="4000" dirty="0" err="1"/>
              <a:t>e;ouab</a:t>
            </a:r>
            <a:r>
              <a:rPr lang="en-US" sz="4000" dirty="0"/>
              <a:t> `</a:t>
            </a:r>
            <a:r>
              <a:rPr lang="en-US" sz="4000" dirty="0" err="1"/>
              <a:t>ntak</a:t>
            </a:r>
            <a:r>
              <a:rPr lang="en-US" sz="4000" dirty="0"/>
              <a:t> </a:t>
            </a:r>
            <a:r>
              <a:rPr lang="en-US" sz="4000" dirty="0" err="1"/>
              <a:t>vai</a:t>
            </a:r>
            <a:endParaRPr lang="en-US" sz="4000" dirty="0"/>
          </a:p>
        </p:txBody>
      </p:sp>
    </p:spTree>
    <p:extLst>
      <p:ext uri="{BB962C8B-B14F-4D97-AF65-F5344CB8AC3E}">
        <p14:creationId xmlns:p14="http://schemas.microsoft.com/office/powerpoint/2010/main" val="1641911410"/>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10EE-A74A-483B-8584-58FF99E024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18A0AC-ED23-4E68-850A-F10E19424E47}"/>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وكل المواضع وكل أديرة آبائنا الأرثوذكسيين</a:t>
            </a:r>
            <a:endParaRPr lang="en-GB" sz="4000" dirty="0"/>
          </a:p>
        </p:txBody>
      </p:sp>
      <p:sp>
        <p:nvSpPr>
          <p:cNvPr id="4" name="Text Placeholder 3">
            <a:extLst>
              <a:ext uri="{FF2B5EF4-FFF2-40B4-BE49-F238E27FC236}">
                <a16:creationId xmlns:a16="http://schemas.microsoft.com/office/drawing/2014/main" id="{4BDBA70B-1670-4B88-98A6-EC1A4E7CD03A}"/>
              </a:ext>
            </a:extLst>
          </p:cNvPr>
          <p:cNvSpPr>
            <a:spLocks noGrp="1"/>
          </p:cNvSpPr>
          <p:nvPr>
            <p:ph type="body" sz="quarter" idx="11"/>
          </p:nvPr>
        </p:nvSpPr>
        <p:spPr>
          <a:xfrm>
            <a:off x="0" y="5943601"/>
            <a:ext cx="9144000" cy="914400"/>
          </a:xfrm>
        </p:spPr>
        <p:txBody>
          <a:bodyPr/>
          <a:lstStyle/>
          <a:p>
            <a:r>
              <a:rPr lang="ar-SA" sz="3600" b="1" dirty="0">
                <a:latin typeface="Times New Roman" panose="02020603050405020304" pitchFamily="18" charset="0"/>
                <a:cs typeface="Times New Roman" panose="02020603050405020304" pitchFamily="18" charset="0"/>
              </a:rPr>
              <a:t>نيم توبوس نيفين نيم مونا ستيريون نيفين إنتى نين يوتى إن أورثوذكسوس</a:t>
            </a:r>
            <a:endParaRPr lang="en-GB" dirty="0"/>
          </a:p>
        </p:txBody>
      </p:sp>
      <p:sp>
        <p:nvSpPr>
          <p:cNvPr id="5" name="Text Placeholder 4">
            <a:extLst>
              <a:ext uri="{FF2B5EF4-FFF2-40B4-BE49-F238E27FC236}">
                <a16:creationId xmlns:a16="http://schemas.microsoft.com/office/drawing/2014/main" id="{28AAC7B9-DAA3-4361-BC36-941B8C3C309A}"/>
              </a:ext>
            </a:extLst>
          </p:cNvPr>
          <p:cNvSpPr>
            <a:spLocks noGrp="1"/>
          </p:cNvSpPr>
          <p:nvPr>
            <p:ph type="body" sz="quarter" idx="12"/>
          </p:nvPr>
        </p:nvSpPr>
        <p:spPr>
          <a:xfrm>
            <a:off x="0" y="5035649"/>
            <a:ext cx="9144000" cy="907952"/>
          </a:xfrm>
        </p:spPr>
        <p:txBody>
          <a:bodyPr/>
          <a:lstStyle/>
          <a:p>
            <a:r>
              <a:rPr lang="en-GB" dirty="0" err="1"/>
              <a:t>Nem</a:t>
            </a:r>
            <a:r>
              <a:rPr lang="en-GB" dirty="0"/>
              <a:t> </a:t>
            </a:r>
            <a:r>
              <a:rPr lang="en-GB" dirty="0" err="1"/>
              <a:t>topoc</a:t>
            </a:r>
            <a:r>
              <a:rPr lang="en-GB" dirty="0"/>
              <a:t> </a:t>
            </a:r>
            <a:r>
              <a:rPr lang="en-GB" dirty="0" err="1"/>
              <a:t>niben</a:t>
            </a:r>
            <a:r>
              <a:rPr lang="en-GB" dirty="0"/>
              <a:t> </a:t>
            </a:r>
            <a:r>
              <a:rPr lang="pt-BR" dirty="0"/>
              <a:t>nem monactyrion niben `nte nenio] `nor;odoxoc</a:t>
            </a:r>
          </a:p>
        </p:txBody>
      </p:sp>
    </p:spTree>
    <p:extLst>
      <p:ext uri="{BB962C8B-B14F-4D97-AF65-F5344CB8AC3E}">
        <p14:creationId xmlns:p14="http://schemas.microsoft.com/office/powerpoint/2010/main" val="1663826395"/>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D718-414B-4228-813D-E57E124241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0D5A45-EA0C-4E7C-9BCD-066E140A4619}"/>
              </a:ext>
            </a:extLst>
          </p:cNvPr>
          <p:cNvSpPr>
            <a:spLocks noGrp="1"/>
          </p:cNvSpPr>
          <p:nvPr>
            <p:ph type="body" sz="quarter" idx="10"/>
          </p:nvPr>
        </p:nvSpPr>
        <p:spPr/>
        <p:txBody>
          <a:bodyPr/>
          <a:lstStyle/>
          <a:p>
            <a:r>
              <a:rPr lang="ar-SA" sz="4000" b="1" kern="1200" dirty="0">
                <a:latin typeface="Times New Roman" pitchFamily="18" charset="0"/>
                <a:cs typeface="Times New Roman" pitchFamily="18" charset="0"/>
              </a:rPr>
              <a:t>صلوا من اجل خلاص العالم ومدينتنا هذه</a:t>
            </a:r>
            <a:r>
              <a:rPr lang="ar-EG" sz="4000" b="1" kern="1200" dirty="0">
                <a:latin typeface="Times New Roman" pitchFamily="18" charset="0"/>
                <a:cs typeface="Times New Roman" pitchFamily="18" charset="0"/>
              </a:rPr>
              <a:t>،</a:t>
            </a:r>
            <a:endParaRPr lang="en-GB" sz="4000" dirty="0"/>
          </a:p>
        </p:txBody>
      </p:sp>
      <p:sp>
        <p:nvSpPr>
          <p:cNvPr id="4" name="Text Placeholder 3">
            <a:extLst>
              <a:ext uri="{FF2B5EF4-FFF2-40B4-BE49-F238E27FC236}">
                <a16:creationId xmlns:a16="http://schemas.microsoft.com/office/drawing/2014/main" id="{9B224009-20FE-4D4D-8A1F-061F8744EAEB}"/>
              </a:ext>
            </a:extLst>
          </p:cNvPr>
          <p:cNvSpPr>
            <a:spLocks noGrp="1"/>
          </p:cNvSpPr>
          <p:nvPr>
            <p:ph type="body" sz="quarter" idx="11"/>
          </p:nvPr>
        </p:nvSpPr>
        <p:spPr>
          <a:xfrm>
            <a:off x="0" y="5957047"/>
            <a:ext cx="9144000" cy="900953"/>
          </a:xfrm>
        </p:spPr>
        <p:txBody>
          <a:bodyPr/>
          <a:lstStyle/>
          <a:p>
            <a:r>
              <a:rPr lang="ar-SA" sz="3400" dirty="0"/>
              <a:t>إبروس إي</a:t>
            </a:r>
            <a:r>
              <a:rPr lang="ar-EG" sz="3400" dirty="0"/>
              <a:t>ف</a:t>
            </a:r>
            <a:r>
              <a:rPr lang="ar-SA" sz="3400" dirty="0"/>
              <a:t>ئكساستي إيبرتيس</a:t>
            </a:r>
            <a:r>
              <a:rPr lang="ar-EG" sz="3400" dirty="0"/>
              <a:t> </a:t>
            </a:r>
            <a:r>
              <a:rPr lang="ar-SA" sz="3400" dirty="0"/>
              <a:t>سوتيرياس طوكوزمو</a:t>
            </a:r>
            <a:r>
              <a:rPr lang="ar-EG" sz="3400" dirty="0"/>
              <a:t> كي تيس بوليئوس إيمون طافتيس </a:t>
            </a:r>
          </a:p>
        </p:txBody>
      </p:sp>
      <p:sp>
        <p:nvSpPr>
          <p:cNvPr id="5" name="Text Placeholder 4">
            <a:extLst>
              <a:ext uri="{FF2B5EF4-FFF2-40B4-BE49-F238E27FC236}">
                <a16:creationId xmlns:a16="http://schemas.microsoft.com/office/drawing/2014/main" id="{7EE58EF9-9675-4DEA-B486-F83B58FFAB87}"/>
              </a:ext>
            </a:extLst>
          </p:cNvPr>
          <p:cNvSpPr>
            <a:spLocks noGrp="1"/>
          </p:cNvSpPr>
          <p:nvPr>
            <p:ph type="body" sz="quarter" idx="12"/>
          </p:nvPr>
        </p:nvSpPr>
        <p:spPr>
          <a:xfrm>
            <a:off x="0" y="5035649"/>
            <a:ext cx="9144000" cy="900953"/>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cwtyriac</a:t>
            </a:r>
            <a:r>
              <a:rPr lang="en-GB" dirty="0"/>
              <a:t> </a:t>
            </a:r>
            <a:r>
              <a:rPr lang="en-GB" dirty="0" err="1"/>
              <a:t>tou</a:t>
            </a:r>
            <a:r>
              <a:rPr lang="en-GB" dirty="0"/>
              <a:t> </a:t>
            </a:r>
            <a:r>
              <a:rPr lang="en-GB" dirty="0" err="1"/>
              <a:t>kocmou</a:t>
            </a:r>
            <a:r>
              <a:rPr lang="en-GB" dirty="0"/>
              <a:t> </a:t>
            </a:r>
            <a:r>
              <a:rPr lang="en-GB" dirty="0" err="1"/>
              <a:t>ke</a:t>
            </a:r>
            <a:r>
              <a:rPr lang="en-GB" dirty="0"/>
              <a:t> </a:t>
            </a:r>
            <a:r>
              <a:rPr lang="en-GB" dirty="0" err="1"/>
              <a:t>tyc</a:t>
            </a:r>
            <a:r>
              <a:rPr lang="en-GB" dirty="0"/>
              <a:t> </a:t>
            </a:r>
            <a:r>
              <a:rPr lang="en-GB" dirty="0" err="1"/>
              <a:t>polewc</a:t>
            </a:r>
            <a:r>
              <a:rPr lang="en-GB" dirty="0"/>
              <a:t> `</a:t>
            </a:r>
            <a:r>
              <a:rPr lang="en-GB" dirty="0" err="1"/>
              <a:t>ymwn</a:t>
            </a:r>
            <a:r>
              <a:rPr lang="en-GB" dirty="0"/>
              <a:t> </a:t>
            </a:r>
            <a:r>
              <a:rPr lang="en-GB" dirty="0" err="1"/>
              <a:t>tautyc</a:t>
            </a:r>
            <a:endParaRPr lang="en-GB" dirty="0"/>
          </a:p>
        </p:txBody>
      </p:sp>
    </p:spTree>
    <p:extLst>
      <p:ext uri="{BB962C8B-B14F-4D97-AF65-F5344CB8AC3E}">
        <p14:creationId xmlns:p14="http://schemas.microsoft.com/office/powerpoint/2010/main" val="3245148684"/>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4B82-3AF9-4BCD-8876-F628A7BD01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B81461-C7E3-4A2F-A34C-6220D8C2DBF9}"/>
              </a:ext>
            </a:extLst>
          </p:cNvPr>
          <p:cNvSpPr>
            <a:spLocks noGrp="1"/>
          </p:cNvSpPr>
          <p:nvPr>
            <p:ph type="body" sz="quarter" idx="10"/>
          </p:nvPr>
        </p:nvSpPr>
        <p:spPr>
          <a:xfrm>
            <a:off x="0" y="4359281"/>
            <a:ext cx="9144000" cy="703262"/>
          </a:xfrm>
        </p:spPr>
        <p:txBody>
          <a:bodyPr/>
          <a:lstStyle/>
          <a:p>
            <a:r>
              <a:rPr lang="ar-EG" sz="4000" dirty="0"/>
              <a:t>وسائر المدن والأقاليم والجزائر والأديرة</a:t>
            </a:r>
            <a:r>
              <a:rPr lang="en-US" sz="4000" dirty="0"/>
              <a:t>.</a:t>
            </a:r>
            <a:endParaRPr lang="en-GB" sz="4000" dirty="0"/>
          </a:p>
        </p:txBody>
      </p:sp>
      <p:sp>
        <p:nvSpPr>
          <p:cNvPr id="4" name="Text Placeholder 3">
            <a:extLst>
              <a:ext uri="{FF2B5EF4-FFF2-40B4-BE49-F238E27FC236}">
                <a16:creationId xmlns:a16="http://schemas.microsoft.com/office/drawing/2014/main" id="{3B76D0C5-7208-44DD-9450-B331923EDF16}"/>
              </a:ext>
            </a:extLst>
          </p:cNvPr>
          <p:cNvSpPr>
            <a:spLocks noGrp="1"/>
          </p:cNvSpPr>
          <p:nvPr>
            <p:ph type="body" sz="quarter" idx="11"/>
          </p:nvPr>
        </p:nvSpPr>
        <p:spPr>
          <a:xfrm>
            <a:off x="0" y="6009683"/>
            <a:ext cx="9144000" cy="848317"/>
          </a:xfrm>
        </p:spPr>
        <p:txBody>
          <a:bodyPr/>
          <a:lstStyle/>
          <a:p>
            <a:r>
              <a:rPr lang="ar-EG" sz="3300" dirty="0"/>
              <a:t>كي باسون بوليئون كي طون خورون كي نيسون كي موناستيريون</a:t>
            </a:r>
          </a:p>
        </p:txBody>
      </p:sp>
      <p:sp>
        <p:nvSpPr>
          <p:cNvPr id="5" name="Text Placeholder 4">
            <a:extLst>
              <a:ext uri="{FF2B5EF4-FFF2-40B4-BE49-F238E27FC236}">
                <a16:creationId xmlns:a16="http://schemas.microsoft.com/office/drawing/2014/main" id="{FD9FDFBD-D167-4480-9C3E-022466B80730}"/>
              </a:ext>
            </a:extLst>
          </p:cNvPr>
          <p:cNvSpPr>
            <a:spLocks noGrp="1"/>
          </p:cNvSpPr>
          <p:nvPr>
            <p:ph type="body" sz="quarter" idx="12"/>
          </p:nvPr>
        </p:nvSpPr>
        <p:spPr>
          <a:xfrm>
            <a:off x="0" y="5062543"/>
            <a:ext cx="9144000" cy="1109658"/>
          </a:xfrm>
        </p:spPr>
        <p:txBody>
          <a:bodyPr/>
          <a:lstStyle/>
          <a:p>
            <a:r>
              <a:rPr lang="en-GB" sz="4000" dirty="0" err="1"/>
              <a:t>ke</a:t>
            </a:r>
            <a:r>
              <a:rPr lang="en-GB" sz="4000" dirty="0"/>
              <a:t> </a:t>
            </a:r>
            <a:r>
              <a:rPr lang="en-GB" sz="4000" dirty="0" err="1"/>
              <a:t>pacwn</a:t>
            </a:r>
            <a:r>
              <a:rPr lang="en-GB" sz="4000" dirty="0"/>
              <a:t> </a:t>
            </a:r>
            <a:r>
              <a:rPr lang="en-GB" sz="4000" dirty="0" err="1"/>
              <a:t>polewn</a:t>
            </a:r>
            <a:r>
              <a:rPr lang="en-GB" sz="4000" dirty="0"/>
              <a:t> </a:t>
            </a:r>
            <a:r>
              <a:rPr lang="en-GB" sz="4000" dirty="0" err="1"/>
              <a:t>ke</a:t>
            </a:r>
            <a:r>
              <a:rPr lang="en-GB" sz="4000" dirty="0"/>
              <a:t> </a:t>
            </a:r>
            <a:r>
              <a:rPr lang="en-GB" sz="4000" dirty="0" err="1"/>
              <a:t>twn</a:t>
            </a:r>
            <a:r>
              <a:rPr lang="en-GB" sz="4000" dirty="0"/>
              <a:t> ,</a:t>
            </a:r>
            <a:r>
              <a:rPr lang="en-GB" sz="4000" dirty="0" err="1"/>
              <a:t>wrwn</a:t>
            </a:r>
            <a:r>
              <a:rPr lang="en-US" sz="4000" dirty="0"/>
              <a:t> </a:t>
            </a:r>
            <a:r>
              <a:rPr lang="en-US" sz="4000" dirty="0" err="1"/>
              <a:t>ke</a:t>
            </a:r>
            <a:r>
              <a:rPr lang="en-US" sz="4000" dirty="0"/>
              <a:t> </a:t>
            </a:r>
            <a:r>
              <a:rPr lang="en-US" sz="4000" dirty="0" err="1"/>
              <a:t>nycwn</a:t>
            </a:r>
            <a:r>
              <a:rPr lang="en-US" sz="4000" dirty="0"/>
              <a:t> </a:t>
            </a:r>
            <a:r>
              <a:rPr lang="en-US" sz="4000" dirty="0" err="1"/>
              <a:t>ke</a:t>
            </a:r>
            <a:r>
              <a:rPr lang="en-US" sz="4000" dirty="0"/>
              <a:t> </a:t>
            </a:r>
            <a:r>
              <a:rPr lang="en-US" sz="4000" dirty="0" err="1"/>
              <a:t>monactyriwn</a:t>
            </a:r>
            <a:endParaRPr lang="en-US" sz="4000" dirty="0"/>
          </a:p>
        </p:txBody>
      </p:sp>
    </p:spTree>
    <p:extLst>
      <p:ext uri="{BB962C8B-B14F-4D97-AF65-F5344CB8AC3E}">
        <p14:creationId xmlns:p14="http://schemas.microsoft.com/office/powerpoint/2010/main" val="1342699234"/>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46371D-3F85-4A28-BF55-3CBC2B3AA297}"/>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995733179"/>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8E4E-D189-4E56-A199-82A666EDB0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C2991E-0585-4ABE-B232-313DD014A67E}"/>
              </a:ext>
            </a:extLst>
          </p:cNvPr>
          <p:cNvSpPr>
            <a:spLocks noGrp="1"/>
          </p:cNvSpPr>
          <p:nvPr>
            <p:ph type="body" sz="quarter" idx="10"/>
          </p:nvPr>
        </p:nvSpPr>
        <p:spPr>
          <a:xfrm>
            <a:off x="0" y="4351437"/>
            <a:ext cx="9144000" cy="766664"/>
          </a:xfrm>
        </p:spPr>
        <p:txBody>
          <a:bodyPr/>
          <a:lstStyle/>
          <a:p>
            <a:r>
              <a:rPr lang="ar-SA" sz="4000" b="1" dirty="0">
                <a:latin typeface="Times New Roman" panose="02020603050405020304" pitchFamily="18" charset="0"/>
                <a:cs typeface="Times New Roman" panose="02020603050405020304" pitchFamily="18" charset="0"/>
              </a:rPr>
              <a:t>وكل مدينة وكل كورة والقري وكل زينتها</a:t>
            </a:r>
            <a:endParaRPr lang="en-GB" sz="4000" dirty="0"/>
          </a:p>
        </p:txBody>
      </p:sp>
      <p:sp>
        <p:nvSpPr>
          <p:cNvPr id="4" name="Text Placeholder 3">
            <a:extLst>
              <a:ext uri="{FF2B5EF4-FFF2-40B4-BE49-F238E27FC236}">
                <a16:creationId xmlns:a16="http://schemas.microsoft.com/office/drawing/2014/main" id="{522B8B9B-DAD3-4464-8749-A29506FF5813}"/>
              </a:ext>
            </a:extLst>
          </p:cNvPr>
          <p:cNvSpPr>
            <a:spLocks noGrp="1"/>
          </p:cNvSpPr>
          <p:nvPr>
            <p:ph type="body" sz="quarter" idx="11"/>
          </p:nvPr>
        </p:nvSpPr>
        <p:spPr>
          <a:xfrm>
            <a:off x="-67235" y="6199094"/>
            <a:ext cx="9265024" cy="658906"/>
          </a:xfrm>
        </p:spPr>
        <p:txBody>
          <a:bodyPr/>
          <a:lstStyle/>
          <a:p>
            <a:r>
              <a:rPr lang="ar-SA" sz="3400" b="1" dirty="0">
                <a:latin typeface="Times New Roman" panose="02020603050405020304" pitchFamily="18" charset="0"/>
                <a:cs typeface="Times New Roman" panose="02020603050405020304" pitchFamily="18" charset="0"/>
              </a:rPr>
              <a:t>نيم بولس نيفين نيم خورا نيفين نيم نى تيمى نيم بو سولسيل تيرف</a:t>
            </a:r>
            <a:endParaRPr lang="en-GB" sz="3400" dirty="0"/>
          </a:p>
        </p:txBody>
      </p:sp>
      <p:sp>
        <p:nvSpPr>
          <p:cNvPr id="5" name="Text Placeholder 4">
            <a:extLst>
              <a:ext uri="{FF2B5EF4-FFF2-40B4-BE49-F238E27FC236}">
                <a16:creationId xmlns:a16="http://schemas.microsoft.com/office/drawing/2014/main" id="{CAE46FD3-DB18-4043-9D5B-97F4C8A6D5F4}"/>
              </a:ext>
            </a:extLst>
          </p:cNvPr>
          <p:cNvSpPr>
            <a:spLocks noGrp="1"/>
          </p:cNvSpPr>
          <p:nvPr>
            <p:ph type="body" sz="quarter" idx="12"/>
          </p:nvPr>
        </p:nvSpPr>
        <p:spPr>
          <a:xfrm>
            <a:off x="0" y="5118100"/>
            <a:ext cx="9144000" cy="1080993"/>
          </a:xfrm>
        </p:spPr>
        <p:txBody>
          <a:bodyPr anchor="t"/>
          <a:lstStyle/>
          <a:p>
            <a:r>
              <a:rPr lang="en-US" sz="3800" dirty="0" err="1"/>
              <a:t>Nim</a:t>
            </a:r>
            <a:r>
              <a:rPr lang="en-US" sz="3800" dirty="0"/>
              <a:t> </a:t>
            </a:r>
            <a:r>
              <a:rPr lang="en-US" sz="3800" dirty="0" err="1"/>
              <a:t>polic</a:t>
            </a:r>
            <a:r>
              <a:rPr lang="en-US" sz="3800" dirty="0"/>
              <a:t> </a:t>
            </a:r>
            <a:r>
              <a:rPr lang="en-US" sz="3800" dirty="0" err="1"/>
              <a:t>niben</a:t>
            </a:r>
            <a:r>
              <a:rPr lang="en-US" sz="3800" dirty="0"/>
              <a:t>@ </a:t>
            </a:r>
            <a:r>
              <a:rPr lang="en-US" sz="3800" dirty="0" err="1"/>
              <a:t>nem</a:t>
            </a:r>
            <a:r>
              <a:rPr lang="en-US" sz="3800" dirty="0"/>
              <a:t> ,</a:t>
            </a:r>
            <a:r>
              <a:rPr lang="en-US" sz="3800" dirty="0" err="1"/>
              <a:t>wra</a:t>
            </a:r>
            <a:r>
              <a:rPr lang="en-US" sz="3800" dirty="0"/>
              <a:t> </a:t>
            </a:r>
            <a:r>
              <a:rPr lang="en-US" sz="3800" dirty="0" err="1"/>
              <a:t>niben</a:t>
            </a:r>
            <a:r>
              <a:rPr lang="en-US" sz="3800" dirty="0"/>
              <a:t>@ </a:t>
            </a:r>
            <a:r>
              <a:rPr lang="en-US" sz="3800" dirty="0" err="1"/>
              <a:t>nem</a:t>
            </a:r>
            <a:r>
              <a:rPr lang="en-US" sz="3800" dirty="0"/>
              <a:t> </a:t>
            </a:r>
            <a:r>
              <a:rPr lang="en-US" sz="3800" dirty="0" err="1"/>
              <a:t>ni</a:t>
            </a:r>
            <a:r>
              <a:rPr lang="en-US" sz="3800" dirty="0"/>
              <a:t>]mi@ </a:t>
            </a:r>
            <a:r>
              <a:rPr lang="en-US" sz="3800" dirty="0" err="1"/>
              <a:t>nem</a:t>
            </a:r>
            <a:r>
              <a:rPr lang="en-US" sz="3800" dirty="0"/>
              <a:t> </a:t>
            </a:r>
            <a:r>
              <a:rPr lang="en-US" sz="3800" dirty="0" err="1"/>
              <a:t>poucolcel</a:t>
            </a:r>
            <a:r>
              <a:rPr lang="en-US" sz="3800" dirty="0"/>
              <a:t> </a:t>
            </a:r>
            <a:r>
              <a:rPr lang="en-US" sz="3800" dirty="0" err="1"/>
              <a:t>tyrf</a:t>
            </a:r>
            <a:r>
              <a:rPr lang="en-US" sz="3800" dirty="0"/>
              <a:t>.</a:t>
            </a:r>
            <a:endParaRPr lang="en-GB" sz="3800" dirty="0"/>
          </a:p>
        </p:txBody>
      </p:sp>
    </p:spTree>
    <p:extLst>
      <p:ext uri="{BB962C8B-B14F-4D97-AF65-F5344CB8AC3E}">
        <p14:creationId xmlns:p14="http://schemas.microsoft.com/office/powerpoint/2010/main" val="4150834159"/>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5A32-0D71-470D-96B8-AF892CA0D3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D9364DB-4051-4094-ABB9-6492355E1A61}"/>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ونجنا كلنا من الغلاء، والوباء، والزلازل،</a:t>
            </a:r>
            <a:endParaRPr lang="en-GB" dirty="0"/>
          </a:p>
        </p:txBody>
      </p:sp>
      <p:sp>
        <p:nvSpPr>
          <p:cNvPr id="4" name="Text Placeholder 3">
            <a:extLst>
              <a:ext uri="{FF2B5EF4-FFF2-40B4-BE49-F238E27FC236}">
                <a16:creationId xmlns:a16="http://schemas.microsoft.com/office/drawing/2014/main" id="{3DCD6EB9-368E-4AFD-A999-0DE5B338C85F}"/>
              </a:ext>
            </a:extLst>
          </p:cNvPr>
          <p:cNvSpPr>
            <a:spLocks noGrp="1"/>
          </p:cNvSpPr>
          <p:nvPr>
            <p:ph type="body" sz="quarter" idx="11"/>
          </p:nvPr>
        </p:nvSpPr>
        <p:spPr>
          <a:xfrm>
            <a:off x="0" y="6131859"/>
            <a:ext cx="9144000" cy="726141"/>
          </a:xfrm>
        </p:spPr>
        <p:txBody>
          <a:bodyPr/>
          <a:lstStyle/>
          <a:p>
            <a:r>
              <a:rPr lang="ar-EG" dirty="0"/>
              <a:t>أووه ناهمين تيرين إيفول ها أو إهفون نيم او مونيم أو منمين </a:t>
            </a:r>
            <a:endParaRPr lang="en-GB" dirty="0"/>
          </a:p>
        </p:txBody>
      </p:sp>
      <p:sp>
        <p:nvSpPr>
          <p:cNvPr id="5" name="Text Placeholder 4">
            <a:extLst>
              <a:ext uri="{FF2B5EF4-FFF2-40B4-BE49-F238E27FC236}">
                <a16:creationId xmlns:a16="http://schemas.microsoft.com/office/drawing/2014/main" id="{D2B427FF-9C37-4410-9DAA-35A626930A32}"/>
              </a:ext>
            </a:extLst>
          </p:cNvPr>
          <p:cNvSpPr>
            <a:spLocks noGrp="1"/>
          </p:cNvSpPr>
          <p:nvPr>
            <p:ph type="body" sz="quarter" idx="12"/>
          </p:nvPr>
        </p:nvSpPr>
        <p:spPr>
          <a:xfrm>
            <a:off x="0" y="5035649"/>
            <a:ext cx="9144000" cy="1096210"/>
          </a:xfrm>
        </p:spPr>
        <p:txBody>
          <a:bodyPr/>
          <a:lstStyle/>
          <a:p>
            <a:r>
              <a:rPr lang="en-US" dirty="0" err="1">
                <a:latin typeface="CS New Athanasius" panose="020B0500000000000000" pitchFamily="34" charset="0"/>
              </a:rPr>
              <a:t>Ouoh</a:t>
            </a:r>
            <a:r>
              <a:rPr lang="en-US" dirty="0">
                <a:latin typeface="CS New Athanasius" panose="020B0500000000000000" pitchFamily="34" charset="0"/>
              </a:rPr>
              <a:t> </a:t>
            </a:r>
            <a:r>
              <a:rPr lang="en-US" dirty="0" err="1">
                <a:latin typeface="CS New Athanasius" panose="020B0500000000000000" pitchFamily="34" charset="0"/>
              </a:rPr>
              <a:t>nahmen</a:t>
            </a:r>
            <a:r>
              <a:rPr lang="en-US" dirty="0">
                <a:latin typeface="CS New Athanasius" panose="020B0500000000000000" pitchFamily="34" charset="0"/>
              </a:rPr>
              <a:t> </a:t>
            </a:r>
            <a:r>
              <a:rPr lang="en-US" dirty="0" err="1">
                <a:latin typeface="CS New Athanasius" panose="020B0500000000000000" pitchFamily="34" charset="0"/>
              </a:rPr>
              <a:t>tyren</a:t>
            </a:r>
            <a:r>
              <a:rPr lang="en-US" dirty="0">
                <a:latin typeface="CS New Athanasius" panose="020B0500000000000000" pitchFamily="34" charset="0"/>
              </a:rPr>
              <a:t> `</a:t>
            </a:r>
            <a:r>
              <a:rPr lang="en-US" dirty="0" err="1">
                <a:latin typeface="CS New Athanasius" panose="020B0500000000000000" pitchFamily="34" charset="0"/>
              </a:rPr>
              <a:t>ebol</a:t>
            </a:r>
            <a:r>
              <a:rPr lang="en-US" dirty="0">
                <a:latin typeface="CS New Athanasius" panose="020B0500000000000000" pitchFamily="34" charset="0"/>
              </a:rPr>
              <a:t> ha </a:t>
            </a:r>
            <a:r>
              <a:rPr lang="en-US" dirty="0" err="1">
                <a:latin typeface="CS New Athanasius" panose="020B0500000000000000" pitchFamily="34" charset="0"/>
              </a:rPr>
              <a:t>ou`hbwn</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oumou</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oumonmen</a:t>
            </a:r>
            <a:endParaRPr lang="en-GB" dirty="0">
              <a:latin typeface="CS New Athanasius" panose="020B0500000000000000" pitchFamily="34" charset="0"/>
            </a:endParaRPr>
          </a:p>
        </p:txBody>
      </p:sp>
    </p:spTree>
    <p:extLst>
      <p:ext uri="{BB962C8B-B14F-4D97-AF65-F5344CB8AC3E}">
        <p14:creationId xmlns:p14="http://schemas.microsoft.com/office/powerpoint/2010/main" val="1985330045"/>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9598-2032-4524-BFEA-09D266E155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D55FA2-244E-40AE-BD74-54D89DE0E756}"/>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والغرق، والحريق، وسبي البربر،</a:t>
            </a:r>
            <a:endParaRPr lang="en-GB" dirty="0"/>
          </a:p>
        </p:txBody>
      </p:sp>
      <p:sp>
        <p:nvSpPr>
          <p:cNvPr id="4" name="Text Placeholder 3">
            <a:extLst>
              <a:ext uri="{FF2B5EF4-FFF2-40B4-BE49-F238E27FC236}">
                <a16:creationId xmlns:a16="http://schemas.microsoft.com/office/drawing/2014/main" id="{A7B0E3A9-267D-4EE2-A316-96347F060C7A}"/>
              </a:ext>
            </a:extLst>
          </p:cNvPr>
          <p:cNvSpPr>
            <a:spLocks noGrp="1"/>
          </p:cNvSpPr>
          <p:nvPr>
            <p:ph type="body" sz="quarter" idx="11"/>
          </p:nvPr>
        </p:nvSpPr>
        <p:spPr>
          <a:xfrm>
            <a:off x="0" y="6212541"/>
            <a:ext cx="9144000" cy="645459"/>
          </a:xfrm>
        </p:spPr>
        <p:txBody>
          <a:bodyPr/>
          <a:lstStyle/>
          <a:p>
            <a:r>
              <a:rPr lang="ar-SA" sz="3000" b="1" dirty="0">
                <a:latin typeface="Times New Roman" panose="02020603050405020304" pitchFamily="18" charset="0"/>
                <a:cs typeface="Times New Roman" panose="02020603050405020304" pitchFamily="18" charset="0"/>
              </a:rPr>
              <a:t>نيم أو كاطا بونتسموس نيم او إكروم نيم أو إخمالوسيا إنتى هان فرفاروس</a:t>
            </a:r>
            <a:endParaRPr lang="en-GB" sz="3000" dirty="0"/>
          </a:p>
        </p:txBody>
      </p:sp>
      <p:sp>
        <p:nvSpPr>
          <p:cNvPr id="5" name="Text Placeholder 4">
            <a:extLst>
              <a:ext uri="{FF2B5EF4-FFF2-40B4-BE49-F238E27FC236}">
                <a16:creationId xmlns:a16="http://schemas.microsoft.com/office/drawing/2014/main" id="{179D2239-BF63-4639-931E-009378FF6274}"/>
              </a:ext>
            </a:extLst>
          </p:cNvPr>
          <p:cNvSpPr>
            <a:spLocks noGrp="1"/>
          </p:cNvSpPr>
          <p:nvPr>
            <p:ph type="body" sz="quarter" idx="12"/>
          </p:nvPr>
        </p:nvSpPr>
        <p:spPr>
          <a:xfrm>
            <a:off x="0" y="5035649"/>
            <a:ext cx="9144000" cy="1176892"/>
          </a:xfrm>
        </p:spPr>
        <p:txBody>
          <a:bodyPr/>
          <a:lstStyle/>
          <a:p>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oukataponticmoc</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a:t>
            </a:r>
            <a:r>
              <a:rPr lang="en-US" dirty="0">
                <a:latin typeface="CS New Athanasius" panose="020B0500000000000000" pitchFamily="34" charset="0"/>
              </a:rPr>
              <a:t>`,</a:t>
            </a:r>
            <a:r>
              <a:rPr lang="en-US" dirty="0" err="1">
                <a:latin typeface="CS New Athanasius" panose="020B0500000000000000" pitchFamily="34" charset="0"/>
              </a:rPr>
              <a:t>rwm</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ouw,malwcia</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hanbarbaroc</a:t>
            </a:r>
            <a:r>
              <a:rPr lang="en-US" dirty="0">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2948743539"/>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2403-2C7C-43F7-9B79-8481A46602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A75EEC-428D-4B56-B5E3-E65EA26A2C11}"/>
              </a:ext>
            </a:extLst>
          </p:cNvPr>
          <p:cNvSpPr>
            <a:spLocks noGrp="1"/>
          </p:cNvSpPr>
          <p:nvPr>
            <p:ph type="body" sz="quarter" idx="10"/>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ومن سيف الغريب، ومن قيام الهراطقة.</a:t>
            </a:r>
            <a:endParaRPr lang="en-GB" dirty="0"/>
          </a:p>
        </p:txBody>
      </p:sp>
      <p:sp>
        <p:nvSpPr>
          <p:cNvPr id="4" name="Text Placeholder 3">
            <a:extLst>
              <a:ext uri="{FF2B5EF4-FFF2-40B4-BE49-F238E27FC236}">
                <a16:creationId xmlns:a16="http://schemas.microsoft.com/office/drawing/2014/main" id="{D4F2CB87-BD38-4F5A-8774-CC95E6EDA75F}"/>
              </a:ext>
            </a:extLst>
          </p:cNvPr>
          <p:cNvSpPr>
            <a:spLocks noGrp="1"/>
          </p:cNvSpPr>
          <p:nvPr>
            <p:ph type="body" sz="quarter" idx="11"/>
          </p:nvPr>
        </p:nvSpPr>
        <p:spPr/>
        <p:txBody>
          <a:body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r>
              <a:rPr kumimoji="0" lang="ar-SA"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نيم إيفول ها إتسيفى إنتى بى شيممو نيم إيفول ها إيجين طنف إى إبشوى إنتى هان هيريتيكوس. </a:t>
            </a:r>
          </a:p>
        </p:txBody>
      </p:sp>
      <p:sp>
        <p:nvSpPr>
          <p:cNvPr id="5" name="Text Placeholder 4">
            <a:extLst>
              <a:ext uri="{FF2B5EF4-FFF2-40B4-BE49-F238E27FC236}">
                <a16:creationId xmlns:a16="http://schemas.microsoft.com/office/drawing/2014/main" id="{91254377-1B34-453F-B8F9-66647BB78E70}"/>
              </a:ext>
            </a:extLst>
          </p:cNvPr>
          <p:cNvSpPr>
            <a:spLocks noGrp="1"/>
          </p:cNvSpPr>
          <p:nvPr>
            <p:ph type="body" sz="quarter" idx="12"/>
          </p:nvPr>
        </p:nvSpPr>
        <p:spPr/>
        <p:txBody>
          <a:bodyPr/>
          <a:lstStyle/>
          <a:p>
            <a:pPr>
              <a:spcBef>
                <a:spcPts val="0"/>
              </a:spcBef>
            </a:pPr>
            <a:r>
              <a:rPr lang="en-GB" dirty="0" err="1"/>
              <a:t>nem</a:t>
            </a:r>
            <a:r>
              <a:rPr lang="en-GB" dirty="0"/>
              <a:t> `</a:t>
            </a:r>
            <a:r>
              <a:rPr lang="en-GB" dirty="0" err="1"/>
              <a:t>ebolha</a:t>
            </a:r>
            <a:r>
              <a:rPr lang="en-GB" dirty="0"/>
              <a:t> `</a:t>
            </a:r>
            <a:r>
              <a:rPr lang="en-GB" dirty="0" err="1"/>
              <a:t>tcyfi</a:t>
            </a:r>
            <a:r>
              <a:rPr lang="en-GB" dirty="0"/>
              <a:t> `</a:t>
            </a:r>
            <a:r>
              <a:rPr lang="en-GB" dirty="0" err="1"/>
              <a:t>nte</a:t>
            </a:r>
            <a:r>
              <a:rPr lang="en-GB" dirty="0"/>
              <a:t> </a:t>
            </a:r>
            <a:r>
              <a:rPr lang="en-GB" dirty="0" err="1"/>
              <a:t>pisemmo</a:t>
            </a:r>
            <a:r>
              <a:rPr lang="en-GB" dirty="0"/>
              <a:t>@ </a:t>
            </a:r>
            <a:r>
              <a:rPr lang="en-GB" dirty="0" err="1"/>
              <a:t>nem</a:t>
            </a:r>
            <a:r>
              <a:rPr lang="en-GB" dirty="0"/>
              <a:t> `</a:t>
            </a:r>
            <a:r>
              <a:rPr lang="en-GB" dirty="0" err="1"/>
              <a:t>ebolha</a:t>
            </a:r>
            <a:endParaRPr lang="en-GB" dirty="0"/>
          </a:p>
          <a:p>
            <a:pPr>
              <a:spcBef>
                <a:spcPts val="0"/>
              </a:spcBef>
            </a:pPr>
            <a:r>
              <a:rPr lang="en-GB" dirty="0"/>
              <a:t> `</a:t>
            </a:r>
            <a:r>
              <a:rPr lang="en-GB" dirty="0" err="1"/>
              <a:t>pjintwnf</a:t>
            </a:r>
            <a:r>
              <a:rPr lang="en-GB" dirty="0"/>
              <a:t> `</a:t>
            </a:r>
            <a:r>
              <a:rPr lang="en-GB" dirty="0" err="1"/>
              <a:t>e`pswi</a:t>
            </a:r>
            <a:r>
              <a:rPr lang="en-GB" dirty="0"/>
              <a:t> `</a:t>
            </a:r>
            <a:r>
              <a:rPr lang="en-GB" dirty="0" err="1"/>
              <a:t>nte</a:t>
            </a:r>
            <a:r>
              <a:rPr lang="en-GB" dirty="0"/>
              <a:t> </a:t>
            </a:r>
            <a:r>
              <a:rPr lang="en-GB" dirty="0" err="1"/>
              <a:t>hanheretikoc</a:t>
            </a:r>
            <a:r>
              <a:rPr lang="en-GB" dirty="0"/>
              <a:t>.</a:t>
            </a:r>
          </a:p>
        </p:txBody>
      </p:sp>
    </p:spTree>
    <p:extLst>
      <p:ext uri="{BB962C8B-B14F-4D97-AF65-F5344CB8AC3E}">
        <p14:creationId xmlns:p14="http://schemas.microsoft.com/office/powerpoint/2010/main" val="306278596"/>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4800"/>
              <a:t>أصعدها كمقدارها كنعمتك </a:t>
            </a:r>
          </a:p>
        </p:txBody>
      </p:sp>
      <p:sp>
        <p:nvSpPr>
          <p:cNvPr id="6" name="Text Placeholder 5"/>
          <p:cNvSpPr>
            <a:spLocks noGrp="1"/>
          </p:cNvSpPr>
          <p:nvPr>
            <p:ph type="body" idx="1"/>
          </p:nvPr>
        </p:nvSpPr>
        <p:spPr/>
        <p:txBody>
          <a:bodyPr/>
          <a:lstStyle/>
          <a:p>
            <a:r>
              <a:rPr lang="ar-EG" sz="4000"/>
              <a:t>أنيتو إإبشوى كاطانوشي كاطافي إيتي فوك إتئهموت</a:t>
            </a:r>
          </a:p>
        </p:txBody>
      </p:sp>
      <p:sp>
        <p:nvSpPr>
          <p:cNvPr id="7" name="Text Placeholder 6"/>
          <p:cNvSpPr>
            <a:spLocks noGrp="1"/>
          </p:cNvSpPr>
          <p:nvPr>
            <p:ph type="body" sz="quarter" idx="3"/>
          </p:nvPr>
        </p:nvSpPr>
        <p:spPr>
          <a:xfrm>
            <a:off x="0" y="5169344"/>
            <a:ext cx="9144000" cy="879763"/>
          </a:xfrm>
        </p:spPr>
        <p:txBody>
          <a:bodyPr/>
          <a:lstStyle/>
          <a:p>
            <a:r>
              <a:rPr lang="en-US" dirty="0" err="1"/>
              <a:t>Anitou</a:t>
            </a:r>
            <a:r>
              <a:rPr lang="en-US" dirty="0"/>
              <a:t> `</a:t>
            </a:r>
            <a:r>
              <a:rPr lang="en-US" dirty="0" err="1"/>
              <a:t>e`pswi</a:t>
            </a:r>
            <a:r>
              <a:rPr lang="en-US" dirty="0"/>
              <a:t> kata </a:t>
            </a:r>
            <a:r>
              <a:rPr lang="en-US" dirty="0" err="1"/>
              <a:t>nousi</a:t>
            </a:r>
            <a:r>
              <a:rPr lang="en-US" dirty="0"/>
              <a:t> kata </a:t>
            </a:r>
            <a:r>
              <a:rPr lang="en-US" dirty="0" err="1"/>
              <a:t>uy`ete</a:t>
            </a:r>
            <a:r>
              <a:rPr lang="en-US" dirty="0"/>
              <a:t> </a:t>
            </a:r>
            <a:r>
              <a:rPr lang="en-US" dirty="0" err="1"/>
              <a:t>uwk</a:t>
            </a:r>
            <a:r>
              <a:rPr lang="en-US" dirty="0"/>
              <a:t> `</a:t>
            </a:r>
            <a:r>
              <a:rPr lang="en-US" dirty="0" err="1"/>
              <a:t>n`hmot</a:t>
            </a:r>
            <a:r>
              <a:rPr lang="en-US" dirty="0"/>
              <a:t>@</a:t>
            </a:r>
          </a:p>
        </p:txBody>
      </p:sp>
    </p:spTree>
    <p:extLst>
      <p:ext uri="{BB962C8B-B14F-4D97-AF65-F5344CB8AC3E}">
        <p14:creationId xmlns:p14="http://schemas.microsoft.com/office/powerpoint/2010/main" val="25272673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a:xfrm>
            <a:off x="0" y="4305963"/>
            <a:ext cx="9143999" cy="602213"/>
          </a:xfrm>
        </p:spPr>
        <p:txBody>
          <a:bodyPr>
            <a:noAutofit/>
          </a:bodyPr>
          <a:lstStyle/>
          <a:p>
            <a:r>
              <a:rPr lang="ar-EG" sz="3400" dirty="0"/>
              <a:t>السلام لسادتى، الآباء الرسل، السلام لتلاميذ، ربنا يسوع المسيح.</a:t>
            </a:r>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a:xfrm>
            <a:off x="0" y="5930154"/>
            <a:ext cx="9143999" cy="911288"/>
          </a:xfrm>
        </p:spPr>
        <p:txBody>
          <a:bodyPr/>
          <a:lstStyle/>
          <a:p>
            <a:pPr>
              <a:spcBef>
                <a:spcPts val="0"/>
              </a:spcBef>
            </a:pPr>
            <a:r>
              <a:rPr lang="ar-EG" sz="3400" dirty="0"/>
              <a:t>شيريه ناتشويس إنيوتي: إن أبوسطولوس: شيريه ني ماثيتيس: إنتيه بين تشويس إيسوس بخرستوس.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a:xfrm>
            <a:off x="-67235" y="4908176"/>
            <a:ext cx="9305366" cy="1021978"/>
          </a:xfrm>
        </p:spPr>
        <p:txBody>
          <a:bodyPr anchor="ctr"/>
          <a:lstStyle/>
          <a:p>
            <a:pPr>
              <a:spcBef>
                <a:spcPts val="0"/>
              </a:spcBef>
            </a:pPr>
            <a:r>
              <a:rPr lang="pt-BR" sz="3800" dirty="0"/>
              <a:t>&lt;ere na[oic `nio]@ `n`apoctoloc@ ,ere nima;ytyc@</a:t>
            </a:r>
          </a:p>
          <a:p>
            <a:pPr>
              <a:spcBef>
                <a:spcPts val="0"/>
              </a:spcBef>
            </a:pPr>
            <a:r>
              <a:rPr lang="pt-BR" sz="3800" dirty="0"/>
              <a:t> `nte pen=o=c I=y=c P=,=c.</a:t>
            </a:r>
          </a:p>
        </p:txBody>
      </p:sp>
    </p:spTree>
    <p:extLst>
      <p:ext uri="{BB962C8B-B14F-4D97-AF65-F5344CB8AC3E}">
        <p14:creationId xmlns:p14="http://schemas.microsoft.com/office/powerpoint/2010/main" val="2184574844"/>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2"/>
            <a:ext cx="9144000" cy="682356"/>
          </a:xfrm>
        </p:spPr>
        <p:txBody>
          <a:bodyPr>
            <a:noAutofit/>
          </a:bodyPr>
          <a:lstStyle/>
          <a:p>
            <a:r>
              <a:rPr lang="ar-EG" sz="4400" dirty="0"/>
              <a:t>فرح وجه الأرض ليرو حرثها ولتكثر اثمارها </a:t>
            </a:r>
          </a:p>
        </p:txBody>
      </p:sp>
      <p:sp>
        <p:nvSpPr>
          <p:cNvPr id="6" name="Text Placeholder 5"/>
          <p:cNvSpPr>
            <a:spLocks noGrp="1"/>
          </p:cNvSpPr>
          <p:nvPr>
            <p:ph type="body" idx="1"/>
          </p:nvPr>
        </p:nvSpPr>
        <p:spPr>
          <a:xfrm>
            <a:off x="1" y="5922285"/>
            <a:ext cx="9143999" cy="935716"/>
          </a:xfrm>
        </p:spPr>
        <p:txBody>
          <a:bodyPr/>
          <a:lstStyle/>
          <a:p>
            <a:r>
              <a:rPr lang="ar-EG" sz="3400" dirty="0"/>
              <a:t>ما إبؤونوف إم إبهو إم إبكاهي ماروثيخي إنجي نيف إثلوم مارو آشاي إنجي نيف اوطاه</a:t>
            </a:r>
          </a:p>
        </p:txBody>
      </p:sp>
      <p:sp>
        <p:nvSpPr>
          <p:cNvPr id="7" name="Text Placeholder 6"/>
          <p:cNvSpPr>
            <a:spLocks noGrp="1"/>
          </p:cNvSpPr>
          <p:nvPr>
            <p:ph type="body" sz="quarter" idx="3"/>
          </p:nvPr>
        </p:nvSpPr>
        <p:spPr>
          <a:xfrm>
            <a:off x="0" y="5042809"/>
            <a:ext cx="9144000" cy="879476"/>
          </a:xfrm>
        </p:spPr>
        <p:txBody>
          <a:bodyPr/>
          <a:lstStyle/>
          <a:p>
            <a:r>
              <a:rPr lang="en-US" dirty="0"/>
              <a:t>Ma `</a:t>
            </a:r>
            <a:r>
              <a:rPr lang="en-US" dirty="0" err="1"/>
              <a:t>pounof</a:t>
            </a:r>
            <a:r>
              <a:rPr lang="en-US" dirty="0"/>
              <a:t> `</a:t>
            </a:r>
            <a:r>
              <a:rPr lang="en-US" dirty="0" err="1"/>
              <a:t>m`pho</a:t>
            </a:r>
            <a:r>
              <a:rPr lang="en-US" dirty="0"/>
              <a:t> `</a:t>
            </a:r>
            <a:r>
              <a:rPr lang="en-US" dirty="0" err="1"/>
              <a:t>m`pkahi</a:t>
            </a:r>
            <a:r>
              <a:rPr lang="en-US" dirty="0"/>
              <a:t> </a:t>
            </a: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marou`asai</a:t>
            </a:r>
            <a:r>
              <a:rPr lang="en-US" dirty="0"/>
              <a:t> `</a:t>
            </a:r>
            <a:r>
              <a:rPr lang="en-US" dirty="0" err="1"/>
              <a:t>nje</a:t>
            </a:r>
            <a:r>
              <a:rPr lang="en-US" dirty="0"/>
              <a:t> </a:t>
            </a:r>
            <a:r>
              <a:rPr lang="en-US" dirty="0" err="1"/>
              <a:t>nefoutah</a:t>
            </a:r>
            <a:endParaRPr lang="en-US" dirty="0"/>
          </a:p>
        </p:txBody>
      </p:sp>
    </p:spTree>
    <p:extLst>
      <p:ext uri="{BB962C8B-B14F-4D97-AF65-F5344CB8AC3E}">
        <p14:creationId xmlns:p14="http://schemas.microsoft.com/office/powerpoint/2010/main" val="336462667"/>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أعدها للزرع والحصاد </a:t>
            </a:r>
          </a:p>
        </p:txBody>
      </p:sp>
      <p:sp>
        <p:nvSpPr>
          <p:cNvPr id="6" name="Text Placeholder 5"/>
          <p:cNvSpPr>
            <a:spLocks noGrp="1"/>
          </p:cNvSpPr>
          <p:nvPr>
            <p:ph type="body" idx="1"/>
          </p:nvPr>
        </p:nvSpPr>
        <p:spPr/>
        <p:txBody>
          <a:bodyPr/>
          <a:lstStyle/>
          <a:p>
            <a:r>
              <a:rPr lang="ar-EG" sz="4800"/>
              <a:t>سيف ططف إي او إجروج نيم أو أوسخ </a:t>
            </a:r>
          </a:p>
        </p:txBody>
      </p:sp>
      <p:sp>
        <p:nvSpPr>
          <p:cNvPr id="7" name="Text Placeholder 6"/>
          <p:cNvSpPr>
            <a:spLocks noGrp="1"/>
          </p:cNvSpPr>
          <p:nvPr>
            <p:ph type="body" sz="quarter" idx="3"/>
          </p:nvPr>
        </p:nvSpPr>
        <p:spPr>
          <a:xfrm>
            <a:off x="0" y="5240214"/>
            <a:ext cx="9144000" cy="808893"/>
          </a:xfrm>
        </p:spPr>
        <p:txBody>
          <a:bodyPr/>
          <a:lstStyle/>
          <a:p>
            <a:r>
              <a:rPr lang="en-US" sz="4800" dirty="0" err="1"/>
              <a:t>Cebtwtf</a:t>
            </a:r>
            <a:r>
              <a:rPr lang="en-US" sz="4800" dirty="0"/>
              <a:t> `</a:t>
            </a:r>
            <a:r>
              <a:rPr lang="en-US" sz="4800" dirty="0" err="1"/>
              <a:t>eou`jroj</a:t>
            </a:r>
            <a:r>
              <a:rPr lang="en-US" sz="4800" dirty="0"/>
              <a:t> </a:t>
            </a:r>
            <a:r>
              <a:rPr lang="en-US" sz="4800" dirty="0" err="1"/>
              <a:t>nem</a:t>
            </a:r>
            <a:r>
              <a:rPr lang="en-US" sz="4800" dirty="0"/>
              <a:t> </a:t>
            </a:r>
            <a:r>
              <a:rPr lang="en-US" sz="4800" dirty="0" err="1"/>
              <a:t>ouwcq</a:t>
            </a:r>
            <a:r>
              <a:rPr lang="en-US" sz="4800" dirty="0"/>
              <a:t>@</a:t>
            </a:r>
          </a:p>
        </p:txBody>
      </p:sp>
    </p:spTree>
    <p:extLst>
      <p:ext uri="{BB962C8B-B14F-4D97-AF65-F5344CB8AC3E}">
        <p14:creationId xmlns:p14="http://schemas.microsoft.com/office/powerpoint/2010/main" val="4075112836"/>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5400" dirty="0"/>
              <a:t>ودبر حياتنا كما يليق</a:t>
            </a:r>
          </a:p>
        </p:txBody>
      </p:sp>
      <p:sp>
        <p:nvSpPr>
          <p:cNvPr id="6" name="Text Placeholder 5"/>
          <p:cNvSpPr>
            <a:spLocks noGrp="1"/>
          </p:cNvSpPr>
          <p:nvPr>
            <p:ph type="body" idx="1"/>
          </p:nvPr>
        </p:nvSpPr>
        <p:spPr/>
        <p:txBody>
          <a:bodyPr/>
          <a:lstStyle/>
          <a:p>
            <a:r>
              <a:rPr lang="ar-EG" sz="4000"/>
              <a:t>أووه إريئيكومومين إم بين جين أونخ كاطا بيتير نوفري</a:t>
            </a:r>
          </a:p>
        </p:txBody>
      </p:sp>
      <p:sp>
        <p:nvSpPr>
          <p:cNvPr id="7" name="Text Placeholder 6"/>
          <p:cNvSpPr>
            <a:spLocks noGrp="1"/>
          </p:cNvSpPr>
          <p:nvPr>
            <p:ph type="body" sz="quarter" idx="3"/>
          </p:nvPr>
        </p:nvSpPr>
        <p:spPr>
          <a:xfrm>
            <a:off x="0" y="5169344"/>
            <a:ext cx="9144000" cy="879763"/>
          </a:xfrm>
        </p:spPr>
        <p:txBody>
          <a:bodyPr/>
          <a:lstStyle/>
          <a:p>
            <a:r>
              <a:rPr lang="en-US" dirty="0" err="1"/>
              <a:t>ouoh</a:t>
            </a:r>
            <a:r>
              <a:rPr lang="en-US" dirty="0"/>
              <a:t> </a:t>
            </a:r>
            <a:r>
              <a:rPr lang="en-US" dirty="0" err="1"/>
              <a:t>arioikonomin</a:t>
            </a:r>
            <a:r>
              <a:rPr lang="en-US" dirty="0"/>
              <a:t> `</a:t>
            </a:r>
            <a:r>
              <a:rPr lang="en-US" dirty="0" err="1"/>
              <a:t>mpenjinwnq</a:t>
            </a:r>
            <a:r>
              <a:rPr lang="en-US" dirty="0"/>
              <a:t> kata </a:t>
            </a:r>
            <a:r>
              <a:rPr lang="en-US" dirty="0" err="1"/>
              <a:t>peternofri</a:t>
            </a:r>
            <a:endParaRPr lang="en-US" dirty="0"/>
          </a:p>
        </p:txBody>
      </p:sp>
    </p:spTree>
    <p:extLst>
      <p:ext uri="{BB962C8B-B14F-4D97-AF65-F5344CB8AC3E}">
        <p14:creationId xmlns:p14="http://schemas.microsoft.com/office/powerpoint/2010/main" val="3516892227"/>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783049"/>
          </a:xfrm>
        </p:spPr>
        <p:txBody>
          <a:bodyPr>
            <a:noAutofit/>
          </a:bodyPr>
          <a:lstStyle/>
          <a:p>
            <a:r>
              <a:rPr lang="ar-EG" sz="4800" dirty="0"/>
              <a:t>بارك أكليل السنة بصلاحك </a:t>
            </a:r>
          </a:p>
        </p:txBody>
      </p:sp>
      <p:sp>
        <p:nvSpPr>
          <p:cNvPr id="6" name="Text Placeholder 5"/>
          <p:cNvSpPr>
            <a:spLocks noGrp="1"/>
          </p:cNvSpPr>
          <p:nvPr>
            <p:ph type="body" idx="1"/>
          </p:nvPr>
        </p:nvSpPr>
        <p:spPr/>
        <p:txBody>
          <a:bodyPr/>
          <a:lstStyle/>
          <a:p>
            <a:r>
              <a:rPr lang="ar-EG"/>
              <a:t>إزمو إي بي إكلوم إنتي تي رومبي هيتين تيك ميت إخرستوس </a:t>
            </a:r>
          </a:p>
        </p:txBody>
      </p:sp>
      <p:sp>
        <p:nvSpPr>
          <p:cNvPr id="7" name="Text Placeholder 6"/>
          <p:cNvSpPr>
            <a:spLocks noGrp="1"/>
          </p:cNvSpPr>
          <p:nvPr>
            <p:ph type="body" sz="quarter" idx="3"/>
          </p:nvPr>
        </p:nvSpPr>
        <p:spPr>
          <a:xfrm>
            <a:off x="0" y="5143500"/>
            <a:ext cx="9144000" cy="905607"/>
          </a:xfrm>
        </p:spPr>
        <p:txBody>
          <a:bodyPr/>
          <a:lstStyle/>
          <a:p>
            <a:r>
              <a:rPr lang="en-US" dirty="0"/>
              <a:t>`</a:t>
            </a:r>
            <a:r>
              <a:rPr lang="en-US" dirty="0" err="1"/>
              <a:t>Cmou</a:t>
            </a:r>
            <a:r>
              <a:rPr lang="en-US" dirty="0"/>
              <a:t> `epi`,</a:t>
            </a:r>
            <a:r>
              <a:rPr lang="en-US" dirty="0" err="1"/>
              <a:t>lom</a:t>
            </a:r>
            <a:r>
              <a:rPr lang="en-US" dirty="0"/>
              <a:t> `</a:t>
            </a:r>
            <a:r>
              <a:rPr lang="en-US" dirty="0" err="1"/>
              <a:t>nte</a:t>
            </a:r>
            <a:r>
              <a:rPr lang="en-US" dirty="0"/>
              <a:t> ]</a:t>
            </a:r>
            <a:r>
              <a:rPr lang="en-US" dirty="0" err="1"/>
              <a:t>rompi</a:t>
            </a:r>
            <a:r>
              <a:rPr lang="en-US" dirty="0"/>
              <a:t> </a:t>
            </a:r>
            <a:r>
              <a:rPr lang="en-US" dirty="0" err="1"/>
              <a:t>hiten</a:t>
            </a:r>
            <a:r>
              <a:rPr lang="en-US" dirty="0"/>
              <a:t> </a:t>
            </a:r>
            <a:r>
              <a:rPr lang="en-US" dirty="0" err="1"/>
              <a:t>tekmet</a:t>
            </a:r>
            <a:r>
              <a:rPr lang="en-US" dirty="0"/>
              <a:t>`,</a:t>
            </a:r>
            <a:r>
              <a:rPr lang="en-US" dirty="0" err="1"/>
              <a:t>ryctoc</a:t>
            </a:r>
            <a:endParaRPr lang="en-US" dirty="0"/>
          </a:p>
        </p:txBody>
      </p:sp>
    </p:spTree>
    <p:extLst>
      <p:ext uri="{BB962C8B-B14F-4D97-AF65-F5344CB8AC3E}">
        <p14:creationId xmlns:p14="http://schemas.microsoft.com/office/powerpoint/2010/main" val="1157133003"/>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567149"/>
          </a:xfrm>
        </p:spPr>
        <p:txBody>
          <a:bodyPr>
            <a:noAutofit/>
          </a:bodyPr>
          <a:lstStyle/>
          <a:p>
            <a:r>
              <a:rPr lang="ar-EG" sz="3500" dirty="0"/>
              <a:t>من أجل فقراء شعبك من أجل الأرملة واليتيم والغريب والضيف</a:t>
            </a:r>
          </a:p>
        </p:txBody>
      </p:sp>
      <p:sp>
        <p:nvSpPr>
          <p:cNvPr id="6" name="Text Placeholder 5"/>
          <p:cNvSpPr>
            <a:spLocks noGrp="1"/>
          </p:cNvSpPr>
          <p:nvPr>
            <p:ph type="body" idx="1"/>
          </p:nvPr>
        </p:nvSpPr>
        <p:spPr>
          <a:xfrm>
            <a:off x="1" y="5892801"/>
            <a:ext cx="9143999" cy="965200"/>
          </a:xfrm>
        </p:spPr>
        <p:txBody>
          <a:bodyPr/>
          <a:lstStyle/>
          <a:p>
            <a:r>
              <a:rPr lang="ar-EG" sz="3400" dirty="0"/>
              <a:t>إثفي ني هيكي إنتي بيك لاؤس إتفي تيشيرا نيم بي اورفانوس نيم بي شيممونيم بي ريم إنجويلي</a:t>
            </a:r>
          </a:p>
        </p:txBody>
      </p:sp>
      <p:sp>
        <p:nvSpPr>
          <p:cNvPr id="7" name="Text Placeholder 6"/>
          <p:cNvSpPr>
            <a:spLocks noGrp="1"/>
          </p:cNvSpPr>
          <p:nvPr>
            <p:ph type="body" sz="quarter" idx="3"/>
          </p:nvPr>
        </p:nvSpPr>
        <p:spPr>
          <a:xfrm>
            <a:off x="0" y="4927600"/>
            <a:ext cx="9144000" cy="965200"/>
          </a:xfrm>
        </p:spPr>
        <p:txBody>
          <a:bodyPr/>
          <a:lstStyle/>
          <a:p>
            <a:pPr>
              <a:spcBef>
                <a:spcPts val="0"/>
              </a:spcBef>
            </a:pPr>
            <a:r>
              <a:rPr lang="en-US" sz="3800" dirty="0" err="1"/>
              <a:t>E;be</a:t>
            </a:r>
            <a:r>
              <a:rPr lang="en-US" sz="3800" dirty="0"/>
              <a:t> </a:t>
            </a:r>
            <a:r>
              <a:rPr lang="en-US" sz="3800" dirty="0" err="1"/>
              <a:t>nihyki</a:t>
            </a:r>
            <a:r>
              <a:rPr lang="en-US" sz="3800" dirty="0"/>
              <a:t> `</a:t>
            </a:r>
            <a:r>
              <a:rPr lang="en-US" sz="3800" dirty="0" err="1"/>
              <a:t>nte</a:t>
            </a:r>
            <a:r>
              <a:rPr lang="en-US" sz="3800" dirty="0"/>
              <a:t> </a:t>
            </a:r>
            <a:r>
              <a:rPr lang="en-US" sz="3800" dirty="0" err="1"/>
              <a:t>peklaoc</a:t>
            </a:r>
            <a:r>
              <a:rPr lang="en-US" sz="3800" dirty="0"/>
              <a:t> </a:t>
            </a:r>
            <a:r>
              <a:rPr lang="pt-BR" sz="3800" dirty="0"/>
              <a:t>e;be ],yra nem pioruanoc nem pisemmo nem pirem`njwili</a:t>
            </a:r>
          </a:p>
        </p:txBody>
      </p:sp>
    </p:spTree>
    <p:extLst>
      <p:ext uri="{BB962C8B-B14F-4D97-AF65-F5344CB8AC3E}">
        <p14:creationId xmlns:p14="http://schemas.microsoft.com/office/powerpoint/2010/main" val="1534410654"/>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ومن أجلنا كلنا نحن الذين نرجوك </a:t>
            </a:r>
            <a:r>
              <a:rPr lang="ar-EG" sz="4000" dirty="0"/>
              <a:t>ونطلب إسمك القدوس</a:t>
            </a:r>
            <a:endParaRPr lang="ar-EG" dirty="0"/>
          </a:p>
        </p:txBody>
      </p:sp>
      <p:sp>
        <p:nvSpPr>
          <p:cNvPr id="6" name="Text Placeholder 5"/>
          <p:cNvSpPr>
            <a:spLocks noGrp="1"/>
          </p:cNvSpPr>
          <p:nvPr>
            <p:ph type="body" idx="1"/>
          </p:nvPr>
        </p:nvSpPr>
        <p:spPr>
          <a:xfrm>
            <a:off x="1" y="5956301"/>
            <a:ext cx="9143999" cy="901700"/>
          </a:xfrm>
        </p:spPr>
        <p:txBody>
          <a:bodyPr/>
          <a:lstStyle/>
          <a:p>
            <a:r>
              <a:rPr lang="ar-EG" dirty="0"/>
              <a:t>نيم إثفيتين تيرين خانئيت إيرهيلبيس إيروك</a:t>
            </a:r>
            <a:r>
              <a:rPr lang="en-US" dirty="0"/>
              <a:t> </a:t>
            </a:r>
            <a:r>
              <a:rPr lang="ar-EG" dirty="0"/>
              <a:t>اووه اتطفه إم بيكران إثؤواب</a:t>
            </a:r>
          </a:p>
        </p:txBody>
      </p:sp>
      <p:sp>
        <p:nvSpPr>
          <p:cNvPr id="7" name="Text Placeholder 6"/>
          <p:cNvSpPr>
            <a:spLocks noGrp="1"/>
          </p:cNvSpPr>
          <p:nvPr>
            <p:ph type="body" sz="quarter" idx="3"/>
          </p:nvPr>
        </p:nvSpPr>
        <p:spPr>
          <a:xfrm>
            <a:off x="0" y="5042808"/>
            <a:ext cx="9144000" cy="913492"/>
          </a:xfrm>
        </p:spPr>
        <p:txBody>
          <a:bodyPr/>
          <a:lstStyle/>
          <a:p>
            <a:r>
              <a:rPr lang="en-US" sz="3800" dirty="0" err="1"/>
              <a:t>Nem</a:t>
            </a:r>
            <a:r>
              <a:rPr lang="en-US" sz="3800" dirty="0"/>
              <a:t> </a:t>
            </a:r>
            <a:r>
              <a:rPr lang="en-US" sz="3800" dirty="0" err="1"/>
              <a:t>e;byten</a:t>
            </a:r>
            <a:r>
              <a:rPr lang="en-US" sz="3800" dirty="0"/>
              <a:t> </a:t>
            </a:r>
            <a:r>
              <a:rPr lang="en-US" sz="3800" dirty="0" err="1"/>
              <a:t>tyren</a:t>
            </a:r>
            <a:r>
              <a:rPr lang="en-US" sz="3800" dirty="0"/>
              <a:t> </a:t>
            </a:r>
            <a:r>
              <a:rPr lang="en-US" sz="3800" dirty="0" err="1"/>
              <a:t>qa</a:t>
            </a:r>
            <a:r>
              <a:rPr lang="en-US" sz="3800" dirty="0"/>
              <a:t> </a:t>
            </a:r>
            <a:r>
              <a:rPr lang="en-US" sz="3800" dirty="0" err="1"/>
              <a:t>nyterhelpic</a:t>
            </a:r>
            <a:r>
              <a:rPr lang="en-US" sz="3800" dirty="0"/>
              <a:t> `</a:t>
            </a:r>
            <a:r>
              <a:rPr lang="en-US" sz="3800" dirty="0" err="1"/>
              <a:t>erok</a:t>
            </a:r>
            <a:r>
              <a:rPr lang="en-US" sz="3800" dirty="0"/>
              <a:t> </a:t>
            </a:r>
            <a:r>
              <a:rPr lang="en-US" sz="3800" dirty="0" err="1"/>
              <a:t>ouoh</a:t>
            </a:r>
            <a:r>
              <a:rPr lang="en-US" sz="3800" dirty="0"/>
              <a:t> </a:t>
            </a:r>
            <a:r>
              <a:rPr lang="en-US" sz="3800" dirty="0" err="1"/>
              <a:t>ettwbh</a:t>
            </a:r>
            <a:r>
              <a:rPr lang="en-US" sz="3800" dirty="0"/>
              <a:t> `</a:t>
            </a:r>
            <a:r>
              <a:rPr lang="en-US" sz="3800" dirty="0" err="1"/>
              <a:t>mpekran</a:t>
            </a:r>
            <a:r>
              <a:rPr lang="en-US" sz="3800" dirty="0"/>
              <a:t> `</a:t>
            </a:r>
            <a:r>
              <a:rPr lang="en-US" sz="3800" dirty="0" err="1"/>
              <a:t>e;ouab</a:t>
            </a:r>
            <a:endParaRPr lang="en-US" sz="3800" dirty="0"/>
          </a:p>
        </p:txBody>
      </p:sp>
    </p:spTree>
    <p:extLst>
      <p:ext uri="{BB962C8B-B14F-4D97-AF65-F5344CB8AC3E}">
        <p14:creationId xmlns:p14="http://schemas.microsoft.com/office/powerpoint/2010/main" val="1521738593"/>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لأن أعين الكل تترجاك</a:t>
            </a:r>
          </a:p>
        </p:txBody>
      </p:sp>
      <p:sp>
        <p:nvSpPr>
          <p:cNvPr id="6" name="Text Placeholder 5"/>
          <p:cNvSpPr>
            <a:spLocks noGrp="1"/>
          </p:cNvSpPr>
          <p:nvPr>
            <p:ph type="body" idx="1"/>
          </p:nvPr>
        </p:nvSpPr>
        <p:spPr/>
        <p:txBody>
          <a:bodyPr/>
          <a:lstStyle/>
          <a:p>
            <a:r>
              <a:rPr lang="ar-EG" sz="4400"/>
              <a:t>جي نين فال إن اؤون نيفين سي إيرهيلبيس إيروك </a:t>
            </a:r>
          </a:p>
        </p:txBody>
      </p:sp>
      <p:sp>
        <p:nvSpPr>
          <p:cNvPr id="7" name="Text Placeholder 6"/>
          <p:cNvSpPr>
            <a:spLocks noGrp="1"/>
          </p:cNvSpPr>
          <p:nvPr>
            <p:ph type="body" sz="quarter" idx="3"/>
          </p:nvPr>
        </p:nvSpPr>
        <p:spPr>
          <a:xfrm>
            <a:off x="0" y="5240214"/>
            <a:ext cx="9144000" cy="808893"/>
          </a:xfrm>
        </p:spPr>
        <p:txBody>
          <a:bodyPr/>
          <a:lstStyle/>
          <a:p>
            <a:r>
              <a:rPr lang="nl-NL" sz="4200" dirty="0"/>
              <a:t>Je nenbal `nouon niben ceerhelpic `erok</a:t>
            </a:r>
          </a:p>
        </p:txBody>
      </p:sp>
    </p:spTree>
    <p:extLst>
      <p:ext uri="{BB962C8B-B14F-4D97-AF65-F5344CB8AC3E}">
        <p14:creationId xmlns:p14="http://schemas.microsoft.com/office/powerpoint/2010/main" val="1327730878"/>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400" dirty="0"/>
              <a:t>لأنك انت الذي تعطيهم طعامهم في حين حسن</a:t>
            </a:r>
          </a:p>
        </p:txBody>
      </p:sp>
      <p:sp>
        <p:nvSpPr>
          <p:cNvPr id="6" name="Text Placeholder 5"/>
          <p:cNvSpPr>
            <a:spLocks noGrp="1"/>
          </p:cNvSpPr>
          <p:nvPr>
            <p:ph type="body" idx="1"/>
          </p:nvPr>
        </p:nvSpPr>
        <p:spPr/>
        <p:txBody>
          <a:bodyPr/>
          <a:lstStyle/>
          <a:p>
            <a:r>
              <a:rPr lang="ar-EG" sz="4000"/>
              <a:t>جي إنثوك إت تي إنطو إخري نوؤوخين أوسيو إينانيف</a:t>
            </a:r>
          </a:p>
        </p:txBody>
      </p:sp>
      <p:sp>
        <p:nvSpPr>
          <p:cNvPr id="7" name="Text Placeholder 6"/>
          <p:cNvSpPr>
            <a:spLocks noGrp="1"/>
          </p:cNvSpPr>
          <p:nvPr>
            <p:ph type="body" sz="quarter" idx="3"/>
          </p:nvPr>
        </p:nvSpPr>
        <p:spPr>
          <a:xfrm>
            <a:off x="0" y="5169344"/>
            <a:ext cx="9144000" cy="879763"/>
          </a:xfrm>
        </p:spPr>
        <p:txBody>
          <a:bodyPr/>
          <a:lstStyle/>
          <a:p>
            <a:r>
              <a:rPr lang="fr-FR" dirty="0"/>
              <a:t>Je `</a:t>
            </a:r>
            <a:r>
              <a:rPr lang="fr-FR" dirty="0" err="1"/>
              <a:t>n;ok</a:t>
            </a:r>
            <a:r>
              <a:rPr lang="fr-FR" dirty="0"/>
              <a:t> et] `</a:t>
            </a:r>
            <a:r>
              <a:rPr lang="fr-FR" dirty="0" err="1"/>
              <a:t>ntou`qre</a:t>
            </a:r>
            <a:r>
              <a:rPr lang="fr-FR" dirty="0"/>
              <a:t> </a:t>
            </a:r>
            <a:r>
              <a:rPr lang="fr-FR" dirty="0" err="1"/>
              <a:t>nwou</a:t>
            </a:r>
            <a:r>
              <a:rPr lang="fr-FR" dirty="0"/>
              <a:t> </a:t>
            </a:r>
            <a:r>
              <a:rPr lang="fr-FR" dirty="0" err="1"/>
              <a:t>qen</a:t>
            </a:r>
            <a:r>
              <a:rPr lang="fr-FR" dirty="0"/>
              <a:t> </a:t>
            </a:r>
            <a:r>
              <a:rPr lang="fr-FR" dirty="0" err="1"/>
              <a:t>oucyou</a:t>
            </a:r>
            <a:r>
              <a:rPr lang="fr-FR" dirty="0"/>
              <a:t> `</a:t>
            </a:r>
            <a:r>
              <a:rPr lang="fr-FR" dirty="0" err="1"/>
              <a:t>enanef</a:t>
            </a:r>
            <a:endParaRPr lang="fr-FR" dirty="0"/>
          </a:p>
        </p:txBody>
      </p:sp>
    </p:spTree>
    <p:extLst>
      <p:ext uri="{BB962C8B-B14F-4D97-AF65-F5344CB8AC3E}">
        <p14:creationId xmlns:p14="http://schemas.microsoft.com/office/powerpoint/2010/main" val="218401996"/>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4800" dirty="0"/>
              <a:t>إصنع معنا حسب صلاحك</a:t>
            </a:r>
          </a:p>
        </p:txBody>
      </p:sp>
      <p:sp>
        <p:nvSpPr>
          <p:cNvPr id="6" name="Text Placeholder 5"/>
          <p:cNvSpPr>
            <a:spLocks noGrp="1"/>
          </p:cNvSpPr>
          <p:nvPr>
            <p:ph type="body" idx="1"/>
          </p:nvPr>
        </p:nvSpPr>
        <p:spPr/>
        <p:txBody>
          <a:bodyPr/>
          <a:lstStyle/>
          <a:p>
            <a:r>
              <a:rPr lang="ar-EG" sz="4400"/>
              <a:t>إريئوي نيمان كاطاتيك ميت آغاثوس</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Arioui</a:t>
            </a:r>
            <a:r>
              <a:rPr lang="en-US" sz="4800" dirty="0"/>
              <a:t> </a:t>
            </a:r>
            <a:r>
              <a:rPr lang="en-US" sz="4800" dirty="0" err="1"/>
              <a:t>neman</a:t>
            </a:r>
            <a:r>
              <a:rPr lang="en-US" sz="4800" dirty="0"/>
              <a:t> </a:t>
            </a:r>
            <a:r>
              <a:rPr lang="en-US" sz="4800" dirty="0" err="1"/>
              <a:t>tekmet`aga;oc</a:t>
            </a:r>
            <a:endParaRPr lang="en-US" sz="4800" dirty="0"/>
          </a:p>
        </p:txBody>
      </p:sp>
    </p:spTree>
    <p:extLst>
      <p:ext uri="{BB962C8B-B14F-4D97-AF65-F5344CB8AC3E}">
        <p14:creationId xmlns:p14="http://schemas.microsoft.com/office/powerpoint/2010/main" val="3371318366"/>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a:t>يا معطياً طعاماً لكل جسد</a:t>
            </a:r>
          </a:p>
        </p:txBody>
      </p:sp>
      <p:sp>
        <p:nvSpPr>
          <p:cNvPr id="6" name="Text Placeholder 5"/>
          <p:cNvSpPr>
            <a:spLocks noGrp="1"/>
          </p:cNvSpPr>
          <p:nvPr>
            <p:ph type="body" idx="1"/>
          </p:nvPr>
        </p:nvSpPr>
        <p:spPr/>
        <p:txBody>
          <a:bodyPr/>
          <a:lstStyle/>
          <a:p>
            <a:r>
              <a:rPr lang="ar-EG" sz="4400"/>
              <a:t>في إتتي إخري إن ساركس نيفين</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uyet</a:t>
            </a:r>
            <a:r>
              <a:rPr lang="en-US" sz="4800" dirty="0"/>
              <a:t>] `</a:t>
            </a:r>
            <a:r>
              <a:rPr lang="en-US" sz="4800" dirty="0" err="1"/>
              <a:t>qre</a:t>
            </a:r>
            <a:r>
              <a:rPr lang="en-US" sz="4800" dirty="0"/>
              <a:t> `</a:t>
            </a:r>
            <a:r>
              <a:rPr lang="en-US" sz="4800" dirty="0" err="1"/>
              <a:t>ncarx</a:t>
            </a:r>
            <a:r>
              <a:rPr lang="en-US" sz="4800" dirty="0"/>
              <a:t> </a:t>
            </a:r>
            <a:r>
              <a:rPr lang="en-US" sz="4800" dirty="0" err="1"/>
              <a:t>niben</a:t>
            </a:r>
            <a:endParaRPr lang="en-US" sz="4800" dirty="0"/>
          </a:p>
        </p:txBody>
      </p:sp>
    </p:spTree>
    <p:extLst>
      <p:ext uri="{BB962C8B-B14F-4D97-AF65-F5344CB8AC3E}">
        <p14:creationId xmlns:p14="http://schemas.microsoft.com/office/powerpoint/2010/main" val="3973986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يد الرسل">
            <a:extLst>
              <a:ext uri="{FF2B5EF4-FFF2-40B4-BE49-F238E27FC236}">
                <a16:creationId xmlns:a16="http://schemas.microsoft.com/office/drawing/2014/main" id="{F917FF0E-D103-4499-A687-AF0B8DC8946E}"/>
              </a:ext>
            </a:extLst>
          </p:cNvPr>
          <p:cNvSpPr>
            <a:spLocks noGrp="1"/>
          </p:cNvSpPr>
          <p:nvPr>
            <p:ph type="title"/>
          </p:nvPr>
        </p:nvSpPr>
        <p:spPr>
          <a:xfrm>
            <a:off x="0" y="4305963"/>
            <a:ext cx="9144000" cy="521531"/>
          </a:xfrm>
        </p:spPr>
        <p:txBody>
          <a:bodyPr anchor="t">
            <a:noAutofit/>
          </a:bodyPr>
          <a:lstStyle/>
          <a:p>
            <a:r>
              <a:rPr lang="ar-EG" sz="3000" dirty="0">
                <a:effectLst/>
                <a:latin typeface="Tahoma" panose="020B0604030504040204" pitchFamily="34" charset="0"/>
              </a:rPr>
              <a:t>السلام لأبينا بطرس: ومعلمنا بولس: العمودين العظيمين: مثبتي المؤمنين.</a:t>
            </a:r>
            <a:endParaRPr lang="en-GB" sz="3000" dirty="0"/>
          </a:p>
        </p:txBody>
      </p:sp>
      <p:sp>
        <p:nvSpPr>
          <p:cNvPr id="3" name="Text Placeholder 2">
            <a:extLst>
              <a:ext uri="{FF2B5EF4-FFF2-40B4-BE49-F238E27FC236}">
                <a16:creationId xmlns:a16="http://schemas.microsoft.com/office/drawing/2014/main" id="{18ED6B69-4ECF-4A44-9822-08272506DBCA}"/>
              </a:ext>
            </a:extLst>
          </p:cNvPr>
          <p:cNvSpPr>
            <a:spLocks noGrp="1"/>
          </p:cNvSpPr>
          <p:nvPr>
            <p:ph type="body" idx="1"/>
          </p:nvPr>
        </p:nvSpPr>
        <p:spPr>
          <a:xfrm>
            <a:off x="0" y="5862918"/>
            <a:ext cx="9143999" cy="978523"/>
          </a:xfrm>
        </p:spPr>
        <p:txBody>
          <a:bodyPr anchor="t"/>
          <a:lstStyle/>
          <a:p>
            <a:r>
              <a:rPr lang="ar-EG" sz="3600" dirty="0">
                <a:effectLst/>
                <a:latin typeface="Tahoma" panose="020B0604030504040204" pitchFamily="34" charset="0"/>
              </a:rPr>
              <a:t>شيرى بينيوت بيتروس: نيم بين ساخ بافلوس: بى نيشتى إن إستيلوس: أت تاجرو ان نى بيستوس  . </a:t>
            </a:r>
            <a:endParaRPr lang="en-GB" sz="3600" dirty="0"/>
          </a:p>
        </p:txBody>
      </p:sp>
      <p:sp>
        <p:nvSpPr>
          <p:cNvPr id="4" name="Text Placeholder 3">
            <a:extLst>
              <a:ext uri="{FF2B5EF4-FFF2-40B4-BE49-F238E27FC236}">
                <a16:creationId xmlns:a16="http://schemas.microsoft.com/office/drawing/2014/main" id="{C70B3C05-E7F9-432E-8AAD-C1AFA929C212}"/>
              </a:ext>
            </a:extLst>
          </p:cNvPr>
          <p:cNvSpPr>
            <a:spLocks noGrp="1"/>
          </p:cNvSpPr>
          <p:nvPr>
            <p:ph type="body" sz="quarter" idx="3"/>
          </p:nvPr>
        </p:nvSpPr>
        <p:spPr>
          <a:xfrm>
            <a:off x="0" y="4827494"/>
            <a:ext cx="9144000" cy="1035424"/>
          </a:xfrm>
        </p:spPr>
        <p:txBody>
          <a:bodyPr anchor="ctr"/>
          <a:lstStyle/>
          <a:p>
            <a:r>
              <a:rPr lang="en-GB" sz="4000" dirty="0">
                <a:effectLst/>
                <a:latin typeface="CS New Athanasius" panose="020B0500000000000000" pitchFamily="34" charset="0"/>
              </a:rPr>
              <a:t>&lt;ere </a:t>
            </a:r>
            <a:r>
              <a:rPr lang="en-GB" sz="4000" dirty="0" err="1">
                <a:effectLst/>
                <a:latin typeface="CS New Athanasius" panose="020B0500000000000000" pitchFamily="34" charset="0"/>
              </a:rPr>
              <a:t>peniwt</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Petroc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nem</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pencaq</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Pauloc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pinis</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n`ctuloc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ettajro</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nnipictoc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
        <p:nvSpPr>
          <p:cNvPr id="5" name="Title 1">
            <a:hlinkClick r:id="rId2" action="ppaction://hlinksldjump"/>
            <a:extLst>
              <a:ext uri="{FF2B5EF4-FFF2-40B4-BE49-F238E27FC236}">
                <a16:creationId xmlns:a16="http://schemas.microsoft.com/office/drawing/2014/main" id="{609CC92D-D1AC-4376-A8D7-0AA653F4BCF9}"/>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80842859"/>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dirty="0"/>
              <a:t>إملأ قلوبنا فرحاً و نعيماً </a:t>
            </a:r>
          </a:p>
        </p:txBody>
      </p:sp>
      <p:sp>
        <p:nvSpPr>
          <p:cNvPr id="6" name="Text Placeholder 5"/>
          <p:cNvSpPr>
            <a:spLocks noGrp="1"/>
          </p:cNvSpPr>
          <p:nvPr>
            <p:ph type="body" idx="1"/>
          </p:nvPr>
        </p:nvSpPr>
        <p:spPr/>
        <p:txBody>
          <a:bodyPr/>
          <a:lstStyle/>
          <a:p>
            <a:r>
              <a:rPr lang="ar-EG" sz="4800"/>
              <a:t>موه إن نينهيت إن راشي نيم أوأونوف </a:t>
            </a:r>
          </a:p>
        </p:txBody>
      </p:sp>
      <p:sp>
        <p:nvSpPr>
          <p:cNvPr id="7" name="Text Placeholder 6"/>
          <p:cNvSpPr>
            <a:spLocks noGrp="1"/>
          </p:cNvSpPr>
          <p:nvPr>
            <p:ph type="body" sz="quarter" idx="3"/>
          </p:nvPr>
        </p:nvSpPr>
        <p:spPr>
          <a:xfrm>
            <a:off x="0" y="5169344"/>
            <a:ext cx="9144000" cy="879763"/>
          </a:xfrm>
        </p:spPr>
        <p:txBody>
          <a:bodyPr/>
          <a:lstStyle/>
          <a:p>
            <a:r>
              <a:rPr lang="pt-BR" sz="4800" dirty="0"/>
              <a:t>moh `nnenhyt `nrasi nem ouounof</a:t>
            </a:r>
          </a:p>
        </p:txBody>
      </p:sp>
    </p:spTree>
    <p:extLst>
      <p:ext uri="{BB962C8B-B14F-4D97-AF65-F5344CB8AC3E}">
        <p14:creationId xmlns:p14="http://schemas.microsoft.com/office/powerpoint/2010/main" val="1394435039"/>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605249"/>
          </a:xfrm>
        </p:spPr>
        <p:txBody>
          <a:bodyPr>
            <a:noAutofit/>
          </a:bodyPr>
          <a:lstStyle/>
          <a:p>
            <a:r>
              <a:rPr lang="ar-EG" dirty="0"/>
              <a:t>لكي نحن أيضاً إذ يكون لنا الكفاف في كل شيء كل حين </a:t>
            </a:r>
          </a:p>
        </p:txBody>
      </p:sp>
      <p:sp>
        <p:nvSpPr>
          <p:cNvPr id="6" name="Text Placeholder 5"/>
          <p:cNvSpPr>
            <a:spLocks noGrp="1"/>
          </p:cNvSpPr>
          <p:nvPr>
            <p:ph type="body" idx="1"/>
          </p:nvPr>
        </p:nvSpPr>
        <p:spPr>
          <a:xfrm>
            <a:off x="1" y="6159500"/>
            <a:ext cx="9143999" cy="698500"/>
          </a:xfrm>
        </p:spPr>
        <p:txBody>
          <a:bodyPr/>
          <a:lstStyle/>
          <a:p>
            <a:r>
              <a:rPr lang="ar-EG" sz="3300" dirty="0"/>
              <a:t>هينا أنون هون إري إفروشي إنتو تين خين هوب نيفين إنسيو نيفين</a:t>
            </a:r>
          </a:p>
        </p:txBody>
      </p:sp>
      <p:sp>
        <p:nvSpPr>
          <p:cNvPr id="7" name="Text Placeholder 6"/>
          <p:cNvSpPr>
            <a:spLocks noGrp="1"/>
          </p:cNvSpPr>
          <p:nvPr>
            <p:ph type="body" sz="quarter" idx="3"/>
          </p:nvPr>
        </p:nvSpPr>
        <p:spPr>
          <a:xfrm>
            <a:off x="0" y="4965700"/>
            <a:ext cx="9144000" cy="1193799"/>
          </a:xfrm>
        </p:spPr>
        <p:txBody>
          <a:bodyPr/>
          <a:lstStyle/>
          <a:p>
            <a:r>
              <a:rPr lang="en-US" sz="4000" dirty="0" err="1"/>
              <a:t>hina</a:t>
            </a:r>
            <a:r>
              <a:rPr lang="en-US" sz="4000" dirty="0"/>
              <a:t> anon </a:t>
            </a:r>
            <a:r>
              <a:rPr lang="en-US" sz="4000" dirty="0" err="1"/>
              <a:t>hwn</a:t>
            </a:r>
            <a:r>
              <a:rPr lang="en-US" sz="4000" dirty="0"/>
              <a:t> `ere `</a:t>
            </a:r>
            <a:r>
              <a:rPr lang="en-US" sz="4000" dirty="0" err="1"/>
              <a:t>frwsi</a:t>
            </a:r>
            <a:r>
              <a:rPr lang="en-US" sz="4000" dirty="0"/>
              <a:t> `</a:t>
            </a:r>
            <a:r>
              <a:rPr lang="en-US" sz="4000" dirty="0" err="1"/>
              <a:t>ntoten</a:t>
            </a:r>
            <a:r>
              <a:rPr lang="en-US" sz="4000" dirty="0"/>
              <a:t> </a:t>
            </a: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ncyou</a:t>
            </a:r>
            <a:r>
              <a:rPr lang="en-US" sz="4000" dirty="0"/>
              <a:t> </a:t>
            </a:r>
            <a:r>
              <a:rPr lang="en-US" sz="4000" dirty="0" err="1"/>
              <a:t>niben</a:t>
            </a:r>
            <a:endParaRPr lang="en-US" sz="4000" dirty="0"/>
          </a:p>
        </p:txBody>
      </p:sp>
    </p:spTree>
    <p:extLst>
      <p:ext uri="{BB962C8B-B14F-4D97-AF65-F5344CB8AC3E}">
        <p14:creationId xmlns:p14="http://schemas.microsoft.com/office/powerpoint/2010/main" val="2104932136"/>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879763"/>
          </a:xfrm>
        </p:spPr>
        <p:txBody>
          <a:bodyPr>
            <a:noAutofit/>
          </a:bodyPr>
          <a:lstStyle/>
          <a:p>
            <a:r>
              <a:rPr lang="ar-EG" sz="5400" dirty="0"/>
              <a:t>نزداد في كل عمل صالح</a:t>
            </a:r>
          </a:p>
        </p:txBody>
      </p:sp>
      <p:sp>
        <p:nvSpPr>
          <p:cNvPr id="9" name="Text Placeholder 8"/>
          <p:cNvSpPr>
            <a:spLocks noGrp="1"/>
          </p:cNvSpPr>
          <p:nvPr>
            <p:ph type="body" idx="1"/>
          </p:nvPr>
        </p:nvSpPr>
        <p:spPr/>
        <p:txBody>
          <a:bodyPr/>
          <a:lstStyle/>
          <a:p>
            <a:r>
              <a:rPr lang="ar-EG" sz="4400"/>
              <a:t>إنتين إير هوؤوخين هوف نيفين إن آغاثون</a:t>
            </a:r>
          </a:p>
        </p:txBody>
      </p:sp>
      <p:sp>
        <p:nvSpPr>
          <p:cNvPr id="12" name="Text Placeholder 11"/>
          <p:cNvSpPr>
            <a:spLocks noGrp="1"/>
          </p:cNvSpPr>
          <p:nvPr>
            <p:ph type="body" sz="quarter" idx="3"/>
          </p:nvPr>
        </p:nvSpPr>
        <p:spPr>
          <a:xfrm>
            <a:off x="0" y="5240214"/>
            <a:ext cx="9144000" cy="808893"/>
          </a:xfrm>
        </p:spPr>
        <p:txBody>
          <a:bodyPr/>
          <a:lstStyle/>
          <a:p>
            <a:r>
              <a:rPr lang="pt-BR" sz="4800" dirty="0"/>
              <a:t>`ntener hou`o qen hwn niben `n`aga;on</a:t>
            </a:r>
          </a:p>
        </p:txBody>
      </p:sp>
    </p:spTree>
    <p:extLst>
      <p:ext uri="{BB962C8B-B14F-4D97-AF65-F5344CB8AC3E}">
        <p14:creationId xmlns:p14="http://schemas.microsoft.com/office/powerpoint/2010/main" val="2886585482"/>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4360451"/>
            <a:ext cx="9144000" cy="808893"/>
          </a:xfrm>
        </p:spPr>
        <p:txBody>
          <a:bodyPr anchor="b">
            <a:noAutofit/>
          </a:bodyPr>
          <a:lstStyle/>
          <a:p>
            <a:r>
              <a:rPr lang="ar-EG" sz="6000" dirty="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a:xfrm>
            <a:off x="0" y="5240214"/>
            <a:ext cx="9144000" cy="808893"/>
          </a:xfrm>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699217062"/>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7843E7-92A4-47E6-A44A-F3A25C3A2D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439963"/>
            <a:ext cx="9144000" cy="817837"/>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150223"/>
            <a:ext cx="9144000" cy="859460"/>
          </a:xfrm>
        </p:spPr>
        <p:txBody>
          <a:bodyPr/>
          <a:lstStyle/>
          <a:p>
            <a:r>
              <a:rPr lang="fi-FI" sz="4200" dirty="0"/>
              <a:t>Palin on maren]ho `eV] pipantokratwr</a:t>
            </a:r>
          </a:p>
        </p:txBody>
      </p:sp>
    </p:spTree>
    <p:extLst>
      <p:ext uri="{BB962C8B-B14F-4D97-AF65-F5344CB8AC3E}">
        <p14:creationId xmlns:p14="http://schemas.microsoft.com/office/powerpoint/2010/main" val="3733665879"/>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55DB03-22DC-4395-B566-67128CBB8A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3597191712"/>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457F2C-4A55-499F-85F3-432A4191F2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561914669"/>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0FE4D4-345A-46C1-9461-BE9BD64935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604526741"/>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A9C-2F09-4F23-B071-2C5C7D46AD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F50F4C-C484-43D2-94D6-8AD25DCC3989}"/>
              </a:ext>
            </a:extLst>
          </p:cNvPr>
          <p:cNvSpPr>
            <a:spLocks noGrp="1"/>
          </p:cNvSpPr>
          <p:nvPr>
            <p:ph type="body" sz="quarter" idx="10"/>
          </p:nvPr>
        </p:nvSpPr>
        <p:spPr>
          <a:xfrm>
            <a:off x="0" y="4332387"/>
            <a:ext cx="9144000" cy="87553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 يا رب اجتماعاتنا</a:t>
            </a:r>
            <a:r>
              <a:rPr lang="ar-EG" sz="4400" b="1" dirty="0">
                <a:cs typeface="+mj-cs"/>
              </a:rPr>
              <a:t> </a:t>
            </a:r>
            <a:r>
              <a:rPr lang="ar-SA" sz="4400" b="1" dirty="0">
                <a:cs typeface="+mj-cs"/>
              </a:rPr>
              <a:t>باركها</a:t>
            </a:r>
            <a:endParaRPr lang="ar-EG" sz="44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3670BC32-3C4B-417B-A5F0-174A70F568C1}"/>
              </a:ext>
            </a:extLst>
          </p:cNvPr>
          <p:cNvSpPr>
            <a:spLocks noGrp="1"/>
          </p:cNvSpPr>
          <p:nvPr>
            <p:ph type="body" sz="quarter" idx="11"/>
          </p:nvPr>
        </p:nvSpPr>
        <p:spPr/>
        <p:txBody>
          <a:bodyPr/>
          <a:lstStyle/>
          <a:p>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p:txBody>
      </p:sp>
      <p:sp>
        <p:nvSpPr>
          <p:cNvPr id="5" name="Text Placeholder 4">
            <a:extLst>
              <a:ext uri="{FF2B5EF4-FFF2-40B4-BE49-F238E27FC236}">
                <a16:creationId xmlns:a16="http://schemas.microsoft.com/office/drawing/2014/main" id="{72540349-F9CE-49FD-9A8A-D46591EB1819}"/>
              </a:ext>
            </a:extLst>
          </p:cNvPr>
          <p:cNvSpPr>
            <a:spLocks noGrp="1"/>
          </p:cNvSpPr>
          <p:nvPr>
            <p:ph type="body" sz="quarter" idx="12"/>
          </p:nvPr>
        </p:nvSpPr>
        <p:spPr>
          <a:xfrm>
            <a:off x="0" y="5207925"/>
            <a:ext cx="9144000" cy="801757"/>
          </a:xfrm>
        </p:spPr>
        <p:txBody>
          <a:bodyPr/>
          <a:lstStyle/>
          <a:p>
            <a:r>
              <a:rPr lang="fi-FI" sz="4000" dirty="0"/>
              <a:t>Ari`vmeu`i `P=oc `nnenjin;wou] `cmou `erwou.</a:t>
            </a:r>
          </a:p>
        </p:txBody>
      </p:sp>
    </p:spTree>
    <p:extLst>
      <p:ext uri="{BB962C8B-B14F-4D97-AF65-F5344CB8AC3E}">
        <p14:creationId xmlns:p14="http://schemas.microsoft.com/office/powerpoint/2010/main" val="4168253254"/>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A23D-5C08-4485-B95D-B3D0ED7972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CBB533B-6290-423B-8748-E24C7F3A8DD3}"/>
              </a:ext>
            </a:extLst>
          </p:cNvPr>
          <p:cNvSpPr>
            <a:spLocks noGrp="1"/>
          </p:cNvSpPr>
          <p:nvPr>
            <p:ph type="body" sz="quarter" idx="10"/>
          </p:nvPr>
        </p:nvSpPr>
        <p:spPr>
          <a:xfrm>
            <a:off x="0" y="4375929"/>
            <a:ext cx="9144000" cy="668624"/>
          </a:xfrm>
        </p:spPr>
        <p:txBody>
          <a:bodyPr/>
          <a:lstStyle/>
          <a:p>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p:txBody>
      </p:sp>
      <p:sp>
        <p:nvSpPr>
          <p:cNvPr id="4" name="Text Placeholder 3">
            <a:extLst>
              <a:ext uri="{FF2B5EF4-FFF2-40B4-BE49-F238E27FC236}">
                <a16:creationId xmlns:a16="http://schemas.microsoft.com/office/drawing/2014/main" id="{8820ABB3-B425-4C51-B724-F8B532598984}"/>
              </a:ext>
            </a:extLst>
          </p:cNvPr>
          <p:cNvSpPr>
            <a:spLocks noGrp="1"/>
          </p:cNvSpPr>
          <p:nvPr>
            <p:ph type="body" sz="quarter" idx="11"/>
          </p:nvPr>
        </p:nvSpPr>
        <p:spPr>
          <a:xfrm>
            <a:off x="0" y="5995937"/>
            <a:ext cx="9144000" cy="862063"/>
          </a:xfrm>
        </p:spPr>
        <p:txBody>
          <a:bodyPr/>
          <a:lstStyle/>
          <a:p>
            <a:r>
              <a:rPr lang="ar-SA" sz="3400" b="1" dirty="0">
                <a:cs typeface="+mj-cs"/>
              </a:rPr>
              <a:t>إبروس إفئكساستي إيبرتيس آجياس إككلسياس طاف تيس كيطون سين إيليفسيون إيمون</a:t>
            </a:r>
            <a:endParaRPr lang="ar-EG" sz="3400" dirty="0">
              <a:cs typeface="+mj-cs"/>
            </a:endParaRPr>
          </a:p>
        </p:txBody>
      </p:sp>
      <p:sp>
        <p:nvSpPr>
          <p:cNvPr id="5" name="Text Placeholder 4">
            <a:extLst>
              <a:ext uri="{FF2B5EF4-FFF2-40B4-BE49-F238E27FC236}">
                <a16:creationId xmlns:a16="http://schemas.microsoft.com/office/drawing/2014/main" id="{36478897-7126-4221-A9A7-E0D2A86ADCB0}"/>
              </a:ext>
            </a:extLst>
          </p:cNvPr>
          <p:cNvSpPr>
            <a:spLocks noGrp="1"/>
          </p:cNvSpPr>
          <p:nvPr>
            <p:ph type="body" sz="quarter" idx="12"/>
          </p:nvPr>
        </p:nvSpPr>
        <p:spPr>
          <a:xfrm>
            <a:off x="0" y="5044553"/>
            <a:ext cx="9144000" cy="918570"/>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agiac</a:t>
            </a:r>
            <a:r>
              <a:rPr lang="en-GB" dirty="0"/>
              <a:t> </a:t>
            </a:r>
            <a:r>
              <a:rPr lang="en-GB" dirty="0" err="1"/>
              <a:t>ekklyciac</a:t>
            </a:r>
            <a:r>
              <a:rPr lang="en-GB" dirty="0"/>
              <a:t> </a:t>
            </a:r>
            <a:r>
              <a:rPr lang="en-GB" dirty="0" err="1"/>
              <a:t>tautyc</a:t>
            </a:r>
            <a:r>
              <a:rPr lang="en-GB" dirty="0"/>
              <a:t> </a:t>
            </a:r>
            <a:r>
              <a:rPr lang="en-GB" dirty="0" err="1"/>
              <a:t>ke</a:t>
            </a:r>
            <a:r>
              <a:rPr lang="en-GB" dirty="0"/>
              <a:t> </a:t>
            </a:r>
            <a:r>
              <a:rPr lang="en-GB" dirty="0" err="1"/>
              <a:t>twn</a:t>
            </a:r>
            <a:r>
              <a:rPr lang="en-GB" dirty="0"/>
              <a:t> </a:t>
            </a:r>
            <a:r>
              <a:rPr lang="en-GB" dirty="0" err="1"/>
              <a:t>cun`eleucewn</a:t>
            </a:r>
            <a:r>
              <a:rPr lang="en-GB" dirty="0"/>
              <a:t> `</a:t>
            </a:r>
            <a:r>
              <a:rPr lang="en-GB" dirty="0" err="1"/>
              <a:t>ymwn</a:t>
            </a:r>
            <a:endParaRPr lang="en-GB" dirty="0"/>
          </a:p>
        </p:txBody>
      </p:sp>
    </p:spTree>
    <p:extLst>
      <p:ext uri="{BB962C8B-B14F-4D97-AF65-F5344CB8AC3E}">
        <p14:creationId xmlns:p14="http://schemas.microsoft.com/office/powerpoint/2010/main" val="2035536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a:xfrm>
            <a:off x="-1" y="4384489"/>
            <a:ext cx="9144000" cy="789655"/>
          </a:xfrm>
        </p:spPr>
        <p:txBody>
          <a:bodyPr>
            <a:noAutofit/>
          </a:bodyPr>
          <a:lstStyle/>
          <a:p>
            <a:r>
              <a:rPr lang="ar-EG" dirty="0"/>
              <a:t>السلام لك أيها الشهيد، السلام للانجيلى، </a:t>
            </a:r>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800" dirty="0"/>
              <a:t>شيريه ناك أوبي مارتيروس: شيريه بي إڤ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p:txBody>
          <a:bodyPr anchor="ctr"/>
          <a:lstStyle/>
          <a:p>
            <a:r>
              <a:rPr lang="pl-PL" sz="3800" dirty="0"/>
              <a:t>&lt;ere nak `w pimarturoc@ ,ere pi`eu`aggelictyc@</a:t>
            </a:r>
          </a:p>
        </p:txBody>
      </p:sp>
      <p:sp>
        <p:nvSpPr>
          <p:cNvPr id="9" name="Title 1">
            <a:hlinkClick r:id="rId3" action="ppaction://hlinksldjump"/>
            <a:extLst>
              <a:ext uri="{FF2B5EF4-FFF2-40B4-BE49-F238E27FC236}">
                <a16:creationId xmlns:a16="http://schemas.microsoft.com/office/drawing/2014/main" id="{57828D12-3659-4E2C-B72E-A05537B9390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226727509"/>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2856460658"/>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A872-FE65-47CC-86F7-F13343CC50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F37005-92FE-48E7-AD5F-13216131AB12}"/>
              </a:ext>
            </a:extLst>
          </p:cNvPr>
          <p:cNvSpPr>
            <a:spLocks noGrp="1"/>
          </p:cNvSpPr>
          <p:nvPr>
            <p:ph type="body" sz="quarter" idx="10"/>
          </p:nvPr>
        </p:nvSpPr>
        <p:spPr>
          <a:xfrm>
            <a:off x="0" y="4375929"/>
            <a:ext cx="9144000" cy="801756"/>
          </a:xfrm>
        </p:spPr>
        <p:txBody>
          <a:bodyPr/>
          <a:lstStyle/>
          <a:p>
            <a:r>
              <a:rPr lang="ar-SA" sz="4400" b="1" dirty="0">
                <a:cs typeface="+mj-cs"/>
              </a:rPr>
              <a:t>أعط أن تكون</a:t>
            </a:r>
            <a:r>
              <a:rPr lang="ar-EG" sz="4400" b="1" dirty="0">
                <a:cs typeface="+mj-cs"/>
              </a:rPr>
              <a:t> </a:t>
            </a:r>
            <a:r>
              <a:rPr lang="ar-SA" sz="4400" b="1" dirty="0">
                <a:cs typeface="+mj-cs"/>
              </a:rPr>
              <a:t>لنا بغير مانع ولا عائق</a:t>
            </a:r>
            <a:r>
              <a:rPr lang="ar-EG" sz="4400" dirty="0">
                <a:cs typeface="+mj-cs"/>
              </a:rPr>
              <a:t> </a:t>
            </a:r>
            <a:r>
              <a:rPr lang="ar-SA" sz="4400" b="1" dirty="0">
                <a:cs typeface="+mj-cs"/>
              </a:rPr>
              <a:t> </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0E5E89-3B16-4D84-80DA-B4851EF95D16}"/>
              </a:ext>
            </a:extLst>
          </p:cNvPr>
          <p:cNvSpPr>
            <a:spLocks noGrp="1"/>
          </p:cNvSpPr>
          <p:nvPr>
            <p:ph type="body" sz="quarter" idx="11"/>
          </p:nvPr>
        </p:nvSpPr>
        <p:spPr/>
        <p:txBody>
          <a:bodyPr/>
          <a:lstStyle/>
          <a:p>
            <a:r>
              <a:rPr lang="ar-SA" sz="4400" b="1" dirty="0">
                <a:cs typeface="+mj-cs"/>
              </a:rPr>
              <a:t>ميس إثرؤ شوبي نان إن أتئير كولين إن أتطاهنو </a:t>
            </a:r>
            <a:endParaRPr lang="ar-EG" sz="8000" dirty="0">
              <a:cs typeface="+mj-cs"/>
            </a:endParaRPr>
          </a:p>
        </p:txBody>
      </p:sp>
      <p:sp>
        <p:nvSpPr>
          <p:cNvPr id="5" name="Text Placeholder 4">
            <a:extLst>
              <a:ext uri="{FF2B5EF4-FFF2-40B4-BE49-F238E27FC236}">
                <a16:creationId xmlns:a16="http://schemas.microsoft.com/office/drawing/2014/main" id="{CC869F4A-7114-4F1D-81DB-9BBD11901CD0}"/>
              </a:ext>
            </a:extLst>
          </p:cNvPr>
          <p:cNvSpPr>
            <a:spLocks noGrp="1"/>
          </p:cNvSpPr>
          <p:nvPr>
            <p:ph type="body" sz="quarter" idx="12"/>
          </p:nvPr>
        </p:nvSpPr>
        <p:spPr>
          <a:xfrm>
            <a:off x="0" y="5207925"/>
            <a:ext cx="9144000" cy="801757"/>
          </a:xfrm>
        </p:spPr>
        <p:txBody>
          <a:bodyPr/>
          <a:lstStyle/>
          <a:p>
            <a:r>
              <a:rPr lang="en-GB" sz="4000" dirty="0" err="1"/>
              <a:t>Myic</a:t>
            </a:r>
            <a:r>
              <a:rPr lang="en-GB" sz="4000" dirty="0"/>
              <a:t> </a:t>
            </a:r>
            <a:r>
              <a:rPr lang="en-GB" sz="4000" dirty="0" err="1"/>
              <a:t>e;rouswpi</a:t>
            </a:r>
            <a:r>
              <a:rPr lang="en-GB" sz="4000" dirty="0"/>
              <a:t> nan `</a:t>
            </a:r>
            <a:r>
              <a:rPr lang="en-GB" sz="4000" dirty="0" err="1"/>
              <a:t>naterkwlin</a:t>
            </a:r>
            <a:r>
              <a:rPr lang="en-GB" sz="4000" dirty="0"/>
              <a:t> `</a:t>
            </a:r>
            <a:r>
              <a:rPr lang="en-GB" sz="4000" dirty="0" err="1"/>
              <a:t>nattahno</a:t>
            </a:r>
            <a:endParaRPr lang="en-GB" sz="4000" dirty="0"/>
          </a:p>
        </p:txBody>
      </p:sp>
    </p:spTree>
    <p:extLst>
      <p:ext uri="{BB962C8B-B14F-4D97-AF65-F5344CB8AC3E}">
        <p14:creationId xmlns:p14="http://schemas.microsoft.com/office/powerpoint/2010/main" val="230667622"/>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8112-0997-4020-ACA6-02C5A9D04D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7F77C3-16F8-47D2-9C8F-D0AF08BC6866}"/>
              </a:ext>
            </a:extLst>
          </p:cNvPr>
          <p:cNvSpPr>
            <a:spLocks noGrp="1"/>
          </p:cNvSpPr>
          <p:nvPr>
            <p:ph type="body" sz="quarter" idx="10"/>
          </p:nvPr>
        </p:nvSpPr>
        <p:spPr>
          <a:xfrm>
            <a:off x="0" y="4359275"/>
            <a:ext cx="9144000" cy="717550"/>
          </a:xfrm>
        </p:spPr>
        <p:txBody>
          <a:bodyPr/>
          <a:lstStyle/>
          <a:p>
            <a:r>
              <a:rPr lang="ar-SA" sz="4400" b="1" dirty="0">
                <a:cs typeface="+mj-cs"/>
              </a:rPr>
              <a:t>لنصنعها كمشيئتك المقدسة</a:t>
            </a:r>
            <a:r>
              <a:rPr lang="ar-EG" sz="4400" b="1" baseline="0" dirty="0">
                <a:cs typeface="+mj-cs"/>
              </a:rPr>
              <a:t> </a:t>
            </a:r>
            <a:r>
              <a:rPr lang="ar-SA" sz="4400" b="1" dirty="0">
                <a:cs typeface="+mj-cs"/>
              </a:rPr>
              <a:t>الطوباوية</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F797D4E-44EE-49DD-9709-E1A0E185743E}"/>
              </a:ext>
            </a:extLst>
          </p:cNvPr>
          <p:cNvSpPr>
            <a:spLocks noGrp="1"/>
          </p:cNvSpPr>
          <p:nvPr>
            <p:ph type="body" sz="quarter" idx="11"/>
          </p:nvPr>
        </p:nvSpPr>
        <p:spPr/>
        <p:txBody>
          <a:bodyPr/>
          <a:lstStyle/>
          <a:p>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p:txBody>
      </p:sp>
      <p:sp>
        <p:nvSpPr>
          <p:cNvPr id="5" name="Text Placeholder 4">
            <a:extLst>
              <a:ext uri="{FF2B5EF4-FFF2-40B4-BE49-F238E27FC236}">
                <a16:creationId xmlns:a16="http://schemas.microsoft.com/office/drawing/2014/main" id="{383B9425-35FC-4A9E-83AB-A06E6DA0AA39}"/>
              </a:ext>
            </a:extLst>
          </p:cNvPr>
          <p:cNvSpPr>
            <a:spLocks noGrp="1"/>
          </p:cNvSpPr>
          <p:nvPr>
            <p:ph type="body" sz="quarter" idx="12"/>
          </p:nvPr>
        </p:nvSpPr>
        <p:spPr>
          <a:xfrm>
            <a:off x="0" y="5076825"/>
            <a:ext cx="9144000" cy="932858"/>
          </a:xfrm>
        </p:spPr>
        <p:txBody>
          <a:bodyPr/>
          <a:lstStyle/>
          <a:p>
            <a:r>
              <a:rPr lang="en-GB" sz="3700" dirty="0"/>
              <a:t>e</a:t>
            </a:r>
            <a:r>
              <a:rPr lang="en-US" sz="3700" dirty="0"/>
              <a:t>;</a:t>
            </a:r>
            <a:r>
              <a:rPr lang="en-GB" sz="3700" dirty="0" err="1"/>
              <a:t>renaitou</a:t>
            </a:r>
            <a:r>
              <a:rPr lang="en-GB" sz="3700" dirty="0"/>
              <a:t> kata </a:t>
            </a:r>
            <a:r>
              <a:rPr lang="en-GB" sz="3700" dirty="0" err="1"/>
              <a:t>pekouws</a:t>
            </a:r>
            <a:r>
              <a:rPr lang="en-GB" sz="3700" dirty="0"/>
              <a:t> =e=;=u </a:t>
            </a:r>
            <a:r>
              <a:rPr lang="en-GB" sz="3700" dirty="0" err="1"/>
              <a:t>ouoh</a:t>
            </a:r>
            <a:r>
              <a:rPr lang="en-GB" sz="3700" dirty="0"/>
              <a:t> `</a:t>
            </a:r>
            <a:r>
              <a:rPr lang="en-GB" sz="3700" dirty="0" err="1"/>
              <a:t>mmakarion</a:t>
            </a:r>
            <a:endParaRPr lang="en-GB" sz="3700" dirty="0"/>
          </a:p>
        </p:txBody>
      </p:sp>
    </p:spTree>
    <p:extLst>
      <p:ext uri="{BB962C8B-B14F-4D97-AF65-F5344CB8AC3E}">
        <p14:creationId xmlns:p14="http://schemas.microsoft.com/office/powerpoint/2010/main" val="3979253495"/>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E4C3-FA58-488B-83D0-C544CB9137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A30540-6AB4-40A6-9AA2-CD47E4AD2689}"/>
              </a:ext>
            </a:extLst>
          </p:cNvPr>
          <p:cNvSpPr>
            <a:spLocks noGrp="1"/>
          </p:cNvSpPr>
          <p:nvPr>
            <p:ph type="body" sz="quarter" idx="10"/>
          </p:nvPr>
        </p:nvSpPr>
        <p:spPr>
          <a:xfrm>
            <a:off x="0" y="4332386"/>
            <a:ext cx="9144000" cy="828977"/>
          </a:xfrm>
        </p:spPr>
        <p:txBody>
          <a:bodyPr/>
          <a:lstStyle/>
          <a:p>
            <a:r>
              <a:rPr lang="ar-SA" sz="4800" b="1" dirty="0">
                <a:cs typeface="+mj-cs"/>
              </a:rPr>
              <a:t>بيوت صلاة بيوت طهارة بيوت بركة </a:t>
            </a:r>
            <a:endParaRPr lang="ar-EG" sz="9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D8D2B999-F91C-4847-AE39-C0CE2693AE80}"/>
              </a:ext>
            </a:extLst>
          </p:cNvPr>
          <p:cNvSpPr>
            <a:spLocks noGrp="1"/>
          </p:cNvSpPr>
          <p:nvPr>
            <p:ph type="body" sz="quarter" idx="11"/>
          </p:nvPr>
        </p:nvSpPr>
        <p:spPr/>
        <p:txBody>
          <a:bodyPr/>
          <a:lstStyle/>
          <a:p>
            <a:r>
              <a:rPr lang="ar-SA" sz="4400" b="1" dirty="0">
                <a:cs typeface="+mj-cs"/>
              </a:rPr>
              <a:t>هانئي إن إفكي هانئي ان أنطوفو هانئي إن إزمو</a:t>
            </a:r>
            <a:endParaRPr lang="ar-EG" sz="8000" dirty="0">
              <a:cs typeface="+mj-cs"/>
            </a:endParaRPr>
          </a:p>
        </p:txBody>
      </p:sp>
      <p:sp>
        <p:nvSpPr>
          <p:cNvPr id="5" name="Text Placeholder 4">
            <a:extLst>
              <a:ext uri="{FF2B5EF4-FFF2-40B4-BE49-F238E27FC236}">
                <a16:creationId xmlns:a16="http://schemas.microsoft.com/office/drawing/2014/main" id="{22C929C8-D1BE-478D-BA4F-2111BA6C3F58}"/>
              </a:ext>
            </a:extLst>
          </p:cNvPr>
          <p:cNvSpPr>
            <a:spLocks noGrp="1"/>
          </p:cNvSpPr>
          <p:nvPr>
            <p:ph type="body" sz="quarter" idx="12"/>
          </p:nvPr>
        </p:nvSpPr>
        <p:spPr>
          <a:xfrm>
            <a:off x="0" y="5180705"/>
            <a:ext cx="9144000" cy="828977"/>
          </a:xfrm>
        </p:spPr>
        <p:txBody>
          <a:bodyPr/>
          <a:lstStyle/>
          <a:p>
            <a:r>
              <a:rPr lang="en-GB" sz="4000" dirty="0" err="1"/>
              <a:t>Hanyi</a:t>
            </a:r>
            <a:r>
              <a:rPr lang="en-GB" sz="4000" dirty="0"/>
              <a:t> `</a:t>
            </a:r>
            <a:r>
              <a:rPr lang="en-GB" sz="4000" dirty="0" err="1"/>
              <a:t>neu,y</a:t>
            </a:r>
            <a:r>
              <a:rPr lang="en-GB" sz="4000" dirty="0"/>
              <a:t>@ </a:t>
            </a:r>
            <a:r>
              <a:rPr lang="en-GB" sz="4000" dirty="0" err="1"/>
              <a:t>hanyi</a:t>
            </a:r>
            <a:r>
              <a:rPr lang="en-GB" sz="4000" dirty="0"/>
              <a:t> `</a:t>
            </a:r>
            <a:r>
              <a:rPr lang="en-GB" sz="4000" dirty="0" err="1"/>
              <a:t>ntoubo</a:t>
            </a:r>
            <a:r>
              <a:rPr lang="en-GB" sz="4000" dirty="0"/>
              <a:t>@ </a:t>
            </a:r>
            <a:r>
              <a:rPr lang="en-GB" sz="4000" dirty="0" err="1"/>
              <a:t>hanyi</a:t>
            </a:r>
            <a:r>
              <a:rPr lang="en-GB" sz="4000" dirty="0"/>
              <a:t> `</a:t>
            </a:r>
            <a:r>
              <a:rPr lang="en-GB" sz="4000" dirty="0" err="1"/>
              <a:t>n`cmou</a:t>
            </a:r>
            <a:endParaRPr lang="en-GB" sz="4000" dirty="0"/>
          </a:p>
        </p:txBody>
      </p:sp>
    </p:spTree>
    <p:extLst>
      <p:ext uri="{BB962C8B-B14F-4D97-AF65-F5344CB8AC3E}">
        <p14:creationId xmlns:p14="http://schemas.microsoft.com/office/powerpoint/2010/main" val="515942712"/>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176B-3381-4E3A-94F0-7985B37693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20622D7-DBF3-4146-8DD4-3884439E9D72}"/>
              </a:ext>
            </a:extLst>
          </p:cNvPr>
          <p:cNvSpPr>
            <a:spLocks noGrp="1"/>
          </p:cNvSpPr>
          <p:nvPr>
            <p:ph type="body" sz="quarter" idx="10"/>
          </p:nvPr>
        </p:nvSpPr>
        <p:spPr/>
        <p:txBody>
          <a:bodyPr/>
          <a:lstStyle/>
          <a:p>
            <a:r>
              <a:rPr lang="ar-SA" sz="4000" b="1" dirty="0">
                <a:cs typeface="+mj-cs"/>
              </a:rPr>
              <a:t>أنعم بها علينا يا رب</a:t>
            </a:r>
            <a:r>
              <a:rPr lang="ar-EG" sz="4000" dirty="0">
                <a:cs typeface="+mj-cs"/>
              </a:rPr>
              <a:t> وعلى عبيدك الآتيين بعدنا إلى الأبد</a:t>
            </a:r>
          </a:p>
        </p:txBody>
      </p:sp>
      <p:sp>
        <p:nvSpPr>
          <p:cNvPr id="4" name="Text Placeholder 3">
            <a:extLst>
              <a:ext uri="{FF2B5EF4-FFF2-40B4-BE49-F238E27FC236}">
                <a16:creationId xmlns:a16="http://schemas.microsoft.com/office/drawing/2014/main" id="{CC4C6E89-B7AD-4CCF-A45E-B1FAF4943802}"/>
              </a:ext>
            </a:extLst>
          </p:cNvPr>
          <p:cNvSpPr>
            <a:spLocks noGrp="1"/>
          </p:cNvSpPr>
          <p:nvPr>
            <p:ph type="body" sz="quarter" idx="11"/>
          </p:nvPr>
        </p:nvSpPr>
        <p:spPr>
          <a:xfrm>
            <a:off x="0" y="5957047"/>
            <a:ext cx="9144000" cy="900953"/>
          </a:xfrm>
        </p:spPr>
        <p:txBody>
          <a:bodyPr/>
          <a:lstStyle/>
          <a:p>
            <a:r>
              <a:rPr lang="ar-SA" sz="3600" b="1" dirty="0">
                <a:cs typeface="+mj-cs"/>
              </a:rPr>
              <a:t>أريخاريزستي إمموؤو نان إبشويس</a:t>
            </a:r>
            <a:r>
              <a:rPr lang="ar-EG" dirty="0">
                <a:cs typeface="+mj-cs"/>
              </a:rPr>
              <a:t> نيم بيك إيفي أيك إثنو مينين سون شا إينيه</a:t>
            </a:r>
          </a:p>
        </p:txBody>
      </p:sp>
      <p:sp>
        <p:nvSpPr>
          <p:cNvPr id="5" name="Text Placeholder 4">
            <a:extLst>
              <a:ext uri="{FF2B5EF4-FFF2-40B4-BE49-F238E27FC236}">
                <a16:creationId xmlns:a16="http://schemas.microsoft.com/office/drawing/2014/main" id="{CE5F6636-1027-40D5-9398-54BED07CA51E}"/>
              </a:ext>
            </a:extLst>
          </p:cNvPr>
          <p:cNvSpPr>
            <a:spLocks noGrp="1"/>
          </p:cNvSpPr>
          <p:nvPr>
            <p:ph type="body" sz="quarter" idx="12"/>
          </p:nvPr>
        </p:nvSpPr>
        <p:spPr>
          <a:xfrm>
            <a:off x="0" y="5035649"/>
            <a:ext cx="9144000" cy="921398"/>
          </a:xfrm>
        </p:spPr>
        <p:txBody>
          <a:bodyPr/>
          <a:lstStyle/>
          <a:p>
            <a:pPr>
              <a:lnSpc>
                <a:spcPct val="80000"/>
              </a:lnSpc>
              <a:spcBef>
                <a:spcPts val="0"/>
              </a:spcBef>
            </a:pPr>
            <a:r>
              <a:rPr lang="pt-BR" dirty="0"/>
              <a:t>Ari,arizec;e `mmwou nan `P=oc nem nek`ebiaik</a:t>
            </a:r>
            <a:r>
              <a:rPr lang="en-US" dirty="0"/>
              <a:t> </a:t>
            </a:r>
            <a:r>
              <a:rPr lang="pt-BR" dirty="0"/>
              <a:t>e;nyou menencwn sa `eneh.</a:t>
            </a:r>
          </a:p>
        </p:txBody>
      </p:sp>
    </p:spTree>
    <p:extLst>
      <p:ext uri="{BB962C8B-B14F-4D97-AF65-F5344CB8AC3E}">
        <p14:creationId xmlns:p14="http://schemas.microsoft.com/office/powerpoint/2010/main" val="2600118129"/>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DCED-3B24-442C-B16D-A4BC275E93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C03373-40C5-40D4-BE8F-02F7F04163EE}"/>
              </a:ext>
            </a:extLst>
          </p:cNvPr>
          <p:cNvSpPr>
            <a:spLocks noGrp="1"/>
          </p:cNvSpPr>
          <p:nvPr>
            <p:ph type="body" sz="quarter" idx="10"/>
          </p:nvPr>
        </p:nvSpPr>
        <p:spPr>
          <a:xfrm>
            <a:off x="0" y="4345833"/>
            <a:ext cx="9144000" cy="703262"/>
          </a:xfrm>
        </p:spPr>
        <p:txBody>
          <a:bodyPr/>
          <a:lstStyle/>
          <a:p>
            <a:r>
              <a:rPr lang="ar-EG" sz="4400" dirty="0"/>
              <a:t>عبادة الأوثان بالكمال إقلعها من العالم</a:t>
            </a:r>
          </a:p>
        </p:txBody>
      </p:sp>
      <p:sp>
        <p:nvSpPr>
          <p:cNvPr id="4" name="Text Placeholder 3">
            <a:extLst>
              <a:ext uri="{FF2B5EF4-FFF2-40B4-BE49-F238E27FC236}">
                <a16:creationId xmlns:a16="http://schemas.microsoft.com/office/drawing/2014/main" id="{DBE91D70-6A6B-43EF-A909-D9ED4E9C67C0}"/>
              </a:ext>
            </a:extLst>
          </p:cNvPr>
          <p:cNvSpPr>
            <a:spLocks noGrp="1"/>
          </p:cNvSpPr>
          <p:nvPr>
            <p:ph type="body" sz="quarter" idx="11"/>
          </p:nvPr>
        </p:nvSpPr>
        <p:spPr>
          <a:xfrm>
            <a:off x="-1" y="6154738"/>
            <a:ext cx="9144001" cy="703262"/>
          </a:xfrm>
        </p:spPr>
        <p:txBody>
          <a:bodyPr/>
          <a:lstStyle/>
          <a:p>
            <a:r>
              <a:rPr lang="ar-EG" sz="3200" b="1" kern="1200" dirty="0">
                <a:solidFill>
                  <a:schemeClr val="lt1"/>
                </a:solidFill>
                <a:latin typeface="+mn-lt"/>
                <a:ea typeface="+mn-ea"/>
                <a:cs typeface="+mj-cs"/>
              </a:rPr>
              <a:t>تيميت شامشيه إيذولون خين أوجوك فوجس إي</a:t>
            </a:r>
            <a:r>
              <a:rPr lang="ar-EG" sz="3200" dirty="0">
                <a:solidFill>
                  <a:schemeClr val="lt1"/>
                </a:solidFill>
                <a:cs typeface="+mj-cs"/>
              </a:rPr>
              <a:t>ـ</a:t>
            </a:r>
            <a:r>
              <a:rPr lang="ar-EG" sz="3200" b="1" kern="1200" dirty="0">
                <a:solidFill>
                  <a:schemeClr val="lt1"/>
                </a:solidFill>
                <a:latin typeface="+mn-lt"/>
                <a:ea typeface="+mn-ea"/>
                <a:cs typeface="+mj-cs"/>
              </a:rPr>
              <a:t>ﭬول خين بي كوزموس </a:t>
            </a:r>
            <a:endParaRPr lang="ar-EG" sz="6000" dirty="0">
              <a:cs typeface="+mj-cs"/>
            </a:endParaRPr>
          </a:p>
        </p:txBody>
      </p:sp>
      <p:sp>
        <p:nvSpPr>
          <p:cNvPr id="5" name="Text Placeholder 4">
            <a:extLst>
              <a:ext uri="{FF2B5EF4-FFF2-40B4-BE49-F238E27FC236}">
                <a16:creationId xmlns:a16="http://schemas.microsoft.com/office/drawing/2014/main" id="{ED62A547-3EAF-409B-932E-E37769C6735C}"/>
              </a:ext>
            </a:extLst>
          </p:cNvPr>
          <p:cNvSpPr>
            <a:spLocks noGrp="1"/>
          </p:cNvSpPr>
          <p:nvPr>
            <p:ph type="body" sz="quarter" idx="12"/>
          </p:nvPr>
        </p:nvSpPr>
        <p:spPr>
          <a:xfrm>
            <a:off x="0" y="5049095"/>
            <a:ext cx="9144000" cy="1105642"/>
          </a:xfrm>
        </p:spPr>
        <p:txBody>
          <a:bodyPr/>
          <a:lstStyle/>
          <a:p>
            <a:r>
              <a:rPr lang="en-US" sz="4000" dirty="0"/>
              <a:t>}</a:t>
            </a:r>
            <a:r>
              <a:rPr lang="en-GB" sz="4000" dirty="0" err="1"/>
              <a:t>metsamse</a:t>
            </a:r>
            <a:r>
              <a:rPr lang="en-GB" sz="4000" dirty="0"/>
              <a:t> `</a:t>
            </a:r>
            <a:r>
              <a:rPr lang="en-GB" sz="4000" dirty="0" err="1"/>
              <a:t>idwlon</a:t>
            </a:r>
            <a:r>
              <a:rPr lang="en-GB" sz="4000" dirty="0"/>
              <a:t> </a:t>
            </a:r>
            <a:r>
              <a:rPr lang="en-GB" sz="4000" dirty="0" err="1"/>
              <a:t>qen</a:t>
            </a:r>
            <a:r>
              <a:rPr lang="en-GB" sz="4000" dirty="0"/>
              <a:t> </a:t>
            </a:r>
            <a:r>
              <a:rPr lang="en-GB" sz="4000" dirty="0" err="1"/>
              <a:t>oujwk</a:t>
            </a:r>
            <a:r>
              <a:rPr lang="en-GB" sz="4000" dirty="0"/>
              <a:t> </a:t>
            </a:r>
            <a:r>
              <a:rPr lang="en-GB" sz="4000" dirty="0" err="1"/>
              <a:t>fojc</a:t>
            </a:r>
            <a:r>
              <a:rPr lang="en-GB" sz="4000" dirty="0"/>
              <a:t> `</a:t>
            </a:r>
            <a:r>
              <a:rPr lang="en-GB" sz="4000" dirty="0" err="1"/>
              <a:t>ebol</a:t>
            </a:r>
            <a:r>
              <a:rPr lang="en-GB" sz="4000" dirty="0"/>
              <a:t> </a:t>
            </a:r>
            <a:r>
              <a:rPr lang="en-GB" sz="4000" dirty="0" err="1"/>
              <a:t>qen</a:t>
            </a:r>
            <a:r>
              <a:rPr lang="en-GB" sz="4000" dirty="0"/>
              <a:t> </a:t>
            </a:r>
            <a:r>
              <a:rPr lang="en-GB" sz="4000" dirty="0" err="1"/>
              <a:t>pikocmoc</a:t>
            </a:r>
            <a:endParaRPr lang="en-GB" sz="4000" dirty="0"/>
          </a:p>
        </p:txBody>
      </p:sp>
    </p:spTree>
    <p:extLst>
      <p:ext uri="{BB962C8B-B14F-4D97-AF65-F5344CB8AC3E}">
        <p14:creationId xmlns:p14="http://schemas.microsoft.com/office/powerpoint/2010/main" val="1771777274"/>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E972-5D2A-4A9E-9401-C4C7F999B6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612978-ED39-49C1-9B9E-3CFAB0D39950}"/>
              </a:ext>
            </a:extLst>
          </p:cNvPr>
          <p:cNvSpPr>
            <a:spLocks noGrp="1"/>
          </p:cNvSpPr>
          <p:nvPr>
            <p:ph type="body" sz="quarter" idx="10"/>
          </p:nvPr>
        </p:nvSpPr>
        <p:spPr>
          <a:xfrm>
            <a:off x="0" y="4357688"/>
            <a:ext cx="9144000" cy="751741"/>
          </a:xfrm>
        </p:spPr>
        <p:txBody>
          <a:bodyPr/>
          <a:lstStyle/>
          <a:p>
            <a:r>
              <a:rPr lang="ar-EG" sz="4400" dirty="0"/>
              <a:t>الشيطان وكل قواته الشريرة</a:t>
            </a:r>
          </a:p>
        </p:txBody>
      </p:sp>
      <p:sp>
        <p:nvSpPr>
          <p:cNvPr id="4" name="Text Placeholder 3">
            <a:extLst>
              <a:ext uri="{FF2B5EF4-FFF2-40B4-BE49-F238E27FC236}">
                <a16:creationId xmlns:a16="http://schemas.microsoft.com/office/drawing/2014/main" id="{29629F4B-73E7-4200-B30E-BDFBDDC81F18}"/>
              </a:ext>
            </a:extLst>
          </p:cNvPr>
          <p:cNvSpPr>
            <a:spLocks noGrp="1"/>
          </p:cNvSpPr>
          <p:nvPr>
            <p:ph type="body" sz="quarter" idx="11"/>
          </p:nvPr>
        </p:nvSpPr>
        <p:spPr/>
        <p:txBody>
          <a:bodyPr/>
          <a:lstStyle/>
          <a:p>
            <a:r>
              <a:rPr lang="ar-EG" sz="4400" b="1" kern="1200" dirty="0">
                <a:solidFill>
                  <a:schemeClr val="lt1"/>
                </a:solidFill>
                <a:latin typeface="+mn-lt"/>
                <a:ea typeface="+mn-ea"/>
                <a:cs typeface="+mn-cs"/>
              </a:rPr>
              <a:t>إبساتاناس نيم جوم ني</a:t>
            </a:r>
            <a:r>
              <a:rPr lang="ar-EG" sz="4400" dirty="0">
                <a:solidFill>
                  <a:schemeClr val="lt1"/>
                </a:solidFill>
              </a:rPr>
              <a:t>ـ</a:t>
            </a:r>
            <a:r>
              <a:rPr lang="ar-EG" sz="4400" b="1" kern="1200" dirty="0">
                <a:solidFill>
                  <a:schemeClr val="lt1"/>
                </a:solidFill>
                <a:latin typeface="+mn-lt"/>
                <a:ea typeface="+mn-ea"/>
                <a:cs typeface="+mn-cs"/>
              </a:rPr>
              <a:t>ﭬين إتهوؤ إنتاف </a:t>
            </a:r>
            <a:endParaRPr lang="ar-EG" sz="8000" dirty="0"/>
          </a:p>
        </p:txBody>
      </p:sp>
      <p:sp>
        <p:nvSpPr>
          <p:cNvPr id="5" name="Text Placeholder 4">
            <a:extLst>
              <a:ext uri="{FF2B5EF4-FFF2-40B4-BE49-F238E27FC236}">
                <a16:creationId xmlns:a16="http://schemas.microsoft.com/office/drawing/2014/main" id="{00D56CBC-424E-4B95-ACE4-C3656A28183D}"/>
              </a:ext>
            </a:extLst>
          </p:cNvPr>
          <p:cNvSpPr>
            <a:spLocks noGrp="1"/>
          </p:cNvSpPr>
          <p:nvPr>
            <p:ph type="body" sz="quarter" idx="12"/>
          </p:nvPr>
        </p:nvSpPr>
        <p:spPr>
          <a:xfrm>
            <a:off x="0" y="5109430"/>
            <a:ext cx="9144000" cy="946814"/>
          </a:xfrm>
        </p:spPr>
        <p:txBody>
          <a:bodyPr/>
          <a:lstStyle/>
          <a:p>
            <a:r>
              <a:rPr lang="en-GB" sz="4400" dirty="0" err="1"/>
              <a:t>Pcatanac</a:t>
            </a:r>
            <a:r>
              <a:rPr lang="en-GB" sz="4400" dirty="0"/>
              <a:t> </a:t>
            </a:r>
            <a:r>
              <a:rPr lang="en-GB" sz="4400" dirty="0" err="1"/>
              <a:t>nem</a:t>
            </a:r>
            <a:r>
              <a:rPr lang="en-GB" sz="4400" dirty="0"/>
              <a:t> </a:t>
            </a:r>
            <a:r>
              <a:rPr lang="en-GB" sz="4400" dirty="0" err="1"/>
              <a:t>jom</a:t>
            </a:r>
            <a:r>
              <a:rPr lang="en-GB" sz="4400" dirty="0"/>
              <a:t> </a:t>
            </a:r>
            <a:r>
              <a:rPr lang="en-GB" sz="4400" dirty="0" err="1"/>
              <a:t>niben</a:t>
            </a:r>
            <a:r>
              <a:rPr lang="en-GB" sz="4400" dirty="0"/>
              <a:t> </a:t>
            </a:r>
            <a:r>
              <a:rPr lang="en-GB" sz="4400" dirty="0" err="1"/>
              <a:t>ethwou</a:t>
            </a:r>
            <a:r>
              <a:rPr lang="en-GB" sz="4400" dirty="0"/>
              <a:t> `</a:t>
            </a:r>
            <a:r>
              <a:rPr lang="en-GB" sz="4400" dirty="0" err="1"/>
              <a:t>ntaf</a:t>
            </a:r>
            <a:endParaRPr lang="en-GB" sz="4400" dirty="0"/>
          </a:p>
        </p:txBody>
      </p:sp>
    </p:spTree>
    <p:extLst>
      <p:ext uri="{BB962C8B-B14F-4D97-AF65-F5344CB8AC3E}">
        <p14:creationId xmlns:p14="http://schemas.microsoft.com/office/powerpoint/2010/main" val="889266185"/>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CFF3-9EBD-4614-99F2-9016ADBAEE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4440EA-0B19-452B-A71E-CA3585BBC1D8}"/>
              </a:ext>
            </a:extLst>
          </p:cNvPr>
          <p:cNvSpPr>
            <a:spLocks noGrp="1"/>
          </p:cNvSpPr>
          <p:nvPr>
            <p:ph type="body" sz="quarter" idx="10"/>
          </p:nvPr>
        </p:nvSpPr>
        <p:spPr>
          <a:xfrm>
            <a:off x="0" y="4352925"/>
            <a:ext cx="9144000" cy="776288"/>
          </a:xfrm>
        </p:spPr>
        <p:txBody>
          <a:bodyPr/>
          <a:lstStyle/>
          <a:p>
            <a:r>
              <a:rPr lang="ar-EG" sz="4400" dirty="0"/>
              <a:t>اسحقهم وأذلهم تحت أقدامنا سريعا.</a:t>
            </a:r>
          </a:p>
        </p:txBody>
      </p:sp>
      <p:sp>
        <p:nvSpPr>
          <p:cNvPr id="4" name="Text Placeholder 3">
            <a:extLst>
              <a:ext uri="{FF2B5EF4-FFF2-40B4-BE49-F238E27FC236}">
                <a16:creationId xmlns:a16="http://schemas.microsoft.com/office/drawing/2014/main" id="{B90F0AD4-61D5-4C44-B4D5-9D4A8F75D60A}"/>
              </a:ext>
            </a:extLst>
          </p:cNvPr>
          <p:cNvSpPr>
            <a:spLocks noGrp="1"/>
          </p:cNvSpPr>
          <p:nvPr>
            <p:ph type="body" sz="quarter" idx="11"/>
          </p:nvPr>
        </p:nvSpPr>
        <p:spPr>
          <a:xfrm>
            <a:off x="0" y="6104965"/>
            <a:ext cx="9144000" cy="753035"/>
          </a:xfrm>
        </p:spPr>
        <p:txBody>
          <a:bodyPr/>
          <a:lstStyle/>
          <a:p>
            <a:r>
              <a:rPr lang="ar-EG" sz="3600" b="1" kern="1200" dirty="0">
                <a:solidFill>
                  <a:schemeClr val="lt1"/>
                </a:solidFill>
                <a:latin typeface="+mn-lt"/>
                <a:ea typeface="+mn-ea"/>
                <a:cs typeface="+mj-cs"/>
              </a:rPr>
              <a:t>خيم خوموؤ اووه ماثوﭬيوؤ : سابيسيت أننين تشالاج إنكوليم .</a:t>
            </a:r>
            <a:endParaRPr lang="ar-EG" sz="6600" dirty="0">
              <a:cs typeface="+mj-cs"/>
            </a:endParaRPr>
          </a:p>
        </p:txBody>
      </p:sp>
      <p:sp>
        <p:nvSpPr>
          <p:cNvPr id="5" name="Text Placeholder 4">
            <a:extLst>
              <a:ext uri="{FF2B5EF4-FFF2-40B4-BE49-F238E27FC236}">
                <a16:creationId xmlns:a16="http://schemas.microsoft.com/office/drawing/2014/main" id="{382EB439-8D10-4E05-B21D-42EEB0E16B29}"/>
              </a:ext>
            </a:extLst>
          </p:cNvPr>
          <p:cNvSpPr>
            <a:spLocks noGrp="1"/>
          </p:cNvSpPr>
          <p:nvPr>
            <p:ph type="body" sz="quarter" idx="12"/>
          </p:nvPr>
        </p:nvSpPr>
        <p:spPr>
          <a:xfrm>
            <a:off x="0" y="5129213"/>
            <a:ext cx="9144000" cy="975752"/>
          </a:xfrm>
        </p:spPr>
        <p:txBody>
          <a:bodyPr/>
          <a:lstStyle/>
          <a:p>
            <a:r>
              <a:rPr lang="en-GB" sz="4000" dirty="0" err="1"/>
              <a:t>qemqwmou</a:t>
            </a:r>
            <a:r>
              <a:rPr lang="en-GB" sz="4000" dirty="0"/>
              <a:t> </a:t>
            </a:r>
            <a:r>
              <a:rPr lang="en-GB" sz="4000" dirty="0" err="1"/>
              <a:t>ouoh</a:t>
            </a:r>
            <a:r>
              <a:rPr lang="en-GB" sz="4000" dirty="0"/>
              <a:t> </a:t>
            </a:r>
            <a:r>
              <a:rPr lang="en-GB" sz="4000" dirty="0" err="1"/>
              <a:t>ma;ebi`wou</a:t>
            </a:r>
            <a:r>
              <a:rPr lang="en-GB" sz="4000" dirty="0"/>
              <a:t>@ </a:t>
            </a:r>
            <a:r>
              <a:rPr lang="en-GB" sz="4000" dirty="0" err="1"/>
              <a:t>capecyt</a:t>
            </a:r>
            <a:r>
              <a:rPr lang="en-GB" sz="4000" dirty="0"/>
              <a:t> `</a:t>
            </a:r>
            <a:r>
              <a:rPr lang="en-GB" sz="4000" dirty="0" err="1"/>
              <a:t>nnen</a:t>
            </a:r>
            <a:r>
              <a:rPr lang="en-GB" sz="4000" dirty="0"/>
              <a:t>[</a:t>
            </a:r>
            <a:r>
              <a:rPr lang="en-GB" sz="4000" dirty="0" err="1"/>
              <a:t>alauj</a:t>
            </a:r>
            <a:r>
              <a:rPr lang="en-GB" sz="4000" dirty="0"/>
              <a:t> `</a:t>
            </a:r>
            <a:r>
              <a:rPr lang="en-GB" sz="4000" dirty="0" err="1"/>
              <a:t>n,wlem</a:t>
            </a:r>
            <a:r>
              <a:rPr lang="en-GB" sz="4000" dirty="0"/>
              <a:t>.</a:t>
            </a:r>
          </a:p>
        </p:txBody>
      </p:sp>
    </p:spTree>
    <p:extLst>
      <p:ext uri="{BB962C8B-B14F-4D97-AF65-F5344CB8AC3E}">
        <p14:creationId xmlns:p14="http://schemas.microsoft.com/office/powerpoint/2010/main" val="3886995301"/>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5EF6-34E1-4B63-AEBE-287143E447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D170B5-2D10-4829-9522-2ED18B98FF9C}"/>
              </a:ext>
            </a:extLst>
          </p:cNvPr>
          <p:cNvSpPr>
            <a:spLocks noGrp="1"/>
          </p:cNvSpPr>
          <p:nvPr>
            <p:ph type="body" sz="quarter" idx="10"/>
          </p:nvPr>
        </p:nvSpPr>
        <p:spPr>
          <a:xfrm>
            <a:off x="0" y="4370294"/>
            <a:ext cx="9144000" cy="743200"/>
          </a:xfrm>
        </p:spPr>
        <p:txBody>
          <a:bodyPr/>
          <a:lstStyle/>
          <a:p>
            <a:r>
              <a:rPr lang="ar-EG" sz="4800" dirty="0"/>
              <a:t>ولينقضي إفتراق فساد البدع </a:t>
            </a:r>
          </a:p>
        </p:txBody>
      </p:sp>
      <p:sp>
        <p:nvSpPr>
          <p:cNvPr id="4" name="Text Placeholder 3">
            <a:extLst>
              <a:ext uri="{FF2B5EF4-FFF2-40B4-BE49-F238E27FC236}">
                <a16:creationId xmlns:a16="http://schemas.microsoft.com/office/drawing/2014/main" id="{1800C6DB-89D4-4197-8E33-1F977A377A2C}"/>
              </a:ext>
            </a:extLst>
          </p:cNvPr>
          <p:cNvSpPr>
            <a:spLocks noGrp="1"/>
          </p:cNvSpPr>
          <p:nvPr>
            <p:ph type="body" sz="quarter" idx="11"/>
          </p:nvPr>
        </p:nvSpPr>
        <p:spPr/>
        <p:txBody>
          <a:bodyPr/>
          <a:lstStyle/>
          <a:p>
            <a:r>
              <a:rPr lang="ar-EG" dirty="0"/>
              <a:t>ماروكين إنﭽيه نيفورج إم إبطاكو إنتيه ني هيريسيس</a:t>
            </a:r>
          </a:p>
        </p:txBody>
      </p:sp>
      <p:sp>
        <p:nvSpPr>
          <p:cNvPr id="5" name="Text Placeholder 4">
            <a:extLst>
              <a:ext uri="{FF2B5EF4-FFF2-40B4-BE49-F238E27FC236}">
                <a16:creationId xmlns:a16="http://schemas.microsoft.com/office/drawing/2014/main" id="{A07714DB-7310-4109-8910-324000A61C26}"/>
              </a:ext>
            </a:extLst>
          </p:cNvPr>
          <p:cNvSpPr>
            <a:spLocks noGrp="1"/>
          </p:cNvSpPr>
          <p:nvPr>
            <p:ph type="body" sz="quarter" idx="12"/>
          </p:nvPr>
        </p:nvSpPr>
        <p:spPr>
          <a:xfrm>
            <a:off x="0" y="5136775"/>
            <a:ext cx="9144000" cy="896187"/>
          </a:xfrm>
        </p:spPr>
        <p:txBody>
          <a:bodyPr/>
          <a:lstStyle/>
          <a:p>
            <a:r>
              <a:rPr lang="en-GB" dirty="0" err="1"/>
              <a:t>maroukyn</a:t>
            </a:r>
            <a:r>
              <a:rPr lang="en-GB" dirty="0"/>
              <a:t> `</a:t>
            </a:r>
            <a:r>
              <a:rPr lang="en-GB" dirty="0" err="1"/>
              <a:t>nje</a:t>
            </a:r>
            <a:r>
              <a:rPr lang="en-GB" dirty="0"/>
              <a:t> </a:t>
            </a:r>
            <a:r>
              <a:rPr lang="en-GB" dirty="0" err="1"/>
              <a:t>nivwrj</a:t>
            </a:r>
            <a:r>
              <a:rPr lang="en-GB" dirty="0"/>
              <a:t> `</a:t>
            </a:r>
            <a:r>
              <a:rPr lang="en-GB" dirty="0" err="1"/>
              <a:t>m`ptako</a:t>
            </a:r>
            <a:r>
              <a:rPr lang="en-GB" dirty="0"/>
              <a:t> `</a:t>
            </a:r>
            <a:r>
              <a:rPr lang="en-GB" dirty="0" err="1"/>
              <a:t>nte</a:t>
            </a:r>
            <a:r>
              <a:rPr lang="en-GB" dirty="0"/>
              <a:t> </a:t>
            </a:r>
            <a:r>
              <a:rPr lang="en-GB" dirty="0" err="1"/>
              <a:t>niherecic</a:t>
            </a:r>
            <a:r>
              <a:rPr lang="en-GB" dirty="0"/>
              <a:t>.</a:t>
            </a:r>
          </a:p>
        </p:txBody>
      </p:sp>
    </p:spTree>
    <p:extLst>
      <p:ext uri="{BB962C8B-B14F-4D97-AF65-F5344CB8AC3E}">
        <p14:creationId xmlns:p14="http://schemas.microsoft.com/office/powerpoint/2010/main" val="3891952245"/>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BF81-BA53-491B-8B0D-9866C1CD78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6FE561-6D02-4F58-A9D3-AB2B70C7309C}"/>
              </a:ext>
            </a:extLst>
          </p:cNvPr>
          <p:cNvSpPr>
            <a:spLocks noGrp="1"/>
          </p:cNvSpPr>
          <p:nvPr>
            <p:ph type="body" sz="quarter" idx="10"/>
          </p:nvPr>
        </p:nvSpPr>
        <p:spPr>
          <a:xfrm>
            <a:off x="0" y="4370293"/>
            <a:ext cx="9144000" cy="665355"/>
          </a:xfrm>
        </p:spPr>
        <p:txBody>
          <a:bodyPr/>
          <a:lstStyle/>
          <a:p>
            <a:r>
              <a:rPr lang="ar-SA" sz="3800" b="1" dirty="0">
                <a:cs typeface="+mj-cs"/>
              </a:rPr>
              <a:t>أعداء كنيستك المقدسة يارب</a:t>
            </a:r>
            <a:r>
              <a:rPr lang="ar-EG" sz="3800" dirty="0">
                <a:cs typeface="+mj-cs"/>
              </a:rPr>
              <a:t>،</a:t>
            </a:r>
            <a:r>
              <a:rPr lang="ar-SA" sz="3800" b="1" dirty="0">
                <a:cs typeface="+mj-cs"/>
              </a:rPr>
              <a:t> مثل كل زمان والآن</a:t>
            </a:r>
            <a:r>
              <a:rPr lang="ar-EG" sz="3800" b="1" dirty="0">
                <a:cs typeface="+mj-cs"/>
              </a:rPr>
              <a:t>،</a:t>
            </a:r>
            <a:r>
              <a:rPr lang="ar-SA" sz="3800" b="1" dirty="0">
                <a:cs typeface="+mj-cs"/>
              </a:rPr>
              <a:t> أذلهم</a:t>
            </a:r>
            <a:r>
              <a:rPr lang="ar-EG" sz="3800" b="1" dirty="0">
                <a:cs typeface="+mj-cs"/>
              </a:rPr>
              <a:t>.</a:t>
            </a:r>
            <a:endParaRPr lang="ar-SA" sz="3800" b="1" dirty="0">
              <a:cs typeface="+mj-cs"/>
            </a:endParaRPr>
          </a:p>
        </p:txBody>
      </p:sp>
      <p:sp>
        <p:nvSpPr>
          <p:cNvPr id="4" name="Text Placeholder 3">
            <a:extLst>
              <a:ext uri="{FF2B5EF4-FFF2-40B4-BE49-F238E27FC236}">
                <a16:creationId xmlns:a16="http://schemas.microsoft.com/office/drawing/2014/main" id="{0C41477C-805E-49AC-A7E2-6247C39357D2}"/>
              </a:ext>
            </a:extLst>
          </p:cNvPr>
          <p:cNvSpPr>
            <a:spLocks noGrp="1"/>
          </p:cNvSpPr>
          <p:nvPr>
            <p:ph type="body" sz="quarter" idx="11"/>
          </p:nvPr>
        </p:nvSpPr>
        <p:spPr>
          <a:xfrm>
            <a:off x="0" y="6009683"/>
            <a:ext cx="9144000" cy="848317"/>
          </a:xfrm>
        </p:spPr>
        <p:txBody>
          <a:bodyPr/>
          <a:lstStyle/>
          <a:p>
            <a:r>
              <a:rPr lang="ar-EG" sz="3200" b="1" kern="1200" dirty="0">
                <a:solidFill>
                  <a:schemeClr val="lt1"/>
                </a:solidFill>
                <a:latin typeface="+mn-lt"/>
                <a:ea typeface="+mn-ea"/>
                <a:cs typeface="+mj-cs"/>
              </a:rPr>
              <a:t>ني جاﭽ</a:t>
            </a:r>
            <a:r>
              <a:rPr lang="ar-EG" sz="3200" dirty="0">
                <a:solidFill>
                  <a:schemeClr val="lt1"/>
                </a:solidFill>
                <a:cs typeface="+mj-cs"/>
              </a:rPr>
              <a:t>ـ</a:t>
            </a:r>
            <a:r>
              <a:rPr lang="ar-EG" sz="3200" b="1" kern="1200" dirty="0">
                <a:solidFill>
                  <a:schemeClr val="lt1"/>
                </a:solidFill>
                <a:latin typeface="+mn-lt"/>
                <a:ea typeface="+mn-ea"/>
                <a:cs typeface="+mj-cs"/>
              </a:rPr>
              <a:t>ي إنتيه تيك إكليسيا إثؤواب إبتشويس إم إفريتي إنسيو نيفين نيم تينو ماثيفيوؤ </a:t>
            </a:r>
            <a:endParaRPr lang="ar-EG" sz="3200" dirty="0">
              <a:cs typeface="+mj-cs"/>
            </a:endParaRPr>
          </a:p>
        </p:txBody>
      </p:sp>
      <p:sp>
        <p:nvSpPr>
          <p:cNvPr id="5" name="Text Placeholder 4">
            <a:extLst>
              <a:ext uri="{FF2B5EF4-FFF2-40B4-BE49-F238E27FC236}">
                <a16:creationId xmlns:a16="http://schemas.microsoft.com/office/drawing/2014/main" id="{0D3057BE-80A9-414F-AAE5-86F1E5141874}"/>
              </a:ext>
            </a:extLst>
          </p:cNvPr>
          <p:cNvSpPr>
            <a:spLocks noGrp="1"/>
          </p:cNvSpPr>
          <p:nvPr>
            <p:ph type="body" sz="quarter" idx="12"/>
          </p:nvPr>
        </p:nvSpPr>
        <p:spPr>
          <a:xfrm>
            <a:off x="0" y="5035649"/>
            <a:ext cx="9144000" cy="974034"/>
          </a:xfrm>
        </p:spPr>
        <p:txBody>
          <a:bodyPr/>
          <a:lstStyle/>
          <a:p>
            <a:r>
              <a:rPr lang="en-GB" dirty="0" err="1"/>
              <a:t>Nijaji</a:t>
            </a:r>
            <a:r>
              <a:rPr lang="en-GB" dirty="0"/>
              <a:t> `</a:t>
            </a:r>
            <a:r>
              <a:rPr lang="en-GB" dirty="0" err="1"/>
              <a:t>nte</a:t>
            </a:r>
            <a:r>
              <a:rPr lang="en-GB" dirty="0"/>
              <a:t> </a:t>
            </a:r>
            <a:r>
              <a:rPr lang="en-GB" dirty="0" err="1"/>
              <a:t>tekek`klycia</a:t>
            </a:r>
            <a:r>
              <a:rPr lang="en-GB" dirty="0"/>
              <a:t> =e=;=u `P</a:t>
            </a:r>
            <a:r>
              <a:rPr lang="en-US" dirty="0"/>
              <a:t>=o=c@ </a:t>
            </a:r>
            <a:r>
              <a:rPr lang="en-US" dirty="0" err="1"/>
              <a:t>m`vry</a:t>
            </a:r>
            <a:r>
              <a:rPr lang="en-US" dirty="0"/>
              <a:t>] `</a:t>
            </a:r>
            <a:r>
              <a:rPr lang="en-US" dirty="0" err="1"/>
              <a:t>ncyou</a:t>
            </a:r>
            <a:r>
              <a:rPr lang="en-US" dirty="0"/>
              <a:t> </a:t>
            </a:r>
            <a:r>
              <a:rPr lang="en-US" dirty="0" err="1"/>
              <a:t>niben</a:t>
            </a:r>
            <a:r>
              <a:rPr lang="en-US" dirty="0"/>
              <a:t> </a:t>
            </a:r>
            <a:r>
              <a:rPr lang="en-US" dirty="0" err="1"/>
              <a:t>nem</a:t>
            </a:r>
            <a:r>
              <a:rPr lang="en-US" dirty="0"/>
              <a:t> ]</a:t>
            </a:r>
            <a:r>
              <a:rPr lang="en-US" dirty="0" err="1"/>
              <a:t>nou</a:t>
            </a:r>
            <a:r>
              <a:rPr lang="en-US" dirty="0"/>
              <a:t> </a:t>
            </a:r>
            <a:r>
              <a:rPr lang="en-US" dirty="0" err="1"/>
              <a:t>ma;ebi`wou</a:t>
            </a:r>
            <a:r>
              <a:rPr lang="en-US" dirty="0"/>
              <a:t>.</a:t>
            </a:r>
          </a:p>
        </p:txBody>
      </p:sp>
    </p:spTree>
    <p:extLst>
      <p:ext uri="{BB962C8B-B14F-4D97-AF65-F5344CB8AC3E}">
        <p14:creationId xmlns:p14="http://schemas.microsoft.com/office/powerpoint/2010/main" val="30137576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45289"/>
            <a:ext cx="9144000" cy="789655"/>
          </a:xfrm>
        </p:spPr>
        <p:txBody>
          <a:bodyPr>
            <a:normAutofit/>
          </a:bodyPr>
          <a:lstStyle/>
          <a:p>
            <a:r>
              <a:rPr lang="ar-EG" sz="4400" dirty="0"/>
              <a:t>السلام للرسول،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a:xfrm>
            <a:off x="0" y="6051786"/>
            <a:ext cx="9143999" cy="789655"/>
          </a:xfrm>
        </p:spPr>
        <p:txBody>
          <a:bodyPr/>
          <a:lstStyle/>
          <a:p>
            <a:r>
              <a:rPr lang="ar-EG" sz="4200" dirty="0"/>
              <a:t>شيريه بي أبسطولوس: أڤا ماركوس بي ثيؤريموس.</a:t>
            </a:r>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p:txBody>
          <a:bodyPr/>
          <a:lstStyle/>
          <a:p>
            <a:r>
              <a:rPr lang="en-US" sz="4000" dirty="0"/>
              <a:t>,</a:t>
            </a:r>
            <a:r>
              <a:rPr lang="pl-PL" sz="4000" dirty="0"/>
              <a:t>ere pi`apoctoloc@ </a:t>
            </a:r>
            <a:r>
              <a:rPr lang="en-US" sz="4000" dirty="0"/>
              <a:t>abba </a:t>
            </a:r>
            <a:r>
              <a:rPr lang="pl-PL" sz="4000" dirty="0"/>
              <a:t>Markoc pi;e`wrimoc.</a:t>
            </a:r>
            <a:endParaRPr lang="en-US" sz="4000" dirty="0"/>
          </a:p>
        </p:txBody>
      </p:sp>
      <p:sp>
        <p:nvSpPr>
          <p:cNvPr id="9" name="Title 1">
            <a:hlinkClick r:id="rId3" action="ppaction://hlinksldjump"/>
            <a:extLst>
              <a:ext uri="{FF2B5EF4-FFF2-40B4-BE49-F238E27FC236}">
                <a16:creationId xmlns:a16="http://schemas.microsoft.com/office/drawing/2014/main" id="{F22F6EFE-EB63-4115-9E58-F8D2E8A27C9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34423797"/>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502-5A20-44EB-A0F9-C015239D5C3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7A15A7-9081-49A4-B642-6915236E7900}"/>
              </a:ext>
            </a:extLst>
          </p:cNvPr>
          <p:cNvSpPr>
            <a:spLocks noGrp="1"/>
          </p:cNvSpPr>
          <p:nvPr>
            <p:ph type="body" sz="quarter" idx="10"/>
          </p:nvPr>
        </p:nvSpPr>
        <p:spPr>
          <a:xfrm>
            <a:off x="0" y="4356847"/>
            <a:ext cx="9144000" cy="678802"/>
          </a:xfrm>
        </p:spPr>
        <p:txBody>
          <a:bodyPr/>
          <a:lstStyle/>
          <a:p>
            <a:r>
              <a:rPr lang="ar-SA" sz="4400" b="1" dirty="0">
                <a:cs typeface="+mj-cs"/>
              </a:rPr>
              <a:t>حل تعاظمهم</a:t>
            </a:r>
            <a:r>
              <a:rPr lang="ar-EG" sz="4400" dirty="0">
                <a:cs typeface="+mj-cs"/>
              </a:rPr>
              <a:t>،</a:t>
            </a:r>
            <a:r>
              <a:rPr lang="ar-SA" sz="4400" b="1" dirty="0">
                <a:cs typeface="+mj-cs"/>
              </a:rPr>
              <a:t> عرفهم ضعفهم سريعاً</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0B0487D4-FC78-4592-BDA1-D00DF57140A1}"/>
              </a:ext>
            </a:extLst>
          </p:cNvPr>
          <p:cNvSpPr>
            <a:spLocks noGrp="1"/>
          </p:cNvSpPr>
          <p:nvPr>
            <p:ph type="body" sz="quarter" idx="11"/>
          </p:nvPr>
        </p:nvSpPr>
        <p:spPr>
          <a:xfrm>
            <a:off x="0" y="6158753"/>
            <a:ext cx="9144000" cy="699247"/>
          </a:xfrm>
        </p:spPr>
        <p:txBody>
          <a:bodyPr/>
          <a:lstStyle/>
          <a:p>
            <a:r>
              <a:rPr lang="ar-EG" sz="3400" dirty="0"/>
              <a:t>ﭬول إنتوميت تشاسيهيت إيفول: ماتاموؤ إيتو ميت جوب إن إكلوم </a:t>
            </a:r>
          </a:p>
        </p:txBody>
      </p:sp>
      <p:sp>
        <p:nvSpPr>
          <p:cNvPr id="5" name="Text Placeholder 4">
            <a:extLst>
              <a:ext uri="{FF2B5EF4-FFF2-40B4-BE49-F238E27FC236}">
                <a16:creationId xmlns:a16="http://schemas.microsoft.com/office/drawing/2014/main" id="{D4600047-6870-4616-AE90-1918B28957D7}"/>
              </a:ext>
            </a:extLst>
          </p:cNvPr>
          <p:cNvSpPr>
            <a:spLocks noGrp="1"/>
          </p:cNvSpPr>
          <p:nvPr>
            <p:ph type="body" sz="quarter" idx="12"/>
          </p:nvPr>
        </p:nvSpPr>
        <p:spPr>
          <a:xfrm>
            <a:off x="0" y="5035649"/>
            <a:ext cx="9144000" cy="1123104"/>
          </a:xfrm>
        </p:spPr>
        <p:txBody>
          <a:bodyPr/>
          <a:lstStyle/>
          <a:p>
            <a:r>
              <a:rPr lang="en-GB" sz="4000" dirty="0" err="1"/>
              <a:t>Bwl</a:t>
            </a:r>
            <a:r>
              <a:rPr lang="en-GB" sz="4000" dirty="0"/>
              <a:t> `</a:t>
            </a:r>
            <a:r>
              <a:rPr lang="en-GB" sz="4000" dirty="0" err="1"/>
              <a:t>ntoumetsacihyt</a:t>
            </a:r>
            <a:r>
              <a:rPr lang="en-GB" sz="4000" dirty="0"/>
              <a:t> `</a:t>
            </a:r>
            <a:r>
              <a:rPr lang="en-GB" sz="4000" dirty="0" err="1"/>
              <a:t>ebol</a:t>
            </a:r>
            <a:r>
              <a:rPr lang="en-US" sz="4000" dirty="0"/>
              <a:t>@</a:t>
            </a:r>
            <a:r>
              <a:rPr lang="en-GB" sz="4000" dirty="0"/>
              <a:t> </a:t>
            </a:r>
            <a:r>
              <a:rPr lang="en-GB" sz="4000" dirty="0" err="1"/>
              <a:t>matamwou</a:t>
            </a:r>
            <a:r>
              <a:rPr lang="en-GB" sz="4000" dirty="0"/>
              <a:t> `</a:t>
            </a:r>
            <a:r>
              <a:rPr lang="en-GB" sz="4000" dirty="0" err="1"/>
              <a:t>etoumetjwb</a:t>
            </a:r>
            <a:r>
              <a:rPr lang="en-GB" sz="4000" dirty="0"/>
              <a:t> `</a:t>
            </a:r>
            <a:r>
              <a:rPr lang="en-GB" sz="4000" dirty="0" err="1"/>
              <a:t>n,wlem</a:t>
            </a:r>
            <a:r>
              <a:rPr lang="en-GB" sz="4000" dirty="0"/>
              <a:t>.</a:t>
            </a:r>
          </a:p>
        </p:txBody>
      </p:sp>
    </p:spTree>
    <p:extLst>
      <p:ext uri="{BB962C8B-B14F-4D97-AF65-F5344CB8AC3E}">
        <p14:creationId xmlns:p14="http://schemas.microsoft.com/office/powerpoint/2010/main" val="700417514"/>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3F-A616-428D-A4DD-45E034657A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AC9554B-0D02-42B0-8E53-84729BA2C922}"/>
              </a:ext>
            </a:extLst>
          </p:cNvPr>
          <p:cNvSpPr>
            <a:spLocks noGrp="1"/>
          </p:cNvSpPr>
          <p:nvPr>
            <p:ph type="body" sz="quarter" idx="10"/>
          </p:nvPr>
        </p:nvSpPr>
        <p:spPr>
          <a:xfrm>
            <a:off x="0" y="4356847"/>
            <a:ext cx="9144000" cy="712694"/>
          </a:xfrm>
        </p:spPr>
        <p:txBody>
          <a:bodyPr/>
          <a:lstStyle/>
          <a:p>
            <a:r>
              <a:rPr lang="ar-EG" sz="4000" dirty="0"/>
              <a:t>أبطل حسدهم وسعايتهم </a:t>
            </a:r>
            <a:r>
              <a:rPr lang="ar-SA" sz="4000" b="1" dirty="0">
                <a:cs typeface="+mj-cs"/>
              </a:rPr>
              <a:t>وجنونهم وشرهم</a:t>
            </a:r>
            <a:endParaRPr lang="ar-EG" sz="3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992291-CFE0-4A2E-B15F-48C776D426B5}"/>
              </a:ext>
            </a:extLst>
          </p:cNvPr>
          <p:cNvSpPr>
            <a:spLocks noGrp="1"/>
          </p:cNvSpPr>
          <p:nvPr>
            <p:ph type="body" sz="quarter" idx="11"/>
          </p:nvPr>
        </p:nvSpPr>
        <p:spPr>
          <a:xfrm>
            <a:off x="0" y="6172199"/>
            <a:ext cx="9144000" cy="685801"/>
          </a:xfrm>
        </p:spPr>
        <p:txBody>
          <a:bodyPr anchor="ctr"/>
          <a:lstStyle/>
          <a:p>
            <a:r>
              <a:rPr lang="ar-EG" dirty="0"/>
              <a:t>كورف إننو إفثونوس نو إي بي ﭬولي </a:t>
            </a:r>
            <a:r>
              <a:rPr lang="ar-EG" sz="3600" b="1" kern="1200" dirty="0">
                <a:solidFill>
                  <a:schemeClr val="lt1"/>
                </a:solidFill>
                <a:latin typeface="+mn-lt"/>
                <a:ea typeface="+mn-ea"/>
                <a:cs typeface="+mj-cs"/>
              </a:rPr>
              <a:t>نومان كانيا نوكاكورغيا</a:t>
            </a:r>
            <a:endParaRPr lang="ar-EG" sz="6600" dirty="0">
              <a:cs typeface="+mj-cs"/>
            </a:endParaRPr>
          </a:p>
        </p:txBody>
      </p:sp>
      <p:sp>
        <p:nvSpPr>
          <p:cNvPr id="5" name="Text Placeholder 4">
            <a:extLst>
              <a:ext uri="{FF2B5EF4-FFF2-40B4-BE49-F238E27FC236}">
                <a16:creationId xmlns:a16="http://schemas.microsoft.com/office/drawing/2014/main" id="{3A74143C-EF0B-424C-AA0F-13DA22213E96}"/>
              </a:ext>
            </a:extLst>
          </p:cNvPr>
          <p:cNvSpPr>
            <a:spLocks noGrp="1"/>
          </p:cNvSpPr>
          <p:nvPr>
            <p:ph type="body" sz="quarter" idx="12"/>
          </p:nvPr>
        </p:nvSpPr>
        <p:spPr>
          <a:xfrm>
            <a:off x="0" y="5069542"/>
            <a:ext cx="9144000" cy="1102658"/>
          </a:xfrm>
        </p:spPr>
        <p:txBody>
          <a:bodyPr/>
          <a:lstStyle/>
          <a:p>
            <a:r>
              <a:rPr lang="en-GB" sz="4000" dirty="0" err="1"/>
              <a:t>Kwrf</a:t>
            </a:r>
            <a:r>
              <a:rPr lang="en-GB" sz="4000" dirty="0"/>
              <a:t> `</a:t>
            </a:r>
            <a:r>
              <a:rPr lang="en-GB" sz="4000" dirty="0" err="1"/>
              <a:t>nnou`v</a:t>
            </a:r>
            <a:r>
              <a:rPr lang="en-US" sz="4000" dirty="0"/>
              <a:t>;</a:t>
            </a:r>
            <a:r>
              <a:rPr lang="en-GB" sz="4000" dirty="0" err="1"/>
              <a:t>onoc</a:t>
            </a:r>
            <a:r>
              <a:rPr lang="en-GB" sz="4000" dirty="0"/>
              <a:t> </a:t>
            </a:r>
            <a:r>
              <a:rPr lang="en-GB" sz="4000" dirty="0" err="1"/>
              <a:t>nou`epibouly</a:t>
            </a:r>
            <a:r>
              <a:rPr lang="en-GB" sz="4000" dirty="0"/>
              <a:t> </a:t>
            </a:r>
            <a:r>
              <a:rPr lang="fi-FI" sz="4000" dirty="0"/>
              <a:t>noumankani`a noukakourgi`a</a:t>
            </a:r>
          </a:p>
        </p:txBody>
      </p:sp>
    </p:spTree>
    <p:extLst>
      <p:ext uri="{BB962C8B-B14F-4D97-AF65-F5344CB8AC3E}">
        <p14:creationId xmlns:p14="http://schemas.microsoft.com/office/powerpoint/2010/main" val="2269571534"/>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FCF0-756C-4D78-86E1-D01A5DCC00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181F7F-01B2-41A3-AA66-BEE29D0C1DE1}"/>
              </a:ext>
            </a:extLst>
          </p:cNvPr>
          <p:cNvSpPr>
            <a:spLocks noGrp="1"/>
          </p:cNvSpPr>
          <p:nvPr>
            <p:ph type="body" sz="quarter" idx="10"/>
          </p:nvPr>
        </p:nvSpPr>
        <p:spPr>
          <a:xfrm>
            <a:off x="0" y="4406167"/>
            <a:ext cx="9144000" cy="801758"/>
          </a:xfrm>
        </p:spPr>
        <p:txBody>
          <a:bodyPr/>
          <a:lstStyle/>
          <a:p>
            <a:r>
              <a:rPr lang="ar-SA" sz="4400" b="1" dirty="0">
                <a:cs typeface="+mj-cs"/>
              </a:rPr>
              <a:t>ونميمتهم التي يصنعونها فينا</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B5ABE974-AA2C-4C37-9D47-DCE187DE3C82}"/>
              </a:ext>
            </a:extLst>
          </p:cNvPr>
          <p:cNvSpPr>
            <a:spLocks noGrp="1"/>
          </p:cNvSpPr>
          <p:nvPr>
            <p:ph type="body" sz="quarter" idx="11"/>
          </p:nvPr>
        </p:nvSpPr>
        <p:spPr/>
        <p:txBody>
          <a:bodyPr/>
          <a:lstStyle/>
          <a:p>
            <a:r>
              <a:rPr lang="ar-EG" sz="4400" b="1" kern="1200" dirty="0">
                <a:solidFill>
                  <a:schemeClr val="lt1"/>
                </a:solidFill>
                <a:latin typeface="+mn-lt"/>
                <a:ea typeface="+mn-ea"/>
                <a:cs typeface="+mj-cs"/>
              </a:rPr>
              <a:t>نوكاطالوليا إيتو إيري إمموؤ خارون</a:t>
            </a:r>
            <a:r>
              <a:rPr lang="en-US" sz="4400" dirty="0">
                <a:solidFill>
                  <a:schemeClr val="lt1"/>
                </a:solidFill>
                <a:cs typeface="+mj-cs"/>
              </a:rPr>
              <a:t>.</a:t>
            </a:r>
            <a:endParaRPr lang="ar-EG" sz="4400" dirty="0">
              <a:cs typeface="+mj-cs"/>
            </a:endParaRPr>
          </a:p>
        </p:txBody>
      </p:sp>
      <p:sp>
        <p:nvSpPr>
          <p:cNvPr id="5" name="Text Placeholder 4">
            <a:extLst>
              <a:ext uri="{FF2B5EF4-FFF2-40B4-BE49-F238E27FC236}">
                <a16:creationId xmlns:a16="http://schemas.microsoft.com/office/drawing/2014/main" id="{DD4F2D00-5197-48AF-B65B-99AD7859026D}"/>
              </a:ext>
            </a:extLst>
          </p:cNvPr>
          <p:cNvSpPr>
            <a:spLocks noGrp="1"/>
          </p:cNvSpPr>
          <p:nvPr>
            <p:ph type="body" sz="quarter" idx="12"/>
          </p:nvPr>
        </p:nvSpPr>
        <p:spPr>
          <a:xfrm>
            <a:off x="0" y="5207925"/>
            <a:ext cx="9144000" cy="801758"/>
          </a:xfrm>
        </p:spPr>
        <p:txBody>
          <a:bodyPr/>
          <a:lstStyle/>
          <a:p>
            <a:r>
              <a:rPr lang="en-US" sz="4000" dirty="0" err="1"/>
              <a:t>etou`iri</a:t>
            </a:r>
            <a:r>
              <a:rPr lang="en-US" sz="4000" dirty="0"/>
              <a:t> `</a:t>
            </a:r>
            <a:r>
              <a:rPr lang="en-US" sz="4000" dirty="0" err="1"/>
              <a:t>mmwou</a:t>
            </a:r>
            <a:r>
              <a:rPr lang="en-US" sz="4000" dirty="0"/>
              <a:t> </a:t>
            </a:r>
            <a:r>
              <a:rPr lang="en-US" sz="4000" dirty="0" err="1"/>
              <a:t>qaron</a:t>
            </a:r>
            <a:r>
              <a:rPr lang="en-US" sz="4000" dirty="0"/>
              <a:t> </a:t>
            </a:r>
            <a:r>
              <a:rPr lang="fi-FI" sz="4000" dirty="0"/>
              <a:t>noukatalali`a.</a:t>
            </a:r>
            <a:endParaRPr lang="en-GB" sz="4000" dirty="0"/>
          </a:p>
        </p:txBody>
      </p:sp>
    </p:spTree>
    <p:extLst>
      <p:ext uri="{BB962C8B-B14F-4D97-AF65-F5344CB8AC3E}">
        <p14:creationId xmlns:p14="http://schemas.microsoft.com/office/powerpoint/2010/main" val="568974952"/>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F725-D7A9-4AF8-AC2A-456355039C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AB42BD-E39A-427D-8FD2-BF6FEEF901A6}"/>
              </a:ext>
            </a:extLst>
          </p:cNvPr>
          <p:cNvSpPr>
            <a:spLocks noGrp="1"/>
          </p:cNvSpPr>
          <p:nvPr>
            <p:ph type="body" sz="quarter" idx="10"/>
          </p:nvPr>
        </p:nvSpPr>
        <p:spPr>
          <a:xfrm>
            <a:off x="0" y="4332386"/>
            <a:ext cx="9144000" cy="817835"/>
          </a:xfrm>
        </p:spPr>
        <p:txBody>
          <a:bodyPr/>
          <a:lstStyle/>
          <a:p>
            <a:r>
              <a:rPr lang="ar-EG" sz="4000" dirty="0"/>
              <a:t>يا رب إجعلهم كلهم كلا شيء </a:t>
            </a:r>
            <a:r>
              <a:rPr lang="ar-SA" sz="4000" b="1" dirty="0">
                <a:cs typeface="+mj-cs"/>
              </a:rPr>
              <a:t>وبدد مشورتهم</a:t>
            </a:r>
            <a:endParaRPr lang="ar-EG" sz="31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91F41BB-BEBB-458B-B4F5-C1A307B843F2}"/>
              </a:ext>
            </a:extLst>
          </p:cNvPr>
          <p:cNvSpPr>
            <a:spLocks noGrp="1"/>
          </p:cNvSpPr>
          <p:nvPr>
            <p:ph type="body" sz="quarter" idx="11"/>
          </p:nvPr>
        </p:nvSpPr>
        <p:spPr>
          <a:xfrm>
            <a:off x="-67236" y="6154739"/>
            <a:ext cx="9305366" cy="703262"/>
          </a:xfrm>
        </p:spPr>
        <p:txBody>
          <a:bodyPr/>
          <a:lstStyle/>
          <a:p>
            <a:r>
              <a:rPr lang="ar-EG" sz="3400" b="1" kern="1200" dirty="0">
                <a:solidFill>
                  <a:schemeClr val="lt1"/>
                </a:solidFill>
                <a:latin typeface="+mn-lt"/>
                <a:ea typeface="+mn-ea"/>
                <a:cs typeface="+mj-cs"/>
              </a:rPr>
              <a:t>إبتشويس آربتو تيرو إن آبراكتون اووه جور إي</a:t>
            </a:r>
            <a:r>
              <a:rPr lang="ar-EG" sz="3400" dirty="0">
                <a:solidFill>
                  <a:schemeClr val="lt1"/>
                </a:solidFill>
                <a:cs typeface="+mj-cs"/>
              </a:rPr>
              <a:t>ـ</a:t>
            </a:r>
            <a:r>
              <a:rPr lang="ar-EG" sz="3400" b="1" kern="1200" dirty="0">
                <a:solidFill>
                  <a:schemeClr val="lt1"/>
                </a:solidFill>
                <a:latin typeface="+mn-lt"/>
                <a:ea typeface="+mn-ea"/>
                <a:cs typeface="+mj-cs"/>
              </a:rPr>
              <a:t>ﭬول إمبو سوتسيني</a:t>
            </a:r>
            <a:endParaRPr lang="ar-EG" sz="3400" dirty="0">
              <a:cs typeface="+mj-cs"/>
            </a:endParaRPr>
          </a:p>
        </p:txBody>
      </p:sp>
      <p:sp>
        <p:nvSpPr>
          <p:cNvPr id="5" name="Text Placeholder 4">
            <a:extLst>
              <a:ext uri="{FF2B5EF4-FFF2-40B4-BE49-F238E27FC236}">
                <a16:creationId xmlns:a16="http://schemas.microsoft.com/office/drawing/2014/main" id="{A629FDC2-88D8-4299-93DE-3292E275CE62}"/>
              </a:ext>
            </a:extLst>
          </p:cNvPr>
          <p:cNvSpPr>
            <a:spLocks noGrp="1"/>
          </p:cNvSpPr>
          <p:nvPr>
            <p:ph type="body" sz="quarter" idx="12"/>
          </p:nvPr>
        </p:nvSpPr>
        <p:spPr>
          <a:xfrm>
            <a:off x="0" y="5150223"/>
            <a:ext cx="9144000" cy="1004515"/>
          </a:xfrm>
        </p:spPr>
        <p:txBody>
          <a:bodyPr anchor="ctr"/>
          <a:lstStyle/>
          <a:p>
            <a:pPr>
              <a:lnSpc>
                <a:spcPct val="80000"/>
              </a:lnSpc>
              <a:spcBef>
                <a:spcPts val="0"/>
              </a:spcBef>
            </a:pPr>
            <a:r>
              <a:rPr lang="en-GB" sz="4000" dirty="0"/>
              <a:t>P=</a:t>
            </a:r>
            <a:r>
              <a:rPr lang="en-GB" sz="4000" dirty="0" err="1"/>
              <a:t>oc</a:t>
            </a:r>
            <a:r>
              <a:rPr lang="en-GB" sz="4000" dirty="0"/>
              <a:t> `</a:t>
            </a:r>
            <a:r>
              <a:rPr lang="en-GB" sz="4000" dirty="0" err="1"/>
              <a:t>aritou</a:t>
            </a:r>
            <a:r>
              <a:rPr lang="en-GB" sz="4000" dirty="0"/>
              <a:t> </a:t>
            </a:r>
            <a:r>
              <a:rPr lang="en-GB" sz="4000" dirty="0" err="1"/>
              <a:t>tyrou</a:t>
            </a:r>
            <a:r>
              <a:rPr lang="en-GB" sz="4000" dirty="0"/>
              <a:t> `</a:t>
            </a:r>
            <a:r>
              <a:rPr lang="en-GB" sz="4000" dirty="0" err="1"/>
              <a:t>naprakton</a:t>
            </a:r>
            <a:r>
              <a:rPr lang="en-GB" sz="4000" dirty="0"/>
              <a:t> </a:t>
            </a:r>
            <a:r>
              <a:rPr lang="pt-BR" sz="4000" dirty="0"/>
              <a:t>ouoh jwr `ebol `mpouco[ni</a:t>
            </a:r>
          </a:p>
        </p:txBody>
      </p:sp>
    </p:spTree>
    <p:extLst>
      <p:ext uri="{BB962C8B-B14F-4D97-AF65-F5344CB8AC3E}">
        <p14:creationId xmlns:p14="http://schemas.microsoft.com/office/powerpoint/2010/main" val="962361614"/>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BA1-6021-468A-9FB6-CB216CC9FD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4BAECDB-F521-417A-8F00-3BC8DBC5C44D}"/>
              </a:ext>
            </a:extLst>
          </p:cNvPr>
          <p:cNvSpPr>
            <a:spLocks noGrp="1"/>
          </p:cNvSpPr>
          <p:nvPr>
            <p:ph type="body" sz="quarter" idx="10"/>
          </p:nvPr>
        </p:nvSpPr>
        <p:spPr>
          <a:xfrm>
            <a:off x="0" y="4370293"/>
            <a:ext cx="9144000" cy="665355"/>
          </a:xfrm>
        </p:spPr>
        <p:txBody>
          <a:bodyPr/>
          <a:lstStyle/>
          <a:p>
            <a:r>
              <a:rPr lang="ar-SA" sz="4400" b="1" dirty="0">
                <a:cs typeface="+mj-cs"/>
              </a:rPr>
              <a:t>يا الله الذي بدد مشورة أخيتوفل</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9B9DC096-0888-4001-BA39-C69899F8ADD5}"/>
              </a:ext>
            </a:extLst>
          </p:cNvPr>
          <p:cNvSpPr>
            <a:spLocks noGrp="1"/>
          </p:cNvSpPr>
          <p:nvPr>
            <p:ph type="body" sz="quarter" idx="11"/>
          </p:nvPr>
        </p:nvSpPr>
        <p:spPr/>
        <p:txBody>
          <a:bodyPr/>
          <a:lstStyle/>
          <a:p>
            <a:r>
              <a:rPr lang="ar-EG" b="1" kern="1200" dirty="0">
                <a:solidFill>
                  <a:schemeClr val="lt1"/>
                </a:solidFill>
                <a:latin typeface="+mn-lt"/>
                <a:ea typeface="+mn-ea"/>
                <a:cs typeface="+mj-cs"/>
              </a:rPr>
              <a:t>إفنوتي</a:t>
            </a:r>
            <a:r>
              <a:rPr lang="ar-EG" dirty="0">
                <a:solidFill>
                  <a:schemeClr val="lt1"/>
                </a:solidFill>
                <a:cs typeface="+mj-cs"/>
              </a:rPr>
              <a:t> </a:t>
            </a:r>
            <a:r>
              <a:rPr lang="ar-EG" b="1" kern="1200" dirty="0">
                <a:solidFill>
                  <a:schemeClr val="lt1"/>
                </a:solidFill>
                <a:latin typeface="+mn-lt"/>
                <a:ea typeface="+mn-ea"/>
                <a:cs typeface="+mj-cs"/>
              </a:rPr>
              <a:t>في إيتاف جور إيفول إم إب سوتشيني إن آكيتوفيل.</a:t>
            </a:r>
            <a:endParaRPr lang="ar-EG" sz="6600" dirty="0">
              <a:cs typeface="+mj-cs"/>
            </a:endParaRPr>
          </a:p>
        </p:txBody>
      </p:sp>
      <p:sp>
        <p:nvSpPr>
          <p:cNvPr id="5" name="Text Placeholder 4">
            <a:extLst>
              <a:ext uri="{FF2B5EF4-FFF2-40B4-BE49-F238E27FC236}">
                <a16:creationId xmlns:a16="http://schemas.microsoft.com/office/drawing/2014/main" id="{73B96B51-FB94-4032-8F60-307025EE952C}"/>
              </a:ext>
            </a:extLst>
          </p:cNvPr>
          <p:cNvSpPr>
            <a:spLocks noGrp="1"/>
          </p:cNvSpPr>
          <p:nvPr>
            <p:ph type="body" sz="quarter" idx="12"/>
          </p:nvPr>
        </p:nvSpPr>
        <p:spPr/>
        <p:txBody>
          <a:bodyPr/>
          <a:lstStyle/>
          <a:p>
            <a:r>
              <a:rPr lang="pt-BR" sz="4000" dirty="0"/>
              <a:t>V]</a:t>
            </a:r>
            <a:r>
              <a:rPr lang="en-GB" sz="4000" dirty="0"/>
              <a:t> </a:t>
            </a:r>
            <a:r>
              <a:rPr lang="en-GB" sz="4000" dirty="0" err="1"/>
              <a:t>vy`etafjwr</a:t>
            </a:r>
            <a:r>
              <a:rPr lang="en-GB" sz="4000" dirty="0"/>
              <a:t> `</a:t>
            </a:r>
            <a:r>
              <a:rPr lang="en-GB" sz="4000" dirty="0" err="1"/>
              <a:t>ebol</a:t>
            </a:r>
            <a:r>
              <a:rPr lang="en-GB" sz="4000" dirty="0"/>
              <a:t> `</a:t>
            </a:r>
            <a:r>
              <a:rPr lang="en-GB" sz="4000" dirty="0" err="1"/>
              <a:t>m`pcosni</a:t>
            </a:r>
            <a:r>
              <a:rPr lang="en-US" sz="4000" dirty="0"/>
              <a:t> </a:t>
            </a:r>
            <a:r>
              <a:rPr lang="en-GB" sz="4000" dirty="0"/>
              <a:t>`</a:t>
            </a:r>
            <a:r>
              <a:rPr lang="en-GB" sz="4000" dirty="0" err="1"/>
              <a:t>n~A,itovel</a:t>
            </a:r>
            <a:r>
              <a:rPr lang="en-GB" sz="4000" dirty="0"/>
              <a:t>.</a:t>
            </a:r>
          </a:p>
        </p:txBody>
      </p:sp>
    </p:spTree>
    <p:extLst>
      <p:ext uri="{BB962C8B-B14F-4D97-AF65-F5344CB8AC3E}">
        <p14:creationId xmlns:p14="http://schemas.microsoft.com/office/powerpoint/2010/main" val="4290467589"/>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1923265439"/>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AF30-6C44-4D28-B6F0-D3800D2BC7F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5C47E0-1E62-4A1B-885A-462BA491E592}"/>
              </a:ext>
            </a:extLst>
          </p:cNvPr>
          <p:cNvSpPr>
            <a:spLocks noGrp="1"/>
          </p:cNvSpPr>
          <p:nvPr>
            <p:ph type="body" sz="quarter" idx="10"/>
          </p:nvPr>
        </p:nvSpPr>
        <p:spPr>
          <a:xfrm>
            <a:off x="0" y="4375555"/>
            <a:ext cx="9144000" cy="801757"/>
          </a:xfrm>
        </p:spPr>
        <p:txBody>
          <a:bodyPr/>
          <a:lstStyle/>
          <a:p>
            <a:r>
              <a:rPr lang="ar-EG" sz="4000" dirty="0"/>
              <a:t>قم أيها الرب الإله ولتتفرق جميع اعدائك.</a:t>
            </a:r>
            <a:endParaRPr lang="en-GB" sz="4000" dirty="0"/>
          </a:p>
        </p:txBody>
      </p:sp>
      <p:sp>
        <p:nvSpPr>
          <p:cNvPr id="4" name="Text Placeholder 3">
            <a:extLst>
              <a:ext uri="{FF2B5EF4-FFF2-40B4-BE49-F238E27FC236}">
                <a16:creationId xmlns:a16="http://schemas.microsoft.com/office/drawing/2014/main" id="{748FE3D1-AA73-483E-8CD9-D8B937C72D49}"/>
              </a:ext>
            </a:extLst>
          </p:cNvPr>
          <p:cNvSpPr>
            <a:spLocks noGrp="1"/>
          </p:cNvSpPr>
          <p:nvPr>
            <p:ph type="body" sz="quarter" idx="11"/>
          </p:nvPr>
        </p:nvSpPr>
        <p:spPr/>
        <p:txBody>
          <a:bodyPr/>
          <a:lstStyle/>
          <a:p>
            <a:r>
              <a:rPr lang="ar-SA" altLang="en-US" sz="3600" b="1" dirty="0">
                <a:solidFill>
                  <a:schemeClr val="bg1"/>
                </a:solidFill>
                <a:latin typeface="Times New Roman" panose="02020603050405020304" pitchFamily="18" charset="0"/>
                <a:cs typeface="Times New Roman" panose="02020603050405020304" pitchFamily="18" charset="0"/>
              </a:rPr>
              <a:t>ط</a:t>
            </a:r>
            <a:r>
              <a:rPr lang="ar-EG" altLang="en-US" sz="3600" b="1" dirty="0">
                <a:solidFill>
                  <a:schemeClr val="bg1"/>
                </a:solidFill>
                <a:latin typeface="Times New Roman" panose="02020603050405020304" pitchFamily="18" charset="0"/>
                <a:cs typeface="Times New Roman" panose="02020603050405020304" pitchFamily="18" charset="0"/>
              </a:rPr>
              <a:t>و</a:t>
            </a:r>
            <a:r>
              <a:rPr lang="ar-SA" altLang="en-US" sz="3600" b="1" dirty="0">
                <a:solidFill>
                  <a:schemeClr val="bg1"/>
                </a:solidFill>
                <a:latin typeface="Times New Roman" panose="02020603050405020304" pitchFamily="18" charset="0"/>
                <a:cs typeface="Times New Roman" panose="02020603050405020304" pitchFamily="18" charset="0"/>
              </a:rPr>
              <a:t>نك إبتشويس إفنوتي ماروجور إيڤول إنچيه نيك جاچي تيرو</a:t>
            </a:r>
            <a:endParaRPr lang="en-GB" dirty="0"/>
          </a:p>
        </p:txBody>
      </p:sp>
      <p:sp>
        <p:nvSpPr>
          <p:cNvPr id="5" name="Text Placeholder 4">
            <a:extLst>
              <a:ext uri="{FF2B5EF4-FFF2-40B4-BE49-F238E27FC236}">
                <a16:creationId xmlns:a16="http://schemas.microsoft.com/office/drawing/2014/main" id="{44E49B16-0022-40D2-9E6F-4E53CF87F49F}"/>
              </a:ext>
            </a:extLst>
          </p:cNvPr>
          <p:cNvSpPr>
            <a:spLocks noGrp="1"/>
          </p:cNvSpPr>
          <p:nvPr>
            <p:ph type="body" sz="quarter" idx="12"/>
          </p:nvPr>
        </p:nvSpPr>
        <p:spPr>
          <a:xfrm>
            <a:off x="-53788" y="5162550"/>
            <a:ext cx="9278471" cy="898760"/>
          </a:xfrm>
        </p:spPr>
        <p:txBody>
          <a:bodyPr/>
          <a:lstStyle/>
          <a:p>
            <a:r>
              <a:rPr lang="en-GB" sz="3500" dirty="0" err="1"/>
              <a:t>Twnk</a:t>
            </a:r>
            <a:r>
              <a:rPr lang="en-GB" sz="3500" dirty="0"/>
              <a:t> ~P=</a:t>
            </a:r>
            <a:r>
              <a:rPr lang="en-GB" sz="3500" dirty="0" err="1"/>
              <a:t>oc</a:t>
            </a:r>
            <a:r>
              <a:rPr lang="en-GB" sz="3500" dirty="0"/>
              <a:t> V</a:t>
            </a:r>
            <a:r>
              <a:rPr lang="en-US" sz="3500" dirty="0"/>
              <a:t>]@</a:t>
            </a:r>
            <a:r>
              <a:rPr lang="en-GB" sz="3500" dirty="0"/>
              <a:t> </a:t>
            </a:r>
            <a:r>
              <a:rPr lang="en-GB" sz="3500" dirty="0" err="1"/>
              <a:t>maroujwr</a:t>
            </a:r>
            <a:r>
              <a:rPr lang="en-GB" sz="3500" dirty="0"/>
              <a:t> `</a:t>
            </a:r>
            <a:r>
              <a:rPr lang="en-GB" sz="3500" dirty="0" err="1"/>
              <a:t>ebol</a:t>
            </a:r>
            <a:r>
              <a:rPr lang="en-GB" sz="3500" dirty="0"/>
              <a:t> `</a:t>
            </a:r>
            <a:r>
              <a:rPr lang="en-GB" sz="3500" dirty="0" err="1"/>
              <a:t>nje</a:t>
            </a:r>
            <a:r>
              <a:rPr lang="en-GB" sz="3500" dirty="0"/>
              <a:t> </a:t>
            </a:r>
            <a:r>
              <a:rPr lang="en-GB" sz="3500" dirty="0" err="1"/>
              <a:t>nekjaji</a:t>
            </a:r>
            <a:r>
              <a:rPr lang="en-GB" sz="3500" dirty="0"/>
              <a:t> t</a:t>
            </a:r>
            <a:r>
              <a:rPr lang="en-US" sz="3500" dirty="0"/>
              <a:t>y</a:t>
            </a:r>
            <a:r>
              <a:rPr lang="en-GB" sz="3500" dirty="0" err="1"/>
              <a:t>rou</a:t>
            </a:r>
            <a:endParaRPr lang="en-GB" sz="3500" dirty="0"/>
          </a:p>
        </p:txBody>
      </p:sp>
    </p:spTree>
    <p:extLst>
      <p:ext uri="{BB962C8B-B14F-4D97-AF65-F5344CB8AC3E}">
        <p14:creationId xmlns:p14="http://schemas.microsoft.com/office/powerpoint/2010/main" val="2395958828"/>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A9E9-1ED4-41F2-97D0-D0B22E3BB3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B166CC-C20F-4A94-AFFA-3BE1ED8469E7}"/>
              </a:ext>
            </a:extLst>
          </p:cNvPr>
          <p:cNvSpPr>
            <a:spLocks noGrp="1"/>
          </p:cNvSpPr>
          <p:nvPr>
            <p:ph type="body" sz="quarter" idx="10"/>
          </p:nvPr>
        </p:nvSpPr>
        <p:spPr>
          <a:xfrm>
            <a:off x="0" y="4378947"/>
            <a:ext cx="9144000" cy="619773"/>
          </a:xfrm>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وليهرب من قدام وجهك كل مبغضي إسمك القدوس</a:t>
            </a:r>
            <a:r>
              <a:rPr lang="ar-EG" altLang="en-US" sz="4000" b="1" dirty="0">
                <a:solidFill>
                  <a:schemeClr val="bg1"/>
                </a:solidFill>
                <a:latin typeface="Times New Roman" panose="02020603050405020304" pitchFamily="18" charset="0"/>
                <a:cs typeface="Times New Roman" panose="02020603050405020304" pitchFamily="18" charset="0"/>
              </a:rPr>
              <a:t>.</a:t>
            </a:r>
            <a:endParaRPr lang="ar-EG" sz="4000" dirty="0"/>
          </a:p>
        </p:txBody>
      </p:sp>
      <p:sp>
        <p:nvSpPr>
          <p:cNvPr id="4" name="Text Placeholder 3">
            <a:extLst>
              <a:ext uri="{FF2B5EF4-FFF2-40B4-BE49-F238E27FC236}">
                <a16:creationId xmlns:a16="http://schemas.microsoft.com/office/drawing/2014/main" id="{34CE4853-4EE8-43BC-8E7A-2FB4D02F1593}"/>
              </a:ext>
            </a:extLst>
          </p:cNvPr>
          <p:cNvSpPr>
            <a:spLocks noGrp="1"/>
          </p:cNvSpPr>
          <p:nvPr>
            <p:ph type="body" sz="quarter" idx="11"/>
          </p:nvPr>
        </p:nvSpPr>
        <p:spPr>
          <a:xfrm>
            <a:off x="0" y="5968779"/>
            <a:ext cx="9144000" cy="889222"/>
          </a:xfrm>
        </p:spPr>
        <p:txBody>
          <a:bodyPr/>
          <a:lstStyle/>
          <a:p>
            <a:r>
              <a:rPr lang="ar-EG" sz="3400" dirty="0"/>
              <a:t>مارو فوت إيڤول خا إتهي إمبيك هو إنچيه اؤون نيڤين إثموستي إم بيكران إثؤواب. </a:t>
            </a:r>
            <a:endParaRPr lang="en-GB" sz="3400" dirty="0"/>
          </a:p>
        </p:txBody>
      </p:sp>
      <p:sp>
        <p:nvSpPr>
          <p:cNvPr id="5" name="Text Placeholder 4">
            <a:extLst>
              <a:ext uri="{FF2B5EF4-FFF2-40B4-BE49-F238E27FC236}">
                <a16:creationId xmlns:a16="http://schemas.microsoft.com/office/drawing/2014/main" id="{DAE599FB-C407-4308-9984-B0B399C0AF4F}"/>
              </a:ext>
            </a:extLst>
          </p:cNvPr>
          <p:cNvSpPr>
            <a:spLocks noGrp="1"/>
          </p:cNvSpPr>
          <p:nvPr>
            <p:ph type="body" sz="quarter" idx="12"/>
          </p:nvPr>
        </p:nvSpPr>
        <p:spPr>
          <a:xfrm>
            <a:off x="0" y="4994744"/>
            <a:ext cx="9144000" cy="974034"/>
          </a:xfrm>
        </p:spPr>
        <p:txBody>
          <a:bodyPr/>
          <a:lstStyle/>
          <a:p>
            <a:r>
              <a:rPr lang="pt-BR" dirty="0"/>
              <a:t>Marouvwt `ebol qa`thy `mpek</a:t>
            </a:r>
            <a:r>
              <a:rPr lang="en-US" dirty="0"/>
              <a:t>h</a:t>
            </a:r>
            <a:r>
              <a:rPr lang="pt-BR" dirty="0"/>
              <a:t>o nje ouon niben e;moc] `mpekran `e;ouab.</a:t>
            </a:r>
          </a:p>
        </p:txBody>
      </p:sp>
    </p:spTree>
    <p:extLst>
      <p:ext uri="{BB962C8B-B14F-4D97-AF65-F5344CB8AC3E}">
        <p14:creationId xmlns:p14="http://schemas.microsoft.com/office/powerpoint/2010/main" val="2434942473"/>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A752-59C6-4AD7-8B9C-CFBDB774460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BF585A-1E84-435E-AACC-E78EC44AAC09}"/>
              </a:ext>
            </a:extLst>
          </p:cNvPr>
          <p:cNvSpPr>
            <a:spLocks noGrp="1"/>
          </p:cNvSpPr>
          <p:nvPr>
            <p:ph type="body" sz="quarter" idx="10"/>
          </p:nvPr>
        </p:nvSpPr>
        <p:spPr>
          <a:xfrm>
            <a:off x="0" y="4378947"/>
            <a:ext cx="9144000" cy="703262"/>
          </a:xfrm>
        </p:spPr>
        <p:txBody>
          <a:bodyPr/>
          <a:lstStyle/>
          <a:p>
            <a:r>
              <a:rPr lang="ar-EG" sz="4400" dirty="0"/>
              <a:t>وأما شعبك فليكن بالبركة،</a:t>
            </a:r>
          </a:p>
        </p:txBody>
      </p:sp>
      <p:sp>
        <p:nvSpPr>
          <p:cNvPr id="4" name="Text Placeholder 3">
            <a:extLst>
              <a:ext uri="{FF2B5EF4-FFF2-40B4-BE49-F238E27FC236}">
                <a16:creationId xmlns:a16="http://schemas.microsoft.com/office/drawing/2014/main" id="{4F93FC53-6124-4B3F-8A51-36FC1870C8FA}"/>
              </a:ext>
            </a:extLst>
          </p:cNvPr>
          <p:cNvSpPr>
            <a:spLocks noGrp="1"/>
          </p:cNvSpPr>
          <p:nvPr>
            <p:ph type="body" sz="quarter" idx="11"/>
          </p:nvPr>
        </p:nvSpPr>
        <p:spPr/>
        <p:txBody>
          <a:bodyPr/>
          <a:lstStyle/>
          <a:p>
            <a:r>
              <a:rPr lang="ar-EG" sz="4000" dirty="0"/>
              <a:t>بيك لاؤس ذى ماريف شوبى خين بى إزمو</a:t>
            </a:r>
            <a:r>
              <a:rPr lang="en-US" sz="4000" dirty="0"/>
              <a:t>:</a:t>
            </a:r>
            <a:endParaRPr lang="ar-EG" sz="4000" dirty="0"/>
          </a:p>
        </p:txBody>
      </p:sp>
      <p:sp>
        <p:nvSpPr>
          <p:cNvPr id="5" name="Text Placeholder 4">
            <a:extLst>
              <a:ext uri="{FF2B5EF4-FFF2-40B4-BE49-F238E27FC236}">
                <a16:creationId xmlns:a16="http://schemas.microsoft.com/office/drawing/2014/main" id="{6BE412FD-8DB7-47D1-8E61-9F588B132AA0}"/>
              </a:ext>
            </a:extLst>
          </p:cNvPr>
          <p:cNvSpPr>
            <a:spLocks noGrp="1"/>
          </p:cNvSpPr>
          <p:nvPr>
            <p:ph type="body" sz="quarter" idx="12"/>
          </p:nvPr>
        </p:nvSpPr>
        <p:spPr>
          <a:xfrm>
            <a:off x="0" y="5082209"/>
            <a:ext cx="9144000" cy="974034"/>
          </a:xfrm>
        </p:spPr>
        <p:txBody>
          <a:bodyPr/>
          <a:lstStyle/>
          <a:p>
            <a:r>
              <a:rPr lang="fr-FR" sz="4400" dirty="0" err="1"/>
              <a:t>Peklaoc</a:t>
            </a:r>
            <a:r>
              <a:rPr lang="fr-FR" sz="4400" dirty="0"/>
              <a:t> </a:t>
            </a:r>
            <a:r>
              <a:rPr lang="fr-FR" sz="4400" dirty="0" err="1"/>
              <a:t>demarefswpi</a:t>
            </a:r>
            <a:r>
              <a:rPr lang="fr-FR" sz="4400" dirty="0"/>
              <a:t> </a:t>
            </a:r>
            <a:r>
              <a:rPr lang="fr-FR" sz="4400" dirty="0" err="1"/>
              <a:t>qen</a:t>
            </a:r>
            <a:r>
              <a:rPr lang="fr-FR" sz="4400" dirty="0"/>
              <a:t> </a:t>
            </a:r>
            <a:r>
              <a:rPr lang="fr-FR" sz="4400" dirty="0" err="1"/>
              <a:t>pi`cmou</a:t>
            </a:r>
            <a:r>
              <a:rPr lang="en-US" sz="4400" dirty="0"/>
              <a:t>@</a:t>
            </a:r>
            <a:endParaRPr lang="en-GB" sz="4400" dirty="0"/>
          </a:p>
        </p:txBody>
      </p:sp>
    </p:spTree>
    <p:extLst>
      <p:ext uri="{BB962C8B-B14F-4D97-AF65-F5344CB8AC3E}">
        <p14:creationId xmlns:p14="http://schemas.microsoft.com/office/powerpoint/2010/main" val="772250843"/>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B019-1F6C-405E-862A-259682938A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F93A918-3AA1-4FFB-A17A-85FD7DE111A8}"/>
              </a:ext>
            </a:extLst>
          </p:cNvPr>
          <p:cNvSpPr>
            <a:spLocks noGrp="1"/>
          </p:cNvSpPr>
          <p:nvPr>
            <p:ph type="body" sz="quarter" idx="10"/>
          </p:nvPr>
        </p:nvSpPr>
        <p:spPr>
          <a:xfrm>
            <a:off x="0" y="4357688"/>
            <a:ext cx="9144000" cy="736815"/>
          </a:xfrm>
        </p:spPr>
        <p:txBody>
          <a:bodyPr/>
          <a:lstStyle/>
          <a:p>
            <a:r>
              <a:rPr lang="ar-EG" sz="4000" dirty="0"/>
              <a:t>ألوف ألوف وربوات ربوات يصنعون إرادتك.</a:t>
            </a:r>
          </a:p>
        </p:txBody>
      </p:sp>
      <p:sp>
        <p:nvSpPr>
          <p:cNvPr id="4" name="Text Placeholder 3">
            <a:extLst>
              <a:ext uri="{FF2B5EF4-FFF2-40B4-BE49-F238E27FC236}">
                <a16:creationId xmlns:a16="http://schemas.microsoft.com/office/drawing/2014/main" id="{4CC932B1-9F5A-45F3-B20B-4B98F160220E}"/>
              </a:ext>
            </a:extLst>
          </p:cNvPr>
          <p:cNvSpPr>
            <a:spLocks noGrp="1"/>
          </p:cNvSpPr>
          <p:nvPr>
            <p:ph type="body" sz="quarter" idx="11"/>
          </p:nvPr>
        </p:nvSpPr>
        <p:spPr/>
        <p:txBody>
          <a:bodyPr/>
          <a:lstStyle/>
          <a:p>
            <a:r>
              <a:rPr lang="ar-EG" sz="3500" dirty="0"/>
              <a:t>إى هان أنشو إنشونيم هان إثفا إن إثفا إف إيرى إم بيك أؤوش.</a:t>
            </a:r>
          </a:p>
        </p:txBody>
      </p:sp>
      <p:sp>
        <p:nvSpPr>
          <p:cNvPr id="5" name="Text Placeholder 4">
            <a:extLst>
              <a:ext uri="{FF2B5EF4-FFF2-40B4-BE49-F238E27FC236}">
                <a16:creationId xmlns:a16="http://schemas.microsoft.com/office/drawing/2014/main" id="{B8ADCFEE-3C3B-4897-B5BD-34F36AF42E3A}"/>
              </a:ext>
            </a:extLst>
          </p:cNvPr>
          <p:cNvSpPr>
            <a:spLocks noGrp="1"/>
          </p:cNvSpPr>
          <p:nvPr>
            <p:ph type="body" sz="quarter" idx="12"/>
          </p:nvPr>
        </p:nvSpPr>
        <p:spPr>
          <a:xfrm>
            <a:off x="0" y="5094504"/>
            <a:ext cx="9144000" cy="974034"/>
          </a:xfrm>
        </p:spPr>
        <p:txBody>
          <a:bodyPr/>
          <a:lstStyle/>
          <a:p>
            <a:r>
              <a:rPr lang="pt-BR" dirty="0"/>
              <a:t>ehananso `nso nem han`;ba `n`;ba eu`iri `mpekouws</a:t>
            </a:r>
            <a:r>
              <a:rPr lang="en-US" dirty="0"/>
              <a:t>.</a:t>
            </a:r>
            <a:endParaRPr lang="en-GB" dirty="0"/>
          </a:p>
        </p:txBody>
      </p:sp>
    </p:spTree>
    <p:extLst>
      <p:ext uri="{BB962C8B-B14F-4D97-AF65-F5344CB8AC3E}">
        <p14:creationId xmlns:p14="http://schemas.microsoft.com/office/powerpoint/2010/main" val="750637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a:xfrm>
            <a:off x="0" y="4345289"/>
            <a:ext cx="9144000" cy="576335"/>
          </a:xfrm>
        </p:spPr>
        <p:txBody>
          <a:bodyPr>
            <a:noAutofit/>
          </a:bodyPr>
          <a:lstStyle/>
          <a:p>
            <a:r>
              <a:rPr lang="ar-EG" sz="3200" dirty="0"/>
              <a:t>السلام لإسطفانوس، أول الشهداء، السلام لرئيس الشمامسة، المُبارك.</a:t>
            </a:r>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a:xfrm>
            <a:off x="0" y="5873254"/>
            <a:ext cx="9143999" cy="968187"/>
          </a:xfrm>
        </p:spPr>
        <p:txBody>
          <a:bodyPr anchor="ctr"/>
          <a:lstStyle/>
          <a:p>
            <a:pPr>
              <a:spcBef>
                <a:spcPts val="0"/>
              </a:spcBef>
            </a:pPr>
            <a:r>
              <a:rPr lang="ar-EG" sz="3600" dirty="0"/>
              <a:t>شيريه ستيفانوس: بي شورب إممارتيروس: </a:t>
            </a:r>
            <a:endParaRPr lang="en-US" sz="3600" dirty="0"/>
          </a:p>
          <a:p>
            <a:pPr>
              <a:spcBef>
                <a:spcPts val="0"/>
              </a:spcBef>
            </a:pPr>
            <a:r>
              <a:rPr lang="ar-EG" sz="3600" dirty="0"/>
              <a:t>شيريه بي أرشي ذيَّاكون: أووه إت إسماروؤت.</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a:xfrm>
            <a:off x="0" y="4921624"/>
            <a:ext cx="9144000" cy="968188"/>
          </a:xfrm>
        </p:spPr>
        <p:txBody>
          <a:bodyPr/>
          <a:lstStyle/>
          <a:p>
            <a:pPr>
              <a:lnSpc>
                <a:spcPct val="80000"/>
              </a:lnSpc>
              <a:spcBef>
                <a:spcPts val="0"/>
              </a:spcBef>
            </a:pPr>
            <a:r>
              <a:rPr lang="en-US" sz="4000" dirty="0"/>
              <a:t>&lt;ere </a:t>
            </a:r>
            <a:r>
              <a:rPr lang="en-US" sz="4000" dirty="0" err="1"/>
              <a:t>Ctevanoc</a:t>
            </a:r>
            <a:r>
              <a:rPr lang="en-US" sz="4000" dirty="0"/>
              <a:t>@ </a:t>
            </a:r>
            <a:r>
              <a:rPr lang="en-US" sz="4000" dirty="0" err="1"/>
              <a:t>pisorp</a:t>
            </a:r>
            <a:r>
              <a:rPr lang="en-US" sz="4000" dirty="0"/>
              <a:t> `</a:t>
            </a:r>
            <a:r>
              <a:rPr lang="en-US" sz="4000" dirty="0" err="1"/>
              <a:t>mmarturoc</a:t>
            </a:r>
            <a:r>
              <a:rPr lang="en-US" sz="4000" dirty="0"/>
              <a:t>@ </a:t>
            </a:r>
          </a:p>
          <a:p>
            <a:pPr>
              <a:lnSpc>
                <a:spcPct val="80000"/>
              </a:lnSpc>
              <a:spcBef>
                <a:spcPts val="0"/>
              </a:spcBef>
            </a:pPr>
            <a:r>
              <a:rPr lang="en-US" sz="4000" dirty="0"/>
              <a:t>,ere </a:t>
            </a:r>
            <a:r>
              <a:rPr lang="en-US" sz="4000" dirty="0" err="1"/>
              <a:t>pi`ar,idiakwn</a:t>
            </a:r>
            <a:r>
              <a:rPr lang="en-US" sz="4000" dirty="0"/>
              <a:t>@ </a:t>
            </a:r>
            <a:r>
              <a:rPr lang="en-US" sz="4000" dirty="0" err="1"/>
              <a:t>ouoh</a:t>
            </a:r>
            <a:r>
              <a:rPr lang="en-US" sz="4000" dirty="0"/>
              <a:t> `</a:t>
            </a:r>
            <a:r>
              <a:rPr lang="en-US" sz="4000" dirty="0" err="1"/>
              <a:t>t`cmarwout</a:t>
            </a:r>
            <a:r>
              <a:rPr lang="en-US" sz="4000" dirty="0"/>
              <a:t>.</a:t>
            </a:r>
          </a:p>
        </p:txBody>
      </p:sp>
      <p:sp>
        <p:nvSpPr>
          <p:cNvPr id="9" name="Title 1">
            <a:hlinkClick r:id="rId3" action="ppaction://hlinksldjump"/>
            <a:extLst>
              <a:ext uri="{FF2B5EF4-FFF2-40B4-BE49-F238E27FC236}">
                <a16:creationId xmlns:a16="http://schemas.microsoft.com/office/drawing/2014/main" id="{44726CC0-015F-439E-8C34-35AA46DA3A7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27267525"/>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687D-2175-40A1-9556-3AD9CE9DDFAC}"/>
              </a:ext>
            </a:extLst>
          </p:cNvPr>
          <p:cNvSpPr>
            <a:spLocks noGrp="1"/>
          </p:cNvSpPr>
          <p:nvPr>
            <p:ph type="title"/>
          </p:nvPr>
        </p:nvSpPr>
        <p:spPr/>
        <p:txBody>
          <a:bodyPr>
            <a:normAutofit/>
          </a:bodyPr>
          <a:lstStyle/>
          <a:p>
            <a:r>
              <a:rPr lang="ar-EG" altLang="en-US" sz="5400" b="1" dirty="0">
                <a:solidFill>
                  <a:schemeClr val="bg1"/>
                </a:solidFill>
                <a:latin typeface="CS New Athanasius" panose="020B0500000000000000" pitchFamily="34" charset="0"/>
                <a:cs typeface="Times New Roman" panose="02020603050405020304" pitchFamily="18" charset="0"/>
              </a:rPr>
              <a:t>اللهم اجعلنا مستحقين أن نقول بشكر : </a:t>
            </a:r>
            <a:r>
              <a:rPr lang="ar-EG" altLang="en-US" sz="5400" b="1" dirty="0">
                <a:solidFill>
                  <a:srgbClr val="FFC000"/>
                </a:solidFill>
                <a:latin typeface="CS New Athanasius" panose="020B0500000000000000" pitchFamily="34" charset="0"/>
                <a:cs typeface="Times New Roman" panose="02020603050405020304" pitchFamily="18" charset="0"/>
              </a:rPr>
              <a:t>أبانا الذى فى السموات ...</a:t>
            </a:r>
            <a:endParaRPr lang="en-GB" dirty="0"/>
          </a:p>
        </p:txBody>
      </p:sp>
      <p:sp>
        <p:nvSpPr>
          <p:cNvPr id="3" name="TextBox 2">
            <a:hlinkClick r:id="rId2" action="ppaction://hlinksldjump"/>
            <a:extLst>
              <a:ext uri="{FF2B5EF4-FFF2-40B4-BE49-F238E27FC236}">
                <a16:creationId xmlns:a16="http://schemas.microsoft.com/office/drawing/2014/main" id="{C6581B7B-630F-48E4-9264-745A65193A73}"/>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2446267426"/>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59283"/>
            <a:ext cx="9144000" cy="782371"/>
          </a:xfrm>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a:xfrm>
            <a:off x="0" y="5141654"/>
            <a:ext cx="9144000" cy="858289"/>
          </a:xfrm>
        </p:spPr>
        <p:txBody>
          <a:bodyPr anchor="ctr"/>
          <a:lstStyle/>
          <a:p>
            <a:r>
              <a:rPr lang="en-US" sz="5400" dirty="0" err="1"/>
              <a:t>Qen</a:t>
            </a:r>
            <a:r>
              <a:rPr lang="en-US" sz="5400" dirty="0"/>
              <a:t> P=,c I=</a:t>
            </a:r>
            <a:r>
              <a:rPr lang="en-US" sz="5400" dirty="0" err="1"/>
              <a:t>yc</a:t>
            </a:r>
            <a:r>
              <a:rPr lang="en-US" sz="5400" dirty="0"/>
              <a:t> Pen=o=c </a:t>
            </a:r>
          </a:p>
        </p:txBody>
      </p:sp>
    </p:spTree>
    <p:extLst>
      <p:ext uri="{BB962C8B-B14F-4D97-AF65-F5344CB8AC3E}">
        <p14:creationId xmlns:p14="http://schemas.microsoft.com/office/powerpoint/2010/main" val="901697243"/>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أحنوا رؤوسكم للرب</a:t>
            </a:r>
          </a:p>
        </p:txBody>
      </p:sp>
      <p:sp>
        <p:nvSpPr>
          <p:cNvPr id="4" name="Text Placeholder 3"/>
          <p:cNvSpPr>
            <a:spLocks noGrp="1"/>
          </p:cNvSpPr>
          <p:nvPr>
            <p:ph type="body" idx="1"/>
          </p:nvPr>
        </p:nvSpPr>
        <p:spPr/>
        <p:txBody>
          <a:bodyPr/>
          <a:lstStyle/>
          <a:p>
            <a:r>
              <a:rPr lang="ar-EG" sz="4800"/>
              <a:t>طاس كيفالاس إيمون طوكيريو إكليناتي</a:t>
            </a:r>
          </a:p>
        </p:txBody>
      </p:sp>
      <p:sp>
        <p:nvSpPr>
          <p:cNvPr id="5" name="Text Placeholder 4"/>
          <p:cNvSpPr>
            <a:spLocks noGrp="1"/>
          </p:cNvSpPr>
          <p:nvPr>
            <p:ph type="body" sz="quarter" idx="3"/>
          </p:nvPr>
        </p:nvSpPr>
        <p:spPr/>
        <p:txBody>
          <a:bodyPr/>
          <a:lstStyle/>
          <a:p>
            <a:r>
              <a:rPr lang="en-US" sz="4400" dirty="0"/>
              <a:t>Tac </a:t>
            </a:r>
            <a:r>
              <a:rPr lang="en-US" sz="4400" dirty="0" err="1"/>
              <a:t>kevalac</a:t>
            </a:r>
            <a:r>
              <a:rPr lang="en-US" sz="4400" dirty="0"/>
              <a:t> `</a:t>
            </a:r>
            <a:r>
              <a:rPr lang="en-US" sz="4400" dirty="0" err="1"/>
              <a:t>umwn</a:t>
            </a:r>
            <a:r>
              <a:rPr lang="en-US" sz="4400" dirty="0"/>
              <a:t> </a:t>
            </a:r>
            <a:r>
              <a:rPr lang="en-US" sz="4400" dirty="0" err="1"/>
              <a:t>tw</a:t>
            </a:r>
            <a:r>
              <a:rPr lang="en-US" sz="4400" dirty="0"/>
              <a:t> </a:t>
            </a:r>
            <a:r>
              <a:rPr lang="en-US" sz="4400" dirty="0" err="1"/>
              <a:t>Kuri`w</a:t>
            </a:r>
            <a:r>
              <a:rPr lang="en-US" sz="4400" dirty="0"/>
              <a:t> `</a:t>
            </a:r>
            <a:r>
              <a:rPr lang="en-US" sz="4400" dirty="0" err="1"/>
              <a:t>klinate</a:t>
            </a:r>
            <a:endParaRPr lang="en-US" sz="4400" dirty="0"/>
          </a:p>
        </p:txBody>
      </p:sp>
    </p:spTree>
    <p:extLst>
      <p:ext uri="{BB962C8B-B14F-4D97-AF65-F5344CB8AC3E}">
        <p14:creationId xmlns:p14="http://schemas.microsoft.com/office/powerpoint/2010/main" val="2503777170"/>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600"/>
              <a:t>أمامك يا رب</a:t>
            </a:r>
          </a:p>
        </p:txBody>
      </p:sp>
      <p:sp>
        <p:nvSpPr>
          <p:cNvPr id="4" name="Text Placeholder 3"/>
          <p:cNvSpPr>
            <a:spLocks noGrp="1"/>
          </p:cNvSpPr>
          <p:nvPr>
            <p:ph type="body" idx="1"/>
          </p:nvPr>
        </p:nvSpPr>
        <p:spPr/>
        <p:txBody>
          <a:bodyPr/>
          <a:lstStyle/>
          <a:p>
            <a:r>
              <a:rPr lang="ar-EG" sz="5400"/>
              <a:t>إينوبيون سو كيريي</a:t>
            </a:r>
          </a:p>
        </p:txBody>
      </p:sp>
      <p:sp>
        <p:nvSpPr>
          <p:cNvPr id="5" name="Text Placeholder 4"/>
          <p:cNvSpPr>
            <a:spLocks noGrp="1"/>
          </p:cNvSpPr>
          <p:nvPr>
            <p:ph type="body" sz="quarter" idx="3"/>
          </p:nvPr>
        </p:nvSpPr>
        <p:spPr/>
        <p:txBody>
          <a:bodyPr/>
          <a:lstStyle/>
          <a:p>
            <a:r>
              <a:rPr lang="en-US" sz="4800" dirty="0" err="1"/>
              <a:t>Enwpion</a:t>
            </a:r>
            <a:r>
              <a:rPr lang="en-US" sz="4800" dirty="0"/>
              <a:t> </a:t>
            </a:r>
            <a:r>
              <a:rPr lang="en-US" sz="4800" dirty="0" err="1"/>
              <a:t>cou</a:t>
            </a:r>
            <a:r>
              <a:rPr lang="en-US" sz="4800" dirty="0"/>
              <a:t> </a:t>
            </a:r>
            <a:r>
              <a:rPr lang="en-US" sz="4800" dirty="0" err="1"/>
              <a:t>Kuri`e</a:t>
            </a:r>
            <a:endParaRPr lang="en-US" sz="4800" dirty="0"/>
          </a:p>
        </p:txBody>
      </p:sp>
    </p:spTree>
    <p:extLst>
      <p:ext uri="{BB962C8B-B14F-4D97-AF65-F5344CB8AC3E}">
        <p14:creationId xmlns:p14="http://schemas.microsoft.com/office/powerpoint/2010/main" val="4136481095"/>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ننصت بخوف الله آمين</a:t>
            </a:r>
          </a:p>
        </p:txBody>
      </p:sp>
      <p:sp>
        <p:nvSpPr>
          <p:cNvPr id="4" name="Text Placeholder 3"/>
          <p:cNvSpPr>
            <a:spLocks noGrp="1"/>
          </p:cNvSpPr>
          <p:nvPr>
            <p:ph type="body" idx="1"/>
          </p:nvPr>
        </p:nvSpPr>
        <p:spPr/>
        <p:txBody>
          <a:bodyPr/>
          <a:lstStyle/>
          <a:p>
            <a:r>
              <a:rPr lang="ar-EG" sz="4800" dirty="0"/>
              <a:t>إبروس خومين ثيئوميطافوفو آمين</a:t>
            </a:r>
          </a:p>
        </p:txBody>
      </p:sp>
      <p:sp>
        <p:nvSpPr>
          <p:cNvPr id="5" name="Text Placeholder 4"/>
          <p:cNvSpPr>
            <a:spLocks noGrp="1"/>
          </p:cNvSpPr>
          <p:nvPr>
            <p:ph type="body" sz="quarter" idx="3"/>
          </p:nvPr>
        </p:nvSpPr>
        <p:spPr/>
        <p:txBody>
          <a:bodyPr/>
          <a:lstStyle/>
          <a:p>
            <a:r>
              <a:rPr lang="en-US" sz="4800" dirty="0" err="1"/>
              <a:t>Proc,wmen</a:t>
            </a:r>
            <a:r>
              <a:rPr lang="en-US" sz="4800" dirty="0"/>
              <a:t> :</a:t>
            </a:r>
            <a:r>
              <a:rPr lang="en-US" sz="4800" dirty="0" err="1"/>
              <a:t>eou</a:t>
            </a:r>
            <a:r>
              <a:rPr lang="en-US" sz="4800" dirty="0"/>
              <a:t> meta </a:t>
            </a:r>
            <a:r>
              <a:rPr lang="en-US" sz="4800" dirty="0" err="1"/>
              <a:t>vobou</a:t>
            </a:r>
            <a:r>
              <a:rPr lang="en-US" sz="4800" dirty="0"/>
              <a:t>@ `</a:t>
            </a:r>
            <a:r>
              <a:rPr lang="en-US" sz="4800" dirty="0" err="1"/>
              <a:t>amyn</a:t>
            </a:r>
            <a:r>
              <a:rPr lang="en-US" sz="4800" dirty="0"/>
              <a:t>.</a:t>
            </a:r>
          </a:p>
        </p:txBody>
      </p:sp>
    </p:spTree>
    <p:extLst>
      <p:ext uri="{BB962C8B-B14F-4D97-AF65-F5344CB8AC3E}">
        <p14:creationId xmlns:p14="http://schemas.microsoft.com/office/powerpoint/2010/main" val="4191662652"/>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359283"/>
            <a:ext cx="9144000" cy="782371"/>
          </a:xfrm>
        </p:spPr>
        <p:txBody>
          <a:bodyPr>
            <a:noAutofit/>
          </a:bodyPr>
          <a:lstStyle/>
          <a:p>
            <a:r>
              <a:rPr lang="ar-EG" sz="6000" dirty="0"/>
              <a:t>السلام لجميعكم</a:t>
            </a:r>
          </a:p>
        </p:txBody>
      </p:sp>
      <p:sp>
        <p:nvSpPr>
          <p:cNvPr id="4" name="Text Placeholder 3"/>
          <p:cNvSpPr>
            <a:spLocks noGrp="1"/>
          </p:cNvSpPr>
          <p:nvPr>
            <p:ph type="body" idx="1"/>
          </p:nvPr>
        </p:nvSpPr>
        <p:spPr/>
        <p:txBody>
          <a:bodyPr/>
          <a:lstStyle/>
          <a:p>
            <a:r>
              <a:rPr lang="ar-EG" sz="5400" dirty="0"/>
              <a:t>إيرينى باسى</a:t>
            </a:r>
          </a:p>
        </p:txBody>
      </p:sp>
      <p:sp>
        <p:nvSpPr>
          <p:cNvPr id="5" name="Text Placeholder 4"/>
          <p:cNvSpPr>
            <a:spLocks noGrp="1"/>
          </p:cNvSpPr>
          <p:nvPr>
            <p:ph type="body" sz="quarter" idx="3"/>
          </p:nvPr>
        </p:nvSpPr>
        <p:spPr>
          <a:xfrm>
            <a:off x="0" y="5191050"/>
            <a:ext cx="9144000" cy="808893"/>
          </a:xfrm>
        </p:spPr>
        <p:txBody>
          <a:bodyPr anchor="ct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4226530872"/>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4372730"/>
            <a:ext cx="9144000" cy="920527"/>
          </a:xfrm>
        </p:spPr>
        <p:txBody>
          <a:bodyPr>
            <a:noAutofit/>
          </a:bodyPr>
          <a:lstStyle/>
          <a:p>
            <a:r>
              <a:rPr lang="ar-EG" sz="5400" dirty="0"/>
              <a:t>ولروحك أيضاً</a:t>
            </a:r>
          </a:p>
        </p:txBody>
      </p:sp>
      <p:sp>
        <p:nvSpPr>
          <p:cNvPr id="4" name="Text Placeholder 3"/>
          <p:cNvSpPr>
            <a:spLocks noGrp="1"/>
          </p:cNvSpPr>
          <p:nvPr>
            <p:ph type="body" idx="1"/>
          </p:nvPr>
        </p:nvSpPr>
        <p:spPr>
          <a:xfrm>
            <a:off x="-1" y="6075629"/>
            <a:ext cx="9143999" cy="782371"/>
          </a:xfrm>
        </p:spPr>
        <p:txBody>
          <a:bodyPr/>
          <a:lstStyle/>
          <a:p>
            <a:r>
              <a:rPr lang="ar-EG" sz="5400"/>
              <a:t>كيطو إبنيفماتى سو</a:t>
            </a:r>
          </a:p>
        </p:txBody>
      </p:sp>
      <p:sp>
        <p:nvSpPr>
          <p:cNvPr id="5" name="Text Placeholder 4"/>
          <p:cNvSpPr>
            <a:spLocks noGrp="1"/>
          </p:cNvSpPr>
          <p:nvPr>
            <p:ph type="body" sz="quarter" idx="3"/>
          </p:nvPr>
        </p:nvSpPr>
        <p:spPr>
          <a:xfrm>
            <a:off x="0" y="5293258"/>
            <a:ext cx="9144000" cy="782372"/>
          </a:xfrm>
        </p:spPr>
        <p:txBody>
          <a:bodyPr anchor="ct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Tree>
    <p:extLst>
      <p:ext uri="{BB962C8B-B14F-4D97-AF65-F5344CB8AC3E}">
        <p14:creationId xmlns:p14="http://schemas.microsoft.com/office/powerpoint/2010/main" val="1591229560"/>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93F4-60D0-4882-AE07-2D14DECD7771}"/>
              </a:ext>
            </a:extLst>
          </p:cNvPr>
          <p:cNvSpPr>
            <a:spLocks noGrp="1"/>
          </p:cNvSpPr>
          <p:nvPr>
            <p:ph type="title"/>
          </p:nvPr>
        </p:nvSpPr>
        <p:spPr>
          <a:xfrm>
            <a:off x="-1" y="4345836"/>
            <a:ext cx="9144000" cy="782371"/>
          </a:xfrm>
        </p:spPr>
        <p:txBody>
          <a:bodyPr/>
          <a:lstStyle/>
          <a:p>
            <a:r>
              <a:rPr lang="ar-EG" sz="4000" b="1" dirty="0">
                <a:solidFill>
                  <a:srgbClr val="FFFFFF"/>
                </a:solidFill>
                <a:latin typeface="Times New Roman" panose="02020603050405020304" pitchFamily="18" charset="0"/>
                <a:cs typeface="Times New Roman" panose="02020603050405020304" pitchFamily="18" charset="0"/>
              </a:rPr>
              <a:t>آمين الليلويا </a:t>
            </a:r>
            <a:r>
              <a:rPr lang="ar-EG" sz="4000" b="1" dirty="0">
                <a:solidFill>
                  <a:schemeClr val="bg1"/>
                </a:solidFill>
                <a:latin typeface="Times New Roman" panose="02020603050405020304" pitchFamily="18" charset="0"/>
                <a:cs typeface="Times New Roman" panose="02020603050405020304" pitchFamily="18" charset="0"/>
              </a:rPr>
              <a:t>المجد للآب والابن والروح القدس. </a:t>
            </a:r>
            <a:endParaRPr lang="en-GB" dirty="0"/>
          </a:p>
        </p:txBody>
      </p:sp>
      <p:sp>
        <p:nvSpPr>
          <p:cNvPr id="3" name="Text Placeholder 2">
            <a:extLst>
              <a:ext uri="{FF2B5EF4-FFF2-40B4-BE49-F238E27FC236}">
                <a16:creationId xmlns:a16="http://schemas.microsoft.com/office/drawing/2014/main" id="{1D17854E-69A1-4723-B953-51063006E3D8}"/>
              </a:ext>
            </a:extLst>
          </p:cNvPr>
          <p:cNvSpPr>
            <a:spLocks noGrp="1"/>
          </p:cNvSpPr>
          <p:nvPr>
            <p:ph type="body" idx="1"/>
          </p:nvPr>
        </p:nvSpPr>
        <p:spPr/>
        <p:txBody>
          <a:bodyPr/>
          <a:lstStyle/>
          <a:p>
            <a:r>
              <a:rPr lang="ar-SA" sz="4000" b="1" dirty="0">
                <a:solidFill>
                  <a:schemeClr val="bg1"/>
                </a:solidFill>
                <a:latin typeface="Times New Roman" panose="02020603050405020304" pitchFamily="18" charset="0"/>
                <a:cs typeface="Times New Roman" panose="02020603050405020304" pitchFamily="18" charset="0"/>
              </a:rPr>
              <a:t>آمين الليلويا ذوكسابترى كيه إيو كيه أجيو إبنفماتى</a:t>
            </a:r>
            <a:r>
              <a:rPr lang="ar-EG" sz="4000" b="1" dirty="0">
                <a:solidFill>
                  <a:schemeClr val="bg1"/>
                </a:solidFill>
                <a:latin typeface="Times New Roman" panose="02020603050405020304" pitchFamily="18" charset="0"/>
                <a:cs typeface="Times New Roman" panose="02020603050405020304" pitchFamily="18" charset="0"/>
              </a:rPr>
              <a:t>:</a:t>
            </a:r>
            <a:r>
              <a:rPr lang="ar-SA" sz="4000" b="1" dirty="0">
                <a:solidFill>
                  <a:schemeClr val="bg1"/>
                </a:solidFill>
                <a:latin typeface="Times New Roman" panose="02020603050405020304" pitchFamily="18" charset="0"/>
                <a:cs typeface="Times New Roman" panose="02020603050405020304" pitchFamily="18" charset="0"/>
              </a:rPr>
              <a:t> </a:t>
            </a:r>
            <a:endParaRPr lang="en-GB" sz="4000" dirty="0"/>
          </a:p>
        </p:txBody>
      </p:sp>
      <p:sp>
        <p:nvSpPr>
          <p:cNvPr id="4" name="Text Placeholder 3">
            <a:extLst>
              <a:ext uri="{FF2B5EF4-FFF2-40B4-BE49-F238E27FC236}">
                <a16:creationId xmlns:a16="http://schemas.microsoft.com/office/drawing/2014/main" id="{18253DDC-DA5C-468B-9D46-1967221E3262}"/>
              </a:ext>
            </a:extLst>
          </p:cNvPr>
          <p:cNvSpPr>
            <a:spLocks noGrp="1"/>
          </p:cNvSpPr>
          <p:nvPr>
            <p:ph type="body" sz="quarter" idx="3"/>
          </p:nvPr>
        </p:nvSpPr>
        <p:spPr>
          <a:xfrm>
            <a:off x="0" y="5128208"/>
            <a:ext cx="9144000" cy="871736"/>
          </a:xfrm>
        </p:spPr>
        <p:txBody>
          <a:bodyPr anchor="ctr"/>
          <a:lstStyle/>
          <a:p>
            <a:r>
              <a:rPr lang="en-GB" sz="3500" dirty="0" err="1"/>
              <a:t>Amyn</a:t>
            </a:r>
            <a:r>
              <a:rPr lang="en-GB" sz="3500" dirty="0"/>
              <a:t> a=l@ </a:t>
            </a:r>
            <a:r>
              <a:rPr lang="en-GB" sz="3500" dirty="0" err="1"/>
              <a:t>Doza</a:t>
            </a:r>
            <a:r>
              <a:rPr lang="en-GB" sz="3500" dirty="0"/>
              <a:t> Patri </a:t>
            </a:r>
            <a:r>
              <a:rPr lang="en-GB" sz="3500" dirty="0" err="1"/>
              <a:t>ke</a:t>
            </a:r>
            <a:r>
              <a:rPr lang="en-GB" sz="3500" dirty="0"/>
              <a:t> </a:t>
            </a:r>
            <a:r>
              <a:rPr lang="en-GB" sz="3500" dirty="0" err="1"/>
              <a:t>Uiw</a:t>
            </a:r>
            <a:r>
              <a:rPr lang="en-GB" sz="3500" dirty="0"/>
              <a:t> </a:t>
            </a:r>
            <a:r>
              <a:rPr lang="en-GB" sz="3500" dirty="0" err="1"/>
              <a:t>ke</a:t>
            </a:r>
            <a:r>
              <a:rPr lang="en-GB" sz="3500" dirty="0"/>
              <a:t> `</a:t>
            </a:r>
            <a:r>
              <a:rPr lang="en-GB" sz="3500" dirty="0" err="1"/>
              <a:t>agi`w</a:t>
            </a:r>
            <a:r>
              <a:rPr lang="en-GB" sz="3500" dirty="0"/>
              <a:t> `</a:t>
            </a:r>
            <a:r>
              <a:rPr lang="en-GB" sz="3500" dirty="0" err="1"/>
              <a:t>Pneumati</a:t>
            </a:r>
            <a:r>
              <a:rPr lang="en-GB" sz="3500" dirty="0"/>
              <a:t>.</a:t>
            </a:r>
          </a:p>
        </p:txBody>
      </p:sp>
    </p:spTree>
    <p:extLst>
      <p:ext uri="{BB962C8B-B14F-4D97-AF65-F5344CB8AC3E}">
        <p14:creationId xmlns:p14="http://schemas.microsoft.com/office/powerpoint/2010/main" val="2309017024"/>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15E8-8B3B-43BC-99CD-F6F5E2363A17}"/>
              </a:ext>
            </a:extLst>
          </p:cNvPr>
          <p:cNvSpPr>
            <a:spLocks noGrp="1"/>
          </p:cNvSpPr>
          <p:nvPr>
            <p:ph type="title"/>
          </p:nvPr>
        </p:nvSpPr>
        <p:spPr>
          <a:xfrm>
            <a:off x="-1" y="4345837"/>
            <a:ext cx="9144000" cy="682358"/>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الآن وكل اوان والى دهر الدهور. آمين.</a:t>
            </a:r>
            <a:endParaRPr lang="en-GB" dirty="0"/>
          </a:p>
        </p:txBody>
      </p:sp>
      <p:sp>
        <p:nvSpPr>
          <p:cNvPr id="3" name="Text Placeholder 2">
            <a:extLst>
              <a:ext uri="{FF2B5EF4-FFF2-40B4-BE49-F238E27FC236}">
                <a16:creationId xmlns:a16="http://schemas.microsoft.com/office/drawing/2014/main" id="{CC8F11BC-EAD1-432F-BCDA-3EE73DC8D87B}"/>
              </a:ext>
            </a:extLst>
          </p:cNvPr>
          <p:cNvSpPr>
            <a:spLocks noGrp="1"/>
          </p:cNvSpPr>
          <p:nvPr>
            <p:ph type="body" idx="1"/>
          </p:nvPr>
        </p:nvSpPr>
        <p:spPr>
          <a:xfrm>
            <a:off x="0" y="6199094"/>
            <a:ext cx="9143999" cy="663531"/>
          </a:xfrm>
        </p:spPr>
        <p:txBody>
          <a:bodyPr anchor="ctr"/>
          <a:lstStyle/>
          <a:p>
            <a:r>
              <a:rPr lang="ar-SA" sz="3500" b="1" dirty="0">
                <a:solidFill>
                  <a:schemeClr val="bg1"/>
                </a:solidFill>
                <a:latin typeface="Times New Roman" panose="02020603050405020304" pitchFamily="18" charset="0"/>
                <a:cs typeface="Times New Roman" panose="02020603050405020304" pitchFamily="18" charset="0"/>
              </a:rPr>
              <a:t>كيه نيه كيه آ إى كيه إسطوس إيه أوناس طون إيه أونون أمين.</a:t>
            </a:r>
            <a:endParaRPr lang="en-GB" sz="3500" dirty="0"/>
          </a:p>
        </p:txBody>
      </p:sp>
      <p:sp>
        <p:nvSpPr>
          <p:cNvPr id="4" name="Text Placeholder 3">
            <a:extLst>
              <a:ext uri="{FF2B5EF4-FFF2-40B4-BE49-F238E27FC236}">
                <a16:creationId xmlns:a16="http://schemas.microsoft.com/office/drawing/2014/main" id="{D5C2F061-8345-4B12-9867-683BDB6168F8}"/>
              </a:ext>
            </a:extLst>
          </p:cNvPr>
          <p:cNvSpPr>
            <a:spLocks noGrp="1"/>
          </p:cNvSpPr>
          <p:nvPr>
            <p:ph type="body" sz="quarter" idx="3"/>
          </p:nvPr>
        </p:nvSpPr>
        <p:spPr>
          <a:xfrm>
            <a:off x="0" y="5028196"/>
            <a:ext cx="9144000" cy="1170898"/>
          </a:xfrm>
        </p:spPr>
        <p:txBody>
          <a:bodyPr anchor="ctr"/>
          <a:lstStyle/>
          <a:p>
            <a:r>
              <a:rPr lang="en-GB" dirty="0" err="1"/>
              <a:t>Ke</a:t>
            </a:r>
            <a:r>
              <a:rPr lang="en-GB" dirty="0"/>
              <a:t> nun </a:t>
            </a:r>
            <a:r>
              <a:rPr lang="en-GB" dirty="0" err="1"/>
              <a:t>ke</a:t>
            </a:r>
            <a:r>
              <a:rPr lang="en-GB" dirty="0"/>
              <a:t> `</a:t>
            </a:r>
            <a:r>
              <a:rPr lang="en-GB" dirty="0" err="1"/>
              <a:t>a`i</a:t>
            </a:r>
            <a:r>
              <a:rPr lang="en-GB" dirty="0"/>
              <a:t> </a:t>
            </a:r>
            <a:r>
              <a:rPr lang="en-GB" dirty="0" err="1"/>
              <a:t>ke</a:t>
            </a:r>
            <a:r>
              <a:rPr lang="en-GB" dirty="0"/>
              <a:t> </a:t>
            </a:r>
            <a:r>
              <a:rPr lang="en-GB" dirty="0" err="1"/>
              <a:t>ictouc</a:t>
            </a:r>
            <a:r>
              <a:rPr lang="en-GB" dirty="0"/>
              <a:t> `</a:t>
            </a:r>
            <a:r>
              <a:rPr lang="en-GB" dirty="0" err="1"/>
              <a:t>ew`nac</a:t>
            </a:r>
            <a:r>
              <a:rPr lang="en-GB" dirty="0"/>
              <a:t> </a:t>
            </a:r>
            <a:r>
              <a:rPr lang="en-GB" dirty="0" err="1"/>
              <a:t>twn</a:t>
            </a:r>
            <a:r>
              <a:rPr lang="en-GB" dirty="0"/>
              <a:t> `</a:t>
            </a:r>
            <a:r>
              <a:rPr lang="en-GB" dirty="0" err="1"/>
              <a:t>e`wnwn</a:t>
            </a:r>
            <a:r>
              <a:rPr lang="en-GB" dirty="0"/>
              <a:t> `</a:t>
            </a:r>
            <a:r>
              <a:rPr lang="en-GB" dirty="0" err="1"/>
              <a:t>amyn</a:t>
            </a:r>
            <a:r>
              <a:rPr lang="en-GB" dirty="0"/>
              <a:t>.</a:t>
            </a:r>
          </a:p>
        </p:txBody>
      </p:sp>
    </p:spTree>
    <p:extLst>
      <p:ext uri="{BB962C8B-B14F-4D97-AF65-F5344CB8AC3E}">
        <p14:creationId xmlns:p14="http://schemas.microsoft.com/office/powerpoint/2010/main" val="2155136381"/>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89B-3661-4DF6-985F-7F5CFE7C0782}"/>
              </a:ext>
            </a:extLst>
          </p:cNvPr>
          <p:cNvSpPr>
            <a:spLocks noGrp="1"/>
          </p:cNvSpPr>
          <p:nvPr>
            <p:ph type="title"/>
          </p:nvPr>
        </p:nvSpPr>
        <p:spPr>
          <a:xfrm>
            <a:off x="-1" y="4372730"/>
            <a:ext cx="9144000" cy="782371"/>
          </a:xfrm>
        </p:spPr>
        <p:txBody>
          <a:bodyPr>
            <a:normAutofit/>
          </a:bodyPr>
          <a:lstStyle/>
          <a:p>
            <a:r>
              <a:rPr lang="ar-EG" sz="4000" b="1" dirty="0">
                <a:solidFill>
                  <a:schemeClr val="bg1"/>
                </a:solidFill>
                <a:latin typeface="Times New Roman" panose="02020603050405020304" pitchFamily="18" charset="0"/>
                <a:cs typeface="Times New Roman" panose="02020603050405020304" pitchFamily="18" charset="0"/>
              </a:rPr>
              <a:t>نصرخ قائلين ياربنا يسوع المسيح.</a:t>
            </a:r>
            <a:endParaRPr lang="en-GB" dirty="0"/>
          </a:p>
        </p:txBody>
      </p:sp>
      <p:sp>
        <p:nvSpPr>
          <p:cNvPr id="3" name="Text Placeholder 2">
            <a:extLst>
              <a:ext uri="{FF2B5EF4-FFF2-40B4-BE49-F238E27FC236}">
                <a16:creationId xmlns:a16="http://schemas.microsoft.com/office/drawing/2014/main" id="{725CA2EC-472B-4791-9ECA-33E0686972D1}"/>
              </a:ext>
            </a:extLst>
          </p:cNvPr>
          <p:cNvSpPr>
            <a:spLocks noGrp="1"/>
          </p:cNvSpPr>
          <p:nvPr>
            <p:ph type="body" idx="1"/>
          </p:nvPr>
        </p:nvSpPr>
        <p:spPr>
          <a:xfrm>
            <a:off x="0" y="5728449"/>
            <a:ext cx="9143999" cy="112955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تين أوأوش ايڤول ان جو امموس جى او بين شويس ايسوس بى اخرستوس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BCB94DD-74FE-47F1-AD54-6634EE0EB30A}"/>
              </a:ext>
            </a:extLst>
          </p:cNvPr>
          <p:cNvSpPr>
            <a:spLocks noGrp="1"/>
          </p:cNvSpPr>
          <p:nvPr>
            <p:ph type="body" sz="quarter" idx="3"/>
          </p:nvPr>
        </p:nvSpPr>
        <p:spPr>
          <a:xfrm>
            <a:off x="-1" y="5155102"/>
            <a:ext cx="9144000" cy="573346"/>
          </a:xfrm>
        </p:spPr>
        <p:txBody>
          <a:bodyPr anchor="t"/>
          <a:lstStyle/>
          <a:p>
            <a:r>
              <a:rPr lang="pl-PL" dirty="0"/>
              <a:t>Tenws `ebol enjw `mmoc@ je `w Pen[oic I=y=c P=,=c@</a:t>
            </a:r>
          </a:p>
        </p:txBody>
      </p:sp>
    </p:spTree>
    <p:extLst>
      <p:ext uri="{BB962C8B-B14F-4D97-AF65-F5344CB8AC3E}">
        <p14:creationId xmlns:p14="http://schemas.microsoft.com/office/powerpoint/2010/main" val="299289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lnSpcReduction="10000"/>
          </a:bodyPr>
          <a:lstStyle/>
          <a:p>
            <a:r>
              <a:rPr lang="ar-EG" sz="5400" dirty="0"/>
              <a:t>إيرينى باسى</a:t>
            </a:r>
          </a:p>
        </p:txBody>
      </p:sp>
      <p:sp>
        <p:nvSpPr>
          <p:cNvPr id="7" name="Text Placeholder 6"/>
          <p:cNvSpPr>
            <a:spLocks noGrp="1"/>
          </p:cNvSpPr>
          <p:nvPr>
            <p:ph type="body" sz="quarter" idx="3"/>
          </p:nvPr>
        </p:nvSpPr>
        <p:spPr>
          <a:xfrm>
            <a:off x="-2" y="5186427"/>
            <a:ext cx="9144000" cy="862680"/>
          </a:xfrm>
        </p:spPr>
        <p:txBody>
          <a:bodyPr anchor="b">
            <a:normAutofit fontScale="92500" lnSpcReduction="10000"/>
          </a:bodyPr>
          <a:lstStyle/>
          <a:p>
            <a:r>
              <a:rPr lang="en-US" sz="6000" dirty="0" err="1"/>
              <a:t>Iryny</a:t>
            </a:r>
            <a:r>
              <a:rPr lang="en-US" sz="6000" dirty="0"/>
              <a:t> </a:t>
            </a:r>
            <a:r>
              <a:rPr lang="en-US" sz="6000" dirty="0" err="1"/>
              <a:t>paci</a:t>
            </a:r>
            <a:endParaRPr lang="en-US" sz="6000" dirty="0"/>
          </a:p>
        </p:txBody>
      </p:sp>
      <p:sp>
        <p:nvSpPr>
          <p:cNvPr id="2" name="Text Placeholder 1">
            <a:extLst>
              <a:ext uri="{FF2B5EF4-FFF2-40B4-BE49-F238E27FC236}">
                <a16:creationId xmlns:a16="http://schemas.microsoft.com/office/drawing/2014/main" id="{2752A7A2-7F6A-4EF4-B222-C8C579ADC2F3}"/>
              </a:ext>
            </a:extLst>
          </p:cNvPr>
          <p:cNvSpPr>
            <a:spLocks noGrp="1"/>
          </p:cNvSpPr>
          <p:nvPr>
            <p:ph type="body" sz="quarter" idx="10"/>
          </p:nvPr>
        </p:nvSpPr>
        <p:spPr>
          <a:xfrm>
            <a:off x="-3" y="4378389"/>
            <a:ext cx="9144000" cy="808038"/>
          </a:xfrm>
        </p:spPr>
        <p:txBody>
          <a:bodyPr/>
          <a:lstStyle/>
          <a:p>
            <a:r>
              <a:rPr lang="ar-EG" sz="5400" dirty="0"/>
              <a:t>السلام لجميعكم</a:t>
            </a:r>
            <a:endParaRPr lang="en-US" sz="5400" dirty="0"/>
          </a:p>
        </p:txBody>
      </p:sp>
    </p:spTree>
    <p:extLst>
      <p:ext uri="{BB962C8B-B14F-4D97-AF65-F5344CB8AC3E}">
        <p14:creationId xmlns:p14="http://schemas.microsoft.com/office/powerpoint/2010/main" val="3034554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60830322"/>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1DD061-A11E-47DB-B851-3D3E9430DC7D}"/>
              </a:ext>
            </a:extLst>
          </p:cNvPr>
          <p:cNvSpPr>
            <a:spLocks noGrp="1"/>
          </p:cNvSpPr>
          <p:nvPr>
            <p:ph type="title"/>
          </p:nvPr>
        </p:nvSpPr>
        <p:spPr/>
        <p:txBody>
          <a:bodyPr/>
          <a:lstStyle/>
          <a:p>
            <a:r>
              <a:rPr lang="ar-EG" dirty="0"/>
              <a:t>المياة</a:t>
            </a:r>
            <a:endParaRPr lang="en-GB" dirty="0"/>
          </a:p>
        </p:txBody>
      </p:sp>
      <p:sp>
        <p:nvSpPr>
          <p:cNvPr id="6" name="Text Placeholder 5">
            <a:extLst>
              <a:ext uri="{FF2B5EF4-FFF2-40B4-BE49-F238E27FC236}">
                <a16:creationId xmlns:a16="http://schemas.microsoft.com/office/drawing/2014/main" id="{00CE3488-8626-4DFD-81D9-0E127C0746D5}"/>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بارك مياه النهر</a:t>
            </a:r>
            <a:r>
              <a:rPr lang="ar-EG" sz="4000" b="1" baseline="0" dirty="0">
                <a:solidFill>
                  <a:schemeClr val="bg1"/>
                </a:solidFill>
                <a:latin typeface="Times New Roman" panose="02020603050405020304" pitchFamily="18" charset="0"/>
                <a:cs typeface="Times New Roman" panose="02020603050405020304" pitchFamily="18" charset="0"/>
              </a:rPr>
              <a:t> </a:t>
            </a:r>
            <a:r>
              <a:rPr lang="ar-EG" sz="4000" b="1" dirty="0">
                <a:solidFill>
                  <a:schemeClr val="bg1"/>
                </a:solidFill>
                <a:latin typeface="Times New Roman" panose="02020603050405020304" pitchFamily="18" charset="0"/>
                <a:cs typeface="Times New Roman" panose="02020603050405020304" pitchFamily="18" charset="0"/>
              </a:rPr>
              <a:t>ولتكن رحمتك وسلامك حصنا لشعبك.</a:t>
            </a:r>
          </a:p>
        </p:txBody>
      </p:sp>
      <p:sp>
        <p:nvSpPr>
          <p:cNvPr id="7" name="Text Placeholder 6">
            <a:extLst>
              <a:ext uri="{FF2B5EF4-FFF2-40B4-BE49-F238E27FC236}">
                <a16:creationId xmlns:a16="http://schemas.microsoft.com/office/drawing/2014/main" id="{8B35ABE1-D142-4CB0-B88C-A50C2324B69A}"/>
              </a:ext>
            </a:extLst>
          </p:cNvPr>
          <p:cNvSpPr>
            <a:spLocks noGrp="1"/>
          </p:cNvSpPr>
          <p:nvPr>
            <p:ph type="body" sz="quarter" idx="11"/>
          </p:nvPr>
        </p:nvSpPr>
        <p:spPr>
          <a:xfrm>
            <a:off x="0" y="5957047"/>
            <a:ext cx="9144000" cy="90095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إيه ني موؤ إم إفيارو</a:t>
            </a:r>
            <a:r>
              <a:rPr lang="ar-EG" sz="3400" b="1" baseline="0" dirty="0">
                <a:solidFill>
                  <a:schemeClr val="bg1"/>
                </a:solidFill>
                <a:latin typeface="Times New Roman" panose="02020603050405020304" pitchFamily="18" charset="0"/>
                <a:cs typeface="Times New Roman" panose="02020603050405020304" pitchFamily="18" charset="0"/>
              </a:rPr>
              <a:t> </a:t>
            </a:r>
            <a:r>
              <a:rPr lang="ar-EG" sz="3400" b="1" dirty="0">
                <a:solidFill>
                  <a:schemeClr val="bg1"/>
                </a:solidFill>
                <a:latin typeface="Times New Roman" panose="02020603050405020304" pitchFamily="18" charset="0"/>
                <a:cs typeface="Times New Roman" panose="02020603050405020304" pitchFamily="18" charset="0"/>
              </a:rPr>
              <a:t>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84D64580-147F-4527-8804-7716D63C8F79}"/>
              </a:ext>
            </a:extLst>
          </p:cNvPr>
          <p:cNvSpPr>
            <a:spLocks noGrp="1"/>
          </p:cNvSpPr>
          <p:nvPr>
            <p:ph type="body" sz="quarter" idx="12"/>
          </p:nvPr>
        </p:nvSpPr>
        <p:spPr>
          <a:xfrm>
            <a:off x="0" y="5035649"/>
            <a:ext cx="9144000" cy="921398"/>
          </a:xfrm>
        </p:spPr>
        <p:txBody>
          <a:bodyPr/>
          <a:lstStyle/>
          <a:p>
            <a:r>
              <a:rPr lang="en-GB" dirty="0"/>
              <a:t> `</a:t>
            </a:r>
            <a:r>
              <a:rPr lang="en-GB" dirty="0" err="1"/>
              <a:t>cmou</a:t>
            </a:r>
            <a:r>
              <a:rPr lang="en-GB" dirty="0"/>
              <a:t> </a:t>
            </a:r>
            <a:r>
              <a:rPr lang="en-GB" dirty="0" err="1"/>
              <a:t>nimwou</a:t>
            </a:r>
            <a:r>
              <a:rPr lang="en-GB" dirty="0"/>
              <a:t> `</a:t>
            </a:r>
            <a:r>
              <a:rPr lang="en-GB" dirty="0" err="1"/>
              <a:t>m`viaro</a:t>
            </a:r>
            <a:r>
              <a:rPr lang="en-GB" dirty="0"/>
              <a:t> `Mare </a:t>
            </a:r>
            <a:r>
              <a:rPr lang="en-GB" dirty="0" err="1"/>
              <a:t>peknai</a:t>
            </a:r>
            <a:r>
              <a:rPr lang="en-GB" dirty="0"/>
              <a:t> </a:t>
            </a:r>
            <a:r>
              <a:rPr lang="en-GB" dirty="0" err="1"/>
              <a:t>nem</a:t>
            </a:r>
            <a:r>
              <a:rPr lang="en-GB" dirty="0"/>
              <a:t> </a:t>
            </a:r>
            <a:r>
              <a:rPr lang="en-GB" dirty="0" err="1"/>
              <a:t>tekhiryny</a:t>
            </a:r>
            <a:r>
              <a:rPr lang="en-GB" dirty="0"/>
              <a:t> oi `</a:t>
            </a:r>
            <a:r>
              <a:rPr lang="en-GB" dirty="0" err="1"/>
              <a:t>ncobt</a:t>
            </a:r>
            <a:r>
              <a:rPr lang="en-GB" dirty="0"/>
              <a:t> `</a:t>
            </a:r>
            <a:r>
              <a:rPr lang="en-GB" dirty="0" err="1"/>
              <a:t>mpeklaoc</a:t>
            </a:r>
            <a:r>
              <a:rPr lang="en-GB" dirty="0"/>
              <a:t>.</a:t>
            </a:r>
          </a:p>
        </p:txBody>
      </p:sp>
    </p:spTree>
    <p:extLst>
      <p:ext uri="{BB962C8B-B14F-4D97-AF65-F5344CB8AC3E}">
        <p14:creationId xmlns:p14="http://schemas.microsoft.com/office/powerpoint/2010/main" val="1677116868"/>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2969-ECE7-4AA3-A1CD-E0B1A25809F3}"/>
              </a:ext>
            </a:extLst>
          </p:cNvPr>
          <p:cNvSpPr>
            <a:spLocks noGrp="1"/>
          </p:cNvSpPr>
          <p:nvPr>
            <p:ph type="title"/>
          </p:nvPr>
        </p:nvSpPr>
        <p:spPr/>
        <p:txBody>
          <a:bodyPr/>
          <a:lstStyle/>
          <a:p>
            <a:r>
              <a:rPr lang="ar-EG" dirty="0"/>
              <a:t>الزروع</a:t>
            </a:r>
            <a:endParaRPr lang="en-GB" dirty="0"/>
          </a:p>
        </p:txBody>
      </p:sp>
      <p:sp>
        <p:nvSpPr>
          <p:cNvPr id="3" name="Text Placeholder 2">
            <a:extLst>
              <a:ext uri="{FF2B5EF4-FFF2-40B4-BE49-F238E27FC236}">
                <a16:creationId xmlns:a16="http://schemas.microsoft.com/office/drawing/2014/main" id="{205BB7F6-EC81-4612-94D8-F718366F342A}"/>
              </a:ext>
            </a:extLst>
          </p:cNvPr>
          <p:cNvSpPr>
            <a:spLocks noGrp="1"/>
          </p:cNvSpPr>
          <p:nvPr>
            <p:ph type="body" sz="quarter" idx="10"/>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الزروع والعشب ولتكن رحمتك وسلامك حصنا لشعبك.</a:t>
            </a:r>
          </a:p>
        </p:txBody>
      </p:sp>
      <p:sp>
        <p:nvSpPr>
          <p:cNvPr id="4" name="Text Placeholder 3">
            <a:extLst>
              <a:ext uri="{FF2B5EF4-FFF2-40B4-BE49-F238E27FC236}">
                <a16:creationId xmlns:a16="http://schemas.microsoft.com/office/drawing/2014/main" id="{CCD5CEA7-7FC7-419D-8DB7-4AC5D38293F6}"/>
              </a:ext>
            </a:extLst>
          </p:cNvPr>
          <p:cNvSpPr>
            <a:spLocks noGrp="1"/>
          </p:cNvSpPr>
          <p:nvPr>
            <p:ph type="body" sz="quarter" idx="11"/>
          </p:nvPr>
        </p:nvSpPr>
        <p:spPr>
          <a:xfrm>
            <a:off x="0" y="5916707"/>
            <a:ext cx="9144000" cy="941294"/>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إيني سيتي نيم ني سيم 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F16E1E5-5382-4B76-BCE5-AEFEE72EE5DE}"/>
              </a:ext>
            </a:extLst>
          </p:cNvPr>
          <p:cNvSpPr>
            <a:spLocks noGrp="1"/>
          </p:cNvSpPr>
          <p:nvPr>
            <p:ph type="body" sz="quarter" idx="12"/>
          </p:nvPr>
        </p:nvSpPr>
        <p:spPr>
          <a:xfrm>
            <a:off x="0" y="5035649"/>
            <a:ext cx="9144000" cy="881057"/>
          </a:xfrm>
        </p:spPr>
        <p:txBody>
          <a:bodyPr/>
          <a:lstStyle/>
          <a:p>
            <a:r>
              <a:rPr lang="en-GB" sz="3700" dirty="0" err="1"/>
              <a:t>cmou</a:t>
            </a:r>
            <a:r>
              <a:rPr lang="en-GB" sz="3700" dirty="0"/>
              <a:t> </a:t>
            </a:r>
            <a:r>
              <a:rPr lang="en-GB" sz="3700" dirty="0" err="1"/>
              <a:t>nici</a:t>
            </a:r>
            <a:r>
              <a:rPr lang="en-GB" sz="3700" dirty="0"/>
              <a:t>] </a:t>
            </a:r>
            <a:r>
              <a:rPr lang="en-GB" sz="3700" dirty="0" err="1"/>
              <a:t>nem</a:t>
            </a:r>
            <a:r>
              <a:rPr lang="en-GB" sz="3700" dirty="0"/>
              <a:t> </a:t>
            </a:r>
            <a:r>
              <a:rPr lang="en-GB" sz="3700" dirty="0" err="1"/>
              <a:t>nicim</a:t>
            </a:r>
            <a:r>
              <a:rPr lang="en-GB" sz="3700" dirty="0"/>
              <a:t> `Mare </a:t>
            </a:r>
            <a:r>
              <a:rPr lang="en-GB" sz="3700" dirty="0" err="1"/>
              <a:t>peknai</a:t>
            </a:r>
            <a:r>
              <a:rPr lang="en-GB" sz="3700" dirty="0"/>
              <a:t> </a:t>
            </a:r>
            <a:r>
              <a:rPr lang="en-GB" sz="3700" dirty="0" err="1"/>
              <a:t>nem</a:t>
            </a:r>
            <a:r>
              <a:rPr lang="en-GB" sz="3700" dirty="0"/>
              <a:t> </a:t>
            </a:r>
            <a:r>
              <a:rPr lang="en-GB" sz="3700" dirty="0" err="1"/>
              <a:t>tekhiryny</a:t>
            </a:r>
            <a:r>
              <a:rPr lang="en-GB" sz="3700" dirty="0"/>
              <a:t> oi `</a:t>
            </a:r>
            <a:r>
              <a:rPr lang="en-GB" sz="3700" dirty="0" err="1"/>
              <a:t>ncobt</a:t>
            </a:r>
            <a:r>
              <a:rPr lang="en-GB" sz="3700" dirty="0"/>
              <a:t> `</a:t>
            </a:r>
            <a:r>
              <a:rPr lang="en-GB" sz="3700" dirty="0" err="1"/>
              <a:t>mpeklaoc</a:t>
            </a:r>
            <a:r>
              <a:rPr lang="en-GB" sz="3700" dirty="0"/>
              <a:t>.</a:t>
            </a:r>
          </a:p>
        </p:txBody>
      </p:sp>
    </p:spTree>
    <p:extLst>
      <p:ext uri="{BB962C8B-B14F-4D97-AF65-F5344CB8AC3E}">
        <p14:creationId xmlns:p14="http://schemas.microsoft.com/office/powerpoint/2010/main" val="104592037"/>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E709-A8EC-463C-9F2E-B6A008D39DE3}"/>
              </a:ext>
            </a:extLst>
          </p:cNvPr>
          <p:cNvSpPr>
            <a:spLocks noGrp="1"/>
          </p:cNvSpPr>
          <p:nvPr>
            <p:ph type="title"/>
          </p:nvPr>
        </p:nvSpPr>
        <p:spPr/>
        <p:txBody>
          <a:bodyPr/>
          <a:lstStyle/>
          <a:p>
            <a:r>
              <a:rPr lang="ar-EG" dirty="0"/>
              <a:t>الاهوية</a:t>
            </a:r>
            <a:endParaRPr lang="en-GB" dirty="0"/>
          </a:p>
        </p:txBody>
      </p:sp>
      <p:sp>
        <p:nvSpPr>
          <p:cNvPr id="3" name="Text Placeholder 2">
            <a:extLst>
              <a:ext uri="{FF2B5EF4-FFF2-40B4-BE49-F238E27FC236}">
                <a16:creationId xmlns:a16="http://schemas.microsoft.com/office/drawing/2014/main" id="{0299B192-FF83-4176-AA00-B396347DD11F}"/>
              </a:ext>
            </a:extLst>
          </p:cNvPr>
          <p:cNvSpPr>
            <a:spLocks noGrp="1"/>
          </p:cNvSpPr>
          <p:nvPr>
            <p:ph type="body" sz="quarter" idx="10"/>
          </p:nvPr>
        </p:nvSpPr>
        <p:spPr>
          <a:xfrm>
            <a:off x="0" y="4332387"/>
            <a:ext cx="9144000" cy="643024"/>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اهوية السماء ولتكن رحمتك وسلامك حصنا لشعبك.</a:t>
            </a:r>
          </a:p>
        </p:txBody>
      </p:sp>
      <p:sp>
        <p:nvSpPr>
          <p:cNvPr id="4" name="Text Placeholder 3">
            <a:extLst>
              <a:ext uri="{FF2B5EF4-FFF2-40B4-BE49-F238E27FC236}">
                <a16:creationId xmlns:a16="http://schemas.microsoft.com/office/drawing/2014/main" id="{BAA83A00-49B6-4F2E-8784-7AF55C654C3F}"/>
              </a:ext>
            </a:extLst>
          </p:cNvPr>
          <p:cNvSpPr>
            <a:spLocks noGrp="1"/>
          </p:cNvSpPr>
          <p:nvPr>
            <p:ph type="body" sz="quarter" idx="11"/>
          </p:nvPr>
        </p:nvSpPr>
        <p:spPr>
          <a:xfrm>
            <a:off x="0" y="5842441"/>
            <a:ext cx="9144000" cy="1015560"/>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إسمو إيه ني آإير إنتي إتفي ماري بيك ناي نيم تيك هيريني أوى إن سوبت إم بيك لاؤس.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722D7E5-E5AE-4FB2-8D89-A9C86A4A04BD}"/>
              </a:ext>
            </a:extLst>
          </p:cNvPr>
          <p:cNvSpPr>
            <a:spLocks noGrp="1"/>
          </p:cNvSpPr>
          <p:nvPr>
            <p:ph type="body" sz="quarter" idx="12"/>
          </p:nvPr>
        </p:nvSpPr>
        <p:spPr>
          <a:xfrm>
            <a:off x="0" y="4975412"/>
            <a:ext cx="9144000" cy="867028"/>
          </a:xfrm>
        </p:spPr>
        <p:txBody>
          <a:bodyPr/>
          <a:lstStyle/>
          <a:p>
            <a:r>
              <a:rPr lang="en-GB" dirty="0"/>
              <a:t> `</a:t>
            </a:r>
            <a:r>
              <a:rPr lang="en-GB" dirty="0" err="1"/>
              <a:t>cmou</a:t>
            </a:r>
            <a:r>
              <a:rPr lang="en-GB" dirty="0"/>
              <a:t> </a:t>
            </a:r>
            <a:r>
              <a:rPr lang="en-GB" dirty="0" err="1"/>
              <a:t>niayr</a:t>
            </a:r>
            <a:r>
              <a:rPr lang="en-GB" dirty="0"/>
              <a:t> `</a:t>
            </a:r>
            <a:r>
              <a:rPr lang="en-GB" dirty="0" err="1"/>
              <a:t>nte</a:t>
            </a:r>
            <a:r>
              <a:rPr lang="en-GB" dirty="0"/>
              <a:t> `</a:t>
            </a:r>
            <a:r>
              <a:rPr lang="en-GB" dirty="0" err="1"/>
              <a:t>tve</a:t>
            </a:r>
            <a:r>
              <a:rPr lang="en-GB" dirty="0"/>
              <a:t> </a:t>
            </a:r>
            <a:r>
              <a:rPr lang="en-GB" sz="3600" dirty="0"/>
              <a:t>`Mare </a:t>
            </a:r>
            <a:r>
              <a:rPr lang="en-GB" sz="3600" dirty="0" err="1"/>
              <a:t>peknai</a:t>
            </a:r>
            <a:r>
              <a:rPr lang="en-GB" sz="3600" dirty="0"/>
              <a:t> </a:t>
            </a:r>
            <a:r>
              <a:rPr lang="en-GB" sz="3600" dirty="0" err="1"/>
              <a:t>nem</a:t>
            </a:r>
            <a:r>
              <a:rPr lang="en-GB" sz="3600" dirty="0"/>
              <a:t> </a:t>
            </a:r>
            <a:r>
              <a:rPr lang="en-GB" sz="3600" dirty="0" err="1"/>
              <a:t>tekhiryny</a:t>
            </a:r>
            <a:r>
              <a:rPr lang="en-GB" sz="3600" dirty="0"/>
              <a:t> oi `</a:t>
            </a:r>
            <a:r>
              <a:rPr lang="en-GB" sz="3600" dirty="0" err="1"/>
              <a:t>ncobt</a:t>
            </a:r>
            <a:r>
              <a:rPr lang="en-GB" sz="3600" dirty="0"/>
              <a:t> `</a:t>
            </a:r>
            <a:r>
              <a:rPr lang="en-GB" sz="3600" dirty="0" err="1"/>
              <a:t>mpeklaoc</a:t>
            </a:r>
            <a:r>
              <a:rPr lang="en-GB" sz="3600" dirty="0"/>
              <a:t>.</a:t>
            </a:r>
            <a:endParaRPr lang="en-GB" dirty="0"/>
          </a:p>
        </p:txBody>
      </p:sp>
    </p:spTree>
    <p:extLst>
      <p:ext uri="{BB962C8B-B14F-4D97-AF65-F5344CB8AC3E}">
        <p14:creationId xmlns:p14="http://schemas.microsoft.com/office/powerpoint/2010/main" val="2361013097"/>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4613-5825-4593-A3B9-85BB9BFAFCB4}"/>
              </a:ext>
            </a:extLst>
          </p:cNvPr>
          <p:cNvSpPr>
            <a:spLocks noGrp="1"/>
          </p:cNvSpPr>
          <p:nvPr>
            <p:ph type="title"/>
          </p:nvPr>
        </p:nvSpPr>
        <p:spPr/>
        <p:txBody>
          <a:bodyPr/>
          <a:lstStyle/>
          <a:p>
            <a:r>
              <a:rPr lang="ar-EG" dirty="0"/>
              <a:t>النيروز</a:t>
            </a:r>
            <a:endParaRPr lang="en-GB" dirty="0"/>
          </a:p>
        </p:txBody>
      </p:sp>
      <p:sp>
        <p:nvSpPr>
          <p:cNvPr id="3" name="Text Placeholder 2">
            <a:extLst>
              <a:ext uri="{FF2B5EF4-FFF2-40B4-BE49-F238E27FC236}">
                <a16:creationId xmlns:a16="http://schemas.microsoft.com/office/drawing/2014/main" id="{45971C47-CC20-4061-81D6-AA218A74D731}"/>
              </a:ext>
            </a:extLst>
          </p:cNvPr>
          <p:cNvSpPr>
            <a:spLocks noGrp="1"/>
          </p:cNvSpPr>
          <p:nvPr>
            <p:ph type="body" sz="quarter" idx="10"/>
          </p:nvPr>
        </p:nvSpPr>
        <p:spPr>
          <a:xfrm>
            <a:off x="-1" y="4332387"/>
            <a:ext cx="9144001" cy="656702"/>
          </a:xfrm>
        </p:spPr>
        <p:txBody>
          <a:bodyPr/>
          <a:lstStyle/>
          <a:p>
            <a:r>
              <a:rPr lang="ar-EG" sz="3000" b="1" dirty="0">
                <a:solidFill>
                  <a:schemeClr val="bg1"/>
                </a:solidFill>
                <a:cs typeface="Times New Roman" panose="02020603050405020304" pitchFamily="18" charset="0"/>
              </a:rPr>
              <a:t>بارك إكليل هذه السنة بصلاحك يا رب. الأنهار والينابيع والزروع والأثمار.</a:t>
            </a:r>
            <a:endParaRPr lang="en-GB" sz="3000" dirty="0"/>
          </a:p>
        </p:txBody>
      </p:sp>
      <p:sp>
        <p:nvSpPr>
          <p:cNvPr id="4" name="Text Placeholder 3">
            <a:extLst>
              <a:ext uri="{FF2B5EF4-FFF2-40B4-BE49-F238E27FC236}">
                <a16:creationId xmlns:a16="http://schemas.microsoft.com/office/drawing/2014/main" id="{A090FFBB-484D-4814-BD4E-FA78674D8B45}"/>
              </a:ext>
            </a:extLst>
          </p:cNvPr>
          <p:cNvSpPr>
            <a:spLocks noGrp="1"/>
          </p:cNvSpPr>
          <p:nvPr>
            <p:ph type="body" sz="quarter" idx="11"/>
          </p:nvPr>
        </p:nvSpPr>
        <p:spPr>
          <a:xfrm>
            <a:off x="0" y="5963123"/>
            <a:ext cx="9144000" cy="894877"/>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إسموا إيه بي إكلوم انتيه تي رومبي: هيتين تيك ميت إخريستوس إبشويس: ني أروؤ نيم ني مومي، نيم ني سيتي نيم ني كاربوس.</a:t>
            </a:r>
            <a:endParaRPr lang="en-GB" sz="3200" dirty="0"/>
          </a:p>
        </p:txBody>
      </p:sp>
      <p:sp>
        <p:nvSpPr>
          <p:cNvPr id="5" name="Text Placeholder 4">
            <a:extLst>
              <a:ext uri="{FF2B5EF4-FFF2-40B4-BE49-F238E27FC236}">
                <a16:creationId xmlns:a16="http://schemas.microsoft.com/office/drawing/2014/main" id="{69ACFF34-F1AE-4253-BA5B-9BE7CDA4B611}"/>
              </a:ext>
            </a:extLst>
          </p:cNvPr>
          <p:cNvSpPr>
            <a:spLocks noGrp="1"/>
          </p:cNvSpPr>
          <p:nvPr>
            <p:ph type="body" sz="quarter" idx="12"/>
          </p:nvPr>
        </p:nvSpPr>
        <p:spPr>
          <a:xfrm>
            <a:off x="0" y="4989089"/>
            <a:ext cx="9144000" cy="974034"/>
          </a:xfrm>
        </p:spPr>
        <p:txBody>
          <a:bodyPr/>
          <a:lstStyle/>
          <a:p>
            <a:pPr>
              <a:spcBef>
                <a:spcPts val="0"/>
              </a:spcBef>
            </a:pP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 </a:t>
            </a:r>
            <a:r>
              <a:rPr lang="en-GB" dirty="0" err="1"/>
              <a:t>hiten</a:t>
            </a:r>
            <a:r>
              <a:rPr lang="en-GB" dirty="0"/>
              <a:t> </a:t>
            </a:r>
            <a:r>
              <a:rPr lang="en-GB" dirty="0" err="1"/>
              <a:t>tekmet</a:t>
            </a:r>
            <a:r>
              <a:rPr lang="en-GB" dirty="0"/>
              <a:t>`,</a:t>
            </a:r>
            <a:r>
              <a:rPr lang="en-GB" dirty="0" err="1"/>
              <a:t>ryctoc</a:t>
            </a:r>
            <a:endParaRPr lang="en-GB" dirty="0"/>
          </a:p>
          <a:p>
            <a:pPr>
              <a:spcBef>
                <a:spcPts val="0"/>
              </a:spcBef>
            </a:pPr>
            <a:r>
              <a:rPr lang="en-GB" sz="3500" dirty="0"/>
              <a:t> `P=o=c@</a:t>
            </a:r>
            <a:r>
              <a:rPr lang="en-US" sz="3500" dirty="0"/>
              <a:t> </a:t>
            </a:r>
            <a:r>
              <a:rPr lang="pt-BR" sz="3500" dirty="0"/>
              <a:t>ni`arwou nem nimoumi@ nem nici] nem nikarpoc.</a:t>
            </a:r>
            <a:endParaRPr lang="en-GB" sz="3500" dirty="0"/>
          </a:p>
        </p:txBody>
      </p:sp>
    </p:spTree>
    <p:extLst>
      <p:ext uri="{BB962C8B-B14F-4D97-AF65-F5344CB8AC3E}">
        <p14:creationId xmlns:p14="http://schemas.microsoft.com/office/powerpoint/2010/main" val="3133910903"/>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1194-6395-41FF-BB61-69435E2B9E45}"/>
              </a:ext>
            </a:extLst>
          </p:cNvPr>
          <p:cNvSpPr>
            <a:spLocks noGrp="1"/>
          </p:cNvSpPr>
          <p:nvPr>
            <p:ph type="title"/>
          </p:nvPr>
        </p:nvSpPr>
        <p:spPr/>
        <p:txBody>
          <a:bodyPr/>
          <a:lstStyle/>
          <a:p>
            <a:r>
              <a:rPr lang="ar-EG" dirty="0"/>
              <a:t>الصليب</a:t>
            </a:r>
            <a:endParaRPr lang="en-GB" dirty="0"/>
          </a:p>
        </p:txBody>
      </p:sp>
      <p:sp>
        <p:nvSpPr>
          <p:cNvPr id="3" name="Text Placeholder 2">
            <a:extLst>
              <a:ext uri="{FF2B5EF4-FFF2-40B4-BE49-F238E27FC236}">
                <a16:creationId xmlns:a16="http://schemas.microsoft.com/office/drawing/2014/main" id="{2C549E80-9B15-4E8C-B00C-47B083C68FF4}"/>
              </a:ext>
            </a:extLst>
          </p:cNvPr>
          <p:cNvSpPr>
            <a:spLocks noGrp="1"/>
          </p:cNvSpPr>
          <p:nvPr>
            <p:ph type="body" sz="quarter" idx="10"/>
          </p:nvPr>
        </p:nvSpPr>
        <p:spPr>
          <a:xfrm>
            <a:off x="0" y="4332387"/>
            <a:ext cx="9144000" cy="65670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الذى صلب على الصليب، اسحقت الشيطان تحت أقدامنا.</a:t>
            </a:r>
          </a:p>
        </p:txBody>
      </p:sp>
      <p:sp>
        <p:nvSpPr>
          <p:cNvPr id="4" name="Text Placeholder 3">
            <a:extLst>
              <a:ext uri="{FF2B5EF4-FFF2-40B4-BE49-F238E27FC236}">
                <a16:creationId xmlns:a16="http://schemas.microsoft.com/office/drawing/2014/main" id="{EDEE4BD7-745D-4F87-834C-CD7F1FC3C96D}"/>
              </a:ext>
            </a:extLst>
          </p:cNvPr>
          <p:cNvSpPr>
            <a:spLocks noGrp="1"/>
          </p:cNvSpPr>
          <p:nvPr>
            <p:ph type="body" sz="quarter" idx="11"/>
          </p:nvPr>
        </p:nvSpPr>
        <p:spPr>
          <a:xfrm>
            <a:off x="0" y="5930153"/>
            <a:ext cx="9144000" cy="91827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في إيتاﭫ آشف إيبي إستاﭬروس: إك إيخومخيم إم إبساطاناس سابيسيت إننين تشالاﭬـج.</a:t>
            </a:r>
          </a:p>
        </p:txBody>
      </p:sp>
      <p:sp>
        <p:nvSpPr>
          <p:cNvPr id="5" name="Text Placeholder 4">
            <a:extLst>
              <a:ext uri="{FF2B5EF4-FFF2-40B4-BE49-F238E27FC236}">
                <a16:creationId xmlns:a16="http://schemas.microsoft.com/office/drawing/2014/main" id="{02AC5CF0-E6DC-498B-A3E1-2502DA3CC21A}"/>
              </a:ext>
            </a:extLst>
          </p:cNvPr>
          <p:cNvSpPr>
            <a:spLocks noGrp="1"/>
          </p:cNvSpPr>
          <p:nvPr>
            <p:ph type="body" sz="quarter" idx="12"/>
          </p:nvPr>
        </p:nvSpPr>
        <p:spPr>
          <a:xfrm>
            <a:off x="0" y="4989089"/>
            <a:ext cx="9144000" cy="941064"/>
          </a:xfrm>
        </p:spPr>
        <p:txBody>
          <a:bodyPr/>
          <a:lstStyle/>
          <a:p>
            <a:r>
              <a:rPr lang="en-GB" dirty="0" err="1"/>
              <a:t>Vy`tauasf</a:t>
            </a:r>
            <a:r>
              <a:rPr lang="en-GB" dirty="0"/>
              <a:t> `</a:t>
            </a:r>
            <a:r>
              <a:rPr lang="en-GB" dirty="0" err="1"/>
              <a:t>epi`ctauroc</a:t>
            </a:r>
            <a:r>
              <a:rPr lang="en-GB" dirty="0"/>
              <a:t>@ </a:t>
            </a:r>
            <a:r>
              <a:rPr lang="en-GB" dirty="0" err="1"/>
              <a:t>ek</a:t>
            </a:r>
            <a:r>
              <a:rPr lang="en-GB" dirty="0"/>
              <a:t> `</a:t>
            </a:r>
            <a:r>
              <a:rPr lang="en-GB" dirty="0" err="1"/>
              <a:t>eqomqem</a:t>
            </a:r>
            <a:r>
              <a:rPr lang="en-GB" dirty="0"/>
              <a:t> `</a:t>
            </a:r>
            <a:r>
              <a:rPr lang="en-GB" dirty="0" err="1"/>
              <a:t>m`pcatanac</a:t>
            </a:r>
            <a:r>
              <a:rPr lang="en-GB" dirty="0"/>
              <a:t> </a:t>
            </a:r>
            <a:r>
              <a:rPr lang="en-GB" dirty="0" err="1"/>
              <a:t>capecyt</a:t>
            </a:r>
            <a:r>
              <a:rPr lang="en-GB" dirty="0"/>
              <a:t> `</a:t>
            </a:r>
            <a:r>
              <a:rPr lang="en-GB" dirty="0" err="1"/>
              <a:t>nnen</a:t>
            </a:r>
            <a:r>
              <a:rPr lang="en-GB" dirty="0"/>
              <a:t>[</a:t>
            </a:r>
            <a:r>
              <a:rPr lang="en-GB" dirty="0" err="1"/>
              <a:t>alauj</a:t>
            </a:r>
            <a:r>
              <a:rPr lang="en-GB" dirty="0"/>
              <a:t>.</a:t>
            </a:r>
          </a:p>
        </p:txBody>
      </p:sp>
    </p:spTree>
    <p:extLst>
      <p:ext uri="{BB962C8B-B14F-4D97-AF65-F5344CB8AC3E}">
        <p14:creationId xmlns:p14="http://schemas.microsoft.com/office/powerpoint/2010/main" val="994426144"/>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C831-D3A9-4990-99A8-D9781C148728}"/>
              </a:ext>
            </a:extLst>
          </p:cNvPr>
          <p:cNvSpPr>
            <a:spLocks noGrp="1"/>
          </p:cNvSpPr>
          <p:nvPr>
            <p:ph type="title"/>
          </p:nvPr>
        </p:nvSpPr>
        <p:spPr>
          <a:xfrm>
            <a:off x="-1226654" y="0"/>
            <a:ext cx="1226654" cy="974035"/>
          </a:xfrm>
        </p:spPr>
        <p:txBody>
          <a:bodyPr/>
          <a:lstStyle/>
          <a:p>
            <a:r>
              <a:rPr lang="ar-EG" dirty="0"/>
              <a:t>صوم الميلاد</a:t>
            </a:r>
            <a:endParaRPr lang="en-GB" dirty="0"/>
          </a:p>
        </p:txBody>
      </p:sp>
      <p:sp>
        <p:nvSpPr>
          <p:cNvPr id="3" name="Text Placeholder 2">
            <a:extLst>
              <a:ext uri="{FF2B5EF4-FFF2-40B4-BE49-F238E27FC236}">
                <a16:creationId xmlns:a16="http://schemas.microsoft.com/office/drawing/2014/main" id="{16DC8C74-01BE-4164-B2BF-62169AB11332}"/>
              </a:ext>
            </a:extLst>
          </p:cNvPr>
          <p:cNvSpPr>
            <a:spLocks noGrp="1"/>
          </p:cNvSpPr>
          <p:nvPr>
            <p:ph type="body" sz="quarter" idx="10"/>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المولود من الآب قبل كل الدهور.</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B468C17-8FE6-4D95-97BF-EE744DF72BC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بى</a:t>
            </a:r>
            <a:r>
              <a:rPr lang="ar-EG" sz="4000" b="1" baseline="0" dirty="0">
                <a:solidFill>
                  <a:schemeClr val="bg1"/>
                </a:solidFill>
                <a:latin typeface="Times New Roman" panose="02020603050405020304" pitchFamily="18" charset="0"/>
                <a:cs typeface="Times New Roman" panose="02020603050405020304" pitchFamily="18" charset="0"/>
              </a:rPr>
              <a:t> ميسى إي</a:t>
            </a:r>
            <a:r>
              <a:rPr lang="ar-EG" sz="4000" b="1" kern="1200" dirty="0">
                <a:solidFill>
                  <a:schemeClr val="bg1"/>
                </a:solidFill>
                <a:latin typeface="Times New Roman" pitchFamily="18" charset="0"/>
                <a:ea typeface="+mn-ea"/>
                <a:cs typeface="Times New Roman" pitchFamily="18" charset="0"/>
              </a:rPr>
              <a:t>ڤ</a:t>
            </a:r>
            <a:r>
              <a:rPr lang="ar-EG" sz="4000" b="1" baseline="0" dirty="0">
                <a:solidFill>
                  <a:schemeClr val="bg1"/>
                </a:solidFill>
                <a:latin typeface="Times New Roman" panose="02020603050405020304" pitchFamily="18" charset="0"/>
                <a:cs typeface="Times New Roman" panose="02020603050405020304" pitchFamily="18" charset="0"/>
              </a:rPr>
              <a:t>ول خين إفيوت خاجؤو إنى أؤون تيرو.</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B31473D-891E-43FD-BCC1-72E64A0C89C5}"/>
              </a:ext>
            </a:extLst>
          </p:cNvPr>
          <p:cNvSpPr>
            <a:spLocks noGrp="1"/>
          </p:cNvSpPr>
          <p:nvPr>
            <p:ph type="body" sz="quarter" idx="12"/>
          </p:nvPr>
        </p:nvSpPr>
        <p:spPr/>
        <p:txBody>
          <a:bodyPr/>
          <a:lstStyle/>
          <a:p>
            <a:r>
              <a:rPr lang="en-GB" sz="4000" dirty="0"/>
              <a:t>`</a:t>
            </a:r>
            <a:r>
              <a:rPr lang="en-GB" sz="4000" dirty="0" err="1"/>
              <a:t>Pimici</a:t>
            </a:r>
            <a:r>
              <a:rPr lang="en-GB" sz="4000" dirty="0"/>
              <a:t> `</a:t>
            </a:r>
            <a:r>
              <a:rPr lang="en-GB" sz="4000" dirty="0" err="1"/>
              <a:t>ebolqen</a:t>
            </a:r>
            <a:r>
              <a:rPr lang="en-GB" sz="4000" dirty="0"/>
              <a:t> `</a:t>
            </a:r>
            <a:r>
              <a:rPr lang="en-GB" sz="4000" dirty="0" err="1"/>
              <a:t>Viwt</a:t>
            </a:r>
            <a:r>
              <a:rPr lang="en-GB" sz="4000" dirty="0"/>
              <a:t> </a:t>
            </a:r>
            <a:r>
              <a:rPr lang="en-GB" sz="4000" dirty="0" err="1"/>
              <a:t>qajwou</a:t>
            </a:r>
            <a:r>
              <a:rPr lang="en-GB" sz="4000" dirty="0"/>
              <a:t> `</a:t>
            </a:r>
            <a:r>
              <a:rPr lang="en-GB" sz="4000" dirty="0" err="1"/>
              <a:t>nni`ewn</a:t>
            </a:r>
            <a:r>
              <a:rPr lang="en-GB" sz="4000" dirty="0"/>
              <a:t> </a:t>
            </a:r>
            <a:r>
              <a:rPr lang="en-GB" sz="4000" dirty="0" err="1"/>
              <a:t>tyrou</a:t>
            </a:r>
            <a:r>
              <a:rPr lang="en-GB" sz="4000" dirty="0"/>
              <a:t>.</a:t>
            </a:r>
          </a:p>
        </p:txBody>
      </p:sp>
    </p:spTree>
    <p:extLst>
      <p:ext uri="{BB962C8B-B14F-4D97-AF65-F5344CB8AC3E}">
        <p14:creationId xmlns:p14="http://schemas.microsoft.com/office/powerpoint/2010/main" val="3235906965"/>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EB56-84D7-4E15-A756-A866B288604D}"/>
              </a:ext>
            </a:extLst>
          </p:cNvPr>
          <p:cNvSpPr>
            <a:spLocks noGrp="1"/>
          </p:cNvSpPr>
          <p:nvPr>
            <p:ph type="title"/>
          </p:nvPr>
        </p:nvSpPr>
        <p:spPr/>
        <p:txBody>
          <a:bodyPr/>
          <a:lstStyle/>
          <a:p>
            <a:r>
              <a:rPr lang="ar-EG" dirty="0"/>
              <a:t>الميلاد</a:t>
            </a:r>
            <a:endParaRPr lang="en-GB" dirty="0"/>
          </a:p>
        </p:txBody>
      </p:sp>
      <p:sp>
        <p:nvSpPr>
          <p:cNvPr id="3" name="Text Placeholder 2">
            <a:extLst>
              <a:ext uri="{FF2B5EF4-FFF2-40B4-BE49-F238E27FC236}">
                <a16:creationId xmlns:a16="http://schemas.microsoft.com/office/drawing/2014/main" id="{8E0EC2BD-7C6C-4353-907E-913A91DC436D}"/>
              </a:ext>
            </a:extLst>
          </p:cNvPr>
          <p:cNvSpPr>
            <a:spLocks noGrp="1"/>
          </p:cNvSpPr>
          <p:nvPr>
            <p:ph type="body" sz="quarter" idx="10"/>
          </p:nvPr>
        </p:nvSpPr>
        <p:spPr>
          <a:xfrm>
            <a:off x="0" y="4332387"/>
            <a:ext cx="9144000" cy="82897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الذي ولد في بيت لحم كالأخبار النبوية.</a:t>
            </a:r>
          </a:p>
        </p:txBody>
      </p:sp>
      <p:sp>
        <p:nvSpPr>
          <p:cNvPr id="4" name="Text Placeholder 3">
            <a:extLst>
              <a:ext uri="{FF2B5EF4-FFF2-40B4-BE49-F238E27FC236}">
                <a16:creationId xmlns:a16="http://schemas.microsoft.com/office/drawing/2014/main" id="{1A184852-1E58-486C-A2C3-BB750A1B00BB}"/>
              </a:ext>
            </a:extLst>
          </p:cNvPr>
          <p:cNvSpPr>
            <a:spLocks noGrp="1"/>
          </p:cNvSpPr>
          <p:nvPr>
            <p:ph type="body" sz="quarter" idx="11"/>
          </p:nvPr>
        </p:nvSpPr>
        <p:spPr>
          <a:xfrm>
            <a:off x="0" y="6158753"/>
            <a:ext cx="9144000" cy="699247"/>
          </a:xfrm>
        </p:spPr>
        <p:txBody>
          <a:bodyPr/>
          <a:lstStyle/>
          <a:p>
            <a:r>
              <a:rPr lang="ar-EG" sz="3500" b="1" dirty="0">
                <a:solidFill>
                  <a:schemeClr val="bg1"/>
                </a:solidFill>
                <a:latin typeface="Times New Roman" panose="02020603050405020304" pitchFamily="18" charset="0"/>
                <a:cs typeface="Times New Roman" panose="02020603050405020304" pitchFamily="18" charset="0"/>
              </a:rPr>
              <a:t>في ايطاف ماسف خين بيتليئيم: كاطا ني اسمي ام ابروفيتيكون. </a:t>
            </a:r>
          </a:p>
        </p:txBody>
      </p:sp>
      <p:sp>
        <p:nvSpPr>
          <p:cNvPr id="5" name="Text Placeholder 4">
            <a:extLst>
              <a:ext uri="{FF2B5EF4-FFF2-40B4-BE49-F238E27FC236}">
                <a16:creationId xmlns:a16="http://schemas.microsoft.com/office/drawing/2014/main" id="{563B4896-8E73-41E4-A0F6-5842BB94EC17}"/>
              </a:ext>
            </a:extLst>
          </p:cNvPr>
          <p:cNvSpPr>
            <a:spLocks noGrp="1"/>
          </p:cNvSpPr>
          <p:nvPr>
            <p:ph type="body" sz="quarter" idx="12"/>
          </p:nvPr>
        </p:nvSpPr>
        <p:spPr>
          <a:xfrm>
            <a:off x="0" y="5161365"/>
            <a:ext cx="9144000" cy="997388"/>
          </a:xfrm>
        </p:spPr>
        <p:txBody>
          <a:bodyPr/>
          <a:lstStyle/>
          <a:p>
            <a:r>
              <a:rPr lang="en-GB" sz="4000" dirty="0" err="1"/>
              <a:t>Vy`etaumacf</a:t>
            </a:r>
            <a:r>
              <a:rPr lang="en-GB" sz="4000" dirty="0"/>
              <a:t> </a:t>
            </a:r>
            <a:r>
              <a:rPr lang="en-GB" sz="4000" dirty="0" err="1"/>
              <a:t>qen</a:t>
            </a:r>
            <a:r>
              <a:rPr lang="en-GB" sz="4000" dirty="0"/>
              <a:t> </a:t>
            </a:r>
            <a:r>
              <a:rPr lang="en-GB" sz="4000" dirty="0" err="1"/>
              <a:t>By;leem</a:t>
            </a:r>
            <a:r>
              <a:rPr lang="en-GB" sz="4000" dirty="0"/>
              <a:t> kat</a:t>
            </a:r>
            <a:r>
              <a:rPr lang="en-US" sz="4000" dirty="0"/>
              <a:t>a</a:t>
            </a:r>
            <a:r>
              <a:rPr lang="ar-EG" sz="4000" dirty="0"/>
              <a:t> </a:t>
            </a:r>
            <a:r>
              <a:rPr lang="en-GB" sz="4000" dirty="0" err="1"/>
              <a:t>ni`cmy</a:t>
            </a:r>
            <a:r>
              <a:rPr lang="en-GB" sz="4000" dirty="0"/>
              <a:t> `</a:t>
            </a:r>
            <a:r>
              <a:rPr lang="en-GB" sz="4000" dirty="0" err="1"/>
              <a:t>m`provytikon</a:t>
            </a:r>
            <a:r>
              <a:rPr lang="en-GB" sz="4000" dirty="0"/>
              <a:t>.</a:t>
            </a:r>
          </a:p>
        </p:txBody>
      </p:sp>
    </p:spTree>
    <p:extLst>
      <p:ext uri="{BB962C8B-B14F-4D97-AF65-F5344CB8AC3E}">
        <p14:creationId xmlns:p14="http://schemas.microsoft.com/office/powerpoint/2010/main" val="849943321"/>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4FD8-DEBF-477A-B427-C3B4B9721A56}"/>
              </a:ext>
            </a:extLst>
          </p:cNvPr>
          <p:cNvSpPr>
            <a:spLocks noGrp="1"/>
          </p:cNvSpPr>
          <p:nvPr>
            <p:ph type="title"/>
          </p:nvPr>
        </p:nvSpPr>
        <p:spPr/>
        <p:txBody>
          <a:bodyPr/>
          <a:lstStyle/>
          <a:p>
            <a:r>
              <a:rPr lang="ar-EG" dirty="0"/>
              <a:t>الختان</a:t>
            </a:r>
            <a:endParaRPr lang="en-GB" dirty="0"/>
          </a:p>
        </p:txBody>
      </p:sp>
      <p:sp>
        <p:nvSpPr>
          <p:cNvPr id="3" name="Text Placeholder 2">
            <a:extLst>
              <a:ext uri="{FF2B5EF4-FFF2-40B4-BE49-F238E27FC236}">
                <a16:creationId xmlns:a16="http://schemas.microsoft.com/office/drawing/2014/main" id="{8BD6C2B0-CC5E-4180-87DF-023AA5D61701}"/>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ابن الله قبل إليه الختان.</a:t>
            </a:r>
          </a:p>
        </p:txBody>
      </p:sp>
      <p:sp>
        <p:nvSpPr>
          <p:cNvPr id="4" name="Text Placeholder 3">
            <a:extLst>
              <a:ext uri="{FF2B5EF4-FFF2-40B4-BE49-F238E27FC236}">
                <a16:creationId xmlns:a16="http://schemas.microsoft.com/office/drawing/2014/main" id="{18B4F0EA-F3E5-442C-98C2-8750B317EC1C}"/>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ابشيري امفنوتي افشوب ايروف امبي سيفي. </a:t>
            </a:r>
          </a:p>
        </p:txBody>
      </p:sp>
      <p:sp>
        <p:nvSpPr>
          <p:cNvPr id="5" name="Text Placeholder 4">
            <a:extLst>
              <a:ext uri="{FF2B5EF4-FFF2-40B4-BE49-F238E27FC236}">
                <a16:creationId xmlns:a16="http://schemas.microsoft.com/office/drawing/2014/main" id="{E7ABC8F0-439B-45EC-AFB1-CEBC3EF72F89}"/>
              </a:ext>
            </a:extLst>
          </p:cNvPr>
          <p:cNvSpPr>
            <a:spLocks noGrp="1"/>
          </p:cNvSpPr>
          <p:nvPr>
            <p:ph type="body" sz="quarter" idx="12"/>
          </p:nvPr>
        </p:nvSpPr>
        <p:spPr>
          <a:xfrm>
            <a:off x="0" y="5207925"/>
            <a:ext cx="9144000" cy="801758"/>
          </a:xfrm>
        </p:spPr>
        <p:txBody>
          <a:bodyPr/>
          <a:lstStyle/>
          <a:p>
            <a:r>
              <a:rPr lang="en-GB" sz="4400" dirty="0" err="1"/>
              <a:t>Psyri</a:t>
            </a:r>
            <a:r>
              <a:rPr lang="en-GB" sz="4400" dirty="0"/>
              <a:t> `mV]@ </a:t>
            </a:r>
            <a:r>
              <a:rPr lang="en-GB" sz="4400" dirty="0" err="1"/>
              <a:t>afswop</a:t>
            </a:r>
            <a:r>
              <a:rPr lang="en-GB" sz="4400" dirty="0"/>
              <a:t> `</a:t>
            </a:r>
            <a:r>
              <a:rPr lang="en-GB" sz="4400" dirty="0" err="1"/>
              <a:t>erof</a:t>
            </a:r>
            <a:r>
              <a:rPr lang="en-GB" sz="4400" dirty="0"/>
              <a:t> `</a:t>
            </a:r>
            <a:r>
              <a:rPr lang="en-GB" sz="4400" dirty="0" err="1"/>
              <a:t>mpicebi</a:t>
            </a:r>
            <a:r>
              <a:rPr lang="en-GB" sz="4400" dirty="0"/>
              <a:t>.</a:t>
            </a:r>
          </a:p>
        </p:txBody>
      </p:sp>
    </p:spTree>
    <p:extLst>
      <p:ext uri="{BB962C8B-B14F-4D97-AF65-F5344CB8AC3E}">
        <p14:creationId xmlns:p14="http://schemas.microsoft.com/office/powerpoint/2010/main" val="375828433"/>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7F37-1AAC-4BD0-BF95-4CB8D9CA802D}"/>
              </a:ext>
            </a:extLst>
          </p:cNvPr>
          <p:cNvSpPr>
            <a:spLocks noGrp="1"/>
          </p:cNvSpPr>
          <p:nvPr>
            <p:ph type="title"/>
          </p:nvPr>
        </p:nvSpPr>
        <p:spPr/>
        <p:txBody>
          <a:bodyPr/>
          <a:lstStyle/>
          <a:p>
            <a:r>
              <a:rPr lang="ar-EG" dirty="0"/>
              <a:t>الغطاس</a:t>
            </a:r>
            <a:endParaRPr lang="en-GB" dirty="0"/>
          </a:p>
        </p:txBody>
      </p:sp>
      <p:sp>
        <p:nvSpPr>
          <p:cNvPr id="3" name="Text Placeholder 2">
            <a:extLst>
              <a:ext uri="{FF2B5EF4-FFF2-40B4-BE49-F238E27FC236}">
                <a16:creationId xmlns:a16="http://schemas.microsoft.com/office/drawing/2014/main" id="{B3781119-B666-495E-B994-21BC9085800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إعتمد فى الأردن .</a:t>
            </a:r>
          </a:p>
        </p:txBody>
      </p:sp>
      <p:sp>
        <p:nvSpPr>
          <p:cNvPr id="4" name="Text Placeholder 3">
            <a:extLst>
              <a:ext uri="{FF2B5EF4-FFF2-40B4-BE49-F238E27FC236}">
                <a16:creationId xmlns:a16="http://schemas.microsoft.com/office/drawing/2014/main" id="{24CBC44A-8CE9-49F8-9327-0BB3559E6E7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أفتشي أومس خين بى يوردانيس. </a:t>
            </a:r>
          </a:p>
        </p:txBody>
      </p:sp>
      <p:sp>
        <p:nvSpPr>
          <p:cNvPr id="5" name="Text Placeholder 4">
            <a:extLst>
              <a:ext uri="{FF2B5EF4-FFF2-40B4-BE49-F238E27FC236}">
                <a16:creationId xmlns:a16="http://schemas.microsoft.com/office/drawing/2014/main" id="{5E6483FA-AD1B-4998-BB44-C9C5669A8DFE}"/>
              </a:ext>
            </a:extLst>
          </p:cNvPr>
          <p:cNvSpPr>
            <a:spLocks noGrp="1"/>
          </p:cNvSpPr>
          <p:nvPr>
            <p:ph type="body" sz="quarter" idx="12"/>
          </p:nvPr>
        </p:nvSpPr>
        <p:spPr>
          <a:xfrm>
            <a:off x="0" y="5207925"/>
            <a:ext cx="9144000" cy="801757"/>
          </a:xfrm>
        </p:spPr>
        <p:txBody>
          <a:bodyPr/>
          <a:lstStyle/>
          <a:p>
            <a:r>
              <a:rPr lang="da-DK" sz="4400" dirty="0"/>
              <a:t>`</a:t>
            </a:r>
            <a:r>
              <a:rPr lang="en-US" sz="4400" dirty="0"/>
              <a:t>P</a:t>
            </a:r>
            <a:r>
              <a:rPr lang="da-DK" sz="4400" dirty="0"/>
              <a:t>syri `mV]@ af[iwmc qen piIordanyc.</a:t>
            </a:r>
          </a:p>
        </p:txBody>
      </p:sp>
    </p:spTree>
    <p:extLst>
      <p:ext uri="{BB962C8B-B14F-4D97-AF65-F5344CB8AC3E}">
        <p14:creationId xmlns:p14="http://schemas.microsoft.com/office/powerpoint/2010/main" val="793445571"/>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5C6F-5BF4-42D9-85A8-B9CBD5C5020A}"/>
              </a:ext>
            </a:extLst>
          </p:cNvPr>
          <p:cNvSpPr>
            <a:spLocks noGrp="1"/>
          </p:cNvSpPr>
          <p:nvPr>
            <p:ph type="title"/>
          </p:nvPr>
        </p:nvSpPr>
        <p:spPr>
          <a:xfrm>
            <a:off x="-1226654" y="0"/>
            <a:ext cx="1226654" cy="1358153"/>
          </a:xfrm>
        </p:spPr>
        <p:txBody>
          <a:bodyPr/>
          <a:lstStyle/>
          <a:p>
            <a:r>
              <a:rPr lang="ar-EG" dirty="0"/>
              <a:t>عرس قانا الجليل</a:t>
            </a:r>
            <a:endParaRPr lang="en-GB" dirty="0"/>
          </a:p>
        </p:txBody>
      </p:sp>
      <p:sp>
        <p:nvSpPr>
          <p:cNvPr id="3" name="Text Placeholder 2">
            <a:extLst>
              <a:ext uri="{FF2B5EF4-FFF2-40B4-BE49-F238E27FC236}">
                <a16:creationId xmlns:a16="http://schemas.microsoft.com/office/drawing/2014/main" id="{02C219FF-E968-4603-9E71-DF1CF0165D56}"/>
              </a:ext>
            </a:extLst>
          </p:cNvPr>
          <p:cNvSpPr>
            <a:spLocks noGrp="1"/>
          </p:cNvSpPr>
          <p:nvPr>
            <p:ph type="body" sz="quarter" idx="10"/>
          </p:nvPr>
        </p:nvSpPr>
        <p:spPr>
          <a:xfrm>
            <a:off x="0" y="4332387"/>
            <a:ext cx="9144000" cy="87553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ابن الله بارك المياه فصيرها خمراً.</a:t>
            </a:r>
            <a:endParaRPr lang="en-GB" sz="4400" dirty="0"/>
          </a:p>
        </p:txBody>
      </p:sp>
      <p:sp>
        <p:nvSpPr>
          <p:cNvPr id="4" name="Text Placeholder 3">
            <a:extLst>
              <a:ext uri="{FF2B5EF4-FFF2-40B4-BE49-F238E27FC236}">
                <a16:creationId xmlns:a16="http://schemas.microsoft.com/office/drawing/2014/main" id="{3767787C-68E7-4735-823C-D95117E008CA}"/>
              </a:ext>
            </a:extLst>
          </p:cNvPr>
          <p:cNvSpPr>
            <a:spLocks noGrp="1"/>
          </p:cNvSpPr>
          <p:nvPr>
            <p:ph type="body" sz="quarter" idx="11"/>
          </p:nvPr>
        </p:nvSpPr>
        <p:spPr/>
        <p:txBody>
          <a:bodyPr/>
          <a:lstStyle/>
          <a:p>
            <a:r>
              <a:rPr lang="ar-EG" sz="3800" b="1" dirty="0">
                <a:solidFill>
                  <a:schemeClr val="bg1"/>
                </a:solidFill>
                <a:latin typeface="Times New Roman" panose="02020603050405020304" pitchFamily="18" charset="0"/>
                <a:cs typeface="Times New Roman" panose="02020603050405020304" pitchFamily="18" charset="0"/>
              </a:rPr>
              <a:t>إبشيرى إمفنوتى أف إسمو إينى موأوو أف أيطو إن إيرب.</a:t>
            </a:r>
            <a:endParaRPr lang="en-GB" sz="3800" dirty="0"/>
          </a:p>
        </p:txBody>
      </p:sp>
      <p:sp>
        <p:nvSpPr>
          <p:cNvPr id="5" name="Text Placeholder 4">
            <a:extLst>
              <a:ext uri="{FF2B5EF4-FFF2-40B4-BE49-F238E27FC236}">
                <a16:creationId xmlns:a16="http://schemas.microsoft.com/office/drawing/2014/main" id="{932EE679-063C-42EB-9069-21A0FFF93CE4}"/>
              </a:ext>
            </a:extLst>
          </p:cNvPr>
          <p:cNvSpPr>
            <a:spLocks noGrp="1"/>
          </p:cNvSpPr>
          <p:nvPr>
            <p:ph type="body" sz="quarter" idx="12"/>
          </p:nvPr>
        </p:nvSpPr>
        <p:spPr>
          <a:xfrm>
            <a:off x="0" y="5207925"/>
            <a:ext cx="9144000" cy="801758"/>
          </a:xfrm>
        </p:spPr>
        <p:txBody>
          <a:bodyPr/>
          <a:lstStyle/>
          <a:p>
            <a:r>
              <a:rPr lang="en-GB" sz="4000" dirty="0"/>
              <a:t>`</a:t>
            </a:r>
            <a:r>
              <a:rPr lang="en-GB" sz="4000" dirty="0" err="1"/>
              <a:t>Psyri</a:t>
            </a:r>
            <a:r>
              <a:rPr lang="en-GB" sz="4000" dirty="0"/>
              <a:t> `mV]@ </a:t>
            </a:r>
            <a:r>
              <a:rPr lang="en-GB" sz="4000" dirty="0" err="1"/>
              <a:t>af`cmou</a:t>
            </a:r>
            <a:r>
              <a:rPr lang="en-GB" sz="4000" dirty="0"/>
              <a:t> `</a:t>
            </a:r>
            <a:r>
              <a:rPr lang="en-GB" sz="4000" dirty="0" err="1"/>
              <a:t>enimwou</a:t>
            </a:r>
            <a:r>
              <a:rPr lang="en-GB" sz="4000" dirty="0"/>
              <a:t> </a:t>
            </a:r>
            <a:r>
              <a:rPr lang="en-GB" sz="4000" dirty="0" err="1"/>
              <a:t>afaitou</a:t>
            </a:r>
            <a:r>
              <a:rPr lang="en-GB" sz="4000" dirty="0"/>
              <a:t> `</a:t>
            </a:r>
            <a:r>
              <a:rPr lang="en-GB" sz="4000" dirty="0" err="1"/>
              <a:t>nyrp</a:t>
            </a:r>
            <a:r>
              <a:rPr lang="en-GB" sz="4000" dirty="0"/>
              <a:t>.</a:t>
            </a:r>
          </a:p>
        </p:txBody>
      </p:sp>
    </p:spTree>
    <p:extLst>
      <p:ext uri="{BB962C8B-B14F-4D97-AF65-F5344CB8AC3E}">
        <p14:creationId xmlns:p14="http://schemas.microsoft.com/office/powerpoint/2010/main" val="1363958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A180-86A1-415F-B759-BEFF82A43678}"/>
              </a:ext>
            </a:extLst>
          </p:cNvPr>
          <p:cNvSpPr>
            <a:spLocks noGrp="1"/>
          </p:cNvSpPr>
          <p:nvPr>
            <p:ph type="title"/>
          </p:nvPr>
        </p:nvSpPr>
        <p:spPr/>
        <p:txBody>
          <a:bodyPr>
            <a:normAutofit/>
          </a:bodyPr>
          <a:lstStyle/>
          <a:p>
            <a:r>
              <a:rPr lang="ar-EG" dirty="0"/>
              <a:t>السلام للابس الجهاد، سيدي المـلك جورجيـوس.</a:t>
            </a:r>
            <a:endParaRPr lang="en-GB" dirty="0"/>
          </a:p>
        </p:txBody>
      </p:sp>
      <p:sp>
        <p:nvSpPr>
          <p:cNvPr id="3" name="Text Placeholder 2">
            <a:extLst>
              <a:ext uri="{FF2B5EF4-FFF2-40B4-BE49-F238E27FC236}">
                <a16:creationId xmlns:a16="http://schemas.microsoft.com/office/drawing/2014/main" id="{4E2542B0-A4CC-4B09-A32B-9C466ED0A5DD}"/>
              </a:ext>
            </a:extLst>
          </p:cNvPr>
          <p:cNvSpPr>
            <a:spLocks noGrp="1"/>
          </p:cNvSpPr>
          <p:nvPr>
            <p:ph type="body" idx="1"/>
          </p:nvPr>
        </p:nvSpPr>
        <p:spPr/>
        <p:txBody>
          <a:bodyPr/>
          <a:lstStyle/>
          <a:p>
            <a:r>
              <a:rPr lang="ar-EG" dirty="0"/>
              <a:t>شيريه بي أثلوفوروس: باتشويس أبؤرو جيؤرجيوس.</a:t>
            </a:r>
            <a:endParaRPr lang="en-GB" dirty="0"/>
          </a:p>
        </p:txBody>
      </p:sp>
      <p:sp>
        <p:nvSpPr>
          <p:cNvPr id="4" name="Text Placeholder 3">
            <a:extLst>
              <a:ext uri="{FF2B5EF4-FFF2-40B4-BE49-F238E27FC236}">
                <a16:creationId xmlns:a16="http://schemas.microsoft.com/office/drawing/2014/main" id="{FFA1136D-2974-4BF3-AC38-2F635A4D4757}"/>
              </a:ext>
            </a:extLst>
          </p:cNvPr>
          <p:cNvSpPr>
            <a:spLocks noGrp="1"/>
          </p:cNvSpPr>
          <p:nvPr>
            <p:ph type="body" sz="quarter" idx="3"/>
          </p:nvPr>
        </p:nvSpPr>
        <p:spPr/>
        <p:txBody>
          <a:bodyPr/>
          <a:lstStyle/>
          <a:p>
            <a:r>
              <a:rPr lang="en-US" sz="4400" dirty="0"/>
              <a:t>,ere </a:t>
            </a:r>
            <a:r>
              <a:rPr lang="en-US" sz="4400" dirty="0" err="1"/>
              <a:t>pi`a;lovoroc</a:t>
            </a:r>
            <a:r>
              <a:rPr lang="en-US" sz="4400" dirty="0"/>
              <a:t>@ pa=o=c `</a:t>
            </a:r>
            <a:r>
              <a:rPr lang="en-US" sz="4400" dirty="0" err="1"/>
              <a:t>pouro</a:t>
            </a:r>
            <a:r>
              <a:rPr lang="en-US" sz="4400" dirty="0"/>
              <a:t> </a:t>
            </a:r>
            <a:r>
              <a:rPr lang="en-US" sz="4400" dirty="0" err="1"/>
              <a:t>Ge`wrgioc</a:t>
            </a:r>
            <a:r>
              <a:rPr lang="en-US" sz="4400" dirty="0"/>
              <a:t>.</a:t>
            </a:r>
            <a:endParaRPr lang="en-GB" dirty="0"/>
          </a:p>
        </p:txBody>
      </p:sp>
    </p:spTree>
    <p:extLst>
      <p:ext uri="{BB962C8B-B14F-4D97-AF65-F5344CB8AC3E}">
        <p14:creationId xmlns:p14="http://schemas.microsoft.com/office/powerpoint/2010/main" val="238342470"/>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98CE-CF2B-49D1-B54C-6E865D4FD717}"/>
              </a:ext>
            </a:extLst>
          </p:cNvPr>
          <p:cNvSpPr>
            <a:spLocks noGrp="1"/>
          </p:cNvSpPr>
          <p:nvPr>
            <p:ph type="title"/>
          </p:nvPr>
        </p:nvSpPr>
        <p:spPr>
          <a:xfrm>
            <a:off x="-1226654" y="0"/>
            <a:ext cx="1226654" cy="847165"/>
          </a:xfrm>
        </p:spPr>
        <p:txBody>
          <a:bodyPr/>
          <a:lstStyle/>
          <a:p>
            <a:r>
              <a:rPr lang="ar-EG" dirty="0"/>
              <a:t>الصوم الكبير</a:t>
            </a:r>
            <a:endParaRPr lang="en-GB" dirty="0"/>
          </a:p>
        </p:txBody>
      </p:sp>
      <p:sp>
        <p:nvSpPr>
          <p:cNvPr id="3" name="Text Placeholder 2">
            <a:extLst>
              <a:ext uri="{FF2B5EF4-FFF2-40B4-BE49-F238E27FC236}">
                <a16:creationId xmlns:a16="http://schemas.microsoft.com/office/drawing/2014/main" id="{F55EB668-55F9-4C64-88CF-40C7475DA169}"/>
              </a:ext>
            </a:extLst>
          </p:cNvPr>
          <p:cNvSpPr>
            <a:spLocks noGrp="1"/>
          </p:cNvSpPr>
          <p:nvPr>
            <p:ph type="body" sz="quarter" idx="10"/>
          </p:nvPr>
        </p:nvSpPr>
        <p:spPr>
          <a:xfrm>
            <a:off x="0" y="4332387"/>
            <a:ext cx="9144000" cy="602684"/>
          </a:xfrm>
        </p:spPr>
        <p:txBody>
          <a:bodyPr/>
          <a:lstStyle/>
          <a:p>
            <a:r>
              <a:rPr lang="ar-EG" sz="3300" b="1" dirty="0">
                <a:solidFill>
                  <a:schemeClr val="bg1"/>
                </a:solidFill>
                <a:latin typeface="Times New Roman" panose="02020603050405020304" pitchFamily="18" charset="0"/>
                <a:cs typeface="Times New Roman" panose="02020603050405020304" pitchFamily="18" charset="0"/>
              </a:rPr>
              <a:t>الذي صام عنا، أربعين يوماً وأربعين ليلة، حتي خلصنا من خطايانا.</a:t>
            </a:r>
          </a:p>
        </p:txBody>
      </p:sp>
      <p:sp>
        <p:nvSpPr>
          <p:cNvPr id="4" name="Text Placeholder 3">
            <a:extLst>
              <a:ext uri="{FF2B5EF4-FFF2-40B4-BE49-F238E27FC236}">
                <a16:creationId xmlns:a16="http://schemas.microsoft.com/office/drawing/2014/main" id="{AFD2FFA8-872F-4BB4-923E-7DC2FCB3DB6E}"/>
              </a:ext>
            </a:extLst>
          </p:cNvPr>
          <p:cNvSpPr>
            <a:spLocks noGrp="1"/>
          </p:cNvSpPr>
          <p:nvPr>
            <p:ph type="body" sz="quarter" idx="11"/>
          </p:nvPr>
        </p:nvSpPr>
        <p:spPr>
          <a:xfrm>
            <a:off x="0" y="5909105"/>
            <a:ext cx="9144000" cy="948895"/>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إيرنيستيه ڤين إيه إهري</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جون إن إهميه إن</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هؤو نيم إهميه إن إيه</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جوره شا إنتيف سوتتين خين نين نوڤى</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AEFF214-7990-4DA0-9A76-8B89F8DE41B3}"/>
              </a:ext>
            </a:extLst>
          </p:cNvPr>
          <p:cNvSpPr>
            <a:spLocks noGrp="1"/>
          </p:cNvSpPr>
          <p:nvPr>
            <p:ph type="body" sz="quarter" idx="12"/>
          </p:nvPr>
        </p:nvSpPr>
        <p:spPr>
          <a:xfrm>
            <a:off x="0" y="4935071"/>
            <a:ext cx="9144000" cy="974034"/>
          </a:xfrm>
        </p:spPr>
        <p:txBody>
          <a:bodyPr/>
          <a:lstStyle/>
          <a:p>
            <a:r>
              <a:rPr lang="en-GB" dirty="0" err="1"/>
              <a:t>ernycteuin</a:t>
            </a:r>
            <a:r>
              <a:rPr lang="en-GB" dirty="0"/>
              <a:t> `</a:t>
            </a:r>
            <a:r>
              <a:rPr lang="en-GB" dirty="0" err="1"/>
              <a:t>e`hryi</a:t>
            </a:r>
            <a:r>
              <a:rPr lang="en-GB" dirty="0"/>
              <a:t> `</a:t>
            </a:r>
            <a:r>
              <a:rPr lang="en-GB" dirty="0" err="1"/>
              <a:t>ejwn</a:t>
            </a:r>
            <a:r>
              <a:rPr lang="en-GB" dirty="0"/>
              <a:t>@ `</a:t>
            </a:r>
            <a:r>
              <a:rPr lang="en-GB" dirty="0" err="1"/>
              <a:t>n`hme</a:t>
            </a:r>
            <a:r>
              <a:rPr lang="en-GB" dirty="0"/>
              <a:t> `</a:t>
            </a:r>
            <a:r>
              <a:rPr lang="en-GB" dirty="0" err="1"/>
              <a:t>n`eho`ou</a:t>
            </a:r>
            <a:r>
              <a:rPr lang="en-GB" dirty="0"/>
              <a:t> </a:t>
            </a:r>
            <a:r>
              <a:rPr lang="en-GB" dirty="0" err="1"/>
              <a:t>nem</a:t>
            </a:r>
            <a:r>
              <a:rPr lang="en-GB" dirty="0"/>
              <a:t> `</a:t>
            </a:r>
            <a:r>
              <a:rPr lang="en-GB" dirty="0" err="1"/>
              <a:t>hme</a:t>
            </a:r>
            <a:r>
              <a:rPr lang="en-GB" dirty="0"/>
              <a:t> `</a:t>
            </a:r>
            <a:r>
              <a:rPr lang="en-GB" dirty="0" err="1"/>
              <a:t>n`ejwrh</a:t>
            </a:r>
            <a:r>
              <a:rPr lang="en-GB" dirty="0"/>
              <a:t>@ </a:t>
            </a:r>
            <a:r>
              <a:rPr lang="en-GB" dirty="0" err="1"/>
              <a:t>sa</a:t>
            </a:r>
            <a:r>
              <a:rPr lang="en-GB" dirty="0"/>
              <a:t> `</a:t>
            </a:r>
            <a:r>
              <a:rPr lang="en-GB" dirty="0" err="1"/>
              <a:t>ntef</a:t>
            </a:r>
            <a:r>
              <a:rPr lang="en-GB" dirty="0"/>
              <a:t> </a:t>
            </a:r>
            <a:r>
              <a:rPr lang="en-GB" dirty="0" err="1"/>
              <a:t>cwtten</a:t>
            </a:r>
            <a:r>
              <a:rPr lang="en-GB" dirty="0"/>
              <a:t> </a:t>
            </a:r>
            <a:r>
              <a:rPr lang="en-GB" dirty="0" err="1"/>
              <a:t>qen</a:t>
            </a:r>
            <a:r>
              <a:rPr lang="en-GB" dirty="0"/>
              <a:t> </a:t>
            </a:r>
            <a:r>
              <a:rPr lang="en-GB" dirty="0" err="1"/>
              <a:t>nennobi</a:t>
            </a:r>
            <a:r>
              <a:rPr lang="en-GB" dirty="0"/>
              <a:t>. </a:t>
            </a:r>
          </a:p>
        </p:txBody>
      </p:sp>
    </p:spTree>
    <p:extLst>
      <p:ext uri="{BB962C8B-B14F-4D97-AF65-F5344CB8AC3E}">
        <p14:creationId xmlns:p14="http://schemas.microsoft.com/office/powerpoint/2010/main" val="3600846109"/>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7EAB-4080-4CE0-8E30-61E0F5F3D53C}"/>
              </a:ext>
            </a:extLst>
          </p:cNvPr>
          <p:cNvSpPr>
            <a:spLocks noGrp="1"/>
          </p:cNvSpPr>
          <p:nvPr>
            <p:ph type="title"/>
          </p:nvPr>
        </p:nvSpPr>
        <p:spPr>
          <a:xfrm>
            <a:off x="-1226654" y="0"/>
            <a:ext cx="1226654" cy="1775791"/>
          </a:xfrm>
        </p:spPr>
        <p:txBody>
          <a:bodyPr/>
          <a:lstStyle/>
          <a:p>
            <a:r>
              <a:rPr lang="ar-EG" dirty="0"/>
              <a:t>دخول المسيح الهيكل</a:t>
            </a:r>
            <a:endParaRPr lang="en-GB" dirty="0"/>
          </a:p>
        </p:txBody>
      </p:sp>
      <p:sp>
        <p:nvSpPr>
          <p:cNvPr id="3" name="Text Placeholder 2">
            <a:extLst>
              <a:ext uri="{FF2B5EF4-FFF2-40B4-BE49-F238E27FC236}">
                <a16:creationId xmlns:a16="http://schemas.microsoft.com/office/drawing/2014/main" id="{8940324D-78EA-43F5-A922-B2102F841497}"/>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اللـه دخل إلى الهيكل.</a:t>
            </a:r>
            <a:endParaRPr lang="en-GB" sz="4800" dirty="0"/>
          </a:p>
        </p:txBody>
      </p:sp>
      <p:sp>
        <p:nvSpPr>
          <p:cNvPr id="4" name="Text Placeholder 3">
            <a:extLst>
              <a:ext uri="{FF2B5EF4-FFF2-40B4-BE49-F238E27FC236}">
                <a16:creationId xmlns:a16="http://schemas.microsoft.com/office/drawing/2014/main" id="{D66967F1-BA13-4C7F-9FBF-A10DD9E3C407}"/>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إبشيرى إمفنوتى أفشى إيخون إيبى إرفيى.</a:t>
            </a:r>
            <a:endParaRPr lang="en-GB" sz="4400" dirty="0"/>
          </a:p>
        </p:txBody>
      </p:sp>
      <p:sp>
        <p:nvSpPr>
          <p:cNvPr id="5" name="Text Placeholder 4">
            <a:extLst>
              <a:ext uri="{FF2B5EF4-FFF2-40B4-BE49-F238E27FC236}">
                <a16:creationId xmlns:a16="http://schemas.microsoft.com/office/drawing/2014/main" id="{63E30DB2-FAE6-4DA4-BCB4-4F4992B3C173}"/>
              </a:ext>
            </a:extLst>
          </p:cNvPr>
          <p:cNvSpPr>
            <a:spLocks noGrp="1"/>
          </p:cNvSpPr>
          <p:nvPr>
            <p:ph type="body" sz="quarter" idx="12"/>
          </p:nvPr>
        </p:nvSpPr>
        <p:spPr>
          <a:xfrm>
            <a:off x="0" y="5082209"/>
            <a:ext cx="9144000" cy="974034"/>
          </a:xfrm>
        </p:spPr>
        <p:txBody>
          <a:bodyPr/>
          <a:lstStyle/>
          <a:p>
            <a:r>
              <a:rPr lang="fi-FI" sz="4400" dirty="0"/>
              <a:t>`Psyri `mV]` afse `eqoun `epi`ervei.</a:t>
            </a:r>
            <a:endParaRPr lang="en-GB" sz="4400" dirty="0"/>
          </a:p>
        </p:txBody>
      </p:sp>
    </p:spTree>
    <p:extLst>
      <p:ext uri="{BB962C8B-B14F-4D97-AF65-F5344CB8AC3E}">
        <p14:creationId xmlns:p14="http://schemas.microsoft.com/office/powerpoint/2010/main" val="98449709"/>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5095-1BEF-469A-8D37-08EF0DF1E985}"/>
              </a:ext>
            </a:extLst>
          </p:cNvPr>
          <p:cNvSpPr>
            <a:spLocks noGrp="1"/>
          </p:cNvSpPr>
          <p:nvPr>
            <p:ph type="title"/>
          </p:nvPr>
        </p:nvSpPr>
        <p:spPr/>
        <p:txBody>
          <a:bodyPr/>
          <a:lstStyle/>
          <a:p>
            <a:r>
              <a:rPr lang="ar-EG" dirty="0"/>
              <a:t>البشارة</a:t>
            </a:r>
            <a:endParaRPr lang="en-GB" dirty="0"/>
          </a:p>
        </p:txBody>
      </p:sp>
      <p:sp>
        <p:nvSpPr>
          <p:cNvPr id="3" name="Text Placeholder 2">
            <a:extLst>
              <a:ext uri="{FF2B5EF4-FFF2-40B4-BE49-F238E27FC236}">
                <a16:creationId xmlns:a16="http://schemas.microsoft.com/office/drawing/2014/main" id="{412BB648-5FAE-4C19-B12C-0866E3EFF040}"/>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تجسد من العذراء.</a:t>
            </a:r>
          </a:p>
        </p:txBody>
      </p:sp>
      <p:sp>
        <p:nvSpPr>
          <p:cNvPr id="4" name="Text Placeholder 3">
            <a:extLst>
              <a:ext uri="{FF2B5EF4-FFF2-40B4-BE49-F238E27FC236}">
                <a16:creationId xmlns:a16="http://schemas.microsoft.com/office/drawing/2014/main" id="{FD1A7C96-4493-4BA4-B31B-2AB622D517AD}"/>
              </a:ext>
            </a:extLst>
          </p:cNvPr>
          <p:cNvSpPr>
            <a:spLocks noGrp="1"/>
          </p:cNvSpPr>
          <p:nvPr>
            <p:ph type="body" sz="quarter" idx="11"/>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إبشيري إم إفنوتي: أفتشي صاركس إيڤول خين تي بارثينوس.</a:t>
            </a:r>
          </a:p>
        </p:txBody>
      </p:sp>
      <p:sp>
        <p:nvSpPr>
          <p:cNvPr id="5" name="Text Placeholder 4">
            <a:extLst>
              <a:ext uri="{FF2B5EF4-FFF2-40B4-BE49-F238E27FC236}">
                <a16:creationId xmlns:a16="http://schemas.microsoft.com/office/drawing/2014/main" id="{C7115BCA-1814-4957-9379-5631EB2D3AB8}"/>
              </a:ext>
            </a:extLst>
          </p:cNvPr>
          <p:cNvSpPr>
            <a:spLocks noGrp="1"/>
          </p:cNvSpPr>
          <p:nvPr>
            <p:ph type="body" sz="quarter" idx="12"/>
          </p:nvPr>
        </p:nvSpPr>
        <p:spPr>
          <a:xfrm>
            <a:off x="0" y="5082209"/>
            <a:ext cx="9144000" cy="974034"/>
          </a:xfrm>
        </p:spPr>
        <p:txBody>
          <a:bodyPr/>
          <a:lstStyle/>
          <a:p>
            <a:r>
              <a:rPr lang="en-GB" dirty="0" err="1"/>
              <a:t>Psyri</a:t>
            </a:r>
            <a:r>
              <a:rPr lang="en-GB" dirty="0"/>
              <a:t> `</a:t>
            </a:r>
            <a:r>
              <a:rPr lang="en-GB" dirty="0" err="1"/>
              <a:t>m`Vnou</a:t>
            </a:r>
            <a:r>
              <a:rPr lang="en-GB" dirty="0"/>
              <a:t>]@ </a:t>
            </a:r>
            <a:r>
              <a:rPr lang="en-GB" dirty="0" err="1"/>
              <a:t>af</a:t>
            </a:r>
            <a:r>
              <a:rPr lang="en-GB" dirty="0"/>
              <a:t>[</a:t>
            </a:r>
            <a:r>
              <a:rPr lang="en-GB" dirty="0" err="1"/>
              <a:t>icarx</a:t>
            </a:r>
            <a:r>
              <a:rPr lang="en-GB" dirty="0"/>
              <a:t> `</a:t>
            </a:r>
            <a:r>
              <a:rPr lang="en-GB" dirty="0" err="1"/>
              <a:t>ebol</a:t>
            </a:r>
            <a:r>
              <a:rPr lang="en-GB" dirty="0"/>
              <a:t> </a:t>
            </a:r>
            <a:r>
              <a:rPr lang="en-GB" dirty="0" err="1"/>
              <a:t>qen</a:t>
            </a:r>
            <a:r>
              <a:rPr lang="en-GB" dirty="0"/>
              <a:t> }</a:t>
            </a:r>
            <a:r>
              <a:rPr lang="en-GB" dirty="0" err="1"/>
              <a:t>par;enoc</a:t>
            </a:r>
            <a:r>
              <a:rPr lang="en-GB" dirty="0"/>
              <a:t>.</a:t>
            </a:r>
          </a:p>
        </p:txBody>
      </p:sp>
    </p:spTree>
    <p:extLst>
      <p:ext uri="{BB962C8B-B14F-4D97-AF65-F5344CB8AC3E}">
        <p14:creationId xmlns:p14="http://schemas.microsoft.com/office/powerpoint/2010/main" val="1574573584"/>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80B5-141E-4F31-A9E5-62CA0D66C6F2}"/>
              </a:ext>
            </a:extLst>
          </p:cNvPr>
          <p:cNvSpPr>
            <a:spLocks noGrp="1"/>
          </p:cNvSpPr>
          <p:nvPr>
            <p:ph type="title"/>
          </p:nvPr>
        </p:nvSpPr>
        <p:spPr/>
        <p:txBody>
          <a:bodyPr/>
          <a:lstStyle/>
          <a:p>
            <a:r>
              <a:rPr lang="ar-EG" dirty="0"/>
              <a:t>القيامة</a:t>
            </a:r>
            <a:endParaRPr lang="en-GB" dirty="0"/>
          </a:p>
        </p:txBody>
      </p:sp>
      <p:sp>
        <p:nvSpPr>
          <p:cNvPr id="3" name="Text Placeholder 2">
            <a:extLst>
              <a:ext uri="{FF2B5EF4-FFF2-40B4-BE49-F238E27FC236}">
                <a16:creationId xmlns:a16="http://schemas.microsoft.com/office/drawing/2014/main" id="{830C2ECC-1EF2-481F-8136-BC5D405BC4C4}"/>
              </a:ext>
            </a:extLst>
          </p:cNvPr>
          <p:cNvSpPr>
            <a:spLocks noGrp="1"/>
          </p:cNvSpPr>
          <p:nvPr>
            <p:ph type="body" sz="quarter" idx="10"/>
          </p:nvPr>
        </p:nvSpPr>
        <p:spPr>
          <a:xfrm>
            <a:off x="0" y="4356340"/>
            <a:ext cx="9144000" cy="703262"/>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ملك المجد، قام من الأموات في اليوم الثالث.</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2A1D33-E8A2-4199-8AD3-4C4AF4ACDAB6}"/>
              </a:ext>
            </a:extLst>
          </p:cNvPr>
          <p:cNvSpPr>
            <a:spLocks noGrp="1"/>
          </p:cNvSpPr>
          <p:nvPr>
            <p:ph type="body" sz="quarter" idx="11"/>
          </p:nvPr>
        </p:nvSpPr>
        <p:spPr>
          <a:xfrm>
            <a:off x="0" y="5957047"/>
            <a:ext cx="9144000" cy="900953"/>
          </a:xfrm>
        </p:spPr>
        <p:txBody>
          <a:bodyPr anchor="t"/>
          <a:lstStyle/>
          <a:p>
            <a:r>
              <a:rPr lang="ar-EG" sz="3200" b="1" dirty="0">
                <a:solidFill>
                  <a:schemeClr val="bg1"/>
                </a:solidFill>
                <a:latin typeface="Times New Roman" panose="02020603050405020304" pitchFamily="18" charset="0"/>
                <a:cs typeface="Times New Roman" panose="02020603050405020304" pitchFamily="18" charset="0"/>
              </a:rPr>
              <a:t>إبؤرو إنتى إب أوو أفطونف إيفول خين ني إثمؤوت خين بي إيهؤو إمماه شومت.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793CCA-B57A-4A79-81A4-AB447870E4FF}"/>
              </a:ext>
            </a:extLst>
          </p:cNvPr>
          <p:cNvSpPr>
            <a:spLocks noGrp="1"/>
          </p:cNvSpPr>
          <p:nvPr>
            <p:ph type="body" sz="quarter" idx="12"/>
          </p:nvPr>
        </p:nvSpPr>
        <p:spPr>
          <a:xfrm>
            <a:off x="0" y="5058822"/>
            <a:ext cx="9144000" cy="898225"/>
          </a:xfrm>
        </p:spPr>
        <p:txBody>
          <a:bodyPr/>
          <a:lstStyle/>
          <a:p>
            <a:r>
              <a:rPr lang="en-GB" dirty="0"/>
              <a:t>`</a:t>
            </a:r>
            <a:r>
              <a:rPr lang="en-GB" dirty="0" err="1"/>
              <a:t>P`Ouro</a:t>
            </a:r>
            <a:r>
              <a:rPr lang="en-GB" dirty="0"/>
              <a:t> `</a:t>
            </a:r>
            <a:r>
              <a:rPr lang="en-GB" dirty="0" err="1"/>
              <a:t>nte</a:t>
            </a:r>
            <a:r>
              <a:rPr lang="en-GB" dirty="0"/>
              <a:t> `</a:t>
            </a:r>
            <a:r>
              <a:rPr lang="en-GB" dirty="0" err="1"/>
              <a:t>p`w`ou</a:t>
            </a:r>
            <a:r>
              <a:rPr lang="en-GB" dirty="0"/>
              <a:t>@ </a:t>
            </a:r>
            <a:r>
              <a:rPr lang="en-GB" dirty="0" err="1"/>
              <a:t>aftwnf</a:t>
            </a:r>
            <a:r>
              <a:rPr lang="en-GB" dirty="0"/>
              <a:t> `</a:t>
            </a:r>
            <a:r>
              <a:rPr lang="en-GB" dirty="0" err="1"/>
              <a:t>ebolqen</a:t>
            </a:r>
            <a:r>
              <a:rPr lang="en-GB" dirty="0"/>
              <a:t> </a:t>
            </a:r>
            <a:r>
              <a:rPr lang="en-GB" dirty="0" err="1"/>
              <a:t>ny`e;mw`out</a:t>
            </a:r>
            <a:r>
              <a:rPr lang="en-GB" dirty="0"/>
              <a:t> </a:t>
            </a:r>
            <a:r>
              <a:rPr lang="en-GB" dirty="0" err="1"/>
              <a:t>qen</a:t>
            </a:r>
            <a:r>
              <a:rPr lang="en-GB" dirty="0"/>
              <a:t> </a:t>
            </a:r>
            <a:r>
              <a:rPr lang="en-GB" dirty="0" err="1"/>
              <a:t>pi`eho`ou</a:t>
            </a:r>
            <a:r>
              <a:rPr lang="en-GB" dirty="0"/>
              <a:t> `</a:t>
            </a:r>
            <a:r>
              <a:rPr lang="en-GB" dirty="0" err="1"/>
              <a:t>mmahsomt</a:t>
            </a:r>
            <a:r>
              <a:rPr lang="en-GB" dirty="0"/>
              <a:t>.</a:t>
            </a:r>
          </a:p>
        </p:txBody>
      </p:sp>
    </p:spTree>
    <p:extLst>
      <p:ext uri="{BB962C8B-B14F-4D97-AF65-F5344CB8AC3E}">
        <p14:creationId xmlns:p14="http://schemas.microsoft.com/office/powerpoint/2010/main" val="981666397"/>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35B5-DC67-41E2-B592-4A59896A572D}"/>
              </a:ext>
            </a:extLst>
          </p:cNvPr>
          <p:cNvSpPr>
            <a:spLocks noGrp="1"/>
          </p:cNvSpPr>
          <p:nvPr>
            <p:ph type="title"/>
          </p:nvPr>
        </p:nvSpPr>
        <p:spPr/>
        <p:txBody>
          <a:bodyPr/>
          <a:lstStyle/>
          <a:p>
            <a:r>
              <a:rPr lang="ar-EG" dirty="0"/>
              <a:t>الصعود</a:t>
            </a:r>
            <a:endParaRPr lang="en-GB" dirty="0"/>
          </a:p>
        </p:txBody>
      </p:sp>
      <p:sp>
        <p:nvSpPr>
          <p:cNvPr id="3" name="Text Placeholder 2">
            <a:extLst>
              <a:ext uri="{FF2B5EF4-FFF2-40B4-BE49-F238E27FC236}">
                <a16:creationId xmlns:a16="http://schemas.microsoft.com/office/drawing/2014/main" id="{B9E8A84D-9212-440C-91F4-122747964DF8}"/>
              </a:ext>
            </a:extLst>
          </p:cNvPr>
          <p:cNvSpPr>
            <a:spLocks noGrp="1"/>
          </p:cNvSpPr>
          <p:nvPr>
            <p:ph type="body" sz="quarter" idx="10"/>
          </p:nvPr>
        </p:nvSpPr>
        <p:spPr>
          <a:xfrm>
            <a:off x="0" y="4332387"/>
            <a:ext cx="9251576" cy="536019"/>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الذي قام من بين الأموات، وصعد إلى السموات، وجلس عن يمين أبيه.</a:t>
            </a:r>
          </a:p>
        </p:txBody>
      </p:sp>
      <p:sp>
        <p:nvSpPr>
          <p:cNvPr id="4" name="Text Placeholder 3">
            <a:extLst>
              <a:ext uri="{FF2B5EF4-FFF2-40B4-BE49-F238E27FC236}">
                <a16:creationId xmlns:a16="http://schemas.microsoft.com/office/drawing/2014/main" id="{1133771C-E9BF-44B5-81B7-AFB76F86C139}"/>
              </a:ext>
            </a:extLst>
          </p:cNvPr>
          <p:cNvSpPr>
            <a:spLocks noGrp="1"/>
          </p:cNvSpPr>
          <p:nvPr>
            <p:ph type="body" sz="quarter" idx="11"/>
          </p:nvPr>
        </p:nvSpPr>
        <p:spPr>
          <a:xfrm>
            <a:off x="0" y="5862919"/>
            <a:ext cx="9144000" cy="995082"/>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إيطاف طونف إيفول خين نى إثموؤت أووه أفشيناف إيه إبشوى إيه نى فيؤوى أفهيمسى سا أوئى نام إم بيف يوت.</a:t>
            </a:r>
          </a:p>
        </p:txBody>
      </p:sp>
      <p:sp>
        <p:nvSpPr>
          <p:cNvPr id="5" name="Text Placeholder 4">
            <a:extLst>
              <a:ext uri="{FF2B5EF4-FFF2-40B4-BE49-F238E27FC236}">
                <a16:creationId xmlns:a16="http://schemas.microsoft.com/office/drawing/2014/main" id="{994B67E5-8BDE-477A-81FA-04FCA9238081}"/>
              </a:ext>
            </a:extLst>
          </p:cNvPr>
          <p:cNvSpPr>
            <a:spLocks noGrp="1"/>
          </p:cNvSpPr>
          <p:nvPr>
            <p:ph type="body" sz="quarter" idx="12"/>
          </p:nvPr>
        </p:nvSpPr>
        <p:spPr>
          <a:xfrm>
            <a:off x="0" y="4868405"/>
            <a:ext cx="9144000" cy="994513"/>
          </a:xfrm>
        </p:spPr>
        <p:txBody>
          <a:bodyPr/>
          <a:lstStyle/>
          <a:p>
            <a:pPr>
              <a:spcBef>
                <a:spcPts val="0"/>
              </a:spcBef>
            </a:pPr>
            <a:r>
              <a:rPr lang="en-GB" sz="3400" dirty="0" err="1"/>
              <a:t>Vy`etaftwnf</a:t>
            </a:r>
            <a:r>
              <a:rPr lang="en-GB" sz="3400" dirty="0"/>
              <a:t> `</a:t>
            </a:r>
            <a:r>
              <a:rPr lang="en-GB" sz="3400" dirty="0" err="1"/>
              <a:t>ebol</a:t>
            </a:r>
            <a:r>
              <a:rPr lang="en-GB" sz="3400" dirty="0"/>
              <a:t> </a:t>
            </a:r>
            <a:r>
              <a:rPr lang="en-GB" sz="3400" dirty="0" err="1"/>
              <a:t>qen</a:t>
            </a:r>
            <a:r>
              <a:rPr lang="en-GB" sz="3400" dirty="0"/>
              <a:t> </a:t>
            </a:r>
            <a:r>
              <a:rPr lang="en-GB" sz="3400" dirty="0" err="1"/>
              <a:t>nye;mwout</a:t>
            </a:r>
            <a:r>
              <a:rPr lang="en-GB" sz="3400" dirty="0"/>
              <a:t>@ </a:t>
            </a:r>
            <a:r>
              <a:rPr lang="en-GB" sz="3400" dirty="0" err="1"/>
              <a:t>ouoh</a:t>
            </a:r>
            <a:r>
              <a:rPr lang="en-GB" sz="3400" dirty="0"/>
              <a:t> </a:t>
            </a:r>
            <a:r>
              <a:rPr lang="en-GB" sz="3400" dirty="0" err="1"/>
              <a:t>afsenaf</a:t>
            </a:r>
            <a:endParaRPr lang="ar-EG" sz="3400" dirty="0"/>
          </a:p>
          <a:p>
            <a:pPr>
              <a:spcBef>
                <a:spcPts val="0"/>
              </a:spcBef>
            </a:pPr>
            <a:r>
              <a:rPr lang="en-GB" sz="3400" dirty="0"/>
              <a:t> `</a:t>
            </a:r>
            <a:r>
              <a:rPr lang="en-GB" sz="3400" dirty="0" err="1"/>
              <a:t>e`pswi</a:t>
            </a:r>
            <a:r>
              <a:rPr lang="en-GB" sz="3400" dirty="0"/>
              <a:t> `</a:t>
            </a:r>
            <a:r>
              <a:rPr lang="en-GB" sz="3400" dirty="0" err="1"/>
              <a:t>enivyou`i</a:t>
            </a:r>
            <a:r>
              <a:rPr lang="en-GB" sz="3400" dirty="0"/>
              <a:t>@ </a:t>
            </a:r>
            <a:r>
              <a:rPr lang="en-GB" sz="3400" dirty="0" err="1"/>
              <a:t>afhemci</a:t>
            </a:r>
            <a:r>
              <a:rPr lang="en-GB" sz="3400" dirty="0"/>
              <a:t> </a:t>
            </a:r>
            <a:r>
              <a:rPr lang="en-GB" sz="3400" dirty="0" err="1"/>
              <a:t>caou`inam</a:t>
            </a:r>
            <a:r>
              <a:rPr lang="en-GB" sz="3400" dirty="0"/>
              <a:t> `</a:t>
            </a:r>
            <a:r>
              <a:rPr lang="en-GB" sz="3400" dirty="0" err="1"/>
              <a:t>mPefiwt</a:t>
            </a:r>
            <a:r>
              <a:rPr lang="en-GB" sz="3400" dirty="0"/>
              <a:t>.</a:t>
            </a:r>
          </a:p>
        </p:txBody>
      </p:sp>
    </p:spTree>
    <p:extLst>
      <p:ext uri="{BB962C8B-B14F-4D97-AF65-F5344CB8AC3E}">
        <p14:creationId xmlns:p14="http://schemas.microsoft.com/office/powerpoint/2010/main" val="3331867975"/>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D1BD-429A-48B3-81C9-C3F49DD432EB}"/>
              </a:ext>
            </a:extLst>
          </p:cNvPr>
          <p:cNvSpPr>
            <a:spLocks noGrp="1"/>
          </p:cNvSpPr>
          <p:nvPr>
            <p:ph type="title"/>
          </p:nvPr>
        </p:nvSpPr>
        <p:spPr>
          <a:xfrm>
            <a:off x="-1452282" y="0"/>
            <a:ext cx="1452282" cy="591671"/>
          </a:xfrm>
        </p:spPr>
        <p:txBody>
          <a:bodyPr/>
          <a:lstStyle/>
          <a:p>
            <a:r>
              <a:rPr lang="ar-EG" dirty="0"/>
              <a:t>العنصرة</a:t>
            </a:r>
            <a:endParaRPr lang="en-GB" dirty="0"/>
          </a:p>
        </p:txBody>
      </p:sp>
      <p:sp>
        <p:nvSpPr>
          <p:cNvPr id="3" name="Text Placeholder 2">
            <a:extLst>
              <a:ext uri="{FF2B5EF4-FFF2-40B4-BE49-F238E27FC236}">
                <a16:creationId xmlns:a16="http://schemas.microsoft.com/office/drawing/2014/main" id="{3EC2E5C5-7DD2-4927-9001-2BF6AC1CC9E3}"/>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الذي قام ثم صعد و أرسل لنا الباراقليط روح الحق .</a:t>
            </a:r>
          </a:p>
        </p:txBody>
      </p:sp>
      <p:sp>
        <p:nvSpPr>
          <p:cNvPr id="4" name="Text Placeholder 3">
            <a:extLst>
              <a:ext uri="{FF2B5EF4-FFF2-40B4-BE49-F238E27FC236}">
                <a16:creationId xmlns:a16="http://schemas.microsoft.com/office/drawing/2014/main" id="{287A383F-F64C-4C03-8327-4E158344C070}"/>
              </a:ext>
            </a:extLst>
          </p:cNvPr>
          <p:cNvSpPr>
            <a:spLocks noGrp="1"/>
          </p:cNvSpPr>
          <p:nvPr>
            <p:ph type="body" sz="quarter" idx="11"/>
          </p:nvPr>
        </p:nvSpPr>
        <p:spPr>
          <a:xfrm>
            <a:off x="0" y="5957047"/>
            <a:ext cx="9144000" cy="900953"/>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ايطاف طونف أووه أفشيناف آف أووأورب نان امبي باراكليطون بي بنيفما انتى تي ميثمي.</a:t>
            </a:r>
          </a:p>
        </p:txBody>
      </p:sp>
      <p:sp>
        <p:nvSpPr>
          <p:cNvPr id="5" name="Text Placeholder 4">
            <a:extLst>
              <a:ext uri="{FF2B5EF4-FFF2-40B4-BE49-F238E27FC236}">
                <a16:creationId xmlns:a16="http://schemas.microsoft.com/office/drawing/2014/main" id="{82FB219E-CDFE-4D0E-8C51-6F23F781EFD7}"/>
              </a:ext>
            </a:extLst>
          </p:cNvPr>
          <p:cNvSpPr>
            <a:spLocks noGrp="1"/>
          </p:cNvSpPr>
          <p:nvPr>
            <p:ph type="body" sz="quarter" idx="12"/>
          </p:nvPr>
        </p:nvSpPr>
        <p:spPr>
          <a:xfrm>
            <a:off x="0" y="5035649"/>
            <a:ext cx="9144000" cy="921398"/>
          </a:xfrm>
        </p:spPr>
        <p:txBody>
          <a:bodyPr/>
          <a:lstStyle/>
          <a:p>
            <a:r>
              <a:rPr lang="en-GB" dirty="0" err="1"/>
              <a:t>Vyetaftwnf</a:t>
            </a:r>
            <a:r>
              <a:rPr lang="en-GB" dirty="0"/>
              <a:t> </a:t>
            </a:r>
            <a:r>
              <a:rPr lang="en-GB" dirty="0" err="1"/>
              <a:t>ouoh</a:t>
            </a:r>
            <a:r>
              <a:rPr lang="en-GB" dirty="0"/>
              <a:t> </a:t>
            </a:r>
            <a:r>
              <a:rPr lang="en-GB" dirty="0" err="1"/>
              <a:t>afsenaf</a:t>
            </a:r>
            <a:r>
              <a:rPr lang="en-GB" dirty="0"/>
              <a:t> </a:t>
            </a:r>
            <a:r>
              <a:rPr lang="en-GB" dirty="0" err="1"/>
              <a:t>afouwrp</a:t>
            </a:r>
            <a:r>
              <a:rPr lang="en-GB" dirty="0"/>
              <a:t> nan `</a:t>
            </a:r>
            <a:r>
              <a:rPr lang="en-GB" dirty="0" err="1"/>
              <a:t>mpiparaklyton</a:t>
            </a:r>
            <a:r>
              <a:rPr lang="en-GB" dirty="0"/>
              <a:t> </a:t>
            </a:r>
            <a:r>
              <a:rPr lang="en-GB" dirty="0" err="1"/>
              <a:t>Pipneuma</a:t>
            </a:r>
            <a:r>
              <a:rPr lang="en-GB" dirty="0"/>
              <a:t> `</a:t>
            </a:r>
            <a:r>
              <a:rPr lang="en-GB" dirty="0" err="1"/>
              <a:t>nte</a:t>
            </a:r>
            <a:r>
              <a:rPr lang="en-GB" dirty="0"/>
              <a:t> ]</a:t>
            </a:r>
            <a:r>
              <a:rPr lang="en-GB" dirty="0" err="1"/>
              <a:t>me;myi</a:t>
            </a:r>
            <a:r>
              <a:rPr lang="en-US" dirty="0"/>
              <a:t>.</a:t>
            </a:r>
            <a:endParaRPr lang="en-GB" dirty="0"/>
          </a:p>
        </p:txBody>
      </p:sp>
    </p:spTree>
    <p:extLst>
      <p:ext uri="{BB962C8B-B14F-4D97-AF65-F5344CB8AC3E}">
        <p14:creationId xmlns:p14="http://schemas.microsoft.com/office/powerpoint/2010/main" val="3852969106"/>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1579-FC21-4E80-A4A0-540763C796EC}"/>
              </a:ext>
            </a:extLst>
          </p:cNvPr>
          <p:cNvSpPr>
            <a:spLocks noGrp="1"/>
          </p:cNvSpPr>
          <p:nvPr>
            <p:ph type="title"/>
          </p:nvPr>
        </p:nvSpPr>
        <p:spPr>
          <a:xfrm>
            <a:off x="-1990165" y="1"/>
            <a:ext cx="1990165" cy="974034"/>
          </a:xfrm>
        </p:spPr>
        <p:txBody>
          <a:bodyPr/>
          <a:lstStyle/>
          <a:p>
            <a:r>
              <a:rPr lang="ar-EG" dirty="0"/>
              <a:t>دخول المسيح ارض مصر</a:t>
            </a:r>
            <a:endParaRPr lang="en-GB" dirty="0"/>
          </a:p>
        </p:txBody>
      </p:sp>
      <p:sp>
        <p:nvSpPr>
          <p:cNvPr id="3" name="Text Placeholder 2">
            <a:extLst>
              <a:ext uri="{FF2B5EF4-FFF2-40B4-BE49-F238E27FC236}">
                <a16:creationId xmlns:a16="http://schemas.microsoft.com/office/drawing/2014/main" id="{942E92A7-A324-4C73-A29A-2A30B913E91B}"/>
              </a:ext>
            </a:extLst>
          </p:cNvPr>
          <p:cNvSpPr>
            <a:spLocks noGrp="1"/>
          </p:cNvSpPr>
          <p:nvPr>
            <p:ph type="body" sz="quarter" idx="10"/>
          </p:nvPr>
        </p:nvSpPr>
        <p:spPr>
          <a:xfrm>
            <a:off x="0" y="4357001"/>
            <a:ext cx="9144000" cy="850924"/>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الذي دخل الي: ارض مصر.</a:t>
            </a:r>
          </a:p>
        </p:txBody>
      </p:sp>
      <p:sp>
        <p:nvSpPr>
          <p:cNvPr id="4" name="Text Placeholder 3">
            <a:extLst>
              <a:ext uri="{FF2B5EF4-FFF2-40B4-BE49-F238E27FC236}">
                <a16:creationId xmlns:a16="http://schemas.microsoft.com/office/drawing/2014/main" id="{3F1041A1-2932-421A-932C-935CBBCEAA04}"/>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فى إيطاف اى إيخون: اى إبكاهى إن كيمى.</a:t>
            </a:r>
          </a:p>
        </p:txBody>
      </p:sp>
      <p:sp>
        <p:nvSpPr>
          <p:cNvPr id="5" name="Text Placeholder 4">
            <a:extLst>
              <a:ext uri="{FF2B5EF4-FFF2-40B4-BE49-F238E27FC236}">
                <a16:creationId xmlns:a16="http://schemas.microsoft.com/office/drawing/2014/main" id="{3690A253-62A8-4635-A522-0534497E3ED4}"/>
              </a:ext>
            </a:extLst>
          </p:cNvPr>
          <p:cNvSpPr>
            <a:spLocks noGrp="1"/>
          </p:cNvSpPr>
          <p:nvPr>
            <p:ph type="body" sz="quarter" idx="12"/>
          </p:nvPr>
        </p:nvSpPr>
        <p:spPr>
          <a:xfrm>
            <a:off x="0" y="5207925"/>
            <a:ext cx="9144000" cy="801758"/>
          </a:xfrm>
        </p:spPr>
        <p:txBody>
          <a:bodyPr/>
          <a:lstStyle/>
          <a:p>
            <a:r>
              <a:rPr lang="en-GB" sz="4400" dirty="0" err="1"/>
              <a:t>vyetaf`I</a:t>
            </a:r>
            <a:r>
              <a:rPr lang="en-GB" sz="4400" dirty="0"/>
              <a:t> </a:t>
            </a:r>
            <a:r>
              <a:rPr lang="en-GB" sz="4400" dirty="0" err="1"/>
              <a:t>eqoun</a:t>
            </a:r>
            <a:r>
              <a:rPr lang="en-GB" sz="4400" dirty="0"/>
              <a:t> @ </a:t>
            </a:r>
            <a:r>
              <a:rPr lang="en-GB" sz="4400" dirty="0" err="1"/>
              <a:t>e`pkahi</a:t>
            </a:r>
            <a:r>
              <a:rPr lang="en-GB" sz="4400" dirty="0"/>
              <a:t> `n&lt;</a:t>
            </a:r>
            <a:r>
              <a:rPr lang="en-GB" sz="4400" dirty="0" err="1"/>
              <a:t>ymi</a:t>
            </a:r>
            <a:r>
              <a:rPr lang="en-GB" sz="4400" dirty="0"/>
              <a:t> . </a:t>
            </a:r>
          </a:p>
        </p:txBody>
      </p:sp>
    </p:spTree>
    <p:extLst>
      <p:ext uri="{BB962C8B-B14F-4D97-AF65-F5344CB8AC3E}">
        <p14:creationId xmlns:p14="http://schemas.microsoft.com/office/powerpoint/2010/main" val="3423186298"/>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5F4-B6B0-425B-AEC1-65A469811777}"/>
              </a:ext>
            </a:extLst>
          </p:cNvPr>
          <p:cNvSpPr>
            <a:spLocks noGrp="1"/>
          </p:cNvSpPr>
          <p:nvPr>
            <p:ph type="title"/>
          </p:nvPr>
        </p:nvSpPr>
        <p:spPr/>
        <p:txBody>
          <a:bodyPr/>
          <a:lstStyle/>
          <a:p>
            <a:r>
              <a:rPr lang="ar-EG" dirty="0"/>
              <a:t>التجلي</a:t>
            </a:r>
            <a:endParaRPr lang="en-GB" dirty="0"/>
          </a:p>
        </p:txBody>
      </p:sp>
      <p:sp>
        <p:nvSpPr>
          <p:cNvPr id="3" name="Text Placeholder 2">
            <a:extLst>
              <a:ext uri="{FF2B5EF4-FFF2-40B4-BE49-F238E27FC236}">
                <a16:creationId xmlns:a16="http://schemas.microsoft.com/office/drawing/2014/main" id="{61F306C4-282E-4F6F-BB8A-30848F8D9C4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تجلى على جبل تابور.</a:t>
            </a:r>
          </a:p>
        </p:txBody>
      </p:sp>
      <p:sp>
        <p:nvSpPr>
          <p:cNvPr id="4" name="Text Placeholder 3">
            <a:extLst>
              <a:ext uri="{FF2B5EF4-FFF2-40B4-BE49-F238E27FC236}">
                <a16:creationId xmlns:a16="http://schemas.microsoft.com/office/drawing/2014/main" id="{A0116EC5-2A32-4F31-9CE1-57223B82787C}"/>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آفشوبت ايجين بي توأوو ان تابور.</a:t>
            </a:r>
            <a:endParaRPr lang="en-GB" sz="4000" dirty="0"/>
          </a:p>
        </p:txBody>
      </p:sp>
      <p:sp>
        <p:nvSpPr>
          <p:cNvPr id="5" name="Text Placeholder 4">
            <a:extLst>
              <a:ext uri="{FF2B5EF4-FFF2-40B4-BE49-F238E27FC236}">
                <a16:creationId xmlns:a16="http://schemas.microsoft.com/office/drawing/2014/main" id="{4C512FF7-4B1D-4303-8C55-7DA6722E7A22}"/>
              </a:ext>
            </a:extLst>
          </p:cNvPr>
          <p:cNvSpPr>
            <a:spLocks noGrp="1"/>
          </p:cNvSpPr>
          <p:nvPr>
            <p:ph type="body" sz="quarter" idx="12"/>
          </p:nvPr>
        </p:nvSpPr>
        <p:spPr>
          <a:xfrm>
            <a:off x="0" y="5207925"/>
            <a:ext cx="9144000" cy="801757"/>
          </a:xfrm>
        </p:spPr>
        <p:txBody>
          <a:bodyPr/>
          <a:lstStyle/>
          <a:p>
            <a:r>
              <a:rPr lang="pt-BR" sz="4000" dirty="0">
                <a:latin typeface="CS New Athanasius" panose="020B0500000000000000" pitchFamily="34" charset="0"/>
                <a:cs typeface="Times New Roman" panose="02020603050405020304" pitchFamily="18" charset="0"/>
              </a:rPr>
              <a:t>`Psyri `m`V]@ afswbt `ejen pitwou `n:abwr.</a:t>
            </a:r>
            <a:endParaRPr lang="ar-EG" sz="4000" dirty="0">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942119851"/>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51ED-F702-446D-8ED9-FF6C230714C7}"/>
              </a:ext>
            </a:extLst>
          </p:cNvPr>
          <p:cNvSpPr>
            <a:spLocks noGrp="1"/>
          </p:cNvSpPr>
          <p:nvPr>
            <p:ph type="title"/>
          </p:nvPr>
        </p:nvSpPr>
        <p:spPr>
          <a:xfrm>
            <a:off x="0" y="4345837"/>
            <a:ext cx="9144000" cy="782371"/>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خلصنا وإرحمنا. </a:t>
            </a:r>
            <a:endParaRPr lang="en-GB" sz="4800" dirty="0"/>
          </a:p>
        </p:txBody>
      </p:sp>
      <p:sp>
        <p:nvSpPr>
          <p:cNvPr id="3" name="Text Placeholder 2">
            <a:extLst>
              <a:ext uri="{FF2B5EF4-FFF2-40B4-BE49-F238E27FC236}">
                <a16:creationId xmlns:a16="http://schemas.microsoft.com/office/drawing/2014/main" id="{28016317-AE41-4300-A67F-98FA4675959E}"/>
              </a:ext>
            </a:extLst>
          </p:cNvPr>
          <p:cNvSpPr>
            <a:spLocks noGrp="1"/>
          </p:cNvSpPr>
          <p:nvPr>
            <p:ph type="body" idx="1"/>
          </p:nvPr>
        </p:nvSpPr>
        <p:spPr>
          <a:xfrm>
            <a:off x="1" y="6049107"/>
            <a:ext cx="9143999" cy="808893"/>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سوتى إممون أووه ناى نان </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8DB07D8-0BD6-47E7-BB06-E202031F8618}"/>
              </a:ext>
            </a:extLst>
          </p:cNvPr>
          <p:cNvSpPr>
            <a:spLocks noGrp="1"/>
          </p:cNvSpPr>
          <p:nvPr>
            <p:ph type="body" sz="quarter" idx="3"/>
          </p:nvPr>
        </p:nvSpPr>
        <p:spPr>
          <a:xfrm>
            <a:off x="0" y="5128208"/>
            <a:ext cx="9144000" cy="871736"/>
          </a:xfrm>
        </p:spPr>
        <p:txBody>
          <a:bodyPr anchor="ctr"/>
          <a:lstStyle/>
          <a:p>
            <a:r>
              <a:rPr lang="en-US" sz="4400" dirty="0" err="1"/>
              <a:t>Cw</a:t>
            </a:r>
            <a:r>
              <a:rPr lang="en-US" sz="4400" dirty="0"/>
              <a:t>] `</a:t>
            </a:r>
            <a:r>
              <a:rPr lang="en-US" sz="4400" dirty="0" err="1"/>
              <a:t>mmon</a:t>
            </a:r>
            <a:r>
              <a:rPr lang="en-US" sz="4400" dirty="0"/>
              <a:t> </a:t>
            </a:r>
            <a:r>
              <a:rPr lang="en-US" sz="4400" dirty="0" err="1"/>
              <a:t>ouoh</a:t>
            </a:r>
            <a:r>
              <a:rPr lang="en-US" sz="4400" dirty="0"/>
              <a:t> </a:t>
            </a:r>
            <a:r>
              <a:rPr lang="en-US" sz="4400" dirty="0" err="1"/>
              <a:t>nai</a:t>
            </a:r>
            <a:r>
              <a:rPr lang="en-US" sz="4400" dirty="0"/>
              <a:t> nan@ </a:t>
            </a:r>
            <a:endParaRPr lang="en-GB" sz="4400" dirty="0"/>
          </a:p>
        </p:txBody>
      </p:sp>
    </p:spTree>
    <p:extLst>
      <p:ext uri="{BB962C8B-B14F-4D97-AF65-F5344CB8AC3E}">
        <p14:creationId xmlns:p14="http://schemas.microsoft.com/office/powerpoint/2010/main" val="3347042423"/>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9200-1234-4840-BDD4-1460FE54459F}"/>
              </a:ext>
            </a:extLst>
          </p:cNvPr>
          <p:cNvSpPr>
            <a:spLocks noGrp="1"/>
          </p:cNvSpPr>
          <p:nvPr>
            <p:ph type="title"/>
          </p:nvPr>
        </p:nvSpPr>
        <p:spPr>
          <a:xfrm>
            <a:off x="-1" y="4359283"/>
            <a:ext cx="9144000" cy="782371"/>
          </a:xfrm>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نلت نعمة موسي، وكهنوت ملكي صاداق،</a:t>
            </a:r>
            <a:endParaRPr lang="en-GB" sz="4400" dirty="0"/>
          </a:p>
        </p:txBody>
      </p:sp>
      <p:sp>
        <p:nvSpPr>
          <p:cNvPr id="3" name="Text Placeholder 2">
            <a:extLst>
              <a:ext uri="{FF2B5EF4-FFF2-40B4-BE49-F238E27FC236}">
                <a16:creationId xmlns:a16="http://schemas.microsoft.com/office/drawing/2014/main" id="{72699871-21D3-44DE-85C1-65E6DD6DED3B}"/>
              </a:ext>
            </a:extLst>
          </p:cNvPr>
          <p:cNvSpPr>
            <a:spLocks noGrp="1"/>
          </p:cNvSpPr>
          <p:nvPr>
            <p:ph type="body" idx="1"/>
          </p:nvPr>
        </p:nvSpPr>
        <p:spPr>
          <a:xfrm>
            <a:off x="-1" y="5822577"/>
            <a:ext cx="9143999" cy="1035423"/>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أك تشي إتخاريس إم مويسيس: تى ميت أوؤيب إنتيه ميلشى سيديك:</a:t>
            </a:r>
            <a:endParaRPr lang="en-GB" dirty="0"/>
          </a:p>
        </p:txBody>
      </p:sp>
      <p:sp>
        <p:nvSpPr>
          <p:cNvPr id="4" name="Text Placeholder 3">
            <a:extLst>
              <a:ext uri="{FF2B5EF4-FFF2-40B4-BE49-F238E27FC236}">
                <a16:creationId xmlns:a16="http://schemas.microsoft.com/office/drawing/2014/main" id="{F5FBDF62-03FD-4409-8011-6DEC8BF4CAD0}"/>
              </a:ext>
            </a:extLst>
          </p:cNvPr>
          <p:cNvSpPr>
            <a:spLocks noGrp="1"/>
          </p:cNvSpPr>
          <p:nvPr>
            <p:ph type="body" sz="quarter" idx="3"/>
          </p:nvPr>
        </p:nvSpPr>
        <p:spPr>
          <a:xfrm>
            <a:off x="0" y="5141655"/>
            <a:ext cx="9144000" cy="680922"/>
          </a:xfrm>
        </p:spPr>
        <p:txBody>
          <a:bodyPr anchor="ctr"/>
          <a:lstStyle/>
          <a:p>
            <a:r>
              <a:rPr lang="en-GB" sz="3500" dirty="0"/>
              <a:t>Ak[</a:t>
            </a:r>
            <a:r>
              <a:rPr lang="en-GB" sz="3500" dirty="0" err="1"/>
              <a:t>i</a:t>
            </a:r>
            <a:r>
              <a:rPr lang="en-GB" sz="3500" dirty="0"/>
              <a:t> `</a:t>
            </a:r>
            <a:r>
              <a:rPr lang="en-GB" sz="3500" dirty="0" err="1"/>
              <a:t>t,aric</a:t>
            </a:r>
            <a:r>
              <a:rPr lang="en-GB" sz="3500" dirty="0"/>
              <a:t> `</a:t>
            </a:r>
            <a:r>
              <a:rPr lang="en-GB" sz="3500" dirty="0" err="1"/>
              <a:t>mMw`ucic</a:t>
            </a:r>
            <a:r>
              <a:rPr lang="en-GB" sz="3500" dirty="0"/>
              <a:t>@ ]</a:t>
            </a:r>
            <a:r>
              <a:rPr lang="en-GB" sz="3500" dirty="0" err="1"/>
              <a:t>metouyb</a:t>
            </a:r>
            <a:r>
              <a:rPr lang="en-GB" sz="3500" dirty="0"/>
              <a:t> `</a:t>
            </a:r>
            <a:r>
              <a:rPr lang="en-GB" sz="3500" dirty="0" err="1"/>
              <a:t>nte</a:t>
            </a:r>
            <a:r>
              <a:rPr lang="en-GB" sz="3500" dirty="0"/>
              <a:t> </a:t>
            </a:r>
            <a:r>
              <a:rPr lang="en-GB" sz="3500" dirty="0" err="1"/>
              <a:t>Mel,icedek</a:t>
            </a:r>
            <a:r>
              <a:rPr lang="en-GB" sz="3500" dirty="0"/>
              <a:t>@</a:t>
            </a:r>
          </a:p>
        </p:txBody>
      </p:sp>
    </p:spTree>
    <p:extLst>
      <p:ext uri="{BB962C8B-B14F-4D97-AF65-F5344CB8AC3E}">
        <p14:creationId xmlns:p14="http://schemas.microsoft.com/office/powerpoint/2010/main" val="25190956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a:xfrm>
            <a:off x="0" y="4354908"/>
            <a:ext cx="9144000" cy="789655"/>
          </a:xfrm>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18482512"/>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EE93-B4F3-46E3-8332-29353474E0BB}"/>
              </a:ext>
            </a:extLst>
          </p:cNvPr>
          <p:cNvSpPr>
            <a:spLocks noGrp="1"/>
          </p:cNvSpPr>
          <p:nvPr>
            <p:ph type="title"/>
          </p:nvPr>
        </p:nvSpPr>
        <p:spPr>
          <a:xfrm>
            <a:off x="-1" y="4372730"/>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وشيخوخة يعقوب، وطول عمر متوشالح، </a:t>
            </a:r>
            <a:endParaRPr lang="en-GB" dirty="0"/>
          </a:p>
        </p:txBody>
      </p:sp>
      <p:sp>
        <p:nvSpPr>
          <p:cNvPr id="3" name="Text Placeholder 2">
            <a:extLst>
              <a:ext uri="{FF2B5EF4-FFF2-40B4-BE49-F238E27FC236}">
                <a16:creationId xmlns:a16="http://schemas.microsoft.com/office/drawing/2014/main" id="{2C2F4324-B70D-4B8C-8B5E-96393582E2B4}"/>
              </a:ext>
            </a:extLst>
          </p:cNvPr>
          <p:cNvSpPr>
            <a:spLocks noGrp="1"/>
          </p:cNvSpPr>
          <p:nvPr>
            <p:ph type="body" idx="1"/>
          </p:nvPr>
        </p:nvSpPr>
        <p:spPr>
          <a:xfrm>
            <a:off x="-1" y="5896073"/>
            <a:ext cx="9143999" cy="961928"/>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تى ميت خللوى إنتيه ياكوب: بى نوج إن أهى إنتيه ماتوصالا: </a:t>
            </a:r>
            <a:endParaRPr lang="en-GB" dirty="0"/>
          </a:p>
        </p:txBody>
      </p:sp>
      <p:sp>
        <p:nvSpPr>
          <p:cNvPr id="4" name="Text Placeholder 3">
            <a:extLst>
              <a:ext uri="{FF2B5EF4-FFF2-40B4-BE49-F238E27FC236}">
                <a16:creationId xmlns:a16="http://schemas.microsoft.com/office/drawing/2014/main" id="{412779DA-FCD1-4176-96B2-53254F8207E4}"/>
              </a:ext>
            </a:extLst>
          </p:cNvPr>
          <p:cNvSpPr>
            <a:spLocks noGrp="1"/>
          </p:cNvSpPr>
          <p:nvPr>
            <p:ph type="body" sz="quarter" idx="3"/>
          </p:nvPr>
        </p:nvSpPr>
        <p:spPr>
          <a:xfrm>
            <a:off x="0" y="5184408"/>
            <a:ext cx="9144000" cy="682357"/>
          </a:xfrm>
        </p:spPr>
        <p:txBody>
          <a:bodyPr anchor="ctr"/>
          <a:lstStyle/>
          <a:p>
            <a:r>
              <a:rPr lang="en-GB" sz="3400" dirty="0"/>
              <a:t>]</a:t>
            </a:r>
            <a:r>
              <a:rPr lang="en-GB" sz="3400" dirty="0" err="1"/>
              <a:t>metqellw</a:t>
            </a:r>
            <a:r>
              <a:rPr lang="en-GB" sz="3400" dirty="0"/>
              <a:t> `</a:t>
            </a:r>
            <a:r>
              <a:rPr lang="en-GB" sz="3400" dirty="0" err="1"/>
              <a:t>nte</a:t>
            </a:r>
            <a:r>
              <a:rPr lang="en-GB" sz="3400" dirty="0"/>
              <a:t> </a:t>
            </a:r>
            <a:r>
              <a:rPr lang="en-GB" sz="3400" dirty="0" err="1"/>
              <a:t>Iakwb</a:t>
            </a:r>
            <a:r>
              <a:rPr lang="en-GB" sz="3400" dirty="0"/>
              <a:t>@ </a:t>
            </a:r>
            <a:r>
              <a:rPr lang="en-GB" sz="3400" dirty="0" err="1"/>
              <a:t>pinoj</a:t>
            </a:r>
            <a:r>
              <a:rPr lang="en-GB" sz="3400" dirty="0"/>
              <a:t> `</a:t>
            </a:r>
            <a:r>
              <a:rPr lang="en-GB" sz="3400" dirty="0" err="1"/>
              <a:t>n`ahi</a:t>
            </a:r>
            <a:r>
              <a:rPr lang="en-GB" sz="3400" dirty="0"/>
              <a:t> `</a:t>
            </a:r>
            <a:r>
              <a:rPr lang="en-GB" sz="3400" dirty="0" err="1"/>
              <a:t>nte</a:t>
            </a:r>
            <a:r>
              <a:rPr lang="en-GB" sz="3400" dirty="0"/>
              <a:t> </a:t>
            </a:r>
            <a:r>
              <a:rPr lang="en-GB" sz="3400" dirty="0" err="1"/>
              <a:t>Ma;oucala</a:t>
            </a:r>
            <a:r>
              <a:rPr lang="en-GB" sz="3400" dirty="0"/>
              <a:t>@ </a:t>
            </a:r>
          </a:p>
        </p:txBody>
      </p:sp>
    </p:spTree>
    <p:extLst>
      <p:ext uri="{BB962C8B-B14F-4D97-AF65-F5344CB8AC3E}">
        <p14:creationId xmlns:p14="http://schemas.microsoft.com/office/powerpoint/2010/main" val="2170071423"/>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02CE-1DE3-4861-8093-2F616189EE5E}"/>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والفهم المختار لداود، وحكمة سليمان، </a:t>
            </a:r>
            <a:endParaRPr lang="en-GB" sz="4400" dirty="0"/>
          </a:p>
        </p:txBody>
      </p:sp>
      <p:sp>
        <p:nvSpPr>
          <p:cNvPr id="3" name="Text Placeholder 2">
            <a:extLst>
              <a:ext uri="{FF2B5EF4-FFF2-40B4-BE49-F238E27FC236}">
                <a16:creationId xmlns:a16="http://schemas.microsoft.com/office/drawing/2014/main" id="{24BABE97-353F-4C4B-8090-CB460F83290E}"/>
              </a:ext>
            </a:extLst>
          </p:cNvPr>
          <p:cNvSpPr>
            <a:spLocks noGrp="1"/>
          </p:cNvSpPr>
          <p:nvPr>
            <p:ph type="body" idx="1"/>
          </p:nvPr>
        </p:nvSpPr>
        <p:spPr/>
        <p:txBody>
          <a:bodyPr/>
          <a:lstStyle/>
          <a:p>
            <a:r>
              <a:rPr lang="ar-EG" sz="4000" b="1" dirty="0">
                <a:solidFill>
                  <a:srgbClr val="FFFFFF"/>
                </a:solidFill>
                <a:latin typeface="Times New Roman" panose="02020603050405020304" pitchFamily="18" charset="0"/>
                <a:cs typeface="Times New Roman" panose="02020603050405020304" pitchFamily="18" charset="0"/>
              </a:rPr>
              <a:t>بى كاتى إتسوتب إنتيه دافيد: تى سوفيا إنتيه سولومون: </a:t>
            </a:r>
            <a:endParaRPr lang="en-GB" sz="4000" dirty="0"/>
          </a:p>
        </p:txBody>
      </p:sp>
      <p:sp>
        <p:nvSpPr>
          <p:cNvPr id="4" name="Text Placeholder 3">
            <a:extLst>
              <a:ext uri="{FF2B5EF4-FFF2-40B4-BE49-F238E27FC236}">
                <a16:creationId xmlns:a16="http://schemas.microsoft.com/office/drawing/2014/main" id="{F9B86B17-8168-4829-8A0E-29EE3D496952}"/>
              </a:ext>
            </a:extLst>
          </p:cNvPr>
          <p:cNvSpPr>
            <a:spLocks noGrp="1"/>
          </p:cNvSpPr>
          <p:nvPr>
            <p:ph type="body" sz="quarter" idx="3"/>
          </p:nvPr>
        </p:nvSpPr>
        <p:spPr/>
        <p:txBody>
          <a:bodyPr/>
          <a:lstStyle/>
          <a:p>
            <a:r>
              <a:rPr lang="pt-BR" dirty="0"/>
              <a:t>pika] etcwtp `nte Dauid@ ]covia `nte Colomwn@ </a:t>
            </a:r>
            <a:endParaRPr lang="en-GB" dirty="0"/>
          </a:p>
        </p:txBody>
      </p:sp>
    </p:spTree>
    <p:extLst>
      <p:ext uri="{BB962C8B-B14F-4D97-AF65-F5344CB8AC3E}">
        <p14:creationId xmlns:p14="http://schemas.microsoft.com/office/powerpoint/2010/main" val="2128438424"/>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0941-ECF1-4D20-BFDD-227F2F805369}"/>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والروح المعزي الذي حل علي الرسل. </a:t>
            </a:r>
            <a:endParaRPr lang="en-GB" sz="4400" dirty="0"/>
          </a:p>
        </p:txBody>
      </p:sp>
      <p:sp>
        <p:nvSpPr>
          <p:cNvPr id="3" name="Text Placeholder 2">
            <a:extLst>
              <a:ext uri="{FF2B5EF4-FFF2-40B4-BE49-F238E27FC236}">
                <a16:creationId xmlns:a16="http://schemas.microsoft.com/office/drawing/2014/main" id="{7A246305-75C8-4159-A688-F8A4C5B721EB}"/>
              </a:ext>
            </a:extLst>
          </p:cNvPr>
          <p:cNvSpPr>
            <a:spLocks noGrp="1"/>
          </p:cNvSpPr>
          <p:nvPr>
            <p:ph type="body" idx="1"/>
          </p:nvPr>
        </p:nvSpPr>
        <p:spPr>
          <a:xfrm>
            <a:off x="0" y="6095193"/>
            <a:ext cx="9143999" cy="762807"/>
          </a:xfrm>
        </p:spPr>
        <p:txBody>
          <a:bodyPr/>
          <a:lstStyle/>
          <a:p>
            <a:r>
              <a:rPr lang="ar-EG" sz="3600" b="1" dirty="0">
                <a:solidFill>
                  <a:srgbClr val="FFFFFF"/>
                </a:solidFill>
                <a:latin typeface="Times New Roman" panose="02020603050405020304" pitchFamily="18" charset="0"/>
                <a:cs typeface="Times New Roman" panose="02020603050405020304" pitchFamily="18" charset="0"/>
              </a:rPr>
              <a:t>بى إبنڤما إمباراكليتون في ايطافئى إيجين نى ابوسطولوس. </a:t>
            </a:r>
            <a:endParaRPr lang="en-GB" dirty="0"/>
          </a:p>
        </p:txBody>
      </p:sp>
      <p:sp>
        <p:nvSpPr>
          <p:cNvPr id="4" name="Text Placeholder 3">
            <a:extLst>
              <a:ext uri="{FF2B5EF4-FFF2-40B4-BE49-F238E27FC236}">
                <a16:creationId xmlns:a16="http://schemas.microsoft.com/office/drawing/2014/main" id="{4E82C45B-4FC5-47F8-86AE-B7356F1A2FB6}"/>
              </a:ext>
            </a:extLst>
          </p:cNvPr>
          <p:cNvSpPr>
            <a:spLocks noGrp="1"/>
          </p:cNvSpPr>
          <p:nvPr>
            <p:ph type="body" sz="quarter" idx="3"/>
          </p:nvPr>
        </p:nvSpPr>
        <p:spPr>
          <a:xfrm>
            <a:off x="0" y="5317586"/>
            <a:ext cx="9144000" cy="682357"/>
          </a:xfrm>
        </p:spPr>
        <p:txBody>
          <a:bodyPr anchor="ctr"/>
          <a:lstStyle/>
          <a:p>
            <a:r>
              <a:rPr lang="en-GB" sz="3400" dirty="0" err="1"/>
              <a:t>Pi`pneuma</a:t>
            </a:r>
            <a:r>
              <a:rPr lang="en-GB" sz="3400" dirty="0"/>
              <a:t> `</a:t>
            </a:r>
            <a:r>
              <a:rPr lang="en-GB" sz="3400" dirty="0" err="1"/>
              <a:t>mparaklyton</a:t>
            </a:r>
            <a:r>
              <a:rPr lang="en-GB" sz="3400" dirty="0"/>
              <a:t> </a:t>
            </a:r>
            <a:r>
              <a:rPr lang="en-GB" sz="3400" dirty="0" err="1"/>
              <a:t>vy`etaf`i</a:t>
            </a:r>
            <a:r>
              <a:rPr lang="en-GB" sz="3400" dirty="0"/>
              <a:t> `</a:t>
            </a:r>
            <a:r>
              <a:rPr lang="en-GB" sz="3400" dirty="0" err="1"/>
              <a:t>ejen</a:t>
            </a:r>
            <a:r>
              <a:rPr lang="en-GB" sz="3400" dirty="0"/>
              <a:t> </a:t>
            </a:r>
            <a:r>
              <a:rPr lang="en-GB" sz="3400" dirty="0" err="1"/>
              <a:t>ni`apoctoloc</a:t>
            </a:r>
            <a:r>
              <a:rPr lang="en-GB" sz="3400" dirty="0"/>
              <a:t>.</a:t>
            </a:r>
          </a:p>
        </p:txBody>
      </p:sp>
    </p:spTree>
    <p:extLst>
      <p:ext uri="{BB962C8B-B14F-4D97-AF65-F5344CB8AC3E}">
        <p14:creationId xmlns:p14="http://schemas.microsoft.com/office/powerpoint/2010/main" val="1773532190"/>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A24-DD6B-478B-85B0-9E41ABD29F75}"/>
              </a:ext>
            </a:extLst>
          </p:cNvPr>
          <p:cNvSpPr>
            <a:spLocks noGrp="1"/>
          </p:cNvSpPr>
          <p:nvPr>
            <p:ph type="title"/>
          </p:nvPr>
        </p:nvSpPr>
        <p:spPr>
          <a:xfrm>
            <a:off x="-40343" y="4332389"/>
            <a:ext cx="9251578" cy="669917"/>
          </a:xfrm>
        </p:spPr>
        <p:txBody>
          <a:bodyPr>
            <a:noAutofit/>
          </a:bodyPr>
          <a:lstStyle/>
          <a:p>
            <a:r>
              <a:rPr lang="ar-EG" sz="3500" b="1" dirty="0">
                <a:solidFill>
                  <a:schemeClr val="bg1"/>
                </a:solidFill>
                <a:latin typeface="Times New Roman" panose="02020603050405020304" pitchFamily="18" charset="0"/>
                <a:cs typeface="Times New Roman" panose="02020603050405020304" pitchFamily="18" charset="0"/>
              </a:rPr>
              <a:t>الرب يحفظ حياة وقيام، أبينا المكرم رئيس الكهنة البابا أنبا (...). </a:t>
            </a:r>
            <a:endParaRPr lang="en-GB" sz="3500" dirty="0"/>
          </a:p>
        </p:txBody>
      </p:sp>
      <p:sp>
        <p:nvSpPr>
          <p:cNvPr id="3" name="Text Placeholder 2">
            <a:extLst>
              <a:ext uri="{FF2B5EF4-FFF2-40B4-BE49-F238E27FC236}">
                <a16:creationId xmlns:a16="http://schemas.microsoft.com/office/drawing/2014/main" id="{53E461EF-BC8C-46D9-90AA-BF524DF9558A}"/>
              </a:ext>
            </a:extLst>
          </p:cNvPr>
          <p:cNvSpPr>
            <a:spLocks noGrp="1"/>
          </p:cNvSpPr>
          <p:nvPr>
            <p:ph type="body" idx="1"/>
          </p:nvPr>
        </p:nvSpPr>
        <p:spPr>
          <a:xfrm>
            <a:off x="0" y="5972908"/>
            <a:ext cx="9143999" cy="876128"/>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إبشويس إفيه آريه إبؤنخ نيم </a:t>
            </a:r>
            <a:r>
              <a:rPr lang="ar-EG" sz="3200" b="1" dirty="0">
                <a:solidFill>
                  <a:schemeClr val="bg1"/>
                </a:solidFill>
                <a:latin typeface="Times New Roman" panose="02020603050405020304" pitchFamily="18" charset="0"/>
                <a:cs typeface="Times New Roman" panose="02020603050405020304" pitchFamily="18" charset="0"/>
              </a:rPr>
              <a:t>إبطاهو إيراتف: إمبين يوت إتطايوت إن أرشى إيريفيس: بابا آفا(…) </a:t>
            </a:r>
            <a:endParaRPr lang="en-GB" sz="3200" dirty="0"/>
          </a:p>
        </p:txBody>
      </p:sp>
      <p:sp>
        <p:nvSpPr>
          <p:cNvPr id="4" name="Text Placeholder 3">
            <a:extLst>
              <a:ext uri="{FF2B5EF4-FFF2-40B4-BE49-F238E27FC236}">
                <a16:creationId xmlns:a16="http://schemas.microsoft.com/office/drawing/2014/main" id="{B84DF984-0EE6-48B3-ACB2-5115DCE76743}"/>
              </a:ext>
            </a:extLst>
          </p:cNvPr>
          <p:cNvSpPr>
            <a:spLocks noGrp="1"/>
          </p:cNvSpPr>
          <p:nvPr>
            <p:ph type="body" sz="quarter" idx="3"/>
          </p:nvPr>
        </p:nvSpPr>
        <p:spPr>
          <a:xfrm>
            <a:off x="0" y="5002306"/>
            <a:ext cx="9144000" cy="970601"/>
          </a:xfrm>
        </p:spPr>
        <p:txBody>
          <a:bodyPr anchor="ctr"/>
          <a:lstStyle/>
          <a:p>
            <a:pPr>
              <a:lnSpc>
                <a:spcPct val="80000"/>
              </a:lnSpc>
              <a:spcBef>
                <a:spcPts val="0"/>
              </a:spcBef>
            </a:pPr>
            <a:r>
              <a:rPr lang="en-GB" dirty="0"/>
              <a:t>P=o=c </a:t>
            </a:r>
            <a:r>
              <a:rPr lang="en-GB" dirty="0" err="1"/>
              <a:t>ef`e`areh</a:t>
            </a:r>
            <a:r>
              <a:rPr lang="en-GB" dirty="0"/>
              <a:t> `</a:t>
            </a:r>
            <a:r>
              <a:rPr lang="en-GB" dirty="0" err="1"/>
              <a:t>e`pwnq</a:t>
            </a:r>
            <a:r>
              <a:rPr lang="en-GB" dirty="0"/>
              <a:t> </a:t>
            </a:r>
            <a:r>
              <a:rPr lang="en-GB" dirty="0" err="1"/>
              <a:t>nem</a:t>
            </a:r>
            <a:r>
              <a:rPr lang="en-GB" dirty="0"/>
              <a:t> `</a:t>
            </a:r>
            <a:r>
              <a:rPr lang="en-GB" dirty="0" err="1"/>
              <a:t>ptaho</a:t>
            </a:r>
            <a:r>
              <a:rPr lang="en-GB" dirty="0"/>
              <a:t> `</a:t>
            </a:r>
            <a:r>
              <a:rPr lang="en-GB" dirty="0" err="1"/>
              <a:t>eratf</a:t>
            </a:r>
            <a:r>
              <a:rPr lang="en-GB" dirty="0"/>
              <a:t>@ </a:t>
            </a:r>
            <a:endParaRPr lang="ar-EG" dirty="0"/>
          </a:p>
          <a:p>
            <a:pPr>
              <a:lnSpc>
                <a:spcPct val="80000"/>
              </a:lnSpc>
              <a:spcBef>
                <a:spcPts val="0"/>
              </a:spcBef>
            </a:pPr>
            <a:r>
              <a:rPr lang="en-GB" dirty="0"/>
              <a:t>`</a:t>
            </a:r>
            <a:r>
              <a:rPr lang="en-GB" dirty="0" err="1"/>
              <a:t>mpeniwt</a:t>
            </a:r>
            <a:r>
              <a:rPr lang="en-GB" dirty="0"/>
              <a:t> </a:t>
            </a:r>
            <a:r>
              <a:rPr lang="en-GB" dirty="0" err="1"/>
              <a:t>ettaiyout</a:t>
            </a:r>
            <a:r>
              <a:rPr lang="en-GB" dirty="0"/>
              <a:t> `</a:t>
            </a:r>
            <a:r>
              <a:rPr lang="en-GB" dirty="0" err="1"/>
              <a:t>nar,y`ereuc</a:t>
            </a:r>
            <a:r>
              <a:rPr lang="en-GB" dirty="0"/>
              <a:t>@ papa abba (...). </a:t>
            </a:r>
          </a:p>
        </p:txBody>
      </p:sp>
    </p:spTree>
    <p:extLst>
      <p:ext uri="{BB962C8B-B14F-4D97-AF65-F5344CB8AC3E}">
        <p14:creationId xmlns:p14="http://schemas.microsoft.com/office/powerpoint/2010/main" val="1636716717"/>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B24D-0D77-4826-911F-99F7AC1D4E5A}"/>
              </a:ext>
            </a:extLst>
          </p:cNvPr>
          <p:cNvSpPr>
            <a:spLocks noGrp="1"/>
          </p:cNvSpPr>
          <p:nvPr>
            <p:ph type="title"/>
          </p:nvPr>
        </p:nvSpPr>
        <p:spPr>
          <a:xfrm>
            <a:off x="0" y="4332389"/>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وأبينا المطران/الأسقف أنبا (....)</a:t>
            </a:r>
            <a:endParaRPr lang="en-GB" dirty="0"/>
          </a:p>
        </p:txBody>
      </p:sp>
      <p:sp>
        <p:nvSpPr>
          <p:cNvPr id="3" name="Text Placeholder 2">
            <a:extLst>
              <a:ext uri="{FF2B5EF4-FFF2-40B4-BE49-F238E27FC236}">
                <a16:creationId xmlns:a16="http://schemas.microsoft.com/office/drawing/2014/main" id="{8FE0335C-64BB-4424-AB3A-E60C7F7DF649}"/>
              </a:ext>
            </a:extLst>
          </p:cNvPr>
          <p:cNvSpPr>
            <a:spLocks noGrp="1"/>
          </p:cNvSpPr>
          <p:nvPr>
            <p:ph type="body" idx="1"/>
          </p:nvPr>
        </p:nvSpPr>
        <p:spPr>
          <a:xfrm>
            <a:off x="26895" y="6049107"/>
            <a:ext cx="9117106" cy="808893"/>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نيم بين يوت إميتروبوليتيس /  إن إيبيسكويوس آفا (…) </a:t>
            </a:r>
            <a:endParaRPr lang="en-GB" dirty="0"/>
          </a:p>
        </p:txBody>
      </p:sp>
      <p:sp>
        <p:nvSpPr>
          <p:cNvPr id="4" name="Text Placeholder 3">
            <a:extLst>
              <a:ext uri="{FF2B5EF4-FFF2-40B4-BE49-F238E27FC236}">
                <a16:creationId xmlns:a16="http://schemas.microsoft.com/office/drawing/2014/main" id="{8D5C295F-4A9C-4CC2-86B1-3E4C2265A10A}"/>
              </a:ext>
            </a:extLst>
          </p:cNvPr>
          <p:cNvSpPr>
            <a:spLocks noGrp="1"/>
          </p:cNvSpPr>
          <p:nvPr>
            <p:ph type="body" sz="quarter" idx="3"/>
          </p:nvPr>
        </p:nvSpPr>
        <p:spPr>
          <a:xfrm>
            <a:off x="0" y="5114760"/>
            <a:ext cx="9144000" cy="885183"/>
          </a:xfrm>
        </p:spPr>
        <p:txBody>
          <a:bodyPr anchor="ctr"/>
          <a:lstStyle/>
          <a:p>
            <a:r>
              <a:rPr lang="en-GB" dirty="0" err="1"/>
              <a:t>Nem</a:t>
            </a:r>
            <a:r>
              <a:rPr lang="en-GB" dirty="0"/>
              <a:t> </a:t>
            </a:r>
            <a:r>
              <a:rPr lang="en-GB" dirty="0" err="1"/>
              <a:t>peniwt</a:t>
            </a:r>
            <a:r>
              <a:rPr lang="en-GB" dirty="0"/>
              <a:t> `</a:t>
            </a:r>
            <a:r>
              <a:rPr lang="en-GB" dirty="0" err="1"/>
              <a:t>mmytropolityc</a:t>
            </a:r>
            <a:r>
              <a:rPr lang="en-GB" dirty="0"/>
              <a:t> /</a:t>
            </a:r>
            <a:r>
              <a:rPr lang="en-GB" dirty="0" err="1"/>
              <a:t>n`epickopoc</a:t>
            </a:r>
            <a:r>
              <a:rPr lang="en-GB" dirty="0"/>
              <a:t> abba (...)</a:t>
            </a:r>
          </a:p>
        </p:txBody>
      </p:sp>
    </p:spTree>
    <p:extLst>
      <p:ext uri="{BB962C8B-B14F-4D97-AF65-F5344CB8AC3E}">
        <p14:creationId xmlns:p14="http://schemas.microsoft.com/office/powerpoint/2010/main" val="1047518918"/>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1AE2-E286-4190-8386-ABC733AD191D}"/>
              </a:ext>
            </a:extLst>
          </p:cNvPr>
          <p:cNvSpPr>
            <a:spLocks noGrp="1"/>
          </p:cNvSpPr>
          <p:nvPr>
            <p:ph type="title"/>
          </p:nvPr>
        </p:nvSpPr>
        <p:spPr>
          <a:xfrm>
            <a:off x="-1" y="4332389"/>
            <a:ext cx="9144000" cy="643023"/>
          </a:xfrm>
        </p:spPr>
        <p:txBody>
          <a:bodyPr>
            <a:normAutofit/>
          </a:bodyPr>
          <a:lstStyle/>
          <a:p>
            <a:r>
              <a:rPr lang="ar-EG" sz="3800" b="1" dirty="0">
                <a:solidFill>
                  <a:schemeClr val="bg1"/>
                </a:solidFill>
                <a:latin typeface="Times New Roman" panose="02020603050405020304" pitchFamily="18" charset="0"/>
                <a:cs typeface="Times New Roman" panose="02020603050405020304" pitchFamily="18" charset="0"/>
              </a:rPr>
              <a:t>إله السماء يثبته على كرسيه سنين كثيرة وأزمنة سلامية. </a:t>
            </a:r>
            <a:endParaRPr lang="en-GB" sz="3800" dirty="0"/>
          </a:p>
        </p:txBody>
      </p:sp>
      <p:sp>
        <p:nvSpPr>
          <p:cNvPr id="3" name="Text Placeholder 2">
            <a:extLst>
              <a:ext uri="{FF2B5EF4-FFF2-40B4-BE49-F238E27FC236}">
                <a16:creationId xmlns:a16="http://schemas.microsoft.com/office/drawing/2014/main" id="{E812B894-778A-4937-9795-A66CD946A5D8}"/>
              </a:ext>
            </a:extLst>
          </p:cNvPr>
          <p:cNvSpPr>
            <a:spLocks noGrp="1"/>
          </p:cNvSpPr>
          <p:nvPr>
            <p:ph type="body" idx="1"/>
          </p:nvPr>
        </p:nvSpPr>
        <p:spPr>
          <a:xfrm>
            <a:off x="1" y="5999943"/>
            <a:ext cx="9143999" cy="858057"/>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إفنوتى إنتيه إتفيه إيفيه طاجروف هيجين بيف إثرونوس إن هان ميش إنرومبى نيم هان ثيو إن هيرينيكون.</a:t>
            </a:r>
            <a:endParaRPr lang="en-GB" sz="3200" dirty="0"/>
          </a:p>
        </p:txBody>
      </p:sp>
      <p:sp>
        <p:nvSpPr>
          <p:cNvPr id="4" name="Text Placeholder 3">
            <a:extLst>
              <a:ext uri="{FF2B5EF4-FFF2-40B4-BE49-F238E27FC236}">
                <a16:creationId xmlns:a16="http://schemas.microsoft.com/office/drawing/2014/main" id="{E604E8E9-E7A0-42DF-B523-878FAF1CC8F1}"/>
              </a:ext>
            </a:extLst>
          </p:cNvPr>
          <p:cNvSpPr>
            <a:spLocks noGrp="1"/>
          </p:cNvSpPr>
          <p:nvPr>
            <p:ph type="body" sz="quarter" idx="3"/>
          </p:nvPr>
        </p:nvSpPr>
        <p:spPr>
          <a:xfrm>
            <a:off x="0" y="4975412"/>
            <a:ext cx="9144000" cy="1024531"/>
          </a:xfrm>
        </p:spPr>
        <p:txBody>
          <a:bodyPr anchor="ctr"/>
          <a:lstStyle/>
          <a:p>
            <a:pPr>
              <a:spcBef>
                <a:spcPts val="0"/>
              </a:spcBef>
            </a:pPr>
            <a:r>
              <a:rPr lang="en-US" dirty="0"/>
              <a:t>`</a:t>
            </a:r>
            <a:r>
              <a:rPr lang="en-GB" dirty="0" err="1"/>
              <a:t>Vnou</a:t>
            </a:r>
            <a:r>
              <a:rPr lang="en-GB" dirty="0"/>
              <a:t>] `</a:t>
            </a:r>
            <a:r>
              <a:rPr lang="en-GB" dirty="0" err="1"/>
              <a:t>nte</a:t>
            </a:r>
            <a:r>
              <a:rPr lang="en-GB" dirty="0"/>
              <a:t> `</a:t>
            </a:r>
            <a:r>
              <a:rPr lang="en-GB" dirty="0" err="1"/>
              <a:t>tve</a:t>
            </a:r>
            <a:r>
              <a:rPr lang="en-GB" dirty="0"/>
              <a:t> </a:t>
            </a:r>
            <a:r>
              <a:rPr lang="en-GB" dirty="0" err="1"/>
              <a:t>ef`etajrof</a:t>
            </a:r>
            <a:r>
              <a:rPr lang="en-GB" dirty="0"/>
              <a:t> </a:t>
            </a:r>
            <a:r>
              <a:rPr lang="en-GB" dirty="0" err="1"/>
              <a:t>hijen</a:t>
            </a:r>
            <a:r>
              <a:rPr lang="ar-EG" dirty="0"/>
              <a:t> </a:t>
            </a:r>
            <a:r>
              <a:rPr lang="en-GB" dirty="0" err="1"/>
              <a:t>pef</a:t>
            </a:r>
            <a:r>
              <a:rPr lang="en-GB" dirty="0"/>
              <a:t>`;</a:t>
            </a:r>
            <a:r>
              <a:rPr lang="en-GB" dirty="0" err="1"/>
              <a:t>ronoc</a:t>
            </a:r>
            <a:endParaRPr lang="en-GB" dirty="0"/>
          </a:p>
          <a:p>
            <a:pPr>
              <a:spcBef>
                <a:spcPts val="0"/>
              </a:spcBef>
            </a:pPr>
            <a:r>
              <a:rPr lang="en-GB" dirty="0"/>
              <a:t> `</a:t>
            </a:r>
            <a:r>
              <a:rPr lang="en-GB" dirty="0" err="1"/>
              <a:t>nhanmys</a:t>
            </a:r>
            <a:r>
              <a:rPr lang="en-GB" dirty="0"/>
              <a:t> `</a:t>
            </a:r>
            <a:r>
              <a:rPr lang="en-GB" dirty="0" err="1"/>
              <a:t>nrompi</a:t>
            </a:r>
            <a:r>
              <a:rPr lang="en-GB" dirty="0"/>
              <a:t> </a:t>
            </a:r>
            <a:r>
              <a:rPr lang="en-GB" dirty="0" err="1"/>
              <a:t>nem</a:t>
            </a:r>
            <a:r>
              <a:rPr lang="ar-EG" dirty="0"/>
              <a:t> </a:t>
            </a:r>
            <a:r>
              <a:rPr lang="en-GB" dirty="0" err="1"/>
              <a:t>hancyou</a:t>
            </a:r>
            <a:r>
              <a:rPr lang="en-GB" dirty="0"/>
              <a:t> `</a:t>
            </a:r>
            <a:r>
              <a:rPr lang="en-GB" dirty="0" err="1"/>
              <a:t>nhirynikon</a:t>
            </a:r>
            <a:r>
              <a:rPr lang="en-GB" dirty="0"/>
              <a:t>.</a:t>
            </a:r>
          </a:p>
        </p:txBody>
      </p:sp>
    </p:spTree>
    <p:extLst>
      <p:ext uri="{BB962C8B-B14F-4D97-AF65-F5344CB8AC3E}">
        <p14:creationId xmlns:p14="http://schemas.microsoft.com/office/powerpoint/2010/main" val="908759499"/>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A79A-8F82-4336-B520-4D7D660B421C}"/>
              </a:ext>
            </a:extLst>
          </p:cNvPr>
          <p:cNvSpPr>
            <a:spLocks noGrp="1"/>
          </p:cNvSpPr>
          <p:nvPr>
            <p:ph type="title"/>
          </p:nvPr>
        </p:nvSpPr>
        <p:spPr>
          <a:xfrm>
            <a:off x="-1" y="4345837"/>
            <a:ext cx="9144000" cy="656470"/>
          </a:xfrm>
        </p:spPr>
        <p:txBody>
          <a:bodyPr>
            <a:normAutofit/>
          </a:bodyPr>
          <a:lstStyle/>
          <a:p>
            <a:r>
              <a:rPr lang="ar-EG" dirty="0"/>
              <a:t>و يخضع جميع اعدائهم تحت اقدامهم سريعاً.</a:t>
            </a:r>
            <a:endParaRPr lang="en-GB" dirty="0"/>
          </a:p>
        </p:txBody>
      </p:sp>
      <p:sp>
        <p:nvSpPr>
          <p:cNvPr id="3" name="Text Placeholder 2">
            <a:extLst>
              <a:ext uri="{FF2B5EF4-FFF2-40B4-BE49-F238E27FC236}">
                <a16:creationId xmlns:a16="http://schemas.microsoft.com/office/drawing/2014/main" id="{D89ADAC7-E78A-48F6-8602-76CCAC9FC746}"/>
              </a:ext>
            </a:extLst>
          </p:cNvPr>
          <p:cNvSpPr>
            <a:spLocks noGrp="1"/>
          </p:cNvSpPr>
          <p:nvPr>
            <p:ph type="body" idx="1"/>
          </p:nvPr>
        </p:nvSpPr>
        <p:spPr>
          <a:xfrm>
            <a:off x="1" y="6185647"/>
            <a:ext cx="9143999" cy="672354"/>
          </a:xfrm>
        </p:spPr>
        <p:txBody>
          <a:bodyPr/>
          <a:lstStyle/>
          <a:p>
            <a:r>
              <a:rPr lang="ar-EG" sz="3800" dirty="0"/>
              <a:t>انتف ثيفيو انو جاچي تيرو سابيسيت انو اتشالڨج انكوليم.</a:t>
            </a:r>
            <a:endParaRPr lang="en-GB" sz="3800" dirty="0"/>
          </a:p>
        </p:txBody>
      </p:sp>
      <p:sp>
        <p:nvSpPr>
          <p:cNvPr id="4" name="Text Placeholder 3">
            <a:extLst>
              <a:ext uri="{FF2B5EF4-FFF2-40B4-BE49-F238E27FC236}">
                <a16:creationId xmlns:a16="http://schemas.microsoft.com/office/drawing/2014/main" id="{35B7AFC1-2D1E-4E5E-AD9B-6FB6C9A373E8}"/>
              </a:ext>
            </a:extLst>
          </p:cNvPr>
          <p:cNvSpPr>
            <a:spLocks noGrp="1"/>
          </p:cNvSpPr>
          <p:nvPr>
            <p:ph type="body" sz="quarter" idx="3"/>
          </p:nvPr>
        </p:nvSpPr>
        <p:spPr>
          <a:xfrm>
            <a:off x="-1" y="5002308"/>
            <a:ext cx="9144000" cy="1183340"/>
          </a:xfrm>
        </p:spPr>
        <p:txBody>
          <a:bodyPr anchor="ctr"/>
          <a:lstStyle/>
          <a:p>
            <a:pPr>
              <a:lnSpc>
                <a:spcPct val="80000"/>
              </a:lnSpc>
              <a:spcBef>
                <a:spcPts val="0"/>
              </a:spcBef>
            </a:pPr>
            <a:r>
              <a:rPr lang="en-US" sz="4400" dirty="0" err="1"/>
              <a:t>Ntef;ebio</a:t>
            </a:r>
            <a:r>
              <a:rPr lang="en-US" sz="4400" dirty="0"/>
              <a:t> `</a:t>
            </a:r>
            <a:r>
              <a:rPr lang="en-US" sz="4400" dirty="0" err="1"/>
              <a:t>nnoujaji</a:t>
            </a:r>
            <a:r>
              <a:rPr lang="en-US" sz="4400" dirty="0"/>
              <a:t> </a:t>
            </a:r>
            <a:r>
              <a:rPr lang="en-US" sz="4400" dirty="0" err="1"/>
              <a:t>tyrou</a:t>
            </a:r>
            <a:r>
              <a:rPr lang="en-US" sz="4400" dirty="0"/>
              <a:t> </a:t>
            </a:r>
            <a:r>
              <a:rPr lang="en-US" sz="4400" dirty="0" err="1"/>
              <a:t>capecyt</a:t>
            </a:r>
            <a:endParaRPr lang="en-US" sz="4400" dirty="0"/>
          </a:p>
          <a:p>
            <a:pPr>
              <a:lnSpc>
                <a:spcPct val="80000"/>
              </a:lnSpc>
              <a:spcBef>
                <a:spcPts val="0"/>
              </a:spcBef>
            </a:pPr>
            <a:r>
              <a:rPr lang="en-US" sz="4400" dirty="0"/>
              <a:t> `</a:t>
            </a:r>
            <a:r>
              <a:rPr lang="en-US" sz="4400" dirty="0" err="1"/>
              <a:t>nnou</a:t>
            </a:r>
            <a:r>
              <a:rPr lang="en-US" sz="4400" dirty="0"/>
              <a:t>[</a:t>
            </a:r>
            <a:r>
              <a:rPr lang="en-US" sz="4400" dirty="0" err="1"/>
              <a:t>alauj</a:t>
            </a:r>
            <a:r>
              <a:rPr lang="en-US" sz="4400" dirty="0"/>
              <a:t> `</a:t>
            </a:r>
            <a:r>
              <a:rPr lang="en-US" sz="4400" dirty="0" err="1"/>
              <a:t>n,wlem</a:t>
            </a:r>
            <a:r>
              <a:rPr lang="en-US" sz="4400" dirty="0"/>
              <a:t>.</a:t>
            </a:r>
            <a:endParaRPr lang="en-GB" sz="4400" dirty="0"/>
          </a:p>
        </p:txBody>
      </p:sp>
    </p:spTree>
    <p:extLst>
      <p:ext uri="{BB962C8B-B14F-4D97-AF65-F5344CB8AC3E}">
        <p14:creationId xmlns:p14="http://schemas.microsoft.com/office/powerpoint/2010/main" val="1261126242"/>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89B8-507F-49C6-8DC4-9C9EB21103DB}"/>
              </a:ext>
            </a:extLst>
          </p:cNvPr>
          <p:cNvSpPr>
            <a:spLocks noGrp="1"/>
          </p:cNvSpPr>
          <p:nvPr>
            <p:ph type="title"/>
          </p:nvPr>
        </p:nvSpPr>
        <p:spPr>
          <a:xfrm>
            <a:off x="-1" y="4359284"/>
            <a:ext cx="9144000" cy="633194"/>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أطلب من الرب عنا، ليغفر لنا خطايانا بسلام كعظيم رحمته. </a:t>
            </a:r>
            <a:endParaRPr lang="en-GB" dirty="0"/>
          </a:p>
        </p:txBody>
      </p:sp>
      <p:sp>
        <p:nvSpPr>
          <p:cNvPr id="3" name="Text Placeholder 2">
            <a:extLst>
              <a:ext uri="{FF2B5EF4-FFF2-40B4-BE49-F238E27FC236}">
                <a16:creationId xmlns:a16="http://schemas.microsoft.com/office/drawing/2014/main" id="{4F374F6B-B9EA-4FA4-9CB4-3C8ED40AA40A}"/>
              </a:ext>
            </a:extLst>
          </p:cNvPr>
          <p:cNvSpPr>
            <a:spLocks noGrp="1"/>
          </p:cNvSpPr>
          <p:nvPr>
            <p:ph type="body" idx="1"/>
          </p:nvPr>
        </p:nvSpPr>
        <p:spPr>
          <a:xfrm>
            <a:off x="0" y="5916707"/>
            <a:ext cx="9143999" cy="941293"/>
          </a:xfrm>
        </p:spPr>
        <p:txBody>
          <a:bodyPr anchor="ctr"/>
          <a:lstStyle/>
          <a:p>
            <a:r>
              <a:rPr lang="ar-EG" sz="3400" b="1" dirty="0">
                <a:solidFill>
                  <a:srgbClr val="FFFFFF"/>
                </a:solidFill>
                <a:latin typeface="Times New Roman" panose="02020603050405020304" pitchFamily="18" charset="0"/>
                <a:cs typeface="Times New Roman" panose="02020603050405020304" pitchFamily="18" charset="0"/>
              </a:rPr>
              <a:t>طوبه إيه بى إخرستوس إيه إهرى إيجون: إنتيف كانين نوفى نان</a:t>
            </a:r>
            <a:r>
              <a:rPr lang="en-US" sz="3400" b="1" dirty="0">
                <a:solidFill>
                  <a:srgbClr val="FFFFFF"/>
                </a:solidFill>
                <a:latin typeface="Times New Roman" panose="02020603050405020304" pitchFamily="18" charset="0"/>
                <a:cs typeface="Times New Roman" panose="02020603050405020304" pitchFamily="18" charset="0"/>
              </a:rPr>
              <a:t> </a:t>
            </a:r>
            <a:r>
              <a:rPr lang="ar-EG" sz="3400" b="1" dirty="0">
                <a:solidFill>
                  <a:srgbClr val="FFFFFF"/>
                </a:solidFill>
                <a:latin typeface="Times New Roman" panose="02020603050405020304" pitchFamily="18" charset="0"/>
                <a:cs typeface="Times New Roman" panose="02020603050405020304" pitchFamily="18" charset="0"/>
              </a:rPr>
              <a:t>ايڤول خين او هيرينى كاطا بيف نيشتى إن ناى.</a:t>
            </a:r>
          </a:p>
        </p:txBody>
      </p:sp>
      <p:sp>
        <p:nvSpPr>
          <p:cNvPr id="4" name="Text Placeholder 3">
            <a:extLst>
              <a:ext uri="{FF2B5EF4-FFF2-40B4-BE49-F238E27FC236}">
                <a16:creationId xmlns:a16="http://schemas.microsoft.com/office/drawing/2014/main" id="{92B3EDE1-6BF0-4412-87A8-774AF23E876A}"/>
              </a:ext>
            </a:extLst>
          </p:cNvPr>
          <p:cNvSpPr>
            <a:spLocks noGrp="1"/>
          </p:cNvSpPr>
          <p:nvPr>
            <p:ph type="body" sz="quarter" idx="3"/>
          </p:nvPr>
        </p:nvSpPr>
        <p:spPr>
          <a:xfrm>
            <a:off x="0" y="4992479"/>
            <a:ext cx="9144000" cy="924228"/>
          </a:xfrm>
        </p:spPr>
        <p:txBody>
          <a:bodyPr anchor="ctr"/>
          <a:lstStyle/>
          <a:p>
            <a:pPr>
              <a:spcBef>
                <a:spcPts val="0"/>
              </a:spcBef>
            </a:pPr>
            <a:r>
              <a:rPr lang="en-GB" dirty="0" err="1"/>
              <a:t>Twbh</a:t>
            </a:r>
            <a:r>
              <a:rPr lang="en-GB" dirty="0"/>
              <a:t> `</a:t>
            </a:r>
            <a:r>
              <a:rPr lang="en-GB" dirty="0" err="1"/>
              <a:t>eP</a:t>
            </a:r>
            <a:r>
              <a:rPr lang="en-GB" dirty="0"/>
              <a:t>=,=c `</a:t>
            </a:r>
            <a:r>
              <a:rPr lang="en-GB" dirty="0" err="1"/>
              <a:t>e`hryi</a:t>
            </a:r>
            <a:r>
              <a:rPr lang="en-GB" dirty="0"/>
              <a:t> `</a:t>
            </a:r>
            <a:r>
              <a:rPr lang="en-GB" dirty="0" err="1"/>
              <a:t>ejwn</a:t>
            </a:r>
            <a:r>
              <a:rPr lang="en-GB" dirty="0"/>
              <a:t>@ `</a:t>
            </a:r>
            <a:r>
              <a:rPr lang="en-GB" dirty="0" err="1"/>
              <a:t>ntef,a</a:t>
            </a:r>
            <a:r>
              <a:rPr lang="en-GB" dirty="0"/>
              <a:t> </a:t>
            </a:r>
            <a:r>
              <a:rPr lang="en-GB" dirty="0" err="1"/>
              <a:t>nennobi</a:t>
            </a:r>
            <a:r>
              <a:rPr lang="en-GB" dirty="0"/>
              <a:t> nan</a:t>
            </a:r>
          </a:p>
          <a:p>
            <a:pPr>
              <a:spcBef>
                <a:spcPts val="0"/>
              </a:spcBef>
            </a:pPr>
            <a:r>
              <a:rPr lang="en-GB" dirty="0"/>
              <a:t> `</a:t>
            </a:r>
            <a:r>
              <a:rPr lang="en-GB" dirty="0" err="1"/>
              <a:t>ebol</a:t>
            </a:r>
            <a:r>
              <a:rPr lang="en-GB" dirty="0"/>
              <a:t> </a:t>
            </a:r>
            <a:r>
              <a:rPr lang="en-GB" dirty="0" err="1"/>
              <a:t>qen</a:t>
            </a:r>
            <a:r>
              <a:rPr lang="en-GB" dirty="0"/>
              <a:t> </a:t>
            </a:r>
            <a:r>
              <a:rPr lang="en-GB" dirty="0" err="1"/>
              <a:t>ouhiryny</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3894983536"/>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843E-2E3A-4607-89C0-3EA113B71E7D}"/>
              </a:ext>
            </a:extLst>
          </p:cNvPr>
          <p:cNvSpPr>
            <a:spLocks noGrp="1"/>
          </p:cNvSpPr>
          <p:nvPr>
            <p:ph type="title"/>
          </p:nvPr>
        </p:nvSpPr>
        <p:spPr>
          <a:xfrm>
            <a:off x="-1" y="4356729"/>
            <a:ext cx="9144000" cy="817835"/>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يا رب إرحم، يا رب إرحم، يا رب بارك آمين.</a:t>
            </a:r>
            <a:endParaRPr lang="en-GB" sz="4800" dirty="0"/>
          </a:p>
        </p:txBody>
      </p:sp>
      <p:sp>
        <p:nvSpPr>
          <p:cNvPr id="3" name="Text Placeholder 2">
            <a:extLst>
              <a:ext uri="{FF2B5EF4-FFF2-40B4-BE49-F238E27FC236}">
                <a16:creationId xmlns:a16="http://schemas.microsoft.com/office/drawing/2014/main" id="{9AC120A4-B8E4-4C33-ABA3-42DD373819A5}"/>
              </a:ext>
            </a:extLst>
          </p:cNvPr>
          <p:cNvSpPr>
            <a:spLocks noGrp="1"/>
          </p:cNvSpPr>
          <p:nvPr>
            <p:ph type="body" idx="1"/>
          </p:nvPr>
        </p:nvSpPr>
        <p:spPr>
          <a:xfrm>
            <a:off x="0" y="6119813"/>
            <a:ext cx="9144000" cy="738425"/>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كيريليسون كيريليسون كيريه إفلوجيسون آمين</a:t>
            </a:r>
            <a:r>
              <a:rPr lang="ar-EG" sz="4400" dirty="0">
                <a:solidFill>
                  <a:srgbClr val="FFFFFF"/>
                </a:solidFill>
              </a:rPr>
              <a:t>.</a:t>
            </a:r>
            <a:endParaRPr lang="en-GB" sz="4400" dirty="0"/>
          </a:p>
        </p:txBody>
      </p:sp>
      <p:sp>
        <p:nvSpPr>
          <p:cNvPr id="4" name="Text Placeholder 3">
            <a:extLst>
              <a:ext uri="{FF2B5EF4-FFF2-40B4-BE49-F238E27FC236}">
                <a16:creationId xmlns:a16="http://schemas.microsoft.com/office/drawing/2014/main" id="{09FA0A1A-2894-479A-A8E4-50C1209E49F6}"/>
              </a:ext>
            </a:extLst>
          </p:cNvPr>
          <p:cNvSpPr>
            <a:spLocks noGrp="1"/>
          </p:cNvSpPr>
          <p:nvPr>
            <p:ph type="body" sz="quarter" idx="3"/>
          </p:nvPr>
        </p:nvSpPr>
        <p:spPr>
          <a:xfrm>
            <a:off x="-1" y="5174564"/>
            <a:ext cx="9144000" cy="945249"/>
          </a:xfrm>
        </p:spPr>
        <p:txBody>
          <a:bodyPr anchor="t"/>
          <a:lstStyle/>
          <a:p>
            <a:pPr>
              <a:lnSpc>
                <a:spcPct val="80000"/>
              </a:lnSpc>
              <a:spcBef>
                <a:spcPts val="0"/>
              </a:spcBef>
            </a:pP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eulogycon</a:t>
            </a:r>
            <a:endParaRPr lang="en-GB" sz="3800" dirty="0"/>
          </a:p>
          <a:p>
            <a:pPr>
              <a:lnSpc>
                <a:spcPct val="80000"/>
              </a:lnSpc>
              <a:spcBef>
                <a:spcPts val="0"/>
              </a:spcBef>
            </a:pPr>
            <a:r>
              <a:rPr lang="en-GB" sz="3800" dirty="0"/>
              <a:t> `</a:t>
            </a:r>
            <a:r>
              <a:rPr lang="en-GB" sz="3800" dirty="0" err="1"/>
              <a:t>amyn</a:t>
            </a:r>
            <a:r>
              <a:rPr lang="en-GB" sz="3800" dirty="0"/>
              <a:t>.</a:t>
            </a:r>
          </a:p>
        </p:txBody>
      </p:sp>
    </p:spTree>
    <p:extLst>
      <p:ext uri="{BB962C8B-B14F-4D97-AF65-F5344CB8AC3E}">
        <p14:creationId xmlns:p14="http://schemas.microsoft.com/office/powerpoint/2010/main" val="16101369"/>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9B8A-D9AD-47CE-8C2B-A25E5340B8D4}"/>
              </a:ext>
            </a:extLst>
          </p:cNvPr>
          <p:cNvSpPr>
            <a:spLocks noGrp="1"/>
          </p:cNvSpPr>
          <p:nvPr>
            <p:ph type="title"/>
          </p:nvPr>
        </p:nvSpPr>
        <p:spPr>
          <a:xfrm>
            <a:off x="-1" y="4372730"/>
            <a:ext cx="9144000" cy="682357"/>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باركوا عليّ، باركوا عليّ، ها مطانية، إغفروا لي، قُل البركة.</a:t>
            </a:r>
            <a:endParaRPr lang="en-GB" dirty="0"/>
          </a:p>
        </p:txBody>
      </p:sp>
      <p:sp>
        <p:nvSpPr>
          <p:cNvPr id="3" name="Text Placeholder 2">
            <a:extLst>
              <a:ext uri="{FF2B5EF4-FFF2-40B4-BE49-F238E27FC236}">
                <a16:creationId xmlns:a16="http://schemas.microsoft.com/office/drawing/2014/main" id="{E9CABD6E-8E95-4491-B9B6-CD076FFE97F1}"/>
              </a:ext>
            </a:extLst>
          </p:cNvPr>
          <p:cNvSpPr>
            <a:spLocks noGrp="1"/>
          </p:cNvSpPr>
          <p:nvPr>
            <p:ph type="body" idx="1"/>
          </p:nvPr>
        </p:nvSpPr>
        <p:spPr>
          <a:xfrm>
            <a:off x="0" y="6131859"/>
            <a:ext cx="9143999" cy="726142"/>
          </a:xfrm>
        </p:spPr>
        <p:txBody>
          <a:bodyPr anchor="ctr"/>
          <a:lstStyle/>
          <a:p>
            <a:r>
              <a:rPr lang="ar-EG" sz="3100" b="1" dirty="0">
                <a:solidFill>
                  <a:srgbClr val="FFFFFF"/>
                </a:solidFill>
                <a:latin typeface="Times New Roman" panose="02020603050405020304" pitchFamily="18" charset="0"/>
                <a:cs typeface="Times New Roman" panose="02020603050405020304" pitchFamily="18" charset="0"/>
              </a:rPr>
              <a:t>إسمو إيروى إسمو إيروى. إيس تى ميطانيا كونى ايڤول جو امبى إسمو.</a:t>
            </a:r>
            <a:endParaRPr lang="en-GB" sz="3100" dirty="0"/>
          </a:p>
        </p:txBody>
      </p:sp>
      <p:sp>
        <p:nvSpPr>
          <p:cNvPr id="4" name="Text Placeholder 3">
            <a:extLst>
              <a:ext uri="{FF2B5EF4-FFF2-40B4-BE49-F238E27FC236}">
                <a16:creationId xmlns:a16="http://schemas.microsoft.com/office/drawing/2014/main" id="{87DC879D-B654-4F1C-8902-CAA9E8BFA46C}"/>
              </a:ext>
            </a:extLst>
          </p:cNvPr>
          <p:cNvSpPr>
            <a:spLocks noGrp="1"/>
          </p:cNvSpPr>
          <p:nvPr>
            <p:ph type="body" sz="quarter" idx="3"/>
          </p:nvPr>
        </p:nvSpPr>
        <p:spPr>
          <a:xfrm>
            <a:off x="0" y="5055088"/>
            <a:ext cx="9144000" cy="1076772"/>
          </a:xfrm>
        </p:spPr>
        <p:txBody>
          <a:bodyPr anchor="ctr"/>
          <a:lstStyle/>
          <a:p>
            <a:r>
              <a:rPr lang="en-GB" dirty="0"/>
              <a:t>`</a:t>
            </a:r>
            <a:r>
              <a:rPr lang="en-GB" dirty="0" err="1"/>
              <a:t>cmou</a:t>
            </a:r>
            <a:r>
              <a:rPr lang="en-GB" dirty="0"/>
              <a:t> `</a:t>
            </a:r>
            <a:r>
              <a:rPr lang="en-GB" dirty="0" err="1"/>
              <a:t>eroi</a:t>
            </a:r>
            <a:r>
              <a:rPr lang="en-GB" dirty="0"/>
              <a:t> `</a:t>
            </a:r>
            <a:r>
              <a:rPr lang="en-GB" dirty="0" err="1"/>
              <a:t>cmou</a:t>
            </a:r>
            <a:r>
              <a:rPr lang="en-GB" dirty="0"/>
              <a:t> `</a:t>
            </a:r>
            <a:r>
              <a:rPr lang="en-GB" dirty="0" err="1"/>
              <a:t>eroi</a:t>
            </a:r>
            <a:r>
              <a:rPr lang="en-GB" dirty="0"/>
              <a:t>@ </a:t>
            </a:r>
            <a:r>
              <a:rPr lang="en-GB" dirty="0" err="1"/>
              <a:t>ic</a:t>
            </a:r>
            <a:r>
              <a:rPr lang="en-GB" dirty="0"/>
              <a:t> ]</a:t>
            </a:r>
            <a:r>
              <a:rPr lang="en-GB" dirty="0" err="1"/>
              <a:t>metano`ia</a:t>
            </a:r>
            <a:r>
              <a:rPr lang="en-GB" dirty="0"/>
              <a:t>@ ,w </a:t>
            </a:r>
            <a:r>
              <a:rPr lang="en-GB" dirty="0" err="1"/>
              <a:t>nyi</a:t>
            </a:r>
            <a:r>
              <a:rPr lang="en-GB" dirty="0"/>
              <a:t> `</a:t>
            </a:r>
            <a:r>
              <a:rPr lang="en-GB" dirty="0" err="1"/>
              <a:t>ebol</a:t>
            </a:r>
            <a:r>
              <a:rPr lang="en-GB" dirty="0"/>
              <a:t> </a:t>
            </a:r>
            <a:r>
              <a:rPr lang="en-GB" dirty="0" err="1"/>
              <a:t>jw</a:t>
            </a:r>
            <a:r>
              <a:rPr lang="en-GB" dirty="0"/>
              <a:t> `</a:t>
            </a:r>
            <a:r>
              <a:rPr lang="en-GB" dirty="0" err="1"/>
              <a:t>mpi`cmou</a:t>
            </a:r>
            <a:r>
              <a:rPr lang="en-GB" dirty="0"/>
              <a:t>.</a:t>
            </a:r>
          </a:p>
        </p:txBody>
      </p:sp>
    </p:spTree>
    <p:extLst>
      <p:ext uri="{BB962C8B-B14F-4D97-AF65-F5344CB8AC3E}">
        <p14:creationId xmlns:p14="http://schemas.microsoft.com/office/powerpoint/2010/main" val="31891294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dirty="0">
                <a:solidFill>
                  <a:schemeClr val="lt1"/>
                </a:solidFill>
                <a:latin typeface="+mn-lt"/>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4000" dirty="0"/>
              <a:t>&lt;ere </a:t>
            </a:r>
            <a:r>
              <a:rPr lang="en-US" sz="4000" dirty="0" err="1"/>
              <a:t>pia;loforoc</a:t>
            </a:r>
            <a:r>
              <a:rPr lang="en-US" sz="4000" dirty="0"/>
              <a:t>@ abba Myna `</a:t>
            </a:r>
            <a:r>
              <a:rPr lang="en-US" sz="4000" dirty="0" err="1"/>
              <a:t>nte</a:t>
            </a:r>
            <a:r>
              <a:rPr lang="en-US" sz="4000" dirty="0"/>
              <a:t> </a:t>
            </a:r>
            <a:r>
              <a:rPr lang="en-US" sz="4000" dirty="0" err="1"/>
              <a:t>nifaiat</a:t>
            </a:r>
            <a:r>
              <a:rPr lang="en-US" sz="4000" dirty="0"/>
              <a:t>.</a:t>
            </a:r>
          </a:p>
        </p:txBody>
      </p:sp>
      <p:sp>
        <p:nvSpPr>
          <p:cNvPr id="9" name="Title 1">
            <a:hlinkClick r:id="rId3" action="ppaction://hlinksldjump"/>
            <a:extLst>
              <a:ext uri="{FF2B5EF4-FFF2-40B4-BE49-F238E27FC236}">
                <a16:creationId xmlns:a16="http://schemas.microsoft.com/office/drawing/2014/main" id="{C200A9CA-6CEA-474C-BFE2-B41E2785EEB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40394272"/>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BFDE-6E51-4074-AB92-AE846BDCC47C}"/>
              </a:ext>
            </a:extLst>
          </p:cNvPr>
          <p:cNvSpPr>
            <a:spLocks noGrp="1"/>
          </p:cNvSpPr>
          <p:nvPr>
            <p:ph type="title"/>
          </p:nvPr>
        </p:nvSpPr>
        <p:spPr>
          <a:xfrm>
            <a:off x="0" y="4344458"/>
            <a:ext cx="9144000" cy="782371"/>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المسيح إلهنا</a:t>
            </a:r>
            <a:endParaRPr lang="en-GB" dirty="0"/>
          </a:p>
        </p:txBody>
      </p:sp>
      <p:sp>
        <p:nvSpPr>
          <p:cNvPr id="3" name="Text Placeholder 2">
            <a:extLst>
              <a:ext uri="{FF2B5EF4-FFF2-40B4-BE49-F238E27FC236}">
                <a16:creationId xmlns:a16="http://schemas.microsoft.com/office/drawing/2014/main" id="{F1B39E4D-DD02-4A7A-AB34-48CC917C88C4}"/>
              </a:ext>
            </a:extLst>
          </p:cNvPr>
          <p:cNvSpPr>
            <a:spLocks noGrp="1"/>
          </p:cNvSpPr>
          <p:nvPr>
            <p:ph type="body" idx="1"/>
          </p:nvPr>
        </p:nvSpPr>
        <p:spPr>
          <a:xfrm>
            <a:off x="1" y="6049107"/>
            <a:ext cx="9143999" cy="808893"/>
          </a:xfrm>
        </p:spPr>
        <p:txBody>
          <a:bodyPr/>
          <a:lstStyle/>
          <a:p>
            <a:r>
              <a:rPr lang="ar-SA" sz="4800" b="1" dirty="0">
                <a:solidFill>
                  <a:schemeClr val="bg1"/>
                </a:solidFill>
                <a:latin typeface="Times New Roman" panose="02020603050405020304" pitchFamily="18" charset="0"/>
                <a:cs typeface="Times New Roman" panose="02020603050405020304" pitchFamily="18" charset="0"/>
              </a:rPr>
              <a:t>ب</a:t>
            </a:r>
            <a:r>
              <a:rPr lang="ar-EG" sz="4800" b="1" dirty="0">
                <a:solidFill>
                  <a:schemeClr val="bg1"/>
                </a:solidFill>
                <a:latin typeface="Times New Roman" panose="02020603050405020304" pitchFamily="18" charset="0"/>
                <a:cs typeface="Times New Roman" panose="02020603050405020304" pitchFamily="18" charset="0"/>
              </a:rPr>
              <a:t>ي</a:t>
            </a:r>
            <a:r>
              <a:rPr lang="ar-SA" sz="4800" b="1" dirty="0">
                <a:solidFill>
                  <a:schemeClr val="bg1"/>
                </a:solidFill>
                <a:latin typeface="Times New Roman" panose="02020603050405020304" pitchFamily="18" charset="0"/>
                <a:cs typeface="Times New Roman" panose="02020603050405020304" pitchFamily="18" charset="0"/>
              </a:rPr>
              <a:t> إخرستوس بين نوتى</a:t>
            </a:r>
          </a:p>
        </p:txBody>
      </p:sp>
      <p:sp>
        <p:nvSpPr>
          <p:cNvPr id="4" name="Text Placeholder 3">
            <a:extLst>
              <a:ext uri="{FF2B5EF4-FFF2-40B4-BE49-F238E27FC236}">
                <a16:creationId xmlns:a16="http://schemas.microsoft.com/office/drawing/2014/main" id="{71E3AF0A-3A65-47C4-9BC3-512A8BCD245C}"/>
              </a:ext>
            </a:extLst>
          </p:cNvPr>
          <p:cNvSpPr>
            <a:spLocks noGrp="1"/>
          </p:cNvSpPr>
          <p:nvPr>
            <p:ph type="body" sz="quarter" idx="3"/>
          </p:nvPr>
        </p:nvSpPr>
        <p:spPr>
          <a:xfrm>
            <a:off x="0" y="5126830"/>
            <a:ext cx="9144000" cy="873114"/>
          </a:xfrm>
        </p:spPr>
        <p:txBody>
          <a:bodyPr anchor="ctr"/>
          <a:lstStyle/>
          <a:p>
            <a:r>
              <a:rPr lang="en-US" sz="5400" dirty="0"/>
              <a:t>Pi`,</a:t>
            </a:r>
            <a:r>
              <a:rPr lang="en-US" sz="5400" dirty="0" err="1"/>
              <a:t>rictoc</a:t>
            </a:r>
            <a:r>
              <a:rPr lang="en-US" sz="5400" dirty="0"/>
              <a:t> </a:t>
            </a:r>
            <a:r>
              <a:rPr lang="en-US" sz="5400" dirty="0" err="1"/>
              <a:t>Pennou</a:t>
            </a:r>
            <a:r>
              <a:rPr lang="en-US" sz="5400" dirty="0"/>
              <a:t>]</a:t>
            </a:r>
            <a:endParaRPr lang="en-GB" sz="5400" dirty="0"/>
          </a:p>
        </p:txBody>
      </p:sp>
      <p:sp>
        <p:nvSpPr>
          <p:cNvPr id="8" name="TextBox 7">
            <a:extLst>
              <a:ext uri="{FF2B5EF4-FFF2-40B4-BE49-F238E27FC236}">
                <a16:creationId xmlns:a16="http://schemas.microsoft.com/office/drawing/2014/main" id="{337E1389-AAA0-4669-8FE7-B1A253C95466}"/>
              </a:ext>
            </a:extLst>
          </p:cNvPr>
          <p:cNvSpPr txBox="1"/>
          <p:nvPr/>
        </p:nvSpPr>
        <p:spPr>
          <a:xfrm>
            <a:off x="-1" y="3698384"/>
            <a:ext cx="9144000" cy="646331"/>
          </a:xfrm>
          <a:prstGeom prst="rect">
            <a:avLst/>
          </a:prstGeom>
          <a:noFill/>
        </p:spPr>
        <p:txBody>
          <a:bodyPr wrap="square">
            <a:spAutoFit/>
          </a:bodyPr>
          <a:lstStyle/>
          <a:p>
            <a:pPr algn="ctr" rtl="1"/>
            <a:r>
              <a:rPr kumimoji="0" lang="ar-EG" altLang="en-US" sz="36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يقول الكاهن البركة و التسريح ثم:</a:t>
            </a:r>
            <a:endParaRPr lang="en-GB" sz="1400" dirty="0">
              <a:solidFill>
                <a:srgbClr val="FFC000"/>
              </a:solidFill>
            </a:endParaRPr>
          </a:p>
        </p:txBody>
      </p:sp>
    </p:spTree>
    <p:extLst>
      <p:ext uri="{BB962C8B-B14F-4D97-AF65-F5344CB8AC3E}">
        <p14:creationId xmlns:p14="http://schemas.microsoft.com/office/powerpoint/2010/main" val="3002202905"/>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3867-B1F2-421F-BF1C-10CDA29B5F19}"/>
              </a:ext>
            </a:extLst>
          </p:cNvPr>
          <p:cNvSpPr>
            <a:spLocks noGrp="1"/>
          </p:cNvSpPr>
          <p:nvPr>
            <p:ph type="title"/>
          </p:nvPr>
        </p:nvSpPr>
        <p:spPr>
          <a:xfrm>
            <a:off x="-1" y="4359283"/>
            <a:ext cx="9144000" cy="782371"/>
          </a:xfrm>
        </p:spPr>
        <p:txBody>
          <a:bodyPr>
            <a:normAutofit/>
          </a:bodyPr>
          <a:lstStyle/>
          <a:p>
            <a:r>
              <a:rPr lang="ar-EG" sz="4800" b="1" i="0" kern="1200" dirty="0">
                <a:solidFill>
                  <a:schemeClr val="lt1"/>
                </a:solidFill>
                <a:latin typeface="+mn-lt"/>
                <a:ea typeface="+mn-ea"/>
                <a:cs typeface="+mn-cs"/>
              </a:rPr>
              <a:t>أمين يكون</a:t>
            </a:r>
            <a:endParaRPr lang="en-GB" sz="4800" dirty="0"/>
          </a:p>
        </p:txBody>
      </p:sp>
      <p:sp>
        <p:nvSpPr>
          <p:cNvPr id="3" name="Text Placeholder 2">
            <a:extLst>
              <a:ext uri="{FF2B5EF4-FFF2-40B4-BE49-F238E27FC236}">
                <a16:creationId xmlns:a16="http://schemas.microsoft.com/office/drawing/2014/main" id="{B06E6AF7-3CCB-4BDF-AC14-02ECBF57EF23}"/>
              </a:ext>
            </a:extLst>
          </p:cNvPr>
          <p:cNvSpPr>
            <a:spLocks noGrp="1"/>
          </p:cNvSpPr>
          <p:nvPr>
            <p:ph type="body" idx="1"/>
          </p:nvPr>
        </p:nvSpPr>
        <p:spPr>
          <a:xfrm>
            <a:off x="-1" y="6054103"/>
            <a:ext cx="9143999" cy="808893"/>
          </a:xfrm>
        </p:spPr>
        <p:txBody>
          <a:bodyPr/>
          <a:lstStyle/>
          <a:p>
            <a:r>
              <a:rPr lang="ar-EG" sz="4800" dirty="0"/>
              <a:t>أمين يس إشوبى</a:t>
            </a:r>
          </a:p>
        </p:txBody>
      </p:sp>
      <p:sp>
        <p:nvSpPr>
          <p:cNvPr id="4" name="Text Placeholder 3">
            <a:extLst>
              <a:ext uri="{FF2B5EF4-FFF2-40B4-BE49-F238E27FC236}">
                <a16:creationId xmlns:a16="http://schemas.microsoft.com/office/drawing/2014/main" id="{F011854B-8CA4-4DD3-93CD-C5BBB46E1913}"/>
              </a:ext>
            </a:extLst>
          </p:cNvPr>
          <p:cNvSpPr>
            <a:spLocks noGrp="1"/>
          </p:cNvSpPr>
          <p:nvPr>
            <p:ph type="body" sz="quarter" idx="3"/>
          </p:nvPr>
        </p:nvSpPr>
        <p:spPr>
          <a:xfrm>
            <a:off x="0" y="5141654"/>
            <a:ext cx="9144000" cy="858289"/>
          </a:xfrm>
        </p:spPr>
        <p:txBody>
          <a:bodyPr/>
          <a:lstStyle/>
          <a:p>
            <a:r>
              <a:rPr lang="en-GB" sz="4800" dirty="0" err="1"/>
              <a:t>Amyn</a:t>
            </a:r>
            <a:r>
              <a:rPr lang="en-GB" sz="4800" dirty="0"/>
              <a:t> </a:t>
            </a:r>
            <a:r>
              <a:rPr lang="en-GB" sz="4800" dirty="0" err="1"/>
              <a:t>eceswpi</a:t>
            </a:r>
            <a:endParaRPr lang="en-GB" sz="4800" dirty="0"/>
          </a:p>
        </p:txBody>
      </p:sp>
    </p:spTree>
    <p:extLst>
      <p:ext uri="{BB962C8B-B14F-4D97-AF65-F5344CB8AC3E}">
        <p14:creationId xmlns:p14="http://schemas.microsoft.com/office/powerpoint/2010/main" val="1844506084"/>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F3DFB0-4465-4D4E-8E2D-CC4305625CE2}"/>
              </a:ext>
            </a:extLst>
          </p:cNvPr>
          <p:cNvSpPr>
            <a:spLocks noGrp="1"/>
          </p:cNvSpPr>
          <p:nvPr>
            <p:ph type="title"/>
          </p:nvPr>
        </p:nvSpPr>
        <p:spPr/>
        <p:txBody>
          <a:bodyPr>
            <a:normAutofit/>
          </a:bodyPr>
          <a:lstStyle/>
          <a:p>
            <a:r>
              <a:rPr lang="ar-EG" sz="7200" kern="10" dirty="0">
                <a:ln w="9525">
                  <a:noFill/>
                  <a:round/>
                  <a:headEnd/>
                  <a:tailEnd/>
                </a:ln>
                <a:solidFill>
                  <a:srgbClr val="FFC000"/>
                </a:solidFill>
                <a:effectLst/>
                <a:latin typeface="Times New Roman"/>
                <a:cs typeface="Times New Roman"/>
              </a:rPr>
              <a:t>أبانا</a:t>
            </a:r>
            <a:r>
              <a:rPr lang="ar-EG" sz="7200" kern="10" baseline="0" dirty="0">
                <a:ln w="9525">
                  <a:noFill/>
                  <a:round/>
                  <a:headEnd/>
                  <a:tailEnd/>
                </a:ln>
                <a:solidFill>
                  <a:srgbClr val="FFC000"/>
                </a:solidFill>
                <a:effectLst/>
                <a:latin typeface="Times New Roman"/>
                <a:cs typeface="Times New Roman"/>
              </a:rPr>
              <a:t> الذى فى السموات.......</a:t>
            </a:r>
            <a:endParaRPr lang="en-GB" sz="7200" dirty="0">
              <a:solidFill>
                <a:srgbClr val="FFC000"/>
              </a:solidFill>
            </a:endParaRPr>
          </a:p>
        </p:txBody>
      </p:sp>
    </p:spTree>
    <p:extLst>
      <p:ext uri="{BB962C8B-B14F-4D97-AF65-F5344CB8AC3E}">
        <p14:creationId xmlns:p14="http://schemas.microsoft.com/office/powerpoint/2010/main" val="3034030538"/>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156447"/>
          </a:xfrm>
        </p:spPr>
        <p:txBody>
          <a:bodyPr>
            <a:normAutofit/>
          </a:bodyPr>
          <a:lstStyle/>
          <a:p>
            <a:r>
              <a:rPr lang="ar-EG" dirty="0"/>
              <a:t>اوشية المياة</a:t>
            </a:r>
            <a:endParaRPr lang="en-US" dirty="0"/>
          </a:p>
        </p:txBody>
      </p:sp>
      <p:sp>
        <p:nvSpPr>
          <p:cNvPr id="7" name="Text Placeholder 6"/>
          <p:cNvSpPr>
            <a:spLocks noGrp="1"/>
          </p:cNvSpPr>
          <p:nvPr>
            <p:ph type="body" sz="quarter" idx="10"/>
          </p:nvPr>
        </p:nvSpPr>
        <p:spPr/>
        <p:txBody>
          <a:bodyPr>
            <a:normAutofit/>
          </a:bodyPr>
          <a:lstStyle/>
          <a:p>
            <a:r>
              <a:rPr lang="ar-EG" sz="4000" dirty="0"/>
              <a:t>تفضل يا رب مياه النهر، باركها.</a:t>
            </a:r>
            <a:endParaRPr lang="en-US" sz="4000" dirty="0"/>
          </a:p>
        </p:txBody>
      </p:sp>
      <p:sp>
        <p:nvSpPr>
          <p:cNvPr id="8" name="Text Placeholder 7"/>
          <p:cNvSpPr>
            <a:spLocks noGrp="1"/>
          </p:cNvSpPr>
          <p:nvPr>
            <p:ph type="body" sz="quarter" idx="11"/>
          </p:nvPr>
        </p:nvSpPr>
        <p:spPr>
          <a:xfrm>
            <a:off x="0" y="5837407"/>
            <a:ext cx="9144000" cy="1020594"/>
          </a:xfrm>
        </p:spPr>
        <p:txBody>
          <a:bodyPr/>
          <a:lstStyle/>
          <a:p>
            <a:r>
              <a:rPr lang="ar-EG" sz="3200" dirty="0"/>
              <a:t>أرى كاطا كسين إبشويس نى موؤو إنتى إفيارو إتخين طاى رومبى ثاى إزمو إيروؤو.</a:t>
            </a:r>
          </a:p>
        </p:txBody>
      </p:sp>
      <p:sp>
        <p:nvSpPr>
          <p:cNvPr id="2" name="Text Placeholder 1">
            <a:extLst>
              <a:ext uri="{FF2B5EF4-FFF2-40B4-BE49-F238E27FC236}">
                <a16:creationId xmlns:a16="http://schemas.microsoft.com/office/drawing/2014/main" id="{9690976A-86D4-4C81-9566-232751148D14}"/>
              </a:ext>
            </a:extLst>
          </p:cNvPr>
          <p:cNvSpPr>
            <a:spLocks noGrp="1"/>
          </p:cNvSpPr>
          <p:nvPr>
            <p:ph type="body" sz="quarter" idx="12"/>
          </p:nvPr>
        </p:nvSpPr>
        <p:spPr>
          <a:xfrm>
            <a:off x="0" y="5035649"/>
            <a:ext cx="9144000" cy="801757"/>
          </a:xfrm>
        </p:spPr>
        <p:txBody>
          <a:bodyPr/>
          <a:lstStyle/>
          <a:p>
            <a:r>
              <a:rPr lang="en-US" dirty="0" err="1"/>
              <a:t>Arikataxion</a:t>
            </a:r>
            <a:r>
              <a:rPr lang="en-US" dirty="0"/>
              <a:t> `P=o=c </a:t>
            </a:r>
            <a:r>
              <a:rPr lang="en-US" dirty="0" err="1"/>
              <a:t>nimwou</a:t>
            </a:r>
            <a:r>
              <a:rPr lang="en-US" dirty="0"/>
              <a:t> `</a:t>
            </a:r>
            <a:r>
              <a:rPr lang="en-US" dirty="0" err="1"/>
              <a:t>nte</a:t>
            </a:r>
            <a:r>
              <a:rPr lang="en-US" dirty="0"/>
              <a:t> `</a:t>
            </a:r>
            <a:r>
              <a:rPr lang="en-US" dirty="0" err="1"/>
              <a:t>viaro</a:t>
            </a:r>
            <a:r>
              <a:rPr lang="en-US" dirty="0"/>
              <a:t> `</a:t>
            </a:r>
            <a:r>
              <a:rPr lang="en-US" dirty="0" err="1"/>
              <a:t>cmou</a:t>
            </a:r>
            <a:r>
              <a:rPr lang="en-US" dirty="0"/>
              <a:t> `</a:t>
            </a:r>
            <a:r>
              <a:rPr lang="en-US" dirty="0" err="1"/>
              <a:t>erwou</a:t>
            </a:r>
            <a:endParaRPr lang="en-US" dirty="0"/>
          </a:p>
        </p:txBody>
      </p:sp>
    </p:spTree>
    <p:extLst>
      <p:ext uri="{BB962C8B-B14F-4D97-AF65-F5344CB8AC3E}">
        <p14:creationId xmlns:p14="http://schemas.microsoft.com/office/powerpoint/2010/main" val="2386166796"/>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F475-08F9-4CCC-BE88-00E1704609A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A3CD8E-9780-4BC7-A3C9-75DF419F3DF5}"/>
              </a:ext>
            </a:extLst>
          </p:cNvPr>
          <p:cNvSpPr>
            <a:spLocks noGrp="1"/>
          </p:cNvSpPr>
          <p:nvPr>
            <p:ph type="body" sz="quarter" idx="10"/>
          </p:nvPr>
        </p:nvSpPr>
        <p:spPr>
          <a:xfrm>
            <a:off x="0" y="4332386"/>
            <a:ext cx="9144000" cy="656473"/>
          </a:xfrm>
        </p:spPr>
        <p:txBody>
          <a:bodyPr/>
          <a:lstStyle/>
          <a:p>
            <a:r>
              <a:rPr lang="ar-EG" sz="4000" dirty="0"/>
              <a:t>اطلبوا عن صعود مياه الأنهار في هذا السنة،</a:t>
            </a:r>
            <a:endParaRPr lang="en-GB" sz="4000" dirty="0"/>
          </a:p>
        </p:txBody>
      </p:sp>
      <p:sp>
        <p:nvSpPr>
          <p:cNvPr id="4" name="Text Placeholder 3">
            <a:extLst>
              <a:ext uri="{FF2B5EF4-FFF2-40B4-BE49-F238E27FC236}">
                <a16:creationId xmlns:a16="http://schemas.microsoft.com/office/drawing/2014/main" id="{3F48DE2A-B936-47B7-8180-9FC96054C7BA}"/>
              </a:ext>
            </a:extLst>
          </p:cNvPr>
          <p:cNvSpPr>
            <a:spLocks noGrp="1"/>
          </p:cNvSpPr>
          <p:nvPr>
            <p:ph type="body" sz="quarter" idx="11"/>
          </p:nvPr>
        </p:nvSpPr>
        <p:spPr>
          <a:xfrm>
            <a:off x="0" y="5998542"/>
            <a:ext cx="9144000" cy="859459"/>
          </a:xfrm>
        </p:spPr>
        <p:txBody>
          <a:bodyPr/>
          <a:lstStyle/>
          <a:p>
            <a:r>
              <a:rPr lang="ar-EG" sz="3200" dirty="0"/>
              <a:t>طبه إيجين إب جين موشي إي إبشوى إنتي ني ياروؤوم إم موؤوخين طاي رومبي ثاي </a:t>
            </a:r>
            <a:endParaRPr lang="en-US" sz="3200" dirty="0"/>
          </a:p>
        </p:txBody>
      </p:sp>
      <p:sp>
        <p:nvSpPr>
          <p:cNvPr id="5" name="Text Placeholder 4">
            <a:extLst>
              <a:ext uri="{FF2B5EF4-FFF2-40B4-BE49-F238E27FC236}">
                <a16:creationId xmlns:a16="http://schemas.microsoft.com/office/drawing/2014/main" id="{0510B4CD-4286-41A6-994E-51EC4C0847BE}"/>
              </a:ext>
            </a:extLst>
          </p:cNvPr>
          <p:cNvSpPr>
            <a:spLocks noGrp="1"/>
          </p:cNvSpPr>
          <p:nvPr>
            <p:ph type="body" sz="quarter" idx="12"/>
          </p:nvPr>
        </p:nvSpPr>
        <p:spPr>
          <a:xfrm>
            <a:off x="0" y="4988859"/>
            <a:ext cx="9144000" cy="1009683"/>
          </a:xfrm>
        </p:spPr>
        <p:txBody>
          <a:bodyPr/>
          <a:lstStyle/>
          <a:p>
            <a:r>
              <a:rPr lang="en-US" dirty="0" err="1"/>
              <a:t>Twbh</a:t>
            </a:r>
            <a:r>
              <a:rPr lang="en-US" dirty="0"/>
              <a:t> `</a:t>
            </a:r>
            <a:r>
              <a:rPr lang="en-US" dirty="0" err="1"/>
              <a:t>ejen</a:t>
            </a:r>
            <a:r>
              <a:rPr lang="en-US" dirty="0"/>
              <a:t> `</a:t>
            </a:r>
            <a:r>
              <a:rPr lang="en-US" dirty="0" err="1"/>
              <a:t>pjinmosi</a:t>
            </a:r>
            <a:r>
              <a:rPr lang="en-US" dirty="0"/>
              <a:t> `</a:t>
            </a:r>
            <a:r>
              <a:rPr lang="en-US" dirty="0" err="1"/>
              <a:t>e`pswi</a:t>
            </a:r>
            <a:r>
              <a:rPr lang="en-US" dirty="0"/>
              <a:t> `</a:t>
            </a:r>
            <a:r>
              <a:rPr lang="en-US" dirty="0" err="1"/>
              <a:t>nte</a:t>
            </a:r>
            <a:r>
              <a:rPr lang="en-US" dirty="0"/>
              <a:t> </a:t>
            </a:r>
            <a:r>
              <a:rPr lang="en-US" dirty="0" err="1"/>
              <a:t>niiarwou</a:t>
            </a:r>
            <a:r>
              <a:rPr lang="en-US" dirty="0"/>
              <a:t> `</a:t>
            </a:r>
            <a:r>
              <a:rPr lang="en-US" dirty="0" err="1"/>
              <a:t>mmwou</a:t>
            </a:r>
            <a:r>
              <a:rPr lang="en-US" dirty="0"/>
              <a:t> </a:t>
            </a:r>
            <a:r>
              <a:rPr lang="en-US" dirty="0" err="1"/>
              <a:t>qen</a:t>
            </a:r>
            <a:r>
              <a:rPr lang="en-US" dirty="0"/>
              <a:t> </a:t>
            </a:r>
            <a:r>
              <a:rPr lang="en-US" dirty="0" err="1"/>
              <a:t>tairompi</a:t>
            </a:r>
            <a:r>
              <a:rPr lang="en-US" dirty="0"/>
              <a:t> ;ai@ </a:t>
            </a:r>
          </a:p>
        </p:txBody>
      </p:sp>
    </p:spTree>
    <p:extLst>
      <p:ext uri="{BB962C8B-B14F-4D97-AF65-F5344CB8AC3E}">
        <p14:creationId xmlns:p14="http://schemas.microsoft.com/office/powerpoint/2010/main" val="1431130911"/>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2938029745"/>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dirty="0"/>
              <a:t>ويصعدها كمقدارها، ويفَرِّح وجه الأرض،</a:t>
            </a:r>
            <a:endParaRPr lang="en-US" dirty="0"/>
          </a:p>
        </p:txBody>
      </p:sp>
      <p:sp>
        <p:nvSpPr>
          <p:cNvPr id="4" name="Text Placeholder 3"/>
          <p:cNvSpPr>
            <a:spLocks noGrp="1"/>
          </p:cNvSpPr>
          <p:nvPr>
            <p:ph type="body" sz="quarter" idx="11"/>
          </p:nvPr>
        </p:nvSpPr>
        <p:spPr>
          <a:xfrm>
            <a:off x="0" y="6199094"/>
            <a:ext cx="9144000" cy="658906"/>
          </a:xfrm>
        </p:spPr>
        <p:txBody>
          <a:bodyPr>
            <a:noAutofit/>
          </a:bodyPr>
          <a:lstStyle/>
          <a:p>
            <a:r>
              <a:rPr lang="ar-EG" sz="3200" dirty="0"/>
              <a:t>إنتيف</a:t>
            </a:r>
            <a:r>
              <a:rPr lang="en-US" sz="3200" dirty="0"/>
              <a:t> </a:t>
            </a:r>
            <a:r>
              <a:rPr lang="ar-EG" sz="3200" dirty="0"/>
              <a:t>إينو إإبشوى كاطانوشي إنتيفتي إم إبؤونوف إم إبهو إم إبكاهي</a:t>
            </a:r>
            <a:endParaRPr lang="en-US" sz="3200" dirty="0"/>
          </a:p>
        </p:txBody>
      </p:sp>
      <p:sp>
        <p:nvSpPr>
          <p:cNvPr id="6" name="Text Placeholder 5">
            <a:extLst>
              <a:ext uri="{FF2B5EF4-FFF2-40B4-BE49-F238E27FC236}">
                <a16:creationId xmlns:a16="http://schemas.microsoft.com/office/drawing/2014/main" id="{E61A324B-3D7E-427C-A311-D956A21FCB8E}"/>
              </a:ext>
            </a:extLst>
          </p:cNvPr>
          <p:cNvSpPr>
            <a:spLocks noGrp="1"/>
          </p:cNvSpPr>
          <p:nvPr>
            <p:ph type="body" sz="quarter" idx="12"/>
          </p:nvPr>
        </p:nvSpPr>
        <p:spPr>
          <a:xfrm>
            <a:off x="0" y="5035648"/>
            <a:ext cx="9144000" cy="1163445"/>
          </a:xfrm>
        </p:spPr>
        <p:txBody>
          <a:bodyPr/>
          <a:lstStyle/>
          <a:p>
            <a:pPr>
              <a:spcBef>
                <a:spcPts val="0"/>
              </a:spcBef>
            </a:pPr>
            <a:r>
              <a:rPr lang="en-US" sz="4000" dirty="0" err="1"/>
              <a:t>ntef`enou</a:t>
            </a:r>
            <a:r>
              <a:rPr lang="en-US" sz="4000" dirty="0"/>
              <a:t> `</a:t>
            </a:r>
            <a:r>
              <a:rPr lang="en-US" sz="4000" dirty="0" err="1"/>
              <a:t>e`pswi</a:t>
            </a:r>
            <a:r>
              <a:rPr lang="en-US" sz="4000" dirty="0"/>
              <a:t> kata </a:t>
            </a:r>
            <a:r>
              <a:rPr lang="en-US" sz="4000" dirty="0" err="1"/>
              <a:t>nousi</a:t>
            </a:r>
            <a:r>
              <a:rPr lang="en-US" sz="4000" dirty="0"/>
              <a:t>@</a:t>
            </a:r>
            <a:endParaRPr lang="ar-EG" sz="4000" dirty="0"/>
          </a:p>
          <a:p>
            <a:pPr>
              <a:spcBef>
                <a:spcPts val="0"/>
              </a:spcBef>
            </a:pPr>
            <a:r>
              <a:rPr lang="en-US" sz="4000" dirty="0"/>
              <a:t> `</a:t>
            </a:r>
            <a:r>
              <a:rPr lang="en-US" sz="4000" dirty="0" err="1"/>
              <a:t>ntef</a:t>
            </a:r>
            <a:r>
              <a:rPr lang="en-US" sz="4000" dirty="0"/>
              <a:t>] `</a:t>
            </a:r>
            <a:r>
              <a:rPr lang="en-US" sz="4000" dirty="0" err="1"/>
              <a:t>m`pounouf</a:t>
            </a:r>
            <a:r>
              <a:rPr lang="en-US" sz="4000" dirty="0"/>
              <a:t> `</a:t>
            </a:r>
            <a:r>
              <a:rPr lang="en-US" sz="4000" dirty="0" err="1"/>
              <a:t>m`pho</a:t>
            </a:r>
            <a:r>
              <a:rPr lang="en-US" sz="4000" dirty="0"/>
              <a:t> `</a:t>
            </a:r>
            <a:r>
              <a:rPr lang="en-US" sz="4000" dirty="0" err="1"/>
              <a:t>m`pkahi</a:t>
            </a:r>
            <a:r>
              <a:rPr lang="en-US" sz="4000" dirty="0"/>
              <a:t>@</a:t>
            </a:r>
          </a:p>
        </p:txBody>
      </p:sp>
    </p:spTree>
    <p:extLst>
      <p:ext uri="{BB962C8B-B14F-4D97-AF65-F5344CB8AC3E}">
        <p14:creationId xmlns:p14="http://schemas.microsoft.com/office/powerpoint/2010/main" val="911821780"/>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a:xfrm>
            <a:off x="0" y="4332387"/>
            <a:ext cx="9144000" cy="703262"/>
          </a:xfrm>
        </p:spPr>
        <p:txBody>
          <a:bodyPr/>
          <a:lstStyle/>
          <a:p>
            <a:r>
              <a:rPr lang="ar-EG" sz="4000" dirty="0"/>
              <a:t>ويعولنا نحن البشر، ويعطي النجاة للدواب</a:t>
            </a:r>
            <a:r>
              <a:rPr lang="en-US" sz="4000" dirty="0"/>
              <a:t> </a:t>
            </a:r>
            <a:r>
              <a:rPr lang="ar-EG" sz="4000" dirty="0"/>
              <a:t>،</a:t>
            </a:r>
            <a:endParaRPr lang="en-US" sz="4000" dirty="0"/>
          </a:p>
        </p:txBody>
      </p:sp>
      <p:sp>
        <p:nvSpPr>
          <p:cNvPr id="4" name="Text Placeholder 3"/>
          <p:cNvSpPr>
            <a:spLocks noGrp="1"/>
          </p:cNvSpPr>
          <p:nvPr>
            <p:ph type="body" sz="quarter" idx="11"/>
          </p:nvPr>
        </p:nvSpPr>
        <p:spPr>
          <a:xfrm>
            <a:off x="0" y="5943601"/>
            <a:ext cx="9144000" cy="914400"/>
          </a:xfrm>
        </p:spPr>
        <p:txBody>
          <a:bodyPr/>
          <a:lstStyle/>
          <a:p>
            <a:r>
              <a:rPr lang="ar-EG" sz="3200" dirty="0"/>
              <a:t>إنتيف شانوشتين خانيشيري إنتي ني رومي إنتيفتي إم إنوهيم إن نيتيفنوؤي </a:t>
            </a:r>
            <a:endParaRPr lang="en-US" sz="3200" dirty="0"/>
          </a:p>
        </p:txBody>
      </p:sp>
      <p:sp>
        <p:nvSpPr>
          <p:cNvPr id="6" name="Text Placeholder 5">
            <a:extLst>
              <a:ext uri="{FF2B5EF4-FFF2-40B4-BE49-F238E27FC236}">
                <a16:creationId xmlns:a16="http://schemas.microsoft.com/office/drawing/2014/main" id="{90F327AD-8792-4492-AB19-CFAB6D774DF9}"/>
              </a:ext>
            </a:extLst>
          </p:cNvPr>
          <p:cNvSpPr>
            <a:spLocks noGrp="1"/>
          </p:cNvSpPr>
          <p:nvPr>
            <p:ph type="body" sz="quarter" idx="12"/>
          </p:nvPr>
        </p:nvSpPr>
        <p:spPr>
          <a:xfrm>
            <a:off x="0" y="5035649"/>
            <a:ext cx="9144000" cy="907951"/>
          </a:xfrm>
        </p:spPr>
        <p:txBody>
          <a:bodyPr/>
          <a:lstStyle/>
          <a:p>
            <a:pPr>
              <a:spcBef>
                <a:spcPts val="0"/>
              </a:spcBef>
            </a:pPr>
            <a:r>
              <a:rPr lang="fi-FI" dirty="0"/>
              <a:t>`ntefsanousten qa nisyri `nte nirwmi@</a:t>
            </a:r>
            <a:endParaRPr lang="en-US" dirty="0"/>
          </a:p>
          <a:p>
            <a:pPr>
              <a:spcBef>
                <a:spcPts val="0"/>
              </a:spcBef>
            </a:pPr>
            <a:r>
              <a:rPr lang="en-US" dirty="0"/>
              <a:t> `</a:t>
            </a:r>
            <a:r>
              <a:rPr lang="en-US" dirty="0" err="1"/>
              <a:t>ntef</a:t>
            </a:r>
            <a:r>
              <a:rPr lang="en-US" dirty="0"/>
              <a:t>] `</a:t>
            </a:r>
            <a:r>
              <a:rPr lang="en-US" dirty="0" err="1"/>
              <a:t>m`vnohem</a:t>
            </a:r>
            <a:r>
              <a:rPr lang="en-US" dirty="0"/>
              <a:t> `</a:t>
            </a:r>
            <a:r>
              <a:rPr lang="en-US" dirty="0" err="1"/>
              <a:t>nnitebnwou`i</a:t>
            </a:r>
            <a:r>
              <a:rPr lang="en-US" dirty="0"/>
              <a:t>@</a:t>
            </a:r>
          </a:p>
        </p:txBody>
      </p:sp>
    </p:spTree>
    <p:extLst>
      <p:ext uri="{BB962C8B-B14F-4D97-AF65-F5344CB8AC3E}">
        <p14:creationId xmlns:p14="http://schemas.microsoft.com/office/powerpoint/2010/main" val="1763110423"/>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a:xfrm>
            <a:off x="0" y="4332387"/>
            <a:ext cx="9144000" cy="696814"/>
          </a:xfrm>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a:xfrm>
            <a:off x="0" y="5957047"/>
            <a:ext cx="9144000" cy="900953"/>
          </a:xfrm>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a:xfrm>
            <a:off x="0" y="5029201"/>
            <a:ext cx="9144000" cy="801757"/>
          </a:xfrm>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2648195815"/>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endParaRPr lang="ar-EG" sz="4800" dirty="0"/>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582584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a:xfrm>
            <a:off x="0" y="4354908"/>
            <a:ext cx="9144000" cy="789655"/>
          </a:xfrm>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148571472"/>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226654" y="0"/>
            <a:ext cx="1226654" cy="991066"/>
          </a:xfrm>
        </p:spPr>
        <p:txBody>
          <a:bodyPr>
            <a:normAutofit/>
          </a:bodyPr>
          <a:lstStyle/>
          <a:p>
            <a:r>
              <a:rPr lang="ar-EG" sz="2800" dirty="0"/>
              <a:t>أوشية الزروع</a:t>
            </a:r>
          </a:p>
        </p:txBody>
      </p:sp>
      <p:sp>
        <p:nvSpPr>
          <p:cNvPr id="8" name="Text Placeholder 7"/>
          <p:cNvSpPr>
            <a:spLocks noGrp="1"/>
          </p:cNvSpPr>
          <p:nvPr>
            <p:ph type="body" sz="quarter" idx="10"/>
          </p:nvPr>
        </p:nvSpPr>
        <p:spPr/>
        <p:txBody>
          <a:bodyPr/>
          <a:lstStyle/>
          <a:p>
            <a:r>
              <a:rPr lang="ar-EG" sz="4400" dirty="0"/>
              <a:t>تفضل يا رب الزروع والعشب ونبات الحقل،</a:t>
            </a:r>
          </a:p>
        </p:txBody>
      </p:sp>
      <p:sp>
        <p:nvSpPr>
          <p:cNvPr id="9" name="Text Placeholder 8"/>
          <p:cNvSpPr>
            <a:spLocks noGrp="1"/>
          </p:cNvSpPr>
          <p:nvPr>
            <p:ph type="body" sz="quarter" idx="11"/>
          </p:nvPr>
        </p:nvSpPr>
        <p:spPr>
          <a:xfrm>
            <a:off x="-80683" y="6154738"/>
            <a:ext cx="9305365" cy="703262"/>
          </a:xfrm>
        </p:spPr>
        <p:txBody>
          <a:bodyPr/>
          <a:lstStyle/>
          <a:p>
            <a:r>
              <a:rPr lang="ar-EG" sz="3200" dirty="0"/>
              <a:t>آري كاطاكسين إبشويس نيسيتي نيم ني سيم نيم ني روت إنتي إتكوي</a:t>
            </a:r>
          </a:p>
        </p:txBody>
      </p:sp>
      <p:sp>
        <p:nvSpPr>
          <p:cNvPr id="3" name="Text Placeholder 2">
            <a:extLst>
              <a:ext uri="{FF2B5EF4-FFF2-40B4-BE49-F238E27FC236}">
                <a16:creationId xmlns:a16="http://schemas.microsoft.com/office/drawing/2014/main" id="{04517A66-542A-45B0-A3D5-2FF90561DBDD}"/>
              </a:ext>
            </a:extLst>
          </p:cNvPr>
          <p:cNvSpPr>
            <a:spLocks noGrp="1"/>
          </p:cNvSpPr>
          <p:nvPr>
            <p:ph type="body" sz="quarter" idx="12"/>
          </p:nvPr>
        </p:nvSpPr>
        <p:spPr>
          <a:xfrm>
            <a:off x="0" y="5163671"/>
            <a:ext cx="9144000" cy="991066"/>
          </a:xfrm>
        </p:spPr>
        <p:txBody>
          <a:bodyPr anchor="t"/>
          <a:lstStyle/>
          <a:p>
            <a:pPr>
              <a:spcBef>
                <a:spcPts val="0"/>
              </a:spcBef>
            </a:pPr>
            <a:r>
              <a:rPr lang="pl-PL" sz="4000" dirty="0"/>
              <a:t>Arikata</a:t>
            </a:r>
            <a:r>
              <a:rPr lang="en-US" sz="4000" dirty="0"/>
              <a:t>x</a:t>
            </a:r>
            <a:r>
              <a:rPr lang="pl-PL" sz="4000" dirty="0"/>
              <a:t>i</a:t>
            </a:r>
            <a:r>
              <a:rPr lang="en-US" sz="4000" dirty="0"/>
              <a:t>oi</a:t>
            </a:r>
            <a:r>
              <a:rPr lang="pl-PL" sz="4000" dirty="0"/>
              <a:t>n </a:t>
            </a:r>
            <a:r>
              <a:rPr lang="en-US" sz="4000" dirty="0"/>
              <a:t>P=o=c</a:t>
            </a:r>
            <a:r>
              <a:rPr lang="pl-PL" sz="4000" dirty="0"/>
              <a:t> nici</a:t>
            </a:r>
            <a:r>
              <a:rPr lang="en-US" sz="4000" dirty="0"/>
              <a:t>]</a:t>
            </a:r>
            <a:r>
              <a:rPr lang="pl-PL" sz="4000" dirty="0"/>
              <a:t> nem </a:t>
            </a:r>
            <a:r>
              <a:rPr lang="en-US" sz="4000" dirty="0"/>
              <a:t>n</a:t>
            </a:r>
            <a:r>
              <a:rPr lang="pl-PL" sz="4000" dirty="0"/>
              <a:t>icim </a:t>
            </a:r>
            <a:r>
              <a:rPr lang="pt-BR" sz="4000" dirty="0"/>
              <a:t>nem nirwt `nte `tkoi@</a:t>
            </a:r>
          </a:p>
        </p:txBody>
      </p:sp>
    </p:spTree>
    <p:extLst>
      <p:ext uri="{BB962C8B-B14F-4D97-AF65-F5344CB8AC3E}">
        <p14:creationId xmlns:p14="http://schemas.microsoft.com/office/powerpoint/2010/main" val="1613349866"/>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32387"/>
            <a:ext cx="9144000" cy="875538"/>
          </a:xfrm>
        </p:spPr>
        <p:txBody>
          <a:bodyPr/>
          <a:lstStyle/>
          <a:p>
            <a:r>
              <a:rPr lang="ar-EG" sz="4400" dirty="0"/>
              <a:t>في هذه السنة باركها</a:t>
            </a:r>
            <a:r>
              <a:rPr lang="en-US" sz="4400" dirty="0"/>
              <a:t>.</a:t>
            </a:r>
          </a:p>
        </p:txBody>
      </p:sp>
      <p:sp>
        <p:nvSpPr>
          <p:cNvPr id="9" name="Text Placeholder 8"/>
          <p:cNvSpPr>
            <a:spLocks noGrp="1"/>
          </p:cNvSpPr>
          <p:nvPr>
            <p:ph type="body" sz="quarter" idx="11"/>
          </p:nvPr>
        </p:nvSpPr>
        <p:spPr/>
        <p:txBody>
          <a:bodyPr/>
          <a:lstStyle/>
          <a:p>
            <a:r>
              <a:rPr lang="ar-EG" sz="4400" dirty="0"/>
              <a:t>إيت خين تاي رومبي ثاي إزمو إيروؤو</a:t>
            </a:r>
          </a:p>
        </p:txBody>
      </p:sp>
      <p:sp>
        <p:nvSpPr>
          <p:cNvPr id="2" name="Text Placeholder 1">
            <a:extLst>
              <a:ext uri="{FF2B5EF4-FFF2-40B4-BE49-F238E27FC236}">
                <a16:creationId xmlns:a16="http://schemas.microsoft.com/office/drawing/2014/main" id="{85CDD726-E0F4-4B74-BB7C-041CFAD898AF}"/>
              </a:ext>
            </a:extLst>
          </p:cNvPr>
          <p:cNvSpPr>
            <a:spLocks noGrp="1"/>
          </p:cNvSpPr>
          <p:nvPr>
            <p:ph type="body" sz="quarter" idx="12"/>
          </p:nvPr>
        </p:nvSpPr>
        <p:spPr>
          <a:xfrm>
            <a:off x="0" y="5207925"/>
            <a:ext cx="9144000" cy="801758"/>
          </a:xfrm>
        </p:spPr>
        <p:txBody>
          <a:bodyPr/>
          <a:lstStyle/>
          <a:p>
            <a:r>
              <a:rPr lang="en-US" sz="4400" dirty="0" err="1"/>
              <a:t>qen</a:t>
            </a:r>
            <a:r>
              <a:rPr lang="en-US" sz="4400" dirty="0"/>
              <a:t> </a:t>
            </a:r>
            <a:r>
              <a:rPr lang="en-US" sz="4400" dirty="0" err="1"/>
              <a:t>tairompi</a:t>
            </a:r>
            <a:r>
              <a:rPr lang="en-US" sz="4400" dirty="0"/>
              <a:t> ;ai `</a:t>
            </a:r>
            <a:r>
              <a:rPr lang="en-US" sz="4400" dirty="0" err="1"/>
              <a:t>cmou</a:t>
            </a:r>
            <a:r>
              <a:rPr lang="en-US" sz="4400" dirty="0"/>
              <a:t> `</a:t>
            </a:r>
            <a:r>
              <a:rPr lang="en-US" sz="4400" dirty="0" err="1"/>
              <a:t>erwou</a:t>
            </a:r>
            <a:r>
              <a:rPr lang="en-US" sz="4400" dirty="0"/>
              <a:t>.</a:t>
            </a:r>
          </a:p>
        </p:txBody>
      </p:sp>
    </p:spTree>
    <p:extLst>
      <p:ext uri="{BB962C8B-B14F-4D97-AF65-F5344CB8AC3E}">
        <p14:creationId xmlns:p14="http://schemas.microsoft.com/office/powerpoint/2010/main" val="600063649"/>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47627"/>
            <a:ext cx="9144000" cy="605373"/>
          </a:xfrm>
        </p:spPr>
        <p:txBody>
          <a:bodyPr/>
          <a:lstStyle/>
          <a:p>
            <a:r>
              <a:rPr lang="ar-EG" sz="4000" dirty="0"/>
              <a:t>أطلبوا عن الزروع والعشب</a:t>
            </a:r>
            <a:r>
              <a:rPr lang="en-US" sz="4000" dirty="0"/>
              <a:t> </a:t>
            </a:r>
            <a:r>
              <a:rPr lang="ar-EG" sz="4000" dirty="0"/>
              <a:t>ونبات الحقل في هذه السنة </a:t>
            </a:r>
            <a:endParaRPr lang="en-US" sz="4000" dirty="0"/>
          </a:p>
        </p:txBody>
      </p:sp>
      <p:sp>
        <p:nvSpPr>
          <p:cNvPr id="9" name="Text Placeholder 8"/>
          <p:cNvSpPr>
            <a:spLocks noGrp="1"/>
          </p:cNvSpPr>
          <p:nvPr>
            <p:ph type="body" sz="quarter" idx="11"/>
          </p:nvPr>
        </p:nvSpPr>
        <p:spPr>
          <a:xfrm>
            <a:off x="0" y="5890261"/>
            <a:ext cx="9144000" cy="967740"/>
          </a:xfrm>
        </p:spPr>
        <p:txBody>
          <a:bodyPr/>
          <a:lstStyle/>
          <a:p>
            <a:r>
              <a:rPr lang="ar-EG" sz="3400" dirty="0"/>
              <a:t>طفه إيجين ني سيتي نيم مي سيم نيم ني روت إنتي إتكوي خين تاي رومبي فاى</a:t>
            </a:r>
          </a:p>
        </p:txBody>
      </p:sp>
      <p:sp>
        <p:nvSpPr>
          <p:cNvPr id="2" name="Text Placeholder 1">
            <a:extLst>
              <a:ext uri="{FF2B5EF4-FFF2-40B4-BE49-F238E27FC236}">
                <a16:creationId xmlns:a16="http://schemas.microsoft.com/office/drawing/2014/main" id="{5C81D704-1866-49EE-9267-7663F753BBE1}"/>
              </a:ext>
            </a:extLst>
          </p:cNvPr>
          <p:cNvSpPr>
            <a:spLocks noGrp="1"/>
          </p:cNvSpPr>
          <p:nvPr>
            <p:ph type="body" sz="quarter" idx="12"/>
          </p:nvPr>
        </p:nvSpPr>
        <p:spPr>
          <a:xfrm>
            <a:off x="0" y="4953000"/>
            <a:ext cx="9144000" cy="937261"/>
          </a:xfrm>
        </p:spPr>
        <p:txBody>
          <a:bodyPr/>
          <a:lstStyle/>
          <a:p>
            <a:r>
              <a:rPr lang="pl-PL" dirty="0"/>
              <a:t>Twbh `e</a:t>
            </a:r>
            <a:r>
              <a:rPr lang="en-US" dirty="0"/>
              <a:t>j</a:t>
            </a:r>
            <a:r>
              <a:rPr lang="pl-PL" dirty="0"/>
              <a:t>en nici</a:t>
            </a:r>
            <a:r>
              <a:rPr lang="en-US" dirty="0"/>
              <a:t>]</a:t>
            </a:r>
            <a:r>
              <a:rPr lang="pl-PL" dirty="0"/>
              <a:t> nem nicim </a:t>
            </a:r>
            <a:r>
              <a:rPr lang="fi-FI" dirty="0"/>
              <a:t>nem nirwt `nte `tkoi qen tai rompi ;ai@</a:t>
            </a:r>
          </a:p>
        </p:txBody>
      </p:sp>
    </p:spTree>
    <p:extLst>
      <p:ext uri="{BB962C8B-B14F-4D97-AF65-F5344CB8AC3E}">
        <p14:creationId xmlns:p14="http://schemas.microsoft.com/office/powerpoint/2010/main" val="20944302"/>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D7BFD3-A82F-4FBC-986F-71E7728A8933}"/>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3855675132"/>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3600" dirty="0"/>
          </a:p>
        </p:txBody>
      </p:sp>
      <p:sp>
        <p:nvSpPr>
          <p:cNvPr id="8" name="Text Placeholder 7"/>
          <p:cNvSpPr>
            <a:spLocks noGrp="1"/>
          </p:cNvSpPr>
          <p:nvPr>
            <p:ph type="body" sz="quarter" idx="10"/>
          </p:nvPr>
        </p:nvSpPr>
        <p:spPr>
          <a:xfrm>
            <a:off x="0" y="4345834"/>
            <a:ext cx="9144000" cy="703262"/>
          </a:xfrm>
        </p:spPr>
        <p:txBody>
          <a:bodyPr/>
          <a:lstStyle/>
          <a:p>
            <a:r>
              <a:rPr lang="ar-EG" sz="4000" dirty="0"/>
              <a:t>لتنمو و تكثر إلى أن تكمل بثمرة عظيمة</a:t>
            </a:r>
            <a:endParaRPr lang="en-US" sz="4000" dirty="0"/>
          </a:p>
        </p:txBody>
      </p:sp>
      <p:sp>
        <p:nvSpPr>
          <p:cNvPr id="9" name="Text Placeholder 8"/>
          <p:cNvSpPr>
            <a:spLocks noGrp="1"/>
          </p:cNvSpPr>
          <p:nvPr>
            <p:ph type="body" sz="quarter" idx="11"/>
          </p:nvPr>
        </p:nvSpPr>
        <p:spPr>
          <a:xfrm>
            <a:off x="-67236" y="6154738"/>
            <a:ext cx="9278471" cy="703262"/>
          </a:xfrm>
        </p:spPr>
        <p:txBody>
          <a:bodyPr/>
          <a:lstStyle/>
          <a:p>
            <a:r>
              <a:rPr lang="ar-EG" sz="3000" dirty="0"/>
              <a:t>إنتو آي آي أووه إينتو آشاي شا إنتو جوك إيفول خين أونشتي إن كاربوس </a:t>
            </a:r>
          </a:p>
        </p:txBody>
      </p:sp>
      <p:sp>
        <p:nvSpPr>
          <p:cNvPr id="2" name="Text Placeholder 1">
            <a:extLst>
              <a:ext uri="{FF2B5EF4-FFF2-40B4-BE49-F238E27FC236}">
                <a16:creationId xmlns:a16="http://schemas.microsoft.com/office/drawing/2014/main" id="{8C2CEB75-AB29-4275-B956-5A5512AF5280}"/>
              </a:ext>
            </a:extLst>
          </p:cNvPr>
          <p:cNvSpPr>
            <a:spLocks noGrp="1"/>
          </p:cNvSpPr>
          <p:nvPr>
            <p:ph type="body" sz="quarter" idx="12"/>
          </p:nvPr>
        </p:nvSpPr>
        <p:spPr>
          <a:xfrm>
            <a:off x="0" y="5049096"/>
            <a:ext cx="9144000" cy="1105642"/>
          </a:xfrm>
        </p:spPr>
        <p:txBody>
          <a:bodyPr/>
          <a:lstStyle/>
          <a:p>
            <a:r>
              <a:rPr lang="en-US" dirty="0"/>
              <a:t>`</a:t>
            </a:r>
            <a:r>
              <a:rPr lang="en-US" dirty="0" err="1"/>
              <a:t>ntouaiai</a:t>
            </a:r>
            <a:r>
              <a:rPr lang="en-US" dirty="0"/>
              <a:t> </a:t>
            </a:r>
            <a:r>
              <a:rPr lang="en-US" dirty="0" err="1"/>
              <a:t>ouoh</a:t>
            </a:r>
            <a:r>
              <a:rPr lang="en-US" dirty="0"/>
              <a:t> `</a:t>
            </a:r>
            <a:r>
              <a:rPr lang="en-US" dirty="0" err="1"/>
              <a:t>ntou`asai</a:t>
            </a:r>
            <a:r>
              <a:rPr lang="en-US" dirty="0"/>
              <a:t> </a:t>
            </a:r>
            <a:r>
              <a:rPr lang="it-IT" dirty="0"/>
              <a:t>santoujwk `ebol qen ounis] nkarpoc@</a:t>
            </a:r>
          </a:p>
        </p:txBody>
      </p:sp>
    </p:spTree>
    <p:extLst>
      <p:ext uri="{BB962C8B-B14F-4D97-AF65-F5344CB8AC3E}">
        <p14:creationId xmlns:p14="http://schemas.microsoft.com/office/powerpoint/2010/main" val="4070953055"/>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5400" dirty="0"/>
          </a:p>
        </p:txBody>
      </p:sp>
      <p:sp>
        <p:nvSpPr>
          <p:cNvPr id="8" name="Text Placeholder 7"/>
          <p:cNvSpPr>
            <a:spLocks noGrp="1"/>
          </p:cNvSpPr>
          <p:nvPr>
            <p:ph type="body" sz="quarter" idx="10"/>
          </p:nvPr>
        </p:nvSpPr>
        <p:spPr/>
        <p:txBody>
          <a:bodyPr/>
          <a:lstStyle/>
          <a:p>
            <a:r>
              <a:rPr lang="ar-EG" sz="4400" dirty="0"/>
              <a:t>ويتحنن على جبلته التي صنعتها يداه،</a:t>
            </a:r>
            <a:endParaRPr lang="en-US" sz="4400" dirty="0"/>
          </a:p>
        </p:txBody>
      </p:sp>
      <p:sp>
        <p:nvSpPr>
          <p:cNvPr id="9" name="Text Placeholder 8"/>
          <p:cNvSpPr>
            <a:spLocks noGrp="1"/>
          </p:cNvSpPr>
          <p:nvPr>
            <p:ph type="body" sz="quarter" idx="11"/>
          </p:nvPr>
        </p:nvSpPr>
        <p:spPr>
          <a:xfrm>
            <a:off x="0" y="6185647"/>
            <a:ext cx="9144000" cy="672353"/>
          </a:xfrm>
        </p:spPr>
        <p:txBody>
          <a:bodyPr/>
          <a:lstStyle/>
          <a:p>
            <a:r>
              <a:rPr lang="ar-EG" dirty="0"/>
              <a:t>أووه إنتيف شينهيت خابيف إبلازما إيتانيف جيج ثاميوف:</a:t>
            </a:r>
          </a:p>
        </p:txBody>
      </p:sp>
      <p:sp>
        <p:nvSpPr>
          <p:cNvPr id="2" name="Text Placeholder 1">
            <a:extLst>
              <a:ext uri="{FF2B5EF4-FFF2-40B4-BE49-F238E27FC236}">
                <a16:creationId xmlns:a16="http://schemas.microsoft.com/office/drawing/2014/main" id="{AF4A7169-6E60-4410-93B8-9F7A175E63D3}"/>
              </a:ext>
            </a:extLst>
          </p:cNvPr>
          <p:cNvSpPr>
            <a:spLocks noGrp="1"/>
          </p:cNvSpPr>
          <p:nvPr>
            <p:ph type="body" sz="quarter" idx="12"/>
          </p:nvPr>
        </p:nvSpPr>
        <p:spPr>
          <a:xfrm>
            <a:off x="-1" y="5035649"/>
            <a:ext cx="9144001" cy="1149998"/>
          </a:xfrm>
        </p:spPr>
        <p:txBody>
          <a:bodyPr/>
          <a:lstStyle/>
          <a:p>
            <a:r>
              <a:rPr lang="en-US" sz="4000" dirty="0"/>
              <a:t>`</a:t>
            </a:r>
            <a:r>
              <a:rPr lang="en-US" sz="4000" dirty="0" err="1"/>
              <a:t>ouoh</a:t>
            </a:r>
            <a:r>
              <a:rPr lang="en-US" sz="4000" dirty="0"/>
              <a:t> `</a:t>
            </a:r>
            <a:r>
              <a:rPr lang="en-US" sz="4000" dirty="0" err="1"/>
              <a:t>ntefsenhyt</a:t>
            </a:r>
            <a:r>
              <a:rPr lang="en-US" sz="4000" dirty="0"/>
              <a:t> </a:t>
            </a:r>
            <a:r>
              <a:rPr lang="en-US" sz="4000" dirty="0" err="1"/>
              <a:t>qa</a:t>
            </a:r>
            <a:r>
              <a:rPr lang="en-US" sz="4000" dirty="0"/>
              <a:t> </a:t>
            </a:r>
            <a:r>
              <a:rPr lang="en-US" sz="4000" dirty="0" err="1"/>
              <a:t>pef`placma</a:t>
            </a:r>
            <a:r>
              <a:rPr lang="en-US" sz="4000" dirty="0"/>
              <a:t> `eta </a:t>
            </a:r>
            <a:r>
              <a:rPr lang="en-US" sz="4000" dirty="0" err="1"/>
              <a:t>nefjij</a:t>
            </a:r>
            <a:r>
              <a:rPr lang="en-US" sz="4000" dirty="0"/>
              <a:t> ;</a:t>
            </a:r>
            <a:r>
              <a:rPr lang="en-US" sz="4000" dirty="0" err="1"/>
              <a:t>amiof</a:t>
            </a:r>
            <a:r>
              <a:rPr lang="en-US" sz="4000" dirty="0"/>
              <a:t>@</a:t>
            </a:r>
          </a:p>
        </p:txBody>
      </p:sp>
    </p:spTree>
    <p:extLst>
      <p:ext uri="{BB962C8B-B14F-4D97-AF65-F5344CB8AC3E}">
        <p14:creationId xmlns:p14="http://schemas.microsoft.com/office/powerpoint/2010/main" val="2397301421"/>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40C4A5-EC7A-4EA1-9270-DD9DF2C46C6C}"/>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826197516"/>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E968-2067-4464-9939-49C39043A145}"/>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1373271797"/>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277471"/>
          </a:xfrm>
        </p:spPr>
        <p:txBody>
          <a:bodyPr>
            <a:normAutofit/>
          </a:bodyPr>
          <a:lstStyle/>
          <a:p>
            <a:r>
              <a:rPr lang="ar-EG" sz="2800" dirty="0"/>
              <a:t>اوشية الأهوية والثمار</a:t>
            </a:r>
            <a:endParaRPr lang="en-US" sz="2800" dirty="0"/>
          </a:p>
        </p:txBody>
      </p:sp>
      <p:sp>
        <p:nvSpPr>
          <p:cNvPr id="7" name="Text Placeholder 6"/>
          <p:cNvSpPr>
            <a:spLocks noGrp="1"/>
          </p:cNvSpPr>
          <p:nvPr>
            <p:ph type="body" sz="quarter" idx="10"/>
          </p:nvPr>
        </p:nvSpPr>
        <p:spPr>
          <a:xfrm>
            <a:off x="-67235" y="4351437"/>
            <a:ext cx="9238129" cy="601563"/>
          </a:xfrm>
        </p:spPr>
        <p:txBody>
          <a:bodyPr/>
          <a:lstStyle/>
          <a:p>
            <a:r>
              <a:rPr lang="ar-EG" sz="3400" dirty="0"/>
              <a:t>تفضل يا رب أهوية السماء وثمرات الأرض في هذه السنة باركها.</a:t>
            </a:r>
            <a:endParaRPr lang="en-US" sz="3400" dirty="0"/>
          </a:p>
        </p:txBody>
      </p:sp>
      <p:sp>
        <p:nvSpPr>
          <p:cNvPr id="8" name="Text Placeholder 7"/>
          <p:cNvSpPr>
            <a:spLocks noGrp="1"/>
          </p:cNvSpPr>
          <p:nvPr>
            <p:ph type="body" sz="quarter" idx="11"/>
          </p:nvPr>
        </p:nvSpPr>
        <p:spPr>
          <a:xfrm>
            <a:off x="0" y="5927035"/>
            <a:ext cx="9144000" cy="930966"/>
          </a:xfrm>
        </p:spPr>
        <p:txBody>
          <a:bodyPr>
            <a:normAutofit lnSpcReduction="10000"/>
          </a:bodyPr>
          <a:lstStyle/>
          <a:p>
            <a:r>
              <a:rPr lang="ar-EG" sz="3200" dirty="0"/>
              <a:t>آري كاطاسكين إبشويس ني آإيرإنتي إتفي نيم ني كاربوس إنتي إبكاهي خين تاي رومبي ثاي إزمو إيروؤو.</a:t>
            </a:r>
          </a:p>
        </p:txBody>
      </p:sp>
      <p:sp>
        <p:nvSpPr>
          <p:cNvPr id="2" name="Text Placeholder 1">
            <a:extLst>
              <a:ext uri="{FF2B5EF4-FFF2-40B4-BE49-F238E27FC236}">
                <a16:creationId xmlns:a16="http://schemas.microsoft.com/office/drawing/2014/main" id="{613F700C-C509-4E00-B0C6-2A59AB6BE5BD}"/>
              </a:ext>
            </a:extLst>
          </p:cNvPr>
          <p:cNvSpPr>
            <a:spLocks noGrp="1"/>
          </p:cNvSpPr>
          <p:nvPr>
            <p:ph type="body" sz="quarter" idx="12"/>
          </p:nvPr>
        </p:nvSpPr>
        <p:spPr>
          <a:xfrm>
            <a:off x="0" y="4953000"/>
            <a:ext cx="9144000" cy="974034"/>
          </a:xfrm>
        </p:spPr>
        <p:txBody>
          <a:bodyPr/>
          <a:lstStyle/>
          <a:p>
            <a:r>
              <a:rPr lang="sv-SE" sz="3500" dirty="0"/>
              <a:t>Arikataxioin P=o=c ni``ayr `nte `tve nem nikarpoc `nte `pkahi</a:t>
            </a:r>
            <a:r>
              <a:rPr lang="en-US" sz="3500" dirty="0"/>
              <a:t> </a:t>
            </a:r>
            <a:r>
              <a:rPr lang="en-US" sz="3500" dirty="0" err="1"/>
              <a:t>qen</a:t>
            </a:r>
            <a:r>
              <a:rPr lang="en-US" sz="3500" dirty="0"/>
              <a:t> </a:t>
            </a:r>
            <a:r>
              <a:rPr lang="en-US" sz="3500" dirty="0" err="1"/>
              <a:t>tairompi</a:t>
            </a:r>
            <a:r>
              <a:rPr lang="en-US" sz="3500" dirty="0"/>
              <a:t> ;ai `</a:t>
            </a:r>
            <a:r>
              <a:rPr lang="en-US" sz="3500" dirty="0" err="1"/>
              <a:t>cmou</a:t>
            </a:r>
            <a:r>
              <a:rPr lang="en-US" sz="3500" dirty="0"/>
              <a:t> `</a:t>
            </a:r>
            <a:r>
              <a:rPr lang="en-US" sz="3500" dirty="0" err="1"/>
              <a:t>erwou</a:t>
            </a:r>
            <a:r>
              <a:rPr lang="en-US" sz="3500" dirty="0"/>
              <a:t>.</a:t>
            </a:r>
          </a:p>
        </p:txBody>
      </p:sp>
    </p:spTree>
    <p:extLst>
      <p:ext uri="{BB962C8B-B14F-4D97-AF65-F5344CB8AC3E}">
        <p14:creationId xmlns:p14="http://schemas.microsoft.com/office/powerpoint/2010/main" val="543982348"/>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000" dirty="0"/>
              <a:t>أطلبوا عن أهوية السماء وثمرات الأرض </a:t>
            </a:r>
            <a:endParaRPr lang="en-US" sz="4000" dirty="0"/>
          </a:p>
        </p:txBody>
      </p:sp>
      <p:sp>
        <p:nvSpPr>
          <p:cNvPr id="4" name="Text Placeholder 3"/>
          <p:cNvSpPr>
            <a:spLocks noGrp="1"/>
          </p:cNvSpPr>
          <p:nvPr>
            <p:ph type="body" sz="quarter" idx="11"/>
          </p:nvPr>
        </p:nvSpPr>
        <p:spPr/>
        <p:txBody>
          <a:bodyPr>
            <a:normAutofit/>
          </a:bodyPr>
          <a:lstStyle/>
          <a:p>
            <a:r>
              <a:rPr lang="ar-EG" dirty="0"/>
              <a:t>طبه إيجين ني آإيرإنتي إتفي نيم ني كاربوس إنتي إبكاهي</a:t>
            </a:r>
            <a:endParaRPr lang="en-US" dirty="0"/>
          </a:p>
        </p:txBody>
      </p:sp>
      <p:sp>
        <p:nvSpPr>
          <p:cNvPr id="7" name="Text Placeholder 6">
            <a:extLst>
              <a:ext uri="{FF2B5EF4-FFF2-40B4-BE49-F238E27FC236}">
                <a16:creationId xmlns:a16="http://schemas.microsoft.com/office/drawing/2014/main" id="{338B2319-6007-49EC-905C-FECAFDF39C9C}"/>
              </a:ext>
            </a:extLst>
          </p:cNvPr>
          <p:cNvSpPr>
            <a:spLocks noGrp="1"/>
          </p:cNvSpPr>
          <p:nvPr>
            <p:ph type="body" sz="quarter" idx="12"/>
          </p:nvPr>
        </p:nvSpPr>
        <p:spPr>
          <a:xfrm>
            <a:off x="0" y="5109430"/>
            <a:ext cx="9144000" cy="801757"/>
          </a:xfrm>
        </p:spPr>
        <p:txBody>
          <a:bodyPr/>
          <a:lstStyle/>
          <a:p>
            <a:r>
              <a:rPr lang="en-US" sz="3500" dirty="0" err="1"/>
              <a:t>Twbh</a:t>
            </a:r>
            <a:r>
              <a:rPr lang="en-US" sz="3500" dirty="0"/>
              <a:t> `</a:t>
            </a:r>
            <a:r>
              <a:rPr lang="en-US" sz="3500" dirty="0" err="1"/>
              <a:t>ejen</a:t>
            </a:r>
            <a:r>
              <a:rPr lang="en-US" sz="3500" dirty="0"/>
              <a:t> </a:t>
            </a:r>
            <a:r>
              <a:rPr lang="en-US" sz="3500" dirty="0" err="1"/>
              <a:t>ni`ayr</a:t>
            </a:r>
            <a:r>
              <a:rPr lang="en-US" sz="3500" dirty="0"/>
              <a:t> `</a:t>
            </a:r>
            <a:r>
              <a:rPr lang="en-US" sz="3500" dirty="0" err="1"/>
              <a:t>nte</a:t>
            </a:r>
            <a:r>
              <a:rPr lang="en-US" sz="3500" dirty="0"/>
              <a:t> `</a:t>
            </a:r>
            <a:r>
              <a:rPr lang="en-US" sz="3500" dirty="0" err="1"/>
              <a:t>tfe</a:t>
            </a:r>
            <a:r>
              <a:rPr lang="en-US" sz="3500" dirty="0"/>
              <a:t> </a:t>
            </a:r>
            <a:r>
              <a:rPr lang="en-US" sz="3500" dirty="0" err="1"/>
              <a:t>nem</a:t>
            </a:r>
            <a:r>
              <a:rPr lang="en-US" sz="3500" dirty="0"/>
              <a:t> </a:t>
            </a:r>
            <a:r>
              <a:rPr lang="en-US" sz="3500" dirty="0" err="1"/>
              <a:t>nikarpoc</a:t>
            </a:r>
            <a:r>
              <a:rPr lang="en-US" sz="3500" dirty="0"/>
              <a:t> `</a:t>
            </a:r>
            <a:r>
              <a:rPr lang="en-US" sz="3500" dirty="0" err="1"/>
              <a:t>nte</a:t>
            </a:r>
            <a:r>
              <a:rPr lang="en-US" sz="3500" dirty="0"/>
              <a:t> `</a:t>
            </a:r>
            <a:r>
              <a:rPr lang="en-US" sz="3500" dirty="0" err="1"/>
              <a:t>pkahi</a:t>
            </a:r>
            <a:endParaRPr lang="en-US" sz="3500" dirty="0"/>
          </a:p>
        </p:txBody>
      </p:sp>
    </p:spTree>
    <p:extLst>
      <p:ext uri="{BB962C8B-B14F-4D97-AF65-F5344CB8AC3E}">
        <p14:creationId xmlns:p14="http://schemas.microsoft.com/office/powerpoint/2010/main" val="172027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a:xfrm>
            <a:off x="0" y="4360625"/>
            <a:ext cx="9144000" cy="789655"/>
          </a:xfrm>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sz="4400"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nb-NO" sz="4100" dirty="0"/>
              <a:t>,ere pi`a;lovoroc@ Vilopatyr Merkourioc.</a:t>
            </a:r>
            <a:endParaRPr lang="en-US" sz="4100" dirty="0"/>
          </a:p>
        </p:txBody>
      </p:sp>
      <p:sp>
        <p:nvSpPr>
          <p:cNvPr id="9" name="Title 1">
            <a:hlinkClick r:id="rId3" action="ppaction://hlinksldjump"/>
            <a:extLst>
              <a:ext uri="{FF2B5EF4-FFF2-40B4-BE49-F238E27FC236}">
                <a16:creationId xmlns:a16="http://schemas.microsoft.com/office/drawing/2014/main" id="{CD84062C-54D9-4893-B517-3FB9999C5282}"/>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08131679"/>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4400" dirty="0"/>
          </a:p>
        </p:txBody>
      </p:sp>
      <p:sp>
        <p:nvSpPr>
          <p:cNvPr id="3" name="Text Placeholder 2"/>
          <p:cNvSpPr>
            <a:spLocks noGrp="1"/>
          </p:cNvSpPr>
          <p:nvPr>
            <p:ph type="body" sz="quarter" idx="10"/>
          </p:nvPr>
        </p:nvSpPr>
        <p:spPr>
          <a:xfrm>
            <a:off x="0" y="4352053"/>
            <a:ext cx="9144000" cy="637036"/>
          </a:xfrm>
        </p:spPr>
        <p:txBody>
          <a:bodyPr/>
          <a:lstStyle/>
          <a:p>
            <a:r>
              <a:rPr lang="ar-EG" sz="4000" dirty="0"/>
              <a:t>والشجر والكروم وكل شجرة مثمرة في كل المسكونة،</a:t>
            </a:r>
            <a:endParaRPr lang="en-US" sz="4000" dirty="0"/>
          </a:p>
        </p:txBody>
      </p:sp>
      <p:sp>
        <p:nvSpPr>
          <p:cNvPr id="4" name="Text Placeholder 3"/>
          <p:cNvSpPr>
            <a:spLocks noGrp="1"/>
          </p:cNvSpPr>
          <p:nvPr>
            <p:ph type="body" sz="quarter" idx="11"/>
          </p:nvPr>
        </p:nvSpPr>
        <p:spPr>
          <a:xfrm>
            <a:off x="0" y="5930153"/>
            <a:ext cx="9144000" cy="927847"/>
          </a:xfrm>
        </p:spPr>
        <p:txBody>
          <a:bodyPr anchor="ctr">
            <a:normAutofit fontScale="92500" lnSpcReduction="10000"/>
          </a:bodyPr>
          <a:lstStyle/>
          <a:p>
            <a:r>
              <a:rPr lang="ar-EG" dirty="0"/>
              <a:t>نيم فاي إششين نيم فا ني ما إن ألولي نيم إششين نيفين إنريفتي كاربوس إيتخين تي أى كومبني تيرس: </a:t>
            </a:r>
            <a:endParaRPr lang="en-US" dirty="0"/>
          </a:p>
        </p:txBody>
      </p:sp>
      <p:sp>
        <p:nvSpPr>
          <p:cNvPr id="6" name="Text Placeholder 5">
            <a:extLst>
              <a:ext uri="{FF2B5EF4-FFF2-40B4-BE49-F238E27FC236}">
                <a16:creationId xmlns:a16="http://schemas.microsoft.com/office/drawing/2014/main" id="{2913C4D5-29D7-4609-B253-4093511BFE6D}"/>
              </a:ext>
            </a:extLst>
          </p:cNvPr>
          <p:cNvSpPr>
            <a:spLocks noGrp="1"/>
          </p:cNvSpPr>
          <p:nvPr>
            <p:ph type="body" sz="quarter" idx="12"/>
          </p:nvPr>
        </p:nvSpPr>
        <p:spPr>
          <a:xfrm>
            <a:off x="0" y="4989089"/>
            <a:ext cx="9144000" cy="941064"/>
          </a:xfrm>
        </p:spPr>
        <p:txBody>
          <a:bodyPr/>
          <a:lstStyle/>
          <a:p>
            <a:r>
              <a:rPr lang="pt-BR" dirty="0"/>
              <a:t>nem va ni`ssyn nem va nima`naloli nem `ssyn niben </a:t>
            </a:r>
            <a:r>
              <a:rPr lang="fr-FR" dirty="0"/>
              <a:t>`</a:t>
            </a:r>
            <a:r>
              <a:rPr lang="fr-FR" dirty="0" err="1"/>
              <a:t>nref</a:t>
            </a:r>
            <a:r>
              <a:rPr lang="fr-FR" dirty="0"/>
              <a:t>]</a:t>
            </a:r>
            <a:r>
              <a:rPr lang="fr-FR" dirty="0" err="1"/>
              <a:t>karpoc</a:t>
            </a:r>
            <a:r>
              <a:rPr lang="fr-FR" dirty="0"/>
              <a:t> et </a:t>
            </a:r>
            <a:r>
              <a:rPr lang="fr-FR" dirty="0" err="1"/>
              <a:t>qen</a:t>
            </a:r>
            <a:r>
              <a:rPr lang="fr-FR" dirty="0"/>
              <a:t> ]</a:t>
            </a:r>
            <a:r>
              <a:rPr lang="fr-FR" dirty="0" err="1"/>
              <a:t>oikoumeny</a:t>
            </a:r>
            <a:r>
              <a:rPr lang="fr-FR" dirty="0"/>
              <a:t> </a:t>
            </a:r>
            <a:r>
              <a:rPr lang="fr-FR" dirty="0" err="1"/>
              <a:t>tyrc</a:t>
            </a:r>
            <a:r>
              <a:rPr lang="fr-FR" dirty="0"/>
              <a:t>@</a:t>
            </a:r>
            <a:endParaRPr lang="en-US" dirty="0"/>
          </a:p>
        </p:txBody>
      </p:sp>
    </p:spTree>
    <p:extLst>
      <p:ext uri="{BB962C8B-B14F-4D97-AF65-F5344CB8AC3E}">
        <p14:creationId xmlns:p14="http://schemas.microsoft.com/office/powerpoint/2010/main" val="576978335"/>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EG" sz="4400" dirty="0"/>
              <a:t>لكي يباركها المسيح إلهنا،</a:t>
            </a:r>
            <a:endParaRPr lang="en-US" sz="4400" dirty="0"/>
          </a:p>
        </p:txBody>
      </p:sp>
      <p:sp>
        <p:nvSpPr>
          <p:cNvPr id="4" name="Text Placeholder 3"/>
          <p:cNvSpPr>
            <a:spLocks noGrp="1"/>
          </p:cNvSpPr>
          <p:nvPr>
            <p:ph type="body" sz="quarter" idx="11"/>
          </p:nvPr>
        </p:nvSpPr>
        <p:spPr/>
        <p:txBody>
          <a:bodyPr/>
          <a:lstStyle/>
          <a:p>
            <a:r>
              <a:rPr lang="ar-EG" sz="4000" dirty="0"/>
              <a:t>هينا إنتي بي إخرستوس بين نوتي إزمو إيروؤو</a:t>
            </a:r>
            <a:endParaRPr lang="en-US" sz="4000" dirty="0"/>
          </a:p>
        </p:txBody>
      </p:sp>
      <p:sp>
        <p:nvSpPr>
          <p:cNvPr id="6" name="Text Placeholder 5">
            <a:extLst>
              <a:ext uri="{FF2B5EF4-FFF2-40B4-BE49-F238E27FC236}">
                <a16:creationId xmlns:a16="http://schemas.microsoft.com/office/drawing/2014/main" id="{255BBED8-8E2F-4943-A466-3E937D980B51}"/>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Pennout</a:t>
            </a:r>
            <a:r>
              <a:rPr lang="en-US" sz="4400" dirty="0"/>
              <a:t> `</a:t>
            </a:r>
            <a:r>
              <a:rPr lang="en-US" sz="4400" dirty="0" err="1"/>
              <a:t>cmou</a:t>
            </a:r>
            <a:r>
              <a:rPr lang="en-US" sz="4400" dirty="0"/>
              <a:t> `</a:t>
            </a:r>
            <a:r>
              <a:rPr lang="en-US" sz="4400" dirty="0" err="1"/>
              <a:t>erwou</a:t>
            </a:r>
            <a:r>
              <a:rPr lang="en-US" sz="4400" dirty="0"/>
              <a:t> </a:t>
            </a:r>
          </a:p>
        </p:txBody>
      </p:sp>
    </p:spTree>
    <p:extLst>
      <p:ext uri="{BB962C8B-B14F-4D97-AF65-F5344CB8AC3E}">
        <p14:creationId xmlns:p14="http://schemas.microsoft.com/office/powerpoint/2010/main" val="1461048869"/>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EG" sz="4400" dirty="0"/>
              <a:t>و يكملها سالمة بغير آفة و</a:t>
            </a:r>
            <a:r>
              <a:rPr lang="en-US" sz="4400" dirty="0"/>
              <a:t> </a:t>
            </a:r>
            <a:r>
              <a:rPr lang="ar-EG" sz="4400" dirty="0"/>
              <a:t>يغفر لنا خطايانا.</a:t>
            </a:r>
            <a:endParaRPr lang="en-US" sz="4400" dirty="0"/>
          </a:p>
        </p:txBody>
      </p:sp>
      <p:sp>
        <p:nvSpPr>
          <p:cNvPr id="4" name="Text Placeholder 3"/>
          <p:cNvSpPr>
            <a:spLocks noGrp="1"/>
          </p:cNvSpPr>
          <p:nvPr>
            <p:ph type="body" sz="quarter" idx="11"/>
          </p:nvPr>
        </p:nvSpPr>
        <p:spPr>
          <a:xfrm>
            <a:off x="0" y="5920740"/>
            <a:ext cx="9144000" cy="937261"/>
          </a:xfrm>
        </p:spPr>
        <p:txBody>
          <a:bodyPr/>
          <a:lstStyle/>
          <a:p>
            <a:r>
              <a:rPr lang="ar-EG" sz="3400" dirty="0"/>
              <a:t>إنتيف جوك إيفول خين أو هيريني أتشني إمكاه إنتيف كانين نوفي نان إيفول. </a:t>
            </a:r>
            <a:endParaRPr lang="en-US" sz="3400" dirty="0"/>
          </a:p>
        </p:txBody>
      </p:sp>
      <p:sp>
        <p:nvSpPr>
          <p:cNvPr id="6" name="Text Placeholder 5">
            <a:extLst>
              <a:ext uri="{FF2B5EF4-FFF2-40B4-BE49-F238E27FC236}">
                <a16:creationId xmlns:a16="http://schemas.microsoft.com/office/drawing/2014/main" id="{06FFC963-4BB9-4345-8FB3-72F2DFBC5547}"/>
              </a:ext>
            </a:extLst>
          </p:cNvPr>
          <p:cNvSpPr>
            <a:spLocks noGrp="1"/>
          </p:cNvSpPr>
          <p:nvPr>
            <p:ph type="body" sz="quarter" idx="12"/>
          </p:nvPr>
        </p:nvSpPr>
        <p:spPr>
          <a:xfrm>
            <a:off x="0" y="5035649"/>
            <a:ext cx="9144000" cy="801757"/>
          </a:xfrm>
        </p:spPr>
        <p:txBody>
          <a:bodyPr/>
          <a:lstStyle/>
          <a:p>
            <a:r>
              <a:rPr lang="en-US" dirty="0"/>
              <a:t>`</a:t>
            </a:r>
            <a:r>
              <a:rPr lang="en-US" dirty="0" err="1"/>
              <a:t>ntefjoko</a:t>
            </a:r>
            <a:r>
              <a:rPr lang="en-US" dirty="0"/>
              <a:t> `</a:t>
            </a:r>
            <a:r>
              <a:rPr lang="en-US" dirty="0" err="1"/>
              <a:t>ebol</a:t>
            </a:r>
            <a:r>
              <a:rPr lang="en-US" dirty="0"/>
              <a:t> </a:t>
            </a:r>
            <a:r>
              <a:rPr lang="en-US" dirty="0" err="1"/>
              <a:t>qen</a:t>
            </a:r>
            <a:r>
              <a:rPr lang="en-US" dirty="0"/>
              <a:t> </a:t>
            </a:r>
            <a:r>
              <a:rPr lang="en-US" dirty="0" err="1"/>
              <a:t>ouhiryny</a:t>
            </a:r>
            <a:r>
              <a:rPr lang="en-US" dirty="0"/>
              <a:t> a[ne `</a:t>
            </a:r>
            <a:r>
              <a:rPr lang="en-US" dirty="0" err="1"/>
              <a:t>mkah</a:t>
            </a:r>
            <a:r>
              <a:rPr lang="en-US" dirty="0"/>
              <a:t>@ </a:t>
            </a:r>
            <a:r>
              <a:rPr lang="en-US" sz="3600" dirty="0" err="1"/>
              <a:t>ntef,a</a:t>
            </a:r>
            <a:r>
              <a:rPr lang="en-US" sz="3600" dirty="0"/>
              <a:t> </a:t>
            </a:r>
            <a:r>
              <a:rPr lang="en-US" sz="3600" dirty="0" err="1"/>
              <a:t>nennobi</a:t>
            </a:r>
            <a:r>
              <a:rPr lang="en-US" sz="3600" dirty="0"/>
              <a:t> nan `</a:t>
            </a:r>
            <a:r>
              <a:rPr lang="en-US" sz="3600" dirty="0" err="1"/>
              <a:t>ebol</a:t>
            </a:r>
            <a:r>
              <a:rPr lang="en-US" sz="3600" dirty="0"/>
              <a:t>.</a:t>
            </a:r>
          </a:p>
        </p:txBody>
      </p:sp>
    </p:spTree>
    <p:extLst>
      <p:ext uri="{BB962C8B-B14F-4D97-AF65-F5344CB8AC3E}">
        <p14:creationId xmlns:p14="http://schemas.microsoft.com/office/powerpoint/2010/main" val="925849837"/>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A14D-3E79-4B42-B9B5-1852ABDCB3FC}"/>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40528156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F96-933F-4853-9681-8099DF16A02F}"/>
              </a:ext>
            </a:extLst>
          </p:cNvPr>
          <p:cNvSpPr>
            <a:spLocks noGrp="1"/>
          </p:cNvSpPr>
          <p:nvPr>
            <p:ph type="title"/>
          </p:nvPr>
        </p:nvSpPr>
        <p:spPr>
          <a:xfrm>
            <a:off x="-1425388" y="0"/>
            <a:ext cx="1425388" cy="789655"/>
          </a:xfrm>
        </p:spPr>
        <p:txBody>
          <a:bodyPr/>
          <a:lstStyle/>
          <a:p>
            <a:r>
              <a:rPr lang="ar-EG" dirty="0"/>
              <a:t>الختام</a:t>
            </a:r>
            <a:endParaRPr lang="en-GB" dirty="0"/>
          </a:p>
        </p:txBody>
      </p:sp>
    </p:spTree>
    <p:extLst>
      <p:ext uri="{BB962C8B-B14F-4D97-AF65-F5344CB8AC3E}">
        <p14:creationId xmlns:p14="http://schemas.microsoft.com/office/powerpoint/2010/main" val="42499854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a:xfrm>
            <a:off x="0" y="5114856"/>
            <a:ext cx="9143999" cy="917692"/>
          </a:xfrm>
        </p:spPr>
        <p:txBody>
          <a:bodyPr/>
          <a:lstStyle/>
          <a:p>
            <a:r>
              <a:rPr lang="es-ES" sz="4200" dirty="0"/>
              <a:t>Hiten </a:t>
            </a:r>
            <a:r>
              <a:rPr lang="es-ES" sz="4200" dirty="0" err="1"/>
              <a:t>ni`precbi`a</a:t>
            </a:r>
            <a:r>
              <a:rPr lang="es-ES" sz="4200" dirty="0"/>
              <a:t> `</a:t>
            </a:r>
            <a:r>
              <a:rPr lang="es-ES" sz="4200" dirty="0" err="1"/>
              <a:t>nte</a:t>
            </a:r>
            <a:r>
              <a:rPr lang="es-ES" sz="4200" dirty="0"/>
              <a:t> ];</a:t>
            </a:r>
            <a:r>
              <a:rPr lang="es-ES" sz="4200" dirty="0" err="1"/>
              <a:t>e`otokoc</a:t>
            </a:r>
            <a:r>
              <a:rPr lang="es-ES" sz="4200" dirty="0"/>
              <a:t> =e=;=u </a:t>
            </a:r>
            <a:r>
              <a:rPr lang="es-ES" sz="4200" dirty="0" err="1"/>
              <a:t>Mari`a</a:t>
            </a:r>
            <a:endParaRPr lang="es-ES" sz="4200" dirty="0"/>
          </a:p>
        </p:txBody>
      </p:sp>
    </p:spTree>
    <p:extLst>
      <p:ext uri="{BB962C8B-B14F-4D97-AF65-F5344CB8AC3E}">
        <p14:creationId xmlns:p14="http://schemas.microsoft.com/office/powerpoint/2010/main" val="1661496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P=o=c  `</a:t>
            </a:r>
            <a:r>
              <a:rPr lang="en-US" sz="4000" dirty="0" err="1"/>
              <a:t>ari`hmot</a:t>
            </a:r>
            <a:r>
              <a:rPr lang="en-US" sz="4000" dirty="0"/>
              <a:t> nan@ `</a:t>
            </a:r>
            <a:r>
              <a:rPr lang="en-US" sz="4000" dirty="0" err="1"/>
              <a:t>mpi,w</a:t>
            </a:r>
            <a:r>
              <a:rPr lang="en-US" sz="4000" dirty="0"/>
              <a:t> `</a:t>
            </a:r>
            <a:r>
              <a:rPr lang="en-US" sz="4000" dirty="0" err="1"/>
              <a:t>ebol</a:t>
            </a:r>
            <a:r>
              <a:rPr lang="en-US" sz="4000" dirty="0"/>
              <a:t> `</a:t>
            </a:r>
            <a:r>
              <a:rPr lang="en-US" sz="4000" dirty="0" err="1"/>
              <a:t>nte</a:t>
            </a:r>
            <a:r>
              <a:rPr lang="en-US" sz="4000" dirty="0"/>
              <a:t> </a:t>
            </a:r>
            <a:r>
              <a:rPr lang="en-US" sz="4000" dirty="0" err="1"/>
              <a:t>nennobi</a:t>
            </a:r>
            <a:r>
              <a:rPr lang="en-US" sz="4000" dirty="0"/>
              <a:t>.</a:t>
            </a:r>
          </a:p>
        </p:txBody>
      </p:sp>
    </p:spTree>
    <p:extLst>
      <p:ext uri="{BB962C8B-B14F-4D97-AF65-F5344CB8AC3E}">
        <p14:creationId xmlns:p14="http://schemas.microsoft.com/office/powerpoint/2010/main" val="17984755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a:xfrm>
            <a:off x="0" y="6225988"/>
            <a:ext cx="9143999" cy="615453"/>
          </a:xfrm>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0" y="5114856"/>
            <a:ext cx="9144000" cy="1111132"/>
          </a:xfrm>
        </p:spPr>
        <p:txBody>
          <a:bodyPr/>
          <a:lstStyle/>
          <a:p>
            <a:r>
              <a:rPr lang="pt-BR" sz="4000" dirty="0"/>
              <a:t>E;renhwc `erok@ nem pekiwt `naga;oc@ nem pipneuma e;ouab</a:t>
            </a:r>
          </a:p>
        </p:txBody>
      </p:sp>
    </p:spTree>
    <p:extLst>
      <p:ext uri="{BB962C8B-B14F-4D97-AF65-F5344CB8AC3E}">
        <p14:creationId xmlns:p14="http://schemas.microsoft.com/office/powerpoint/2010/main" val="19047485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7762</TotalTime>
  <Words>31314</Words>
  <Application>Microsoft Office PowerPoint</Application>
  <PresentationFormat>On-screen Show (4:3)</PresentationFormat>
  <Paragraphs>3168</Paragraphs>
  <Slides>953</Slides>
  <Notes>263</Notes>
  <HiddenSlides>809</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953</vt:i4>
      </vt:variant>
    </vt:vector>
  </HeadingPairs>
  <TitlesOfParts>
    <vt:vector size="967" baseType="lpstr">
      <vt:lpstr>Abraam</vt:lpstr>
      <vt:lpstr>Arial</vt:lpstr>
      <vt:lpstr>Athanasius</vt:lpstr>
      <vt:lpstr>Avva_Marcos</vt:lpstr>
      <vt:lpstr>Avva_Shenouda</vt:lpstr>
      <vt:lpstr>Calibri</vt:lpstr>
      <vt:lpstr>Calibri Light</vt:lpstr>
      <vt:lpstr>CS Avva Shenouda</vt:lpstr>
      <vt:lpstr>CS New Athanasius</vt:lpstr>
      <vt:lpstr>Tahoma</vt:lpstr>
      <vt:lpstr>Times New Roman</vt:lpstr>
      <vt:lpstr>Traditional Arabic</vt:lpstr>
      <vt:lpstr>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صلاة الشكر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طوبه هينا الصغيرة</vt:lpstr>
      <vt:lpstr>PowerPoint Presentation</vt:lpstr>
      <vt:lpstr>تكملة في حضور الاسقف</vt:lpstr>
      <vt:lpstr>PowerPoint Presentation</vt:lpstr>
      <vt:lpstr>PowerPoint Presentation</vt:lpstr>
      <vt:lpstr>PowerPoint Presentation</vt:lpstr>
      <vt:lpstr>صفحة لضمان اضافة اسم الاسقف الضيف في المكان الصحيح</vt:lpstr>
      <vt:lpstr>طوبه هينا الكبيرة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صفحة لضمان اضافة اسم الاسقف الضيف في المكان الصحيح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تكملة صلاة الشكر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ارباع الناقوس</vt:lpstr>
      <vt:lpstr>تعالوا فلنسجد، للثالوث القدوس، </vt:lpstr>
      <vt:lpstr>الذى هو الأب و الإبن، و الروح القدس.</vt:lpstr>
      <vt:lpstr>نحن الشعوب، المسيحيين، 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السلام للصليب، الذي صلب عليه ربي، السلام للقبر الذي، وضع فيه جسده.</vt:lpstr>
      <vt:lpstr>الصليب هو سلاحنا، الصليب هو رجاؤنا، </vt:lpstr>
      <vt:lpstr>الصليب هو ثابتنا، فى ضيقاتنا وشدائدنا.</vt:lpstr>
      <vt:lpstr>يسوع المسيح إلهنا، أخذ تلاميذه، وأصعدهم فوق، جبل طابور.</vt:lpstr>
      <vt:lpstr>إيليا وموسى القويان، نظرا ثيابه على طابور، التلاميذ عبروا، في سحابة نيرة. </vt:lpstr>
      <vt:lpstr> السلام لك يا مريم الحمامة الحسنة التي ولدت لنا الله الكلمة</vt:lpstr>
      <vt:lpstr>السلام لك يا مريم، سلامٌ مقدَّسٌ، السلام لك يا مريم، أم القدوس.</vt:lpstr>
      <vt:lpstr>السلام لميخائيل رئيس الملائكة العظيم</vt:lpstr>
      <vt:lpstr>السلام لغبريال، رئيس الملائكة العظيم، </vt:lpstr>
      <vt:lpstr>السلام للذي بشَّر، مريم العذراء.</vt:lpstr>
      <vt:lpstr>السلام لغبريال المبشر المختار</vt:lpstr>
      <vt:lpstr>السلام للشاروبيم، السلام للسارافيم، السلام لجميع، الطغمات السمائية.</vt:lpstr>
      <vt:lpstr>السلام ليوحنا، السابق العظيم، السلام للكاهن، نسيب عمانوئيل.</vt:lpstr>
      <vt:lpstr>السلام لسادتى، الآباء الرسل، السلام لتلاميذ، ربنا يسوع المسيح.</vt:lpstr>
      <vt:lpstr>السلام لأبينا بطرس: ومعلمنا بولس: العمودين العظيمين: مثبتي المؤمنين.</vt:lpstr>
      <vt:lpstr>السلام لك أيها الشهيد، السلام للانجيلى، </vt:lpstr>
      <vt:lpstr>السلام للرسول، مرقس ناظر الإله.</vt:lpstr>
      <vt:lpstr>السلام لإسطفانوس، أول الشهداء، السلام لرئيس الشمامسة، المُبارك.</vt:lpstr>
      <vt:lpstr>السلام لك أيها الشهيد، السلام للشجاع البطل، </vt:lpstr>
      <vt:lpstr>السلام للابس الجهاد، سيدي المـلك جورجيـوس.</vt:lpstr>
      <vt:lpstr>السلام لك أيها الشهيد، السلام للشجاع البطل، </vt:lpstr>
      <vt:lpstr>السلام للابس الجهاد أبا مينا البياضي</vt:lpstr>
      <vt:lpstr>السلام لك أيها الشهيد، السلام للشجاع البطل، </vt:lpstr>
      <vt:lpstr>السلام للابس الجهاد محب الأب مرقوريوس</vt:lpstr>
      <vt:lpstr>الختام</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 فلا تتزعزع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اذكر يا رب أنفس عبيدك الذين رقدوا، </vt:lpstr>
      <vt:lpstr>آبائنا وإخوتنا</vt:lpstr>
      <vt:lpstr>أطلبوا عن آبائنا وأخوتنا الذين رقدوا</vt:lpstr>
      <vt:lpstr>وتنيحوا في الإيمان بالمسيح منذ البدء</vt:lpstr>
      <vt:lpstr>آباءنا القديسين رؤساء الأساقفة وآباءنا الأساقفة</vt:lpstr>
      <vt:lpstr>آبائنا القمامصة وآبائنا القسوس </vt:lpstr>
      <vt:lpstr>وإخوتنا الشمامسة </vt:lpstr>
      <vt:lpstr>آبائنا الرهبان واخوتنا العلمانيين </vt:lpstr>
      <vt:lpstr>وعن نياح كل المسيحيين</vt:lpstr>
      <vt:lpstr>لكي المسيح إلهنا ينيح نفسوهم أجمعين </vt:lpstr>
      <vt:lpstr>في فردوس النعيم </vt:lpstr>
      <vt:lpstr>ونحن أيضاً يصنع معنا رحمة </vt:lpstr>
      <vt:lpstr>ويغفر لنا خطايانا</vt:lpstr>
      <vt:lpstr>يا رب إرحم</vt:lpstr>
      <vt:lpstr>تفضل يا رب نيح نفوسهم جميعاً </vt:lpstr>
      <vt:lpstr>في أحضان آبائنا القديسين </vt:lpstr>
      <vt:lpstr>إبراهيم وإسحق و يعقوب </vt:lpstr>
      <vt:lpstr>علهم في  موضع خضرة </vt:lpstr>
      <vt:lpstr>على ماء الراحة في فردوس النعيم </vt:lpstr>
      <vt:lpstr>الموضع الذي هرب منه</vt:lpstr>
      <vt:lpstr>الحزن والكآبة والتنهد</vt:lpstr>
      <vt:lpstr>في نور قديسيك</vt:lpstr>
      <vt:lpstr>أقم أجسادهم في اليوم الذي رسمته </vt:lpstr>
      <vt:lpstr>كمواعيدك الحقيقية غير الكاذبة</vt:lpstr>
      <vt:lpstr>هب لهم خيرات مواعيدك</vt:lpstr>
      <vt:lpstr>ما لم تره عين ولم تسمع به أذن</vt:lpstr>
      <vt:lpstr>ولم يخطر علي قلب بشر</vt:lpstr>
      <vt:lpstr>ما أعددته يا الله لمحبي اسمك القدوس</vt:lpstr>
      <vt:lpstr>لأنه لا يكون موت لعبيدك بل هو انتقال</vt:lpstr>
      <vt:lpstr>وإن كان لحقهم توان أو تفريط كبشر</vt:lpstr>
      <vt:lpstr>وقد لبسوا جسداً وسكنوا في هذا العالم</vt:lpstr>
      <vt:lpstr>فأنت كصالح و محب البشر</vt:lpstr>
      <vt:lpstr>اللهم إغفر لهم عبيدك</vt:lpstr>
      <vt:lpstr>المسيحيين الأرثوذكسيين الذين في المسكونة كلها،</vt:lpstr>
      <vt:lpstr>من مشارق الشمس إلى مغاربها</vt:lpstr>
      <vt:lpstr>ومن الشمال إلى الجنوب</vt:lpstr>
      <vt:lpstr>كل واحد بإسمه وكل واحدة بإسمها</vt:lpstr>
      <vt:lpstr>يا رب نيحهم و إغفر لهم.</vt:lpstr>
      <vt:lpstr>لأنه ليس أحد طاهراً من دنس ولو كانت حياته يوماً واحداً على الارض</vt:lpstr>
      <vt:lpstr>اما هم يا رب الذين أخذت نفوسهم نيحهم</vt:lpstr>
      <vt:lpstr>وليستحقوا ملكوت السموات</vt:lpstr>
      <vt:lpstr>وأما نحن كلنا فهب لنا كمالاً مسيحياً يرضيك أمامك.</vt:lpstr>
      <vt:lpstr>وأعطهم وإيانا نصيباً وميراثاً مع كافة قديسيك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أذكر يارب مرضى شعبك</vt:lpstr>
      <vt:lpstr>أطلبوا عن آبائنا وإخوتنا المرضى بكل مرض</vt:lpstr>
      <vt:lpstr>إن كان في هذا المسكن أو بكل موضع</vt:lpstr>
      <vt:lpstr>لكي المسيح إلهنا ينعم لنا ولهم </vt:lpstr>
      <vt:lpstr> بالعافية والشفاء و يغفر لنا خطايانا</vt:lpstr>
      <vt:lpstr>يا رب إرحم</vt:lpstr>
      <vt:lpstr>تعهدهم بالمراحم والرأفات إشفهم.</vt:lpstr>
      <vt:lpstr>إنزع عنهم وعنا كل مرض و كل سقم وروح الأمراض أطردها</vt:lpstr>
      <vt:lpstr>والذين أبطأوا مطروحين في الأمراض أقمهم وعزهم. </vt:lpstr>
      <vt:lpstr>والمعذبون من الأرواح النجسة أعتقهم جميعًا.</vt:lpstr>
      <vt:lpstr>الذين في السجون أو المطابق</vt:lpstr>
      <vt:lpstr>أو الذين في النفي أو السبي</vt:lpstr>
      <vt:lpstr>أو المقبوض عليهم في عبودية مرة</vt:lpstr>
      <vt:lpstr>يا رب إعتقهم جميعًا وإرحمهم</vt:lpstr>
      <vt:lpstr>لأنك أنت الذي تحل المربوطين و تقيم الساقطين</vt:lpstr>
      <vt:lpstr>رجاء من ليس له رجاء، و معين من ليس له معين</vt:lpstr>
      <vt:lpstr>عزاء صغيري القلوب ميناء الذين في العاصف</vt:lpstr>
      <vt:lpstr>كل الأنفس المتضايقة أو المقبوض عليها</vt:lpstr>
      <vt:lpstr>عطها يا رب رحمة أعطها راحة</vt:lpstr>
      <vt:lpstr>أعطها برودة أعطها نعمة</vt:lpstr>
      <vt:lpstr>أعطها معونة أعطها خلاصًا</vt:lpstr>
      <vt:lpstr>أعطها غفران خطاياها و آثامها </vt:lpstr>
      <vt:lpstr>ونحن أيضًا يا رب أمراض نفوسنا إشفها</vt:lpstr>
      <vt:lpstr>والتي لأجسادنا عافها</vt:lpstr>
      <vt:lpstr>أيها الطبيب الحقيقي الذي لأنفسنا و أجسادنا</vt:lpstr>
      <vt:lpstr>يا مدبر كل جسد تعهدنا بخلاصك</vt:lpstr>
      <vt:lpstr>يا رب إرحم</vt:lpstr>
      <vt:lpstr>أيها النور الحقيقي : الذي يضئ: لكل إنسانٍ : آتٍ إلى العالم.</vt:lpstr>
      <vt:lpstr>أتيت إلي العالم: بمحبتك للبشر: وكل الخليقة : تهللت بمجيئك.</vt:lpstr>
      <vt:lpstr>خلصت آدم: من الغواية: وعتقت حواء: من طلقات الموت.</vt:lpstr>
      <vt:lpstr>أعطيتنا روح : البنوة : نسبحك ونباركك : مع ملائكتك.</vt:lpstr>
      <vt:lpstr>عندما يدخل: وقت باكر إلينا: أيها المسيح إلهنا: النور الحقيقي.</vt:lpstr>
      <vt:lpstr>فلتشرق فينا: حواس النور: ولا تغطينا: ظلمة الآلام.</vt:lpstr>
      <vt:lpstr>لكي نسبحك: عقلياً مع داود: صارخين نحوك : قائلين.</vt:lpstr>
      <vt:lpstr>سبق أن بلغت: عيناي وقت السحر: لأتلو: جميع أقوالك.</vt:lpstr>
      <vt:lpstr>اسمع صوتنا: كعظيم رحمتك: ونجنا أيها الرب إلهنا: حسب رأفتك.</vt:lpstr>
      <vt:lpstr>يا الله المهتم : صانع الخيرات : مدبر : مختاريه حسناً.</vt:lpstr>
      <vt:lpstr>المدبر القوي، للملتجئين إليه، المتشوق لخلاص، ونجاة كل أحد.</vt:lpstr>
      <vt:lpstr>بصلاحـك : هيأت لنا الليل :</vt:lpstr>
      <vt:lpstr>انعم لنا بهذا اليوم : ونحن بغير خطية.</vt:lpstr>
      <vt:lpstr>لنستحق : أن نرفع أيدينا إليك :</vt:lpstr>
      <vt:lpstr>أمامك بغير غضب : ولا فكر ردئ.</vt:lpstr>
      <vt:lpstr>في هذا السحر : سَهِّل طرقنا</vt:lpstr>
      <vt:lpstr>الداخلية و الخارجية : بسترك المُفرح.</vt:lpstr>
      <vt:lpstr>لننطق بعدلك : كل يوم :</vt:lpstr>
      <vt:lpstr>ونمجد قوتك : مع داود النبي.</vt:lpstr>
      <vt:lpstr>قائلين بسلامك : أيها المسيح مخلصنا :</vt:lpstr>
      <vt:lpstr>رقدنا وقمنا : لأننا توكلنا عليك.</vt:lpstr>
      <vt:lpstr>ماهو الحسن : وما هو الحلو :</vt:lpstr>
      <vt:lpstr>إلا اتفاق : إخوة ساكنين معاً.</vt:lpstr>
      <vt:lpstr>متفقين : بمحبة حقيقية :</vt:lpstr>
      <vt:lpstr>إنجيلية : كمثل الرسل.</vt:lpstr>
      <vt:lpstr>مثل الطيب : علي رأس المسيح :</vt:lpstr>
      <vt:lpstr>النازل علي اللحية : إلي أسفل الرجلين.</vt:lpstr>
      <vt:lpstr>يمسح كل يوم : الشيوخ والصبيان :</vt:lpstr>
      <vt:lpstr>والفتيان : والخدام.</vt:lpstr>
      <vt:lpstr>هؤلاء الذين ألفهم  : الروح القدس معاً :</vt:lpstr>
      <vt:lpstr>مثل قيثارة : مسبحين الله كل حين.</vt:lpstr>
      <vt:lpstr>بمزامير وتسابيح : وترانيم روحية :</vt:lpstr>
      <vt:lpstr>النهار والليل : بقلبٍ لا يفتر.</vt:lpstr>
      <vt:lpstr>أنت يا أم النور : المكرمة والدة الإله :</vt:lpstr>
      <vt:lpstr>حملتِ الكلمة : غير المحوي.</vt:lpstr>
      <vt:lpstr>ومن بعد أن ولدته : بقيتِ عذراء :</vt:lpstr>
      <vt:lpstr>نعظمك : بتسابيح وبركات.</vt:lpstr>
      <vt:lpstr>لأنه بإرادته : ومسرة أبيه :</vt:lpstr>
      <vt:lpstr>والروح القدس : آتي وخلصنا.</vt:lpstr>
      <vt:lpstr>ونحن أيضاً : نطلب أن نفوز برحمة :</vt:lpstr>
      <vt:lpstr>بشفاعاتك : لدي محب البشر.</vt:lpstr>
      <vt:lpstr>البخور المختار : الذي لبتوليتك :</vt:lpstr>
      <vt:lpstr>صعد إلي : كرسي الآب.</vt:lpstr>
      <vt:lpstr>أفضل من بخور : الشاروبيم :</vt:lpstr>
      <vt:lpstr>والسيرافيم : يا مريم العذراء.</vt:lpstr>
      <vt:lpstr>السلام للسماء الجديدة : التي صنعها الآب :</vt:lpstr>
      <vt:lpstr>وجعلها موضع راحة : لابنه الحبيب.</vt:lpstr>
      <vt:lpstr>السلام للكراسي : الملوكي :</vt:lpstr>
      <vt:lpstr>الذي للمحمول : علي الشاروبيــم.</vt:lpstr>
      <vt:lpstr>السلام لشفيعة : نفوسنا :</vt:lpstr>
      <vt:lpstr>أنتِ بالحقيقة : فخر جنسنا.</vt:lpstr>
      <vt:lpstr>اشفعي فينا : يا ممتلئة نعمة :</vt:lpstr>
      <vt:lpstr>لدي مخلصنا : ربنا يسوع المسيح.</vt:lpstr>
      <vt:lpstr>لكي يثبتنا : في الإيمان المستقيم :</vt:lpstr>
      <vt:lpstr>وينعم لنا : بمغفرة خطايانا.</vt:lpstr>
      <vt:lpstr>بشفاعات : والدة الإله القديسة مريم</vt:lpstr>
      <vt:lpstr>: يارب انعم لنا : بمغفرة خطايانا.</vt:lpstr>
      <vt:lpstr>ألوف ألوف : وربوات ربوات :</vt:lpstr>
      <vt:lpstr>رؤساء ملائكة : وملائكة مقدسون.</vt:lpstr>
      <vt:lpstr>وقوف : أمام كرسي</vt:lpstr>
      <vt:lpstr>: ضابط الكل : صارخين قائلين.</vt:lpstr>
      <vt:lpstr>قدوس قدوس : قدوس بالحقيقة :</vt:lpstr>
      <vt:lpstr>والمجد والكرامة : يليقان بالثالوث.</vt:lpstr>
      <vt:lpstr>بشفاعات : جميع صفوف الملائكة</vt:lpstr>
      <vt:lpstr>: يارب انعم لنا : بمغفرة خطايانا.</vt:lpstr>
      <vt:lpstr>آباؤنا الرسل : بشروا في الأمم :</vt:lpstr>
      <vt:lpstr>بإنجيل : يسوع المسيح.</vt:lpstr>
      <vt:lpstr>خرجت أصواتهم : إلي الأرض كلها :</vt:lpstr>
      <vt:lpstr>وبلغ كلامهم : إلي أقطار المسكونة.</vt:lpstr>
      <vt:lpstr>بصلوات : سادتي الآباء الرسل :</vt:lpstr>
      <vt:lpstr>يارب انعم لنا : بمغفرة خطايانا.</vt:lpstr>
      <vt:lpstr>أكاليل غير مضمحلة : جعلها الرب :</vt:lpstr>
      <vt:lpstr>علي جميع صفوف : الشهداء.</vt:lpstr>
      <vt:lpstr>أنقذهم وخلصهم : لأنهم التجأوا اليه :</vt:lpstr>
      <vt:lpstr>وعيدوا معه : في ملكوته.</vt:lpstr>
      <vt:lpstr>بصلوات : جميع صفوف الشهداء :</vt:lpstr>
      <vt:lpstr>يارب انعم لنا : بمغفرة خطايانا.</vt:lpstr>
      <vt:lpstr>قديسوك : يباركونك :</vt:lpstr>
      <vt:lpstr>وينطقون بمجد : ملكوتك.</vt:lpstr>
      <vt:lpstr>ملكوتك يا إلهي : ملكوت أبدي :</vt:lpstr>
      <vt:lpstr>وربوبيتك : إلي كل الأجيال.</vt:lpstr>
      <vt:lpstr>بصلوات : كافة مصاف لابسي الصليب :</vt:lpstr>
      <vt:lpstr>و الأبرار والصديقين : يارب انعم …..</vt:lpstr>
      <vt:lpstr>السلام لإيليا : النبي المتعفف :</vt:lpstr>
      <vt:lpstr>وأليشع : تلميذه المختار.</vt:lpstr>
      <vt:lpstr>المبشر العظيم : في كورة مصر :</vt:lpstr>
      <vt:lpstr> مرقس الرسول : مدبرها الأول.</vt:lpstr>
      <vt:lpstr>أنت هي أم الله : يا مريم العذراء :</vt:lpstr>
      <vt:lpstr>اطلبي منه عنا : أن يرحم جنسنا.</vt:lpstr>
      <vt:lpstr>البطريرك العظيم : أبونا أنبا ساويرس :</vt:lpstr>
      <vt:lpstr>الذي أنارت تعاليمه المقدسة : عقولنا.</vt:lpstr>
      <vt:lpstr>أبونا المعترف : أنبا ديسقوروس :</vt:lpstr>
      <vt:lpstr>حارب عن الإيمان : ضد الهراطقة.</vt:lpstr>
      <vt:lpstr>و كل آبائنا : الذين أرضوا الرب :</vt:lpstr>
      <vt:lpstr>بركتهم المقدسة : تكون لنا حارساً.</vt:lpstr>
      <vt:lpstr>بصلواتهم : انعم لنا يا الله :</vt:lpstr>
      <vt:lpstr>بمغفرة خطايانا : واعطنا سلاماً.</vt:lpstr>
      <vt:lpstr>مراحمك يا إلهي : غير محصاة :</vt:lpstr>
      <vt:lpstr>وكثيرة جداً : هي رأفاتك.</vt:lpstr>
      <vt:lpstr>قطرات المطر : محصاة عندك جميعها :</vt:lpstr>
      <vt:lpstr>ورمل البحر : كائن أمام عينيك.</vt:lpstr>
      <vt:lpstr>فكم بالحري : خطايا نفسي :</vt:lpstr>
      <vt:lpstr>هذه الظاهرة : أمامك ياربي.</vt:lpstr>
      <vt:lpstr>الخطايا التي صنعتها : ياربي لا تذكرها :</vt:lpstr>
      <vt:lpstr> ولا تحسب : آثامي.</vt:lpstr>
      <vt:lpstr>فإن العشار اخترته : والزانية خلصتها :</vt:lpstr>
      <vt:lpstr>واللص اليمين : يا سيدي ذكرته.</vt:lpstr>
      <vt:lpstr>وأنا أيضاً الخاطيء : يا سيدي :</vt:lpstr>
      <vt:lpstr>علمني : أن أصنع توبة.</vt:lpstr>
      <vt:lpstr>لأنك لا تشاء : موت الخاطىء :</vt:lpstr>
      <vt:lpstr>مثل أن يرجع : وتحيا نفسه.</vt:lpstr>
      <vt:lpstr>ردنا يا الله : إلي خلاصك :</vt:lpstr>
      <vt:lpstr>وعاملنا : كصلاحك.</vt:lpstr>
      <vt:lpstr>لأنك أنت : صالح ورحوم :</vt:lpstr>
      <vt:lpstr>فلتدركنا : رأفاتك سريعاً.</vt:lpstr>
      <vt:lpstr>ترأف علينا كلنا : أيها الرب الإله :</vt:lpstr>
      <vt:lpstr>مخلصنا وارحمنا : كعظيم رحمتك.</vt:lpstr>
      <vt:lpstr>هؤلاء أذكرهم : يا سيدنا المسيح :</vt:lpstr>
      <vt:lpstr>كن في وسطنا : صارخاً قائلاً.</vt:lpstr>
      <vt:lpstr>سلامي أنـا : أعطيكـم :</vt:lpstr>
      <vt:lpstr>سلام أبي : أتركه لكم.</vt:lpstr>
      <vt:lpstr>يا ملك السلام : أعطنا سلامك :</vt:lpstr>
      <vt:lpstr>قرر لنا سلامك : واغفر لنا خطايانا.</vt:lpstr>
      <vt:lpstr>فرق أعداء الكنيسة : وحصنها :</vt:lpstr>
      <vt:lpstr>فلا تتزعزع : إلي الأبد.</vt:lpstr>
      <vt:lpstr>عمانوئيل إلهنـا : في وسطنـا الآن :</vt:lpstr>
      <vt:lpstr>بمجد أبيه : والروح القدس.</vt:lpstr>
      <vt:lpstr>ليباركنا كلنا : ويطهر قلوبنا :</vt:lpstr>
      <vt:lpstr>ويشفي أمراض : نفوسنا وأجسدنا.</vt:lpstr>
      <vt:lpstr>نسجد لك أيها المسيح : وأبيك الصالح :</vt:lpstr>
      <vt:lpstr>والروح القدس : لأنك قمت وخلصتنا.</vt:lpstr>
      <vt:lpstr>وأيضاً فلنسأل الله ضابط الكل</vt:lpstr>
      <vt:lpstr>أبا ربنا وإلهنا ومخلصنا</vt:lpstr>
      <vt:lpstr>يسوع المسيح </vt:lpstr>
      <vt:lpstr>نسأل ونطلب من صلاحك يا محب البشر </vt:lpstr>
      <vt:lpstr>أذكر يا رب آباءنا وإخوتنا المسافرين</vt:lpstr>
      <vt:lpstr> أطلبوا عن آبائنا و إخوتنا المسافرين</vt:lpstr>
      <vt:lpstr>و الذين يضمرون السفر في كل موضع</vt:lpstr>
      <vt:lpstr>لكي يسهل طرقهم أجمعين</vt:lpstr>
      <vt:lpstr>إن كان في البحر أو الأنهار</vt:lpstr>
      <vt:lpstr>أو البحيرات أو الطرق المسلوكة أو الجو</vt:lpstr>
      <vt:lpstr>أو المسافرين بكل نوع </vt:lpstr>
      <vt:lpstr>لكي المسيح إلهنا</vt:lpstr>
      <vt:lpstr>يردهم الي مساكنهم سالمين</vt:lpstr>
      <vt:lpstr> و يغفر لنا خطايانا</vt:lpstr>
      <vt:lpstr>يا رب إرحم</vt:lpstr>
      <vt:lpstr>و الذين يضمرون السفر في كل موضع</vt:lpstr>
      <vt:lpstr>سهل طرقهم أجمعين</vt:lpstr>
      <vt:lpstr>إن كان في البحر أو الأنهار</vt:lpstr>
      <vt:lpstr>أو البحيرات أو الجو  أو الطرق المسلوكة</vt:lpstr>
      <vt:lpstr>أو السالكين بكل نوع </vt:lpstr>
      <vt:lpstr>كل أحد بكل موضع ردهم إلى ميناء هادئة،</vt:lpstr>
      <vt:lpstr>ميناء الخلاص</vt:lpstr>
      <vt:lpstr>تفضل إصحبهم في الإقلاع، وإصحبهم في المسير</vt:lpstr>
      <vt:lpstr>ردهم إلى منازلهم بالفرح فرحين وبالعافية معافين</vt:lpstr>
      <vt:lpstr>اشترك في العمل مع عبيدك في كل عمل صالح</vt:lpstr>
      <vt:lpstr>ونحن أيضاً يا رب غربتنا في هذا العمر </vt:lpstr>
      <vt:lpstr>إحفظها بغير مضرة ولا عاصف ولا قلق إلى الانقضاء</vt:lpstr>
      <vt:lpstr>يا رب إرحم</vt:lpstr>
      <vt:lpstr>وأيضاً فلنسأل الله ضابط الكل</vt:lpstr>
      <vt:lpstr>أبا ربنا وإلهنا ومخلصنا</vt:lpstr>
      <vt:lpstr>يسوع المسيح </vt:lpstr>
      <vt:lpstr>نسأل ونطلب من صلاحك يا محب البشر </vt:lpstr>
      <vt:lpstr>أذكر يا رب صعائد وقرابين وشكر الذين يقربون</vt:lpstr>
      <vt:lpstr>كرامة ومجدًا لإسمك القدوس</vt:lpstr>
      <vt:lpstr>اطلبوا عن المهتمين بالصعائد والقرابين</vt:lpstr>
      <vt:lpstr>و البكور والزيت والبخور والستور</vt:lpstr>
      <vt:lpstr>وكتب القراءة وأواني المذبح</vt:lpstr>
      <vt:lpstr>لكي المسيح إلهنا يكافئهم في أورشليم السمائية</vt:lpstr>
      <vt:lpstr> و يغفر لنا خطايانا</vt:lpstr>
      <vt:lpstr>يا رب إرحم</vt:lpstr>
      <vt:lpstr>إقبلها إليك على مذبحك المقدس الناطق السمائي</vt:lpstr>
      <vt:lpstr>رائحة بخور تدخل إلى عظمتك التي في السموات</vt:lpstr>
      <vt:lpstr>بواسطة خدمة ملائكتك ورؤساء ملائكتك المقدسين</vt:lpstr>
      <vt:lpstr>وكما قبلت إليك قرابين هابيل الصديق</vt:lpstr>
      <vt:lpstr>وذبيحة أبينا إبراهيم وفلسي الأرملة</vt:lpstr>
      <vt:lpstr>هكذا أيضا نذور عبيدك إقبلها إليك</vt:lpstr>
      <vt:lpstr>أصحاب الكثير وأصحاب القليل الخفيات والظاهرات</vt:lpstr>
      <vt:lpstr>والذين يريدون أن يقدموا لك وليس لهم</vt:lpstr>
      <vt:lpstr>والذين قدموا لك في هذا اليوم هذه القرابين</vt:lpstr>
      <vt:lpstr>أعطهم الباقيات عوض الفانيات</vt:lpstr>
      <vt:lpstr>السمائيات عوض الأرضيات الأبديات عوض الزمنيات</vt:lpstr>
      <vt:lpstr>بيوتهم ومخازنهم إملأها من كل الخيرات.</vt:lpstr>
      <vt:lpstr>أحطهم يا رب بقوة ملائكتك و رؤساء ملائكتك الأطهار</vt:lpstr>
      <vt:lpstr>و كما ذكروا إسمك القدوس على الأرض</vt:lpstr>
      <vt:lpstr>أذكرهم هم أيضًا يا رب في ملكوتك</vt:lpstr>
      <vt:lpstr>وفي هذا الدهر لا تتركهم عنك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الذوكصولوجيات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الذكصولوجيات - لضمان تشغيل ملف لا تزيل هذه الصفحة</vt:lpstr>
      <vt:lpstr>مقدمة قانون الإيمان</vt:lpstr>
      <vt:lpstr>PowerPoint Presentation</vt:lpstr>
      <vt:lpstr>PowerPoint Presentation</vt:lpstr>
      <vt:lpstr>قانون الايمان</vt:lpstr>
      <vt:lpstr>PowerPoint Presentation</vt:lpstr>
      <vt:lpstr>PowerPoint Presentation</vt:lpstr>
      <vt:lpstr>PowerPoint Presentation</vt:lpstr>
      <vt:lpstr>و ننتظر قيامة الأموات وحياة الدهر الاتي أمين. </vt:lpstr>
      <vt:lpstr>اللهم أرحمنا، قرر لنا رحمة، تراءف علينا</vt:lpstr>
      <vt:lpstr>آمين</vt:lpstr>
      <vt:lpstr>واسمعنا </vt:lpstr>
      <vt:lpstr>آمين</vt:lpstr>
      <vt:lpstr>وباركنا وإحفظنا وأعنا</vt:lpstr>
      <vt:lpstr>آمين</vt:lpstr>
      <vt:lpstr>وإرفع غضبك عنا، و إفتقدنا بخلاصك، و إغفر لنا خطايانا.</vt:lpstr>
      <vt:lpstr>أمين. يارب إرحم. يارب إرحم. يارب إرحم.</vt:lpstr>
      <vt:lpstr>لما وردت مكاتبات السلام، التي لقسطنطين إلي الإسكندرية،</vt:lpstr>
      <vt:lpstr>قائلاً أبواب البرابي، وإفتحوا أبواب الكنائس.</vt:lpstr>
      <vt:lpstr>الاساقفة سمعوا ففرحوا والقساوسة ابتهجوا </vt:lpstr>
      <vt:lpstr>وسبع رتب الكنيسة مجدوا السماء.</vt:lpstr>
      <vt:lpstr>أي لسان جسدي يقدر أن ينطق بعظم سرورك</vt:lpstr>
      <vt:lpstr>أيها الشعب المؤمن في جميع الكنائس.</vt:lpstr>
      <vt:lpstr>عندما سمعوا كتب قسطنطين الملك قائلاً:</vt:lpstr>
      <vt:lpstr>اغلقوا أبواب البراري وافتحوا أبواب الكنائس.</vt:lpstr>
      <vt:lpstr>أغلقوا بيوت الشياطين وافتحوا بيوت الله.</vt:lpstr>
      <vt:lpstr>مغبوط هذا الشعب الذي قيل له هذا الأمر.</vt:lpstr>
      <vt:lpstr>طوباك يا قسطنطين لأنك أحييت الإيمان، </vt:lpstr>
      <vt:lpstr>فلذلك أحياك الله في ملكوت السماوات.</vt:lpstr>
      <vt:lpstr>أطلب من الرب عنا يا سيدي الملك قسطنطين</vt:lpstr>
      <vt:lpstr>وهيلانة الملكة ليغفر لنا خطايانا.</vt:lpstr>
      <vt:lpstr>اشتهت الملكة هيلانة أن تنظر خشبة الصليب المقدس التي صلب السيد عليها. فلم تكل البتة بل كانت تطلبه باشتياقٍ واجتهاد حتي وجدته من أجل أمانتها. كان فرح اليوم في السماء وعلي الأرض من أجل ظهور الصليب المحيي. </vt:lpstr>
      <vt:lpstr>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vt:lpstr>
      <vt:lpstr>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vt:lpstr>
      <vt:lpstr>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vt:lpstr>
      <vt:lpstr> وجميع الشعب معاً صارخين قائلين: مبارك الرب يسوع وصليبه المحيي الذي صلب عليه حتى خلص شعبه. </vt:lpstr>
      <vt:lpstr>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vt:lpstr>
      <vt:lpstr>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vt:lpstr>
      <vt:lpstr>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vt:lpstr>
      <vt:lpstr>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vt:lpstr>
      <vt:lpstr>ومن قبل الصليب عود الصليب المبارك رد إلي رتبته مرة أخري. فنسأل الرب المتحنن ان ينعم لنا بغفران خطايانا. له المجد دائماً آميـن.</vt:lpstr>
      <vt:lpstr>من قِبل صليبِهِ، و قيامته المُقدسة، ردَّ الإنسان، مرة أخري إلى الفردوس.</vt:lpstr>
      <vt:lpstr>أفرحى يا مريم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فهرس التماجيد</vt:lpstr>
      <vt:lpstr>لحن شيري ماريا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مبارك أنت، مع أبيك الصالح، والروح القدس لأنك أتيت وخلصتنا.</vt:lpstr>
      <vt:lpstr>لحن شيرى ثيؤطوكى</vt:lpstr>
      <vt:lpstr>PowerPoint Presentation</vt:lpstr>
      <vt:lpstr>PowerPoint Presentation</vt:lpstr>
      <vt:lpstr>PowerPoint Presentation</vt:lpstr>
      <vt:lpstr>PowerPoint Presentation</vt:lpstr>
      <vt:lpstr>PowerPoint Presentation</vt:lpstr>
      <vt:lpstr>PowerPoint Presentation</vt:lpstr>
      <vt:lpstr>الرب معك قدوس الآب الملك الذي نظر إلى اتضاعنا</vt:lpstr>
      <vt:lpstr>وجنس المجد والروح القدس </vt:lpstr>
      <vt:lpstr>عادل هو الآب معيننا في ضعفنا</vt:lpstr>
      <vt:lpstr>من اجل الحياة السمائية و الروح القدس </vt:lpstr>
      <vt:lpstr>المديح يليق بالآب كنز اتضاعنا</vt:lpstr>
      <vt:lpstr>ويسوع السمائي و الروح القدس</vt:lpstr>
      <vt:lpstr>الرب الاب المتكلم </vt:lpstr>
      <vt:lpstr>بالحق السمائي و الروح القدس</vt:lpstr>
      <vt:lpstr>مكرم هو الآب المتهلل باتضاعنا</vt:lpstr>
      <vt:lpstr>الحق السمائي و الروح القدس </vt:lpstr>
      <vt:lpstr>الآب هو الراعي المتكلم من اجل مذلتنا</vt:lpstr>
      <vt:lpstr>الصليب السمائي و الروح القدس</vt:lpstr>
      <vt:lpstr>مكرم هو الآب المشرق على مذلتنا، بالنور السمائي و الروح القدس.</vt:lpstr>
      <vt:lpstr>الفرح كائن على الدوام بالآب المبتهج بتواضعنا </vt:lpstr>
      <vt:lpstr>والحق السمائي  والروح القدس</vt:lpstr>
      <vt:lpstr>سبع مرات كل يوم : من كل قلبي أبارك اسمك : يارب الكل</vt:lpstr>
      <vt:lpstr>ذكرتُ اسمك : فتعزيتُ يا ملك الدهور : و إله الآلهة</vt:lpstr>
      <vt:lpstr>يسوع المسيح إلهنا : الحقيقي الذي أتى من أجل خلاصنا : متجسدًا</vt:lpstr>
      <vt:lpstr>وتجسد: من الروح القدس: ومن مريم: العروس الطاهرة</vt:lpstr>
      <vt:lpstr>وقلب حزنناً: وكل ضيقنا: إلي فرح قلب: وتهليل كلي.  </vt:lpstr>
      <vt:lpstr>فلنسجد له: ونرتل: لأمه مريم: الحمامة الحسنة</vt:lpstr>
      <vt:lpstr>ونصرخ بصوت: التهليل قائلين: السلام لك يا مريم: أم عمانوئيل</vt:lpstr>
      <vt:lpstr>السلام لك يا مريم : خلاص أبينا أدم: السلام.. : أم الملجأ</vt:lpstr>
      <vt:lpstr>السلام.. : تهليل حواء: السلام.. : فرح الأجيال</vt:lpstr>
      <vt:lpstr>السلام.. : فرح هابيل البار : السلام.. : العذراء الحقيقية</vt:lpstr>
      <vt:lpstr>السلام.. : خلاص نوح : السلام.. : غير الدنسة الهادئة</vt:lpstr>
      <vt:lpstr>السلام.. : نعمة إبراهيم :  السلام.. : الإكليل غير المضمحل</vt:lpstr>
      <vt:lpstr>السلام.. : خلاص إسحق القديس : السلام.. : أم القدوس</vt:lpstr>
      <vt:lpstr>السلام.. : تهليل يعقوب : السلام.. : ربوات مضاعفة </vt:lpstr>
      <vt:lpstr>السلام.. : فخر يهوذا : السلام.. : أم السيد</vt:lpstr>
      <vt:lpstr>السلام.. : كرازة موسى : السلام.. : والدة السيد</vt:lpstr>
      <vt:lpstr>السلام.. : كرامة صموئيل : السلام.. : فخر إسرائيل</vt:lpstr>
      <vt:lpstr>السلام.. : ثبات أيوب البار: السلام.. : الحجر الكريم</vt:lpstr>
      <vt:lpstr>السلام.. : أم الحبيب:  السلام.. : ابنة الملك داود</vt:lpstr>
      <vt:lpstr>السلام.. : صديقة سليمان : السلام.. : رفعة الصديقين</vt:lpstr>
      <vt:lpstr>السلام.. : خلاص إشعياء : السلام.. : شفاء إرميا</vt:lpstr>
      <vt:lpstr>السلام.. : علم حزقيال : السلام.. : نعمة دانيال</vt:lpstr>
      <vt:lpstr>السلام.. : قوة إيليا : السلام.. : نعمة إليشع</vt:lpstr>
      <vt:lpstr>السلام.. : والدة الإله : السلام.. : أم يسوع المسيح </vt:lpstr>
      <vt:lpstr>السلام.. : الحمامة الحسنة : السلام.. : أم ابن الله</vt:lpstr>
      <vt:lpstr>السلام لك يا مريم : التي شهد لها جميع الأنبياء : وقالوا</vt:lpstr>
      <vt:lpstr>هوذا الله الكلمة : الذي تجسد منكِ بوحدانية : لا ينطق بمثلها</vt:lpstr>
      <vt:lpstr>مرتفعة أنتِ : بالحقيقة أكثر من عصا هارون : أيتها الممتلئة نعمة</vt:lpstr>
      <vt:lpstr>ماهى العصا : إلا مريم لأنها مثال : بتوليتها</vt:lpstr>
      <vt:lpstr>حبلت وولدت : بغير مباضعة : ابن العلي : الكلمة الذاتي</vt:lpstr>
      <vt:lpstr>بصلواتها : وشفاعاتها افتح لنا يا رب : باب الكنيسة</vt:lpstr>
      <vt:lpstr>أسألك: يا والدة الإله: اجعلي أبواب الكنائس: مفتوحة للمؤمنين</vt:lpstr>
      <vt:lpstr>فلنسألها : أن تتطلب عنا عند حبيبها : ليغفر لنا</vt:lpstr>
      <vt:lpstr>دعيتِ : يا مريم العذراء : الزهرة المقدسة : التي للبخور.</vt:lpstr>
      <vt:lpstr>التي طلعت : وأزهرت : من أصل رؤساء : الآباء والأنبياء.</vt:lpstr>
      <vt:lpstr>مثل عصا : هارون الكاهن : أزهرت : وأوسقت ثمرًا.</vt:lpstr>
      <vt:lpstr>لأنك ولدت الكلمة: بغير زرع بشر: وبتوليتك: بغير فساد.</vt:lpstr>
      <vt:lpstr>فلهذا نمجدكِ : يا والدة الإله : اسألي ابنك : ليغفر لنا.</vt:lpstr>
      <vt:lpstr>الفرح لك يا والدة الالة مريم أم يسوع المسيح</vt:lpstr>
      <vt:lpstr>الفرح لك يا ابنة صهيون ونتهلل بك يا أم الملوك</vt:lpstr>
      <vt:lpstr>الفرح لك يا والدة الالة مريم أم يسوع المسيح</vt:lpstr>
      <vt:lpstr>ابتهجوا بالله معيننا هللوا لإله يعقوب</vt:lpstr>
      <vt:lpstr>الفرح لك يا والدة الالة مريم أم يسوع المسيح</vt:lpstr>
      <vt:lpstr>فيتهلل يعقوب ويفرح إسرائيل</vt:lpstr>
      <vt:lpstr>الفرح لك يا والدة الالة مريم أم يسوع المسيح</vt:lpstr>
      <vt:lpstr>نتهلل إلى الأبد نعم ونترجى </vt:lpstr>
      <vt:lpstr>الفرح لك يا والدة الالة مريم أم يسوع المسيح</vt:lpstr>
      <vt:lpstr>تهللى أيتها الكرمة الدسمة المثمرة</vt:lpstr>
      <vt:lpstr>الفرح لك يا والدة الالة مريم أم يسوع المسيح</vt:lpstr>
      <vt:lpstr>قلبي يفرح من أجل لساني بتهليل</vt:lpstr>
      <vt:lpstr>الفرح لك يا والدة الالة مريم أم يسوع المسيح</vt:lpstr>
      <vt:lpstr>الندى والمطر مدلاة على اسمك</vt:lpstr>
      <vt:lpstr>الفرح لك يا والدة الالة مريم أم يسوع المسيح</vt:lpstr>
      <vt:lpstr>تعالوا يا جميع الشعوب لننظر الي رئيس الملائكة قائلين:</vt:lpstr>
      <vt:lpstr>السلام لمريم المملؤة نعمة : الرب معك.</vt:lpstr>
      <vt:lpstr>تعالوا يا جميع الشعوب لننظر الي رئيس الملائكة قائلين :</vt:lpstr>
      <vt:lpstr>السلام لمريم المملؤة نعمة : الرب معك  . </vt:lpstr>
      <vt:lpstr>السلام لوالدة الإله : القصر المزين بكلمة الآب :</vt:lpstr>
      <vt:lpstr>السلام لمريم المملؤة نعمة : الرب معك.</vt:lpstr>
      <vt:lpstr>السلام لوالدة الإله : القصر المزين بكلمة الآب :</vt:lpstr>
      <vt:lpstr>السلام للعروس : السلام للحكيمة المملؤة نعمة : الرب معك</vt:lpstr>
      <vt:lpstr>السلام لك يا والدة الإله : يا من الروح حل عليك :</vt:lpstr>
      <vt:lpstr>وملأك من النعمة يا أم الختن : الله مجدك : والكلمة تجسد وولد منك :</vt:lpstr>
      <vt:lpstr>لأن ملائكة السماء تكرمك دائما في المبشرين الفرح لجميع الشعوب. </vt:lpstr>
      <vt:lpstr>رؤساء الملائكة يهتفون مع صفوف الملائكة قائلين:</vt:lpstr>
      <vt:lpstr>افرحي يا مريم يا ممتلئة نعمة : الرب معك  </vt:lpstr>
      <vt:lpstr>السلام لوالدة الإله : السلام للقديسة البتول : السلام لأم مخلصنا</vt:lpstr>
      <vt:lpstr>افرحي يا مريم يا من ولدت الله الكلمة :</vt:lpstr>
      <vt:lpstr>افرحي ايتها العذراء الطاهرة : افرحي يا أم المسيح  </vt:lpstr>
      <vt:lpstr>السلام للسماء : السلام للعفيفة : السلام لأم المسيح : </vt:lpstr>
      <vt:lpstr>السلام للعروس : السلام للحكيمة : إفرحي يا أم نور العالم</vt:lpstr>
      <vt:lpstr>السلام للتي بشرها رئيس الملائكة.</vt:lpstr>
      <vt:lpstr>افرحي يا كرامة : منظر صفوف الملائكة : افرحي يا مريم </vt:lpstr>
      <vt:lpstr>يا مملؤة نعمة الرب معك.</vt:lpstr>
      <vt:lpstr>مبارك ميلادك ومبارك هو ثمرتك : يفرح قلبك : </vt:lpstr>
      <vt:lpstr>السلام لمريم المملؤة نعمة الرب معك  . </vt:lpstr>
      <vt:lpstr>مباركة انت في النساء : ومبارك هو ثمرتك </vt:lpstr>
      <vt:lpstr>المفرح قلبك يا مريم : المملؤة نعمة الرب معك. </vt:lpstr>
      <vt:lpstr>كثيرة هي عجائبك  وغالي هو مجدك</vt:lpstr>
      <vt:lpstr>يا فخر جميع العذاري: مريم الحمامة الحسنة. </vt:lpstr>
      <vt:lpstr> الرب ربنا ما أعجب اسمك علي الأرض كلها.</vt:lpstr>
      <vt:lpstr>كثيرة هي عجائبك  وغالي هو مجدك</vt:lpstr>
      <vt:lpstr>يا فخر جميع العذاري: مريم الحمامة الحسنة. </vt:lpstr>
      <vt:lpstr>مجدا مع إكرام لأمك الإكليل العالي</vt:lpstr>
      <vt:lpstr>كثيرة هي عجائبك  وغالي هو مجدك</vt:lpstr>
      <vt:lpstr>يا فخر جميع العذاري: مريم الحمامة الحسنة. </vt:lpstr>
      <vt:lpstr>عالية هي عجائبك جميعا وفرحك وبهجتك</vt:lpstr>
      <vt:lpstr>كثيرة هي عجائبك  وغالي هو مجدك</vt:lpstr>
      <vt:lpstr>يا فخر جميع العذاري: مريم الحمامة الحسنة. </vt:lpstr>
      <vt:lpstr>عالية هي عجائبك كلها ممجدة هي جميع عظائمك</vt:lpstr>
      <vt:lpstr>هذه هي صورة والدة الإله مريم أم ابن الله</vt:lpstr>
      <vt:lpstr>عمود النور هي مريم العذراء</vt:lpstr>
      <vt:lpstr>هذه هي صورة والدة الإله مريم أم ابن الله</vt:lpstr>
      <vt:lpstr>صابرة هذه العذراء وحسنة هي بتوليتها.</vt:lpstr>
      <vt:lpstr>هذه هي صورة والدة الإله مريم أم ابن الله</vt:lpstr>
      <vt:lpstr>من أجل هذا مخلصنا رفعها الي ملكوته</vt:lpstr>
      <vt:lpstr>هذه هي صورة والدة الإله مريم أم ابن الله</vt:lpstr>
      <vt:lpstr>وأعطاها الخيرات التي لم تراها عين</vt:lpstr>
      <vt:lpstr>هذه هي صورة والدة الإله مريم أم ابن الله</vt:lpstr>
      <vt:lpstr>انت هي البرج العالي كقول الحكيم</vt:lpstr>
      <vt:lpstr>هذه هي صورة والدة الإله مريم أم ابن الله</vt:lpstr>
      <vt:lpstr>انت هي خلاص آدم وبنيه معه</vt:lpstr>
      <vt:lpstr>هذه هي صورة والدة الإله مريم أم ابن الله</vt:lpstr>
      <vt:lpstr>أنت هي بالحقيقة العروس النقية</vt:lpstr>
      <vt:lpstr>هذه هي صورة والدة الإله مريم أم ابن الله</vt:lpstr>
      <vt:lpstr>مريم فرح الملائكة مريم فخر الرسل.</vt:lpstr>
      <vt:lpstr>هذه هي صورة والدة الإله مريم أم ابن الله</vt:lpstr>
      <vt:lpstr>اطاي بارثينوس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يوجد لنا رجاء في القديسة مريم</vt:lpstr>
      <vt:lpstr>أن الله يرحمنا بشفاعتها</vt:lpstr>
      <vt:lpstr>كل هدوء في العالم</vt:lpstr>
      <vt:lpstr>من قبل صلاة</vt:lpstr>
      <vt:lpstr>والدة الإله القديسة الطاهرة مريم العذراء</vt:lpstr>
      <vt:lpstr>اشفعي فينا يا سيدتنا كلنا السيدة العذراء والدة الأله </vt:lpstr>
      <vt:lpstr>مريم ام مخلصنا ليغفر لنا خطايانا </vt:lpstr>
      <vt:lpstr>ابؤرو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بسم الآب والابن</vt:lpstr>
      <vt:lpstr> والروح القدس الثالوث المقدس المساوي</vt:lpstr>
      <vt:lpstr>مستحقة مستحقة مستحقة : يا مريم العذراء </vt:lpstr>
      <vt:lpstr>فلنجتمع نحنُ الشعبَ المحبَ للإله يسوع المسيح لنُكرِّم ( .  .  . ) . مُستحقة مُستحقة مُستحقة هي العذراء القديسة مريم. </vt:lpstr>
      <vt:lpstr>إكليلُ ذهب : وإكليل فضة : وإكليل من حجر كريم علي رأس القديسة العذراء مريم . والقديس العظيم(.....) مُستحقة مُستحقة مُستحقة هي العذراء القديسة مريم.</vt:lpstr>
      <vt:lpstr>PowerPoint Presentation</vt:lpstr>
      <vt:lpstr>وسلام الله يكون معكم يا شعبَ المسيح باجمعكم و بصوتةِ الفرح</vt:lpstr>
      <vt:lpstr>يسمعكم القائل ادخلوا الى فرح الفردوس بصلاة مريم العذراء والقديس العظيم (....) مُستحقة مُستحقة مُستحقة هي العذراء القديسة مريم.</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vt:lpstr>
      <vt:lpstr>أما أنتم فطوبي لأعينكم لأنها تبصر،</vt:lpstr>
      <vt:lpstr>ولآذانكم لأنها تسمع</vt:lpstr>
      <vt:lpstr>فلنستحق أن نسمع ونعمل بأناجيلك المقدسة بطلبات قديسيك.</vt:lpstr>
      <vt:lpstr>صلوا من أجل الإنجيل المقدس </vt:lpstr>
      <vt:lpstr>يا رب إرحم</vt:lpstr>
      <vt:lpstr>أذكر أيضاً يا سيدنا </vt:lpstr>
      <vt:lpstr>كل الذين أمرونا أن نذكرهم 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و خلاصنا كلنا، و رجاؤنا كلنا، </vt:lpstr>
      <vt:lpstr>وشفاؤنا كلنا وقيامتنا كلنا.</vt:lpstr>
      <vt:lpstr>فليروىِ حرثَهَا، و لتكثر أثمارها و تفرح بقطراتها فتنبت.</vt:lpstr>
      <vt:lpstr>تبارك إكليل السنة بصلاحك، وبقاعك يمتلئ من الدسم.</vt:lpstr>
      <vt:lpstr>هلليلويا، هلليلويا، بارك إكليل هذه السنة، بصلاحك يا رب،</vt:lpstr>
      <vt:lpstr>الأنهار والينابيع، والزروع والأثمار. هلليلويا هلليلويا.</vt:lpstr>
      <vt:lpstr>لك ينبغي التسبيح يا الله في صهيون. و لم توفي النذور في أورشليم،</vt:lpstr>
      <vt:lpstr>استمع يا الله صلواتي، لأنه إليك يأتي بشرٍ. هلليلويا</vt:lpstr>
      <vt:lpstr>هلليلويا هلليلويا، يسوع المسيح ابن الله، الذى صلب على الصليب، </vt:lpstr>
      <vt:lpstr>اسحق الشيطان تحت أرجلنا، هلليلويا هلليلويا</vt:lpstr>
      <vt:lpstr>هلليلويا(2)، يسوع المسيح إبن الله، دخل اورشليم، هلليلويا(2).</vt:lpstr>
      <vt:lpstr>أعمال مجيدة قد قيلت لأجلك : يا مدينة الله: </vt:lpstr>
      <vt:lpstr>و هو العلى الذى أسسها إلى الأبد :</vt:lpstr>
      <vt:lpstr>لأن سكنى الفرحين جميعهم فيك : هليلويا . </vt:lpstr>
      <vt:lpstr>أسمعي يا أبنتي وانظري </vt:lpstr>
      <vt:lpstr>و أميلي سمعك وأنسي شعبُك وبيت أبيكِ</vt:lpstr>
      <vt:lpstr>فأن الملك أختار حسنك، لأنه هو ربُكِ. الليلويا.</vt:lpstr>
      <vt:lpstr>فليرفعوه في كنيسة شعبِهِ، </vt:lpstr>
      <vt:lpstr>وليباركوه علي منابر الشيوخ</vt:lpstr>
      <vt:lpstr>لأنه جعل أبوة مثل الخراف.</vt:lpstr>
      <vt:lpstr>يُبصِرُ المستقيمون و يفرحون</vt:lpstr>
      <vt:lpstr>أقسم الرب و لن يندم</vt:lpstr>
      <vt:lpstr>أنك أنت هو الكاهن إلى الأبد على طقس ملشى صادَق</vt:lpstr>
      <vt:lpstr>الرب عن يمينك يا أبانا القديس البطريرك</vt:lpstr>
      <vt:lpstr>البابا أنبا (تواضروس الثاني) </vt:lpstr>
      <vt:lpstr>و أبينا  المطران أنبا (دانيال)</vt:lpstr>
      <vt:lpstr>الرب يحفظ حياتكما</vt:lpstr>
      <vt:lpstr>قفوا بخوف الله لسماع الإنجيل المقدس</vt:lpstr>
      <vt:lpstr>مبارك الآتي باسم رب القوات</vt:lpstr>
      <vt:lpstr>يا رب بارك الفصل من الإنجيل المقدس من (…)</vt:lpstr>
      <vt:lpstr>المجد لك يا رب</vt:lpstr>
      <vt:lpstr>قفوا بمخافة الله وانصتوا لسماع الانجيل المقدس. فصل من بشارة الانجيل لمعلمنا (…) البشير التلميذ الطاهر بركاته على جميعنا.</vt:lpstr>
      <vt:lpstr>قفوا بخوف الله لنسمع الانجيل المقدس من فم أبينا المُكرَّم البار ، المثلث الطوبى ، أبينا المُكرَّم المطران أنبا ( ... ) </vt:lpstr>
      <vt:lpstr>مطران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 ومخلصنا وملكنا كلنا</vt:lpstr>
      <vt:lpstr>يسوع المسيح، إبن الله الحي الذي له المجد إلى الأبد.</vt:lpstr>
      <vt:lpstr>المجد لإلهنا</vt:lpstr>
      <vt:lpstr>المجد لك يا رب.</vt:lpstr>
      <vt:lpstr>من مزامير و ابينا داود النبي بركاته على جميعنا</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المطران أنبا (...) الرب يحفظ حياتكما</vt:lpstr>
      <vt:lpstr>مبارك الآتي باسم الرب ربنا وإلهنا ومخلصنا وملكنا كلنا يسوع المسيح ابن الله الحي الذى له المجد الدائم إلى الأبد أمين</vt:lpstr>
      <vt:lpstr>و المجد لله دائما</vt:lpstr>
      <vt:lpstr>لأنها مكرمة جداً، علامة صليب، يسوع المسيح الملك، إلهنا الحقيقي.</vt:lpstr>
      <vt:lpstr>من قِبل صليبِهِ، و قيامته المُقدسة، ردَّ الإنسان، مرة أخري إلى الفردوس.</vt:lpstr>
      <vt:lpstr>اطلبا من الرب عنا، ياسيدى الملك قسطنطين، وهيلانه الملكة، ليغفر لنا خطايانا.</vt:lpstr>
      <vt:lpstr>السلام للعازر الذي اقامه، بعد أربعة أيام،</vt:lpstr>
      <vt:lpstr>أقم قلبي يا ربي يسوع، لقد قتلت الشر.</vt:lpstr>
      <vt:lpstr>فقال زكا لربه، نصف الاموال، اعطيها يا سيدي، للمساكين بحرص.</vt:lpstr>
      <vt:lpstr>اجاب الرب، إله القوات، </vt:lpstr>
      <vt:lpstr>هوذا الخلاص قد وجب لك اليوم، لأنك انت ايضاً ابن إبراهيم.</vt:lpstr>
      <vt:lpstr>هلليلويا (4) : يسوع المسيح ابن الله تجلي علي جبل تابور.</vt:lpstr>
      <vt:lpstr>هذا الذي ينبغي له المجد، مع أبيه الصالح، والروح القدس، من الآن وإلي الأبد.</vt:lpstr>
      <vt:lpstr>فلنسجد لمخلصنا محب البشر الصالح </vt:lpstr>
      <vt:lpstr>لانه تراءف علينا اتى وخلصنا.</vt:lpstr>
      <vt:lpstr>نعطيكِ السلام، مع غبريال الملاك</vt:lpstr>
      <vt:lpstr>"السلام لكِ يا ممتلئة نعمة، الرب معكِ."</vt:lpstr>
      <vt:lpstr>نرفعكِ باستحقاق، مع أليصابات نسيبتكِ، </vt:lpstr>
      <vt:lpstr>"مباركة أنتِ في النساء، ومباركة هي ثمرة بطنِك."</vt:lpstr>
      <vt:lpstr>من أجل هذا نمجدكِ، كوالدة الإله كل حين، </vt:lpstr>
      <vt:lpstr>إسألي الرب عنا، ليغفر لنا خطايانا.</vt:lpstr>
      <vt:lpstr>نساء كثيرات نلن كرامات، تعاليت أنت أكثر من جميعهن</vt:lpstr>
      <vt:lpstr>لأنك أنت فخر العذارى يا مريم والدة الإله</vt:lpstr>
      <vt:lpstr>كل ملوك الارض، يسيرون في نورك، والأمم في ضيائك، يا مريم أم الله.</vt:lpstr>
      <vt:lpstr>اشفعي فينا يا سيدتنا كلنا السيدة العذراء والدة الأله </vt:lpstr>
      <vt:lpstr>مريم ام مخلصنا ليغفر لنا خطايانا </vt:lpstr>
      <vt:lpstr>صوم الرسل</vt:lpstr>
      <vt:lpstr>PowerPoint Presentation</vt:lpstr>
      <vt:lpstr>لأنه مبارك الاب والأبن و الروح القدس</vt:lpstr>
      <vt:lpstr>الثالوث الكامل نسجد له ونمجده </vt:lpstr>
      <vt:lpstr>اوشية السلام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الآباء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أوشية الموضع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أصعدها كمقدارها كنعمتك </vt:lpstr>
      <vt:lpstr>فرح وجه الأرض ليرو حرثها ولتكثر اثمارها </vt:lpstr>
      <vt:lpstr>أعدها للزرع والحصاد </vt:lpstr>
      <vt:lpstr>ودبر حياتنا كما يليق</vt:lpstr>
      <vt:lpstr>بارك أكليل السنة بصلاحك </vt:lpstr>
      <vt:lpstr>من أجل فقراء شعبك من أجل الأرملة واليتيم والغريب والضيف</vt:lpstr>
      <vt:lpstr>ومن أجلنا كلنا نحن الذين نرجوك ونطلب إسمك القدوس</vt:lpstr>
      <vt:lpstr>لأن أعين الكل تترجاك</vt:lpstr>
      <vt:lpstr>لأنك انت الذي تعطيهم طعامهم في حين حسن</vt:lpstr>
      <vt:lpstr>إصنع معنا حسب صلاحك</vt:lpstr>
      <vt:lpstr>يا معطياً طعاماً لكل جسد</vt:lpstr>
      <vt:lpstr>إملأ قلوبنا فرحاً و نعيماً </vt:lpstr>
      <vt:lpstr>لكي نحن أيضاً إذ يكون لنا الكفاف في كل شيء كل حين </vt:lpstr>
      <vt:lpstr>نزداد في كل عمل صالح</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اجعلنا مستحقين أن نقول بشكر : أبانا الذى فى السموات ...</vt:lpstr>
      <vt:lpstr>بالمسيح يسوع ربنا </vt:lpstr>
      <vt:lpstr>أحنوا رؤوسكم للرب</vt:lpstr>
      <vt:lpstr>أمامك يا رب</vt:lpstr>
      <vt:lpstr>ننصت بخوف الله آمين</vt:lpstr>
      <vt:lpstr>السلام لجميعكم</vt:lpstr>
      <vt:lpstr>ولروحك أيضاً</vt:lpstr>
      <vt:lpstr>آمين الليلويا المجد للآب والابن والروح القدس. </vt:lpstr>
      <vt:lpstr>الآن وكل اوان والى دهر الدهور. آمين.</vt:lpstr>
      <vt:lpstr>نصرخ قائلين ياربنا يسوع المسيح.</vt:lpstr>
      <vt:lpstr>المياة</vt:lpstr>
      <vt:lpstr>الزروع</vt:lpstr>
      <vt:lpstr>الاهوية</vt:lpstr>
      <vt:lpstr>النيروز</vt:lpstr>
      <vt:lpstr>الصليب</vt:lpstr>
      <vt:lpstr>صوم الميلاد</vt:lpstr>
      <vt:lpstr>الميلاد</vt:lpstr>
      <vt:lpstr>الختان</vt:lpstr>
      <vt:lpstr>الغطاس</vt:lpstr>
      <vt:lpstr>عرس قانا الجليل</vt:lpstr>
      <vt:lpstr>الصوم الكبير</vt:lpstr>
      <vt:lpstr>دخول المسيح الهيكل</vt:lpstr>
      <vt:lpstr>البشارة</vt:lpstr>
      <vt:lpstr>القيامة</vt:lpstr>
      <vt:lpstr>الصعود</vt:lpstr>
      <vt:lpstr>العنصرة</vt:lpstr>
      <vt:lpstr>دخول المسيح ارض مصر</vt:lpstr>
      <vt:lpstr>التجلي</vt:lpstr>
      <vt:lpstr>خلصنا وإرحمنا. </vt:lpstr>
      <vt:lpstr>نلت نعمة موسي، وكهنوت ملكي صاداق،</vt:lpstr>
      <vt:lpstr>وشيخوخة يعقوب، وطول عمر متوشالح، </vt:lpstr>
      <vt:lpstr>والفهم المختار لداود، وحكمة سليمان، </vt:lpstr>
      <vt:lpstr>والروح المعزي الذي حل علي الرسل. </vt:lpstr>
      <vt:lpstr>الرب يحفظ حياة وقيام، أبينا المكرم رئيس الكهنة البابا أنبا (...). </vt:lpstr>
      <vt:lpstr>وأبينا المطران/الأسقف أنبا (....)</vt:lpstr>
      <vt:lpstr>إله السماء يثبته على كرسيه سنين كثيرة وأزمنة سلامية. </vt:lpstr>
      <vt:lpstr>و يخضع جميع اعدائهم تحت اقدامهم سريعاً.</vt:lpstr>
      <vt:lpstr>أطلب من الرب عنا، ليغفر لنا خطايانا بسلام كعظيم رحمته. </vt:lpstr>
      <vt:lpstr>يا رب إرحم، يا رب إرحم، يا رب بارك آمين.</vt:lpstr>
      <vt:lpstr>باركوا عليّ، باركوا عليّ، ها مطانية، إغفروا لي، قُل البركة.</vt:lpstr>
      <vt:lpstr>أيها المسيح إلهنا</vt:lpstr>
      <vt:lpstr>أمين يكون</vt:lpstr>
      <vt:lpstr>أبانا الذى فى السموات.......</vt:lpstr>
      <vt:lpstr>اوشية المياة</vt:lpstr>
      <vt:lpstr>PowerPoint Presentation</vt:lpstr>
      <vt:lpstr>PowerPoint Presentation</vt:lpstr>
      <vt:lpstr>PowerPoint Presentation</vt:lpstr>
      <vt:lpstr>PowerPoint Presentation</vt:lpstr>
      <vt:lpstr>PowerPoint Presentation</vt:lpstr>
      <vt:lpstr>PowerPoint Presentation</vt:lpstr>
      <vt:lpstr>أوشية الزروع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الأهوية والثمار</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232</cp:revision>
  <dcterms:created xsi:type="dcterms:W3CDTF">2024-09-25T16:39:59Z</dcterms:created>
  <dcterms:modified xsi:type="dcterms:W3CDTF">2025-05-12T11:02:13Z</dcterms:modified>
</cp:coreProperties>
</file>