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2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3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5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theme/theme6.xml" ContentType="application/vnd.openxmlformats-officedocument.them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theme/theme7.xml" ContentType="application/vnd.openxmlformats-officedocument.theme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1" r:id="rId2"/>
    <p:sldMasterId id="2147483756" r:id="rId3"/>
    <p:sldMasterId id="2147483797" r:id="rId4"/>
    <p:sldMasterId id="2147483830" r:id="rId5"/>
    <p:sldMasterId id="2147483895" r:id="rId6"/>
    <p:sldMasterId id="2147483929" r:id="rId7"/>
    <p:sldMasterId id="2147483933" r:id="rId8"/>
  </p:sldMasterIdLst>
  <p:notesMasterIdLst>
    <p:notesMasterId r:id="rId373"/>
  </p:notesMasterIdLst>
  <p:handoutMasterIdLst>
    <p:handoutMasterId r:id="rId374"/>
  </p:handoutMasterIdLst>
  <p:sldIdLst>
    <p:sldId id="1965" r:id="rId9"/>
    <p:sldId id="1966" r:id="rId10"/>
    <p:sldId id="1967" r:id="rId11"/>
    <p:sldId id="1968" r:id="rId12"/>
    <p:sldId id="1969" r:id="rId13"/>
    <p:sldId id="1970" r:id="rId14"/>
    <p:sldId id="1971" r:id="rId15"/>
    <p:sldId id="1972" r:id="rId16"/>
    <p:sldId id="1973" r:id="rId17"/>
    <p:sldId id="1974" r:id="rId18"/>
    <p:sldId id="1975" r:id="rId19"/>
    <p:sldId id="1976" r:id="rId20"/>
    <p:sldId id="1977" r:id="rId21"/>
    <p:sldId id="1978" r:id="rId22"/>
    <p:sldId id="1979" r:id="rId23"/>
    <p:sldId id="1980" r:id="rId24"/>
    <p:sldId id="1981" r:id="rId25"/>
    <p:sldId id="1982" r:id="rId26"/>
    <p:sldId id="1983" r:id="rId27"/>
    <p:sldId id="1984" r:id="rId28"/>
    <p:sldId id="1985" r:id="rId29"/>
    <p:sldId id="1986" r:id="rId30"/>
    <p:sldId id="1987" r:id="rId31"/>
    <p:sldId id="1988" r:id="rId32"/>
    <p:sldId id="1989" r:id="rId33"/>
    <p:sldId id="1990" r:id="rId34"/>
    <p:sldId id="1991" r:id="rId35"/>
    <p:sldId id="1992" r:id="rId36"/>
    <p:sldId id="1993" r:id="rId37"/>
    <p:sldId id="1994" r:id="rId38"/>
    <p:sldId id="1995" r:id="rId39"/>
    <p:sldId id="1996" r:id="rId40"/>
    <p:sldId id="1997" r:id="rId41"/>
    <p:sldId id="1998" r:id="rId42"/>
    <p:sldId id="1999" r:id="rId43"/>
    <p:sldId id="2000" r:id="rId44"/>
    <p:sldId id="2001" r:id="rId45"/>
    <p:sldId id="2002" r:id="rId46"/>
    <p:sldId id="2003" r:id="rId47"/>
    <p:sldId id="2004" r:id="rId48"/>
    <p:sldId id="2005" r:id="rId49"/>
    <p:sldId id="2006" r:id="rId50"/>
    <p:sldId id="2007" r:id="rId51"/>
    <p:sldId id="2008" r:id="rId52"/>
    <p:sldId id="2009" r:id="rId53"/>
    <p:sldId id="2010" r:id="rId54"/>
    <p:sldId id="2011" r:id="rId55"/>
    <p:sldId id="2012" r:id="rId56"/>
    <p:sldId id="2013" r:id="rId57"/>
    <p:sldId id="2014" r:id="rId58"/>
    <p:sldId id="2015" r:id="rId59"/>
    <p:sldId id="2016" r:id="rId60"/>
    <p:sldId id="2017" r:id="rId61"/>
    <p:sldId id="2018" r:id="rId62"/>
    <p:sldId id="2019" r:id="rId63"/>
    <p:sldId id="2020" r:id="rId64"/>
    <p:sldId id="2021" r:id="rId65"/>
    <p:sldId id="2022" r:id="rId66"/>
    <p:sldId id="2023" r:id="rId67"/>
    <p:sldId id="2024" r:id="rId68"/>
    <p:sldId id="2025" r:id="rId69"/>
    <p:sldId id="2026" r:id="rId70"/>
    <p:sldId id="2027" r:id="rId71"/>
    <p:sldId id="2028" r:id="rId72"/>
    <p:sldId id="2029" r:id="rId73"/>
    <p:sldId id="2030" r:id="rId74"/>
    <p:sldId id="2032" r:id="rId75"/>
    <p:sldId id="2033" r:id="rId76"/>
    <p:sldId id="2034" r:id="rId77"/>
    <p:sldId id="2035" r:id="rId78"/>
    <p:sldId id="2036" r:id="rId79"/>
    <p:sldId id="2037" r:id="rId80"/>
    <p:sldId id="2038" r:id="rId81"/>
    <p:sldId id="2039" r:id="rId82"/>
    <p:sldId id="2040" r:id="rId83"/>
    <p:sldId id="2041" r:id="rId84"/>
    <p:sldId id="2042" r:id="rId85"/>
    <p:sldId id="2043" r:id="rId86"/>
    <p:sldId id="2044" r:id="rId87"/>
    <p:sldId id="2045" r:id="rId88"/>
    <p:sldId id="2046" r:id="rId89"/>
    <p:sldId id="2047" r:id="rId90"/>
    <p:sldId id="2048" r:id="rId91"/>
    <p:sldId id="2049" r:id="rId92"/>
    <p:sldId id="2050" r:id="rId93"/>
    <p:sldId id="2051" r:id="rId94"/>
    <p:sldId id="2052" r:id="rId95"/>
    <p:sldId id="2053" r:id="rId96"/>
    <p:sldId id="2054" r:id="rId97"/>
    <p:sldId id="2055" r:id="rId98"/>
    <p:sldId id="2342" r:id="rId99"/>
    <p:sldId id="2343" r:id="rId100"/>
    <p:sldId id="2056" r:id="rId101"/>
    <p:sldId id="2057" r:id="rId102"/>
    <p:sldId id="2058" r:id="rId103"/>
    <p:sldId id="2059" r:id="rId104"/>
    <p:sldId id="2060" r:id="rId105"/>
    <p:sldId id="2061" r:id="rId106"/>
    <p:sldId id="2062" r:id="rId107"/>
    <p:sldId id="2063" r:id="rId108"/>
    <p:sldId id="2064" r:id="rId109"/>
    <p:sldId id="2065" r:id="rId110"/>
    <p:sldId id="2066" r:id="rId111"/>
    <p:sldId id="2067" r:id="rId112"/>
    <p:sldId id="2068" r:id="rId113"/>
    <p:sldId id="2069" r:id="rId114"/>
    <p:sldId id="2070" r:id="rId115"/>
    <p:sldId id="2071" r:id="rId116"/>
    <p:sldId id="2072" r:id="rId117"/>
    <p:sldId id="2073" r:id="rId118"/>
    <p:sldId id="2074" r:id="rId119"/>
    <p:sldId id="2075" r:id="rId120"/>
    <p:sldId id="2076" r:id="rId121"/>
    <p:sldId id="2077" r:id="rId122"/>
    <p:sldId id="2078" r:id="rId123"/>
    <p:sldId id="2079" r:id="rId124"/>
    <p:sldId id="2080" r:id="rId125"/>
    <p:sldId id="2081" r:id="rId126"/>
    <p:sldId id="2082" r:id="rId127"/>
    <p:sldId id="2083" r:id="rId128"/>
    <p:sldId id="2084" r:id="rId129"/>
    <p:sldId id="2085" r:id="rId130"/>
    <p:sldId id="2086" r:id="rId131"/>
    <p:sldId id="2087" r:id="rId132"/>
    <p:sldId id="2088" r:id="rId133"/>
    <p:sldId id="2089" r:id="rId134"/>
    <p:sldId id="2090" r:id="rId135"/>
    <p:sldId id="2091" r:id="rId136"/>
    <p:sldId id="2092" r:id="rId137"/>
    <p:sldId id="2093" r:id="rId138"/>
    <p:sldId id="2094" r:id="rId139"/>
    <p:sldId id="2095" r:id="rId140"/>
    <p:sldId id="2096" r:id="rId141"/>
    <p:sldId id="2097" r:id="rId142"/>
    <p:sldId id="2098" r:id="rId143"/>
    <p:sldId id="2099" r:id="rId144"/>
    <p:sldId id="2100" r:id="rId145"/>
    <p:sldId id="2101" r:id="rId146"/>
    <p:sldId id="2102" r:id="rId147"/>
    <p:sldId id="2103" r:id="rId148"/>
    <p:sldId id="2104" r:id="rId149"/>
    <p:sldId id="2105" r:id="rId150"/>
    <p:sldId id="2106" r:id="rId151"/>
    <p:sldId id="2107" r:id="rId152"/>
    <p:sldId id="2108" r:id="rId153"/>
    <p:sldId id="2109" r:id="rId154"/>
    <p:sldId id="2110" r:id="rId155"/>
    <p:sldId id="2111" r:id="rId156"/>
    <p:sldId id="2112" r:id="rId157"/>
    <p:sldId id="2157" r:id="rId158"/>
    <p:sldId id="2158" r:id="rId159"/>
    <p:sldId id="2159" r:id="rId160"/>
    <p:sldId id="2160" r:id="rId161"/>
    <p:sldId id="2161" r:id="rId162"/>
    <p:sldId id="2162" r:id="rId163"/>
    <p:sldId id="2163" r:id="rId164"/>
    <p:sldId id="2164" r:id="rId165"/>
    <p:sldId id="2124" r:id="rId166"/>
    <p:sldId id="2125" r:id="rId167"/>
    <p:sldId id="2126" r:id="rId168"/>
    <p:sldId id="2127" r:id="rId169"/>
    <p:sldId id="2128" r:id="rId170"/>
    <p:sldId id="2129" r:id="rId171"/>
    <p:sldId id="2130" r:id="rId172"/>
    <p:sldId id="2131" r:id="rId173"/>
    <p:sldId id="2132" r:id="rId174"/>
    <p:sldId id="2133" r:id="rId175"/>
    <p:sldId id="2134" r:id="rId176"/>
    <p:sldId id="2135" r:id="rId177"/>
    <p:sldId id="2136" r:id="rId178"/>
    <p:sldId id="2137" r:id="rId179"/>
    <p:sldId id="2138" r:id="rId180"/>
    <p:sldId id="2139" r:id="rId181"/>
    <p:sldId id="2140" r:id="rId182"/>
    <p:sldId id="2141" r:id="rId183"/>
    <p:sldId id="2142" r:id="rId184"/>
    <p:sldId id="2143" r:id="rId185"/>
    <p:sldId id="2144" r:id="rId186"/>
    <p:sldId id="2145" r:id="rId187"/>
    <p:sldId id="2146" r:id="rId188"/>
    <p:sldId id="2147" r:id="rId189"/>
    <p:sldId id="2148" r:id="rId190"/>
    <p:sldId id="2149" r:id="rId191"/>
    <p:sldId id="2150" r:id="rId192"/>
    <p:sldId id="2151" r:id="rId193"/>
    <p:sldId id="2152" r:id="rId194"/>
    <p:sldId id="2153" r:id="rId195"/>
    <p:sldId id="2154" r:id="rId196"/>
    <p:sldId id="2155" r:id="rId197"/>
    <p:sldId id="2156" r:id="rId198"/>
    <p:sldId id="2165" r:id="rId199"/>
    <p:sldId id="2175" r:id="rId200"/>
    <p:sldId id="2167" r:id="rId201"/>
    <p:sldId id="2168" r:id="rId202"/>
    <p:sldId id="2169" r:id="rId203"/>
    <p:sldId id="2176" r:id="rId204"/>
    <p:sldId id="2172" r:id="rId205"/>
    <p:sldId id="2173" r:id="rId206"/>
    <p:sldId id="2174" r:id="rId207"/>
    <p:sldId id="2177" r:id="rId208"/>
    <p:sldId id="2178" r:id="rId209"/>
    <p:sldId id="2179" r:id="rId210"/>
    <p:sldId id="2180" r:id="rId211"/>
    <p:sldId id="2181" r:id="rId212"/>
    <p:sldId id="2182" r:id="rId213"/>
    <p:sldId id="2183" r:id="rId214"/>
    <p:sldId id="2184" r:id="rId215"/>
    <p:sldId id="2185" r:id="rId216"/>
    <p:sldId id="2186" r:id="rId217"/>
    <p:sldId id="2187" r:id="rId218"/>
    <p:sldId id="2188" r:id="rId219"/>
    <p:sldId id="2189" r:id="rId220"/>
    <p:sldId id="2190" r:id="rId221"/>
    <p:sldId id="2191" r:id="rId222"/>
    <p:sldId id="2192" r:id="rId223"/>
    <p:sldId id="2193" r:id="rId224"/>
    <p:sldId id="2194" r:id="rId225"/>
    <p:sldId id="2195" r:id="rId226"/>
    <p:sldId id="2196" r:id="rId227"/>
    <p:sldId id="2197" r:id="rId228"/>
    <p:sldId id="2198" r:id="rId229"/>
    <p:sldId id="2199" r:id="rId230"/>
    <p:sldId id="2200" r:id="rId231"/>
    <p:sldId id="2201" r:id="rId232"/>
    <p:sldId id="2202" r:id="rId233"/>
    <p:sldId id="2203" r:id="rId234"/>
    <p:sldId id="2204" r:id="rId235"/>
    <p:sldId id="2205" r:id="rId236"/>
    <p:sldId id="2206" r:id="rId237"/>
    <p:sldId id="2207" r:id="rId238"/>
    <p:sldId id="2208" r:id="rId239"/>
    <p:sldId id="2209" r:id="rId240"/>
    <p:sldId id="2210" r:id="rId241"/>
    <p:sldId id="2211" r:id="rId242"/>
    <p:sldId id="2212" r:id="rId243"/>
    <p:sldId id="2213" r:id="rId244"/>
    <p:sldId id="2214" r:id="rId245"/>
    <p:sldId id="2215" r:id="rId246"/>
    <p:sldId id="2216" r:id="rId247"/>
    <p:sldId id="2217" r:id="rId248"/>
    <p:sldId id="2218" r:id="rId249"/>
    <p:sldId id="2219" r:id="rId250"/>
    <p:sldId id="2220" r:id="rId251"/>
    <p:sldId id="2221" r:id="rId252"/>
    <p:sldId id="2222" r:id="rId253"/>
    <p:sldId id="2223" r:id="rId254"/>
    <p:sldId id="2224" r:id="rId255"/>
    <p:sldId id="2225" r:id="rId256"/>
    <p:sldId id="2226" r:id="rId257"/>
    <p:sldId id="2227" r:id="rId258"/>
    <p:sldId id="2228" r:id="rId259"/>
    <p:sldId id="2229" r:id="rId260"/>
    <p:sldId id="2230" r:id="rId261"/>
    <p:sldId id="2231" r:id="rId262"/>
    <p:sldId id="2232" r:id="rId263"/>
    <p:sldId id="2233" r:id="rId264"/>
    <p:sldId id="2234" r:id="rId265"/>
    <p:sldId id="2235" r:id="rId266"/>
    <p:sldId id="2236" r:id="rId267"/>
    <p:sldId id="2237" r:id="rId268"/>
    <p:sldId id="2238" r:id="rId269"/>
    <p:sldId id="2239" r:id="rId270"/>
    <p:sldId id="2240" r:id="rId271"/>
    <p:sldId id="2241" r:id="rId272"/>
    <p:sldId id="2242" r:id="rId273"/>
    <p:sldId id="2243" r:id="rId274"/>
    <p:sldId id="2244" r:id="rId275"/>
    <p:sldId id="2245" r:id="rId276"/>
    <p:sldId id="2246" r:id="rId277"/>
    <p:sldId id="2247" r:id="rId278"/>
    <p:sldId id="2248" r:id="rId279"/>
    <p:sldId id="2249" r:id="rId280"/>
    <p:sldId id="2250" r:id="rId281"/>
    <p:sldId id="2251" r:id="rId282"/>
    <p:sldId id="2252" r:id="rId283"/>
    <p:sldId id="2253" r:id="rId284"/>
    <p:sldId id="2254" r:id="rId285"/>
    <p:sldId id="2255" r:id="rId286"/>
    <p:sldId id="2256" r:id="rId287"/>
    <p:sldId id="2257" r:id="rId288"/>
    <p:sldId id="2258" r:id="rId289"/>
    <p:sldId id="2259" r:id="rId290"/>
    <p:sldId id="2260" r:id="rId291"/>
    <p:sldId id="2261" r:id="rId292"/>
    <p:sldId id="2262" r:id="rId293"/>
    <p:sldId id="2263" r:id="rId294"/>
    <p:sldId id="2264" r:id="rId295"/>
    <p:sldId id="2265" r:id="rId296"/>
    <p:sldId id="2266" r:id="rId297"/>
    <p:sldId id="2267" r:id="rId298"/>
    <p:sldId id="2268" r:id="rId299"/>
    <p:sldId id="2269" r:id="rId300"/>
    <p:sldId id="2270" r:id="rId301"/>
    <p:sldId id="2271" r:id="rId302"/>
    <p:sldId id="2272" r:id="rId303"/>
    <p:sldId id="2273" r:id="rId304"/>
    <p:sldId id="2274" r:id="rId305"/>
    <p:sldId id="2275" r:id="rId306"/>
    <p:sldId id="2276" r:id="rId307"/>
    <p:sldId id="2277" r:id="rId308"/>
    <p:sldId id="2278" r:id="rId309"/>
    <p:sldId id="2279" r:id="rId310"/>
    <p:sldId id="2280" r:id="rId311"/>
    <p:sldId id="2281" r:id="rId312"/>
    <p:sldId id="2282" r:id="rId313"/>
    <p:sldId id="2283" r:id="rId314"/>
    <p:sldId id="2284" r:id="rId315"/>
    <p:sldId id="2285" r:id="rId316"/>
    <p:sldId id="2286" r:id="rId317"/>
    <p:sldId id="2287" r:id="rId318"/>
    <p:sldId id="2288" r:id="rId319"/>
    <p:sldId id="2289" r:id="rId320"/>
    <p:sldId id="2290" r:id="rId321"/>
    <p:sldId id="2291" r:id="rId322"/>
    <p:sldId id="2292" r:id="rId323"/>
    <p:sldId id="2293" r:id="rId324"/>
    <p:sldId id="2294" r:id="rId325"/>
    <p:sldId id="2295" r:id="rId326"/>
    <p:sldId id="2296" r:id="rId327"/>
    <p:sldId id="2297" r:id="rId328"/>
    <p:sldId id="2298" r:id="rId329"/>
    <p:sldId id="2299" r:id="rId330"/>
    <p:sldId id="2300" r:id="rId331"/>
    <p:sldId id="2301" r:id="rId332"/>
    <p:sldId id="2302" r:id="rId333"/>
    <p:sldId id="2303" r:id="rId334"/>
    <p:sldId id="2304" r:id="rId335"/>
    <p:sldId id="2305" r:id="rId336"/>
    <p:sldId id="2306" r:id="rId337"/>
    <p:sldId id="2307" r:id="rId338"/>
    <p:sldId id="2308" r:id="rId339"/>
    <p:sldId id="2309" r:id="rId340"/>
    <p:sldId id="2310" r:id="rId341"/>
    <p:sldId id="2311" r:id="rId342"/>
    <p:sldId id="2312" r:id="rId343"/>
    <p:sldId id="2313" r:id="rId344"/>
    <p:sldId id="2314" r:id="rId345"/>
    <p:sldId id="2315" r:id="rId346"/>
    <p:sldId id="2316" r:id="rId347"/>
    <p:sldId id="2317" r:id="rId348"/>
    <p:sldId id="2318" r:id="rId349"/>
    <p:sldId id="2319" r:id="rId350"/>
    <p:sldId id="2320" r:id="rId351"/>
    <p:sldId id="2321" r:id="rId352"/>
    <p:sldId id="2322" r:id="rId353"/>
    <p:sldId id="2323" r:id="rId354"/>
    <p:sldId id="2324" r:id="rId355"/>
    <p:sldId id="2325" r:id="rId356"/>
    <p:sldId id="2326" r:id="rId357"/>
    <p:sldId id="2327" r:id="rId358"/>
    <p:sldId id="2328" r:id="rId359"/>
    <p:sldId id="2329" r:id="rId360"/>
    <p:sldId id="2330" r:id="rId361"/>
    <p:sldId id="2331" r:id="rId362"/>
    <p:sldId id="2332" r:id="rId363"/>
    <p:sldId id="2333" r:id="rId364"/>
    <p:sldId id="2334" r:id="rId365"/>
    <p:sldId id="2335" r:id="rId366"/>
    <p:sldId id="2336" r:id="rId367"/>
    <p:sldId id="2337" r:id="rId368"/>
    <p:sldId id="2338" r:id="rId369"/>
    <p:sldId id="2339" r:id="rId370"/>
    <p:sldId id="2340" r:id="rId371"/>
    <p:sldId id="2341" r:id="rId3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الجناز العام النبوات" id="{8CBF9B67-414B-4968-BC08-20DDE2C3E754}">
          <p14:sldIdLst>
            <p14:sldId id="1965"/>
            <p14:sldId id="1966"/>
            <p14:sldId id="1967"/>
            <p14:sldId id="1968"/>
            <p14:sldId id="1969"/>
            <p14:sldId id="1970"/>
            <p14:sldId id="1971"/>
            <p14:sldId id="1972"/>
            <p14:sldId id="1973"/>
            <p14:sldId id="1974"/>
            <p14:sldId id="1975"/>
            <p14:sldId id="1976"/>
            <p14:sldId id="1977"/>
            <p14:sldId id="1978"/>
            <p14:sldId id="1979"/>
            <p14:sldId id="1980"/>
            <p14:sldId id="1981"/>
            <p14:sldId id="1982"/>
            <p14:sldId id="1983"/>
            <p14:sldId id="1984"/>
            <p14:sldId id="1985"/>
            <p14:sldId id="1986"/>
            <p14:sldId id="1987"/>
            <p14:sldId id="1988"/>
          </p14:sldIdLst>
        </p14:section>
        <p14:section name="الجناز العام" id="{23CDC9C1-855F-469C-AD79-0C48D47DCC19}">
          <p14:sldIdLst>
            <p14:sldId id="1989"/>
            <p14:sldId id="1990"/>
            <p14:sldId id="1991"/>
          </p14:sldIdLst>
        </p14:section>
        <p14:section name="ابانا الذي" id="{378A8205-5AFA-47BE-975D-C676814C6847}">
          <p14:sldIdLst>
            <p14:sldId id="1992"/>
            <p14:sldId id="1993"/>
            <p14:sldId id="1994"/>
            <p14:sldId id="1995"/>
            <p14:sldId id="1996"/>
            <p14:sldId id="1997"/>
            <p14:sldId id="1998"/>
            <p14:sldId id="1999"/>
            <p14:sldId id="2000"/>
            <p14:sldId id="2001"/>
            <p14:sldId id="2002"/>
          </p14:sldIdLst>
        </p14:section>
        <p14:section name="صلاة الشكر" id="{C4833E98-9523-4429-972C-A52167038FF8}">
          <p14:sldIdLst>
            <p14:sldId id="2003"/>
            <p14:sldId id="2004"/>
            <p14:sldId id="2005"/>
            <p14:sldId id="2006"/>
            <p14:sldId id="2007"/>
            <p14:sldId id="2008"/>
            <p14:sldId id="2009"/>
            <p14:sldId id="2010"/>
            <p14:sldId id="2011"/>
            <p14:sldId id="2012"/>
            <p14:sldId id="2013"/>
            <p14:sldId id="2014"/>
            <p14:sldId id="2015"/>
            <p14:sldId id="2016"/>
            <p14:sldId id="2017"/>
            <p14:sldId id="2018"/>
            <p14:sldId id="2019"/>
            <p14:sldId id="2020"/>
            <p14:sldId id="2021"/>
            <p14:sldId id="2022"/>
            <p14:sldId id="2023"/>
            <p14:sldId id="2024"/>
            <p14:sldId id="2025"/>
            <p14:sldId id="2026"/>
            <p14:sldId id="2027"/>
            <p14:sldId id="2028"/>
            <p14:sldId id="2029"/>
            <p14:sldId id="2030"/>
            <p14:sldId id="2032"/>
          </p14:sldIdLst>
        </p14:section>
        <p14:section name="طوبه هينا الكبير" id="{FF18C491-00BC-4B15-81A3-653BFC33BE3C}">
          <p14:sldIdLst>
            <p14:sldId id="2033"/>
            <p14:sldId id="2034"/>
            <p14:sldId id="2035"/>
            <p14:sldId id="2036"/>
            <p14:sldId id="2037"/>
            <p14:sldId id="2038"/>
            <p14:sldId id="2039"/>
          </p14:sldIdLst>
        </p14:section>
        <p14:section name="تكملة صلاة الشكر" id="{2FE54276-4614-4671-BF0F-D56A26A3B8DF}">
          <p14:sldIdLst>
            <p14:sldId id="2040"/>
            <p14:sldId id="2041"/>
            <p14:sldId id="2042"/>
            <p14:sldId id="2043"/>
            <p14:sldId id="2044"/>
            <p14:sldId id="2045"/>
            <p14:sldId id="2046"/>
            <p14:sldId id="2047"/>
            <p14:sldId id="2048"/>
            <p14:sldId id="2049"/>
            <p14:sldId id="2050"/>
            <p14:sldId id="2051"/>
            <p14:sldId id="2052"/>
            <p14:sldId id="2053"/>
          </p14:sldIdLst>
        </p14:section>
        <p14:section name="ارباع الناقوس" id="{B9F8EAD0-112B-414C-904D-A540C85B765D}">
          <p14:sldIdLst>
            <p14:sldId id="2054"/>
            <p14:sldId id="2055"/>
            <p14:sldId id="2342"/>
            <p14:sldId id="2343"/>
            <p14:sldId id="2056"/>
            <p14:sldId id="2057"/>
            <p14:sldId id="2058"/>
            <p14:sldId id="2059"/>
          </p14:sldIdLst>
        </p14:section>
        <p14:section name="المزمور الخمسون" id="{8F5B7690-9391-4812-B95F-DECAE0D857F2}">
          <p14:sldIdLst>
            <p14:sldId id="2060"/>
            <p14:sldId id="2061"/>
            <p14:sldId id="2062"/>
            <p14:sldId id="2063"/>
            <p14:sldId id="2064"/>
            <p14:sldId id="2065"/>
            <p14:sldId id="2066"/>
            <p14:sldId id="2067"/>
            <p14:sldId id="2068"/>
            <p14:sldId id="2069"/>
            <p14:sldId id="2070"/>
            <p14:sldId id="2071"/>
            <p14:sldId id="2072"/>
          </p14:sldIdLst>
        </p14:section>
        <p14:section name="اوشية المرضي" id="{029C93C8-68E2-4AC7-9F92-7621E587BC2A}">
          <p14:sldIdLst>
            <p14:sldId id="2073"/>
            <p14:sldId id="2074"/>
            <p14:sldId id="2075"/>
            <p14:sldId id="2076"/>
            <p14:sldId id="2077"/>
            <p14:sldId id="2078"/>
            <p14:sldId id="2079"/>
            <p14:sldId id="2080"/>
            <p14:sldId id="2081"/>
            <p14:sldId id="2082"/>
            <p14:sldId id="2083"/>
            <p14:sldId id="2084"/>
            <p14:sldId id="2085"/>
            <p14:sldId id="2086"/>
            <p14:sldId id="2087"/>
            <p14:sldId id="2088"/>
            <p14:sldId id="2089"/>
            <p14:sldId id="2090"/>
            <p14:sldId id="2091"/>
            <p14:sldId id="2092"/>
            <p14:sldId id="2093"/>
            <p14:sldId id="2094"/>
            <p14:sldId id="2095"/>
            <p14:sldId id="2096"/>
            <p14:sldId id="2097"/>
            <p14:sldId id="2098"/>
            <p14:sldId id="2099"/>
            <p14:sldId id="2100"/>
            <p14:sldId id="2101"/>
            <p14:sldId id="2102"/>
            <p14:sldId id="2103"/>
            <p14:sldId id="2104"/>
            <p14:sldId id="2105"/>
            <p14:sldId id="2106"/>
            <p14:sldId id="2107"/>
            <p14:sldId id="2108"/>
            <p14:sldId id="2109"/>
          </p14:sldIdLst>
        </p14:section>
        <p14:section name="اثفيتي" id="{76A6B35B-B9DC-464B-8107-5E488A1C5502}">
          <p14:sldIdLst>
            <p14:sldId id="2110"/>
            <p14:sldId id="2111"/>
            <p14:sldId id="2112"/>
            <p14:sldId id="2157"/>
            <p14:sldId id="2158"/>
            <p14:sldId id="2159"/>
            <p14:sldId id="2160"/>
            <p14:sldId id="2161"/>
            <p14:sldId id="2162"/>
            <p14:sldId id="2163"/>
            <p14:sldId id="2164"/>
          </p14:sldIdLst>
        </p14:section>
        <p14:section name="البولس" id="{192CB707-83DB-4E96-8C20-794098CD2282}">
          <p14:sldIdLst>
            <p14:sldId id="2124"/>
            <p14:sldId id="2125"/>
            <p14:sldId id="2126"/>
            <p14:sldId id="2127"/>
            <p14:sldId id="2128"/>
            <p14:sldId id="2129"/>
            <p14:sldId id="2130"/>
            <p14:sldId id="2131"/>
            <p14:sldId id="2132"/>
            <p14:sldId id="2133"/>
            <p14:sldId id="2134"/>
            <p14:sldId id="2135"/>
            <p14:sldId id="2136"/>
            <p14:sldId id="2137"/>
            <p14:sldId id="2138"/>
            <p14:sldId id="2139"/>
            <p14:sldId id="2140"/>
            <p14:sldId id="2141"/>
            <p14:sldId id="2142"/>
            <p14:sldId id="2143"/>
            <p14:sldId id="2144"/>
            <p14:sldId id="2145"/>
            <p14:sldId id="2146"/>
            <p14:sldId id="2147"/>
            <p14:sldId id="2148"/>
            <p14:sldId id="2149"/>
            <p14:sldId id="2150"/>
            <p14:sldId id="2151"/>
            <p14:sldId id="2152"/>
            <p14:sldId id="2153"/>
            <p14:sldId id="2154"/>
            <p14:sldId id="2155"/>
            <p14:sldId id="2156"/>
          </p14:sldIdLst>
        </p14:section>
        <p14:section name="اجيوس" id="{9157DEC6-C52B-420E-86CE-AB252F52AC93}">
          <p14:sldIdLst>
            <p14:sldId id="2165"/>
            <p14:sldId id="2175"/>
            <p14:sldId id="2167"/>
            <p14:sldId id="2168"/>
            <p14:sldId id="2169"/>
            <p14:sldId id="2176"/>
            <p14:sldId id="2172"/>
            <p14:sldId id="2173"/>
            <p14:sldId id="2174"/>
          </p14:sldIdLst>
        </p14:section>
        <p14:section name="اوشية الانجيل" id="{3D952537-92F6-4A0D-AFE4-4E2EFF5FED37}">
          <p14:sldIdLst>
            <p14:sldId id="2177"/>
            <p14:sldId id="2178"/>
            <p14:sldId id="2179"/>
            <p14:sldId id="2180"/>
            <p14:sldId id="2181"/>
            <p14:sldId id="2182"/>
            <p14:sldId id="2183"/>
            <p14:sldId id="2184"/>
            <p14:sldId id="2185"/>
            <p14:sldId id="2186"/>
            <p14:sldId id="2187"/>
            <p14:sldId id="2188"/>
            <p14:sldId id="2189"/>
            <p14:sldId id="2190"/>
            <p14:sldId id="2191"/>
            <p14:sldId id="2192"/>
            <p14:sldId id="2193"/>
            <p14:sldId id="2194"/>
            <p14:sldId id="2195"/>
            <p14:sldId id="2196"/>
            <p14:sldId id="2197"/>
            <p14:sldId id="2198"/>
            <p14:sldId id="2199"/>
            <p14:sldId id="2200"/>
            <p14:sldId id="2201"/>
            <p14:sldId id="2202"/>
          </p14:sldIdLst>
        </p14:section>
        <p14:section name="كي ايبرتو" id="{559EF0A5-2626-42C2-8853-AB4115240457}">
          <p14:sldIdLst>
            <p14:sldId id="2203"/>
            <p14:sldId id="2204"/>
            <p14:sldId id="2205"/>
            <p14:sldId id="2206"/>
          </p14:sldIdLst>
        </p14:section>
        <p14:section name="الانجيل" id="{05E4CE8B-F2AB-458D-AD7A-7856EC446E31}">
          <p14:sldIdLst>
            <p14:sldId id="2207"/>
            <p14:sldId id="2208"/>
            <p14:sldId id="2209"/>
            <p14:sldId id="2210"/>
            <p14:sldId id="2211"/>
            <p14:sldId id="2212"/>
            <p14:sldId id="2213"/>
            <p14:sldId id="2214"/>
            <p14:sldId id="2215"/>
            <p14:sldId id="2216"/>
            <p14:sldId id="2217"/>
            <p14:sldId id="2218"/>
            <p14:sldId id="2219"/>
            <p14:sldId id="2220"/>
            <p14:sldId id="2221"/>
            <p14:sldId id="2222"/>
            <p14:sldId id="2223"/>
            <p14:sldId id="2224"/>
            <p14:sldId id="2225"/>
            <p14:sldId id="2226"/>
            <p14:sldId id="2227"/>
            <p14:sldId id="2228"/>
            <p14:sldId id="2229"/>
          </p14:sldIdLst>
        </p14:section>
        <p14:section name="قانون الايمان" id="{265221D6-FB66-41C4-88BD-445D04785F29}">
          <p14:sldIdLst>
            <p14:sldId id="2230"/>
            <p14:sldId id="2231"/>
            <p14:sldId id="2232"/>
            <p14:sldId id="2233"/>
            <p14:sldId id="2234"/>
            <p14:sldId id="2235"/>
            <p14:sldId id="2236"/>
            <p14:sldId id="2237"/>
            <p14:sldId id="2238"/>
            <p14:sldId id="2239"/>
            <p14:sldId id="2240"/>
            <p14:sldId id="2241"/>
            <p14:sldId id="2242"/>
          </p14:sldIdLst>
        </p14:section>
        <p14:section name="اوشية الراقدين" id="{2AFD75F1-D90F-4BEA-B78C-8C669F834A5C}">
          <p14:sldIdLst>
            <p14:sldId id="2243"/>
            <p14:sldId id="2244"/>
            <p14:sldId id="2245"/>
            <p14:sldId id="2246"/>
            <p14:sldId id="2247"/>
            <p14:sldId id="2248"/>
            <p14:sldId id="2249"/>
            <p14:sldId id="2250"/>
            <p14:sldId id="2251"/>
            <p14:sldId id="2252"/>
            <p14:sldId id="2253"/>
            <p14:sldId id="2254"/>
            <p14:sldId id="2255"/>
            <p14:sldId id="2256"/>
            <p14:sldId id="2257"/>
            <p14:sldId id="2258"/>
            <p14:sldId id="2259"/>
            <p14:sldId id="2260"/>
            <p14:sldId id="2261"/>
            <p14:sldId id="2262"/>
            <p14:sldId id="2263"/>
            <p14:sldId id="2264"/>
            <p14:sldId id="2265"/>
            <p14:sldId id="2266"/>
            <p14:sldId id="2267"/>
            <p14:sldId id="2268"/>
            <p14:sldId id="2269"/>
            <p14:sldId id="2270"/>
            <p14:sldId id="2271"/>
            <p14:sldId id="2272"/>
            <p14:sldId id="2273"/>
            <p14:sldId id="2274"/>
            <p14:sldId id="2275"/>
            <p14:sldId id="2276"/>
            <p14:sldId id="2277"/>
            <p14:sldId id="2278"/>
            <p14:sldId id="2279"/>
            <p14:sldId id="2280"/>
            <p14:sldId id="2281"/>
            <p14:sldId id="2282"/>
            <p14:sldId id="2283"/>
            <p14:sldId id="2284"/>
            <p14:sldId id="2285"/>
            <p14:sldId id="2286"/>
            <p14:sldId id="2287"/>
            <p14:sldId id="2288"/>
            <p14:sldId id="2289"/>
            <p14:sldId id="2290"/>
            <p14:sldId id="2291"/>
            <p14:sldId id="2292"/>
            <p14:sldId id="2293"/>
            <p14:sldId id="2294"/>
            <p14:sldId id="2295"/>
            <p14:sldId id="2296"/>
            <p14:sldId id="2297"/>
            <p14:sldId id="2298"/>
            <p14:sldId id="2299"/>
          </p14:sldIdLst>
        </p14:section>
        <p14:section name="ابانا الذي" id="{BF4DA236-2643-495F-9ADE-892380996AB9}">
          <p14:sldIdLst>
            <p14:sldId id="2300"/>
            <p14:sldId id="2301"/>
            <p14:sldId id="2302"/>
            <p14:sldId id="2303"/>
            <p14:sldId id="2304"/>
            <p14:sldId id="2305"/>
            <p14:sldId id="2306"/>
            <p14:sldId id="2307"/>
            <p14:sldId id="2308"/>
            <p14:sldId id="2309"/>
            <p14:sldId id="2310"/>
          </p14:sldIdLst>
        </p14:section>
        <p14:section name="افنوتي ناي نان" id="{8640132D-0D5D-439A-8C86-94C9B5CCBA72}">
          <p14:sldIdLst>
            <p14:sldId id="2311"/>
            <p14:sldId id="2312"/>
            <p14:sldId id="2313"/>
            <p14:sldId id="2314"/>
            <p14:sldId id="2315"/>
            <p14:sldId id="2316"/>
            <p14:sldId id="2317"/>
            <p14:sldId id="2318"/>
            <p14:sldId id="2319"/>
            <p14:sldId id="2320"/>
            <p14:sldId id="2321"/>
            <p14:sldId id="2322"/>
            <p14:sldId id="2323"/>
            <p14:sldId id="2324"/>
            <p14:sldId id="2325"/>
            <p14:sldId id="2326"/>
            <p14:sldId id="2327"/>
          </p14:sldIdLst>
        </p14:section>
        <p14:section name="ختام امين الليلويا" id="{5968971A-9DAD-465C-86BD-46DCB2B6B633}">
          <p14:sldIdLst>
            <p14:sldId id="2328"/>
            <p14:sldId id="2329"/>
            <p14:sldId id="2330"/>
            <p14:sldId id="2331"/>
            <p14:sldId id="2332"/>
            <p14:sldId id="2333"/>
            <p14:sldId id="2334"/>
            <p14:sldId id="2335"/>
            <p14:sldId id="2336"/>
            <p14:sldId id="2337"/>
            <p14:sldId id="2338"/>
            <p14:sldId id="2339"/>
            <p14:sldId id="2340"/>
            <p14:sldId id="234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>
        <p:scale>
          <a:sx n="66" d="100"/>
          <a:sy n="66" d="100"/>
        </p:scale>
        <p:origin x="146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944"/>
    </p:cViewPr>
  </p:sorterViewPr>
  <p:notesViewPr>
    <p:cSldViewPr snapToGrid="0">
      <p:cViewPr varScale="1">
        <p:scale>
          <a:sx n="56" d="100"/>
          <a:sy n="56" d="100"/>
        </p:scale>
        <p:origin x="283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09.xml"/><Relationship Id="rId299" Type="http://schemas.openxmlformats.org/officeDocument/2006/relationships/slide" Target="slides/slide291.xml"/><Relationship Id="rId21" Type="http://schemas.openxmlformats.org/officeDocument/2006/relationships/slide" Target="slides/slide13.xml"/><Relationship Id="rId63" Type="http://schemas.openxmlformats.org/officeDocument/2006/relationships/slide" Target="slides/slide55.xml"/><Relationship Id="rId159" Type="http://schemas.openxmlformats.org/officeDocument/2006/relationships/slide" Target="slides/slide151.xml"/><Relationship Id="rId324" Type="http://schemas.openxmlformats.org/officeDocument/2006/relationships/slide" Target="slides/slide316.xml"/><Relationship Id="rId366" Type="http://schemas.openxmlformats.org/officeDocument/2006/relationships/slide" Target="slides/slide358.xml"/><Relationship Id="rId170" Type="http://schemas.openxmlformats.org/officeDocument/2006/relationships/slide" Target="slides/slide162.xml"/><Relationship Id="rId226" Type="http://schemas.openxmlformats.org/officeDocument/2006/relationships/slide" Target="slides/slide218.xml"/><Relationship Id="rId268" Type="http://schemas.openxmlformats.org/officeDocument/2006/relationships/slide" Target="slides/slide260.xml"/><Relationship Id="rId32" Type="http://schemas.openxmlformats.org/officeDocument/2006/relationships/slide" Target="slides/slide24.xml"/><Relationship Id="rId74" Type="http://schemas.openxmlformats.org/officeDocument/2006/relationships/slide" Target="slides/slide66.xml"/><Relationship Id="rId128" Type="http://schemas.openxmlformats.org/officeDocument/2006/relationships/slide" Target="slides/slide120.xml"/><Relationship Id="rId335" Type="http://schemas.openxmlformats.org/officeDocument/2006/relationships/slide" Target="slides/slide327.xml"/><Relationship Id="rId37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81" Type="http://schemas.openxmlformats.org/officeDocument/2006/relationships/slide" Target="slides/slide173.xml"/><Relationship Id="rId237" Type="http://schemas.openxmlformats.org/officeDocument/2006/relationships/slide" Target="slides/slide229.xml"/><Relationship Id="rId279" Type="http://schemas.openxmlformats.org/officeDocument/2006/relationships/slide" Target="slides/slide271.xml"/><Relationship Id="rId43" Type="http://schemas.openxmlformats.org/officeDocument/2006/relationships/slide" Target="slides/slide35.xml"/><Relationship Id="rId139" Type="http://schemas.openxmlformats.org/officeDocument/2006/relationships/slide" Target="slides/slide131.xml"/><Relationship Id="rId290" Type="http://schemas.openxmlformats.org/officeDocument/2006/relationships/slide" Target="slides/slide282.xml"/><Relationship Id="rId304" Type="http://schemas.openxmlformats.org/officeDocument/2006/relationships/slide" Target="slides/slide296.xml"/><Relationship Id="rId346" Type="http://schemas.openxmlformats.org/officeDocument/2006/relationships/slide" Target="slides/slide338.xml"/><Relationship Id="rId85" Type="http://schemas.openxmlformats.org/officeDocument/2006/relationships/slide" Target="slides/slide77.xml"/><Relationship Id="rId150" Type="http://schemas.openxmlformats.org/officeDocument/2006/relationships/slide" Target="slides/slide142.xml"/><Relationship Id="rId192" Type="http://schemas.openxmlformats.org/officeDocument/2006/relationships/slide" Target="slides/slide184.xml"/><Relationship Id="rId206" Type="http://schemas.openxmlformats.org/officeDocument/2006/relationships/slide" Target="slides/slide198.xml"/><Relationship Id="rId248" Type="http://schemas.openxmlformats.org/officeDocument/2006/relationships/slide" Target="slides/slide240.xml"/><Relationship Id="rId12" Type="http://schemas.openxmlformats.org/officeDocument/2006/relationships/slide" Target="slides/slide4.xml"/><Relationship Id="rId108" Type="http://schemas.openxmlformats.org/officeDocument/2006/relationships/slide" Target="slides/slide100.xml"/><Relationship Id="rId315" Type="http://schemas.openxmlformats.org/officeDocument/2006/relationships/slide" Target="slides/slide307.xml"/><Relationship Id="rId357" Type="http://schemas.openxmlformats.org/officeDocument/2006/relationships/slide" Target="slides/slide349.xml"/><Relationship Id="rId54" Type="http://schemas.openxmlformats.org/officeDocument/2006/relationships/slide" Target="slides/slide46.xml"/><Relationship Id="rId96" Type="http://schemas.openxmlformats.org/officeDocument/2006/relationships/slide" Target="slides/slide88.xml"/><Relationship Id="rId161" Type="http://schemas.openxmlformats.org/officeDocument/2006/relationships/slide" Target="slides/slide153.xml"/><Relationship Id="rId217" Type="http://schemas.openxmlformats.org/officeDocument/2006/relationships/slide" Target="slides/slide209.xml"/><Relationship Id="rId259" Type="http://schemas.openxmlformats.org/officeDocument/2006/relationships/slide" Target="slides/slide251.xml"/><Relationship Id="rId23" Type="http://schemas.openxmlformats.org/officeDocument/2006/relationships/slide" Target="slides/slide15.xml"/><Relationship Id="rId119" Type="http://schemas.openxmlformats.org/officeDocument/2006/relationships/slide" Target="slides/slide111.xml"/><Relationship Id="rId270" Type="http://schemas.openxmlformats.org/officeDocument/2006/relationships/slide" Target="slides/slide262.xml"/><Relationship Id="rId326" Type="http://schemas.openxmlformats.org/officeDocument/2006/relationships/slide" Target="slides/slide318.xml"/><Relationship Id="rId65" Type="http://schemas.openxmlformats.org/officeDocument/2006/relationships/slide" Target="slides/slide57.xml"/><Relationship Id="rId130" Type="http://schemas.openxmlformats.org/officeDocument/2006/relationships/slide" Target="slides/slide122.xml"/><Relationship Id="rId368" Type="http://schemas.openxmlformats.org/officeDocument/2006/relationships/slide" Target="slides/slide360.xml"/><Relationship Id="rId172" Type="http://schemas.openxmlformats.org/officeDocument/2006/relationships/slide" Target="slides/slide164.xml"/><Relationship Id="rId228" Type="http://schemas.openxmlformats.org/officeDocument/2006/relationships/slide" Target="slides/slide220.xml"/><Relationship Id="rId281" Type="http://schemas.openxmlformats.org/officeDocument/2006/relationships/slide" Target="slides/slide273.xml"/><Relationship Id="rId337" Type="http://schemas.openxmlformats.org/officeDocument/2006/relationships/slide" Target="slides/slide329.xml"/><Relationship Id="rId34" Type="http://schemas.openxmlformats.org/officeDocument/2006/relationships/slide" Target="slides/slide26.xml"/><Relationship Id="rId76" Type="http://schemas.openxmlformats.org/officeDocument/2006/relationships/slide" Target="slides/slide68.xml"/><Relationship Id="rId141" Type="http://schemas.openxmlformats.org/officeDocument/2006/relationships/slide" Target="slides/slide133.xml"/><Relationship Id="rId7" Type="http://schemas.openxmlformats.org/officeDocument/2006/relationships/slideMaster" Target="slideMasters/slideMaster7.xml"/><Relationship Id="rId183" Type="http://schemas.openxmlformats.org/officeDocument/2006/relationships/slide" Target="slides/slide175.xml"/><Relationship Id="rId239" Type="http://schemas.openxmlformats.org/officeDocument/2006/relationships/slide" Target="slides/slide231.xml"/><Relationship Id="rId250" Type="http://schemas.openxmlformats.org/officeDocument/2006/relationships/slide" Target="slides/slide242.xml"/><Relationship Id="rId292" Type="http://schemas.openxmlformats.org/officeDocument/2006/relationships/slide" Target="slides/slide284.xml"/><Relationship Id="rId306" Type="http://schemas.openxmlformats.org/officeDocument/2006/relationships/slide" Target="slides/slide298.xml"/><Relationship Id="rId45" Type="http://schemas.openxmlformats.org/officeDocument/2006/relationships/slide" Target="slides/slide37.xml"/><Relationship Id="rId87" Type="http://schemas.openxmlformats.org/officeDocument/2006/relationships/slide" Target="slides/slide79.xml"/><Relationship Id="rId110" Type="http://schemas.openxmlformats.org/officeDocument/2006/relationships/slide" Target="slides/slide102.xml"/><Relationship Id="rId348" Type="http://schemas.openxmlformats.org/officeDocument/2006/relationships/slide" Target="slides/slide340.xml"/><Relationship Id="rId152" Type="http://schemas.openxmlformats.org/officeDocument/2006/relationships/slide" Target="slides/slide144.xml"/><Relationship Id="rId194" Type="http://schemas.openxmlformats.org/officeDocument/2006/relationships/slide" Target="slides/slide186.xml"/><Relationship Id="rId208" Type="http://schemas.openxmlformats.org/officeDocument/2006/relationships/slide" Target="slides/slide200.xml"/><Relationship Id="rId261" Type="http://schemas.openxmlformats.org/officeDocument/2006/relationships/slide" Target="slides/slide253.xml"/><Relationship Id="rId14" Type="http://schemas.openxmlformats.org/officeDocument/2006/relationships/slide" Target="slides/slide6.xml"/><Relationship Id="rId56" Type="http://schemas.openxmlformats.org/officeDocument/2006/relationships/slide" Target="slides/slide48.xml"/><Relationship Id="rId317" Type="http://schemas.openxmlformats.org/officeDocument/2006/relationships/slide" Target="slides/slide309.xml"/><Relationship Id="rId359" Type="http://schemas.openxmlformats.org/officeDocument/2006/relationships/slide" Target="slides/slide351.xml"/><Relationship Id="rId98" Type="http://schemas.openxmlformats.org/officeDocument/2006/relationships/slide" Target="slides/slide90.xml"/><Relationship Id="rId121" Type="http://schemas.openxmlformats.org/officeDocument/2006/relationships/slide" Target="slides/slide113.xml"/><Relationship Id="rId163" Type="http://schemas.openxmlformats.org/officeDocument/2006/relationships/slide" Target="slides/slide155.xml"/><Relationship Id="rId219" Type="http://schemas.openxmlformats.org/officeDocument/2006/relationships/slide" Target="slides/slide211.xml"/><Relationship Id="rId370" Type="http://schemas.openxmlformats.org/officeDocument/2006/relationships/slide" Target="slides/slide362.xml"/><Relationship Id="rId230" Type="http://schemas.openxmlformats.org/officeDocument/2006/relationships/slide" Target="slides/slide222.xml"/><Relationship Id="rId25" Type="http://schemas.openxmlformats.org/officeDocument/2006/relationships/slide" Target="slides/slide17.xml"/><Relationship Id="rId67" Type="http://schemas.openxmlformats.org/officeDocument/2006/relationships/slide" Target="slides/slide59.xml"/><Relationship Id="rId272" Type="http://schemas.openxmlformats.org/officeDocument/2006/relationships/slide" Target="slides/slide264.xml"/><Relationship Id="rId328" Type="http://schemas.openxmlformats.org/officeDocument/2006/relationships/slide" Target="slides/slide320.xml"/><Relationship Id="rId132" Type="http://schemas.openxmlformats.org/officeDocument/2006/relationships/slide" Target="slides/slide124.xml"/><Relationship Id="rId174" Type="http://schemas.openxmlformats.org/officeDocument/2006/relationships/slide" Target="slides/slide166.xml"/><Relationship Id="rId241" Type="http://schemas.openxmlformats.org/officeDocument/2006/relationships/slide" Target="slides/slide233.xml"/><Relationship Id="rId36" Type="http://schemas.openxmlformats.org/officeDocument/2006/relationships/slide" Target="slides/slide28.xml"/><Relationship Id="rId283" Type="http://schemas.openxmlformats.org/officeDocument/2006/relationships/slide" Target="slides/slide275.xml"/><Relationship Id="rId339" Type="http://schemas.openxmlformats.org/officeDocument/2006/relationships/slide" Target="slides/slide331.xml"/><Relationship Id="rId78" Type="http://schemas.openxmlformats.org/officeDocument/2006/relationships/slide" Target="slides/slide70.xml"/><Relationship Id="rId101" Type="http://schemas.openxmlformats.org/officeDocument/2006/relationships/slide" Target="slides/slide93.xml"/><Relationship Id="rId143" Type="http://schemas.openxmlformats.org/officeDocument/2006/relationships/slide" Target="slides/slide135.xml"/><Relationship Id="rId185" Type="http://schemas.openxmlformats.org/officeDocument/2006/relationships/slide" Target="slides/slide177.xml"/><Relationship Id="rId350" Type="http://schemas.openxmlformats.org/officeDocument/2006/relationships/slide" Target="slides/slide342.xml"/><Relationship Id="rId9" Type="http://schemas.openxmlformats.org/officeDocument/2006/relationships/slide" Target="slides/slide1.xml"/><Relationship Id="rId210" Type="http://schemas.openxmlformats.org/officeDocument/2006/relationships/slide" Target="slides/slide202.xml"/><Relationship Id="rId26" Type="http://schemas.openxmlformats.org/officeDocument/2006/relationships/slide" Target="slides/slide18.xml"/><Relationship Id="rId231" Type="http://schemas.openxmlformats.org/officeDocument/2006/relationships/slide" Target="slides/slide223.xml"/><Relationship Id="rId252" Type="http://schemas.openxmlformats.org/officeDocument/2006/relationships/slide" Target="slides/slide244.xml"/><Relationship Id="rId273" Type="http://schemas.openxmlformats.org/officeDocument/2006/relationships/slide" Target="slides/slide265.xml"/><Relationship Id="rId294" Type="http://schemas.openxmlformats.org/officeDocument/2006/relationships/slide" Target="slides/slide286.xml"/><Relationship Id="rId308" Type="http://schemas.openxmlformats.org/officeDocument/2006/relationships/slide" Target="slides/slide300.xml"/><Relationship Id="rId329" Type="http://schemas.openxmlformats.org/officeDocument/2006/relationships/slide" Target="slides/slide321.xml"/><Relationship Id="rId47" Type="http://schemas.openxmlformats.org/officeDocument/2006/relationships/slide" Target="slides/slide39.xml"/><Relationship Id="rId68" Type="http://schemas.openxmlformats.org/officeDocument/2006/relationships/slide" Target="slides/slide60.xml"/><Relationship Id="rId89" Type="http://schemas.openxmlformats.org/officeDocument/2006/relationships/slide" Target="slides/slide81.xml"/><Relationship Id="rId112" Type="http://schemas.openxmlformats.org/officeDocument/2006/relationships/slide" Target="slides/slide104.xml"/><Relationship Id="rId133" Type="http://schemas.openxmlformats.org/officeDocument/2006/relationships/slide" Target="slides/slide125.xml"/><Relationship Id="rId154" Type="http://schemas.openxmlformats.org/officeDocument/2006/relationships/slide" Target="slides/slide146.xml"/><Relationship Id="rId175" Type="http://schemas.openxmlformats.org/officeDocument/2006/relationships/slide" Target="slides/slide167.xml"/><Relationship Id="rId340" Type="http://schemas.openxmlformats.org/officeDocument/2006/relationships/slide" Target="slides/slide332.xml"/><Relationship Id="rId361" Type="http://schemas.openxmlformats.org/officeDocument/2006/relationships/slide" Target="slides/slide353.xml"/><Relationship Id="rId196" Type="http://schemas.openxmlformats.org/officeDocument/2006/relationships/slide" Target="slides/slide188.xml"/><Relationship Id="rId200" Type="http://schemas.openxmlformats.org/officeDocument/2006/relationships/slide" Target="slides/slide192.xml"/><Relationship Id="rId16" Type="http://schemas.openxmlformats.org/officeDocument/2006/relationships/slide" Target="slides/slide8.xml"/><Relationship Id="rId221" Type="http://schemas.openxmlformats.org/officeDocument/2006/relationships/slide" Target="slides/slide213.xml"/><Relationship Id="rId242" Type="http://schemas.openxmlformats.org/officeDocument/2006/relationships/slide" Target="slides/slide234.xml"/><Relationship Id="rId263" Type="http://schemas.openxmlformats.org/officeDocument/2006/relationships/slide" Target="slides/slide255.xml"/><Relationship Id="rId284" Type="http://schemas.openxmlformats.org/officeDocument/2006/relationships/slide" Target="slides/slide276.xml"/><Relationship Id="rId319" Type="http://schemas.openxmlformats.org/officeDocument/2006/relationships/slide" Target="slides/slide311.xml"/><Relationship Id="rId37" Type="http://schemas.openxmlformats.org/officeDocument/2006/relationships/slide" Target="slides/slide29.xml"/><Relationship Id="rId58" Type="http://schemas.openxmlformats.org/officeDocument/2006/relationships/slide" Target="slides/slide50.xml"/><Relationship Id="rId79" Type="http://schemas.openxmlformats.org/officeDocument/2006/relationships/slide" Target="slides/slide71.xml"/><Relationship Id="rId102" Type="http://schemas.openxmlformats.org/officeDocument/2006/relationships/slide" Target="slides/slide94.xml"/><Relationship Id="rId123" Type="http://schemas.openxmlformats.org/officeDocument/2006/relationships/slide" Target="slides/slide115.xml"/><Relationship Id="rId144" Type="http://schemas.openxmlformats.org/officeDocument/2006/relationships/slide" Target="slides/slide136.xml"/><Relationship Id="rId330" Type="http://schemas.openxmlformats.org/officeDocument/2006/relationships/slide" Target="slides/slide322.xml"/><Relationship Id="rId90" Type="http://schemas.openxmlformats.org/officeDocument/2006/relationships/slide" Target="slides/slide82.xml"/><Relationship Id="rId165" Type="http://schemas.openxmlformats.org/officeDocument/2006/relationships/slide" Target="slides/slide157.xml"/><Relationship Id="rId186" Type="http://schemas.openxmlformats.org/officeDocument/2006/relationships/slide" Target="slides/slide178.xml"/><Relationship Id="rId351" Type="http://schemas.openxmlformats.org/officeDocument/2006/relationships/slide" Target="slides/slide343.xml"/><Relationship Id="rId372" Type="http://schemas.openxmlformats.org/officeDocument/2006/relationships/slide" Target="slides/slide364.xml"/><Relationship Id="rId211" Type="http://schemas.openxmlformats.org/officeDocument/2006/relationships/slide" Target="slides/slide203.xml"/><Relationship Id="rId232" Type="http://schemas.openxmlformats.org/officeDocument/2006/relationships/slide" Target="slides/slide224.xml"/><Relationship Id="rId253" Type="http://schemas.openxmlformats.org/officeDocument/2006/relationships/slide" Target="slides/slide245.xml"/><Relationship Id="rId274" Type="http://schemas.openxmlformats.org/officeDocument/2006/relationships/slide" Target="slides/slide266.xml"/><Relationship Id="rId295" Type="http://schemas.openxmlformats.org/officeDocument/2006/relationships/slide" Target="slides/slide287.xml"/><Relationship Id="rId309" Type="http://schemas.openxmlformats.org/officeDocument/2006/relationships/slide" Target="slides/slide301.xml"/><Relationship Id="rId27" Type="http://schemas.openxmlformats.org/officeDocument/2006/relationships/slide" Target="slides/slide19.xml"/><Relationship Id="rId48" Type="http://schemas.openxmlformats.org/officeDocument/2006/relationships/slide" Target="slides/slide40.xml"/><Relationship Id="rId69" Type="http://schemas.openxmlformats.org/officeDocument/2006/relationships/slide" Target="slides/slide61.xml"/><Relationship Id="rId113" Type="http://schemas.openxmlformats.org/officeDocument/2006/relationships/slide" Target="slides/slide105.xml"/><Relationship Id="rId134" Type="http://schemas.openxmlformats.org/officeDocument/2006/relationships/slide" Target="slides/slide126.xml"/><Relationship Id="rId320" Type="http://schemas.openxmlformats.org/officeDocument/2006/relationships/slide" Target="slides/slide312.xml"/><Relationship Id="rId80" Type="http://schemas.openxmlformats.org/officeDocument/2006/relationships/slide" Target="slides/slide72.xml"/><Relationship Id="rId155" Type="http://schemas.openxmlformats.org/officeDocument/2006/relationships/slide" Target="slides/slide147.xml"/><Relationship Id="rId176" Type="http://schemas.openxmlformats.org/officeDocument/2006/relationships/slide" Target="slides/slide168.xml"/><Relationship Id="rId197" Type="http://schemas.openxmlformats.org/officeDocument/2006/relationships/slide" Target="slides/slide189.xml"/><Relationship Id="rId341" Type="http://schemas.openxmlformats.org/officeDocument/2006/relationships/slide" Target="slides/slide333.xml"/><Relationship Id="rId362" Type="http://schemas.openxmlformats.org/officeDocument/2006/relationships/slide" Target="slides/slide354.xml"/><Relationship Id="rId201" Type="http://schemas.openxmlformats.org/officeDocument/2006/relationships/slide" Target="slides/slide193.xml"/><Relationship Id="rId222" Type="http://schemas.openxmlformats.org/officeDocument/2006/relationships/slide" Target="slides/slide214.xml"/><Relationship Id="rId243" Type="http://schemas.openxmlformats.org/officeDocument/2006/relationships/slide" Target="slides/slide235.xml"/><Relationship Id="rId264" Type="http://schemas.openxmlformats.org/officeDocument/2006/relationships/slide" Target="slides/slide256.xml"/><Relationship Id="rId285" Type="http://schemas.openxmlformats.org/officeDocument/2006/relationships/slide" Target="slides/slide277.xml"/><Relationship Id="rId17" Type="http://schemas.openxmlformats.org/officeDocument/2006/relationships/slide" Target="slides/slide9.xml"/><Relationship Id="rId38" Type="http://schemas.openxmlformats.org/officeDocument/2006/relationships/slide" Target="slides/slide30.xml"/><Relationship Id="rId59" Type="http://schemas.openxmlformats.org/officeDocument/2006/relationships/slide" Target="slides/slide51.xml"/><Relationship Id="rId103" Type="http://schemas.openxmlformats.org/officeDocument/2006/relationships/slide" Target="slides/slide95.xml"/><Relationship Id="rId124" Type="http://schemas.openxmlformats.org/officeDocument/2006/relationships/slide" Target="slides/slide116.xml"/><Relationship Id="rId310" Type="http://schemas.openxmlformats.org/officeDocument/2006/relationships/slide" Target="slides/slide302.xml"/><Relationship Id="rId70" Type="http://schemas.openxmlformats.org/officeDocument/2006/relationships/slide" Target="slides/slide62.xml"/><Relationship Id="rId91" Type="http://schemas.openxmlformats.org/officeDocument/2006/relationships/slide" Target="slides/slide83.xml"/><Relationship Id="rId145" Type="http://schemas.openxmlformats.org/officeDocument/2006/relationships/slide" Target="slides/slide137.xml"/><Relationship Id="rId166" Type="http://schemas.openxmlformats.org/officeDocument/2006/relationships/slide" Target="slides/slide158.xml"/><Relationship Id="rId187" Type="http://schemas.openxmlformats.org/officeDocument/2006/relationships/slide" Target="slides/slide179.xml"/><Relationship Id="rId331" Type="http://schemas.openxmlformats.org/officeDocument/2006/relationships/slide" Target="slides/slide323.xml"/><Relationship Id="rId352" Type="http://schemas.openxmlformats.org/officeDocument/2006/relationships/slide" Target="slides/slide344.xml"/><Relationship Id="rId37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04.xml"/><Relationship Id="rId233" Type="http://schemas.openxmlformats.org/officeDocument/2006/relationships/slide" Target="slides/slide225.xml"/><Relationship Id="rId254" Type="http://schemas.openxmlformats.org/officeDocument/2006/relationships/slide" Target="slides/slide246.xml"/><Relationship Id="rId28" Type="http://schemas.openxmlformats.org/officeDocument/2006/relationships/slide" Target="slides/slide20.xml"/><Relationship Id="rId49" Type="http://schemas.openxmlformats.org/officeDocument/2006/relationships/slide" Target="slides/slide41.xml"/><Relationship Id="rId114" Type="http://schemas.openxmlformats.org/officeDocument/2006/relationships/slide" Target="slides/slide106.xml"/><Relationship Id="rId275" Type="http://schemas.openxmlformats.org/officeDocument/2006/relationships/slide" Target="slides/slide267.xml"/><Relationship Id="rId296" Type="http://schemas.openxmlformats.org/officeDocument/2006/relationships/slide" Target="slides/slide288.xml"/><Relationship Id="rId300" Type="http://schemas.openxmlformats.org/officeDocument/2006/relationships/slide" Target="slides/slide292.xml"/><Relationship Id="rId60" Type="http://schemas.openxmlformats.org/officeDocument/2006/relationships/slide" Target="slides/slide52.xml"/><Relationship Id="rId81" Type="http://schemas.openxmlformats.org/officeDocument/2006/relationships/slide" Target="slides/slide73.xml"/><Relationship Id="rId135" Type="http://schemas.openxmlformats.org/officeDocument/2006/relationships/slide" Target="slides/slide127.xml"/><Relationship Id="rId156" Type="http://schemas.openxmlformats.org/officeDocument/2006/relationships/slide" Target="slides/slide148.xml"/><Relationship Id="rId177" Type="http://schemas.openxmlformats.org/officeDocument/2006/relationships/slide" Target="slides/slide169.xml"/><Relationship Id="rId198" Type="http://schemas.openxmlformats.org/officeDocument/2006/relationships/slide" Target="slides/slide190.xml"/><Relationship Id="rId321" Type="http://schemas.openxmlformats.org/officeDocument/2006/relationships/slide" Target="slides/slide313.xml"/><Relationship Id="rId342" Type="http://schemas.openxmlformats.org/officeDocument/2006/relationships/slide" Target="slides/slide334.xml"/><Relationship Id="rId363" Type="http://schemas.openxmlformats.org/officeDocument/2006/relationships/slide" Target="slides/slide355.xml"/><Relationship Id="rId202" Type="http://schemas.openxmlformats.org/officeDocument/2006/relationships/slide" Target="slides/slide194.xml"/><Relationship Id="rId223" Type="http://schemas.openxmlformats.org/officeDocument/2006/relationships/slide" Target="slides/slide215.xml"/><Relationship Id="rId244" Type="http://schemas.openxmlformats.org/officeDocument/2006/relationships/slide" Target="slides/slide236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265" Type="http://schemas.openxmlformats.org/officeDocument/2006/relationships/slide" Target="slides/slide257.xml"/><Relationship Id="rId286" Type="http://schemas.openxmlformats.org/officeDocument/2006/relationships/slide" Target="slides/slide278.xml"/><Relationship Id="rId50" Type="http://schemas.openxmlformats.org/officeDocument/2006/relationships/slide" Target="slides/slide42.xml"/><Relationship Id="rId104" Type="http://schemas.openxmlformats.org/officeDocument/2006/relationships/slide" Target="slides/slide96.xml"/><Relationship Id="rId125" Type="http://schemas.openxmlformats.org/officeDocument/2006/relationships/slide" Target="slides/slide117.xml"/><Relationship Id="rId146" Type="http://schemas.openxmlformats.org/officeDocument/2006/relationships/slide" Target="slides/slide138.xml"/><Relationship Id="rId167" Type="http://schemas.openxmlformats.org/officeDocument/2006/relationships/slide" Target="slides/slide159.xml"/><Relationship Id="rId188" Type="http://schemas.openxmlformats.org/officeDocument/2006/relationships/slide" Target="slides/slide180.xml"/><Relationship Id="rId311" Type="http://schemas.openxmlformats.org/officeDocument/2006/relationships/slide" Target="slides/slide303.xml"/><Relationship Id="rId332" Type="http://schemas.openxmlformats.org/officeDocument/2006/relationships/slide" Target="slides/slide324.xml"/><Relationship Id="rId353" Type="http://schemas.openxmlformats.org/officeDocument/2006/relationships/slide" Target="slides/slide345.xml"/><Relationship Id="rId374" Type="http://schemas.openxmlformats.org/officeDocument/2006/relationships/handoutMaster" Target="handoutMasters/handoutMaster1.xml"/><Relationship Id="rId71" Type="http://schemas.openxmlformats.org/officeDocument/2006/relationships/slide" Target="slides/slide63.xml"/><Relationship Id="rId92" Type="http://schemas.openxmlformats.org/officeDocument/2006/relationships/slide" Target="slides/slide84.xml"/><Relationship Id="rId213" Type="http://schemas.openxmlformats.org/officeDocument/2006/relationships/slide" Target="slides/slide205.xml"/><Relationship Id="rId234" Type="http://schemas.openxmlformats.org/officeDocument/2006/relationships/slide" Target="slides/slide22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255" Type="http://schemas.openxmlformats.org/officeDocument/2006/relationships/slide" Target="slides/slide247.xml"/><Relationship Id="rId276" Type="http://schemas.openxmlformats.org/officeDocument/2006/relationships/slide" Target="slides/slide268.xml"/><Relationship Id="rId297" Type="http://schemas.openxmlformats.org/officeDocument/2006/relationships/slide" Target="slides/slide289.xml"/><Relationship Id="rId40" Type="http://schemas.openxmlformats.org/officeDocument/2006/relationships/slide" Target="slides/slide32.xml"/><Relationship Id="rId115" Type="http://schemas.openxmlformats.org/officeDocument/2006/relationships/slide" Target="slides/slide107.xml"/><Relationship Id="rId136" Type="http://schemas.openxmlformats.org/officeDocument/2006/relationships/slide" Target="slides/slide128.xml"/><Relationship Id="rId157" Type="http://schemas.openxmlformats.org/officeDocument/2006/relationships/slide" Target="slides/slide149.xml"/><Relationship Id="rId178" Type="http://schemas.openxmlformats.org/officeDocument/2006/relationships/slide" Target="slides/slide170.xml"/><Relationship Id="rId301" Type="http://schemas.openxmlformats.org/officeDocument/2006/relationships/slide" Target="slides/slide293.xml"/><Relationship Id="rId322" Type="http://schemas.openxmlformats.org/officeDocument/2006/relationships/slide" Target="slides/slide314.xml"/><Relationship Id="rId343" Type="http://schemas.openxmlformats.org/officeDocument/2006/relationships/slide" Target="slides/slide335.xml"/><Relationship Id="rId364" Type="http://schemas.openxmlformats.org/officeDocument/2006/relationships/slide" Target="slides/slide356.xml"/><Relationship Id="rId61" Type="http://schemas.openxmlformats.org/officeDocument/2006/relationships/slide" Target="slides/slide53.xml"/><Relationship Id="rId82" Type="http://schemas.openxmlformats.org/officeDocument/2006/relationships/slide" Target="slides/slide74.xml"/><Relationship Id="rId199" Type="http://schemas.openxmlformats.org/officeDocument/2006/relationships/slide" Target="slides/slide191.xml"/><Relationship Id="rId203" Type="http://schemas.openxmlformats.org/officeDocument/2006/relationships/slide" Target="slides/slide195.xml"/><Relationship Id="rId19" Type="http://schemas.openxmlformats.org/officeDocument/2006/relationships/slide" Target="slides/slide11.xml"/><Relationship Id="rId224" Type="http://schemas.openxmlformats.org/officeDocument/2006/relationships/slide" Target="slides/slide216.xml"/><Relationship Id="rId245" Type="http://schemas.openxmlformats.org/officeDocument/2006/relationships/slide" Target="slides/slide237.xml"/><Relationship Id="rId266" Type="http://schemas.openxmlformats.org/officeDocument/2006/relationships/slide" Target="slides/slide258.xml"/><Relationship Id="rId287" Type="http://schemas.openxmlformats.org/officeDocument/2006/relationships/slide" Target="slides/slide279.xml"/><Relationship Id="rId30" Type="http://schemas.openxmlformats.org/officeDocument/2006/relationships/slide" Target="slides/slide22.xml"/><Relationship Id="rId105" Type="http://schemas.openxmlformats.org/officeDocument/2006/relationships/slide" Target="slides/slide97.xml"/><Relationship Id="rId126" Type="http://schemas.openxmlformats.org/officeDocument/2006/relationships/slide" Target="slides/slide118.xml"/><Relationship Id="rId147" Type="http://schemas.openxmlformats.org/officeDocument/2006/relationships/slide" Target="slides/slide139.xml"/><Relationship Id="rId168" Type="http://schemas.openxmlformats.org/officeDocument/2006/relationships/slide" Target="slides/slide160.xml"/><Relationship Id="rId312" Type="http://schemas.openxmlformats.org/officeDocument/2006/relationships/slide" Target="slides/slide304.xml"/><Relationship Id="rId333" Type="http://schemas.openxmlformats.org/officeDocument/2006/relationships/slide" Target="slides/slide325.xml"/><Relationship Id="rId354" Type="http://schemas.openxmlformats.org/officeDocument/2006/relationships/slide" Target="slides/slide346.xml"/><Relationship Id="rId51" Type="http://schemas.openxmlformats.org/officeDocument/2006/relationships/slide" Target="slides/slide43.xml"/><Relationship Id="rId72" Type="http://schemas.openxmlformats.org/officeDocument/2006/relationships/slide" Target="slides/slide64.xml"/><Relationship Id="rId93" Type="http://schemas.openxmlformats.org/officeDocument/2006/relationships/slide" Target="slides/slide85.xml"/><Relationship Id="rId189" Type="http://schemas.openxmlformats.org/officeDocument/2006/relationships/slide" Target="slides/slide181.xml"/><Relationship Id="rId37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4" Type="http://schemas.openxmlformats.org/officeDocument/2006/relationships/slide" Target="slides/slide206.xml"/><Relationship Id="rId235" Type="http://schemas.openxmlformats.org/officeDocument/2006/relationships/slide" Target="slides/slide227.xml"/><Relationship Id="rId256" Type="http://schemas.openxmlformats.org/officeDocument/2006/relationships/slide" Target="slides/slide248.xml"/><Relationship Id="rId277" Type="http://schemas.openxmlformats.org/officeDocument/2006/relationships/slide" Target="slides/slide269.xml"/><Relationship Id="rId298" Type="http://schemas.openxmlformats.org/officeDocument/2006/relationships/slide" Target="slides/slide290.xml"/><Relationship Id="rId116" Type="http://schemas.openxmlformats.org/officeDocument/2006/relationships/slide" Target="slides/slide108.xml"/><Relationship Id="rId137" Type="http://schemas.openxmlformats.org/officeDocument/2006/relationships/slide" Target="slides/slide129.xml"/><Relationship Id="rId158" Type="http://schemas.openxmlformats.org/officeDocument/2006/relationships/slide" Target="slides/slide150.xml"/><Relationship Id="rId302" Type="http://schemas.openxmlformats.org/officeDocument/2006/relationships/slide" Target="slides/slide294.xml"/><Relationship Id="rId323" Type="http://schemas.openxmlformats.org/officeDocument/2006/relationships/slide" Target="slides/slide315.xml"/><Relationship Id="rId344" Type="http://schemas.openxmlformats.org/officeDocument/2006/relationships/slide" Target="slides/slide336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62" Type="http://schemas.openxmlformats.org/officeDocument/2006/relationships/slide" Target="slides/slide54.xml"/><Relationship Id="rId83" Type="http://schemas.openxmlformats.org/officeDocument/2006/relationships/slide" Target="slides/slide75.xml"/><Relationship Id="rId179" Type="http://schemas.openxmlformats.org/officeDocument/2006/relationships/slide" Target="slides/slide171.xml"/><Relationship Id="rId365" Type="http://schemas.openxmlformats.org/officeDocument/2006/relationships/slide" Target="slides/slide357.xml"/><Relationship Id="rId190" Type="http://schemas.openxmlformats.org/officeDocument/2006/relationships/slide" Target="slides/slide182.xml"/><Relationship Id="rId204" Type="http://schemas.openxmlformats.org/officeDocument/2006/relationships/slide" Target="slides/slide196.xml"/><Relationship Id="rId225" Type="http://schemas.openxmlformats.org/officeDocument/2006/relationships/slide" Target="slides/slide217.xml"/><Relationship Id="rId246" Type="http://schemas.openxmlformats.org/officeDocument/2006/relationships/slide" Target="slides/slide238.xml"/><Relationship Id="rId267" Type="http://schemas.openxmlformats.org/officeDocument/2006/relationships/slide" Target="slides/slide259.xml"/><Relationship Id="rId288" Type="http://schemas.openxmlformats.org/officeDocument/2006/relationships/slide" Target="slides/slide280.xml"/><Relationship Id="rId106" Type="http://schemas.openxmlformats.org/officeDocument/2006/relationships/slide" Target="slides/slide98.xml"/><Relationship Id="rId127" Type="http://schemas.openxmlformats.org/officeDocument/2006/relationships/slide" Target="slides/slide119.xml"/><Relationship Id="rId313" Type="http://schemas.openxmlformats.org/officeDocument/2006/relationships/slide" Target="slides/slide305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52" Type="http://schemas.openxmlformats.org/officeDocument/2006/relationships/slide" Target="slides/slide44.xml"/><Relationship Id="rId73" Type="http://schemas.openxmlformats.org/officeDocument/2006/relationships/slide" Target="slides/slide65.xml"/><Relationship Id="rId94" Type="http://schemas.openxmlformats.org/officeDocument/2006/relationships/slide" Target="slides/slide86.xml"/><Relationship Id="rId148" Type="http://schemas.openxmlformats.org/officeDocument/2006/relationships/slide" Target="slides/slide140.xml"/><Relationship Id="rId169" Type="http://schemas.openxmlformats.org/officeDocument/2006/relationships/slide" Target="slides/slide161.xml"/><Relationship Id="rId334" Type="http://schemas.openxmlformats.org/officeDocument/2006/relationships/slide" Target="slides/slide326.xml"/><Relationship Id="rId355" Type="http://schemas.openxmlformats.org/officeDocument/2006/relationships/slide" Target="slides/slide347.xml"/><Relationship Id="rId37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180" Type="http://schemas.openxmlformats.org/officeDocument/2006/relationships/slide" Target="slides/slide172.xml"/><Relationship Id="rId215" Type="http://schemas.openxmlformats.org/officeDocument/2006/relationships/slide" Target="slides/slide207.xml"/><Relationship Id="rId236" Type="http://schemas.openxmlformats.org/officeDocument/2006/relationships/slide" Target="slides/slide228.xml"/><Relationship Id="rId257" Type="http://schemas.openxmlformats.org/officeDocument/2006/relationships/slide" Target="slides/slide249.xml"/><Relationship Id="rId278" Type="http://schemas.openxmlformats.org/officeDocument/2006/relationships/slide" Target="slides/slide270.xml"/><Relationship Id="rId303" Type="http://schemas.openxmlformats.org/officeDocument/2006/relationships/slide" Target="slides/slide295.xml"/><Relationship Id="rId42" Type="http://schemas.openxmlformats.org/officeDocument/2006/relationships/slide" Target="slides/slide34.xml"/><Relationship Id="rId84" Type="http://schemas.openxmlformats.org/officeDocument/2006/relationships/slide" Target="slides/slide76.xml"/><Relationship Id="rId138" Type="http://schemas.openxmlformats.org/officeDocument/2006/relationships/slide" Target="slides/slide130.xml"/><Relationship Id="rId345" Type="http://schemas.openxmlformats.org/officeDocument/2006/relationships/slide" Target="slides/slide337.xml"/><Relationship Id="rId191" Type="http://schemas.openxmlformats.org/officeDocument/2006/relationships/slide" Target="slides/slide183.xml"/><Relationship Id="rId205" Type="http://schemas.openxmlformats.org/officeDocument/2006/relationships/slide" Target="slides/slide197.xml"/><Relationship Id="rId247" Type="http://schemas.openxmlformats.org/officeDocument/2006/relationships/slide" Target="slides/slide239.xml"/><Relationship Id="rId107" Type="http://schemas.openxmlformats.org/officeDocument/2006/relationships/slide" Target="slides/slide99.xml"/><Relationship Id="rId289" Type="http://schemas.openxmlformats.org/officeDocument/2006/relationships/slide" Target="slides/slide281.xml"/><Relationship Id="rId11" Type="http://schemas.openxmlformats.org/officeDocument/2006/relationships/slide" Target="slides/slide3.xml"/><Relationship Id="rId53" Type="http://schemas.openxmlformats.org/officeDocument/2006/relationships/slide" Target="slides/slide45.xml"/><Relationship Id="rId149" Type="http://schemas.openxmlformats.org/officeDocument/2006/relationships/slide" Target="slides/slide141.xml"/><Relationship Id="rId314" Type="http://schemas.openxmlformats.org/officeDocument/2006/relationships/slide" Target="slides/slide306.xml"/><Relationship Id="rId356" Type="http://schemas.openxmlformats.org/officeDocument/2006/relationships/slide" Target="slides/slide348.xml"/><Relationship Id="rId95" Type="http://schemas.openxmlformats.org/officeDocument/2006/relationships/slide" Target="slides/slide87.xml"/><Relationship Id="rId160" Type="http://schemas.openxmlformats.org/officeDocument/2006/relationships/slide" Target="slides/slide152.xml"/><Relationship Id="rId216" Type="http://schemas.openxmlformats.org/officeDocument/2006/relationships/slide" Target="slides/slide208.xml"/><Relationship Id="rId258" Type="http://schemas.openxmlformats.org/officeDocument/2006/relationships/slide" Target="slides/slide250.xml"/><Relationship Id="rId22" Type="http://schemas.openxmlformats.org/officeDocument/2006/relationships/slide" Target="slides/slide14.xml"/><Relationship Id="rId64" Type="http://schemas.openxmlformats.org/officeDocument/2006/relationships/slide" Target="slides/slide56.xml"/><Relationship Id="rId118" Type="http://schemas.openxmlformats.org/officeDocument/2006/relationships/slide" Target="slides/slide110.xml"/><Relationship Id="rId325" Type="http://schemas.openxmlformats.org/officeDocument/2006/relationships/slide" Target="slides/slide317.xml"/><Relationship Id="rId367" Type="http://schemas.openxmlformats.org/officeDocument/2006/relationships/slide" Target="slides/slide359.xml"/><Relationship Id="rId171" Type="http://schemas.openxmlformats.org/officeDocument/2006/relationships/slide" Target="slides/slide163.xml"/><Relationship Id="rId227" Type="http://schemas.openxmlformats.org/officeDocument/2006/relationships/slide" Target="slides/slide219.xml"/><Relationship Id="rId269" Type="http://schemas.openxmlformats.org/officeDocument/2006/relationships/slide" Target="slides/slide261.xml"/><Relationship Id="rId33" Type="http://schemas.openxmlformats.org/officeDocument/2006/relationships/slide" Target="slides/slide25.xml"/><Relationship Id="rId129" Type="http://schemas.openxmlformats.org/officeDocument/2006/relationships/slide" Target="slides/slide121.xml"/><Relationship Id="rId280" Type="http://schemas.openxmlformats.org/officeDocument/2006/relationships/slide" Target="slides/slide272.xml"/><Relationship Id="rId336" Type="http://schemas.openxmlformats.org/officeDocument/2006/relationships/slide" Target="slides/slide328.xml"/><Relationship Id="rId75" Type="http://schemas.openxmlformats.org/officeDocument/2006/relationships/slide" Target="slides/slide67.xml"/><Relationship Id="rId140" Type="http://schemas.openxmlformats.org/officeDocument/2006/relationships/slide" Target="slides/slide132.xml"/><Relationship Id="rId182" Type="http://schemas.openxmlformats.org/officeDocument/2006/relationships/slide" Target="slides/slide174.xml"/><Relationship Id="rId378" Type="http://schemas.openxmlformats.org/officeDocument/2006/relationships/tableStyles" Target="tableStyles.xml"/><Relationship Id="rId6" Type="http://schemas.openxmlformats.org/officeDocument/2006/relationships/slideMaster" Target="slideMasters/slideMaster6.xml"/><Relationship Id="rId238" Type="http://schemas.openxmlformats.org/officeDocument/2006/relationships/slide" Target="slides/slide230.xml"/><Relationship Id="rId291" Type="http://schemas.openxmlformats.org/officeDocument/2006/relationships/slide" Target="slides/slide283.xml"/><Relationship Id="rId305" Type="http://schemas.openxmlformats.org/officeDocument/2006/relationships/slide" Target="slides/slide297.xml"/><Relationship Id="rId347" Type="http://schemas.openxmlformats.org/officeDocument/2006/relationships/slide" Target="slides/slide339.xml"/><Relationship Id="rId44" Type="http://schemas.openxmlformats.org/officeDocument/2006/relationships/slide" Target="slides/slide36.xml"/><Relationship Id="rId86" Type="http://schemas.openxmlformats.org/officeDocument/2006/relationships/slide" Target="slides/slide78.xml"/><Relationship Id="rId151" Type="http://schemas.openxmlformats.org/officeDocument/2006/relationships/slide" Target="slides/slide143.xml"/><Relationship Id="rId193" Type="http://schemas.openxmlformats.org/officeDocument/2006/relationships/slide" Target="slides/slide185.xml"/><Relationship Id="rId207" Type="http://schemas.openxmlformats.org/officeDocument/2006/relationships/slide" Target="slides/slide199.xml"/><Relationship Id="rId249" Type="http://schemas.openxmlformats.org/officeDocument/2006/relationships/slide" Target="slides/slide241.xml"/><Relationship Id="rId13" Type="http://schemas.openxmlformats.org/officeDocument/2006/relationships/slide" Target="slides/slide5.xml"/><Relationship Id="rId109" Type="http://schemas.openxmlformats.org/officeDocument/2006/relationships/slide" Target="slides/slide101.xml"/><Relationship Id="rId260" Type="http://schemas.openxmlformats.org/officeDocument/2006/relationships/slide" Target="slides/slide252.xml"/><Relationship Id="rId316" Type="http://schemas.openxmlformats.org/officeDocument/2006/relationships/slide" Target="slides/slide308.xml"/><Relationship Id="rId55" Type="http://schemas.openxmlformats.org/officeDocument/2006/relationships/slide" Target="slides/slide47.xml"/><Relationship Id="rId97" Type="http://schemas.openxmlformats.org/officeDocument/2006/relationships/slide" Target="slides/slide89.xml"/><Relationship Id="rId120" Type="http://schemas.openxmlformats.org/officeDocument/2006/relationships/slide" Target="slides/slide112.xml"/><Relationship Id="rId358" Type="http://schemas.openxmlformats.org/officeDocument/2006/relationships/slide" Target="slides/slide350.xml"/><Relationship Id="rId162" Type="http://schemas.openxmlformats.org/officeDocument/2006/relationships/slide" Target="slides/slide154.xml"/><Relationship Id="rId218" Type="http://schemas.openxmlformats.org/officeDocument/2006/relationships/slide" Target="slides/slide210.xml"/><Relationship Id="rId271" Type="http://schemas.openxmlformats.org/officeDocument/2006/relationships/slide" Target="slides/slide263.xml"/><Relationship Id="rId24" Type="http://schemas.openxmlformats.org/officeDocument/2006/relationships/slide" Target="slides/slide16.xml"/><Relationship Id="rId66" Type="http://schemas.openxmlformats.org/officeDocument/2006/relationships/slide" Target="slides/slide58.xml"/><Relationship Id="rId131" Type="http://schemas.openxmlformats.org/officeDocument/2006/relationships/slide" Target="slides/slide123.xml"/><Relationship Id="rId327" Type="http://schemas.openxmlformats.org/officeDocument/2006/relationships/slide" Target="slides/slide319.xml"/><Relationship Id="rId369" Type="http://schemas.openxmlformats.org/officeDocument/2006/relationships/slide" Target="slides/slide361.xml"/><Relationship Id="rId173" Type="http://schemas.openxmlformats.org/officeDocument/2006/relationships/slide" Target="slides/slide165.xml"/><Relationship Id="rId229" Type="http://schemas.openxmlformats.org/officeDocument/2006/relationships/slide" Target="slides/slide221.xml"/><Relationship Id="rId240" Type="http://schemas.openxmlformats.org/officeDocument/2006/relationships/slide" Target="slides/slide232.xml"/><Relationship Id="rId35" Type="http://schemas.openxmlformats.org/officeDocument/2006/relationships/slide" Target="slides/slide27.xml"/><Relationship Id="rId77" Type="http://schemas.openxmlformats.org/officeDocument/2006/relationships/slide" Target="slides/slide69.xml"/><Relationship Id="rId100" Type="http://schemas.openxmlformats.org/officeDocument/2006/relationships/slide" Target="slides/slide92.xml"/><Relationship Id="rId282" Type="http://schemas.openxmlformats.org/officeDocument/2006/relationships/slide" Target="slides/slide274.xml"/><Relationship Id="rId338" Type="http://schemas.openxmlformats.org/officeDocument/2006/relationships/slide" Target="slides/slide330.xml"/><Relationship Id="rId8" Type="http://schemas.openxmlformats.org/officeDocument/2006/relationships/slideMaster" Target="slideMasters/slideMaster8.xml"/><Relationship Id="rId142" Type="http://schemas.openxmlformats.org/officeDocument/2006/relationships/slide" Target="slides/slide134.xml"/><Relationship Id="rId184" Type="http://schemas.openxmlformats.org/officeDocument/2006/relationships/slide" Target="slides/slide176.xml"/><Relationship Id="rId251" Type="http://schemas.openxmlformats.org/officeDocument/2006/relationships/slide" Target="slides/slide243.xml"/><Relationship Id="rId46" Type="http://schemas.openxmlformats.org/officeDocument/2006/relationships/slide" Target="slides/slide38.xml"/><Relationship Id="rId293" Type="http://schemas.openxmlformats.org/officeDocument/2006/relationships/slide" Target="slides/slide285.xml"/><Relationship Id="rId307" Type="http://schemas.openxmlformats.org/officeDocument/2006/relationships/slide" Target="slides/slide299.xml"/><Relationship Id="rId349" Type="http://schemas.openxmlformats.org/officeDocument/2006/relationships/slide" Target="slides/slide341.xml"/><Relationship Id="rId88" Type="http://schemas.openxmlformats.org/officeDocument/2006/relationships/slide" Target="slides/slide80.xml"/><Relationship Id="rId111" Type="http://schemas.openxmlformats.org/officeDocument/2006/relationships/slide" Target="slides/slide103.xml"/><Relationship Id="rId153" Type="http://schemas.openxmlformats.org/officeDocument/2006/relationships/slide" Target="slides/slide145.xml"/><Relationship Id="rId195" Type="http://schemas.openxmlformats.org/officeDocument/2006/relationships/slide" Target="slides/slide187.xml"/><Relationship Id="rId209" Type="http://schemas.openxmlformats.org/officeDocument/2006/relationships/slide" Target="slides/slide201.xml"/><Relationship Id="rId360" Type="http://schemas.openxmlformats.org/officeDocument/2006/relationships/slide" Target="slides/slide352.xml"/><Relationship Id="rId220" Type="http://schemas.openxmlformats.org/officeDocument/2006/relationships/slide" Target="slides/slide212.xml"/><Relationship Id="rId15" Type="http://schemas.openxmlformats.org/officeDocument/2006/relationships/slide" Target="slides/slide7.xml"/><Relationship Id="rId57" Type="http://schemas.openxmlformats.org/officeDocument/2006/relationships/slide" Target="slides/slide49.xml"/><Relationship Id="rId262" Type="http://schemas.openxmlformats.org/officeDocument/2006/relationships/slide" Target="slides/slide254.xml"/><Relationship Id="rId318" Type="http://schemas.openxmlformats.org/officeDocument/2006/relationships/slide" Target="slides/slide310.xml"/><Relationship Id="rId99" Type="http://schemas.openxmlformats.org/officeDocument/2006/relationships/slide" Target="slides/slide91.xml"/><Relationship Id="rId122" Type="http://schemas.openxmlformats.org/officeDocument/2006/relationships/slide" Target="slides/slide114.xml"/><Relationship Id="rId164" Type="http://schemas.openxmlformats.org/officeDocument/2006/relationships/slide" Target="slides/slide156.xml"/><Relationship Id="rId371" Type="http://schemas.openxmlformats.org/officeDocument/2006/relationships/slide" Target="slides/slide36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28891D-52A9-4019-A345-4A99C98A02BC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173E1-F81E-4E89-803D-11BD361604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66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6317A-2CF1-4DF3-8803-42805AD9E922}" type="datetimeFigureOut">
              <a:rPr lang="en-US" smtClean="0"/>
              <a:t>09-Apr-23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626DF-FD2E-491C-9FEA-94126352F3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3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3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7E52A55-59F9-4296-9BC4-08392EDE614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645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2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2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313E08A-2697-4C14-9B76-64B6C4E20D1C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66864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90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9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288261-DE06-445A-A17D-BDF48D0F2931}" type="slidenum">
              <a:rPr lang="ar-SA" smtClean="0"/>
              <a:pPr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6163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00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0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983BDA-C888-4EA4-9707-B9E8B2217C93}" type="slidenum">
              <a:rPr lang="ar-SA" smtClean="0"/>
              <a:pPr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0586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11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1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66D7C2-A4C2-49F3-BF63-E7DD56D01BD1}" type="slidenum">
              <a:rPr lang="ar-SA" smtClean="0"/>
              <a:pPr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8132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21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21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0928FB-5D06-4C10-AC6A-C44EB692B6B2}" type="slidenum">
              <a:rPr lang="ar-SA" smtClean="0"/>
              <a:pPr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5897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31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31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22A154-C01D-4D4C-860F-02E30CA734D7}" type="slidenum">
              <a:rPr lang="ar-SA" smtClean="0"/>
              <a:pPr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5254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41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41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BF3770-65A6-459B-BA65-B1BA22D22A13}" type="slidenum">
              <a:rPr lang="ar-SA" smtClean="0"/>
              <a:pPr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8314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52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5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119BEA-6A41-4C77-AD4D-FA4C00544BAC}" type="slidenum">
              <a:rPr lang="ar-SA" smtClean="0"/>
              <a:pPr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335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662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9117FA-31EB-4895-B985-3B8CBB971CF3}" type="slidenum">
              <a:rPr lang="ar-SA" smtClean="0"/>
              <a:pPr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459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5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05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9792E-99BD-4107-8BCD-E58394A25C62}" type="slidenum">
              <a:rPr lang="ar-SA" smtClean="0"/>
              <a:pPr/>
              <a:t>230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9330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6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06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CED2C-4282-416A-844D-1C81F237B0C0}" type="slidenum">
              <a:rPr lang="ar-SA" smtClean="0"/>
              <a:pPr/>
              <a:t>231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42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4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4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69EF9F-FE04-4D56-B345-A594E881580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4484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07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52047B-B42C-4D40-BFB1-1F8200DE414B}" type="slidenum">
              <a:rPr lang="ar-SA" smtClean="0"/>
              <a:pPr/>
              <a:t>232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7007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8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08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E041ED-AD08-4748-BD8E-D659894D1098}" type="slidenum">
              <a:rPr lang="ar-SA" smtClean="0"/>
              <a:pPr/>
              <a:t>233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152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9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09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D517C6-6273-4734-8A35-11E17E893472}" type="slidenum">
              <a:rPr lang="ar-SA" smtClean="0"/>
              <a:pPr/>
              <a:t>234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2633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0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0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C15D0C-E676-42F2-AB1E-B209536FC5C3}" type="slidenum">
              <a:rPr lang="ar-SA" smtClean="0"/>
              <a:pPr/>
              <a:t>235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624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1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1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F79F71-5699-48E6-BA3F-3E579455BE40}" type="slidenum">
              <a:rPr lang="ar-SA" smtClean="0"/>
              <a:pPr/>
              <a:t>236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3671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2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2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89816-B6BA-4648-833E-B7930689E7E8}" type="slidenum">
              <a:rPr lang="ar-SA" smtClean="0"/>
              <a:pPr/>
              <a:t>237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480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3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3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718492-2080-4E03-A96A-7843A4AB086D}" type="slidenum">
              <a:rPr lang="ar-SA" smtClean="0"/>
              <a:pPr/>
              <a:t>238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342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4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4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25A60-01A5-446F-B97F-E9EA0947C707}" type="slidenum">
              <a:rPr lang="ar-SA" smtClean="0"/>
              <a:pPr/>
              <a:t>239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2424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5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5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6EF2F7-56C0-4AA4-BF4E-3D4FC90EA093}" type="slidenum">
              <a:rPr lang="ar-SA" smtClean="0"/>
              <a:pPr/>
              <a:t>240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76922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6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6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E0B1E6-EDD7-4593-AFBF-8C7B8B7D421A}" type="slidenum">
              <a:rPr lang="ar-SA" smtClean="0"/>
              <a:pPr/>
              <a:t>241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49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5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280750-8F62-4353-9D59-AB21D9ED9FAE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3814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7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DF464B-12C6-40B0-8770-BC9840D53FA2}" type="slidenum">
              <a:rPr lang="ar-SA" smtClean="0"/>
              <a:pPr/>
              <a:t>242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0954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8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8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9CBAD-4CBE-4064-BBDC-82A370692B75}" type="slidenum">
              <a:rPr lang="ar-SA" smtClean="0"/>
              <a:pPr/>
              <a:t>243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4843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9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19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55C725-5959-4747-9C0B-613CA8873B2E}" type="slidenum">
              <a:rPr lang="ar-SA" smtClean="0"/>
              <a:pPr/>
              <a:t>244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4239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0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0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ED26A-1159-4ED7-9E5F-7EF3CF63F6EA}" type="slidenum">
              <a:rPr lang="ar-SA" smtClean="0"/>
              <a:pPr/>
              <a:t>245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0252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1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1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0035AA-0691-45E1-9DF5-001968A999C2}" type="slidenum">
              <a:rPr lang="ar-SA" smtClean="0"/>
              <a:pPr/>
              <a:t>246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8025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2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2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FCEDA7-FCE1-495A-9105-7FD483CA8C01}" type="slidenum">
              <a:rPr lang="ar-SA" smtClean="0"/>
              <a:pPr/>
              <a:t>247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58374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3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3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1F0103-E6FB-462B-AE51-5C41EF39ED62}" type="slidenum">
              <a:rPr lang="ar-SA" smtClean="0"/>
              <a:pPr/>
              <a:t>248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6484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4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4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4EED4C-3709-47B2-806E-34B83BFC0029}" type="slidenum">
              <a:rPr lang="ar-SA" smtClean="0"/>
              <a:pPr/>
              <a:t>249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127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5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5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7304A6-8E4C-45A6-AF2B-28FB5544C5F3}" type="slidenum">
              <a:rPr lang="ar-SA" smtClean="0"/>
              <a:pPr/>
              <a:t>250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6211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6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6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AC2B0-13FD-4C20-AD30-6892460E92F9}" type="slidenum">
              <a:rPr lang="ar-SA" smtClean="0"/>
              <a:pPr/>
              <a:t>251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137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60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6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6BE54E-FF99-41C1-B330-449CD8406FB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31113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327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919C17-1CBA-4004-B4DB-09C9F5546FA9}" type="slidenum">
              <a:rPr lang="ar-SA" smtClean="0"/>
              <a:pPr/>
              <a:t>252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670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266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47550945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267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784270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268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762731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269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979038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4612629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9022809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8159904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8488168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675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7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7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AE83B7-8B63-4413-8CD7-F7F107FF56C2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63003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6956743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3258251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48254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712419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279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54613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7450554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2031360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99288229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926459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93235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81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8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6386C7-E18D-4360-830B-E2B51DBC63A5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432094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521401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029776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319424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2007411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289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1526473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6058231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571467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5837450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6240711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0499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9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9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0E9AA8C-D6E8-43F0-A756-08AD8CE3535A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9112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2323362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0190557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137396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1412125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299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7444593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8379380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038997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82542789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406074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976088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01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0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8451EC-7E24-46F7-852C-34E60E60E2E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350849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0234935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0713066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0187500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746050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309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42021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815777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7788884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926187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0842836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18485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11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1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9D07BC-CD2B-4C29-98B1-D5FEF3506348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9165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8904197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1905426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09972750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4210788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00694739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26375271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6527649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8358238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64756009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32201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22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2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E76EDD0-EE1C-4963-AA35-066233D68EAA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495374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7936094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337830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5037635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021000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599498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719595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93575300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19735957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1313603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86115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4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D58D91-4419-4ECF-AD23-C15D2EE6D93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3342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32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3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ECABCF-2879-4D89-B268-FA4197AA8AE0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895471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4544107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349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2194770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2464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190228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71763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55506548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4233217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3990527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2822357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953038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42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4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9B75BFC-682B-42A9-ABF2-3512CC2A20A4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871061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25216414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359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257088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8330642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145244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95132404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092489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364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5433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2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5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8FAA6B-E3D6-4369-AEC5-2C8E79CFAB7C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4504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63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6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1C9B41-682B-4765-8579-476F96F89951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1260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73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27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7A22AD-BBC6-4754-82EE-88052BE6B12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607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019155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97876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99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032821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061368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39269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5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5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1D51DF-0031-43B9-93F2-961999433A1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03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24265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8068830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1285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70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07441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1262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58041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109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32383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83519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7654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6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6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F0125A-13D4-490F-AC3A-1ADFE2B42306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137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180312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60622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39732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968133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03562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885795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50388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119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300041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920522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385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7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7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05DF43-0CDC-4033-AC7D-890AA4E6737B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5843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8135815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822026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64799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0554929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1508912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9488967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707787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129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0383735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145747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98081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8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8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E59839-6BE4-475A-A274-6C0BBA596AC5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1514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188036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107929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79394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278529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72193045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137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68575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138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735304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139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283700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140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743506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141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4004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9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09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27DDAF-5696-4406-A586-756E962B5EE3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2201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2412913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143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3473719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144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822243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145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557599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B8207E-788A-411A-94E8-C2D45EB88DAE}" type="slidenum">
              <a:rPr lang="ar-EG" smtClean="0"/>
              <a:pPr/>
              <a:t>146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97989445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4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4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CB119-C716-49B6-88D7-EF0C00FC3656}" type="slidenum">
              <a:rPr lang="ar-SA" smtClean="0"/>
              <a:pPr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0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5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DA00CC-C21D-4475-ADFC-32BCED799902}" type="slidenum">
              <a:rPr lang="ar-SA" smtClean="0"/>
              <a:pPr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8566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65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6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24795A-7C74-438C-B0D0-CA6CFB7263A3}" type="slidenum">
              <a:rPr lang="ar-SA" smtClean="0"/>
              <a:pPr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376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75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7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95E4AB-4F3F-4F84-BA92-D8E5EF5808F7}" type="slidenum">
              <a:rPr lang="ar-SA" smtClean="0"/>
              <a:pPr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899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85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8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E65E0B-97D1-4627-8957-00A8AD2624D2}" type="slidenum">
              <a:rPr lang="ar-SA" smtClean="0"/>
              <a:pPr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68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0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0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4EDD60-AE4D-476E-A10B-D2D43CA4E365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89865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96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39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C0C17-E41B-4D67-9869-9CF5BB2A2D42}" type="slidenum">
              <a:rPr lang="ar-SA" smtClean="0"/>
              <a:pPr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6243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06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0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BBD0C-A859-4577-98B1-2AADA9009AC6}" type="slidenum">
              <a:rPr lang="ar-SA" smtClean="0"/>
              <a:pPr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339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16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1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09D1F7-21BA-49D7-8793-D90842933586}" type="slidenum">
              <a:rPr lang="ar-SA" smtClean="0"/>
              <a:pPr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5987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26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2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AA8CC4-5F74-435D-A668-6AB8C940C510}" type="slidenum">
              <a:rPr lang="ar-SA" smtClean="0"/>
              <a:pPr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84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37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3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9433C4-25E2-4C79-80FD-713EFEEF5A51}" type="slidenum">
              <a:rPr lang="ar-SA" smtClean="0"/>
              <a:pPr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412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47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4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80BBC7-0EBE-49E0-A5C5-2C7F1F15DC58}" type="slidenum">
              <a:rPr lang="ar-SA" smtClean="0"/>
              <a:pPr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73217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5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D2D9B-EF7E-441C-B854-31B27A76FEE5}" type="slidenum">
              <a:rPr lang="ar-SA" smtClean="0"/>
              <a:pPr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23978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67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6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2267D-AC23-4F6D-BB2F-3D4F9C280D60}" type="slidenum">
              <a:rPr lang="ar-SA" smtClean="0"/>
              <a:pPr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4507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7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020A5-1C4E-4AE2-8183-9ECDB3655EA6}" type="slidenum">
              <a:rPr lang="ar-SA" smtClean="0"/>
              <a:pPr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3623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88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8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6C8557-B670-4A59-8395-BBDE05665FBA}" type="slidenum">
              <a:rPr lang="ar-SA" smtClean="0"/>
              <a:pPr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21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1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11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5B751A-55D5-4C5E-BC55-D2920EB0BB99}" type="slidenum">
              <a:rPr kumimoji="0" lang="ar-SA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Arial" charset="0"/>
              </a:rPr>
              <a:pPr marL="0" marR="0" lvl="0" indent="0" algn="l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154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98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49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DDA84-B707-4CCC-B1E6-CB526584D6F5}" type="slidenum">
              <a:rPr lang="ar-SA" smtClean="0"/>
              <a:pPr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03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6B3FF-1FF9-4F41-B0A8-C6DD0211980F}" type="slidenum">
              <a:rPr lang="ar-SA" smtClean="0"/>
              <a:pPr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2674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08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0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A6B3FF-1FF9-4F41-B0A8-C6DD0211980F}" type="slidenum">
              <a:rPr lang="ar-SA" smtClean="0"/>
              <a:pPr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39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19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1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BC0A03-06D4-42BD-857C-8311A297F6E9}" type="slidenum">
              <a:rPr lang="ar-SA" smtClean="0"/>
              <a:pPr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133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29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2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648F78-A21D-4471-A024-6BEEF49E217D}" type="slidenum">
              <a:rPr lang="ar-SA" smtClean="0"/>
              <a:pPr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7961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39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3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F7DF68-9B32-457B-8F13-8265D4AEB49B}" type="slidenum">
              <a:rPr lang="ar-SA" smtClean="0"/>
              <a:pPr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6097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49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4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BD484B-C952-49DF-8ACC-0077F330DE41}" type="slidenum">
              <a:rPr lang="ar-SA" smtClean="0"/>
              <a:pPr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987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6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AF82E3-2EA0-41C4-8EF1-7969B73B186B}" type="slidenum">
              <a:rPr lang="ar-SA" smtClean="0"/>
              <a:pPr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611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70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7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758E3C-7C57-482E-9AE2-D86F38373467}" type="slidenum">
              <a:rPr lang="ar-SA" smtClean="0"/>
              <a:pPr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80982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80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EG"/>
          </a:p>
        </p:txBody>
      </p:sp>
      <p:sp>
        <p:nvSpPr>
          <p:cNvPr id="258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0BC2A7-8857-472F-B8F3-C2043F1CB18F}" type="slidenum">
              <a:rPr lang="ar-SA" smtClean="0"/>
              <a:pPr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57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3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.xml"/></Relationships>
</file>

<file path=ppt/slideLayouts/_rels/slideLayout1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مور ارتداء التون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1692" y="4535215"/>
            <a:ext cx="8539088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مزمور يقال أثناء ارتداء التونية</a:t>
            </a:r>
          </a:p>
        </p:txBody>
      </p:sp>
    </p:spTree>
    <p:extLst>
      <p:ext uri="{BB962C8B-B14F-4D97-AF65-F5344CB8AC3E}">
        <p14:creationId xmlns:p14="http://schemas.microsoft.com/office/powerpoint/2010/main" val="75980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عربي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33704160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70582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29643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أفرحى يا مري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86000" y="152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أفرحى يا مريم</a:t>
            </a:r>
            <a:endParaRPr kumimoji="0" lang="ar-SA" sz="3600" b="1" i="0" u="none" strike="noStrike" kern="10" cap="none" spc="0" normalizeH="0" baseline="0" noProof="0" dirty="0">
              <a:ln w="9525">
                <a:noFill/>
                <a:round/>
                <a:headEnd/>
                <a:tailEnd/>
              </a:ln>
              <a:gradFill rotWithShape="1">
                <a:gsLst>
                  <a:gs pos="0">
                    <a:srgbClr val="FFFF00"/>
                  </a:gs>
                  <a:gs pos="100000">
                    <a:srgbClr val="FF9933"/>
                  </a:gs>
                </a:gsLst>
                <a:path path="rect">
                  <a:fillToRect l="50000" t="50000" r="50000" b="50000"/>
                </a:path>
              </a:gra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638768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5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01731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4170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40560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756703302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814899300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718862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لب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6600"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طلبة</a:t>
            </a:r>
          </a:p>
        </p:txBody>
      </p:sp>
    </p:spTree>
    <p:extLst>
      <p:ext uri="{BB962C8B-B14F-4D97-AF65-F5344CB8AC3E}">
        <p14:creationId xmlns:p14="http://schemas.microsoft.com/office/powerpoint/2010/main" val="243755657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الهيتنيات</a:t>
            </a:r>
          </a:p>
        </p:txBody>
      </p:sp>
    </p:spTree>
    <p:extLst>
      <p:ext uri="{BB962C8B-B14F-4D97-AF65-F5344CB8AC3E}">
        <p14:creationId xmlns:p14="http://schemas.microsoft.com/office/powerpoint/2010/main" val="350612204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24782409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149093809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مرد 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033660705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136613134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افلوجيمينوس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افلوجيمينوس </a:t>
            </a:r>
          </a:p>
        </p:txBody>
      </p:sp>
    </p:spTree>
    <p:extLst>
      <p:ext uri="{BB962C8B-B14F-4D97-AF65-F5344CB8AC3E}">
        <p14:creationId xmlns:p14="http://schemas.microsoft.com/office/powerpoint/2010/main" val="79266648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4109128921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الانجيل متي</a:t>
            </a:r>
          </a:p>
        </p:txBody>
      </p:sp>
    </p:spTree>
    <p:extLst>
      <p:ext uri="{BB962C8B-B14F-4D97-AF65-F5344CB8AC3E}">
        <p14:creationId xmlns:p14="http://schemas.microsoft.com/office/powerpoint/2010/main" val="120335954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مرقص</a:t>
            </a:r>
          </a:p>
        </p:txBody>
      </p:sp>
    </p:spTree>
    <p:extLst>
      <p:ext uri="{BB962C8B-B14F-4D97-AF65-F5344CB8AC3E}">
        <p14:creationId xmlns:p14="http://schemas.microsoft.com/office/powerpoint/2010/main" val="51450785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لوقا</a:t>
            </a:r>
          </a:p>
        </p:txBody>
      </p:sp>
    </p:spTree>
    <p:extLst>
      <p:ext uri="{BB962C8B-B14F-4D97-AF65-F5344CB8AC3E}">
        <p14:creationId xmlns:p14="http://schemas.microsoft.com/office/powerpoint/2010/main" val="252155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33448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1626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يوحنا</a:t>
            </a:r>
          </a:p>
        </p:txBody>
      </p:sp>
    </p:spTree>
    <p:extLst>
      <p:ext uri="{BB962C8B-B14F-4D97-AF65-F5344CB8AC3E}">
        <p14:creationId xmlns:p14="http://schemas.microsoft.com/office/powerpoint/2010/main" val="351878608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الاواشي </a:t>
            </a:r>
          </a:p>
        </p:txBody>
      </p:sp>
    </p:spTree>
    <p:extLst>
      <p:ext uri="{BB962C8B-B14F-4D97-AF65-F5344CB8AC3E}">
        <p14:creationId xmlns:p14="http://schemas.microsoft.com/office/powerpoint/2010/main" val="83079735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421928914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18539739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101291214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25888450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45573877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393412736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3535483680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مقدمة القسمة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مقدمة القسمة </a:t>
            </a:r>
          </a:p>
        </p:txBody>
      </p:sp>
    </p:spTree>
    <p:extLst>
      <p:ext uri="{BB962C8B-B14F-4D97-AF65-F5344CB8AC3E}">
        <p14:creationId xmlns:p14="http://schemas.microsoft.com/office/powerpoint/2010/main" val="562782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 3 انهار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1307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2337207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261193302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solidFill>
                  <a:srgbClr val="FFC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165340514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4557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99116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233381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46957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43097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899765759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154331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  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273669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92005757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الهيتنيات</a:t>
            </a:r>
          </a:p>
        </p:txBody>
      </p:sp>
    </p:spTree>
    <p:extLst>
      <p:ext uri="{BB962C8B-B14F-4D97-AF65-F5344CB8AC3E}">
        <p14:creationId xmlns:p14="http://schemas.microsoft.com/office/powerpoint/2010/main" val="392916806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106467993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427603826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مرد 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247943709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243786569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افلوجيمينوس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افلوجيمينوس </a:t>
            </a:r>
          </a:p>
        </p:txBody>
      </p:sp>
    </p:spTree>
    <p:extLst>
      <p:ext uri="{BB962C8B-B14F-4D97-AF65-F5344CB8AC3E}">
        <p14:creationId xmlns:p14="http://schemas.microsoft.com/office/powerpoint/2010/main" val="1151925106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178832014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متي</a:t>
            </a:r>
          </a:p>
        </p:txBody>
      </p:sp>
    </p:spTree>
    <p:extLst>
      <p:ext uri="{BB962C8B-B14F-4D97-AF65-F5344CB8AC3E}">
        <p14:creationId xmlns:p14="http://schemas.microsoft.com/office/powerpoint/2010/main" val="91091873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مرقص</a:t>
            </a:r>
          </a:p>
        </p:txBody>
      </p:sp>
    </p:spTree>
    <p:extLst>
      <p:ext uri="{BB962C8B-B14F-4D97-AF65-F5344CB8AC3E}">
        <p14:creationId xmlns:p14="http://schemas.microsoft.com/office/powerpoint/2010/main" val="2314730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تقدمة الحمل  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تقدمة الحمل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1290466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لوقا</a:t>
            </a:r>
          </a:p>
        </p:txBody>
      </p:sp>
    </p:spTree>
    <p:extLst>
      <p:ext uri="{BB962C8B-B14F-4D97-AF65-F5344CB8AC3E}">
        <p14:creationId xmlns:p14="http://schemas.microsoft.com/office/powerpoint/2010/main" val="4048794399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يوحنا</a:t>
            </a:r>
          </a:p>
        </p:txBody>
      </p:sp>
    </p:spTree>
    <p:extLst>
      <p:ext uri="{BB962C8B-B14F-4D97-AF65-F5344CB8AC3E}">
        <p14:creationId xmlns:p14="http://schemas.microsoft.com/office/powerpoint/2010/main" val="2956349745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 </a:t>
            </a:r>
          </a:p>
        </p:txBody>
      </p:sp>
    </p:spTree>
    <p:extLst>
      <p:ext uri="{BB962C8B-B14F-4D97-AF65-F5344CB8AC3E}">
        <p14:creationId xmlns:p14="http://schemas.microsoft.com/office/powerpoint/2010/main" val="33559889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2996183951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1802295356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65161846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885498045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698835110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779872058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2265038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لحن ابيناف شو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لحن ابيناف شوبي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5523137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مقدمة القسمة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 </a:t>
            </a:r>
          </a:p>
        </p:txBody>
      </p:sp>
    </p:spTree>
    <p:extLst>
      <p:ext uri="{BB962C8B-B14F-4D97-AF65-F5344CB8AC3E}">
        <p14:creationId xmlns:p14="http://schemas.microsoft.com/office/powerpoint/2010/main" val="1096705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36406149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70030140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1292957460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4718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9046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5690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5630373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0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123416195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363601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جداً وإكراماً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</a:t>
            </a:r>
            <a:r>
              <a:rPr kumimoji="0" lang="ar-SA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جداً وإكراماً</a:t>
            </a:r>
            <a:r>
              <a:rPr kumimoji="0" lang="en-US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686328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1857795386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الهيتنيات</a:t>
            </a:r>
          </a:p>
        </p:txBody>
      </p:sp>
    </p:spTree>
    <p:extLst>
      <p:ext uri="{BB962C8B-B14F-4D97-AF65-F5344CB8AC3E}">
        <p14:creationId xmlns:p14="http://schemas.microsoft.com/office/powerpoint/2010/main" val="252660935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799622237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4055755571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مرد 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36619799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305251476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افلوجيمينوس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افلوجيمينوس </a:t>
            </a:r>
          </a:p>
        </p:txBody>
      </p:sp>
    </p:spTree>
    <p:extLst>
      <p:ext uri="{BB962C8B-B14F-4D97-AF65-F5344CB8AC3E}">
        <p14:creationId xmlns:p14="http://schemas.microsoft.com/office/powerpoint/2010/main" val="850320402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2334259544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متي</a:t>
            </a:r>
          </a:p>
        </p:txBody>
      </p:sp>
    </p:spTree>
    <p:extLst>
      <p:ext uri="{BB962C8B-B14F-4D97-AF65-F5344CB8AC3E}">
        <p14:creationId xmlns:p14="http://schemas.microsoft.com/office/powerpoint/2010/main" val="546895807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مرقص</a:t>
            </a:r>
          </a:p>
        </p:txBody>
      </p:sp>
    </p:spTree>
    <p:extLst>
      <p:ext uri="{BB962C8B-B14F-4D97-AF65-F5344CB8AC3E}">
        <p14:creationId xmlns:p14="http://schemas.microsoft.com/office/powerpoint/2010/main" val="4267235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جيه افميفىء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151994" y="0"/>
            <a:ext cx="284001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الليلويا جيه افميفىء 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78204169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لوقا</a:t>
            </a:r>
          </a:p>
        </p:txBody>
      </p:sp>
    </p:spTree>
    <p:extLst>
      <p:ext uri="{BB962C8B-B14F-4D97-AF65-F5344CB8AC3E}">
        <p14:creationId xmlns:p14="http://schemas.microsoft.com/office/powerpoint/2010/main" val="427886131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 يوحنا</a:t>
            </a:r>
          </a:p>
        </p:txBody>
      </p:sp>
    </p:spTree>
    <p:extLst>
      <p:ext uri="{BB962C8B-B14F-4D97-AF65-F5344CB8AC3E}">
        <p14:creationId xmlns:p14="http://schemas.microsoft.com/office/powerpoint/2010/main" val="156503263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الاواشي </a:t>
            </a:r>
          </a:p>
        </p:txBody>
      </p:sp>
    </p:spTree>
    <p:extLst>
      <p:ext uri="{BB962C8B-B14F-4D97-AF65-F5344CB8AC3E}">
        <p14:creationId xmlns:p14="http://schemas.microsoft.com/office/powerpoint/2010/main" val="3505350231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1368545736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2789927882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900407889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339335465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71989064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2227497089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22756677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ليلويا فاى بيه بى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الليلويا فاى بيه بى </a:t>
            </a:r>
          </a:p>
        </p:txBody>
      </p:sp>
    </p:spTree>
    <p:extLst>
      <p:ext uri="{BB962C8B-B14F-4D97-AF65-F5344CB8AC3E}">
        <p14:creationId xmlns:p14="http://schemas.microsoft.com/office/powerpoint/2010/main" val="1291644440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مقدمة القسمة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القسمة </a:t>
            </a:r>
          </a:p>
        </p:txBody>
      </p:sp>
    </p:spTree>
    <p:extLst>
      <p:ext uri="{BB962C8B-B14F-4D97-AF65-F5344CB8AC3E}">
        <p14:creationId xmlns:p14="http://schemas.microsoft.com/office/powerpoint/2010/main" val="2188636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3605555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4267459872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453504935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871239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37745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64418" y="0"/>
            <a:ext cx="25432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36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alibri"/>
                <a:ea typeface="+mn-ea"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2059273852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37217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295553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08920"/>
            <a:ext cx="8229600" cy="764704"/>
          </a:xfrm>
          <a:prstGeom prst="rect">
            <a:avLst/>
          </a:prstGeom>
        </p:spPr>
        <p:txBody>
          <a:bodyPr/>
          <a:lstStyle>
            <a:lvl1pPr>
              <a:defRPr sz="4400" b="1" u="sng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هللوي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309490" y="4670474"/>
            <a:ext cx="883451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defRPr>
            </a:lvl1pPr>
          </a:lstStyle>
          <a:p>
            <a:pPr lvl="0"/>
            <a:r>
              <a:rPr lang="ar-EG" sz="11500" dirty="0"/>
              <a:t>هللويا 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14191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191557751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8701164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4055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294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النبوات</a:t>
            </a:r>
          </a:p>
        </p:txBody>
      </p:sp>
    </p:spTree>
    <p:extLst>
      <p:ext uri="{BB962C8B-B14F-4D97-AF65-F5344CB8AC3E}">
        <p14:creationId xmlns:p14="http://schemas.microsoft.com/office/powerpoint/2010/main" val="1591986801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28BAC-7078-450E-89D7-87C0A3933260}" type="slidenum">
              <a:rPr lang="ar-SA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13396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900874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رباع الناقو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ارباع الناقوس</a:t>
            </a:r>
          </a:p>
        </p:txBody>
      </p:sp>
    </p:spTree>
    <p:extLst>
      <p:ext uri="{BB962C8B-B14F-4D97-AF65-F5344CB8AC3E}">
        <p14:creationId xmlns:p14="http://schemas.microsoft.com/office/powerpoint/2010/main" val="3513727606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بولس اثفت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مقدمة البولس اثفتي</a:t>
            </a:r>
          </a:p>
        </p:txBody>
      </p:sp>
    </p:spTree>
    <p:extLst>
      <p:ext uri="{BB962C8B-B14F-4D97-AF65-F5344CB8AC3E}">
        <p14:creationId xmlns:p14="http://schemas.microsoft.com/office/powerpoint/2010/main" val="3196196365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1377966095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مزمور الخمس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24000" y="-13949"/>
            <a:ext cx="6172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المزمور الخمسون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67407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داس الكل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1820461838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مرض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600200" y="-24684"/>
            <a:ext cx="617220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المرضي</a:t>
            </a:r>
          </a:p>
        </p:txBody>
      </p:sp>
    </p:spTree>
    <p:extLst>
      <p:ext uri="{BB962C8B-B14F-4D97-AF65-F5344CB8AC3E}">
        <p14:creationId xmlns:p14="http://schemas.microsoft.com/office/powerpoint/2010/main" val="3980805104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1018642044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116550024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307543737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كى إيبرتو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895" y="4361773"/>
            <a:ext cx="82858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EG" sz="4400" b="1" kern="1200" noProof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لكي نكون مستحقين 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282489"/>
            <a:ext cx="91439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Kai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vpertov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kata 7io 03nai 3mac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34571" y="5887270"/>
            <a:ext cx="82858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EG" sz="4400" b="1" kern="1200" noProof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كى إيبرتو كاطا كسيو ثيناى إيماس</a:t>
            </a:r>
          </a:p>
        </p:txBody>
      </p:sp>
    </p:spTree>
    <p:extLst>
      <p:ext uri="{BB962C8B-B14F-4D97-AF65-F5344CB8AC3E}">
        <p14:creationId xmlns:p14="http://schemas.microsoft.com/office/powerpoint/2010/main" val="1837584012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كى إيبرتو 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895" y="4361773"/>
            <a:ext cx="8285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لسماع الإنجيل المقدس</a:t>
            </a:r>
            <a:endParaRPr lang="ar-SA" sz="4400" b="1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282489"/>
            <a:ext cx="9143999" cy="547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t3c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akroacewc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tov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Ajiov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evajjeliov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va_Shenouda" panose="020B0500000000000000" pitchFamily="34" charset="0"/>
              <a:ea typeface="+mn-ea"/>
              <a:cs typeface="Traditional Arabic" pitchFamily="2" charset="-78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534571" y="5887270"/>
            <a:ext cx="8285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تيس أكروأسيؤس طو أجيو إﭫ أنجيليو</a:t>
            </a:r>
          </a:p>
        </p:txBody>
      </p:sp>
    </p:spTree>
    <p:extLst>
      <p:ext uri="{BB962C8B-B14F-4D97-AF65-F5344CB8AC3E}">
        <p14:creationId xmlns:p14="http://schemas.microsoft.com/office/powerpoint/2010/main" val="974754854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كى إيبرتو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93895" y="4361773"/>
            <a:ext cx="82858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EG" sz="4400" b="1" kern="1200" noProof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نتوسل من ربنا وإلهنا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970671" y="5282489"/>
            <a:ext cx="7413673" cy="604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0" lang="en-US" sz="36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Kvrrion</a:t>
            </a:r>
            <a:r>
              <a:rPr kumimoji="0" lang="en-US" sz="36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Ton 0eon 3mwn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534571" y="5887270"/>
            <a:ext cx="8285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EG" sz="4400" b="1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كيريون طون ثيؤن إيمون</a:t>
            </a:r>
          </a:p>
        </p:txBody>
      </p:sp>
    </p:spTree>
    <p:extLst>
      <p:ext uri="{BB962C8B-B14F-4D97-AF65-F5344CB8AC3E}">
        <p14:creationId xmlns:p14="http://schemas.microsoft.com/office/powerpoint/2010/main" val="2619128365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كى إيبرتو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70447" y="4371943"/>
            <a:ext cx="8285871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EG" sz="4400" b="1" kern="1200" noProof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أصغوا وأنصتوا بحكمة للإنجيل المقدس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5071473"/>
            <a:ext cx="9333915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iketevcwmen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&gt;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cofia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Or0oi:akovcwmen tov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ajiov</a:t>
            </a:r>
            <a:r>
              <a:rPr kumimoji="0" lang="en-US" sz="3200" b="0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 </a:t>
            </a:r>
            <a:r>
              <a:rPr kumimoji="0" lang="en-US" sz="3200" b="0" i="0" u="none" strike="noStrike" kern="1200" cap="none" spc="0" normalizeH="0" baseline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0"/>
                <a:ea typeface="+mn-ea"/>
                <a:cs typeface="Traditional Arabic" pitchFamily="2" charset="-78"/>
              </a:rPr>
              <a:t>evajjelion</a:t>
            </a:r>
            <a:endParaRPr kumimoji="0" lang="en-US" sz="3200" b="0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va_Shenouda" panose="020B0500000000000000" pitchFamily="34" charset="0"/>
              <a:ea typeface="+mn-ea"/>
              <a:cs typeface="Traditional Arabic" pitchFamily="2" charset="-78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-35170" y="6050856"/>
            <a:ext cx="914399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ar-EG" sz="3200" b="1" kern="1200" noProof="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+mj-cs"/>
              </a:rPr>
              <a:t>إيكتيف سومين سوفيا أورثى: أك أوصومين طو أجيو إﭫ أنجيليون</a:t>
            </a:r>
          </a:p>
        </p:txBody>
      </p:sp>
    </p:spTree>
    <p:extLst>
      <p:ext uri="{BB962C8B-B14F-4D97-AF65-F5344CB8AC3E}">
        <p14:creationId xmlns:p14="http://schemas.microsoft.com/office/powerpoint/2010/main" val="2801133627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1908820581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11216324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2027152362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اوشية الراقد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اوشية الراقدين</a:t>
            </a:r>
          </a:p>
        </p:txBody>
      </p:sp>
    </p:spTree>
    <p:extLst>
      <p:ext uri="{BB962C8B-B14F-4D97-AF65-F5344CB8AC3E}">
        <p14:creationId xmlns:p14="http://schemas.microsoft.com/office/powerpoint/2010/main" val="1674722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 cs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2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anose="02020603050405020304" pitchFamily="18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2183305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قداس الكلمة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2428305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صلح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صلاة الصلح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45875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الانافورا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09810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الانافورا</a:t>
            </a: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5778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2149310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ar-EG" sz="2800" b="1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297610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ين اوؤشت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33523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لحن تين اوؤشت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502264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003174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41550991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6149585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116290872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الزروع والعشب</a:t>
            </a:r>
          </a:p>
        </p:txBody>
      </p:sp>
    </p:spTree>
    <p:extLst>
      <p:ext uri="{BB962C8B-B14F-4D97-AF65-F5344CB8AC3E}">
        <p14:creationId xmlns:p14="http://schemas.microsoft.com/office/powerpoint/2010/main" val="926164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222520929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اواش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الاواشي</a:t>
            </a:r>
          </a:p>
        </p:txBody>
      </p:sp>
    </p:spTree>
    <p:extLst>
      <p:ext uri="{BB962C8B-B14F-4D97-AF65-F5344CB8AC3E}">
        <p14:creationId xmlns:p14="http://schemas.microsoft.com/office/powerpoint/2010/main" val="17743802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20265416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28793420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4114901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برلك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/>
          <a:lstStyle>
            <a:lvl1pPr algn="ctr" rtl="1">
              <a:defRPr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0491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850625" y="132055"/>
            <a:ext cx="344274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شيري ماريا</a:t>
            </a:r>
            <a:endParaRPr kumimoji="0" lang="en-US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AGA Sindibad Regular" pitchFamily="2" charset="-78"/>
            </a:endParaRPr>
          </a:p>
        </p:txBody>
      </p:sp>
      <p:sp>
        <p:nvSpPr>
          <p:cNvPr id="7" name="Rectangle 6">
            <a:hlinkClick r:id="rId2" action="ppaction://hlinksldjump"/>
          </p:cNvPr>
          <p:cNvSpPr/>
          <p:nvPr userDrawn="1"/>
        </p:nvSpPr>
        <p:spPr>
          <a:xfrm>
            <a:off x="0" y="3925333"/>
            <a:ext cx="110900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kumimoji="0" lang="ar-EG" sz="2800" b="1" i="0" u="none" strike="noStrike" kern="1200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Cocon® Next Arabic" panose="020A0503020102020204" pitchFamily="18" charset="-78"/>
              </a:rPr>
              <a:t>ختام</a:t>
            </a:r>
            <a:endParaRPr kumimoji="0" lang="en-US" sz="2800" b="1" i="0" u="none" strike="noStrike" kern="1200" cap="none" spc="0" normalizeH="0" baseline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Cocon® Next Arabic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11100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407714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 cs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Avva Shenouda" panose="020B72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37732994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لتوزيع  avva 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</p:spTree>
    <p:extLst>
      <p:ext uri="{BB962C8B-B14F-4D97-AF65-F5344CB8AC3E}">
        <p14:creationId xmlns:p14="http://schemas.microsoft.com/office/powerpoint/2010/main" val="425049104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 at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357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انهار av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va_Shenouda" panose="020B0500000000000000" pitchFamily="34" charset="2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491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قدمة 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43996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0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972907"/>
            <a:ext cx="9143999" cy="80889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kumimoji="0" lang="ar-EG" sz="36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thanasius" pitchFamily="2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301137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مقدمة القسمة</a:t>
            </a:r>
          </a:p>
        </p:txBody>
      </p:sp>
    </p:spTree>
    <p:extLst>
      <p:ext uri="{BB962C8B-B14F-4D97-AF65-F5344CB8AC3E}">
        <p14:creationId xmlns:p14="http://schemas.microsoft.com/office/powerpoint/2010/main" val="12438984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هيتنيات المجمع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قداس الكلمة</a:t>
            </a:r>
          </a:p>
        </p:txBody>
      </p:sp>
    </p:spTree>
    <p:extLst>
      <p:ext uri="{BB962C8B-B14F-4D97-AF65-F5344CB8AC3E}">
        <p14:creationId xmlns:p14="http://schemas.microsoft.com/office/powerpoint/2010/main" val="35107778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12749797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387617829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سبسمس الأدام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695254" y="0"/>
            <a:ext cx="375348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اسبسمس الأدام لأحد الشعانين</a:t>
            </a:r>
          </a:p>
        </p:txBody>
      </p:sp>
    </p:spTree>
    <p:extLst>
      <p:ext uri="{BB962C8B-B14F-4D97-AF65-F5344CB8AC3E}">
        <p14:creationId xmlns:p14="http://schemas.microsoft.com/office/powerpoint/2010/main" val="348424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زامير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مزامير الساعة الثالثة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 userDrawn="1"/>
        </p:nvSpPr>
        <p:spPr>
          <a:xfrm>
            <a:off x="0" y="4073550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Cocon® Next Arabic" panose="020A0503020102020204" pitchFamily="18" charset="-78"/>
              </a:rPr>
              <a:t>الانجيل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20725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سبسمس الواطس لأحد الشعان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782371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5317586"/>
            <a:ext cx="9143999" cy="154041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2584314" y="0"/>
            <a:ext cx="3975369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اسبسمس الواطس لأحد الشعانين</a:t>
            </a:r>
          </a:p>
        </p:txBody>
      </p:sp>
    </p:spTree>
    <p:extLst>
      <p:ext uri="{BB962C8B-B14F-4D97-AF65-F5344CB8AC3E}">
        <p14:creationId xmlns:p14="http://schemas.microsoft.com/office/powerpoint/2010/main" val="50732885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60237820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بول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البولس</a:t>
            </a:r>
          </a:p>
        </p:txBody>
      </p:sp>
    </p:spTree>
    <p:extLst>
      <p:ext uri="{BB962C8B-B14F-4D97-AF65-F5344CB8AC3E}">
        <p14:creationId xmlns:p14="http://schemas.microsoft.com/office/powerpoint/2010/main" val="299891167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343608464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31332436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4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32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32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193857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الانجيل</a:t>
            </a:r>
          </a:p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ar-EG" sz="2800" b="1" i="0" u="none" strike="noStrike" cap="none" spc="0" normalizeH="0" baseline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AGA Sindibad Regula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801504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رب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6969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189435"/>
          </a:xfrm>
          <a:prstGeom prst="rect">
            <a:avLst/>
          </a:prstGeom>
        </p:spPr>
        <p:txBody>
          <a:bodyPr>
            <a:normAutofit/>
          </a:bodyPr>
          <a:lstStyle>
            <a:lvl1pPr algn="ctr" rtl="1">
              <a:defRPr sz="54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218944" y="0"/>
            <a:ext cx="2543227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ar-EG" sz="2800" b="1" kern="1200" dirty="0">
              <a:solidFill>
                <a:srgbClr val="FFC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371344" y="152400"/>
            <a:ext cx="254322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321505361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294822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نجيل الساعة الثالث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الساعة الثالثة</a:t>
            </a:r>
          </a:p>
        </p:txBody>
      </p:sp>
    </p:spTree>
    <p:extLst>
      <p:ext uri="{BB962C8B-B14F-4D97-AF65-F5344CB8AC3E}">
        <p14:creationId xmlns:p14="http://schemas.microsoft.com/office/powerpoint/2010/main" val="136424120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ar-EG" sz="4400" kern="1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latin typeface="Times New Roman"/>
                <a:cs typeface="Times New Roman"/>
              </a:rPr>
              <a:t>التوزيع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20688"/>
            <a:ext cx="9649072" cy="38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382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التوزيع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20688"/>
            <a:ext cx="9649072" cy="38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868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1746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377023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انه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65104"/>
            <a:ext cx="9144000" cy="733207"/>
          </a:xfrm>
        </p:spPr>
        <p:txBody>
          <a:bodyPr/>
          <a:lstStyle>
            <a:lvl1pPr algn="ctr" rtl="1"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AL-Mateen" pitchFamily="2" charset="-78"/>
              </a:defRPr>
            </a:lvl1pPr>
          </a:lstStyle>
          <a:p>
            <a:r>
              <a:rPr lang="ar-EG" dirty="0"/>
              <a:t>عربي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6207439"/>
            <a:ext cx="9143999" cy="605937"/>
          </a:xfrm>
        </p:spPr>
        <p:txBody>
          <a:bodyPr anchor="b">
            <a:noAutofit/>
          </a:bodyPr>
          <a:lstStyle>
            <a:lvl1pPr marL="0" indent="0" algn="ctr" rtl="1">
              <a:buNone/>
              <a:defRPr sz="3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0" y="5317586"/>
            <a:ext cx="9144000" cy="682357"/>
          </a:xfrm>
        </p:spPr>
        <p:txBody>
          <a:bodyPr anchor="b">
            <a:noAutofit/>
          </a:bodyPr>
          <a:lstStyle>
            <a:lvl1pPr marL="0" indent="0" algn="ctr">
              <a:buNone/>
              <a:defRPr kumimoji="0" lang="ar-EG" sz="4000" b="0" i="0" u="none" strike="noStrike" kern="1200" cap="none" spc="0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S New Athanasius" panose="020B0500000000000000" pitchFamily="34" charset="0"/>
                <a:ea typeface="+mn-ea"/>
                <a:cs typeface="Traditional Arabic" pitchFamily="2" charset="-7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EG" dirty="0"/>
              <a:t>قبطي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15226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قدمة الحم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87624" y="188640"/>
            <a:ext cx="67504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0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تقدمة الحمل</a:t>
            </a:r>
          </a:p>
        </p:txBody>
      </p:sp>
    </p:spTree>
    <p:extLst>
      <p:ext uri="{BB962C8B-B14F-4D97-AF65-F5344CB8AC3E}">
        <p14:creationId xmlns:p14="http://schemas.microsoft.com/office/powerpoint/2010/main" val="810148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صلاة الشك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صلاة الشكر</a:t>
            </a:r>
          </a:p>
        </p:txBody>
      </p:sp>
    </p:spTree>
    <p:extLst>
      <p:ext uri="{BB962C8B-B14F-4D97-AF65-F5344CB8AC3E}">
        <p14:creationId xmlns:p14="http://schemas.microsoft.com/office/powerpoint/2010/main" val="307214366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تحليل الخ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تحليل الخدام</a:t>
            </a:r>
          </a:p>
        </p:txBody>
      </p:sp>
    </p:spTree>
    <p:extLst>
      <p:ext uri="{BB962C8B-B14F-4D97-AF65-F5344CB8AC3E}">
        <p14:creationId xmlns:p14="http://schemas.microsoft.com/office/powerpoint/2010/main" val="388857885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ـبـولـــ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237146485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كاثوليكو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الكاثوليكون</a:t>
            </a:r>
          </a:p>
        </p:txBody>
      </p:sp>
    </p:spTree>
    <p:extLst>
      <p:ext uri="{BB962C8B-B14F-4D97-AF65-F5344CB8AC3E}">
        <p14:creationId xmlns:p14="http://schemas.microsoft.com/office/powerpoint/2010/main" val="200685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مزامير الساعة السادس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مزامير الساعة السادسة</a:t>
            </a:r>
          </a:p>
        </p:txBody>
      </p:sp>
      <p:sp>
        <p:nvSpPr>
          <p:cNvPr id="3" name="Rectangle 2">
            <a:hlinkClick r:id="rId2" action="ppaction://hlinksldjump"/>
          </p:cNvPr>
          <p:cNvSpPr/>
          <p:nvPr userDrawn="1"/>
        </p:nvSpPr>
        <p:spPr>
          <a:xfrm>
            <a:off x="0" y="4073550"/>
            <a:ext cx="8691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ar-E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Cocon® Next Arabic" panose="020A0503020102020204" pitchFamily="18" charset="-78"/>
              </a:rPr>
              <a:t>الانجيل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03871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مرد الابركسيس</a:t>
            </a:r>
          </a:p>
        </p:txBody>
      </p:sp>
    </p:spTree>
    <p:extLst>
      <p:ext uri="{BB962C8B-B14F-4D97-AF65-F5344CB8AC3E}">
        <p14:creationId xmlns:p14="http://schemas.microsoft.com/office/powerpoint/2010/main" val="67689957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إبركسي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الإبركسيس</a:t>
            </a:r>
          </a:p>
        </p:txBody>
      </p:sp>
    </p:spTree>
    <p:extLst>
      <p:ext uri="{BB962C8B-B14F-4D97-AF65-F5344CB8AC3E}">
        <p14:creationId xmlns:p14="http://schemas.microsoft.com/office/powerpoint/2010/main" val="8548189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السنكسا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السنكسار</a:t>
            </a:r>
          </a:p>
        </p:txBody>
      </p:sp>
    </p:spTree>
    <p:extLst>
      <p:ext uri="{BB962C8B-B14F-4D97-AF65-F5344CB8AC3E}">
        <p14:creationId xmlns:p14="http://schemas.microsoft.com/office/powerpoint/2010/main" val="109753560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وشية الإ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cs typeface="AGA Sindibad Regular" pitchFamily="2" charset="-78"/>
              </a:rPr>
              <a:t>أوشية الإنجيل</a:t>
            </a:r>
          </a:p>
        </p:txBody>
      </p:sp>
    </p:spTree>
    <p:extLst>
      <p:ext uri="{BB962C8B-B14F-4D97-AF65-F5344CB8AC3E}">
        <p14:creationId xmlns:p14="http://schemas.microsoft.com/office/powerpoint/2010/main" val="124185455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زمو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المزمور</a:t>
            </a:r>
          </a:p>
        </p:txBody>
      </p:sp>
    </p:spTree>
    <p:extLst>
      <p:ext uri="{BB962C8B-B14F-4D97-AF65-F5344CB8AC3E}">
        <p14:creationId xmlns:p14="http://schemas.microsoft.com/office/powerpoint/2010/main" val="36321432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الانجيل</a:t>
            </a:r>
          </a:p>
        </p:txBody>
      </p:sp>
    </p:spTree>
    <p:extLst>
      <p:ext uri="{BB962C8B-B14F-4D97-AF65-F5344CB8AC3E}">
        <p14:creationId xmlns:p14="http://schemas.microsoft.com/office/powerpoint/2010/main" val="351152344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مرد الانجي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مرد الانجيل</a:t>
            </a:r>
          </a:p>
        </p:txBody>
      </p:sp>
    </p:spTree>
    <p:extLst>
      <p:ext uri="{BB962C8B-B14F-4D97-AF65-F5344CB8AC3E}">
        <p14:creationId xmlns:p14="http://schemas.microsoft.com/office/powerpoint/2010/main" val="239890984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طرح القيا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طرح القيامة</a:t>
            </a:r>
          </a:p>
        </p:txBody>
      </p:sp>
    </p:spTree>
    <p:extLst>
      <p:ext uri="{BB962C8B-B14F-4D97-AF65-F5344CB8AC3E}">
        <p14:creationId xmlns:p14="http://schemas.microsoft.com/office/powerpoint/2010/main" val="241605474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395643459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99298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انجيل الساعة السادس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535215"/>
            <a:ext cx="9144000" cy="2203210"/>
          </a:xfrm>
          <a:prstGeom prst="rect">
            <a:avLst/>
          </a:prstGeom>
        </p:spPr>
        <p:txBody>
          <a:bodyPr/>
          <a:lstStyle>
            <a:lvl1pPr algn="justLow" rtl="1">
              <a:defRPr>
                <a:solidFill>
                  <a:schemeClr val="bg1"/>
                </a:solidFill>
                <a:latin typeface="Times New Roman" panose="02020603050405020304" pitchFamily="18" charset="0"/>
                <a:cs typeface="+mj-cs"/>
              </a:defRPr>
            </a:lvl1pPr>
          </a:lstStyle>
          <a:p>
            <a:r>
              <a:rPr lang="en-US" dirty="0"/>
              <a:t> </a:t>
            </a:r>
            <a:r>
              <a:rPr lang="ar-EG" dirty="0"/>
              <a:t>عربي 	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02522" y="167863"/>
            <a:ext cx="40374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الساعة السادسة</a:t>
            </a:r>
          </a:p>
        </p:txBody>
      </p:sp>
    </p:spTree>
    <p:extLst>
      <p:ext uri="{BB962C8B-B14F-4D97-AF65-F5344CB8AC3E}">
        <p14:creationId xmlns:p14="http://schemas.microsoft.com/office/powerpoint/2010/main" val="16875102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اجتماعا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الاجتماعات</a:t>
            </a:r>
          </a:p>
        </p:txBody>
      </p:sp>
    </p:spTree>
    <p:extLst>
      <p:ext uri="{BB962C8B-B14F-4D97-AF65-F5344CB8AC3E}">
        <p14:creationId xmlns:p14="http://schemas.microsoft.com/office/powerpoint/2010/main" val="108842846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صلاة الصل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صلاة الصلح</a:t>
            </a:r>
          </a:p>
        </p:txBody>
      </p:sp>
    </p:spTree>
    <p:extLst>
      <p:ext uri="{BB962C8B-B14F-4D97-AF65-F5344CB8AC3E}">
        <p14:creationId xmlns:p14="http://schemas.microsoft.com/office/powerpoint/2010/main" val="69879436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أسبسمس أدا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أسبسمس أدام</a:t>
            </a:r>
          </a:p>
        </p:txBody>
      </p:sp>
    </p:spTree>
    <p:extLst>
      <p:ext uri="{BB962C8B-B14F-4D97-AF65-F5344CB8AC3E}">
        <p14:creationId xmlns:p14="http://schemas.microsoft.com/office/powerpoint/2010/main" val="242258590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نافور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الانافورا</a:t>
            </a:r>
          </a:p>
        </p:txBody>
      </p:sp>
    </p:spTree>
    <p:extLst>
      <p:ext uri="{BB962C8B-B14F-4D97-AF65-F5344CB8AC3E}">
        <p14:creationId xmlns:p14="http://schemas.microsoft.com/office/powerpoint/2010/main" val="304553631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أسبسمس واط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أسبسمس واطس</a:t>
            </a:r>
          </a:p>
        </p:txBody>
      </p:sp>
    </p:spTree>
    <p:extLst>
      <p:ext uri="{BB962C8B-B14F-4D97-AF65-F5344CB8AC3E}">
        <p14:creationId xmlns:p14="http://schemas.microsoft.com/office/powerpoint/2010/main" val="384168650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صلوات التأسيسي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الصلوات التأسيسية </a:t>
            </a:r>
          </a:p>
        </p:txBody>
      </p:sp>
    </p:spTree>
    <p:extLst>
      <p:ext uri="{BB962C8B-B14F-4D97-AF65-F5344CB8AC3E}">
        <p14:creationId xmlns:p14="http://schemas.microsoft.com/office/powerpoint/2010/main" val="16350123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سر حلول الروح القد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سر حلول الروح القدس</a:t>
            </a:r>
          </a:p>
        </p:txBody>
      </p:sp>
    </p:spTree>
    <p:extLst>
      <p:ext uri="{BB962C8B-B14F-4D97-AF65-F5344CB8AC3E}">
        <p14:creationId xmlns:p14="http://schemas.microsoft.com/office/powerpoint/2010/main" val="12379799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سلام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السلام</a:t>
            </a:r>
          </a:p>
        </p:txBody>
      </p:sp>
    </p:spTree>
    <p:extLst>
      <p:ext uri="{BB962C8B-B14F-4D97-AF65-F5344CB8AC3E}">
        <p14:creationId xmlns:p14="http://schemas.microsoft.com/office/powerpoint/2010/main" val="64400553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1 اوشية الاب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الاباء</a:t>
            </a:r>
          </a:p>
        </p:txBody>
      </p:sp>
    </p:spTree>
    <p:extLst>
      <p:ext uri="{BB962C8B-B14F-4D97-AF65-F5344CB8AC3E}">
        <p14:creationId xmlns:p14="http://schemas.microsoft.com/office/powerpoint/2010/main" val="3272396023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وض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الموضع</a:t>
            </a:r>
          </a:p>
        </p:txBody>
      </p:sp>
    </p:spTree>
    <p:extLst>
      <p:ext uri="{BB962C8B-B14F-4D97-AF65-F5344CB8AC3E}">
        <p14:creationId xmlns:p14="http://schemas.microsoft.com/office/powerpoint/2010/main" val="380200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قانون الايم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592796" y="-27384"/>
            <a:ext cx="595840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ar-EG" sz="2800" b="1" i="0" u="none" strike="noStrike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AGA Sindibad Regular" pitchFamily="2" charset="-78"/>
              </a:rPr>
              <a:t>قانون الإيمان</a:t>
            </a:r>
          </a:p>
        </p:txBody>
      </p:sp>
    </p:spTree>
    <p:extLst>
      <p:ext uri="{BB962C8B-B14F-4D97-AF65-F5344CB8AC3E}">
        <p14:creationId xmlns:p14="http://schemas.microsoft.com/office/powerpoint/2010/main" val="67813918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زروع و العش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الزروع و العشب</a:t>
            </a:r>
          </a:p>
        </p:txBody>
      </p:sp>
    </p:spTree>
    <p:extLst>
      <p:ext uri="{BB962C8B-B14F-4D97-AF65-F5344CB8AC3E}">
        <p14:creationId xmlns:p14="http://schemas.microsoft.com/office/powerpoint/2010/main" val="321254383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هوية السما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اهوية السماء</a:t>
            </a:r>
          </a:p>
        </p:txBody>
      </p:sp>
    </p:spTree>
    <p:extLst>
      <p:ext uri="{BB962C8B-B14F-4D97-AF65-F5344CB8AC3E}">
        <p14:creationId xmlns:p14="http://schemas.microsoft.com/office/powerpoint/2010/main" val="261480203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ميا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المياة</a:t>
            </a:r>
          </a:p>
        </p:txBody>
      </p:sp>
    </p:spTree>
    <p:extLst>
      <p:ext uri="{BB962C8B-B14F-4D97-AF65-F5344CB8AC3E}">
        <p14:creationId xmlns:p14="http://schemas.microsoft.com/office/powerpoint/2010/main" val="863570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وشية القراب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اوشية القرابين</a:t>
            </a:r>
          </a:p>
        </p:txBody>
      </p:sp>
    </p:spTree>
    <p:extLst>
      <p:ext uri="{BB962C8B-B14F-4D97-AF65-F5344CB8AC3E}">
        <p14:creationId xmlns:p14="http://schemas.microsoft.com/office/powerpoint/2010/main" val="219300259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مجم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المجمع</a:t>
            </a:r>
          </a:p>
        </p:txBody>
      </p:sp>
    </p:spTree>
    <p:extLst>
      <p:ext uri="{BB962C8B-B14F-4D97-AF65-F5344CB8AC3E}">
        <p14:creationId xmlns:p14="http://schemas.microsoft.com/office/powerpoint/2010/main" val="279035381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مقدمة القسمة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مقدمة القسمة </a:t>
            </a:r>
          </a:p>
        </p:txBody>
      </p:sp>
    </p:spTree>
    <p:extLst>
      <p:ext uri="{BB962C8B-B14F-4D97-AF65-F5344CB8AC3E}">
        <p14:creationId xmlns:p14="http://schemas.microsoft.com/office/powerpoint/2010/main" val="41126008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قسم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القسمة</a:t>
            </a:r>
          </a:p>
        </p:txBody>
      </p:sp>
    </p:spTree>
    <p:extLst>
      <p:ext uri="{BB962C8B-B14F-4D97-AF65-F5344CB8AC3E}">
        <p14:creationId xmlns:p14="http://schemas.microsoft.com/office/powerpoint/2010/main" val="114610057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اعترا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الاعتراف</a:t>
            </a:r>
          </a:p>
        </p:txBody>
      </p:sp>
    </p:spTree>
    <p:extLst>
      <p:ext uri="{BB962C8B-B14F-4D97-AF65-F5344CB8AC3E}">
        <p14:creationId xmlns:p14="http://schemas.microsoft.com/office/powerpoint/2010/main" val="13964801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التوزي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592796" y="-27384"/>
            <a:ext cx="595840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4400" b="0" i="0" u="none" strike="noStrike" kern="10" cap="none" spc="0" normalizeH="0" baseline="0" noProof="0" dirty="0">
                <a:ln w="9525">
                  <a:noFill/>
                  <a:round/>
                  <a:headEnd/>
                  <a:tailEnd/>
                </a:ln>
                <a:gradFill rotWithShape="1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</a:gradFill>
                <a:effectLst>
                  <a:outerShdw dist="35921" dir="2700000" algn="ctr" rotWithShape="0">
                    <a:srgbClr val="C0C0C0">
                      <a:alpha val="79999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Times New Roman"/>
              </a:rPr>
              <a:t>التوزيع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620688"/>
            <a:ext cx="9649072" cy="383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90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67255B-C631-4880-ADBF-5D5F9BF48A38}" type="datetimeFigureOut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19/09/1444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555D9A-0319-458E-87A5-E4BFDB278479}" type="slidenum">
              <a:rPr kumimoji="0" lang="ar-EG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ar-EG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00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80.xml"/><Relationship Id="rId26" Type="http://schemas.openxmlformats.org/officeDocument/2006/relationships/slideLayout" Target="../slideLayouts/slideLayout88.xml"/><Relationship Id="rId39" Type="http://schemas.openxmlformats.org/officeDocument/2006/relationships/slideLayout" Target="../slideLayouts/slideLayout101.xml"/><Relationship Id="rId21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96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6" Type="http://schemas.openxmlformats.org/officeDocument/2006/relationships/slideLayout" Target="../slideLayouts/slideLayout78.xml"/><Relationship Id="rId20" Type="http://schemas.openxmlformats.org/officeDocument/2006/relationships/slideLayout" Target="../slideLayouts/slideLayout82.xml"/><Relationship Id="rId29" Type="http://schemas.openxmlformats.org/officeDocument/2006/relationships/slideLayout" Target="../slideLayouts/slideLayout91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24" Type="http://schemas.openxmlformats.org/officeDocument/2006/relationships/slideLayout" Target="../slideLayouts/slideLayout86.xml"/><Relationship Id="rId32" Type="http://schemas.openxmlformats.org/officeDocument/2006/relationships/slideLayout" Target="../slideLayouts/slideLayout94.xml"/><Relationship Id="rId37" Type="http://schemas.openxmlformats.org/officeDocument/2006/relationships/slideLayout" Target="../slideLayouts/slideLayout99.xml"/><Relationship Id="rId40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67.xml"/><Relationship Id="rId15" Type="http://schemas.openxmlformats.org/officeDocument/2006/relationships/slideLayout" Target="../slideLayouts/slideLayout77.xml"/><Relationship Id="rId23" Type="http://schemas.openxmlformats.org/officeDocument/2006/relationships/slideLayout" Target="../slideLayouts/slideLayout85.xml"/><Relationship Id="rId28" Type="http://schemas.openxmlformats.org/officeDocument/2006/relationships/slideLayout" Target="../slideLayouts/slideLayout90.xml"/><Relationship Id="rId36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81.xml"/><Relationship Id="rId31" Type="http://schemas.openxmlformats.org/officeDocument/2006/relationships/slideLayout" Target="../slideLayouts/slideLayout93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9.xml"/><Relationship Id="rId30" Type="http://schemas.openxmlformats.org/officeDocument/2006/relationships/slideLayout" Target="../slideLayouts/slideLayout92.xml"/><Relationship Id="rId35" Type="http://schemas.openxmlformats.org/officeDocument/2006/relationships/slideLayout" Target="../slideLayouts/slideLayout97.xml"/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4.xml"/><Relationship Id="rId17" Type="http://schemas.openxmlformats.org/officeDocument/2006/relationships/slideLayout" Target="../slideLayouts/slideLayout79.xml"/><Relationship Id="rId25" Type="http://schemas.openxmlformats.org/officeDocument/2006/relationships/slideLayout" Target="../slideLayouts/slideLayout87.xml"/><Relationship Id="rId33" Type="http://schemas.openxmlformats.org/officeDocument/2006/relationships/slideLayout" Target="../slideLayouts/slideLayout95.xml"/><Relationship Id="rId38" Type="http://schemas.openxmlformats.org/officeDocument/2006/relationships/slideLayout" Target="../slideLayouts/slideLayout10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8.xml"/><Relationship Id="rId18" Type="http://schemas.openxmlformats.org/officeDocument/2006/relationships/slideLayout" Target="../slideLayouts/slideLayout123.xml"/><Relationship Id="rId26" Type="http://schemas.openxmlformats.org/officeDocument/2006/relationships/slideLayout" Target="../slideLayouts/slideLayout131.xml"/><Relationship Id="rId3" Type="http://schemas.openxmlformats.org/officeDocument/2006/relationships/slideLayout" Target="../slideLayouts/slideLayout108.xml"/><Relationship Id="rId21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12.xml"/><Relationship Id="rId12" Type="http://schemas.openxmlformats.org/officeDocument/2006/relationships/slideLayout" Target="../slideLayouts/slideLayout117.xml"/><Relationship Id="rId17" Type="http://schemas.openxmlformats.org/officeDocument/2006/relationships/slideLayout" Target="../slideLayouts/slideLayout122.xml"/><Relationship Id="rId25" Type="http://schemas.openxmlformats.org/officeDocument/2006/relationships/slideLayout" Target="../slideLayouts/slideLayout130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07.xml"/><Relationship Id="rId16" Type="http://schemas.openxmlformats.org/officeDocument/2006/relationships/slideLayout" Target="../slideLayouts/slideLayout121.xml"/><Relationship Id="rId20" Type="http://schemas.openxmlformats.org/officeDocument/2006/relationships/slideLayout" Target="../slideLayouts/slideLayout125.xml"/><Relationship Id="rId29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24" Type="http://schemas.openxmlformats.org/officeDocument/2006/relationships/slideLayout" Target="../slideLayouts/slideLayout129.xml"/><Relationship Id="rId32" Type="http://schemas.openxmlformats.org/officeDocument/2006/relationships/theme" Target="../theme/theme4.xml"/><Relationship Id="rId5" Type="http://schemas.openxmlformats.org/officeDocument/2006/relationships/slideLayout" Target="../slideLayouts/slideLayout110.xml"/><Relationship Id="rId15" Type="http://schemas.openxmlformats.org/officeDocument/2006/relationships/slideLayout" Target="../slideLayouts/slideLayout120.xml"/><Relationship Id="rId23" Type="http://schemas.openxmlformats.org/officeDocument/2006/relationships/slideLayout" Target="../slideLayouts/slideLayout128.xml"/><Relationship Id="rId28" Type="http://schemas.openxmlformats.org/officeDocument/2006/relationships/slideLayout" Target="../slideLayouts/slideLayout133.xml"/><Relationship Id="rId10" Type="http://schemas.openxmlformats.org/officeDocument/2006/relationships/slideLayout" Target="../slideLayouts/slideLayout115.xml"/><Relationship Id="rId19" Type="http://schemas.openxmlformats.org/officeDocument/2006/relationships/slideLayout" Target="../slideLayouts/slideLayout124.xml"/><Relationship Id="rId31" Type="http://schemas.openxmlformats.org/officeDocument/2006/relationships/slideLayout" Target="../slideLayouts/slideLayout136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Relationship Id="rId14" Type="http://schemas.openxmlformats.org/officeDocument/2006/relationships/slideLayout" Target="../slideLayouts/slideLayout119.xml"/><Relationship Id="rId22" Type="http://schemas.openxmlformats.org/officeDocument/2006/relationships/slideLayout" Target="../slideLayouts/slideLayout127.xml"/><Relationship Id="rId27" Type="http://schemas.openxmlformats.org/officeDocument/2006/relationships/slideLayout" Target="../slideLayouts/slideLayout132.xml"/><Relationship Id="rId30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13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9.xml"/><Relationship Id="rId18" Type="http://schemas.openxmlformats.org/officeDocument/2006/relationships/slideLayout" Target="../slideLayouts/slideLayout154.xml"/><Relationship Id="rId26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39.xml"/><Relationship Id="rId21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5" Type="http://schemas.openxmlformats.org/officeDocument/2006/relationships/slideLayout" Target="../slideLayouts/slideLayout161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20" Type="http://schemas.openxmlformats.org/officeDocument/2006/relationships/slideLayout" Target="../slideLayouts/slideLayout156.xml"/><Relationship Id="rId29" Type="http://schemas.openxmlformats.org/officeDocument/2006/relationships/slideLayout" Target="../slideLayouts/slideLayout165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24" Type="http://schemas.openxmlformats.org/officeDocument/2006/relationships/slideLayout" Target="../slideLayouts/slideLayout160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23" Type="http://schemas.openxmlformats.org/officeDocument/2006/relationships/slideLayout" Target="../slideLayouts/slideLayout159.xml"/><Relationship Id="rId28" Type="http://schemas.openxmlformats.org/officeDocument/2006/relationships/slideLayout" Target="../slideLayouts/slideLayout164.xml"/><Relationship Id="rId10" Type="http://schemas.openxmlformats.org/officeDocument/2006/relationships/slideLayout" Target="../slideLayouts/slideLayout146.xml"/><Relationship Id="rId19" Type="http://schemas.openxmlformats.org/officeDocument/2006/relationships/slideLayout" Target="../slideLayouts/slideLayout155.xml"/><Relationship Id="rId31" Type="http://schemas.openxmlformats.org/officeDocument/2006/relationships/theme" Target="../theme/theme5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Relationship Id="rId22" Type="http://schemas.openxmlformats.org/officeDocument/2006/relationships/slideLayout" Target="../slideLayouts/slideLayout158.xml"/><Relationship Id="rId27" Type="http://schemas.openxmlformats.org/officeDocument/2006/relationships/slideLayout" Target="../slideLayouts/slideLayout163.xml"/><Relationship Id="rId30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44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79.xml"/><Relationship Id="rId18" Type="http://schemas.openxmlformats.org/officeDocument/2006/relationships/slideLayout" Target="../slideLayouts/slideLayout184.xml"/><Relationship Id="rId26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73.xml"/><Relationship Id="rId12" Type="http://schemas.openxmlformats.org/officeDocument/2006/relationships/slideLayout" Target="../slideLayouts/slideLayout178.xml"/><Relationship Id="rId17" Type="http://schemas.openxmlformats.org/officeDocument/2006/relationships/slideLayout" Target="../slideLayouts/slideLayout183.xml"/><Relationship Id="rId25" Type="http://schemas.openxmlformats.org/officeDocument/2006/relationships/slideLayout" Target="../slideLayouts/slideLayout191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168.xml"/><Relationship Id="rId16" Type="http://schemas.openxmlformats.org/officeDocument/2006/relationships/slideLayout" Target="../slideLayouts/slideLayout182.xml"/><Relationship Id="rId20" Type="http://schemas.openxmlformats.org/officeDocument/2006/relationships/slideLayout" Target="../slideLayouts/slideLayout186.xml"/><Relationship Id="rId29" Type="http://schemas.openxmlformats.org/officeDocument/2006/relationships/slideLayout" Target="../slideLayouts/slideLayout195.xml"/><Relationship Id="rId1" Type="http://schemas.openxmlformats.org/officeDocument/2006/relationships/slideLayout" Target="../slideLayouts/slideLayout167.xml"/><Relationship Id="rId6" Type="http://schemas.openxmlformats.org/officeDocument/2006/relationships/slideLayout" Target="../slideLayouts/slideLayout172.xml"/><Relationship Id="rId11" Type="http://schemas.openxmlformats.org/officeDocument/2006/relationships/slideLayout" Target="../slideLayouts/slideLayout177.xml"/><Relationship Id="rId24" Type="http://schemas.openxmlformats.org/officeDocument/2006/relationships/slideLayout" Target="../slideLayouts/slideLayout190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71.xml"/><Relationship Id="rId15" Type="http://schemas.openxmlformats.org/officeDocument/2006/relationships/slideLayout" Target="../slideLayouts/slideLayout181.xml"/><Relationship Id="rId23" Type="http://schemas.openxmlformats.org/officeDocument/2006/relationships/slideLayout" Target="../slideLayouts/slideLayout189.xml"/><Relationship Id="rId28" Type="http://schemas.openxmlformats.org/officeDocument/2006/relationships/slideLayout" Target="../slideLayouts/slideLayout194.xml"/><Relationship Id="rId10" Type="http://schemas.openxmlformats.org/officeDocument/2006/relationships/slideLayout" Target="../slideLayouts/slideLayout176.xml"/><Relationship Id="rId19" Type="http://schemas.openxmlformats.org/officeDocument/2006/relationships/slideLayout" Target="../slideLayouts/slideLayout185.xml"/><Relationship Id="rId31" Type="http://schemas.openxmlformats.org/officeDocument/2006/relationships/theme" Target="../theme/theme6.xml"/><Relationship Id="rId4" Type="http://schemas.openxmlformats.org/officeDocument/2006/relationships/slideLayout" Target="../slideLayouts/slideLayout170.xml"/><Relationship Id="rId9" Type="http://schemas.openxmlformats.org/officeDocument/2006/relationships/slideLayout" Target="../slideLayouts/slideLayout175.xml"/><Relationship Id="rId14" Type="http://schemas.openxmlformats.org/officeDocument/2006/relationships/slideLayout" Target="../slideLayouts/slideLayout180.xml"/><Relationship Id="rId22" Type="http://schemas.openxmlformats.org/officeDocument/2006/relationships/slideLayout" Target="../slideLayouts/slideLayout188.xml"/><Relationship Id="rId27" Type="http://schemas.openxmlformats.org/officeDocument/2006/relationships/slideLayout" Target="../slideLayouts/slideLayout193.xml"/><Relationship Id="rId30" Type="http://schemas.openxmlformats.org/officeDocument/2006/relationships/slideLayout" Target="../slideLayouts/slideLayout196.xml"/><Relationship Id="rId8" Type="http://schemas.openxmlformats.org/officeDocument/2006/relationships/slideLayout" Target="../slideLayouts/slideLayout17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9.xml"/><Relationship Id="rId2" Type="http://schemas.openxmlformats.org/officeDocument/2006/relationships/slideLayout" Target="../slideLayouts/slideLayout198.xml"/><Relationship Id="rId1" Type="http://schemas.openxmlformats.org/officeDocument/2006/relationships/slideLayout" Target="../slideLayouts/slideLayout19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7.xml"/><Relationship Id="rId13" Type="http://schemas.openxmlformats.org/officeDocument/2006/relationships/slideLayout" Target="../slideLayouts/slideLayout212.xml"/><Relationship Id="rId1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02.xml"/><Relationship Id="rId21" Type="http://schemas.openxmlformats.org/officeDocument/2006/relationships/slideLayout" Target="../slideLayouts/slideLayout220.xml"/><Relationship Id="rId7" Type="http://schemas.openxmlformats.org/officeDocument/2006/relationships/slideLayout" Target="../slideLayouts/slideLayout206.xml"/><Relationship Id="rId12" Type="http://schemas.openxmlformats.org/officeDocument/2006/relationships/slideLayout" Target="../slideLayouts/slideLayout211.xml"/><Relationship Id="rId17" Type="http://schemas.openxmlformats.org/officeDocument/2006/relationships/slideLayout" Target="../slideLayouts/slideLayout216.xml"/><Relationship Id="rId2" Type="http://schemas.openxmlformats.org/officeDocument/2006/relationships/slideLayout" Target="../slideLayouts/slideLayout201.xml"/><Relationship Id="rId16" Type="http://schemas.openxmlformats.org/officeDocument/2006/relationships/slideLayout" Target="../slideLayouts/slideLayout215.xml"/><Relationship Id="rId20" Type="http://schemas.openxmlformats.org/officeDocument/2006/relationships/slideLayout" Target="../slideLayouts/slideLayout219.xml"/><Relationship Id="rId1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10.xml"/><Relationship Id="rId5" Type="http://schemas.openxmlformats.org/officeDocument/2006/relationships/slideLayout" Target="../slideLayouts/slideLayout204.xml"/><Relationship Id="rId15" Type="http://schemas.openxmlformats.org/officeDocument/2006/relationships/slideLayout" Target="../slideLayouts/slideLayout214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209.xml"/><Relationship Id="rId19" Type="http://schemas.openxmlformats.org/officeDocument/2006/relationships/slideLayout" Target="../slideLayouts/slideLayout218.xml"/><Relationship Id="rId4" Type="http://schemas.openxmlformats.org/officeDocument/2006/relationships/slideLayout" Target="../slideLayouts/slideLayout203.xml"/><Relationship Id="rId9" Type="http://schemas.openxmlformats.org/officeDocument/2006/relationships/slideLayout" Target="../slideLayouts/slideLayout208.xml"/><Relationship Id="rId14" Type="http://schemas.openxmlformats.org/officeDocument/2006/relationships/slideLayout" Target="../slideLayouts/slideLayout213.xml"/><Relationship Id="rId22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E:\اسبوع الالام 2017\17821647_10155015108256203_17013129_n.png"/>
          <p:cNvPicPr>
            <a:picLocks noChangeAspect="1" noChangeArrowheads="1"/>
          </p:cNvPicPr>
          <p:nvPr userDrawn="1"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104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:\Logo.png"/>
          <p:cNvPicPr>
            <a:picLocks noChangeAspect="1" noChangeArrowheads="1"/>
          </p:cNvPicPr>
          <p:nvPr userDrawn="1"/>
        </p:nvPicPr>
        <p:blipFill>
          <a:blip r:embed="rId6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449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700" r:id="rId9"/>
    <p:sldLayoutId id="2147483724" r:id="rId10"/>
    <p:sldLayoutId id="2147483763" r:id="rId11"/>
    <p:sldLayoutId id="2147483740" r:id="rId12"/>
    <p:sldLayoutId id="2147483764" r:id="rId13"/>
    <p:sldLayoutId id="2147483725" r:id="rId14"/>
    <p:sldLayoutId id="2147483731" r:id="rId15"/>
    <p:sldLayoutId id="2147483727" r:id="rId16"/>
    <p:sldLayoutId id="2147483728" r:id="rId17"/>
    <p:sldLayoutId id="2147483729" r:id="rId18"/>
    <p:sldLayoutId id="2147483730" r:id="rId19"/>
    <p:sldLayoutId id="2147483732" r:id="rId20"/>
    <p:sldLayoutId id="2147483741" r:id="rId21"/>
    <p:sldLayoutId id="2147483749" r:id="rId22"/>
    <p:sldLayoutId id="2147483746" r:id="rId23"/>
    <p:sldLayoutId id="2147483744" r:id="rId24"/>
    <p:sldLayoutId id="2147483751" r:id="rId25"/>
    <p:sldLayoutId id="2147483753" r:id="rId26"/>
    <p:sldLayoutId id="2147483754" r:id="rId27"/>
    <p:sldLayoutId id="2147483760" r:id="rId28"/>
    <p:sldLayoutId id="2147483761" r:id="rId29"/>
    <p:sldLayoutId id="2147483762" r:id="rId30"/>
    <p:sldLayoutId id="2147483766" r:id="rId31"/>
    <p:sldLayoutId id="2147483767" r:id="rId32"/>
    <p:sldLayoutId id="2147483768" r:id="rId33"/>
    <p:sldLayoutId id="2147483770" r:id="rId34"/>
    <p:sldLayoutId id="2147483773" r:id="rId35"/>
    <p:sldLayoutId id="2147483774" r:id="rId36"/>
    <p:sldLayoutId id="2147483775" r:id="rId37"/>
    <p:sldLayoutId id="2147483776" r:id="rId38"/>
    <p:sldLayoutId id="2147483781" r:id="rId39"/>
    <p:sldLayoutId id="2147483782" r:id="rId40"/>
    <p:sldLayoutId id="2147483794" r:id="rId41"/>
    <p:sldLayoutId id="2147483795" r:id="rId42"/>
    <p:sldLayoutId id="2147483777" r:id="rId43"/>
    <p:sldLayoutId id="2147483780" r:id="rId44"/>
    <p:sldLayoutId id="2147483778" r:id="rId45"/>
    <p:sldLayoutId id="2147483742" r:id="rId46"/>
    <p:sldLayoutId id="2147483771" r:id="rId47"/>
    <p:sldLayoutId id="2147483772" r:id="rId48"/>
    <p:sldLayoutId id="2147483927" r:id="rId49"/>
    <p:sldLayoutId id="2147483928" r:id="rId50"/>
    <p:sldLayoutId id="2147483733" r:id="rId51"/>
    <p:sldLayoutId id="2147483743" r:id="rId52"/>
    <p:sldLayoutId id="2147483745" r:id="rId53"/>
    <p:sldLayoutId id="2147483747" r:id="rId54"/>
    <p:sldLayoutId id="2147483748" r:id="rId55"/>
    <p:sldLayoutId id="2147483750" r:id="rId56"/>
    <p:sldLayoutId id="2147483769" r:id="rId57"/>
    <p:sldLayoutId id="2147483779" r:id="rId58"/>
    <p:sldLayoutId id="2147483734" r:id="rId59"/>
    <p:sldLayoutId id="2147483783" r:id="rId60"/>
    <p:sldLayoutId id="2147483784" r:id="rId61"/>
    <p:sldLayoutId id="2147483985" r:id="rId6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 userDrawn="1"/>
        </p:nvGraphicFramePr>
        <p:xfrm>
          <a:off x="-1634" y="4321944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1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1" r:id="rId19"/>
    <p:sldLayoutId id="2147483702" r:id="rId20"/>
    <p:sldLayoutId id="2147483703" r:id="rId21"/>
    <p:sldLayoutId id="2147483704" r:id="rId22"/>
    <p:sldLayoutId id="2147483705" r:id="rId23"/>
    <p:sldLayoutId id="2147483706" r:id="rId24"/>
    <p:sldLayoutId id="2147483707" r:id="rId25"/>
    <p:sldLayoutId id="2147483708" r:id="rId26"/>
    <p:sldLayoutId id="2147483709" r:id="rId27"/>
    <p:sldLayoutId id="2147483710" r:id="rId28"/>
    <p:sldLayoutId id="2147483711" r:id="rId29"/>
    <p:sldLayoutId id="2147483712" r:id="rId30"/>
    <p:sldLayoutId id="2147483713" r:id="rId31"/>
    <p:sldLayoutId id="2147483714" r:id="rId32"/>
    <p:sldLayoutId id="2147483715" r:id="rId33"/>
    <p:sldLayoutId id="2147483716" r:id="rId34"/>
    <p:sldLayoutId id="2147483717" r:id="rId35"/>
    <p:sldLayoutId id="2147483718" r:id="rId36"/>
    <p:sldLayoutId id="2147483719" r:id="rId37"/>
    <p:sldLayoutId id="2147483720" r:id="rId38"/>
    <p:sldLayoutId id="2147483722" r:id="rId39"/>
    <p:sldLayoutId id="2147483723" r:id="rId40"/>
  </p:sldLayoutIdLst>
  <p:txStyles>
    <p:titleStyle>
      <a:lvl1pPr algn="ctr" defTabSz="914400" rtl="1" eaLnBrk="1" latinLnBrk="0" hangingPunct="1">
        <a:spcBef>
          <a:spcPct val="0"/>
        </a:spcBef>
        <a:buNone/>
        <a:defRPr sz="1600" kern="1200" baseline="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6" name="Straight Connector 2"/>
          <p:cNvCxnSpPr>
            <a:cxnSpLocks noChangeShapeType="1"/>
          </p:cNvCxnSpPr>
          <p:nvPr userDrawn="1"/>
        </p:nvCxnSpPr>
        <p:spPr bwMode="auto">
          <a:xfrm>
            <a:off x="-685800" y="25146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" name="Straight Connector 2"/>
          <p:cNvCxnSpPr>
            <a:cxnSpLocks noChangeShapeType="1"/>
          </p:cNvCxnSpPr>
          <p:nvPr userDrawn="1"/>
        </p:nvCxnSpPr>
        <p:spPr bwMode="auto">
          <a:xfrm>
            <a:off x="-533400" y="6096000"/>
            <a:ext cx="10287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9638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PT Bold Heading" pitchFamily="2" charset="-78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bg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اسبوع الالام 2017\17821647_10155015108256203_17013129_n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104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4225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  <p:sldLayoutId id="2147483815" r:id="rId18"/>
    <p:sldLayoutId id="2147483816" r:id="rId19"/>
    <p:sldLayoutId id="2147483817" r:id="rId20"/>
    <p:sldLayoutId id="2147483818" r:id="rId21"/>
    <p:sldLayoutId id="2147483819" r:id="rId22"/>
    <p:sldLayoutId id="2147483820" r:id="rId23"/>
    <p:sldLayoutId id="2147483821" r:id="rId24"/>
    <p:sldLayoutId id="2147483822" r:id="rId25"/>
    <p:sldLayoutId id="2147483823" r:id="rId26"/>
    <p:sldLayoutId id="2147483824" r:id="rId27"/>
    <p:sldLayoutId id="2147483825" r:id="rId28"/>
    <p:sldLayoutId id="2147483826" r:id="rId29"/>
    <p:sldLayoutId id="2147483827" r:id="rId30"/>
    <p:sldLayoutId id="2147483828" r:id="rId3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Logo.png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اسبوع الالام 2017\17821647_10155015108256203_17013129_n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104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97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9" r:id="rId28"/>
    <p:sldLayoutId id="2147483860" r:id="rId29"/>
    <p:sldLayoutId id="2147483861" r:id="rId30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Logo.png"/>
          <p:cNvPicPr>
            <a:picLocks noChangeAspect="1" noChangeArrowheads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668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:\اسبوع الالام 2017\17821647_10155015108256203_17013129_n.png"/>
          <p:cNvPicPr>
            <a:picLocks noChangeAspect="1" noChangeArrowheads="1"/>
          </p:cNvPicPr>
          <p:nvPr userDrawn="1"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6832"/>
            <a:ext cx="9141048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25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  <p:sldLayoutId id="2147483913" r:id="rId18"/>
    <p:sldLayoutId id="2147483914" r:id="rId19"/>
    <p:sldLayoutId id="2147483915" r:id="rId20"/>
    <p:sldLayoutId id="2147483916" r:id="rId21"/>
    <p:sldLayoutId id="2147483917" r:id="rId22"/>
    <p:sldLayoutId id="2147483918" r:id="rId23"/>
    <p:sldLayoutId id="2147483919" r:id="rId24"/>
    <p:sldLayoutId id="2147483920" r:id="rId25"/>
    <p:sldLayoutId id="2147483921" r:id="rId26"/>
    <p:sldLayoutId id="2147483922" r:id="rId27"/>
    <p:sldLayoutId id="2147483924" r:id="rId28"/>
    <p:sldLayoutId id="2147483926" r:id="rId29"/>
    <p:sldLayoutId id="2147483982" r:id="rId30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98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</p:sldLayoutIdLst>
  <p:txStyles>
    <p:titleStyle>
      <a:lvl1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  <a:cs typeface="Times New Roman" pitchFamily="18" charset="0"/>
        </a:defRPr>
      </a:lvl5pPr>
      <a:lvl6pPr marL="4572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6pPr>
      <a:lvl7pPr marL="9144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7pPr>
      <a:lvl8pPr marL="13716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8pPr>
      <a:lvl9pPr marL="1828800" algn="ctr" rtl="1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  <a:cs typeface="PT Bold Heading" pitchFamily="2" charset="-78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Char char="•"/>
        <a:defRPr sz="3600">
          <a:solidFill>
            <a:schemeClr val="bg1"/>
          </a:solidFill>
          <a:latin typeface="+mn-lt"/>
          <a:cs typeface="+mn-cs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Char char="–"/>
        <a:defRPr sz="3600">
          <a:solidFill>
            <a:schemeClr val="bg1"/>
          </a:solidFill>
          <a:latin typeface="+mn-lt"/>
          <a:cs typeface="+mn-cs"/>
        </a:defRPr>
      </a:lvl4pPr>
      <a:lvl5pPr marL="2057400" indent="-228600" algn="r" rtl="1" eaLnBrk="0" fontAlgn="base" hangingPunct="0">
        <a:spcBef>
          <a:spcPct val="20000"/>
        </a:spcBef>
        <a:spcAft>
          <a:spcPct val="0"/>
        </a:spcAft>
        <a:buChar char="»"/>
        <a:defRPr sz="3600">
          <a:solidFill>
            <a:schemeClr val="bg1"/>
          </a:solidFill>
          <a:latin typeface="+mn-lt"/>
          <a:cs typeface="+mn-cs"/>
        </a:defRPr>
      </a:lvl5pPr>
      <a:lvl6pPr marL="25146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6pPr>
      <a:lvl7pPr marL="29718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7pPr>
      <a:lvl8pPr marL="34290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8pPr>
      <a:lvl9pPr marL="3886200" indent="-228600" algn="r" rtl="1" eaLnBrk="1" fontAlgn="base" hangingPunct="1">
        <a:spcBef>
          <a:spcPct val="20000"/>
        </a:spcBef>
        <a:spcAft>
          <a:spcPct val="0"/>
        </a:spcAft>
        <a:defRPr sz="36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24" y="2060848"/>
            <a:ext cx="9170623" cy="4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44" r:id="rId2"/>
    <p:sldLayoutId id="2147483945" r:id="rId3"/>
    <p:sldLayoutId id="2147483935" r:id="rId4"/>
    <p:sldLayoutId id="2147483943" r:id="rId5"/>
    <p:sldLayoutId id="2147483946" r:id="rId6"/>
    <p:sldLayoutId id="2147483948" r:id="rId7"/>
    <p:sldLayoutId id="2147483953" r:id="rId8"/>
    <p:sldLayoutId id="2147483947" r:id="rId9"/>
    <p:sldLayoutId id="2147483949" r:id="rId10"/>
    <p:sldLayoutId id="2147483950" r:id="rId11"/>
    <p:sldLayoutId id="2147483951" r:id="rId12"/>
    <p:sldLayoutId id="2147483952" r:id="rId13"/>
    <p:sldLayoutId id="2147483954" r:id="rId14"/>
    <p:sldLayoutId id="2147483955" r:id="rId15"/>
    <p:sldLayoutId id="2147483956" r:id="rId16"/>
    <p:sldLayoutId id="2147483957" r:id="rId17"/>
    <p:sldLayoutId id="2147483958" r:id="rId18"/>
    <p:sldLayoutId id="2147483959" r:id="rId19"/>
    <p:sldLayoutId id="2147483960" r:id="rId20"/>
    <p:sldLayoutId id="2147483961" r:id="rId2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9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0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09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09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09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09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0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slide" Target="slide14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0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slide" Target="slide147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10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slide" Target="slide147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10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47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10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10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10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10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10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10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1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3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10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10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10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10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10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10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10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1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10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3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10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10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10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10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10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10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10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10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10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3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10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10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10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10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10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10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10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0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7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00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0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00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00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00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00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00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00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00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00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0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0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3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00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00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00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00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00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00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00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00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00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0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3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00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00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00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00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00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00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00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00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00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0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3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00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03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5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6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03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18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18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18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18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18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18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18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18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18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3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18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18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18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18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18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18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18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18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18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18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18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18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9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20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20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20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1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20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20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20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20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20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20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20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20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20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20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20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20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20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20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20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20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20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20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20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20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20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20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20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20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20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20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20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20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20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20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20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20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20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20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20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20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2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20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20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20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20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20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20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20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20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20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2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20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20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20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00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00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0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00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0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00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00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00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00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00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00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00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00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00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0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00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00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00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00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00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00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00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00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00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0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00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00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00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00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0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219.xml"/><Relationship Id="rId1" Type="http://schemas.openxmlformats.org/officeDocument/2006/relationships/slideLayout" Target="../slideLayouts/slideLayout20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" Target="slide68.xml"/><Relationship Id="rId1" Type="http://schemas.openxmlformats.org/officeDocument/2006/relationships/slideLayout" Target="../slideLayouts/slideLayout20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0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0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من حزقيال النبى 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بركاته على جميعنا 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آ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مين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946015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وأجعل فيكم روحًا فتحيون. وتعلمون إنى أنا هو الرب فتنبأت كما أمرني.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578541"/>
      </p:ext>
    </p:extLst>
  </p:cSld>
  <p:clrMapOvr>
    <a:masterClrMapping/>
  </p:clrMapOvr>
  <p:transition spd="slow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لأنك هكذا قد أحببت الحق، إذ أوضحت لي غوامض حكمتك ومستوراتها</a:t>
                      </a:r>
                      <a:endParaRPr lang="ar-EG" sz="166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0350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تنضح على بزوفاك فأطهر، تغسلني فأبيض أكثر من الثلج. تسمعني سرورا وفرحا، فتبتهج عظامي المنسحقة</a:t>
                      </a:r>
                      <a:endParaRPr lang="ar-EG" sz="8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58633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اصرف وجهك عن خطاياي، وامح كل آثامي. قلبا نقيا اخلق في يا الله، وروحا مستقيما جدده في أحشائي</a:t>
                      </a:r>
                      <a:endParaRPr lang="ar-EG" sz="96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86680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لا تطرحني من قدام وجهك وروحك القدوس لا تنزعه منى. امنحني بهجة خلاصك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36011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وبروح رئاسي عضدني فأعلم الأثمة طرقك والمنافقون إليك يرجعون</a:t>
                      </a:r>
                      <a:endParaRPr lang="ar-EG" sz="166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560559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نجني من الدماء يا الله إله خلاصي، فيبتهج لساني بعدلك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7614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يا رب افتح شفتي، فيخبر فمي بتسبيحك. لأنك لو آثرت الذبيحة لكنت الآن أعطي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13046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ولكنك لا تسر بالمحرقات، فالذبيحة لله روح منسحق. القلب المنكسر والمتواضع لا يرذله الله</a:t>
                      </a:r>
                      <a:endParaRPr lang="ar-EG" sz="115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6716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أنعم يا رب بمسرتك على صهيون، ولتبن أسوار أورشليم</a:t>
                      </a:r>
                      <a:endParaRPr lang="ar-EG" sz="115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976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حينئذ تسر بذبائح البر قربانا ومحرقات ويقربون على مذابحك العجول. هلليلويا</a:t>
                      </a:r>
                      <a:endParaRPr lang="ar-EG" sz="115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AB4EA59A-BAE7-183F-EDFB-AA027EF885AB}"/>
              </a:ext>
            </a:extLst>
          </p:cNvPr>
          <p:cNvSpPr txBox="1"/>
          <p:nvPr/>
        </p:nvSpPr>
        <p:spPr>
          <a:xfrm>
            <a:off x="4557486" y="3973677"/>
            <a:ext cx="458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800" b="1" dirty="0">
                <a:solidFill>
                  <a:srgbClr val="FFC000"/>
                </a:solidFill>
                <a:cs typeface="+mj-cs"/>
              </a:rPr>
              <a:t>إثفيتى </a:t>
            </a:r>
            <a:endParaRPr lang="en-US" sz="2800" b="1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1915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فكان صوت عند تنبؤي وإذا زلزلة حدثت.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514678"/>
      </p:ext>
    </p:extLst>
  </p:cSld>
  <p:clrMapOvr>
    <a:masterClrMapping/>
  </p:clrMapOvr>
  <p:transition spd="slow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9600" b="1" dirty="0">
                          <a:solidFill>
                            <a:schemeClr val="bg1"/>
                          </a:solidFill>
                        </a:rPr>
                        <a:t>صل</a:t>
                      </a:r>
                      <a:endParaRPr lang="ar-EG" sz="413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660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lhl</a:t>
                      </a:r>
                      <a:endParaRPr lang="ar-EG" sz="23900" dirty="0">
                        <a:solidFill>
                          <a:srgbClr val="FFC0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800" b="1" dirty="0">
                          <a:solidFill>
                            <a:schemeClr val="bg1"/>
                          </a:solidFill>
                        </a:rPr>
                        <a:t>إشليل</a:t>
                      </a:r>
                      <a:endParaRPr lang="ar-SA" sz="8800" b="1" kern="1200" dirty="0">
                        <a:solidFill>
                          <a:schemeClr val="bg1"/>
                        </a:solidFill>
                        <a:latin typeface="+mn-lt"/>
                        <a:ea typeface="Times New Roman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B7B28484-9106-26BC-D4D9-870CE0B2D0F6}"/>
              </a:ext>
            </a:extLst>
          </p:cNvPr>
          <p:cNvSpPr txBox="1"/>
          <p:nvPr/>
        </p:nvSpPr>
        <p:spPr>
          <a:xfrm>
            <a:off x="4557486" y="3973677"/>
            <a:ext cx="458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800" b="1" dirty="0">
                <a:solidFill>
                  <a:srgbClr val="FFC000"/>
                </a:solidFill>
                <a:cs typeface="+mj-cs"/>
              </a:rPr>
              <a:t>إثفيتى </a:t>
            </a:r>
            <a:endParaRPr lang="en-US" sz="2800" b="1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3696002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>
                          <a:solidFill>
                            <a:schemeClr val="bg1"/>
                          </a:solidFill>
                        </a:rPr>
                        <a:t>للصلاة قفوا</a:t>
                      </a:r>
                      <a:endParaRPr lang="ar-EG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Epi</a:t>
                      </a:r>
                      <a:r>
                        <a:rPr lang="en-US" sz="4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proceuxh</a:t>
                      </a:r>
                      <a:endParaRPr lang="en-US" sz="42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ctaqhte</a:t>
                      </a:r>
                      <a:endParaRPr lang="ar-EG" sz="4200" b="0" dirty="0">
                        <a:solidFill>
                          <a:srgbClr val="FFC0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إيبى إبروس إفكى إستاثيتى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Times New Roman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5C673723-119B-B9AA-0A30-61E26FDC1F8F}"/>
              </a:ext>
            </a:extLst>
          </p:cNvPr>
          <p:cNvSpPr txBox="1"/>
          <p:nvPr/>
        </p:nvSpPr>
        <p:spPr>
          <a:xfrm>
            <a:off x="4557486" y="3973677"/>
            <a:ext cx="458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800" b="1" dirty="0">
                <a:solidFill>
                  <a:srgbClr val="FFC000"/>
                </a:solidFill>
                <a:cs typeface="+mj-cs"/>
              </a:rPr>
              <a:t>إثفيتى </a:t>
            </a:r>
            <a:endParaRPr lang="en-US" sz="2800" b="1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14080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>
                          <a:solidFill>
                            <a:schemeClr val="bg1"/>
                          </a:solidFill>
                        </a:rPr>
                        <a:t>السلام للكل</a:t>
                      </a:r>
                      <a:endParaRPr lang="ar-EG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Irhnh</a:t>
                      </a:r>
                      <a:r>
                        <a:rPr lang="en-US" sz="7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7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paci</a:t>
                      </a:r>
                      <a:endParaRPr lang="ar-EG" sz="9600" b="0" dirty="0">
                        <a:solidFill>
                          <a:srgbClr val="FFC0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>
                          <a:solidFill>
                            <a:schemeClr val="bg1"/>
                          </a:solidFill>
                        </a:rPr>
                        <a:t>إيرينى باسى</a:t>
                      </a:r>
                      <a:endParaRPr lang="ar-EG" sz="28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>
            <a:hlinkClick r:id="rId3" action="ppaction://hlinksldjump"/>
            <a:extLst>
              <a:ext uri="{FF2B5EF4-FFF2-40B4-BE49-F238E27FC236}">
                <a16:creationId xmlns:a16="http://schemas.microsoft.com/office/drawing/2014/main" id="{2FA60CAA-9DDC-ED76-4311-1E2AE70D406F}"/>
              </a:ext>
            </a:extLst>
          </p:cNvPr>
          <p:cNvSpPr txBox="1"/>
          <p:nvPr/>
        </p:nvSpPr>
        <p:spPr>
          <a:xfrm>
            <a:off x="4557486" y="3973677"/>
            <a:ext cx="45865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EG" sz="2800" b="1" dirty="0">
                <a:solidFill>
                  <a:srgbClr val="FFC000"/>
                </a:solidFill>
                <a:cs typeface="+mj-cs"/>
              </a:rPr>
              <a:t>إثفيتى </a:t>
            </a:r>
            <a:endParaRPr lang="en-US" sz="2800" b="1" dirty="0">
              <a:solidFill>
                <a:srgbClr val="FFC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4770298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>
                          <a:solidFill>
                            <a:schemeClr val="bg1"/>
                          </a:solidFill>
                        </a:rPr>
                        <a:t>ولروحك أيضاً</a:t>
                      </a:r>
                      <a:endParaRPr lang="ar-EG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4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tw</a:t>
                      </a:r>
                      <a:r>
                        <a:rPr lang="en-US" sz="4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pneuma</a:t>
                      </a:r>
                      <a:endParaRPr lang="en-US" sz="4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sz="4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cou</a:t>
                      </a:r>
                      <a:endParaRPr lang="ar-EG" sz="6600" b="0" dirty="0">
                        <a:solidFill>
                          <a:srgbClr val="FFC0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كيطو إبنيفماتى سو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93213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وأيضاً فلنسأل الله ضابط الكل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i-FI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Palin on maren;\o `eV; pipantokratwr</a:t>
                      </a:r>
                      <a:endParaRPr lang="en-US" sz="3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بالين أون مارين تيهو إى إفنوتي </a:t>
                      </a:r>
                      <a:br>
                        <a:rPr lang="ar-SA" sz="4000" b="1" dirty="0">
                          <a:cs typeface="+mj-cs"/>
                        </a:rPr>
                      </a:br>
                      <a:r>
                        <a:rPr lang="ar-SA" sz="4000" b="1" dirty="0">
                          <a:cs typeface="+mj-cs"/>
                        </a:rPr>
                        <a:t>بي بانطوكراطور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75321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أبا ربنا وإلهنا </a:t>
                      </a:r>
                      <a:br>
                        <a:rPr lang="ar-SA" sz="4800" b="1" dirty="0">
                          <a:cs typeface="+mj-cs"/>
                        </a:rPr>
                      </a:br>
                      <a:r>
                        <a:rPr lang="ar-SA" sz="4800" b="1" dirty="0">
                          <a:cs typeface="+mj-cs"/>
                        </a:rPr>
                        <a:t>ومخلصنا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Viwt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mPen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Pennou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pencwthr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إفيوت إمبين</a:t>
                      </a:r>
                      <a:r>
                        <a:rPr lang="ar-EG" sz="4000" b="1" dirty="0">
                          <a:cs typeface="+mj-cs"/>
                        </a:rPr>
                        <a:t> </a:t>
                      </a:r>
                      <a:r>
                        <a:rPr lang="ar-SA" sz="4000" b="1" dirty="0">
                          <a:cs typeface="+mj-cs"/>
                        </a:rPr>
                        <a:t>شويس أووه بيننوتي أووه بينسوتير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2899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>
                          <a:cs typeface="+mj-cs"/>
                        </a:rPr>
                        <a:t>يسوع المسيح 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Ihcouc</a:t>
                      </a:r>
                      <a:r>
                        <a:rPr lang="en-US" sz="54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54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Pi`xrictoc</a:t>
                      </a:r>
                      <a:endParaRPr lang="en-US" sz="54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>
                          <a:cs typeface="+mj-cs"/>
                        </a:rPr>
                        <a:t>إيسوس بي إخرستوس</a:t>
                      </a:r>
                      <a:endParaRPr lang="ar-EG" sz="115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7465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نسأل ونطلب من صلاحك </a:t>
                      </a:r>
                      <a:br>
                        <a:rPr lang="ar-SA" sz="4800" b="1" dirty="0">
                          <a:cs typeface="+mj-cs"/>
                        </a:rPr>
                      </a:br>
                      <a:r>
                        <a:rPr lang="ar-SA" sz="4800" b="1" dirty="0">
                          <a:cs typeface="+mj-cs"/>
                        </a:rPr>
                        <a:t>يا محب البشر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Ten;\o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tentwb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ntekmet`agaqoc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pimairwmi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تين تيهو أووه تين طفه إنتيك ميت غاثوس بي ماي رومي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50901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dirty="0">
                          <a:solidFill>
                            <a:schemeClr val="bg1"/>
                          </a:solidFill>
                          <a:latin typeface="Times New Roman" pitchFamily="18" charset="0"/>
                        </a:rPr>
                        <a:t>أذكر يارب مرضى شعبك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Ari`vmeu`i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~P_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nnhet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wni</a:t>
                      </a:r>
                      <a:endParaRPr lang="ar-EG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ar-EG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peklaoc</a:t>
                      </a:r>
                      <a:endParaRPr lang="en-US" sz="6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آري</a:t>
                      </a: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إفميفئي</a:t>
                      </a: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إبشويس</a:t>
                      </a: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إ</a:t>
                      </a: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</a:t>
                      </a:r>
                      <a:r>
                        <a:rPr lang="ar-EG" sz="3600" b="1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نيئتشونى </a:t>
                      </a:r>
                      <a:br>
                        <a:rPr lang="ar-EG" sz="3600" dirty="0"/>
                      </a:b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إنتى بيك لاؤس</a:t>
                      </a: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ar-EG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3917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أطلبوا عن آبائنا وإخوتنا المرضى بكل مرض</a:t>
                      </a:r>
                      <a:endParaRPr lang="ar-EG" sz="59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24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Twbh</a:t>
                      </a:r>
                      <a:r>
                        <a:rPr lang="en-US" sz="24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4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egen</a:t>
                      </a:r>
                      <a:r>
                        <a:rPr lang="en-US" sz="24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nenio5 </a:t>
                      </a:r>
                      <a:r>
                        <a:rPr lang="en-US" sz="24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24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nen`cn3ov et2wpi </a:t>
                      </a:r>
                      <a:r>
                        <a:rPr lang="en-US" sz="24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qen</a:t>
                      </a:r>
                      <a:r>
                        <a:rPr lang="en-US" sz="24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gin2wni </a:t>
                      </a:r>
                      <a:r>
                        <a:rPr lang="en-US" sz="24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niben</a:t>
                      </a:r>
                      <a:endParaRPr lang="en-US" sz="80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طوبه إيجين نين يوتي نيم نين إسنيو إتشوني خين جين شوني نيفين</a:t>
                      </a:r>
                      <a:endParaRPr lang="ar-EG" sz="23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5698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فتقاربت العظام لبعضها بـعضًا. ور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يت وإذا العصب كساها والجلد ب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ُ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سط عليها. 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79779"/>
      </p:ext>
    </p:extLst>
  </p:cSld>
  <p:clrMapOvr>
    <a:masterClrMapping/>
  </p:clrMapOvr>
  <p:transition spd="slow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 كان في هذا المسكن أو بكل موضع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it-IT" sz="36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`ite qen paitopoc `ite qen mai niben</a:t>
                      </a:r>
                      <a:endParaRPr lang="en-US" sz="115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إيتى خين باي طوبوس إيتى خين ماى نفين</a:t>
                      </a:r>
                      <a:endParaRPr lang="ar-EG" sz="4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7486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لكي المسيح إلهنا ينعم لنا ولهم 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hina</a:t>
                      </a:r>
                      <a:r>
                        <a:rPr lang="en-US" sz="32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2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P_9=</a:t>
                      </a:r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xc</a:t>
                      </a:r>
                      <a:r>
                        <a:rPr lang="en-US" sz="32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Pennov5 </a:t>
                      </a:r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er`hmot</a:t>
                      </a:r>
                      <a:r>
                        <a:rPr lang="en-US" sz="32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32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nemwov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هينا إنتى بي خريستوس بين نوتي إرإهموت نان نيم أوأوو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9903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بالعافية والشفاء</a:t>
                      </a:r>
                      <a:endParaRPr lang="ar-EG" sz="123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mpiovgai</a:t>
                      </a:r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pitalso</a:t>
                      </a:r>
                      <a:endParaRPr lang="en-US" sz="66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إمبي أوجاي نيم بي طالتشو</a:t>
                      </a:r>
                      <a:endParaRPr lang="ar-EG" sz="49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6989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و يغفر لنا خطايانا</a:t>
                      </a:r>
                      <a:endParaRPr lang="ar-EG" sz="102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 `nte4xa 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nen</a:t>
                      </a:r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nenobi</a:t>
                      </a:r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4000" b="0" i="0" kern="120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~</a:t>
                      </a:r>
                      <a:r>
                        <a:rPr lang="en-US" sz="4000" b="0" i="0" kern="1200" dirty="0" err="1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ebol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إنيتف كانين نوفي نان إيفول</a:t>
                      </a:r>
                      <a:endParaRPr lang="ar-EG" sz="4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20474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يا رب إرحم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Kuri`e</a:t>
                      </a:r>
                      <a:endParaRPr lang="en-US" sz="6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6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6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ele`hcon</a:t>
                      </a:r>
                      <a:endParaRPr lang="en-US" sz="6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كيريى إليسون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65347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تعهدهم بالمراحم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والرأفات إشفهم</a:t>
                      </a:r>
                      <a:endParaRPr lang="ar-EG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Eakjempou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\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annai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anmet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]en\ht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matalswou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إى أكجيم بوشينى خين هان. ناى </a:t>
                      </a:r>
                      <a:br>
                        <a:rPr lang="ar-EG" sz="3600" dirty="0"/>
                      </a:b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هان متشينهيت ماطالتشو</a:t>
                      </a:r>
                      <a:endParaRPr lang="ar-EG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883609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إنزع عنهم وعنا كل مرض و كل سقم</a:t>
                      </a:r>
                      <a:endParaRPr lang="ar-EG" sz="59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Aliou`i `ebol \arwou nem `ebol</a:t>
                      </a: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aron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`n]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wni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niben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iabi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niben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أليئوى إيفول هارؤونيم إيفول هارون إنشونى نيفين نيم يافى نيفين</a:t>
                      </a:r>
                      <a:endParaRPr lang="ar-EG" sz="19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08710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وروح الأمراض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أطردها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l-PL" sz="3600" b="0" kern="1200" baseline="0" dirty="0">
                          <a:solidFill>
                            <a:srgbClr val="FFC0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Pipna `nte niwni soji `ncwf.</a:t>
                      </a:r>
                      <a:endParaRPr lang="en-US" sz="11500" b="0" kern="1200" baseline="0" dirty="0">
                        <a:solidFill>
                          <a:srgbClr val="FFC0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بى إبنيفما إنتى نى شونى إتشوجى إنسوف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8427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والذين أبطأوا مطروحين في الأمراض أقمهم وعزهم </a:t>
                      </a: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Nh`etauwck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eu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`]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thout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niiabi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matounocou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manom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نيئتاف أوسك إيفئشتيوت خين نى يافى ماطونوسو أووه ما نومتى نؤو</a:t>
                      </a:r>
                      <a:endParaRPr lang="ar-EG" sz="23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23008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والمعذبون من الأرواح النجسة أعتقهم جميعًا</a:t>
                      </a: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Nhet`t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emkhout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ntotou</a:t>
                      </a:r>
                      <a:endParaRPr lang="en-US" sz="32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nnip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/n/a/ 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n`akaqarton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aritou</a:t>
                      </a:r>
                      <a:endParaRPr lang="en-US" sz="32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throu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nrem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\e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نيئت إتهمكيوت إنطوطو إن نى إبنيفما إن أكاثارطون أريتو تيرو إنريمهى</a:t>
                      </a:r>
                      <a:endParaRPr lang="ar-EG" sz="19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267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ولم يكن بها روح. فقال لي تن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بأ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نحو الروح . تنبأ يا ابن الإنسان.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281118"/>
      </p:ext>
    </p:extLst>
  </p:cSld>
  <p:clrMapOvr>
    <a:masterClrMapping/>
  </p:clrMapOvr>
  <p:transition spd="slow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الذين</a:t>
                      </a:r>
                      <a:r>
                        <a:rPr lang="ar-EG" sz="4800" b="1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في السجون أو المطابق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Nhet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`]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tekwou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ie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nimet`alwc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نيئت خين نى إشتيكؤو بى نى ميت آلوس</a:t>
                      </a:r>
                      <a:endParaRPr lang="ar-EG" sz="4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139686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 الذين في النفي أو السبي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nhetxh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nie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oricti`a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nhexmalwci`a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يى نيئتكى خين نى أكسوريستيا يى نيخمالوسيا</a:t>
                      </a:r>
                      <a:endParaRPr lang="ar-EG" sz="34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12314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 المقبوض عليهم في عبودية مرة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nh`etou`amoni</a:t>
                      </a:r>
                      <a:endParaRPr lang="en-US" sz="3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mmwou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</a:t>
                      </a:r>
                    </a:p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oumetbwk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ecen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]a]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</a:t>
                      </a:r>
                      <a:endParaRPr lang="en-US" sz="115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يى نيئيتو أمونى امؤو خين أو ميتفوك إيسى إنشاشى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33560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إعتقهم جميعًا وإرحمهم</a:t>
                      </a:r>
                      <a:endParaRPr lang="ar-EG" sz="85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P_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aritou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throu `nrem\e ouo\ nai nwou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إبشويس أريتو تيرو إنريمهى أووه ناى نؤو</a:t>
                      </a:r>
                      <a:endParaRPr lang="ar-EG" sz="413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79512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لأنك أنت الذي تحل المربوطين و تقيم الساقطين</a:t>
                      </a: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Je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nqok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petbwl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nnhetcwn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etta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\o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eratou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nnh`etaura'tou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e`'rhi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8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جى إنثوك بيتفول إن نيؤتسونه إيفول أووه إتكاهو إيراتو إن نيئتافراختوى إى إخرى</a:t>
                      </a:r>
                      <a:endParaRPr lang="ar-EG" sz="19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918302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رجاء من ليس له معين من ليس له معين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:\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elpic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nh`ete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mmon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tou</a:t>
                      </a:r>
                      <a:endParaRPr lang="en-US" sz="2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elpic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;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bo`hqi`a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nh`ete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mmon</a:t>
                      </a:r>
                      <a:endParaRPr lang="en-US" sz="2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tou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bo`hqoc</a:t>
                      </a:r>
                      <a:endParaRPr lang="en-US" sz="8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تى هيلبيس إنتى نيئتى إممون تو </a:t>
                      </a:r>
                      <a:br>
                        <a:rPr lang="ar-EG" sz="3200" dirty="0"/>
                      </a:b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هيلبيس تى فوئيثيا إنتى نيئتى </a:t>
                      </a:r>
                      <a:br>
                        <a:rPr lang="ar-EG" sz="3200" dirty="0"/>
                      </a:b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إممون توفوئيثوس </a:t>
                      </a:r>
                      <a:endParaRPr lang="ar-EG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6328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عزاء صغيري القلوب ميناء الذين في العاصف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Qnom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nhetoi</a:t>
                      </a:r>
                      <a:r>
                        <a:rPr lang="en-US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nkouji</a:t>
                      </a:r>
                      <a:endParaRPr lang="en-US" sz="2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sv-SE" sz="28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`n\ht&gt; pilumhn `nte nhetxh 'en</a:t>
                      </a:r>
                    </a:p>
                    <a:p>
                      <a:pPr algn="ctr"/>
                      <a:r>
                        <a:rPr lang="en-US" sz="28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piximwn</a:t>
                      </a:r>
                      <a:endParaRPr lang="en-US" sz="8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إثنومتى إنتى نيتؤوى إنكوجى إنهيت بى ليمين إنتينى إتكى خين بى </a:t>
                      </a:r>
                      <a:br>
                        <a:rPr lang="ar-EG" sz="3200" dirty="0"/>
                      </a:b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شيمون</a:t>
                      </a:r>
                      <a:endParaRPr lang="ar-EG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453122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dirty="0"/>
                        <a:t>كل الأنفس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dirty="0"/>
                        <a:t> المتضايقة أو المقبوض عليها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Yuxh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niben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et\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ej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wj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etou`amoni</a:t>
                      </a:r>
                      <a:endParaRPr lang="en-US" sz="3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ejwou</a:t>
                      </a:r>
                      <a:endParaRPr lang="en-US" sz="115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إبسيشى نيفين إتهيجهوج أووه إيطو أمونى إيجؤو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1793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عطها يا رب رحمة أعطها راحة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 </a:t>
                      </a:r>
                      <a:r>
                        <a:rPr lang="fr-FR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fr-FR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fr-FR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~P_ `</a:t>
                      </a:r>
                      <a:r>
                        <a:rPr lang="fr-FR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nounai</a:t>
                      </a:r>
                      <a:r>
                        <a:rPr lang="fr-FR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moi </a:t>
                      </a:r>
                      <a:r>
                        <a:rPr lang="fr-FR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fr-FR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nou`mton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موى نوؤو إبشويس إن أوناى، موى نوؤو إن أو إمطون</a:t>
                      </a:r>
                      <a:endParaRPr lang="ar-EG" sz="3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716053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أعطها برودة أعطها نعمة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nou`xbob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`\mot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موى نوؤوإن أو إكفوف موى نوؤإن أوإهموت </a:t>
                      </a:r>
                      <a:endParaRPr lang="ar-EG" sz="4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37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وقل للروح هكذا قال السيد الرب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41118"/>
      </p:ext>
    </p:extLst>
  </p:cSld>
  <p:clrMapOvr>
    <a:masterClrMapping/>
  </p:clrMapOvr>
  <p:transition spd="slow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أعطها معونة أعطها خلاصًا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noubo`hqi`a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noucwthri`a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موى نوؤوإن أوبوإثيا موى نوؤوإن أوسوتيريا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054558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أعطها غفران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خطاياها و آثامها 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3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noumetrefxw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nounobi</a:t>
                      </a:r>
                      <a:endParaRPr lang="en-US" sz="3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nou`anomi`a</a:t>
                      </a:r>
                      <a:endParaRPr lang="en-US" sz="115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موى نوؤو إن أومتريفكوإيفول إنتى نونوفى نيم نو آنوميا</a:t>
                      </a:r>
                      <a:endParaRPr lang="ar-EG" sz="23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119901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ونحن أيضًا يا رب أمراض نفوسنا إشفها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Anon</a:t>
                      </a:r>
                      <a:r>
                        <a:rPr lang="es-E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de \</a:t>
                      </a:r>
                      <a:r>
                        <a:rPr lang="es-E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wn</a:t>
                      </a:r>
                      <a:r>
                        <a:rPr lang="es-E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~P_&gt; ni]</a:t>
                      </a:r>
                      <a:r>
                        <a:rPr lang="es-E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wni</a:t>
                      </a:r>
                      <a:r>
                        <a:rPr lang="es-E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s-E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es-ES" sz="32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nenyuxh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matalswou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نون ذى هون إبشويس نى شونى إنتى نين إبسيشى ماطالتشو</a:t>
                      </a:r>
                      <a:endParaRPr lang="ar-EG" sz="23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90312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والتي لأجسادنا عافها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na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Nenkecwma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ariva'ri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erwou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أووه نان إن كى سوما أريف إخرىإيروؤو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41523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أيها الطبيب الحقيقي الذي لأنفسنا و أجسادنا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Pichini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mmhi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nenyuxh</a:t>
                      </a:r>
                      <a:r>
                        <a:rPr lang="en-US" sz="40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endParaRPr lang="en-US" sz="40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nencwma</a:t>
                      </a:r>
                      <a:endParaRPr lang="en-US" sz="138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بى سينى إممى إنتى نين إبسيشى نيم نين سوما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3767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مدبر كل جسد تعهدنا بخلاصك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pi`epickopoc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car[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niben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jempen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ini</a:t>
                      </a:r>
                      <a:r>
                        <a:rPr lang="en-US" sz="32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</a:t>
                      </a:r>
                      <a:r>
                        <a:rPr lang="en-US" sz="32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pekoujai</a:t>
                      </a:r>
                      <a:endParaRPr lang="en-US" sz="9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إبيكوبوس إنتى ساركس نيفين، جيمبينشينى خين بيك اوجاى</a:t>
                      </a:r>
                      <a:endParaRPr lang="ar-EG" sz="287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7197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يا رب إرحم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Kuri`e</a:t>
                      </a:r>
                      <a:endParaRPr lang="en-US" sz="6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6600" b="0" kern="1200" baseline="0" dirty="0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6600" b="0" kern="1200" baseline="0" dirty="0" err="1">
                          <a:solidFill>
                            <a:srgbClr val="FFC0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ele`hcon</a:t>
                      </a:r>
                      <a:endParaRPr lang="en-US" sz="6600" b="0" kern="1200" baseline="0" dirty="0">
                        <a:solidFill>
                          <a:srgbClr val="FFC0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كيريى إليسون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07368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462515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sz="4800" dirty="0"/>
              <a:t>المجد للاب والابن والروح القدس الليلويا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/>
              <a:t>ذوكسا باترى كى ايو كى اجيو ابنفما تى الليلويا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>
          <a:xfrm>
            <a:off x="0" y="5407526"/>
            <a:ext cx="9144000" cy="682357"/>
          </a:xfrm>
        </p:spPr>
        <p:txBody>
          <a:bodyPr/>
          <a:lstStyle/>
          <a:p>
            <a:r>
              <a:rPr lang="pt-BR" sz="3200" dirty="0"/>
              <a:t>do7a patri ke `Viw ke `ajiw Pnevmati =a=l</a:t>
            </a:r>
          </a:p>
        </p:txBody>
      </p:sp>
    </p:spTree>
    <p:extLst>
      <p:ext uri="{BB962C8B-B14F-4D97-AF65-F5344CB8AC3E}">
        <p14:creationId xmlns:p14="http://schemas.microsoft.com/office/powerpoint/2010/main" val="180279822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0" y="4350025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الان وكل اوان والى دهر الدهور الليلويا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0" y="6077837"/>
            <a:ext cx="9143999" cy="808893"/>
          </a:xfrm>
        </p:spPr>
        <p:txBody>
          <a:bodyPr/>
          <a:lstStyle/>
          <a:p>
            <a:r>
              <a:rPr lang="ar-EG" dirty="0"/>
              <a:t>كى نين كى ا اى كى استوس اى اوناستون اى اوون أمين الليلويا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/>
              <a:t>Ke nvn ke `a`I ke ictovc `ew`nac twn `ewnwn am3n ==a=l </a:t>
            </a:r>
          </a:p>
        </p:txBody>
      </p:sp>
    </p:spTree>
    <p:extLst>
      <p:ext uri="{BB962C8B-B14F-4D97-AF65-F5344CB8AC3E}">
        <p14:creationId xmlns:p14="http://schemas.microsoft.com/office/powerpoint/2010/main" val="6051400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آمين الليلويا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آمين الليلويا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amhn</a:t>
            </a:r>
            <a:r>
              <a:rPr lang="en-US" dirty="0"/>
              <a:t> </a:t>
            </a:r>
            <a:r>
              <a:rPr lang="en-US" dirty="0" err="1"/>
              <a:t>allhloui`a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75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هـلم أيها الروح من ريا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ح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ك الأربع وهب في الأموات فيحيوا.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54788"/>
      </p:ext>
    </p:extLst>
  </p:cSld>
  <p:clrMapOvr>
    <a:masterClrMapping/>
  </p:clrMapOvr>
  <p:transition spd="slow"/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من أجل قيامة الأموات، الذين رقدوا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إثفى تى آناستاسيس إنتى نى ريف موؤت نى إيتاف إنكوت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17586"/>
            <a:ext cx="9144000" cy="682357"/>
          </a:xfrm>
        </p:spPr>
        <p:txBody>
          <a:bodyPr/>
          <a:lstStyle/>
          <a:p>
            <a:r>
              <a:rPr lang="en-US" dirty="0" err="1"/>
              <a:t>E;be</a:t>
            </a:r>
            <a:r>
              <a:rPr lang="en-US" dirty="0"/>
              <a:t> ]`</a:t>
            </a:r>
            <a:r>
              <a:rPr lang="en-US" dirty="0" err="1"/>
              <a:t>anactacic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nirefmwout</a:t>
            </a:r>
            <a:r>
              <a:rPr lang="en-US" dirty="0"/>
              <a:t> `</a:t>
            </a:r>
            <a:r>
              <a:rPr lang="en-US" dirty="0" err="1"/>
              <a:t>etauenkout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40151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002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و تنيحوا فى الإيمان بالمسيح، يارب نيح نفوسهم اجمعين .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47857"/>
            <a:ext cx="9143999" cy="808893"/>
          </a:xfrm>
        </p:spPr>
        <p:txBody>
          <a:bodyPr/>
          <a:lstStyle/>
          <a:p>
            <a:r>
              <a:rPr lang="ar-EG" sz="3200" dirty="0"/>
              <a:t>أف أيمتون أم مؤوو خين إفناهتى إم بى إخرستوس: إبشويس ما إمتون إن نو إبسيشى تيرو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272616"/>
            <a:ext cx="9144000" cy="682357"/>
          </a:xfrm>
        </p:spPr>
        <p:txBody>
          <a:bodyPr/>
          <a:lstStyle/>
          <a:p>
            <a:r>
              <a:rPr lang="en-US" sz="3200" dirty="0" err="1"/>
              <a:t>auemton</a:t>
            </a:r>
            <a:r>
              <a:rPr lang="en-US" sz="3200" dirty="0"/>
              <a:t> `</a:t>
            </a:r>
            <a:r>
              <a:rPr lang="en-US" sz="3200" dirty="0" err="1"/>
              <a:t>mmwou</a:t>
            </a:r>
            <a:r>
              <a:rPr lang="en-US" sz="3200" dirty="0"/>
              <a:t> </a:t>
            </a:r>
            <a:r>
              <a:rPr lang="en-US" sz="3200" dirty="0" err="1"/>
              <a:t>qen</a:t>
            </a:r>
            <a:r>
              <a:rPr lang="en-US" sz="3200" dirty="0"/>
              <a:t> `</a:t>
            </a:r>
            <a:r>
              <a:rPr lang="en-US" sz="3200" dirty="0" err="1"/>
              <a:t>vnah</a:t>
            </a:r>
            <a:r>
              <a:rPr lang="en-US" sz="3200" dirty="0"/>
              <a:t>]</a:t>
            </a:r>
          </a:p>
          <a:p>
            <a:r>
              <a:rPr lang="en-US" sz="3200" dirty="0"/>
              <a:t> `</a:t>
            </a:r>
            <a:r>
              <a:rPr lang="en-US" sz="3200" dirty="0" err="1"/>
              <a:t>mP</a:t>
            </a:r>
            <a:r>
              <a:rPr lang="en-US" sz="3200" dirty="0"/>
              <a:t>=,=c@ `P=o=c </a:t>
            </a:r>
            <a:r>
              <a:rPr lang="en-US" sz="3200" dirty="0" err="1"/>
              <a:t>ma`mton</a:t>
            </a:r>
            <a:r>
              <a:rPr lang="en-US" sz="3200" dirty="0"/>
              <a:t> `</a:t>
            </a:r>
            <a:r>
              <a:rPr lang="en-US" sz="3200" dirty="0" err="1"/>
              <a:t>nnou'u,y</a:t>
            </a:r>
            <a:r>
              <a:rPr lang="en-US" sz="3200" dirty="0"/>
              <a:t> </a:t>
            </a:r>
            <a:r>
              <a:rPr lang="en-US" sz="3200" dirty="0" err="1"/>
              <a:t>tyrou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108687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80005"/>
            <a:ext cx="9144000" cy="782371"/>
          </a:xfrm>
        </p:spPr>
        <p:txBody>
          <a:bodyPr/>
          <a:lstStyle/>
          <a:p>
            <a:r>
              <a:rPr lang="ar-EG" dirty="0"/>
              <a:t>بولس عبد ربنا يسوع المسيح الرسول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باڤلوس إفڤوك إمبين تشويس إيسوس بي إخرستوس: بي آبوسطولوس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047766"/>
            <a:ext cx="9144000" cy="682357"/>
          </a:xfrm>
        </p:spPr>
        <p:txBody>
          <a:bodyPr/>
          <a:lstStyle/>
          <a:p>
            <a:r>
              <a:rPr lang="en-US" dirty="0" err="1">
                <a:latin typeface="Abraam" pitchFamily="2" charset="0"/>
              </a:rPr>
              <a:t>Pauloc</a:t>
            </a:r>
            <a:r>
              <a:rPr lang="en-US" dirty="0">
                <a:latin typeface="Abraam" pitchFamily="2" charset="0"/>
              </a:rPr>
              <a:t> `</a:t>
            </a:r>
            <a:r>
              <a:rPr lang="en-US" dirty="0" err="1">
                <a:latin typeface="Abraam" pitchFamily="2" charset="0"/>
              </a:rPr>
              <a:t>vbwk</a:t>
            </a:r>
            <a:r>
              <a:rPr lang="en-US" dirty="0">
                <a:latin typeface="Abraam" pitchFamily="2" charset="0"/>
              </a:rPr>
              <a:t> `</a:t>
            </a:r>
            <a:r>
              <a:rPr lang="en-US" dirty="0" err="1">
                <a:latin typeface="Abraam" pitchFamily="2" charset="0"/>
              </a:rPr>
              <a:t>mpensoic</a:t>
            </a:r>
            <a:r>
              <a:rPr lang="en-US" dirty="0">
                <a:latin typeface="Abraam" pitchFamily="2" charset="0"/>
              </a:rPr>
              <a:t> </a:t>
            </a:r>
            <a:r>
              <a:rPr lang="en-US" dirty="0" err="1">
                <a:latin typeface="Abraam" pitchFamily="2" charset="0"/>
              </a:rPr>
              <a:t>Ihc</a:t>
            </a:r>
            <a:r>
              <a:rPr lang="en-US" dirty="0">
                <a:latin typeface="Abraam" pitchFamily="2" charset="0"/>
              </a:rPr>
              <a:t>? </a:t>
            </a:r>
            <a:r>
              <a:rPr lang="en-US" dirty="0" err="1">
                <a:latin typeface="Abraam" pitchFamily="2" charset="0"/>
              </a:rPr>
              <a:t>Pxc</a:t>
            </a:r>
            <a:r>
              <a:rPr lang="en-US" dirty="0">
                <a:latin typeface="Abraam" pitchFamily="2" charset="0"/>
              </a:rPr>
              <a:t>? &gt; </a:t>
            </a:r>
            <a:r>
              <a:rPr lang="en-US" dirty="0" err="1">
                <a:latin typeface="Abraam" pitchFamily="2" charset="0"/>
              </a:rPr>
              <a:t>pi~apoctoloc</a:t>
            </a:r>
            <a:r>
              <a:rPr lang="en-US" dirty="0">
                <a:latin typeface="Abraam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352705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المدعو المُفرَز لبُشرى اللــــه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87897"/>
            <a:ext cx="9143999" cy="808893"/>
          </a:xfrm>
        </p:spPr>
        <p:txBody>
          <a:bodyPr/>
          <a:lstStyle/>
          <a:p>
            <a:r>
              <a:rPr lang="ar-EG" sz="3200" dirty="0"/>
              <a:t>إيت ثاهيم: في إيتاڤ ثاشف إى بي هي شيننوفي إنتي إفنوتي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>
                <a:latin typeface="Abraam" pitchFamily="2" charset="0"/>
              </a:rPr>
              <a:t>etqa</a:t>
            </a:r>
            <a:r>
              <a:rPr lang="en-US" dirty="0">
                <a:latin typeface="Abraam" pitchFamily="2" charset="0"/>
              </a:rPr>
              <a:t>\</a:t>
            </a:r>
            <a:r>
              <a:rPr lang="en-US" dirty="0" err="1">
                <a:latin typeface="Abraam" pitchFamily="2" charset="0"/>
              </a:rPr>
              <a:t>em</a:t>
            </a:r>
            <a:r>
              <a:rPr lang="en-US" dirty="0">
                <a:latin typeface="Abraam" pitchFamily="2" charset="0"/>
              </a:rPr>
              <a:t> &gt; </a:t>
            </a:r>
            <a:r>
              <a:rPr lang="en-US" dirty="0" err="1">
                <a:latin typeface="Abraam" pitchFamily="2" charset="0"/>
              </a:rPr>
              <a:t>vh~etauqa</a:t>
            </a:r>
            <a:r>
              <a:rPr lang="en-US" dirty="0">
                <a:latin typeface="Abraam" pitchFamily="2" charset="0"/>
              </a:rPr>
              <a:t>]f  `epi\</a:t>
            </a:r>
            <a:r>
              <a:rPr lang="en-US" dirty="0" err="1">
                <a:latin typeface="Abraam" pitchFamily="2" charset="0"/>
              </a:rPr>
              <a:t>i</a:t>
            </a:r>
            <a:r>
              <a:rPr lang="en-US" dirty="0">
                <a:latin typeface="Abraam" pitchFamily="2" charset="0"/>
              </a:rPr>
              <a:t>]</a:t>
            </a:r>
            <a:r>
              <a:rPr lang="en-US" dirty="0" err="1">
                <a:latin typeface="Abraam" pitchFamily="2" charset="0"/>
              </a:rPr>
              <a:t>ennoufi</a:t>
            </a:r>
            <a:r>
              <a:rPr lang="en-US" dirty="0">
                <a:latin typeface="Abraam" pitchFamily="2" charset="0"/>
              </a:rPr>
              <a:t> `</a:t>
            </a:r>
            <a:r>
              <a:rPr lang="en-US" dirty="0" err="1">
                <a:latin typeface="Abraam" pitchFamily="2" charset="0"/>
              </a:rPr>
              <a:t>nte</a:t>
            </a:r>
            <a:r>
              <a:rPr lang="en-US" dirty="0">
                <a:latin typeface="Abraam" pitchFamily="2" charset="0"/>
              </a:rPr>
              <a:t> ~V;</a:t>
            </a:r>
          </a:p>
        </p:txBody>
      </p:sp>
    </p:spTree>
    <p:extLst>
      <p:ext uri="{BB962C8B-B14F-4D97-AF65-F5344CB8AC3E}">
        <p14:creationId xmlns:p14="http://schemas.microsoft.com/office/powerpoint/2010/main" val="92797998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وأنا اعلمكم يا اخوتى ان الانجيل الذى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تي طاموذى إمموتين نا إسنيو إيبي إڤ أنجيليون : في إيطاف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89940" y="5317586"/>
            <a:ext cx="9323882" cy="682357"/>
          </a:xfrm>
        </p:spPr>
        <p:txBody>
          <a:bodyPr/>
          <a:lstStyle/>
          <a:p>
            <a:r>
              <a:rPr lang="en-US" dirty="0"/>
              <a:t>]</a:t>
            </a:r>
            <a:r>
              <a:rPr lang="en-US" dirty="0" err="1"/>
              <a:t>tamo</a:t>
            </a:r>
            <a:r>
              <a:rPr lang="en-US" dirty="0"/>
              <a:t> de `</a:t>
            </a:r>
            <a:r>
              <a:rPr lang="en-US" dirty="0" err="1"/>
              <a:t>mmwten</a:t>
            </a:r>
            <a:r>
              <a:rPr lang="en-US" dirty="0"/>
              <a:t> </a:t>
            </a:r>
            <a:r>
              <a:rPr lang="en-US" dirty="0" err="1"/>
              <a:t>na`cnyou</a:t>
            </a:r>
            <a:r>
              <a:rPr lang="en-US" dirty="0"/>
              <a:t> `</a:t>
            </a:r>
            <a:r>
              <a:rPr lang="en-US" dirty="0" err="1"/>
              <a:t>epieuaggelion</a:t>
            </a:r>
            <a:r>
              <a:rPr lang="en-US" dirty="0"/>
              <a:t> </a:t>
            </a:r>
            <a:r>
              <a:rPr lang="en-US" dirty="0" err="1"/>
              <a:t>vy`etaf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635391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بشرتكم به:هو الذى قبلتموه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هي شيننوفي إمموف نوتين: في إيتيه بيه إت آريتين تشيتف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hisennoufi</a:t>
            </a:r>
            <a:r>
              <a:rPr lang="en-US" dirty="0"/>
              <a:t> `</a:t>
            </a:r>
            <a:r>
              <a:rPr lang="en-US" dirty="0" err="1"/>
              <a:t>mmof</a:t>
            </a:r>
            <a:r>
              <a:rPr lang="en-US" dirty="0"/>
              <a:t> </a:t>
            </a:r>
            <a:r>
              <a:rPr lang="en-US" dirty="0" err="1"/>
              <a:t>nwten</a:t>
            </a:r>
            <a:r>
              <a:rPr lang="en-US" dirty="0"/>
              <a:t> </a:t>
            </a:r>
            <a:r>
              <a:rPr lang="en-US" dirty="0" err="1"/>
              <a:t>vy`ete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et`areten</a:t>
            </a:r>
            <a:r>
              <a:rPr lang="en-US" dirty="0"/>
              <a:t>[</a:t>
            </a:r>
            <a:r>
              <a:rPr lang="en-US" dirty="0" err="1"/>
              <a:t>itf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9452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النعمة معكم و السلام معاً، آمين يكون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47857"/>
            <a:ext cx="9143999" cy="808893"/>
          </a:xfrm>
        </p:spPr>
        <p:txBody>
          <a:bodyPr/>
          <a:lstStyle/>
          <a:p>
            <a:r>
              <a:rPr lang="ar-EG" sz="3200" dirty="0"/>
              <a:t>بي إهموت غار نيَموتين نيم إت هيريني إڤسوب : چيه آمين إس إى شوبي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47566"/>
            <a:ext cx="9144000" cy="682357"/>
          </a:xfrm>
        </p:spPr>
        <p:txBody>
          <a:bodyPr/>
          <a:lstStyle/>
          <a:p>
            <a:r>
              <a:rPr lang="en-US" dirty="0" err="1"/>
              <a:t>Pi`hmot</a:t>
            </a:r>
            <a:r>
              <a:rPr lang="en-US" dirty="0"/>
              <a:t> gar </a:t>
            </a:r>
            <a:r>
              <a:rPr lang="en-US" dirty="0" err="1"/>
              <a:t>nemwten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`</a:t>
            </a:r>
            <a:r>
              <a:rPr lang="en-US" dirty="0" err="1"/>
              <a:t>thiryny</a:t>
            </a:r>
            <a:r>
              <a:rPr lang="en-US" dirty="0"/>
              <a:t> </a:t>
            </a:r>
            <a:r>
              <a:rPr lang="en-US" dirty="0" err="1"/>
              <a:t>eucop</a:t>
            </a:r>
            <a:r>
              <a:rPr lang="en-US" dirty="0"/>
              <a:t>@ je `</a:t>
            </a:r>
            <a:r>
              <a:rPr lang="en-US" dirty="0" err="1"/>
              <a:t>amyn</a:t>
            </a:r>
            <a:r>
              <a:rPr lang="en-US" dirty="0"/>
              <a:t> </a:t>
            </a:r>
            <a:r>
              <a:rPr lang="en-US" dirty="0" err="1"/>
              <a:t>ec`eswpi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956146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680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EG" sz="115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الـبـولـــس</a:t>
            </a:r>
          </a:p>
        </p:txBody>
      </p:sp>
    </p:spTree>
    <p:extLst>
      <p:ext uri="{BB962C8B-B14F-4D97-AF65-F5344CB8AC3E}">
        <p14:creationId xmlns:p14="http://schemas.microsoft.com/office/powerpoint/2010/main" val="3296543984"/>
      </p:ext>
    </p:extLst>
  </p:cSld>
  <p:clrMapOvr>
    <a:masterClrMapping/>
  </p:clrMapOvr>
  <p:transition spd="slow"/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وأنا أعلمكم يا إخوتي أن الإنجيل الذي بشرتكم به . هو الذي قبلتموه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15119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فتنبأت كما أمرني. فدخل فيهم الروح. وبينما أنا أتنبأ إذ بزلزلة قد حدثت.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318516"/>
      </p:ext>
    </p:extLst>
  </p:cSld>
  <p:clrMapOvr>
    <a:masterClrMapping/>
  </p:clrMapOvr>
  <p:transition spd="slow"/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هذا الذي أنتم فيه ثابتون. هذا الذي خلصتم من قِبَله. 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679473"/>
      </p:ext>
    </p:extLst>
  </p:cSld>
  <p:clrMapOvr>
    <a:masterClrMapping/>
  </p:clrMapOvr>
  <p:transition spd="slow"/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لأني بالكلام بشرتكم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إن كنتم به تتمسكون وإلا فباطل قد أمنتم.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194094"/>
      </p:ext>
    </p:extLst>
  </p:cSld>
  <p:clrMapOvr>
    <a:masterClrMapping/>
  </p:clrMapOvr>
  <p:transition spd="slow"/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لأني سلمت إليكم أولاً ما قد أخذت. إن المسيح مات عن خطايانا كما في الكتب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672828"/>
      </p:ext>
    </p:extLst>
  </p:cSld>
  <p:clrMapOvr>
    <a:masterClrMapping/>
  </p:clrMapOvr>
  <p:transition spd="slow"/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وأنه دُفن وأنه قام في اليوم الثالث كما في الكتب</a:t>
            </a:r>
            <a:r>
              <a:rPr lang="en-US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2505259"/>
      </p:ext>
    </p:extLst>
  </p:cSld>
  <p:clrMapOvr>
    <a:masterClrMapping/>
  </p:clrMapOvr>
  <p:transition spd="slow"/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وأنه ظهر لصفا</a:t>
            </a:r>
            <a:r>
              <a:rPr lang="ar-EG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(بطرس)</a:t>
            </a:r>
            <a:r>
              <a:rPr lang="ar-SA" sz="4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ثم ظهر للإثني عشر ومن بعدهم لأكثر من خمسمائة أخ معًا </a:t>
            </a:r>
            <a:endParaRPr lang="ar-EG" sz="4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73508"/>
      </p:ext>
    </p:extLst>
  </p:cSld>
  <p:clrMapOvr>
    <a:masterClrMapping/>
  </p:clrMapOvr>
  <p:transition spd="slow"/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أكثرهم باقٍ أحياء إلى الآن ومنهم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من قد رقد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784760"/>
      </p:ext>
    </p:extLst>
  </p:cSld>
  <p:clrMapOvr>
    <a:masterClrMapping/>
  </p:clrMapOvr>
  <p:transition spd="slow"/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ثم ظهر ليعقوب ثم ترآى لسائر الرسل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708078"/>
      </p:ext>
    </p:extLst>
  </p:cSld>
  <p:clrMapOvr>
    <a:masterClrMapping/>
  </p:clrMapOvr>
  <p:transition spd="slow"/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وفي آخـر أنا الذي مثل السقط ظهر لي أيضًا وأنا أصغر الرسل جميعهم 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268287"/>
      </p:ext>
    </p:extLst>
  </p:cSld>
  <p:clrMapOvr>
    <a:masterClrMapping/>
  </p:clrMapOvr>
  <p:transition spd="slow"/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ولست مستحقـًا أن أدعى رسولاً من أجل أني طاردت بيعة الله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786452"/>
      </p:ext>
    </p:extLst>
  </p:cSld>
  <p:clrMapOvr>
    <a:masterClrMapping/>
  </p:clrMapOvr>
  <p:transition spd="slow"/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وبنعمة الله صرت إلى ما أنا عليه ونعمته التي فيَّ ليست بباطلة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395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فقاموا واقفين على أقدامهم وكانوا جيشًا عظيمًا كثيرًا جدًا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00414"/>
      </p:ext>
    </p:extLst>
  </p:cSld>
  <p:clrMapOvr>
    <a:masterClrMapping/>
  </p:clrMapOvr>
  <p:transition spd="slow"/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بل وقد تعبت أكثر من جميعهم ولكن لا أنا بل نعمة الله التي معي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322333"/>
      </p:ext>
    </p:extLst>
  </p:cSld>
  <p:clrMapOvr>
    <a:masterClrMapping/>
  </p:clrMapOvr>
  <p:transition spd="slow"/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فإن كنت إذا أنا أو أولئك فهكذا نبشر وهكذا آمنتم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89185"/>
      </p:ext>
    </p:extLst>
  </p:cSld>
  <p:clrMapOvr>
    <a:masterClrMapping/>
  </p:clrMapOvr>
  <p:transition spd="slow"/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وإن كان يُنادى بالمسيح إنه قام من الأموات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93348"/>
      </p:ext>
    </p:extLst>
  </p:cSld>
  <p:clrMapOvr>
    <a:masterClrMapping/>
  </p:clrMapOvr>
  <p:transition spd="slow"/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فكيف صار فيكم قوم يقولون أنه لا تكون قيامة للأموات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44891"/>
      </p:ext>
    </p:extLst>
  </p:cSld>
  <p:clrMapOvr>
    <a:masterClrMapping/>
  </p:clrMapOvr>
  <p:transition spd="slow"/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فإن لم تكن قيامة للأموات فالمسيح إذا ما قام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81268"/>
      </p:ext>
    </p:extLst>
  </p:cSld>
  <p:clrMapOvr>
    <a:masterClrMapping/>
  </p:clrMapOvr>
  <p:transition spd="slow"/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إن كان المسيح لم يقـُم فكرازتنا  باطلة وباطل 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يضًا إيمانكم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613533"/>
      </p:ext>
    </p:extLst>
  </p:cSld>
  <p:clrMapOvr>
    <a:masterClrMapping/>
  </p:clrMapOvr>
  <p:transition spd="slow"/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وسنوجد نحن أيضًا شهود زور لله حيث قد شهدنا على الله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346535"/>
      </p:ext>
    </p:extLst>
  </p:cSld>
  <p:clrMapOvr>
    <a:masterClrMapping/>
  </p:clrMapOvr>
  <p:transition spd="slow"/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أنه قد أقام المسيح وهو لم يقِمه إن كان الموتى لا يقومون.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190897"/>
      </p:ext>
    </p:extLst>
  </p:cSld>
  <p:clrMapOvr>
    <a:masterClrMapping/>
  </p:clrMapOvr>
  <p:transition spd="slow"/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فإن كان الموتى لا يقومون فلا يكون المسيح قد قام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173925"/>
      </p:ext>
    </p:extLst>
  </p:cSld>
  <p:clrMapOvr>
    <a:masterClrMapping/>
  </p:clrMapOvr>
  <p:transition spd="slow"/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وإن كان المسيح لم يقـُم فباطل هو إيمانكم وأنتم بعد تحت 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خ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طاياكم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50646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فقال لي يا ابن الإنسان. هذه العظام كلها هى بيت إسرائيل.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20298"/>
      </p:ext>
    </p:extLst>
  </p:cSld>
  <p:clrMapOvr>
    <a:masterClrMapping/>
  </p:clrMapOvr>
  <p:transition spd="slow"/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أو لعل الذين ماتوا في المسيح قد هلكوا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905073"/>
      </p:ext>
    </p:extLst>
  </p:cSld>
  <p:clrMapOvr>
    <a:masterClrMapping/>
  </p:clrMapOvr>
  <p:transition spd="slow"/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وإن كنا في هذه الحياة فقط نرجو المسيح فنحن أشقى جميع الناس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7975"/>
      </p:ext>
    </p:extLst>
  </p:cSld>
  <p:clrMapOvr>
    <a:masterClrMapping/>
  </p:clrMapOvr>
  <p:transition spd="slow"/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والآن قد قام المسيح من الأموات وصار باكورة المضطجعين</a:t>
            </a:r>
          </a:p>
        </p:txBody>
      </p:sp>
    </p:spTree>
    <p:extLst>
      <p:ext uri="{BB962C8B-B14F-4D97-AF65-F5344CB8AC3E}">
        <p14:creationId xmlns:p14="http://schemas.microsoft.com/office/powerpoint/2010/main" val="1336136921"/>
      </p:ext>
    </p:extLst>
  </p:cSld>
  <p:clrMapOvr>
    <a:masterClrMapping/>
  </p:clrMapOvr>
  <p:transition spd="slow"/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وكما أنه بإنسان كان الموت كذلك بإنسان آخر  تكون قيامة الأموات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453730"/>
      </p:ext>
    </p:extLst>
  </p:cSld>
  <p:clrMapOvr>
    <a:masterClrMapping/>
  </p:clrMapOvr>
  <p:transition spd="slow"/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وكما أنه في 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آ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دم يموت الجميع  كذلك في المسيح  أيضًا سيحيا الجميع</a:t>
            </a:r>
          </a:p>
        </p:txBody>
      </p:sp>
    </p:spTree>
    <p:extLst>
      <p:ext uri="{BB962C8B-B14F-4D97-AF65-F5344CB8AC3E}">
        <p14:creationId xmlns:p14="http://schemas.microsoft.com/office/powerpoint/2010/main" val="3349821954"/>
      </p:ext>
    </p:extLst>
  </p:cSld>
  <p:clrMapOvr>
    <a:masterClrMapping/>
  </p:clrMapOvr>
  <p:transition spd="slow"/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كل واحد وواحد في رتبته. فالمسيح هو البدء</a:t>
            </a:r>
          </a:p>
        </p:txBody>
      </p:sp>
    </p:spTree>
    <p:extLst>
      <p:ext uri="{BB962C8B-B14F-4D97-AF65-F5344CB8AC3E}">
        <p14:creationId xmlns:p14="http://schemas.microsoft.com/office/powerpoint/2010/main" val="1301029050"/>
      </p:ext>
    </p:extLst>
  </p:cSld>
  <p:clrMapOvr>
    <a:masterClrMapping/>
  </p:clrMapOvr>
  <p:transition spd="slow"/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ثم الذين للمسيح عند مجيئه وبعد ذلك المنتهى متى أسلم المُلك لله الآب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975259"/>
      </p:ext>
    </p:extLst>
  </p:cSld>
  <p:clrMapOvr>
    <a:masterClrMapping/>
  </p:clrMapOvr>
  <p:transition spd="slow"/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ومتى أبطل كل رئاسة وكل سلطان وكل قوة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296048"/>
      </p:ext>
    </p:extLst>
  </p:cSld>
  <p:clrMapOvr>
    <a:masterClrMapping/>
  </p:clrMapOvr>
  <p:transition spd="slow"/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لأنه لابد أن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يملك حتى يضع جميع أعدائه تحت قدميه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983904"/>
      </p:ext>
    </p:extLst>
  </p:cSld>
  <p:clrMapOvr>
    <a:masterClrMapping/>
  </p:clrMapOvr>
  <p:transition spd="slow"/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والعدو الأخير الذي هو الموت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سيُبطل لأنه أخضع كل شيء تحت قدميه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031158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وهم يقولون قد س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ُ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حقت عظامنا. وهلك رجاؤنا. وانقطعنا.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50255"/>
      </p:ext>
    </p:extLst>
  </p:cSld>
  <p:clrMapOvr>
    <a:masterClrMapping/>
  </p:clrMapOvr>
  <p:transition spd="slow"/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EG" sz="54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نعمة الله الاب فلتكن مع جميعكم امين</a:t>
            </a:r>
            <a:endParaRPr lang="en-US" sz="54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398143"/>
      </p:ext>
    </p:extLst>
  </p:cSld>
  <p:clrMapOvr>
    <a:masterClrMapping/>
  </p:clrMapOvr>
  <p:transition spd="slow"/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قدوس الله قدوس القوي قدوس الذي لا يموت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3600" dirty="0"/>
              <a:t>آجيوس. أوثيئوس. آجيوس إس شيروس آجيوس أثاناطوس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000" dirty="0" err="1"/>
              <a:t>Agioc</a:t>
            </a:r>
            <a:r>
              <a:rPr lang="en-US" sz="4000" dirty="0"/>
              <a:t> `o </a:t>
            </a:r>
            <a:r>
              <a:rPr lang="en-US" sz="4000" dirty="0" err="1"/>
              <a:t>Qeoc</a:t>
            </a:r>
            <a:r>
              <a:rPr lang="en-US" sz="4000" dirty="0"/>
              <a:t>&gt; `</a:t>
            </a:r>
            <a:r>
              <a:rPr lang="en-US" sz="4000" dirty="0" err="1"/>
              <a:t>agioc</a:t>
            </a:r>
            <a:r>
              <a:rPr lang="en-US" sz="4000" dirty="0"/>
              <a:t> </a:t>
            </a:r>
            <a:r>
              <a:rPr lang="en-US" sz="4000" dirty="0" err="1"/>
              <a:t>icxuroc</a:t>
            </a:r>
            <a:r>
              <a:rPr lang="en-US" sz="4000" dirty="0"/>
              <a:t>&gt;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agioc</a:t>
            </a:r>
            <a:r>
              <a:rPr lang="en-US" sz="4000" dirty="0"/>
              <a:t> `</a:t>
            </a:r>
            <a:r>
              <a:rPr lang="en-US" sz="4000" dirty="0" err="1"/>
              <a:t>aqanatoc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0869242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يا من صلب عنا ارحمنا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أو إسطفروتيس ذي إيماس إليسون إيماس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/>
              <a:t>`o `</a:t>
            </a:r>
            <a:r>
              <a:rPr lang="en-US" sz="4800" dirty="0" err="1"/>
              <a:t>ctaurwqhc</a:t>
            </a:r>
            <a:r>
              <a:rPr lang="en-US" sz="4800" dirty="0"/>
              <a:t> di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hmac</a:t>
            </a:r>
            <a:r>
              <a:rPr lang="en-US" sz="4800" dirty="0"/>
              <a:t> `</a:t>
            </a:r>
            <a:r>
              <a:rPr lang="en-US" sz="4800" dirty="0" err="1"/>
              <a:t>ele`hcon</a:t>
            </a:r>
            <a:r>
              <a:rPr lang="en-US" sz="4800" dirty="0"/>
              <a:t> `</a:t>
            </a:r>
            <a:r>
              <a:rPr lang="en-US" sz="4800" dirty="0" err="1"/>
              <a:t>hmac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8198715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قدوس الله قدوس القوي قدوس الذي لا يموت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3600" dirty="0"/>
              <a:t>آجيوس. أوثيئوس. آجيوس إس شيروس آجيوس أثاناطوس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000" dirty="0" err="1"/>
              <a:t>Agioc</a:t>
            </a:r>
            <a:r>
              <a:rPr lang="en-US" sz="4000" dirty="0"/>
              <a:t> `o </a:t>
            </a:r>
            <a:r>
              <a:rPr lang="en-US" sz="4000" dirty="0" err="1"/>
              <a:t>Qeoc</a:t>
            </a:r>
            <a:r>
              <a:rPr lang="en-US" sz="4000" dirty="0"/>
              <a:t>&gt; `</a:t>
            </a:r>
            <a:r>
              <a:rPr lang="en-US" sz="4000" dirty="0" err="1"/>
              <a:t>agioc</a:t>
            </a:r>
            <a:r>
              <a:rPr lang="en-US" sz="4000" dirty="0"/>
              <a:t> </a:t>
            </a:r>
            <a:r>
              <a:rPr lang="en-US" sz="4000" dirty="0" err="1"/>
              <a:t>icxuroc</a:t>
            </a:r>
            <a:r>
              <a:rPr lang="en-US" sz="4000" dirty="0"/>
              <a:t>&gt;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agioc</a:t>
            </a:r>
            <a:r>
              <a:rPr lang="en-US" sz="4000" dirty="0"/>
              <a:t> `</a:t>
            </a:r>
            <a:r>
              <a:rPr lang="en-US" sz="4000" dirty="0" err="1"/>
              <a:t>aqanatoc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4988683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يا من صلب عنا ارحمنا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أو إسطفروتيس ذي إيماس إليسون إيماس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/>
              <a:t>`o `</a:t>
            </a:r>
            <a:r>
              <a:rPr lang="en-US" sz="4800" dirty="0" err="1"/>
              <a:t>ctaurwqhc</a:t>
            </a:r>
            <a:r>
              <a:rPr lang="en-US" sz="4800" dirty="0"/>
              <a:t> di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hmac</a:t>
            </a:r>
            <a:r>
              <a:rPr lang="en-US" sz="4800" dirty="0"/>
              <a:t> `</a:t>
            </a:r>
            <a:r>
              <a:rPr lang="en-US" sz="4800" dirty="0" err="1"/>
              <a:t>ele`hcon</a:t>
            </a:r>
            <a:r>
              <a:rPr lang="en-US" sz="4800" dirty="0"/>
              <a:t> `</a:t>
            </a:r>
            <a:r>
              <a:rPr lang="en-US" sz="4800" dirty="0" err="1"/>
              <a:t>hmac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55179628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قدوس الله قدوس القوي قدوس الذي لا يموت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3600" dirty="0"/>
              <a:t>آجيوس. أوثيئوس. آجيوس إس شيروس آجيوس أثاناطوس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000" dirty="0" err="1"/>
              <a:t>Agioc</a:t>
            </a:r>
            <a:r>
              <a:rPr lang="en-US" sz="4000" dirty="0"/>
              <a:t> `o </a:t>
            </a:r>
            <a:r>
              <a:rPr lang="en-US" sz="4000" dirty="0" err="1"/>
              <a:t>Qeoc</a:t>
            </a:r>
            <a:r>
              <a:rPr lang="en-US" sz="4000" dirty="0"/>
              <a:t>&gt; `</a:t>
            </a:r>
            <a:r>
              <a:rPr lang="en-US" sz="4000" dirty="0" err="1"/>
              <a:t>agioc</a:t>
            </a:r>
            <a:r>
              <a:rPr lang="en-US" sz="4000" dirty="0"/>
              <a:t> </a:t>
            </a:r>
            <a:r>
              <a:rPr lang="en-US" sz="4000" dirty="0" err="1"/>
              <a:t>icxuroc</a:t>
            </a:r>
            <a:r>
              <a:rPr lang="en-US" sz="4000" dirty="0"/>
              <a:t>&gt;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agioc</a:t>
            </a:r>
            <a:r>
              <a:rPr lang="en-US" sz="4000" dirty="0"/>
              <a:t> `</a:t>
            </a:r>
            <a:r>
              <a:rPr lang="en-US" sz="4000" dirty="0" err="1"/>
              <a:t>aqanatoc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787970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يا من صلب عنا ارحمنا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أو إسطفروتيس ذي إيماس إليسون إيماس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/>
              <a:t>`o `</a:t>
            </a:r>
            <a:r>
              <a:rPr lang="en-US" sz="4800" dirty="0" err="1"/>
              <a:t>ctaurwqhc</a:t>
            </a:r>
            <a:r>
              <a:rPr lang="en-US" sz="4800" dirty="0"/>
              <a:t> di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hmac</a:t>
            </a:r>
            <a:r>
              <a:rPr lang="en-US" sz="4800" dirty="0"/>
              <a:t> `</a:t>
            </a:r>
            <a:r>
              <a:rPr lang="en-US" sz="4800" dirty="0" err="1"/>
              <a:t>ele`hcon</a:t>
            </a:r>
            <a:r>
              <a:rPr lang="en-US" sz="4800" dirty="0"/>
              <a:t> `</a:t>
            </a:r>
            <a:r>
              <a:rPr lang="en-US" sz="4800" dirty="0" err="1"/>
              <a:t>hmac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5808953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المجد للآب والإبن والروح القدس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ذو كسابتري كي إيوكي آجيو إبنيفماتي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l-PL" sz="4400" dirty="0"/>
              <a:t>Do[a Patri ke ~Ui`w ke `agi`w</a:t>
            </a:r>
            <a:r>
              <a:rPr lang="ar-EG" sz="4400" dirty="0"/>
              <a:t> </a:t>
            </a:r>
            <a:r>
              <a:rPr lang="pl-PL" sz="4400" dirty="0"/>
              <a:t>~Pneumati</a:t>
            </a:r>
          </a:p>
        </p:txBody>
      </p:sp>
    </p:spTree>
    <p:extLst>
      <p:ext uri="{BB962C8B-B14F-4D97-AF65-F5344CB8AC3E}">
        <p14:creationId xmlns:p14="http://schemas.microsoft.com/office/powerpoint/2010/main" val="330528533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الآن وكل اوان وإلى دهر الدهور أمين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3600" dirty="0"/>
              <a:t>كي نين كي آإي كي  إسطوس إى أوناس طون إى أونون آمين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000" dirty="0" err="1"/>
              <a:t>ke</a:t>
            </a:r>
            <a:r>
              <a:rPr lang="en-US" sz="4000" dirty="0"/>
              <a:t> nun </a:t>
            </a:r>
            <a:r>
              <a:rPr lang="en-US" sz="4000" dirty="0" err="1"/>
              <a:t>ke</a:t>
            </a:r>
            <a:r>
              <a:rPr lang="en-US" sz="4000" dirty="0"/>
              <a:t> `</a:t>
            </a:r>
            <a:r>
              <a:rPr lang="en-US" sz="4000" dirty="0" err="1"/>
              <a:t>a`i</a:t>
            </a:r>
            <a:r>
              <a:rPr lang="en-US" sz="4000" dirty="0"/>
              <a:t> </a:t>
            </a:r>
            <a:r>
              <a:rPr lang="en-US" sz="4000" dirty="0" err="1"/>
              <a:t>ke</a:t>
            </a:r>
            <a:r>
              <a:rPr lang="en-US" sz="4000" dirty="0"/>
              <a:t> </a:t>
            </a:r>
            <a:r>
              <a:rPr lang="en-US" sz="4000" dirty="0" err="1"/>
              <a:t>ic</a:t>
            </a:r>
            <a:r>
              <a:rPr lang="en-US" sz="4000" dirty="0"/>
              <a:t> </a:t>
            </a:r>
            <a:r>
              <a:rPr lang="en-US" sz="4000" dirty="0" err="1"/>
              <a:t>touc</a:t>
            </a:r>
            <a:r>
              <a:rPr lang="en-US" sz="4000" dirty="0"/>
              <a:t> `</a:t>
            </a:r>
            <a:r>
              <a:rPr lang="en-US" sz="4000" dirty="0" err="1"/>
              <a:t>e`wnac</a:t>
            </a:r>
            <a:r>
              <a:rPr lang="en-US" sz="4000" dirty="0"/>
              <a:t> </a:t>
            </a:r>
            <a:r>
              <a:rPr lang="en-US" sz="4000" dirty="0" err="1"/>
              <a:t>twn</a:t>
            </a:r>
            <a:r>
              <a:rPr lang="en-US" sz="4000" dirty="0"/>
              <a:t> `</a:t>
            </a:r>
            <a:r>
              <a:rPr lang="en-US" sz="4000" dirty="0" err="1"/>
              <a:t>e`wnwn</a:t>
            </a:r>
            <a:r>
              <a:rPr lang="en-US" sz="4000" dirty="0"/>
              <a:t>&gt; 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amhn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7380721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أيها الثالوث القدوس ارحمنا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آجيا إترياس إليسون إيماس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55686"/>
            <a:ext cx="9144000" cy="682357"/>
          </a:xfrm>
        </p:spPr>
        <p:txBody>
          <a:bodyPr/>
          <a:lstStyle/>
          <a:p>
            <a:r>
              <a:rPr lang="en-US" sz="4800" dirty="0"/>
              <a:t>~</a:t>
            </a:r>
            <a:r>
              <a:rPr lang="en-US" sz="4800" dirty="0" err="1"/>
              <a:t>Agi`a</a:t>
            </a:r>
            <a:r>
              <a:rPr lang="en-US" sz="4800" dirty="0"/>
              <a:t> `</a:t>
            </a:r>
            <a:r>
              <a:rPr lang="en-US" sz="4800" dirty="0" err="1"/>
              <a:t>triac</a:t>
            </a:r>
            <a:r>
              <a:rPr lang="ar-EG" sz="4800" dirty="0"/>
              <a:t> </a:t>
            </a:r>
            <a:r>
              <a:rPr lang="en-US" sz="4800" dirty="0"/>
              <a:t> `</a:t>
            </a:r>
            <a:r>
              <a:rPr lang="en-US" sz="4800" dirty="0" err="1"/>
              <a:t>ele`hcon</a:t>
            </a:r>
            <a:r>
              <a:rPr lang="ar-EG" sz="4800" dirty="0"/>
              <a:t> </a:t>
            </a:r>
            <a:r>
              <a:rPr lang="en-US" sz="4800" dirty="0"/>
              <a:t> `</a:t>
            </a:r>
            <a:r>
              <a:rPr lang="en-US" sz="4800" dirty="0" err="1"/>
              <a:t>hmac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552146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وكانت عليَّ يد الرب ف</a:t>
            </a:r>
            <a:r>
              <a:rPr kumimoji="0" lang="ar-EG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</a:t>
            </a: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خرجتني بروح الرب. و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وضعتني ف</a:t>
            </a:r>
            <a:r>
              <a:rPr kumimoji="0" lang="ar-EG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EG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</a:t>
            </a:r>
            <a:r>
              <a:rPr kumimoji="0" lang="ar-SA" sz="5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سط الحـــقل. </a:t>
            </a: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754458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لذلك تنبأ</a:t>
            </a: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وقل لهم هكذا قال السيد الرب. هأنذا أفتح قبوركم وأصعدكم يا شعب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28361"/>
      </p:ext>
    </p:extLst>
  </p:cSld>
  <p:clrMapOvr>
    <a:masterClrMapping/>
  </p:clrMapOvr>
  <p:transition spd="slow"/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4497115"/>
            <a:ext cx="9144000" cy="782371"/>
          </a:xfrm>
        </p:spPr>
        <p:txBody>
          <a:bodyPr>
            <a:noAutofit/>
          </a:bodyPr>
          <a:lstStyle/>
          <a:p>
            <a:r>
              <a:rPr lang="ar-EG" sz="6000" dirty="0"/>
              <a:t>صل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600" dirty="0"/>
              <a:t>إشليل</a:t>
            </a:r>
            <a:endParaRPr lang="en-US" sz="660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/>
              <a:t>}</a:t>
            </a:r>
            <a:r>
              <a:rPr lang="en-US" sz="5400" dirty="0" err="1"/>
              <a:t>lhl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88947491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للصلاة قفوا</a:t>
            </a:r>
            <a:endParaRPr lang="en-US" sz="60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إيبى إبروس إفكى إستاثيتى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/>
              <a:t>Epi `</a:t>
            </a:r>
            <a:r>
              <a:rPr lang="en-US" sz="5400" dirty="0" err="1"/>
              <a:t>proceuxh</a:t>
            </a:r>
            <a:r>
              <a:rPr lang="ar-EG" sz="5400" dirty="0"/>
              <a:t> </a:t>
            </a:r>
            <a:r>
              <a:rPr lang="en-US" sz="5400" dirty="0"/>
              <a:t> `</a:t>
            </a:r>
            <a:r>
              <a:rPr lang="en-US" sz="5400" dirty="0" err="1"/>
              <a:t>ctaqhte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24982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السلام لجميعكم</a:t>
            </a:r>
            <a:endParaRPr lang="en-US" sz="48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إيرينى باسى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>
          <a:xfrm>
            <a:off x="0" y="5393786"/>
            <a:ext cx="9144000" cy="682357"/>
          </a:xfrm>
        </p:spPr>
        <p:txBody>
          <a:bodyPr/>
          <a:lstStyle/>
          <a:p>
            <a:r>
              <a:rPr lang="en-US" sz="6000" dirty="0" err="1"/>
              <a:t>Irhnh</a:t>
            </a:r>
            <a:r>
              <a:rPr lang="en-US" sz="6000" dirty="0"/>
              <a:t>  </a:t>
            </a:r>
            <a:r>
              <a:rPr lang="en-US" sz="6000" dirty="0" err="1"/>
              <a:t>paci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2110493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509790"/>
            <a:ext cx="9144000" cy="782371"/>
          </a:xfrm>
        </p:spPr>
        <p:txBody>
          <a:bodyPr>
            <a:noAutofit/>
          </a:bodyPr>
          <a:lstStyle/>
          <a:p>
            <a:r>
              <a:rPr lang="ar-EG" sz="6000" dirty="0"/>
              <a:t>ولروحك أيضاً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5400" dirty="0"/>
              <a:t>كيطو إبنيفماتى سو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509648"/>
            <a:ext cx="9144000" cy="682357"/>
          </a:xfrm>
        </p:spPr>
        <p:txBody>
          <a:bodyPr/>
          <a:lstStyle/>
          <a:p>
            <a:r>
              <a:rPr lang="en-US" sz="5400" dirty="0" err="1"/>
              <a:t>Ke</a:t>
            </a:r>
            <a:r>
              <a:rPr lang="en-US" sz="5400" dirty="0"/>
              <a:t> </a:t>
            </a:r>
            <a:r>
              <a:rPr lang="en-US" sz="5400" dirty="0" err="1"/>
              <a:t>tw</a:t>
            </a:r>
            <a:r>
              <a:rPr lang="en-US" sz="5400" dirty="0"/>
              <a:t> `</a:t>
            </a:r>
            <a:r>
              <a:rPr lang="en-US" sz="5400" dirty="0" err="1"/>
              <a:t>pneuma</a:t>
            </a:r>
            <a:r>
              <a:rPr lang="en-US" sz="5400" dirty="0"/>
              <a:t> </a:t>
            </a:r>
            <a:r>
              <a:rPr lang="en-US" sz="5400" dirty="0" err="1"/>
              <a:t>ti</a:t>
            </a:r>
            <a:r>
              <a:rPr lang="en-US" sz="5400" dirty="0"/>
              <a:t> </a:t>
            </a:r>
            <a:r>
              <a:rPr lang="en-US" sz="5400" dirty="0" err="1"/>
              <a:t>cou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35659980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أيها السيد الرب يسوع المسيح إلهنا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إفنيب إبشويس إيسوس بى إخرستوس بيننوتى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12836"/>
            <a:ext cx="9144000" cy="682357"/>
          </a:xfrm>
        </p:spPr>
        <p:txBody>
          <a:bodyPr/>
          <a:lstStyle/>
          <a:p>
            <a:r>
              <a:rPr lang="en-US" sz="5400" dirty="0"/>
              <a:t>~</a:t>
            </a:r>
            <a:r>
              <a:rPr lang="en-US" sz="5400" dirty="0" err="1"/>
              <a:t>Vnhb</a:t>
            </a:r>
            <a:r>
              <a:rPr lang="en-US" sz="5400" dirty="0"/>
              <a:t> ~P_ </a:t>
            </a:r>
            <a:r>
              <a:rPr lang="en-US" sz="5400" dirty="0" err="1"/>
              <a:t>Ih</a:t>
            </a:r>
            <a:r>
              <a:rPr lang="en-US" sz="5400" dirty="0"/>
              <a:t>/c/ </a:t>
            </a:r>
            <a:r>
              <a:rPr lang="en-US" sz="5400" dirty="0" err="1"/>
              <a:t>Px</a:t>
            </a:r>
            <a:r>
              <a:rPr lang="en-US" sz="5400" dirty="0"/>
              <a:t>/c/ </a:t>
            </a:r>
            <a:r>
              <a:rPr lang="en-US" sz="5400" dirty="0" err="1"/>
              <a:t>Pennou</a:t>
            </a:r>
            <a:r>
              <a:rPr lang="en-US" sz="5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40096804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الذي خاطب تلاميذه القديسين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فيئيتاف جوس إننيف آجيوس إتطايوت إم ماثيتيس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400" dirty="0" err="1"/>
              <a:t>vh`etafjoc</a:t>
            </a:r>
            <a:r>
              <a:rPr lang="en-US" sz="4400" dirty="0"/>
              <a:t> </a:t>
            </a:r>
            <a:r>
              <a:rPr lang="en-US" sz="4400" dirty="0" err="1"/>
              <a:t>agioc</a:t>
            </a:r>
            <a:r>
              <a:rPr lang="en-US" sz="4400" dirty="0"/>
              <a:t> </a:t>
            </a:r>
            <a:r>
              <a:rPr lang="en-US" sz="4400" dirty="0" err="1"/>
              <a:t>ettaihout</a:t>
            </a:r>
            <a:r>
              <a:rPr lang="ar-EG" sz="4400" dirty="0"/>
              <a:t> </a:t>
            </a:r>
            <a:r>
              <a:rPr lang="en-US" sz="4400" dirty="0"/>
              <a:t>`</a:t>
            </a:r>
            <a:r>
              <a:rPr lang="en-US" sz="4400" dirty="0" err="1"/>
              <a:t>mmaqhthc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180844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 رسله الاطهار المكرمين قائلا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أووه إن أبوسطولوس إثؤواب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ouo</a:t>
            </a:r>
            <a:r>
              <a:rPr lang="en-US" sz="5400" dirty="0"/>
              <a:t>\</a:t>
            </a:r>
            <a:r>
              <a:rPr lang="ar-EG" sz="5400" dirty="0"/>
              <a:t> </a:t>
            </a:r>
            <a:r>
              <a:rPr lang="en-US" sz="5400" dirty="0"/>
              <a:t> `</a:t>
            </a:r>
            <a:r>
              <a:rPr lang="en-US" sz="5400" dirty="0" err="1"/>
              <a:t>n`apoctoloc</a:t>
            </a:r>
            <a:r>
              <a:rPr lang="en-US" sz="5400" dirty="0"/>
              <a:t> e/q/u/</a:t>
            </a:r>
          </a:p>
        </p:txBody>
      </p:sp>
    </p:spTree>
    <p:extLst>
      <p:ext uri="{BB962C8B-B14F-4D97-AF65-F5344CB8AC3E}">
        <p14:creationId xmlns:p14="http://schemas.microsoft.com/office/powerpoint/2010/main" val="130398082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إن أنبياء  وأبراراً كثيرين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9943"/>
            <a:ext cx="9143999" cy="808893"/>
          </a:xfrm>
        </p:spPr>
        <p:txBody>
          <a:bodyPr/>
          <a:lstStyle/>
          <a:p>
            <a:r>
              <a:rPr lang="ar-EG" sz="4400" dirty="0"/>
              <a:t>جى هان ميش إم إبروفيتيس نيم هان إثمى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66434"/>
            <a:ext cx="9144000" cy="682357"/>
          </a:xfrm>
        </p:spPr>
        <p:txBody>
          <a:bodyPr/>
          <a:lstStyle/>
          <a:p>
            <a:r>
              <a:rPr lang="en-US" sz="4800" dirty="0"/>
              <a:t>Je \</a:t>
            </a:r>
            <a:r>
              <a:rPr lang="en-US" sz="4800" dirty="0" err="1"/>
              <a:t>anmh</a:t>
            </a:r>
            <a:r>
              <a:rPr lang="en-US" sz="4800" dirty="0"/>
              <a:t>] `</a:t>
            </a:r>
            <a:r>
              <a:rPr lang="en-US" sz="4800" dirty="0" err="1"/>
              <a:t>m`provhthc</a:t>
            </a:r>
            <a:r>
              <a:rPr lang="en-US" sz="4800" dirty="0"/>
              <a:t> </a:t>
            </a:r>
            <a:r>
              <a:rPr lang="en-US" sz="4800" dirty="0" err="1"/>
              <a:t>nem</a:t>
            </a:r>
            <a:r>
              <a:rPr lang="en-US" sz="4800" dirty="0"/>
              <a:t> \</a:t>
            </a:r>
            <a:r>
              <a:rPr lang="en-US" sz="4800" dirty="0" err="1"/>
              <a:t>an`qmhi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094312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إشتهوا أن يروا ما أنتم ترون ولم يروا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أفئير ابيثيمين إيناف إينيئيتيتين ناف إيروؤو أووه إمبو ناف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707928"/>
            <a:ext cx="9144000" cy="682357"/>
          </a:xfrm>
        </p:spPr>
        <p:txBody>
          <a:bodyPr/>
          <a:lstStyle/>
          <a:p>
            <a:r>
              <a:rPr lang="en-US" sz="4000" dirty="0" err="1"/>
              <a:t>auer`epiqumin</a:t>
            </a:r>
            <a:r>
              <a:rPr lang="en-US" sz="4000" dirty="0"/>
              <a:t> 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enau</a:t>
            </a:r>
            <a:r>
              <a:rPr lang="en-US" sz="4000" dirty="0"/>
              <a:t> </a:t>
            </a:r>
            <a:r>
              <a:rPr lang="en-US" sz="4000" dirty="0" err="1"/>
              <a:t>enh`etetennau</a:t>
            </a:r>
            <a:r>
              <a:rPr lang="ar-EG" sz="4000" dirty="0"/>
              <a:t> </a:t>
            </a:r>
            <a:r>
              <a:rPr lang="en-US" sz="4000" dirty="0"/>
              <a:t> `</a:t>
            </a:r>
            <a:r>
              <a:rPr lang="en-US" sz="4000" dirty="0" err="1"/>
              <a:t>erwou</a:t>
            </a:r>
            <a:r>
              <a:rPr lang="en-US" sz="4000" dirty="0"/>
              <a:t> </a:t>
            </a:r>
            <a:r>
              <a:rPr lang="en-US" sz="4000" dirty="0" err="1"/>
              <a:t>ouo</a:t>
            </a:r>
            <a:r>
              <a:rPr lang="en-US" sz="4000" dirty="0"/>
              <a:t>\ ` </a:t>
            </a:r>
            <a:r>
              <a:rPr lang="en-US" sz="4000" dirty="0" err="1"/>
              <a:t>mpounau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3858200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و أن يسمعوا ما أنتم تسمعون ولم يسمعوا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أووه إيسوتيم إينيئتيتين سوتيم إيروؤو أووه إمبو سوتيم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707928"/>
            <a:ext cx="9144000" cy="682357"/>
          </a:xfrm>
        </p:spPr>
        <p:txBody>
          <a:bodyPr/>
          <a:lstStyle/>
          <a:p>
            <a:r>
              <a:rPr lang="en-US" sz="4000" dirty="0" err="1"/>
              <a:t>Ouo</a:t>
            </a:r>
            <a:r>
              <a:rPr lang="en-US" sz="4000" dirty="0"/>
              <a:t>\  `</a:t>
            </a:r>
            <a:r>
              <a:rPr lang="en-US" sz="4000" dirty="0" err="1"/>
              <a:t>ecwtem</a:t>
            </a:r>
            <a:r>
              <a:rPr lang="en-US" sz="4000" dirty="0"/>
              <a:t> `</a:t>
            </a:r>
            <a:r>
              <a:rPr lang="en-US" sz="4000" dirty="0" err="1"/>
              <a:t>enh`etetencwtem</a:t>
            </a:r>
            <a:r>
              <a:rPr lang="ar-EG" sz="4000" dirty="0"/>
              <a:t> </a:t>
            </a:r>
            <a:r>
              <a:rPr lang="en-US" sz="4000" dirty="0"/>
              <a:t>`</a:t>
            </a:r>
            <a:r>
              <a:rPr lang="en-US" sz="4000" dirty="0" err="1"/>
              <a:t>erwou</a:t>
            </a:r>
            <a:r>
              <a:rPr lang="en-US" sz="4000" dirty="0"/>
              <a:t> </a:t>
            </a:r>
            <a:r>
              <a:rPr lang="en-US" sz="4000" dirty="0" err="1"/>
              <a:t>ouo</a:t>
            </a:r>
            <a:r>
              <a:rPr lang="en-US" sz="4000" dirty="0"/>
              <a:t>\ ` </a:t>
            </a:r>
            <a:r>
              <a:rPr lang="en-US" sz="4000" dirty="0" err="1"/>
              <a:t>mpoucwtem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97393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وأجعل فيكم روح الحياة. وآت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بكم إلى أرض إسرائيل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66052"/>
      </p:ext>
    </p:extLst>
  </p:cSld>
  <p:clrMapOvr>
    <a:masterClrMapping/>
  </p:clrMapOvr>
  <p:transition spd="slow"/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أما أنتم فطوبي لأعينكم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إنثوتين ذى أؤو نياتو إننيتين فال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Nqwten</a:t>
            </a:r>
            <a:r>
              <a:rPr lang="en-US" sz="4800" dirty="0"/>
              <a:t> de  `</a:t>
            </a:r>
            <a:r>
              <a:rPr lang="en-US" sz="4800" dirty="0" err="1"/>
              <a:t>wouni`atou</a:t>
            </a:r>
            <a:r>
              <a:rPr lang="ar-EG" sz="4800" dirty="0"/>
              <a:t> </a:t>
            </a:r>
            <a:r>
              <a:rPr lang="en-US" sz="4800" dirty="0"/>
              <a:t>`</a:t>
            </a:r>
            <a:r>
              <a:rPr lang="en-US" sz="4800" dirty="0" err="1"/>
              <a:t>nnetenbal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83891250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69479"/>
            <a:ext cx="9144000" cy="782371"/>
          </a:xfrm>
        </p:spPr>
        <p:txBody>
          <a:bodyPr>
            <a:noAutofit/>
          </a:bodyPr>
          <a:lstStyle/>
          <a:p>
            <a:r>
              <a:rPr lang="ar-EG" sz="6000" dirty="0"/>
              <a:t>لأنها تبصر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000" dirty="0"/>
              <a:t>جي سيناف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50936"/>
            <a:ext cx="9144000" cy="682357"/>
          </a:xfrm>
        </p:spPr>
        <p:txBody>
          <a:bodyPr/>
          <a:lstStyle/>
          <a:p>
            <a:r>
              <a:rPr lang="en-US" sz="6600" dirty="0"/>
              <a:t>je </a:t>
            </a:r>
            <a:r>
              <a:rPr lang="en-US" sz="6600" dirty="0" err="1"/>
              <a:t>cenau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2281838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ولآذانكم لأنها تسمع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5400" dirty="0"/>
              <a:t>نيم نيتين ماشج جي سيسوتيم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Nem</a:t>
            </a:r>
            <a:r>
              <a:rPr lang="en-US" sz="5400" dirty="0"/>
              <a:t> </a:t>
            </a:r>
            <a:r>
              <a:rPr lang="en-US" sz="5400" dirty="0" err="1"/>
              <a:t>netenma</a:t>
            </a:r>
            <a:r>
              <a:rPr lang="en-US" sz="5400" dirty="0"/>
              <a:t>]j je </a:t>
            </a:r>
            <a:r>
              <a:rPr lang="en-US" sz="5400" dirty="0" err="1"/>
              <a:t>cecwtem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74217818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فلنستحق أن نسمع ونعمل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800" dirty="0"/>
              <a:t>مارين إيرإب إم إبشا إن سوتيم أووه إى إيرى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5400" dirty="0" err="1"/>
              <a:t>Marener`pem`p</a:t>
            </a:r>
            <a:r>
              <a:rPr lang="en-US" sz="5400" dirty="0"/>
              <a:t>]a `</a:t>
            </a:r>
            <a:r>
              <a:rPr lang="en-US" sz="5400" dirty="0" err="1"/>
              <a:t>ncwtem</a:t>
            </a:r>
            <a:r>
              <a:rPr lang="en-US" sz="5400" dirty="0"/>
              <a:t> </a:t>
            </a:r>
            <a:r>
              <a:rPr lang="en-US" sz="5400" dirty="0" err="1"/>
              <a:t>ouo</a:t>
            </a:r>
            <a:r>
              <a:rPr lang="en-US" sz="5400" dirty="0"/>
              <a:t>\ `</a:t>
            </a:r>
            <a:r>
              <a:rPr lang="en-US" sz="5400" dirty="0" err="1"/>
              <a:t>e`iri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674026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dirty="0"/>
              <a:t>بأناجيلك المقدسة بطلبات قديسيك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إن نيك إف أنجيليون إثؤواب خين طفه إنتى نى إثؤواب إنتاك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707928"/>
            <a:ext cx="9144000" cy="682357"/>
          </a:xfr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nnekeuaggelion</a:t>
            </a:r>
            <a:r>
              <a:rPr lang="en-US" sz="4000" dirty="0"/>
              <a:t> e/q/u/&gt; '</a:t>
            </a:r>
            <a:r>
              <a:rPr lang="en-US" sz="4000" dirty="0" err="1"/>
              <a:t>en</a:t>
            </a:r>
            <a:r>
              <a:rPr lang="en-US" sz="4000" dirty="0"/>
              <a:t> </a:t>
            </a:r>
            <a:r>
              <a:rPr lang="en-US" sz="4000" dirty="0" err="1"/>
              <a:t>nitwb</a:t>
            </a:r>
            <a:r>
              <a:rPr lang="en-US" sz="4000" dirty="0"/>
              <a:t>\ `</a:t>
            </a:r>
            <a:r>
              <a:rPr lang="en-US" sz="4000" dirty="0" err="1"/>
              <a:t>nte</a:t>
            </a:r>
            <a:r>
              <a:rPr lang="en-US" sz="4000" dirty="0"/>
              <a:t> </a:t>
            </a:r>
            <a:r>
              <a:rPr lang="en-US" sz="4000" dirty="0" err="1"/>
              <a:t>nhe</a:t>
            </a:r>
            <a:r>
              <a:rPr lang="en-US" sz="4000" dirty="0"/>
              <a:t>/q/u/ `</a:t>
            </a:r>
            <a:r>
              <a:rPr lang="en-US" sz="4000" dirty="0" err="1"/>
              <a:t>ntak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631413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صلوا من أجل الإنجيل المقدس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إبروس إف إكساستى إيبرتو أجيو إف أنجيليو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4400" dirty="0"/>
              <a:t>Proceu[acqe</a:t>
            </a:r>
            <a:r>
              <a:rPr lang="ar-EG" sz="4400" dirty="0"/>
              <a:t> </a:t>
            </a:r>
            <a:r>
              <a:rPr lang="pt-BR" sz="4400" dirty="0"/>
              <a:t> `uper tou `agiou</a:t>
            </a:r>
            <a:r>
              <a:rPr lang="ar-EG" sz="4400" dirty="0"/>
              <a:t> </a:t>
            </a:r>
            <a:r>
              <a:rPr lang="pt-BR" sz="4400" dirty="0"/>
              <a:t>euaggeliou</a:t>
            </a:r>
          </a:p>
        </p:txBody>
      </p:sp>
    </p:spTree>
    <p:extLst>
      <p:ext uri="{BB962C8B-B14F-4D97-AF65-F5344CB8AC3E}">
        <p14:creationId xmlns:p14="http://schemas.microsoft.com/office/powerpoint/2010/main" val="261993415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19791"/>
            <a:ext cx="9144000" cy="682357"/>
          </a:xfrm>
        </p:spPr>
        <p:txBody>
          <a:bodyPr/>
          <a:lstStyle/>
          <a:p>
            <a:r>
              <a:rPr lang="en-US" sz="4800" dirty="0" err="1"/>
              <a:t>Kuri`e</a:t>
            </a:r>
            <a:r>
              <a:rPr lang="en-US" sz="4800" dirty="0"/>
              <a:t>  `</a:t>
            </a:r>
            <a:r>
              <a:rPr lang="en-US" sz="4800" dirty="0" err="1"/>
              <a:t>ele`hcon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32636048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86051"/>
            <a:ext cx="9144000" cy="782371"/>
          </a:xfrm>
        </p:spPr>
        <p:txBody>
          <a:bodyPr>
            <a:noAutofit/>
          </a:bodyPr>
          <a:lstStyle/>
          <a:p>
            <a:r>
              <a:rPr lang="ar-EG" sz="4800" dirty="0"/>
              <a:t>أذكر أيضاً يا سيدنا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400" dirty="0"/>
              <a:t>آرى إفمفيئى ذى اون بين نيب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 err="1"/>
              <a:t>Ari`vmeu`i</a:t>
            </a:r>
            <a:r>
              <a:rPr lang="en-US" sz="4800" dirty="0"/>
              <a:t> de on </a:t>
            </a:r>
            <a:r>
              <a:rPr lang="en-US" sz="4800" dirty="0" err="1"/>
              <a:t>pennhb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7765150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كل الذين أمرونا أن نذكرهم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ان أؤون نيفين إيتاف هو نهين نان ائر بوميفئى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fi-FI" sz="4400" dirty="0"/>
              <a:t>`nouon</a:t>
            </a:r>
            <a:r>
              <a:rPr lang="ar-EG" sz="4400" dirty="0"/>
              <a:t> </a:t>
            </a:r>
            <a:r>
              <a:rPr lang="fi-FI" sz="4400" dirty="0"/>
              <a:t>niben `etau\on\en nan</a:t>
            </a:r>
            <a:r>
              <a:rPr lang="ar-EG" sz="4400" dirty="0"/>
              <a:t> </a:t>
            </a:r>
            <a:r>
              <a:rPr lang="fi-FI" sz="4400" dirty="0"/>
              <a:t>`eerpoumeu`i</a:t>
            </a:r>
          </a:p>
        </p:txBody>
      </p:sp>
    </p:spTree>
    <p:extLst>
      <p:ext uri="{BB962C8B-B14F-4D97-AF65-F5344CB8AC3E}">
        <p14:creationId xmlns:p14="http://schemas.microsoft.com/office/powerpoint/2010/main" val="110621870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في سؤلاتنا و تضرعاتنا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5400" dirty="0"/>
              <a:t>خين نين تيهو نيم نين طفه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5400" dirty="0"/>
              <a:t>'en nen;\o nem</a:t>
            </a:r>
            <a:r>
              <a:rPr lang="ar-EG" sz="5400" dirty="0"/>
              <a:t> </a:t>
            </a:r>
            <a:r>
              <a:rPr lang="pt-BR" sz="5400" dirty="0"/>
              <a:t>nentwb\</a:t>
            </a:r>
          </a:p>
        </p:txBody>
      </p:sp>
    </p:spTree>
    <p:extLst>
      <p:ext uri="{BB962C8B-B14F-4D97-AF65-F5344CB8AC3E}">
        <p14:creationId xmlns:p14="http://schemas.microsoft.com/office/powerpoint/2010/main" val="3600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فتعلمون 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أني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أنا الرب. حين أفتح القبور وأصعدكم منها يا شعبي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98920"/>
      </p:ext>
    </p:extLst>
  </p:cSld>
  <p:clrMapOvr>
    <a:masterClrMapping/>
  </p:clrMapOvr>
  <p:transition spd="slow"/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التي نرفعها إليك أيها الرب إلهنا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5991957"/>
            <a:ext cx="9143999" cy="808893"/>
          </a:xfrm>
        </p:spPr>
        <p:txBody>
          <a:bodyPr/>
          <a:lstStyle/>
          <a:p>
            <a:r>
              <a:rPr lang="ar-EG" sz="4400" dirty="0"/>
              <a:t>إيرى إمموؤو إى إبشوى هازوك إبشويس بيننوتى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400" dirty="0"/>
              <a:t>`</a:t>
            </a:r>
            <a:r>
              <a:rPr lang="en-US" sz="4400" dirty="0" err="1"/>
              <a:t>eten`iri</a:t>
            </a:r>
            <a:r>
              <a:rPr lang="en-US" sz="4400" dirty="0"/>
              <a:t> `</a:t>
            </a:r>
            <a:r>
              <a:rPr lang="en-US" sz="4400" dirty="0" err="1"/>
              <a:t>mmwou</a:t>
            </a:r>
            <a:r>
              <a:rPr lang="en-US" sz="4400" dirty="0"/>
              <a:t> `</a:t>
            </a:r>
            <a:r>
              <a:rPr lang="en-US" sz="4400" dirty="0" err="1"/>
              <a:t>e`p</a:t>
            </a:r>
            <a:r>
              <a:rPr lang="en-US" sz="4400" dirty="0"/>
              <a:t>]</a:t>
            </a:r>
            <a:r>
              <a:rPr lang="en-US" sz="4400" dirty="0" err="1"/>
              <a:t>wi</a:t>
            </a:r>
            <a:r>
              <a:rPr lang="ar-EG" sz="4400" dirty="0"/>
              <a:t> </a:t>
            </a:r>
            <a:r>
              <a:rPr lang="en-US" sz="4400" dirty="0"/>
              <a:t>\</a:t>
            </a:r>
            <a:r>
              <a:rPr lang="en-US" sz="4400" dirty="0" err="1"/>
              <a:t>arok</a:t>
            </a:r>
            <a:r>
              <a:rPr lang="en-US" sz="4400" dirty="0"/>
              <a:t> ~P_ </a:t>
            </a:r>
            <a:r>
              <a:rPr lang="en-US" sz="4400" dirty="0" err="1"/>
              <a:t>Pennou</a:t>
            </a:r>
            <a:r>
              <a:rPr lang="en-US" sz="4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36194098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الذين سبقوا فرقدوا يارب نيحهم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نيئتاف إير شورب إن إنكوت ما إمطون نؤو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en-US" sz="4800" dirty="0" err="1"/>
              <a:t>Nh`etauer</a:t>
            </a:r>
            <a:r>
              <a:rPr lang="en-US" sz="4800" dirty="0"/>
              <a:t>]</a:t>
            </a:r>
            <a:r>
              <a:rPr lang="en-US" sz="4800" dirty="0" err="1"/>
              <a:t>orp</a:t>
            </a:r>
            <a:r>
              <a:rPr lang="en-US" sz="4800" dirty="0"/>
              <a:t> `</a:t>
            </a:r>
            <a:r>
              <a:rPr lang="en-US" sz="4800" dirty="0" err="1"/>
              <a:t>n`enkot</a:t>
            </a:r>
            <a:r>
              <a:rPr lang="ar-EG" sz="4800" dirty="0"/>
              <a:t> </a:t>
            </a:r>
            <a:r>
              <a:rPr lang="en-US" sz="4800" dirty="0" err="1"/>
              <a:t>ma`mton</a:t>
            </a:r>
            <a:r>
              <a:rPr lang="en-US" sz="4800" dirty="0"/>
              <a:t> </a:t>
            </a:r>
            <a:r>
              <a:rPr lang="en-US" sz="4800" dirty="0" err="1"/>
              <a:t>nwou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6258285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/>
              <a:t>المرضي إشفيهم </a:t>
            </a:r>
            <a:endParaRPr lang="en-US" sz="6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نى إتشونى ما تالتشوؤ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412836"/>
            <a:ext cx="9144000" cy="682357"/>
          </a:xfrm>
        </p:spPr>
        <p:txBody>
          <a:bodyPr/>
          <a:lstStyle/>
          <a:p>
            <a:r>
              <a:rPr lang="en-US" sz="5400" dirty="0" err="1"/>
              <a:t>nhet</a:t>
            </a:r>
            <a:r>
              <a:rPr lang="en-US" sz="5400" dirty="0"/>
              <a:t>]</a:t>
            </a:r>
            <a:r>
              <a:rPr lang="en-US" sz="5400" dirty="0" err="1"/>
              <a:t>wni</a:t>
            </a:r>
            <a:r>
              <a:rPr lang="ar-EG" sz="5400" dirty="0"/>
              <a:t> </a:t>
            </a:r>
            <a:r>
              <a:rPr lang="en-US" sz="5400" dirty="0" err="1"/>
              <a:t>matalswou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91793316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لأنك انت هو حياتنا كلنا 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جى إنثوك غار بي بين أونخ تيرو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55686"/>
            <a:ext cx="9144000" cy="682357"/>
          </a:xfrm>
        </p:spPr>
        <p:txBody>
          <a:bodyPr/>
          <a:lstStyle/>
          <a:p>
            <a:r>
              <a:rPr lang="en-US" sz="4800" dirty="0"/>
              <a:t>Je `</a:t>
            </a:r>
            <a:r>
              <a:rPr lang="en-US" sz="4800" dirty="0" err="1"/>
              <a:t>nqok</a:t>
            </a:r>
            <a:r>
              <a:rPr lang="en-US" sz="4800" dirty="0"/>
              <a:t> gar </a:t>
            </a:r>
            <a:r>
              <a:rPr lang="en-US" sz="4800" dirty="0" err="1"/>
              <a:t>pe</a:t>
            </a:r>
            <a:r>
              <a:rPr lang="en-US" sz="4800" dirty="0"/>
              <a:t> </a:t>
            </a:r>
            <a:r>
              <a:rPr lang="en-US" sz="4800" dirty="0" err="1"/>
              <a:t>penwn</a:t>
            </a:r>
            <a:r>
              <a:rPr lang="en-US" sz="4800" dirty="0"/>
              <a:t>' </a:t>
            </a:r>
            <a:r>
              <a:rPr lang="en-US" sz="4800" dirty="0" err="1"/>
              <a:t>throu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01112127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 خلاصنا كلنا ورجاؤنا كلنا</a:t>
            </a:r>
            <a:endParaRPr lang="en-US" sz="5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1007"/>
            <a:ext cx="9143999" cy="808893"/>
          </a:xfrm>
        </p:spPr>
        <p:txBody>
          <a:bodyPr/>
          <a:lstStyle/>
          <a:p>
            <a:r>
              <a:rPr lang="ar-EG" sz="4800" dirty="0"/>
              <a:t>نيم بين أوجاى تيرو نيم تين هلبيس تيرو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0" y="5374736"/>
            <a:ext cx="9144000" cy="682357"/>
          </a:xfrm>
        </p:spPr>
        <p:txBody>
          <a:bodyPr/>
          <a:lstStyle/>
          <a:p>
            <a:r>
              <a:rPr lang="pt-BR" sz="4000" dirty="0"/>
              <a:t>nem penoujai throu&gt; nem</a:t>
            </a:r>
            <a:r>
              <a:rPr lang="ar-EG" sz="4000" dirty="0"/>
              <a:t> </a:t>
            </a:r>
            <a:r>
              <a:rPr lang="pt-BR" sz="4000" dirty="0"/>
              <a:t>ten\elpic throu</a:t>
            </a:r>
          </a:p>
        </p:txBody>
      </p:sp>
    </p:spTree>
    <p:extLst>
      <p:ext uri="{BB962C8B-B14F-4D97-AF65-F5344CB8AC3E}">
        <p14:creationId xmlns:p14="http://schemas.microsoft.com/office/powerpoint/2010/main" val="185181853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512354"/>
            <a:ext cx="9144000" cy="782371"/>
          </a:xfrm>
        </p:spPr>
        <p:txBody>
          <a:bodyPr>
            <a:noAutofit/>
          </a:bodyPr>
          <a:lstStyle/>
          <a:p>
            <a:pPr rtl="0"/>
            <a:r>
              <a:rPr lang="ar-EG" sz="4400" dirty="0"/>
              <a:t>وشفاؤنا كلنا وقيامتنا كلنا</a:t>
            </a:r>
            <a:br>
              <a:rPr lang="ar-EG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بين طالتشو تيرو نيم تين أناستاسيس تيرين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707928"/>
            <a:ext cx="9144000" cy="682357"/>
          </a:xfrm>
        </p:spPr>
        <p:txBody>
          <a:bodyPr/>
          <a:lstStyle/>
          <a:p>
            <a:r>
              <a:rPr lang="pt-BR" sz="4000" dirty="0"/>
              <a:t>nem pentalso</a:t>
            </a:r>
            <a:r>
              <a:rPr lang="ar-EG" sz="4000" dirty="0"/>
              <a:t> </a:t>
            </a:r>
            <a:r>
              <a:rPr lang="pt-BR" sz="4000" dirty="0"/>
              <a:t>throu&gt; nem ten`anactacic thren</a:t>
            </a:r>
          </a:p>
        </p:txBody>
      </p:sp>
    </p:spTree>
    <p:extLst>
      <p:ext uri="{BB962C8B-B14F-4D97-AF65-F5344CB8AC3E}">
        <p14:creationId xmlns:p14="http://schemas.microsoft.com/office/powerpoint/2010/main" val="125481662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50515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6871125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0771701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909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وآتي بكم إلى أرضكم. فتعلمون إني أنا هو الرب تكلمت وفعلت قال السيد الرب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786815"/>
      </p:ext>
    </p:extLst>
  </p:cSld>
  <p:clrMapOvr>
    <a:masterClrMapping/>
  </p:clrMapOvr>
  <p:transition spd="slow"/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من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مزامير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وتراتيل معلمنا</a:t>
            </a: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داو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د</a:t>
            </a:r>
            <a:endParaRPr lang="ar-SA" sz="6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النب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ى </a:t>
            </a: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بركاته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عل</a:t>
            </a:r>
            <a:r>
              <a:rPr lang="ar-EG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ى </a:t>
            </a: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جميعنا آمين</a:t>
            </a:r>
            <a:endParaRPr lang="en-US" sz="6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03269"/>
      </p:ext>
    </p:extLst>
  </p:cSld>
  <p:clrMapOvr>
    <a:masterClrMapping/>
  </p:clrMapOvr>
  <p:transition spd="slow"/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طوبى لمن اخترته وقبلته لك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يسكن ف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ديارك إلى الآبد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5841"/>
      </p:ext>
    </p:extLst>
  </p:cSld>
  <p:clrMapOvr>
    <a:masterClrMapping/>
  </p:clrMapOvr>
  <p:transition spd="slow"/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س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شبع من خيرات بيتك. قدوس هو هيكلك وعجيب بالبر 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.ا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لل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يل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ويا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493604"/>
      </p:ext>
    </p:extLst>
  </p:cSld>
  <p:clrMapOvr>
    <a:masterClrMapping/>
  </p:clrMapOvr>
  <p:transition spd="slow"/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اللهم تراءف علينا وإرحمنا وإجعلنا مستحقين لسماع إنجيلك</a:t>
            </a:r>
            <a:endParaRPr lang="ar-EG" sz="60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5330"/>
      </p:ext>
    </p:extLst>
  </p:cSld>
  <p:clrMapOvr>
    <a:masterClrMapping/>
  </p:clrMapOvr>
  <p:transition spd="slow"/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285750" y="4500563"/>
            <a:ext cx="8429625" cy="2071687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4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المقدس</a:t>
            </a:r>
            <a:r>
              <a:rPr lang="ar-EG" sz="4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فصل شريف من إنجيل معلمنا يوحنا البشير بركاته على</a:t>
            </a:r>
            <a:r>
              <a:rPr lang="ar-EG" sz="4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48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جميعنا آمين</a:t>
            </a:r>
            <a:endParaRPr lang="en-US" sz="48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824250"/>
      </p:ext>
    </p:extLst>
  </p:cSld>
  <p:clrMapOvr>
    <a:masterClrMapping/>
  </p:clrMapOvr>
  <p:transition spd="slow"/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أجاب يسوع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وقال لهم الحق الحق أقول لكم. إن الابن لا يقدر أن يفعل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76378"/>
      </p:ext>
    </p:extLst>
  </p:cSld>
  <p:clrMapOvr>
    <a:masterClrMapping/>
  </p:clrMapOvr>
  <p:transition spd="slow"/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شيئًا من ذاته وحده. إلا أن يرى الآب فاعله لأن الأعمال التي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94909"/>
      </p:ext>
    </p:extLst>
  </p:cSld>
  <p:clrMapOvr>
    <a:masterClrMapping/>
  </p:clrMapOvr>
  <p:transition spd="slow"/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يعملها الآب يعملها الابن أيضًا. لأن الآب يحب الابن وكل شيء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847143"/>
      </p:ext>
    </p:extLst>
  </p:cSld>
  <p:clrMapOvr>
    <a:masterClrMapping/>
  </p:clrMapOvr>
  <p:transition spd="slow"/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يصنعه يريه إياه. ويريه أعمالاً أعظم من هذه لكي تتعجبوا أنتم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85621"/>
      </p:ext>
    </p:extLst>
  </p:cSld>
  <p:clrMapOvr>
    <a:masterClrMapping/>
  </p:clrMapOvr>
  <p:transition spd="slow"/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لأنه كما أن الآب يقيم الموتى ويحييهم. كذلك الابن أيضًا يحيي من يشاء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553629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8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مجدا للثالوث الاقدس</a:t>
            </a:r>
            <a:endParaRPr kumimoji="0" lang="en-US" sz="8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279529"/>
      </p:ext>
    </p:extLst>
  </p:cSld>
  <p:clrMapOvr>
    <a:masterClrMapping/>
  </p:clrMapOvr>
  <p:transition spd="slow"/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وليس الآب يدين أحدًا. بل قد أعط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ى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الحكم كله للابن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777526"/>
      </p:ext>
    </p:extLst>
  </p:cSld>
  <p:clrMapOvr>
    <a:masterClrMapping/>
  </p:clrMapOvr>
  <p:transition spd="slow"/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لكي يكرم </a:t>
            </a:r>
            <a:r>
              <a:rPr lang="ar-EG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كل </a:t>
            </a: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أحد الابن كما يكرمون الآب. ومن لا يكرم الابن فليس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01397"/>
      </p:ext>
    </p:extLst>
  </p:cSld>
  <p:clrMapOvr>
    <a:masterClrMapping/>
  </p:clrMapOvr>
  <p:transition spd="slow"/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يكرم أيضًا الآب الذي أرسله. الحق الحق أقول لكم. إن من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340032"/>
      </p:ext>
    </p:extLst>
  </p:cSld>
  <p:clrMapOvr>
    <a:masterClrMapping/>
  </p:clrMapOvr>
  <p:transition spd="slow"/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يسمع كلامي ويؤمن بالذي أرسلني فله الحياة الدائمة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011852"/>
      </p:ext>
    </p:extLst>
  </p:cSld>
  <p:clrMapOvr>
    <a:masterClrMapping/>
  </p:clrMapOvr>
  <p:transition spd="slow"/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وليس يحضر لي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ُ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دان. بل قد </a:t>
            </a:r>
            <a:r>
              <a:rPr lang="ar-EG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</a:t>
            </a: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نتقل من الموت إلى الحياة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517543"/>
      </p:ext>
    </p:extLst>
  </p:cSld>
  <p:clrMapOvr>
    <a:masterClrMapping/>
  </p:clrMapOvr>
  <p:transition spd="slow"/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الحق الحق أقول لكم إنه ستأتي ساعة وهي الآن حين يسمع 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021273"/>
      </p:ext>
    </p:extLst>
  </p:cSld>
  <p:clrMapOvr>
    <a:masterClrMapping/>
  </p:clrMapOvr>
  <p:transition spd="slow"/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5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فيها الأموات صوت ابن الله. والذين يسمعون يحيون. لأنه كما أن</a:t>
            </a:r>
            <a:endParaRPr lang="en-US" sz="5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089706"/>
      </p:ext>
    </p:extLst>
  </p:cSld>
  <p:clrMapOvr>
    <a:masterClrMapping/>
  </p:clrMapOvr>
  <p:transition spd="slow"/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للآب الحياة في ذاته. كذلك أيضًا أعط</a:t>
            </a:r>
            <a:r>
              <a:rPr lang="ar-EG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ى</a:t>
            </a:r>
            <a:r>
              <a:rPr lang="ar-SA" sz="4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الابن أن تكون له الحياة في ذاته</a:t>
            </a:r>
            <a:endParaRPr lang="en-US" sz="4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51127"/>
      </p:ext>
    </p:extLst>
  </p:cSld>
  <p:clrMapOvr>
    <a:masterClrMapping/>
  </p:clrMapOvr>
  <p:transition spd="slow"/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وأعطاه سلطانًا أن يحكم لأنه ابن البشر لا تتعجبوا من هذا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669369"/>
      </p:ext>
    </p:extLst>
  </p:cSld>
  <p:clrMapOvr>
    <a:masterClrMapping/>
  </p:clrMapOvr>
  <p:transition spd="slow"/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فإنه ستأتي ساعة حينما يسمع فيها كل من في القبور صوته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0232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9499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ارحمنا يا الله الآب ضابط الكل أيها الثالوث القدوس ارحمنا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17877"/>
            <a:ext cx="9143999" cy="808893"/>
          </a:xfrm>
        </p:spPr>
        <p:txBody>
          <a:bodyPr/>
          <a:lstStyle/>
          <a:p>
            <a:r>
              <a:rPr lang="ar-EG" sz="3200" dirty="0"/>
              <a:t>إليسون إيماس أوثيؤس أوباتير أوبانطو كراتور بان اجيا اترياس إليسون إيماس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Elehcon</a:t>
            </a:r>
            <a:r>
              <a:rPr lang="en-US" dirty="0"/>
              <a:t> </a:t>
            </a:r>
            <a:r>
              <a:rPr lang="en-US" dirty="0" err="1"/>
              <a:t>hmac</a:t>
            </a:r>
            <a:r>
              <a:rPr lang="en-US" dirty="0"/>
              <a:t> o </a:t>
            </a:r>
            <a:r>
              <a:rPr lang="en-US" dirty="0" err="1"/>
              <a:t>Qeoc</a:t>
            </a:r>
            <a:r>
              <a:rPr lang="en-US" dirty="0"/>
              <a:t> o </a:t>
            </a:r>
            <a:r>
              <a:rPr lang="en-US" dirty="0" err="1"/>
              <a:t>Pathr</a:t>
            </a:r>
            <a:r>
              <a:rPr lang="en-US" dirty="0"/>
              <a:t> o </a:t>
            </a:r>
            <a:r>
              <a:rPr lang="en-US" dirty="0" err="1"/>
              <a:t>pantokratwr</a:t>
            </a:r>
            <a:r>
              <a:rPr lang="en-US" dirty="0"/>
              <a:t> &gt; </a:t>
            </a:r>
            <a:r>
              <a:rPr lang="en-US" dirty="0" err="1"/>
              <a:t>panagia</a:t>
            </a:r>
            <a:r>
              <a:rPr lang="ar-EG" dirty="0"/>
              <a:t> </a:t>
            </a:r>
            <a:r>
              <a:rPr lang="en-US" dirty="0" err="1"/>
              <a:t>Triac</a:t>
            </a:r>
            <a:r>
              <a:rPr lang="en-US" dirty="0"/>
              <a:t> </a:t>
            </a:r>
            <a:r>
              <a:rPr lang="en-US" dirty="0" err="1"/>
              <a:t>elehcon</a:t>
            </a:r>
            <a:r>
              <a:rPr lang="en-US" dirty="0"/>
              <a:t> </a:t>
            </a:r>
            <a:r>
              <a:rPr lang="en-US" dirty="0" err="1"/>
              <a:t>hmac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55595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فيخرج الذين صنعوا الحسنات إلى قيامة الحياة. والذين صنعوا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915686"/>
      </p:ext>
    </p:extLst>
  </p:cSld>
  <p:clrMapOvr>
    <a:masterClrMapping/>
  </p:clrMapOvr>
  <p:transition spd="slow"/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6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السيئات إلى قيامة الدينونة</a:t>
            </a:r>
            <a:endParaRPr lang="en-US" sz="6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585974"/>
      </p:ext>
    </p:extLst>
  </p:cSld>
  <p:clrMapOvr>
    <a:masterClrMapping/>
  </p:clrMapOvr>
  <p:transition spd="slow"/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r>
              <a:rPr lang="ar-SA" sz="9600" b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والمجد لله دائماً</a:t>
            </a:r>
            <a:endParaRPr lang="en-US" sz="9600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62807"/>
      </p:ext>
    </p:extLst>
  </p:cSld>
  <p:clrMapOvr>
    <a:masterClrMapping/>
  </p:clrMapOvr>
  <p:transition spd="slow"/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138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solidFill>
                            <a:srgbClr val="FFC000"/>
                          </a:solidFill>
                          <a:effectLst/>
                          <a:latin typeface="Times New Roman"/>
                          <a:cs typeface="Times New Roman"/>
                        </a:rPr>
                        <a:t>قانون الإيمان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15438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dirty="0">
                          <a:solidFill>
                            <a:schemeClr val="bg1"/>
                          </a:solidFill>
                          <a:cs typeface="+mj-cs"/>
                        </a:rPr>
                        <a:t>بالحقيقة نؤمن ب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cs typeface="+mj-cs"/>
                        </a:rPr>
                        <a:t>إ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cs typeface="+mj-cs"/>
                        </a:rPr>
                        <a:t>له واحد: الله الآب ضابط الكل خالق السماء والأرض ما يرى وما لا يرى</a:t>
                      </a:r>
                      <a:endParaRPr lang="ar-EG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286844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نؤمن بربٍ واحد يسوع المسيح ابن الله الوحيد المولود من الآب قبل كل الدهور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495242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نور من نور إله حق من إله حق، مولود غير مخلوق مساو للآب فى الجوهر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40602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>
                        <a:spcBef>
                          <a:spcPct val="50000"/>
                        </a:spcBef>
                      </a:pP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الذى به كان كل شىء ,</a:t>
                      </a:r>
                      <a:r>
                        <a:rPr lang="ar-EG" sz="6000" b="1" dirty="0">
                          <a:solidFill>
                            <a:schemeClr val="bg1"/>
                          </a:solidFill>
                          <a:cs typeface="+mj-cs"/>
                        </a:rPr>
                        <a:t>هذا الذى من أجلنا نحن البشر ومن أجل خلاصنا</a:t>
                      </a:r>
                      <a:endParaRPr lang="en-US" sz="6000" b="1" dirty="0">
                        <a:solidFill>
                          <a:schemeClr val="bg1"/>
                        </a:solidFill>
                        <a:latin typeface="Garamond" pitchFamily="18" charset="0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42897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نزل من السماء وتجسد من الروح</a:t>
                      </a:r>
                      <a:r>
                        <a:rPr lang="ar-SA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القدس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ومن مريم العذراء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n-cs"/>
                        </a:rPr>
                        <a:t>تأنس</a:t>
                      </a:r>
                      <a:endParaRPr lang="ar-EG" sz="6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691492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dirty="0">
                          <a:solidFill>
                            <a:schemeClr val="bg1"/>
                          </a:solidFill>
                          <a:cs typeface="+mj-cs"/>
                        </a:rPr>
                        <a:t>و صلب عنا على عهد بيلاطس البنطى، تألم وقبر و قام من بين الأموات فى اليوم الثالث كما فى الكتب </a:t>
                      </a:r>
                      <a:endParaRPr lang="en-US" sz="4400" b="1" dirty="0">
                        <a:solidFill>
                          <a:schemeClr val="bg1"/>
                        </a:solidFill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49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أيها الرب إله القوات كن معنا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إبشويس إفنوتى إنتيه نيجوم شوبى نيمان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P_ `</a:t>
            </a:r>
            <a:r>
              <a:rPr lang="en-US" sz="4800" dirty="0" err="1"/>
              <a:t>Vnou</a:t>
            </a:r>
            <a:r>
              <a:rPr lang="en-US" sz="4800" dirty="0"/>
              <a:t>; `</a:t>
            </a:r>
            <a:r>
              <a:rPr lang="en-US" sz="4800" dirty="0" err="1"/>
              <a:t>nte</a:t>
            </a:r>
            <a:r>
              <a:rPr lang="en-US" sz="4800" dirty="0"/>
              <a:t> </a:t>
            </a:r>
            <a:r>
              <a:rPr lang="en-US" sz="4800" dirty="0" err="1"/>
              <a:t>nijom</a:t>
            </a:r>
            <a:r>
              <a:rPr lang="en-US" sz="4800" dirty="0"/>
              <a:t> ]</a:t>
            </a:r>
            <a:r>
              <a:rPr lang="en-US" sz="4800" dirty="0" err="1"/>
              <a:t>wpi</a:t>
            </a:r>
            <a:r>
              <a:rPr lang="en-US" sz="4800" dirty="0"/>
              <a:t> </a:t>
            </a:r>
            <a:r>
              <a:rPr lang="en-US" sz="4800" dirty="0" err="1"/>
              <a:t>neman</a:t>
            </a:r>
            <a:r>
              <a:rPr lang="en-US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01699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dirty="0">
                          <a:solidFill>
                            <a:schemeClr val="bg1"/>
                          </a:solidFill>
                          <a:cs typeface="+mj-cs"/>
                        </a:rPr>
                        <a:t>و صعد إلى السموات </a:t>
                      </a:r>
                      <a:r>
                        <a:rPr lang="ar-EG" sz="6000" b="1" dirty="0">
                          <a:solidFill>
                            <a:schemeClr val="bg1"/>
                          </a:solidFill>
                          <a:latin typeface="Garamond" pitchFamily="18" charset="0"/>
                          <a:cs typeface="+mj-cs"/>
                        </a:rPr>
                        <a:t>وجلس عن يمين أبيه, </a:t>
                      </a:r>
                      <a:r>
                        <a:rPr lang="ar-EG" sz="60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وأيضا يأتي فى مجده </a:t>
                      </a:r>
                      <a:endParaRPr lang="ar-EG" sz="6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851193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ليدين ال</a:t>
                      </a:r>
                      <a:r>
                        <a:rPr lang="ar-SA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أ</a:t>
                      </a: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حياء و الأموات الذى ليس لملكه </a:t>
                      </a:r>
                      <a:r>
                        <a:rPr lang="ar-SA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ا</a:t>
                      </a:r>
                      <a:r>
                        <a:rPr lang="ar-EG" sz="7200" b="1" kern="1200" dirty="0">
                          <a:solidFill>
                            <a:schemeClr val="bg1"/>
                          </a:solidFill>
                          <a:latin typeface="Garamond" pitchFamily="18" charset="0"/>
                          <a:ea typeface="+mn-ea"/>
                          <a:cs typeface="+mj-cs"/>
                        </a:rPr>
                        <a:t>نقضاء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3659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نعم نؤمن بالروح القدس الرب المح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cs typeface="+mj-cs"/>
                        </a:rPr>
                        <a:t>ي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 المنبثق من الآب . 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11814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6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نسجد له ونمجده مع الآب والابن، الناطق في الأنبياء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49985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dirty="0">
                          <a:solidFill>
                            <a:schemeClr val="bg1"/>
                          </a:solidFill>
                          <a:cs typeface="+mj-cs"/>
                        </a:rPr>
                        <a:t>وبكنيسة واحدة مقدسة جامعة رسولية، ونعترف بمعمودية واحدة لمغفرة الخطايا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4587557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8000" b="1" dirty="0">
                          <a:solidFill>
                            <a:schemeClr val="bg1"/>
                          </a:solidFill>
                          <a:cs typeface="+mj-cs"/>
                        </a:rPr>
                        <a:t>وننتظر قيامة الأموات وحي</a:t>
                      </a:r>
                      <a:r>
                        <a:rPr lang="ar-SA" sz="8000" b="1" dirty="0">
                          <a:solidFill>
                            <a:schemeClr val="bg1"/>
                          </a:solidFill>
                          <a:cs typeface="+mj-cs"/>
                        </a:rPr>
                        <a:t>ا</a:t>
                      </a:r>
                      <a:r>
                        <a:rPr lang="ar-EG" sz="8000" b="1" dirty="0">
                          <a:solidFill>
                            <a:schemeClr val="bg1"/>
                          </a:solidFill>
                          <a:cs typeface="+mj-cs"/>
                        </a:rPr>
                        <a:t>ة الدهرالآتي. آمين</a:t>
                      </a:r>
                      <a:r>
                        <a:rPr lang="ar-EG" sz="8000" b="1" dirty="0">
                          <a:solidFill>
                            <a:schemeClr val="bg1"/>
                          </a:solidFill>
                          <a:latin typeface="Garamond" pitchFamily="18" charset="0"/>
                          <a:cs typeface="+mj-cs"/>
                        </a:rPr>
                        <a:t> </a:t>
                      </a:r>
                      <a:endParaRPr lang="en-US" sz="8000" b="1" dirty="0">
                        <a:solidFill>
                          <a:schemeClr val="bg1"/>
                        </a:solidFill>
                        <a:latin typeface="Garamond" pitchFamily="18" charset="0"/>
                        <a:cs typeface="+mj-cs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2756491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9600" b="1" dirty="0">
                          <a:solidFill>
                            <a:schemeClr val="bg1"/>
                          </a:solidFill>
                        </a:rPr>
                        <a:t>صل</a:t>
                      </a:r>
                      <a:endParaRPr lang="ar-EG" sz="413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60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660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lhl</a:t>
                      </a:r>
                      <a:endParaRPr lang="ar-EG" sz="2390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800" b="1" dirty="0">
                          <a:solidFill>
                            <a:schemeClr val="bg1"/>
                          </a:solidFill>
                        </a:rPr>
                        <a:t>إشليل</a:t>
                      </a:r>
                      <a:endParaRPr lang="ar-SA" sz="8800" b="1" kern="1200" dirty="0">
                        <a:solidFill>
                          <a:schemeClr val="bg1"/>
                        </a:solidFill>
                        <a:latin typeface="+mn-lt"/>
                        <a:ea typeface="Times New Roman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153306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>
                          <a:solidFill>
                            <a:schemeClr val="bg1"/>
                          </a:solidFill>
                        </a:rPr>
                        <a:t>للصلاة قفوا</a:t>
                      </a:r>
                      <a:endParaRPr lang="ar-EG" sz="6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Epi</a:t>
                      </a:r>
                      <a:r>
                        <a:rPr lang="en-US" sz="4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proceuxh</a:t>
                      </a:r>
                      <a:endParaRPr lang="en-US" sz="4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ctaqhte</a:t>
                      </a:r>
                      <a:endParaRPr lang="ar-EG" sz="4200" b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</a:rPr>
                        <a:t>إيبى إبروس إفكى إستاثيتى</a:t>
                      </a:r>
                      <a:endParaRPr lang="ar-SA" sz="4800" b="1" kern="1200" dirty="0">
                        <a:solidFill>
                          <a:schemeClr val="bg1"/>
                        </a:solidFill>
                        <a:latin typeface="+mn-lt"/>
                        <a:ea typeface="Times New Roman" pitchFamily="18" charset="0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211749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>
                          <a:solidFill>
                            <a:schemeClr val="bg1"/>
                          </a:solidFill>
                        </a:rPr>
                        <a:t>السلام للكل</a:t>
                      </a:r>
                      <a:endParaRPr lang="ar-EG" sz="7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Irhnh</a:t>
                      </a:r>
                      <a:r>
                        <a:rPr lang="en-US" sz="7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7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paci</a:t>
                      </a:r>
                      <a:endParaRPr lang="ar-EG" sz="9600" b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>
                          <a:solidFill>
                            <a:schemeClr val="bg1"/>
                          </a:solidFill>
                        </a:rPr>
                        <a:t>إيرينى باسى</a:t>
                      </a:r>
                      <a:endParaRPr lang="ar-EG" sz="287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1672197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>
                          <a:solidFill>
                            <a:schemeClr val="bg1"/>
                          </a:solidFill>
                        </a:rPr>
                        <a:t>ولروحك أيضاً</a:t>
                      </a:r>
                      <a:endParaRPr lang="ar-EG" sz="8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tw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pneuma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ti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cou</a:t>
                      </a:r>
                      <a:endParaRPr lang="ar-EG" sz="6600" b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كيطو إبنيفماتى سو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433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لأنه ليس لنا معين فى شدائدنا و ضيقاتنا سواك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077837"/>
            <a:ext cx="9143999" cy="808893"/>
          </a:xfrm>
        </p:spPr>
        <p:txBody>
          <a:bodyPr/>
          <a:lstStyle/>
          <a:p>
            <a:r>
              <a:rPr lang="ar-EG" sz="3200" dirty="0"/>
              <a:t>جيه إممون إنطان إن أووفويثوس خين نين إثليبسيس نيم نين هوج هيج إيفيل إيروك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je `</a:t>
            </a:r>
            <a:r>
              <a:rPr lang="en-US" sz="3200" dirty="0" err="1"/>
              <a:t>mmon</a:t>
            </a:r>
            <a:r>
              <a:rPr lang="en-US" sz="3200" dirty="0"/>
              <a:t> `</a:t>
            </a:r>
            <a:r>
              <a:rPr lang="en-US" sz="3200" dirty="0" err="1"/>
              <a:t>ntan</a:t>
            </a:r>
            <a:r>
              <a:rPr lang="en-US" sz="3200" dirty="0"/>
              <a:t> `</a:t>
            </a:r>
            <a:r>
              <a:rPr lang="en-US" sz="3200" dirty="0" err="1"/>
              <a:t>noubohqoc</a:t>
            </a:r>
            <a:r>
              <a:rPr lang="en-US" sz="3200" dirty="0"/>
              <a:t> ‘'</a:t>
            </a:r>
            <a:r>
              <a:rPr lang="en-US" sz="3200" dirty="0" err="1"/>
              <a:t>en</a:t>
            </a:r>
            <a:r>
              <a:rPr lang="en-US" sz="3200" dirty="0"/>
              <a:t> </a:t>
            </a:r>
            <a:r>
              <a:rPr lang="en-US" sz="3200" dirty="0" err="1"/>
              <a:t>nen`qliyic</a:t>
            </a:r>
            <a:r>
              <a:rPr lang="en-US" sz="3200" dirty="0"/>
              <a:t> </a:t>
            </a:r>
            <a:r>
              <a:rPr lang="en-US" sz="3200" dirty="0" err="1"/>
              <a:t>nem</a:t>
            </a:r>
            <a:r>
              <a:rPr lang="en-US" sz="3200" dirty="0"/>
              <a:t> </a:t>
            </a:r>
            <a:r>
              <a:rPr lang="en-US" sz="3200" dirty="0" err="1"/>
              <a:t>nen</a:t>
            </a:r>
            <a:r>
              <a:rPr lang="en-US" sz="3200" dirty="0"/>
              <a:t>\</a:t>
            </a:r>
            <a:r>
              <a:rPr lang="en-US" sz="3200" dirty="0" err="1"/>
              <a:t>oj</a:t>
            </a:r>
            <a:r>
              <a:rPr lang="en-US" sz="3200" dirty="0"/>
              <a:t>\</a:t>
            </a:r>
            <a:r>
              <a:rPr lang="en-US" sz="3200" dirty="0" err="1"/>
              <a:t>ej</a:t>
            </a:r>
            <a:r>
              <a:rPr lang="en-US" sz="3200" dirty="0"/>
              <a:t> </a:t>
            </a:r>
            <a:r>
              <a:rPr lang="en-US" sz="3200" dirty="0" err="1"/>
              <a:t>ebhl</a:t>
            </a:r>
            <a:r>
              <a:rPr lang="en-US" sz="3200" dirty="0"/>
              <a:t> </a:t>
            </a:r>
            <a:r>
              <a:rPr lang="en-US" sz="3200" dirty="0" err="1"/>
              <a:t>erok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7460313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9600" b="1" u="none" kern="1200" dirty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Tahoma" pitchFamily="34" charset="0"/>
                          <a:ea typeface="Tahoma" pitchFamily="34" charset="0"/>
                          <a:cs typeface="Tahoma" pitchFamily="34" charset="0"/>
                        </a:rPr>
                        <a:t>أوشية الراقدين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952619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وأيضاً فلنسأل الله ضابط الكل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i-FI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Palin on maren;\o `eV; pipantokratwr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بالين أون مارين تيهو إى إفنوتي </a:t>
                      </a:r>
                      <a:br>
                        <a:rPr lang="ar-SA" sz="4000" b="1" dirty="0">
                          <a:cs typeface="+mj-cs"/>
                        </a:rPr>
                      </a:br>
                      <a:r>
                        <a:rPr lang="ar-SA" sz="4000" b="1" dirty="0">
                          <a:cs typeface="+mj-cs"/>
                        </a:rPr>
                        <a:t>بي بانطوكراطور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736932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أبا ربنا وإلهنا </a:t>
                      </a:r>
                      <a:br>
                        <a:rPr lang="ar-SA" sz="4800" b="1" dirty="0">
                          <a:cs typeface="+mj-cs"/>
                        </a:rPr>
                      </a:br>
                      <a:r>
                        <a:rPr lang="ar-SA" sz="4800" b="1" dirty="0">
                          <a:cs typeface="+mj-cs"/>
                        </a:rPr>
                        <a:t>ومخلصنا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Viwt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mPen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_</a:t>
                      </a: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Pennou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pencwthr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إفيوت إمبين</a:t>
                      </a:r>
                      <a:r>
                        <a:rPr lang="ar-EG" sz="4000" b="1" dirty="0">
                          <a:cs typeface="+mj-cs"/>
                        </a:rPr>
                        <a:t> </a:t>
                      </a:r>
                      <a:r>
                        <a:rPr lang="ar-SA" sz="4000" b="1" dirty="0">
                          <a:cs typeface="+mj-cs"/>
                        </a:rPr>
                        <a:t>شويس أووه بيننوتي أووه بينسوتير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604306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dirty="0">
                          <a:cs typeface="+mj-cs"/>
                        </a:rPr>
                        <a:t>يسوع المسيح 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Ihcouc</a:t>
                      </a:r>
                      <a:r>
                        <a:rPr lang="en-US" sz="5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5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Pi`xrictoc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dirty="0">
                          <a:cs typeface="+mj-cs"/>
                        </a:rPr>
                        <a:t>إيسوس بي إخرستوس</a:t>
                      </a:r>
                      <a:endParaRPr lang="ar-EG" sz="115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43113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cs typeface="+mj-cs"/>
                        </a:rPr>
                        <a:t>نسأل ونطلب من صلاحك </a:t>
                      </a:r>
                      <a:br>
                        <a:rPr lang="ar-SA" sz="4800" b="1" dirty="0">
                          <a:cs typeface="+mj-cs"/>
                        </a:rPr>
                      </a:br>
                      <a:r>
                        <a:rPr lang="ar-SA" sz="4800" b="1" dirty="0">
                          <a:cs typeface="+mj-cs"/>
                        </a:rPr>
                        <a:t>يا محب البشر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Ten;\o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tentwb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ntekmet`agaqoc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pimairwmi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تين تيهو أووه تين طفه إنتيك ميت غاثوس بي ماي رومي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6819992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اذكر يا رب أنفس عبيدك الذين رقدوا، آبائنا وإخوتنا</a:t>
                      </a:r>
                      <a:endParaRPr lang="ar-EG" sz="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Ari`vmeu`i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  ~P_</a:t>
                      </a:r>
                    </a:p>
                    <a:p>
                      <a:pPr algn="ctr"/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`</a:t>
                      </a:r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nniyuxh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 `</a:t>
                      </a:r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nte</a:t>
                      </a:r>
                      <a:endParaRPr lang="en-US" sz="2800" b="0" baseline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  <a:p>
                      <a:pPr algn="ctr"/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nek`ebiaik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&gt; `</a:t>
                      </a:r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etauenkot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</a:t>
                      </a:r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nenio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; </a:t>
                      </a:r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nem</a:t>
                      </a:r>
                      <a:endParaRPr lang="en-US" sz="2800" b="0" baseline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  <a:p>
                      <a:pPr algn="ctr"/>
                      <a:r>
                        <a:rPr lang="en-US" sz="28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nen`cnhou</a:t>
                      </a:r>
                      <a:r>
                        <a:rPr lang="en-US" sz="28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.</a:t>
                      </a:r>
                      <a:endParaRPr lang="en-US" sz="2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أرى إفميفئى إبشويس إن نى إبسيشى إنتى نيك إيفى أيك إيطاف إنكوت نينوتى نيم نين إسنيو</a:t>
                      </a:r>
                      <a:endParaRPr lang="ar-EG" sz="3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676194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أطلبوا عن آباءنا وأخوتنا الذين رقدوا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Twb\ `ejen nenio; nem</a:t>
                      </a:r>
                    </a:p>
                    <a:p>
                      <a:pPr algn="ctr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nen`cnhou `etauenkot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طفه إيجين نينيوتى نيم نيم إسنيو </a:t>
                      </a:r>
                      <a:b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إيتاف إنكوت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61903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وتنيحوا في الإيمان بالمسيح منذ البدء</a:t>
                      </a:r>
                      <a:endParaRPr lang="ar-EG" sz="4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au`mton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mmwou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'en 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vna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\;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mPx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/c/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icjen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p`ene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أف إمطون إم موؤو خين إفناهتى إم بى إخرستوس يس جين إب إينيه </a:t>
                      </a:r>
                      <a:endParaRPr lang="ar-EG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3488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آباءنا القديسين رؤساء الأساقفة وآباءنا الأساقفة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e/q/u/</a:t>
                      </a:r>
                    </a:p>
                    <a:p>
                      <a:pPr algn="ctr" rtl="0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narxiepicokopoc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n`epickopoc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نينيوتى إثؤواب إن ارشى إبيسكوبوس كى نينيوتى إن إبيكسوبوس </a:t>
                      </a:r>
                      <a:endParaRPr lang="ar-EG" sz="1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14512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آبائنا القمامصة وآبائنا القسوس 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`n\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hgoumenoc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mprecbuteroc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نينيوتى إنهيغومينوس</a:t>
                      </a: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كى نينوتى إم إبريسفيتيروس 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612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5400" dirty="0"/>
              <a:t>أبانا الذي في السموات….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جى بينيوت إتخين نيفيؤوي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ge</a:t>
            </a:r>
            <a:r>
              <a:rPr lang="en-US" sz="4400" dirty="0"/>
              <a:t> </a:t>
            </a:r>
            <a:r>
              <a:rPr lang="en-US" sz="4400" dirty="0" err="1"/>
              <a:t>Peniwt</a:t>
            </a:r>
            <a:r>
              <a:rPr lang="en-US" sz="4400" dirty="0"/>
              <a:t> </a:t>
            </a:r>
            <a:r>
              <a:rPr lang="en-US" sz="4400" dirty="0" err="1"/>
              <a:t>etqen</a:t>
            </a:r>
            <a:r>
              <a:rPr lang="en-US" sz="4400" dirty="0"/>
              <a:t> nif3ov`i</a:t>
            </a:r>
          </a:p>
        </p:txBody>
      </p:sp>
    </p:spTree>
    <p:extLst>
      <p:ext uri="{BB962C8B-B14F-4D97-AF65-F5344CB8AC3E}">
        <p14:creationId xmlns:p14="http://schemas.microsoft.com/office/powerpoint/2010/main" val="1385862706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603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وإخوتنا الشمامسة 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5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5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5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nen`cnhou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5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5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ndi`akwn</a:t>
                      </a:r>
                      <a:r>
                        <a:rPr lang="en-US" sz="5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</a:t>
                      </a:r>
                      <a:endParaRPr lang="en-US" sz="9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نين إسنيو إنذياكون </a:t>
                      </a:r>
                      <a:endParaRPr lang="ar-EG" sz="9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00709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آبائنا الرهبان وآباءنا العلمانيين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mmonaxoc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nenio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nla`ikoc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نينيوتى إم موناخوس كي نينيوتى إنلايكوس 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0176677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وعن نياح كل المسيحيين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`e`\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rhi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ejen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;`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anapaucic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ni`xricti`anoc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إى إهرى إيجين تى آنابافسيس </a:t>
                      </a:r>
                      <a:b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تيرس إنتى نى إخرست</a:t>
                      </a: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يان</a:t>
                      </a:r>
                      <a:r>
                        <a:rPr lang="ar-SA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وس</a:t>
                      </a:r>
                      <a:endParaRPr lang="ar-EG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5810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لكي المسيح إلهنا ينيح نفسوهم أجمعين </a:t>
                      </a:r>
                      <a:endParaRPr lang="ar-EG" sz="8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ina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Px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/c/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Pennou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;`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mton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nnouyuxh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throu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بيننوتى تى إمطون إن نو إبسيشى تيرو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412406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في فردوس النعيم </a:t>
                      </a:r>
                      <a:endParaRPr lang="ar-EG" sz="13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'en 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piparadicoc</a:t>
                      </a:r>
                      <a:endParaRPr lang="en-US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pounof</a:t>
                      </a:r>
                      <a:endParaRPr lang="en-US" sz="8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خين بى باراذيسوس إنتى إبؤونوف 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10596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ونحن أيضاً يصنع معنا رحمة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`anon de \wn `ntefer</a:t>
                      </a:r>
                    </a:p>
                    <a:p>
                      <a:pPr algn="ctr"/>
                      <a:r>
                        <a:rPr lang="pt-BR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pinai neman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أنون ذى هون إنتيف إير بيناى نيمان 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33818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ويغفر لنا خطايانا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ntefxa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nennobi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nan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8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إنتيف كانين نوفى نان إيفول.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776387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يا رب إرحم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Kuri`e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6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ele`hcon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كيريى إليسون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11453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تفضل يا رب نيح</a:t>
                      </a: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نفوسهم جميعاً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Arikata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ioin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~P_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ma`mton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nnouyuxh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throu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أريكاتاكسين إبشويس ما امطون إن نو إبسيشى تيرو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71476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في أحضان آبائنا القديسين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5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'en </a:t>
                      </a:r>
                      <a:r>
                        <a:rPr lang="en-US" sz="5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kenf</a:t>
                      </a:r>
                      <a:endParaRPr lang="en-US" sz="5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5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5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nnenio</a:t>
                      </a:r>
                      <a:r>
                        <a:rPr lang="en-US" sz="5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 e/q/u/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خين كنف إن نينيوتى إثؤواب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7003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>
                <a:solidFill>
                  <a:schemeClr val="lt1"/>
                </a:solidFill>
              </a:rPr>
              <a:t>ليتقدس اسمك ليأت ملكوتك 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ماريف طوفو إنجيه بيكران :ماريسئي إنجيه تيك ميت أورو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95406"/>
            <a:ext cx="9144000" cy="682357"/>
          </a:xfrm>
        </p:spPr>
        <p:txBody>
          <a:bodyPr/>
          <a:lstStyle/>
          <a:p>
            <a:r>
              <a:rPr lang="en-US" sz="3200" dirty="0"/>
              <a:t>mare4tovbo `</a:t>
            </a:r>
            <a:r>
              <a:rPr lang="en-US" sz="3200" dirty="0" err="1"/>
              <a:t>nge</a:t>
            </a:r>
            <a:r>
              <a:rPr lang="en-US" sz="3200" dirty="0"/>
              <a:t> </a:t>
            </a:r>
            <a:r>
              <a:rPr lang="en-US" sz="3200" dirty="0" err="1"/>
              <a:t>pekran</a:t>
            </a:r>
            <a:r>
              <a:rPr lang="en-US" sz="3200" dirty="0"/>
              <a:t> : </a:t>
            </a:r>
            <a:r>
              <a:rPr lang="en-US" sz="3200" dirty="0" err="1"/>
              <a:t>marec`i</a:t>
            </a:r>
            <a:r>
              <a:rPr lang="en-US" sz="3200" dirty="0"/>
              <a:t> `</a:t>
            </a:r>
            <a:r>
              <a:rPr lang="en-US" sz="3200" dirty="0" err="1"/>
              <a:t>nge</a:t>
            </a:r>
            <a:r>
              <a:rPr lang="en-US" sz="3200" dirty="0"/>
              <a:t> </a:t>
            </a:r>
            <a:r>
              <a:rPr lang="en-US" sz="3200" dirty="0" err="1"/>
              <a:t>tekmetovro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4366203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إبراهيم وإسحق و</a:t>
                      </a: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يعقوب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Abraam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Icaak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Iakwb</a:t>
                      </a:r>
                      <a:endParaRPr lang="en-US" sz="8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أفراآم نيم إيسآك نيم ياكوب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83522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علهم في </a:t>
                      </a: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موضع خضرة 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anou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ouma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n`xlo`h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شانو شو خين أوما إن إخلو 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4063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على ماء الراحة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ijen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vmwou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pemton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إي هيجين إفموؤو إنتى إب إمطون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98829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في فردوس النعيم </a:t>
                      </a:r>
                      <a:endParaRPr lang="ar-EG" sz="13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'en</a:t>
                      </a:r>
                    </a:p>
                    <a:p>
                      <a:pPr algn="ctr" rtl="0"/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piparadicoc</a:t>
                      </a:r>
                      <a:endParaRPr lang="en-US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pounof</a:t>
                      </a:r>
                      <a:endParaRPr lang="en-US" sz="8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خين بى باراذيسوس إنتى إبؤونوف</a:t>
                      </a:r>
                      <a:endParaRPr lang="ar-EG" sz="8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525095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الموضع الذي هرب منه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Pima</a:t>
                      </a:r>
                    </a:p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etafvwt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ebol`n'htf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بى ما إتاف فوت إيفول إنخيتف</a:t>
                      </a:r>
                      <a:endParaRPr lang="ar-EG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29271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الحزن والكآبة والتنهد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`nje  pi`mka\</a:t>
                      </a:r>
                    </a:p>
                    <a:p>
                      <a:pPr algn="ctr" rtl="0"/>
                      <a:r>
                        <a:rPr lang="pt-B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`n\ht nem ;luph nem</a:t>
                      </a: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pifi`a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om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إنجى بى إمكاه إنهيت نيم تى ليبى نيم بى فياهوم 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2887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6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في نور قديسيك</a:t>
                      </a:r>
                      <a:endParaRPr lang="ar-EG" sz="16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'en  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vouwini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nh`eqouab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ntak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خين إفئو أوينى إنتى نبى إثؤواب إنتاك</a:t>
                      </a:r>
                      <a:endParaRPr lang="ar-EG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81399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أقم أجسادهم في اليوم الذي رسمته 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Ek`etounoc</a:t>
                      </a:r>
                      <a:r>
                        <a:rPr lang="en-US" sz="36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`</a:t>
                      </a:r>
                      <a:r>
                        <a:rPr lang="en-US" sz="36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ntoukecar</a:t>
                      </a:r>
                      <a:r>
                        <a:rPr lang="en-US" sz="36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[ 'en</a:t>
                      </a:r>
                    </a:p>
                    <a:p>
                      <a:pPr algn="ctr"/>
                      <a:r>
                        <a:rPr lang="en-US" sz="36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pi`e</a:t>
                      </a:r>
                      <a:r>
                        <a:rPr lang="en-US" sz="36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\</a:t>
                      </a:r>
                      <a:r>
                        <a:rPr lang="en-US" sz="36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oou</a:t>
                      </a:r>
                      <a:endParaRPr lang="ar-EG" sz="3600" b="0" baseline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  <a:p>
                      <a:pPr algn="ctr"/>
                      <a:r>
                        <a:rPr lang="en-US" sz="36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`</a:t>
                      </a:r>
                      <a:r>
                        <a:rPr lang="en-US" sz="36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etakqa</a:t>
                      </a:r>
                      <a:r>
                        <a:rPr lang="en-US" sz="36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]f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إكئيطونوس إنتو كيساركس خين بى إيهوؤو إيتاك شاشف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22138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كمواعيدك الحقيقية غير الكاذبة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kata</a:t>
                      </a:r>
                      <a:r>
                        <a:rPr lang="ar-EG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nek`epaggeli`a</a:t>
                      </a:r>
                      <a:endParaRPr lang="ar-EG" sz="4000" b="0" baseline="0" dirty="0">
                        <a:solidFill>
                          <a:srgbClr val="FFFF00"/>
                        </a:solidFill>
                        <a:latin typeface="Athanasius" pitchFamily="2" charset="0"/>
                      </a:endParaRPr>
                    </a:p>
                    <a:p>
                      <a:pPr algn="ctr"/>
                      <a:r>
                        <a:rPr lang="en-US" sz="40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`</a:t>
                      </a:r>
                      <a:r>
                        <a:rPr lang="en-US" sz="40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mmhi</a:t>
                      </a:r>
                      <a:r>
                        <a:rPr lang="en-US" sz="40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 </a:t>
                      </a:r>
                      <a:r>
                        <a:rPr lang="en-US" sz="40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ouo</a:t>
                      </a:r>
                      <a:r>
                        <a:rPr lang="en-US" sz="40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\</a:t>
                      </a:r>
                    </a:p>
                    <a:p>
                      <a:pPr algn="ctr"/>
                      <a:r>
                        <a:rPr lang="en-US" sz="4000" b="0" baseline="0" dirty="0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`</a:t>
                      </a:r>
                      <a:r>
                        <a:rPr lang="en-US" sz="4000" b="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</a:rPr>
                        <a:t>natmeqnouj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كاطا نيك إب إنجيليا إممى أووه إن أتمثينوج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2176313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هب لهم خيرات مواعيدك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Ek`eerxarizecqe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nni`agaqon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nek`epaggeli`a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إكئى إرخاريزستى نؤو إن نى آغاثون إنتى نيك إب أنجيليا </a:t>
                      </a:r>
                      <a:endParaRPr lang="ar-EG" sz="6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03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وهذا كـــان ممتلئًا عظام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ً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ا بشـــــرية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34462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ar-EG" sz="4800" dirty="0">
                <a:solidFill>
                  <a:schemeClr val="lt1"/>
                </a:solidFill>
              </a:rPr>
              <a:t>لتكن مشيئتك </a:t>
            </a:r>
            <a:endParaRPr lang="ar-SA" sz="68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بيتهناك ماريف شوبي 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petehnak</a:t>
            </a:r>
            <a:r>
              <a:rPr lang="en-US" sz="4400" dirty="0"/>
              <a:t> mare42wpi </a:t>
            </a:r>
          </a:p>
        </p:txBody>
      </p:sp>
    </p:spTree>
    <p:extLst>
      <p:ext uri="{BB962C8B-B14F-4D97-AF65-F5344CB8AC3E}">
        <p14:creationId xmlns:p14="http://schemas.microsoft.com/office/powerpoint/2010/main" val="3535966302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ما لم تره عين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nh`ete `mpe bal nau `erwou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نى إيتى إمبى فال ناف إيروؤ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423283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ولم تسمع به أذن</a:t>
                      </a:r>
                      <a:endParaRPr lang="ar-EG" sz="54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oude</a:t>
                      </a:r>
                      <a:r>
                        <a:rPr lang="ar-EG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`mpe ma]j coqmou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أوذى إمبى ماشج سوثمو 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5735450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ولم يخطر علي قلب بشر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oude `mpou`i</a:t>
                      </a: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`e`\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rhi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ejen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`p\ht</a:t>
                      </a:r>
                      <a:endParaRPr lang="ar-EG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nrwmi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إمبو إى إهرى إيجين إبهيت إن رومى</a:t>
                      </a:r>
                      <a:endParaRPr lang="ar-EG" sz="48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6821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ما أعددته يا الله لمحبي اسمك القدوس</a:t>
                      </a:r>
                      <a:endParaRPr lang="ar-EG" sz="4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Nh`etakcebtwtou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V;</a:t>
                      </a: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nnheqmei</a:t>
                      </a:r>
                      <a:endParaRPr lang="ar-EG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mpekran</a:t>
                      </a:r>
                      <a:r>
                        <a:rPr lang="ar-EG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eqouab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نى إيتاك سيفطوطو إفنوتى إن نيئثمى إم بيكران إثوواب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284994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لأنه لا يكون موت لعبيدك بل هو انتقال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Je `mmon mou ]op `nnek`ebiaik</a:t>
                      </a:r>
                    </a:p>
                    <a:p>
                      <a:pPr algn="ctr"/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alla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ouou`wteb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جى إممون موشوب إن نيك إيفى إيك أللا أو أو أوتيب إيفول بى</a:t>
                      </a:r>
                      <a:endParaRPr lang="ar-EG" sz="6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8101200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وإن كان لحقهم توان أو تفريط كبشر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Icje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ouon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oumet`amelhc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si</a:t>
                      </a:r>
                      <a:endParaRPr lang="en-US" sz="2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erwou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ie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oumetat</a:t>
                      </a:r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;`\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qhf</a:t>
                      </a:r>
                      <a:r>
                        <a:rPr lang="ar-EG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-US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\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wc</a:t>
                      </a:r>
                      <a:r>
                        <a:rPr lang="ar-EG" sz="2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rwmi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سجى ذى أؤون أوميتاميليس إتشى إيرؤوو بى أوميت أتتى إهثيف هوس رومى</a:t>
                      </a:r>
                      <a:endParaRPr lang="ar-EG" sz="54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923946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وقد لبسوا جسداً وسكنوا في هذا العالم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eauervorin</a:t>
                      </a:r>
                      <a:endParaRPr lang="ar-EG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noucar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[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au]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wpi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'en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paikocmoc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إى أفئيرفورين إن أو ساركس أووه أفشوبى خين باى كوزموس</a:t>
                      </a:r>
                      <a:endParaRPr lang="ar-EG" sz="6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5626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فأنت كصالح و محب البشر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~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Nqok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de 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agaqoc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mmairwmi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إنثوك ذىهوس أغاثوس أووه إم ماى رومى</a:t>
                      </a:r>
                      <a:endParaRPr lang="ar-EG" sz="7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876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اللهم إغفر لهم عبيدك المسيحيين </a:t>
                      </a:r>
                      <a:br>
                        <a:rPr lang="ar-EG" sz="4000" b="1" dirty="0"/>
                      </a:b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الأرثوذكسيين</a:t>
                      </a:r>
                      <a:endParaRPr lang="ar-EG" sz="4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V; 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arikata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ioin</a:t>
                      </a:r>
                      <a:endParaRPr lang="ar-EG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~P_</a:t>
                      </a: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nnek`ebiaik</a:t>
                      </a:r>
                      <a:endParaRPr lang="ar-EG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n`xricti`anoc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norqodo</a:t>
                      </a:r>
                      <a:r>
                        <a:rPr lang="en-US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32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oc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إفنوتى أريكاتاكسين كونؤ إيفول إن نيك إيفى أيك إن أخرستيانوس إن أورثوذكسوس</a:t>
                      </a:r>
                      <a:endParaRPr lang="ar-EG" sz="54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612496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الذي في المسكونة كلها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et 'en ;</a:t>
                      </a:r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oikoumenh</a:t>
                      </a:r>
                      <a:endParaRPr lang="en-US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thrc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إتخين تى إيكومينى تيرس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191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ar-EG" sz="4800" dirty="0"/>
              <a:t>كما في السماء كذلك على الأرض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100000"/>
              </a:lnSpc>
              <a:spcBef>
                <a:spcPts val="0"/>
              </a:spcBef>
              <a:defRPr/>
            </a:pPr>
            <a:r>
              <a:rPr lang="ar-EG" sz="4400" dirty="0">
                <a:solidFill>
                  <a:schemeClr val="lt1"/>
                </a:solidFill>
              </a:rPr>
              <a:t>إمفريتي خين إتفى : نيم هيجين بيكاهي </a:t>
            </a:r>
            <a:endParaRPr lang="ar-EG" sz="41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`m`fr35 </a:t>
            </a:r>
            <a:r>
              <a:rPr lang="en-US" sz="3200" dirty="0" err="1"/>
              <a:t>qen</a:t>
            </a:r>
            <a:r>
              <a:rPr lang="en-US" sz="3200" dirty="0"/>
              <a:t> `</a:t>
            </a:r>
            <a:r>
              <a:rPr lang="en-US" sz="3200" dirty="0" err="1"/>
              <a:t>tfe</a:t>
            </a:r>
            <a:r>
              <a:rPr lang="en-US" sz="3200" dirty="0"/>
              <a:t> </a:t>
            </a:r>
            <a:r>
              <a:rPr lang="en-US" sz="3200" dirty="0" err="1"/>
              <a:t>nem</a:t>
            </a:r>
            <a:r>
              <a:rPr lang="en-US" sz="3200" dirty="0"/>
              <a:t> </a:t>
            </a:r>
            <a:r>
              <a:rPr lang="en-US" sz="3200" dirty="0" err="1"/>
              <a:t>higen</a:t>
            </a:r>
            <a:r>
              <a:rPr lang="en-US" sz="3200" dirty="0"/>
              <a:t> </a:t>
            </a:r>
            <a:r>
              <a:rPr lang="en-US" sz="3200" dirty="0" err="1"/>
              <a:t>pikahi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8476618"/>
      </p:ext>
    </p:extLst>
  </p:cSld>
  <p:clrMapOvr>
    <a:masterClrMapping/>
  </p:clrMapOvr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من مشارق الشمس إلى مغاربها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icjen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nima`n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ai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ar-EG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vrh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]a</a:t>
                      </a: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nefma`n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wtp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سجين نى ما إتشاى إنتى إفرى شانيف ما إنهوتب 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53777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ومن الشمال إلى الجنوب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icjen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pem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\ht</a:t>
                      </a:r>
                    </a:p>
                    <a:p>
                      <a:pPr algn="ctr"/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]a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vrhc</a:t>
                      </a:r>
                      <a:endParaRPr lang="en-US" sz="8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يسجين بيمهيت شا إفريس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442960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كل واحد بإسمه وكل واحدة بإسمها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piouai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piouai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kata</a:t>
                      </a:r>
                      <a:r>
                        <a:rPr lang="ar-EG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pefran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;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ou`i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;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ou`i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kata</a:t>
                      </a:r>
                      <a:r>
                        <a:rPr lang="ar-EG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pecran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بى أواى بى أواى كاطابيف ران نيم تى أوىتى أوى كاطا بيسران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00934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j-cs"/>
                        </a:rPr>
                        <a:t>يا رب نيحهم و إغفر لهم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Kurie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ma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mton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xw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ebol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كيريى ما إمطون نوؤوكونوؤو إيفول</a:t>
                      </a:r>
                      <a:endParaRPr lang="ar-EG" sz="4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572885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لأنه ليس أحد طاهراً من دنس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Je `</a:t>
                      </a:r>
                      <a:r>
                        <a:rPr lang="fr-FR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mmon</a:t>
                      </a:r>
                      <a:r>
                        <a:rPr lang="fr-FR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`\li </a:t>
                      </a:r>
                      <a:r>
                        <a:rPr lang="fr-FR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efouab</a:t>
                      </a:r>
                      <a:endParaRPr lang="ar-EG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44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fr-FR" sz="44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eqwleb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جىإممون إهلى إفؤوآب إيثوليب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3149461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ولو كانت حياته يوماً واحداًعلى الارض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oude kan ou`e\oou </a:t>
                      </a:r>
                      <a:r>
                        <a:rPr lang="nl-NL" sz="32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`nouwt</a:t>
                      </a:r>
                      <a:r>
                        <a:rPr lang="nl-NL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pe</a:t>
                      </a:r>
                      <a:r>
                        <a:rPr lang="ar-EG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pefwn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' 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ijen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pika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.</a:t>
                      </a:r>
                      <a:endParaRPr lang="en-US" sz="115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أوذى كان او إيهوؤو إنئو أوت بى بيفؤنخ هيجين بى كاهى</a:t>
                      </a:r>
                      <a:endParaRPr lang="ar-EG" sz="4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3464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اما هم يا رب الذين أخذت نفوسهم نيحهم</a:t>
                      </a:r>
                      <a:endParaRPr lang="ar-EG" sz="7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~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Nqwou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men \am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~P_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eaksi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nnouyuxh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ma`mton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انثؤو مين هامنى ابشويس اي اك تشى إن نو إبسيشى ما إمطون نؤو </a:t>
                      </a:r>
                      <a:endParaRPr lang="ar-EG" sz="54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76718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وليستحقوا ملكوت السموات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ar-EG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marouer`pem`p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]a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n;metouro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nivhou`i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أووه مارو إر إبئميبشا إنتى ميتئورو إنتى نيفيؤوى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236402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وأما نحن كلنا فهب لنا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Anon de 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thren</a:t>
                      </a:r>
                      <a:endParaRPr lang="ar-EG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arixarizecqe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nan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آنون ذى تيرين آرى خاريزستى نان</a:t>
                      </a:r>
                      <a:endParaRPr lang="ar-EG" sz="8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43596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كمالاً مسيحياً يرضيك أمامك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mpenjwk</a:t>
                      </a:r>
                      <a:endParaRPr lang="ar-EG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n`xricti`anoc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efranak</a:t>
                      </a:r>
                      <a:endParaRPr lang="ar-EG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mpek`mqo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إمبين جوك إن إخرستيانوس إفراناك إم بيك إمثو</a:t>
                      </a:r>
                      <a:endParaRPr lang="ar-EG" sz="40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316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خبزنا الذي للغد أعطنا اليوم 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بين أويك إنتى راستي :ميف نان إمفوؤو 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err="1"/>
              <a:t>penwik</a:t>
            </a:r>
            <a:r>
              <a:rPr lang="en-US" sz="3200" dirty="0"/>
              <a:t> `</a:t>
            </a:r>
            <a:r>
              <a:rPr lang="en-US" sz="3200" dirty="0" err="1"/>
              <a:t>nte</a:t>
            </a:r>
            <a:r>
              <a:rPr lang="en-US" sz="3200" dirty="0"/>
              <a:t> rac5 m3i4 nan `</a:t>
            </a:r>
            <a:r>
              <a:rPr lang="en-US" sz="3200" dirty="0" err="1"/>
              <a:t>mfoov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0746093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وأعطهم وإيانا نصيباً وميراثاً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Ouo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moi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nwou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neman`noumeroc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r>
                        <a:rPr lang="en-US" sz="3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3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ou`klhroc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أووه موى نؤو نيمان إن أو ميروس نيم أو إكليروس</a:t>
                      </a:r>
                      <a:endParaRPr lang="ar-EG" sz="66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932367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مع كافة قديسيك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nem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nhe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/q/u/ 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throu</a:t>
                      </a:r>
                      <a:r>
                        <a:rPr lang="en-US" sz="48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48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ntak</a:t>
                      </a:r>
                      <a:endParaRPr lang="en-US" sz="8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نى إثؤواب تيرو إنتاك</a:t>
                      </a:r>
                      <a:endParaRPr lang="ar-EG" sz="52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518299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8000" b="1" dirty="0"/>
                        <a:t>يا رب إرحم</a:t>
                      </a:r>
                      <a:endParaRPr lang="ar-SA" sz="8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Kuri`e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66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66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ele`hcon</a:t>
                      </a:r>
                      <a:endParaRPr lang="en-US" sz="6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7200" b="1" dirty="0"/>
                        <a:t>كيريى إليسون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23616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5400" dirty="0"/>
              <a:t>أبانا الذي في السموات….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جى بينيوت إتخين نيفيؤوي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ge</a:t>
            </a:r>
            <a:r>
              <a:rPr lang="en-US" sz="4400" dirty="0"/>
              <a:t> </a:t>
            </a:r>
            <a:r>
              <a:rPr lang="en-US" sz="4400" dirty="0" err="1"/>
              <a:t>Peniwt</a:t>
            </a:r>
            <a:r>
              <a:rPr lang="en-US" sz="4400" dirty="0"/>
              <a:t> </a:t>
            </a:r>
            <a:r>
              <a:rPr lang="en-US" sz="4400" dirty="0" err="1"/>
              <a:t>etqen</a:t>
            </a:r>
            <a:r>
              <a:rPr lang="en-US" sz="4400" dirty="0"/>
              <a:t> nif3ov`i</a:t>
            </a:r>
          </a:p>
        </p:txBody>
      </p:sp>
    </p:spTree>
    <p:extLst>
      <p:ext uri="{BB962C8B-B14F-4D97-AF65-F5344CB8AC3E}">
        <p14:creationId xmlns:p14="http://schemas.microsoft.com/office/powerpoint/2010/main" val="377941822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>
                <a:solidFill>
                  <a:schemeClr val="lt1"/>
                </a:solidFill>
              </a:rPr>
              <a:t>ليتقدس اسمك ليأت ملكوتك 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ماريف طوفو إنجيه بيكران :ماريسئي إنجيه تيك ميت أورو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95406"/>
            <a:ext cx="9144000" cy="682357"/>
          </a:xfrm>
        </p:spPr>
        <p:txBody>
          <a:bodyPr/>
          <a:lstStyle/>
          <a:p>
            <a:r>
              <a:rPr lang="en-US" sz="3200" dirty="0"/>
              <a:t>mare4tovbo `</a:t>
            </a:r>
            <a:r>
              <a:rPr lang="en-US" sz="3200" dirty="0" err="1"/>
              <a:t>nge</a:t>
            </a:r>
            <a:r>
              <a:rPr lang="en-US" sz="3200" dirty="0"/>
              <a:t> </a:t>
            </a:r>
            <a:r>
              <a:rPr lang="en-US" sz="3200" dirty="0" err="1"/>
              <a:t>pekran</a:t>
            </a:r>
            <a:r>
              <a:rPr lang="en-US" sz="3200" dirty="0"/>
              <a:t> : </a:t>
            </a:r>
            <a:r>
              <a:rPr lang="en-US" sz="3200" dirty="0" err="1"/>
              <a:t>marec`i</a:t>
            </a:r>
            <a:r>
              <a:rPr lang="en-US" sz="3200" dirty="0"/>
              <a:t> `</a:t>
            </a:r>
            <a:r>
              <a:rPr lang="en-US" sz="3200" dirty="0" err="1"/>
              <a:t>nge</a:t>
            </a:r>
            <a:r>
              <a:rPr lang="en-US" sz="3200" dirty="0"/>
              <a:t> </a:t>
            </a:r>
            <a:r>
              <a:rPr lang="en-US" sz="3200" dirty="0" err="1"/>
              <a:t>tekmetovro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5216825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ar-EG" sz="4800" dirty="0">
                <a:solidFill>
                  <a:schemeClr val="lt1"/>
                </a:solidFill>
              </a:rPr>
              <a:t>لتكن مشيئتك </a:t>
            </a:r>
            <a:endParaRPr lang="ar-SA" sz="685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بيتهناك ماريف شوبي 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petehnak</a:t>
            </a:r>
            <a:r>
              <a:rPr lang="en-US" sz="4400" dirty="0"/>
              <a:t> mare42wpi </a:t>
            </a:r>
          </a:p>
        </p:txBody>
      </p:sp>
    </p:spTree>
    <p:extLst>
      <p:ext uri="{BB962C8B-B14F-4D97-AF65-F5344CB8AC3E}">
        <p14:creationId xmlns:p14="http://schemas.microsoft.com/office/powerpoint/2010/main" val="1937142822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rtl="0"/>
            <a:r>
              <a:rPr lang="ar-EG" sz="4800" dirty="0"/>
              <a:t>كما في السماء كذلك على الأرض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lnSpc>
                <a:spcPct val="100000"/>
              </a:lnSpc>
              <a:spcBef>
                <a:spcPts val="0"/>
              </a:spcBef>
              <a:defRPr/>
            </a:pPr>
            <a:r>
              <a:rPr lang="ar-EG" sz="4400" dirty="0">
                <a:solidFill>
                  <a:schemeClr val="lt1"/>
                </a:solidFill>
              </a:rPr>
              <a:t>إمفريتي خين إتفى : نيم هيجين بيكاهي </a:t>
            </a:r>
            <a:endParaRPr lang="ar-EG" sz="413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/>
              <a:t>`m`fr35 </a:t>
            </a:r>
            <a:r>
              <a:rPr lang="en-US" sz="3200" dirty="0" err="1"/>
              <a:t>qen</a:t>
            </a:r>
            <a:r>
              <a:rPr lang="en-US" sz="3200" dirty="0"/>
              <a:t> `</a:t>
            </a:r>
            <a:r>
              <a:rPr lang="en-US" sz="3200" dirty="0" err="1"/>
              <a:t>tfe</a:t>
            </a:r>
            <a:r>
              <a:rPr lang="en-US" sz="3200" dirty="0"/>
              <a:t> </a:t>
            </a:r>
            <a:r>
              <a:rPr lang="en-US" sz="3200" dirty="0" err="1"/>
              <a:t>nem</a:t>
            </a:r>
            <a:r>
              <a:rPr lang="en-US" sz="3200" dirty="0"/>
              <a:t> </a:t>
            </a:r>
            <a:r>
              <a:rPr lang="en-US" sz="3200" dirty="0" err="1"/>
              <a:t>higen</a:t>
            </a:r>
            <a:r>
              <a:rPr lang="en-US" sz="3200" dirty="0"/>
              <a:t> </a:t>
            </a:r>
            <a:r>
              <a:rPr lang="en-US" sz="3200" dirty="0" err="1"/>
              <a:t>pikahi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676749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خبزنا الذي للغد أعطنا اليوم 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بين أويك إنتى راستي :ميف نان إمفوؤو  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 err="1"/>
              <a:t>penwik</a:t>
            </a:r>
            <a:r>
              <a:rPr lang="en-US" sz="3200" dirty="0"/>
              <a:t> `</a:t>
            </a:r>
            <a:r>
              <a:rPr lang="en-US" sz="3200" dirty="0" err="1"/>
              <a:t>nte</a:t>
            </a:r>
            <a:r>
              <a:rPr lang="en-US" sz="3200" dirty="0"/>
              <a:t> rac5 m3i4 nan `</a:t>
            </a:r>
            <a:r>
              <a:rPr lang="en-US" sz="3200" dirty="0" err="1"/>
              <a:t>mfoov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515142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وأغفر لنا ذنوبنا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أووه كاني إيتيرون نان إيفول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ovoh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n3`eteron nan `</a:t>
            </a:r>
            <a:r>
              <a:rPr lang="en-US" dirty="0" err="1"/>
              <a:t>ebol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13186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كما نغفر نحن أيضا للمذنبين إلينا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إمفريتي هون إنتين كو إيفول :إنني إيتيه أوأون إنتان إيروؤ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34317"/>
            <a:ext cx="9144000" cy="682357"/>
          </a:xfrm>
        </p:spPr>
        <p:txBody>
          <a:bodyPr/>
          <a:lstStyle/>
          <a:p>
            <a:r>
              <a:rPr lang="en-US" sz="3200" dirty="0"/>
              <a:t>`m`fr35 </a:t>
            </a:r>
            <a:r>
              <a:rPr lang="en-US" sz="3200" dirty="0" err="1"/>
              <a:t>hwn</a:t>
            </a:r>
            <a:r>
              <a:rPr lang="en-US" sz="3200" dirty="0"/>
              <a:t> `</a:t>
            </a:r>
            <a:r>
              <a:rPr lang="en-US" sz="3200" dirty="0" err="1"/>
              <a:t>ntenxw</a:t>
            </a:r>
            <a:r>
              <a:rPr lang="en-US" sz="3200" dirty="0"/>
              <a:t> `</a:t>
            </a:r>
            <a:r>
              <a:rPr lang="en-US" sz="3200" dirty="0" err="1"/>
              <a:t>ebol</a:t>
            </a:r>
            <a:r>
              <a:rPr lang="en-US" sz="3200" dirty="0"/>
              <a:t> : `nn3`ete </a:t>
            </a:r>
            <a:r>
              <a:rPr lang="en-US" sz="3200" dirty="0" err="1"/>
              <a:t>ovon</a:t>
            </a:r>
            <a:r>
              <a:rPr lang="en-US" sz="3200" dirty="0"/>
              <a:t> `</a:t>
            </a:r>
            <a:r>
              <a:rPr lang="en-US" sz="3200" dirty="0" err="1"/>
              <a:t>ntan</a:t>
            </a:r>
            <a:r>
              <a:rPr lang="en-US" sz="3200" dirty="0"/>
              <a:t> `</a:t>
            </a:r>
            <a:r>
              <a:rPr lang="en-US" sz="3200" dirty="0" err="1"/>
              <a:t>erwov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607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وأغفر لنا ذنوبنا</a:t>
            </a:r>
            <a:endParaRPr lang="en-US" sz="5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أووه كاني إيتيرون نان إيفول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ovoh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 n3`eteron nan `</a:t>
            </a:r>
            <a:r>
              <a:rPr lang="en-US" dirty="0" err="1"/>
              <a:t>ebol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59076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23235"/>
            <a:ext cx="9144000" cy="782371"/>
          </a:xfrm>
        </p:spPr>
        <p:txBody>
          <a:bodyPr>
            <a:normAutofit/>
          </a:bodyPr>
          <a:lstStyle/>
          <a:p>
            <a:r>
              <a:rPr lang="ar-EG" sz="3600" dirty="0"/>
              <a:t>ولا تدخلنا في تجربة, لكن نجنا من الشرير 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6128548"/>
            <a:ext cx="9143999" cy="808893"/>
          </a:xfrm>
        </p:spPr>
        <p:txBody>
          <a:bodyPr/>
          <a:lstStyle/>
          <a:p>
            <a:r>
              <a:rPr lang="ar-EG" sz="3600" dirty="0"/>
              <a:t>أووه إمبير إنتين إيخون إبي رازموس أللا ناهمين إيفول هابي بيتهوؤو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142488"/>
            <a:ext cx="9144000" cy="682357"/>
          </a:xfrm>
        </p:spPr>
        <p:txBody>
          <a:bodyPr/>
          <a:lstStyle/>
          <a:p>
            <a:r>
              <a:rPr lang="en-US" sz="2800" dirty="0" err="1"/>
              <a:t>ovoh</a:t>
            </a:r>
            <a:r>
              <a:rPr lang="en-US" sz="2800" dirty="0"/>
              <a:t> `</a:t>
            </a:r>
            <a:r>
              <a:rPr lang="en-US" sz="2800" dirty="0" err="1"/>
              <a:t>mperenten</a:t>
            </a:r>
            <a:r>
              <a:rPr lang="en-US" sz="2800" dirty="0"/>
              <a:t> `</a:t>
            </a:r>
            <a:r>
              <a:rPr lang="en-US" sz="2800" dirty="0" err="1"/>
              <a:t>eqovn</a:t>
            </a:r>
            <a:r>
              <a:rPr lang="en-US" sz="2800" dirty="0"/>
              <a:t> `</a:t>
            </a:r>
            <a:r>
              <a:rPr lang="en-US" sz="2800" dirty="0" err="1"/>
              <a:t>epiracmoc</a:t>
            </a:r>
            <a:r>
              <a:rPr lang="en-US" sz="2800" dirty="0"/>
              <a:t> </a:t>
            </a:r>
            <a:r>
              <a:rPr lang="en-US" sz="2800" dirty="0" err="1"/>
              <a:t>alla</a:t>
            </a:r>
            <a:r>
              <a:rPr lang="en-US" sz="2800" dirty="0"/>
              <a:t> </a:t>
            </a:r>
            <a:r>
              <a:rPr lang="en-US" sz="2800" dirty="0" err="1"/>
              <a:t>nahmen</a:t>
            </a:r>
            <a:r>
              <a:rPr lang="en-US" sz="2800" dirty="0"/>
              <a:t> `</a:t>
            </a:r>
            <a:r>
              <a:rPr lang="en-US" sz="2800" dirty="0" err="1"/>
              <a:t>ebol</a:t>
            </a:r>
            <a:r>
              <a:rPr lang="en-US" sz="2800" dirty="0"/>
              <a:t> ha </a:t>
            </a:r>
            <a:r>
              <a:rPr lang="en-US" sz="2800" dirty="0" err="1"/>
              <a:t>pipethwov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247924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بالمسيح يسوع ربنا 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بي خريستوس إيسوس بينشويس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qen</a:t>
            </a:r>
            <a:r>
              <a:rPr lang="en-US" dirty="0"/>
              <a:t> P=xc I=3c </a:t>
            </a:r>
            <a:r>
              <a:rPr lang="en-US" dirty="0" err="1"/>
              <a:t>Penu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970619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81600"/>
            <a:ext cx="9144000" cy="782371"/>
          </a:xfrm>
        </p:spPr>
        <p:txBody>
          <a:bodyPr>
            <a:normAutofit/>
          </a:bodyPr>
          <a:lstStyle/>
          <a:p>
            <a:r>
              <a:rPr lang="ar-EG" sz="4000" dirty="0"/>
              <a:t>لأن لك الملك والقوة والمجد إلى الأبد .  آمين 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6050727"/>
            <a:ext cx="9143999" cy="808893"/>
          </a:xfrm>
        </p:spPr>
        <p:txBody>
          <a:bodyPr/>
          <a:lstStyle/>
          <a:p>
            <a:r>
              <a:rPr lang="ar-EG" dirty="0"/>
              <a:t>جى ثوك تى تي ميت أورو نيم تي جوم :نيم بي أوأو شا إينيه أمين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181400"/>
            <a:ext cx="9144000" cy="682357"/>
          </a:xfrm>
        </p:spPr>
        <p:txBody>
          <a:bodyPr/>
          <a:lstStyle/>
          <a:p>
            <a:r>
              <a:rPr lang="pt-BR" sz="2800" dirty="0"/>
              <a:t>ge 0wk te 5metovro nem 5gom : nem piwov 2a `eneh Am3n</a:t>
            </a:r>
          </a:p>
        </p:txBody>
      </p:sp>
    </p:spTree>
    <p:extLst>
      <p:ext uri="{BB962C8B-B14F-4D97-AF65-F5344CB8AC3E}">
        <p14:creationId xmlns:p14="http://schemas.microsoft.com/office/powerpoint/2010/main" val="1641306703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بالمسيح يسوع ربنا 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بي خريستوس إيسوس بينشويس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qen</a:t>
            </a:r>
            <a:r>
              <a:rPr lang="en-US" dirty="0"/>
              <a:t> P=xc I=3c </a:t>
            </a:r>
            <a:r>
              <a:rPr lang="en-US" dirty="0" err="1"/>
              <a:t>Penu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695786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اللهم إرحمنا : قرر لنا رحمة</a:t>
                      </a:r>
                      <a:endParaRPr lang="ar-SA" sz="287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F5 </a:t>
                      </a:r>
                      <a:r>
                        <a:rPr lang="en-US" sz="36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nainan</a:t>
                      </a:r>
                      <a:r>
                        <a:rPr lang="en-US" sz="3600" b="0" i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: 0e2ovnai `</a:t>
                      </a:r>
                      <a:r>
                        <a:rPr lang="en-US" sz="3600" b="0" i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eron</a:t>
                      </a:r>
                      <a:endParaRPr lang="en-US" sz="115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افنوتي ناي نان : ثي شو ناي ايرون</a:t>
                      </a:r>
                      <a:endParaRPr lang="ar-EG" sz="199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051904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اصنع معنا رحمة في ملكوتك</a:t>
                      </a:r>
                      <a:endParaRPr lang="ar-EG" sz="52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 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ari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ovnai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neman:qen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te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kmetovro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آرى أوناى نيمان: خين تيك ميت أورو</a:t>
                      </a:r>
                      <a:endParaRPr lang="ar-EG" sz="4800" b="1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15843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  <a:endParaRPr lang="ar-EG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943149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>
                          <a:cs typeface="+mj-cs"/>
                        </a:rPr>
                        <a:t>يا ملك</a:t>
                      </a:r>
                      <a:r>
                        <a:rPr lang="ar-EG" sz="5400" b="1" dirty="0">
                          <a:cs typeface="+mj-cs"/>
                        </a:rPr>
                        <a:t> </a:t>
                      </a:r>
                      <a:r>
                        <a:rPr lang="ar-SA" sz="5400" b="1" dirty="0">
                          <a:cs typeface="+mj-cs"/>
                        </a:rPr>
                        <a:t>السلام اعطنا سلامك </a:t>
                      </a:r>
                      <a:endParaRPr lang="ar-EG" sz="115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~</a:t>
                      </a:r>
                      <a:r>
                        <a:rPr lang="fr-FR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Pouro</a:t>
                      </a:r>
                      <a:r>
                        <a:rPr lang="fr-F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`</a:t>
                      </a:r>
                      <a:r>
                        <a:rPr lang="fr-FR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</a:t>
                      </a:r>
                      <a:r>
                        <a:rPr lang="fr-F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;\</a:t>
                      </a:r>
                      <a:r>
                        <a:rPr lang="fr-FR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irhnh</a:t>
                      </a:r>
                      <a:r>
                        <a:rPr lang="fr-F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&gt;</a:t>
                      </a:r>
                    </a:p>
                    <a:p>
                      <a:pPr algn="ctr" rtl="0"/>
                      <a:r>
                        <a:rPr lang="fr-FR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 moi nan</a:t>
                      </a:r>
                    </a:p>
                    <a:p>
                      <a:pPr algn="ctr" rtl="0"/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`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ntek</a:t>
                      </a:r>
                      <a:r>
                        <a:rPr lang="en-US" sz="4000" b="0" kern="1200" baseline="0" dirty="0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\</a:t>
                      </a:r>
                      <a:r>
                        <a:rPr lang="en-US" sz="4000" b="0" kern="1200" baseline="0" dirty="0" err="1">
                          <a:solidFill>
                            <a:srgbClr val="FFFF00"/>
                          </a:solidFill>
                          <a:latin typeface="Athanasius" pitchFamily="2" charset="0"/>
                          <a:ea typeface="+mn-ea"/>
                          <a:cs typeface="+mn-cs"/>
                        </a:rPr>
                        <a:t>irhnh</a:t>
                      </a:r>
                      <a:endParaRPr lang="en-US" sz="7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cs typeface="+mj-cs"/>
                        </a:rPr>
                        <a:t>إبؤروإنتي تي هيريني موى نان إنتيك هيريني </a:t>
                      </a:r>
                      <a:endParaRPr lang="ar-EG" sz="7200" dirty="0">
                        <a:cs typeface="+mj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726332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قرر لنا سلامك واغفر لنا خطايانا</a:t>
                      </a:r>
                      <a:endParaRPr lang="ar-SA" sz="9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cemni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nan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ntek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hir3n3 :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xa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nen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nobi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nan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ebol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سيمني نان انتيك هيريني كا نين نوفي نان ايفول</a:t>
                      </a:r>
                      <a:endParaRPr lang="ar-EG" sz="7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683982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  <a:endParaRPr lang="ar-EG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2805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كما نغفر نحن أيضا للمذنبين إلينا 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إمفريتي هون إنتين كو إيفول :إنني إيتيه أوأون إنتان إيروؤ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34317"/>
            <a:ext cx="9144000" cy="682357"/>
          </a:xfrm>
        </p:spPr>
        <p:txBody>
          <a:bodyPr/>
          <a:lstStyle/>
          <a:p>
            <a:r>
              <a:rPr lang="en-US" sz="3200" dirty="0"/>
              <a:t>`m`fr35 </a:t>
            </a:r>
            <a:r>
              <a:rPr lang="en-US" sz="3200" dirty="0" err="1"/>
              <a:t>hwn</a:t>
            </a:r>
            <a:r>
              <a:rPr lang="en-US" sz="3200" dirty="0"/>
              <a:t> `</a:t>
            </a:r>
            <a:r>
              <a:rPr lang="en-US" sz="3200" dirty="0" err="1"/>
              <a:t>ntenxw</a:t>
            </a:r>
            <a:r>
              <a:rPr lang="en-US" sz="3200" dirty="0"/>
              <a:t> `</a:t>
            </a:r>
            <a:r>
              <a:rPr lang="en-US" sz="3200" dirty="0" err="1"/>
              <a:t>ebol</a:t>
            </a:r>
            <a:r>
              <a:rPr lang="en-US" sz="3200" dirty="0"/>
              <a:t> : `nn3`ete </a:t>
            </a:r>
            <a:r>
              <a:rPr lang="en-US" sz="3200" dirty="0" err="1"/>
              <a:t>ovon</a:t>
            </a:r>
            <a:r>
              <a:rPr lang="en-US" sz="3200" dirty="0"/>
              <a:t> `</a:t>
            </a:r>
            <a:r>
              <a:rPr lang="en-US" sz="3200" dirty="0" err="1"/>
              <a:t>ntan</a:t>
            </a:r>
            <a:r>
              <a:rPr lang="en-US" sz="3200" dirty="0"/>
              <a:t> `</a:t>
            </a:r>
            <a:r>
              <a:rPr lang="en-US" sz="3200" dirty="0" err="1"/>
              <a:t>erwov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85956617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فرق اعداء الكنيسة وحصنها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Gwr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ebol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nnigagi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: </a:t>
                      </a:r>
                      <a:br>
                        <a:rPr lang="en-US" sz="3600" dirty="0">
                          <a:solidFill>
                            <a:srgbClr val="FFFF00"/>
                          </a:solidFill>
                        </a:rPr>
                      </a:b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nte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5ekkl3cia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جور ايفول اني جاجي انتى تي اكليسيا</a:t>
                      </a:r>
                      <a:endParaRPr lang="ar-EG" sz="8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12273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فلا</a:t>
                      </a:r>
                      <a:r>
                        <a:rPr lang="ar-EG" sz="5200" b="1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تتزعزع ً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الى الابد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aricobt</a:t>
                      </a: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40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eroc</a:t>
                      </a: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: `</a:t>
                      </a:r>
                      <a:r>
                        <a:rPr lang="en-US" sz="40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nneckim</a:t>
                      </a: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2a `</a:t>
                      </a:r>
                      <a:r>
                        <a:rPr lang="en-US" sz="40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eneh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اري سوبت ايروس انيسكم شا اينيه</a:t>
                      </a:r>
                      <a:endParaRPr lang="ar-EG" sz="8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36770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  <a:endParaRPr lang="ar-EG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063228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عمانوئيل الهنا في وسطنا الان</a:t>
                      </a:r>
                      <a:endParaRPr lang="ar-SA" sz="9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Emmanov3l pennov5 : qen tenm35 5nov 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اممانوئيل بينوتي خين تين مي تي تينو</a:t>
                      </a:r>
                      <a:endParaRPr lang="ar-EG" sz="80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7568141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بمجد ابيه و الروح القدس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qen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pwov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nte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pe4iwt :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nem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pipnevma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e0ovab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خين ابؤوو انتى بيف يوت نيم بي بنفما اثؤواب</a:t>
                      </a:r>
                      <a:endParaRPr lang="ar-EG" sz="7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3446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  <a:endParaRPr lang="ar-EG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0155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ليباركنا كلنا ويطهر قلوبنا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Nte4`cmov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eron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t3ren `nte4tovbo `nnenh3t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انتيف اسمو ايرون تيرين انتيف طوفو انين هيت</a:t>
                      </a:r>
                      <a:endParaRPr lang="ar-EG" sz="7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44444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4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ويشفي امراض نفوسنا واجسدنا</a:t>
                      </a:r>
                      <a:endParaRPr lang="ar-SA" sz="88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2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`nte4talso `nni2wni : `nte nenyix3 nem nencwma</a:t>
                      </a:r>
                      <a:endParaRPr lang="en-US" sz="2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انتيف تالتشو اني شوني انتى نين ابسيشي نيم نين سوما</a:t>
                      </a:r>
                      <a:endParaRPr lang="ar-EG" sz="7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37222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يا رب ارحم</a:t>
                      </a:r>
                      <a:endParaRPr lang="ar-SA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ar-EG" sz="4800" b="0" i="0" dirty="0">
                        <a:solidFill>
                          <a:srgbClr val="FFFF00"/>
                        </a:solidFill>
                        <a:latin typeface="Avva_Shenoud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=k=e</a:t>
                      </a:r>
                      <a:endParaRPr lang="en-US" sz="48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</a:p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كيرياليسون</a:t>
                      </a:r>
                      <a:endParaRPr lang="ar-EG" sz="5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475202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نسجد لك ايها المسيح مع ابيك الصالح</a:t>
                      </a:r>
                      <a:endParaRPr lang="ar-SA" sz="9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Tenovw2t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mmok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w p=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xc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nem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pekiwt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`naja0oc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تين اؤؤشت امموك او بي خريستوس نيم بيك يوت ان اغاثوس</a:t>
                      </a:r>
                      <a:endParaRPr lang="ar-EG" sz="6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6312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23235"/>
            <a:ext cx="9144000" cy="782371"/>
          </a:xfrm>
        </p:spPr>
        <p:txBody>
          <a:bodyPr>
            <a:normAutofit/>
          </a:bodyPr>
          <a:lstStyle/>
          <a:p>
            <a:r>
              <a:rPr lang="ar-EG" sz="3600" dirty="0"/>
              <a:t>ولا تدخلنا في تجربة, لكن نجنا من الشرير </a:t>
            </a:r>
            <a:endParaRPr lang="en-US" sz="36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6128548"/>
            <a:ext cx="9143999" cy="808893"/>
          </a:xfrm>
        </p:spPr>
        <p:txBody>
          <a:bodyPr/>
          <a:lstStyle/>
          <a:p>
            <a:r>
              <a:rPr lang="ar-EG" sz="3600" dirty="0"/>
              <a:t>أووه إمبير إنتين إيخون إبي رازموس أللا ناهمين إيفول هابي بيتهوؤو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142488"/>
            <a:ext cx="9144000" cy="682357"/>
          </a:xfrm>
        </p:spPr>
        <p:txBody>
          <a:bodyPr/>
          <a:lstStyle/>
          <a:p>
            <a:r>
              <a:rPr lang="en-US" sz="2800" dirty="0" err="1"/>
              <a:t>ovoh</a:t>
            </a:r>
            <a:r>
              <a:rPr lang="en-US" sz="2800" dirty="0"/>
              <a:t> `</a:t>
            </a:r>
            <a:r>
              <a:rPr lang="en-US" sz="2800" dirty="0" err="1"/>
              <a:t>mperenten</a:t>
            </a:r>
            <a:r>
              <a:rPr lang="en-US" sz="2800" dirty="0"/>
              <a:t> `</a:t>
            </a:r>
            <a:r>
              <a:rPr lang="en-US" sz="2800" dirty="0" err="1"/>
              <a:t>eqovn</a:t>
            </a:r>
            <a:r>
              <a:rPr lang="en-US" sz="2800" dirty="0"/>
              <a:t> `</a:t>
            </a:r>
            <a:r>
              <a:rPr lang="en-US" sz="2800" dirty="0" err="1"/>
              <a:t>epiracmoc</a:t>
            </a:r>
            <a:r>
              <a:rPr lang="en-US" sz="2800" dirty="0"/>
              <a:t> </a:t>
            </a:r>
            <a:r>
              <a:rPr lang="en-US" sz="2800" dirty="0" err="1"/>
              <a:t>alla</a:t>
            </a:r>
            <a:r>
              <a:rPr lang="en-US" sz="2800" dirty="0"/>
              <a:t> </a:t>
            </a:r>
            <a:r>
              <a:rPr lang="en-US" sz="2800" dirty="0" err="1"/>
              <a:t>nahmen</a:t>
            </a:r>
            <a:r>
              <a:rPr lang="en-US" sz="2800" dirty="0"/>
              <a:t> `</a:t>
            </a:r>
            <a:r>
              <a:rPr lang="en-US" sz="2800" dirty="0" err="1"/>
              <a:t>ebol</a:t>
            </a:r>
            <a:r>
              <a:rPr lang="en-US" sz="2800" dirty="0"/>
              <a:t> ha </a:t>
            </a:r>
            <a:r>
              <a:rPr lang="en-US" sz="2800" dirty="0" err="1"/>
              <a:t>pipethwov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883688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والروح القدس لأنك صلبت وخلصتنا</a:t>
                      </a:r>
                      <a:endParaRPr lang="ar-SA" sz="96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nem pipnevma e0ovab:ge a4a2k</a:t>
                      </a:r>
                      <a:r>
                        <a:rPr lang="ar-EG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pt-BR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akcw5`mmon</a:t>
                      </a:r>
                      <a:endParaRPr lang="en-US" sz="32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نيم بي بنيفما اثوؤاب</a:t>
                      </a:r>
                      <a:r>
                        <a:rPr lang="ar-EG" sz="4000" b="1" i="0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جى اف أشك أك سوتي اممون</a:t>
                      </a:r>
                      <a:endParaRPr lang="ar-EG" sz="72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4007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هلليلويا</a:t>
                      </a:r>
                      <a:endParaRPr lang="ar-SA" sz="6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am3n ==a=l 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الليلويا</a:t>
                      </a:r>
                      <a:endParaRPr lang="ar-EG" sz="115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68997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المجد للاب والابن والروح القدس</a:t>
                      </a:r>
                      <a:endParaRPr lang="ar-EG" sz="9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do7a patri ke `Viw ke `ajiw Pnevmati</a:t>
                      </a:r>
                      <a:endParaRPr lang="en-US" sz="60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ذوكسا باترى كى ايو كى اجيو ابنفما تى</a:t>
                      </a:r>
                      <a:endParaRPr lang="ar-EG" sz="7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920540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الان وكل اوان والى دهر الداهرين</a:t>
                      </a:r>
                      <a:endParaRPr lang="ar-EG" sz="80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nvn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a`I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ke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ictovc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ew`nac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twn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`</a:t>
                      </a:r>
                      <a:r>
                        <a:rPr lang="en-US" sz="2800" b="0" kern="1200" dirty="0" err="1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ewnwn</a:t>
                      </a:r>
                      <a:r>
                        <a:rPr lang="en-US" sz="2800" b="0" kern="1200" dirty="0">
                          <a:solidFill>
                            <a:srgbClr val="FFFF00"/>
                          </a:solidFill>
                          <a:latin typeface="Avva_Shenouda" pitchFamily="34" charset="2"/>
                          <a:ea typeface="+mn-ea"/>
                          <a:cs typeface="+mn-cs"/>
                        </a:rPr>
                        <a:t> am3n ==a=l 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vva_Shenouda" pitchFamily="34" charset="2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3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كى نين كى ا اى كى استوس اى اوناستون اى اوون أمين</a:t>
                      </a:r>
                      <a:endParaRPr lang="ar-EG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79584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6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نصرخ </a:t>
                      </a:r>
                    </a:p>
                    <a:p>
                      <a:pPr algn="ctr" rtl="1"/>
                      <a:r>
                        <a:rPr lang="ar-SA" sz="6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قائلين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ten w2 ebol engw `mmoc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تين أوش إيفول إنجو إمموس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48647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ربنا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يسوع</a:t>
                      </a:r>
                    </a:p>
                    <a:p>
                      <a:pPr algn="ctr" rtl="1"/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المسيح</a:t>
                      </a:r>
                      <a:endParaRPr lang="ar-SA" sz="5400" b="1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ge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w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Pensoic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I3covc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Pixrictoc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جى أو بينشويس إيسوس بيخرستوس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0637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الذى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صُلب</a:t>
                      </a:r>
                      <a:r>
                        <a:rPr lang="ar-EG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على الصليب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f3etava24 `</a:t>
                      </a:r>
                      <a:r>
                        <a:rPr lang="en-US" sz="40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epi`ctavroc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فى إيطاف آشف إيبى ستافروس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471697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إسحق الشيطان</a:t>
                      </a:r>
                      <a:r>
                        <a:rPr lang="ar-EG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تحت أقدامنا</a:t>
                      </a:r>
                      <a:endParaRPr lang="en-US" sz="52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ek`eqomqem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2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m`pcatanac</a:t>
                      </a:r>
                      <a:r>
                        <a:rPr lang="en-US" sz="32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: capec3t </a:t>
                      </a:r>
                      <a:r>
                        <a:rPr lang="en-US" sz="28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28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nnensalavg</a:t>
                      </a:r>
                      <a:endParaRPr lang="en-US" sz="5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إك إى خومخيم إم إبساطاناس</a:t>
                      </a:r>
                    </a:p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سا بيسيت إننين تشالافج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06958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خلصنا</a:t>
                      </a:r>
                      <a:r>
                        <a:rPr lang="ar-EG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و</a:t>
                      </a:r>
                      <a:r>
                        <a:rPr lang="ar-EG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7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رحمنا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cw5 `mmon ovoh nai nan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4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سوتى إممون أووه ناى نان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1480835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يارب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rtl="1"/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 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رحم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يا رب بارك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آمين</a:t>
                      </a:r>
                      <a:endParaRPr lang="ar-SA" sz="4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k=e =k=e Kvrie evloj3con am3n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كيرياليسون كيرياليسون</a:t>
                      </a:r>
                    </a:p>
                    <a:p>
                      <a:pPr algn="ctr" rtl="0"/>
                      <a:r>
                        <a:rPr lang="ar-SA" sz="40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كيريا إفلوجيسون آمين</a:t>
                      </a:r>
                      <a:endParaRPr lang="en-US" sz="40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492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بالمسيح يسوع ربنا 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بي خريستوس إيسوس بينشويس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qen</a:t>
            </a:r>
            <a:r>
              <a:rPr lang="en-US" dirty="0"/>
              <a:t> P=xc I=3c </a:t>
            </a:r>
            <a:r>
              <a:rPr lang="en-US" dirty="0" err="1"/>
              <a:t>Penu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5746660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باركواعلىَّ</a:t>
                      </a:r>
                      <a:endParaRPr lang="ar-EG" sz="52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باركواعلىَّ</a:t>
                      </a:r>
                      <a:r>
                        <a:rPr lang="ar-EG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  <a:p>
                      <a:pPr algn="ctr" rtl="1"/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ها المطانية</a:t>
                      </a:r>
                      <a:endParaRPr lang="ar-SA" sz="5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`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cmov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eroi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: </a:t>
                      </a: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ic</a:t>
                      </a:r>
                      <a:r>
                        <a:rPr lang="en-US" sz="36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5metanoia</a:t>
                      </a:r>
                      <a:endParaRPr lang="en-US" sz="36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إسمو إيروى</a:t>
                      </a:r>
                      <a:r>
                        <a:rPr lang="ar-EG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52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إسمو إيروى  إستى ميطانيا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187758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algn="ctr" rtl="1"/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إغفروا ل</a:t>
                      </a:r>
                      <a:r>
                        <a:rPr lang="ar-EG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قُل</a:t>
                      </a:r>
                      <a:r>
                        <a:rPr lang="ar-EG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ar-SA" sz="66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البركة</a:t>
                      </a:r>
                      <a:endParaRPr lang="ar-SA" sz="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xw n3i ebol : gw `mpi`cmov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كون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إيفول جو إمب</a:t>
                      </a:r>
                      <a:r>
                        <a:rPr lang="ar-EG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ي</a:t>
                      </a:r>
                      <a:r>
                        <a:rPr lang="ar-SA" sz="4800" b="1" dirty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إسمو</a:t>
                      </a:r>
                      <a:endParaRPr lang="en-US" sz="4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420789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8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المسيح إلهنا</a:t>
                      </a:r>
                      <a:endParaRPr lang="ar-SA" sz="23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dirty="0" err="1">
                          <a:solidFill>
                            <a:srgbClr val="FFFF00"/>
                          </a:solidFill>
                          <a:latin typeface="Avva_Shenouda"/>
                        </a:rPr>
                        <a:t>Pi`xrictoc</a:t>
                      </a:r>
                      <a:r>
                        <a:rPr lang="en-US" sz="40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 Pennov5 </a:t>
                      </a:r>
                      <a:endParaRPr lang="en-US" sz="40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6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بخرستوس بنوتي</a:t>
                      </a:r>
                      <a:endParaRPr lang="ar-EG" sz="115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7327730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يكون</a:t>
                      </a:r>
                      <a:endParaRPr lang="ar-SA" sz="199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i="0" dirty="0">
                          <a:solidFill>
                            <a:srgbClr val="FFFF00"/>
                          </a:solidFill>
                          <a:latin typeface="Avva_Shenouda"/>
                        </a:rPr>
                        <a:t>am3n ece2wpi</a:t>
                      </a:r>
                      <a:endParaRPr lang="en-US" sz="4400" b="0" kern="1200" baseline="0" dirty="0">
                        <a:solidFill>
                          <a:srgbClr val="FFFF00"/>
                        </a:solidFill>
                        <a:latin typeface="Athanasius" pitchFamily="2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72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أمين يس إشوبى</a:t>
                      </a:r>
                      <a:endParaRPr lang="ar-EG" sz="16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412233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5400" kern="1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gradFill rotWithShape="1">
                            <a:gsLst>
                              <a:gs pos="0">
                                <a:srgbClr val="FFFF00"/>
                              </a:gs>
                              <a:gs pos="100000">
                                <a:srgbClr val="FF9933"/>
                              </a:gs>
                            </a:gsLst>
                            <a:path path="rect">
                              <a:fillToRect l="50000" t="50000" r="50000" b="50000"/>
                            </a:path>
                          </a:gradFill>
                          <a:effectLst/>
                          <a:latin typeface="Times New Roman"/>
                          <a:cs typeface="Times New Roman"/>
                        </a:rPr>
                        <a:t>أبانا</a:t>
                      </a:r>
                      <a:r>
                        <a:rPr lang="ar-EG" sz="5400" kern="10" baseline="0" dirty="0">
                          <a:ln w="9525">
                            <a:noFill/>
                            <a:round/>
                            <a:headEnd/>
                            <a:tailEnd/>
                          </a:ln>
                          <a:gradFill rotWithShape="1">
                            <a:gsLst>
                              <a:gs pos="0">
                                <a:srgbClr val="FFFF00"/>
                              </a:gs>
                              <a:gs pos="100000">
                                <a:srgbClr val="FF9933"/>
                              </a:gs>
                            </a:gsLst>
                            <a:path path="rect">
                              <a:fillToRect l="50000" t="50000" r="50000" b="50000"/>
                            </a:path>
                          </a:gradFill>
                          <a:effectLst/>
                          <a:latin typeface="Times New Roman"/>
                          <a:cs typeface="Times New Roman"/>
                        </a:rPr>
                        <a:t> الذى فى السموات.......</a:t>
                      </a:r>
                      <a:endParaRPr lang="ar-EG" sz="54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1191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4381600"/>
            <a:ext cx="9144000" cy="782371"/>
          </a:xfrm>
        </p:spPr>
        <p:txBody>
          <a:bodyPr>
            <a:normAutofit/>
          </a:bodyPr>
          <a:lstStyle/>
          <a:p>
            <a:r>
              <a:rPr lang="ar-EG" sz="4000" dirty="0"/>
              <a:t>لأن لك الملك والقوة والمجد إلى الأبد .  آمين </a:t>
            </a:r>
            <a:endParaRPr lang="en-US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0" y="6050727"/>
            <a:ext cx="9143999" cy="808893"/>
          </a:xfrm>
        </p:spPr>
        <p:txBody>
          <a:bodyPr/>
          <a:lstStyle/>
          <a:p>
            <a:r>
              <a:rPr lang="ar-EG" dirty="0"/>
              <a:t>جى ثوك تى تي ميت أورو نيم تي جوم :نيم بي أوأو شا إينيه أمين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181400"/>
            <a:ext cx="9144000" cy="682357"/>
          </a:xfrm>
        </p:spPr>
        <p:txBody>
          <a:bodyPr/>
          <a:lstStyle/>
          <a:p>
            <a:r>
              <a:rPr lang="pt-BR" sz="2800" dirty="0"/>
              <a:t>ge 0wk te 5metovro nem 5gom : nem piwov 2a `eneh Am3n</a:t>
            </a:r>
          </a:p>
        </p:txBody>
      </p:sp>
    </p:spTree>
    <p:extLst>
      <p:ext uri="{BB962C8B-B14F-4D97-AF65-F5344CB8AC3E}">
        <p14:creationId xmlns:p14="http://schemas.microsoft.com/office/powerpoint/2010/main" val="376489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بالمسيح يسوع ربنا </a:t>
            </a:r>
            <a:endParaRPr lang="en-US" sz="4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بي خريستوس إيسوس بينشويس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qen</a:t>
            </a:r>
            <a:r>
              <a:rPr lang="en-US" dirty="0"/>
              <a:t> P=xc I=3c </a:t>
            </a:r>
            <a:r>
              <a:rPr lang="en-US" dirty="0" err="1"/>
              <a:t>Penu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4892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79573"/>
            <a:ext cx="9144000" cy="782371"/>
          </a:xfrm>
        </p:spPr>
        <p:txBody>
          <a:bodyPr>
            <a:noAutofit/>
          </a:bodyPr>
          <a:lstStyle/>
          <a:p>
            <a:r>
              <a:rPr lang="ar-EG" sz="6000" dirty="0"/>
              <a:t>صل</a:t>
            </a:r>
            <a:endParaRPr lang="en-US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6000" dirty="0"/>
              <a:t>إشليل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/>
              <a:t>}</a:t>
            </a:r>
            <a:r>
              <a:rPr lang="en-US" sz="5400" dirty="0" err="1"/>
              <a:t>lhl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27773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وأمرّ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َ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تن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عليها من حولها كلها. فإذا هي كثيرة جدًا على وجه الحقل ويابسة جدًا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413286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للصلاة قفوا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261"/>
            <a:ext cx="9143999" cy="808893"/>
          </a:xfrm>
        </p:spPr>
        <p:txBody>
          <a:bodyPr/>
          <a:lstStyle/>
          <a:p>
            <a:r>
              <a:rPr lang="ar-EG" sz="4400" dirty="0"/>
              <a:t>إيبى إبروس إفكى إستاثيتى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Epi `</a:t>
            </a:r>
            <a:r>
              <a:rPr lang="en-US" sz="4800" dirty="0" err="1"/>
              <a:t>proceuxh</a:t>
            </a:r>
            <a:r>
              <a:rPr lang="en-US" sz="4800" dirty="0"/>
              <a:t>  `</a:t>
            </a:r>
            <a:r>
              <a:rPr lang="en-US" sz="4800" dirty="0" err="1"/>
              <a:t>ctaqhte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1823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السلام لجميعكم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5938324"/>
            <a:ext cx="9143999" cy="808893"/>
          </a:xfrm>
        </p:spPr>
        <p:txBody>
          <a:bodyPr/>
          <a:lstStyle/>
          <a:p>
            <a:r>
              <a:rPr lang="ar-EG" sz="5400" dirty="0"/>
              <a:t>إيرينى باسى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 err="1"/>
              <a:t>Irhnh</a:t>
            </a:r>
            <a:r>
              <a:rPr lang="en-US" sz="5400" dirty="0"/>
              <a:t>  </a:t>
            </a:r>
            <a:r>
              <a:rPr lang="en-US" sz="5400" dirty="0" err="1"/>
              <a:t>paci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56738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ولروحك أيضاً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657"/>
            <a:ext cx="9143999" cy="808893"/>
          </a:xfrm>
        </p:spPr>
        <p:txBody>
          <a:bodyPr/>
          <a:lstStyle/>
          <a:p>
            <a:r>
              <a:rPr lang="ar-EG" sz="4800" dirty="0"/>
              <a:t>كيطو إبنيفماتى سو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Ke</a:t>
            </a:r>
            <a:r>
              <a:rPr lang="en-US" sz="4800" dirty="0"/>
              <a:t> </a:t>
            </a:r>
            <a:r>
              <a:rPr lang="en-US" sz="4800" dirty="0" err="1"/>
              <a:t>tw</a:t>
            </a:r>
            <a:r>
              <a:rPr lang="en-US" sz="4800" dirty="0"/>
              <a:t> `</a:t>
            </a:r>
            <a:r>
              <a:rPr lang="en-US" sz="4800" dirty="0" err="1"/>
              <a:t>pneuma</a:t>
            </a:r>
            <a:r>
              <a:rPr lang="en-US" sz="4800" dirty="0"/>
              <a:t> </a:t>
            </a:r>
            <a:r>
              <a:rPr lang="en-US" sz="4800" dirty="0" err="1"/>
              <a:t>ti</a:t>
            </a:r>
            <a:r>
              <a:rPr lang="en-US" sz="4800" dirty="0"/>
              <a:t> </a:t>
            </a:r>
            <a:r>
              <a:rPr lang="en-US" sz="4800" dirty="0" err="1"/>
              <a:t>cou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34219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sz="4800" dirty="0">
                <a:solidFill>
                  <a:schemeClr val="lt1"/>
                </a:solidFill>
              </a:rPr>
              <a:t>ف</a:t>
            </a:r>
            <a:r>
              <a:rPr lang="ar-EG" sz="4800" dirty="0">
                <a:solidFill>
                  <a:schemeClr val="lt1"/>
                </a:solidFill>
              </a:rPr>
              <a:t>ل</a:t>
            </a:r>
            <a:r>
              <a:rPr lang="ar-SA" sz="4800" dirty="0">
                <a:solidFill>
                  <a:schemeClr val="lt1"/>
                </a:solidFill>
              </a:rPr>
              <a:t>نشكر صانع الخيرات الرحوم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مارين شيبهموت انتوطف امبى ريف اربيثنانيف أووه اننا ايت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578843"/>
            <a:ext cx="9144000" cy="682357"/>
          </a:xfrm>
        </p:spPr>
        <p:txBody>
          <a:bodyPr/>
          <a:lstStyle/>
          <a:p>
            <a:r>
              <a:rPr lang="en-US" dirty="0"/>
              <a:t>Maren ]ep`\mot   `</a:t>
            </a:r>
            <a:r>
              <a:rPr lang="en-US" dirty="0" err="1"/>
              <a:t>ntotf</a:t>
            </a:r>
            <a:r>
              <a:rPr lang="en-US" dirty="0"/>
              <a:t> `</a:t>
            </a:r>
            <a:r>
              <a:rPr lang="en-US" dirty="0" err="1"/>
              <a:t>mpireferpeqnanef</a:t>
            </a:r>
            <a:r>
              <a:rPr lang="en-US" dirty="0"/>
              <a:t> </a:t>
            </a:r>
            <a:r>
              <a:rPr lang="en-US" dirty="0" err="1"/>
              <a:t>ouo</a:t>
            </a:r>
            <a:r>
              <a:rPr lang="en-US" dirty="0"/>
              <a:t>\ `</a:t>
            </a:r>
            <a:r>
              <a:rPr lang="en-US" dirty="0" err="1"/>
              <a:t>nnaht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6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الله أبا ربنا وإلهنا ومخلصنا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افنوتى افيوت ام بينشويس أووه بينوتى بين سوتير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V; ~</a:t>
            </a:r>
            <a:r>
              <a:rPr lang="en-US" dirty="0" err="1"/>
              <a:t>Viwt</a:t>
            </a:r>
            <a:r>
              <a:rPr lang="en-US" dirty="0"/>
              <a:t>  `</a:t>
            </a:r>
            <a:r>
              <a:rPr lang="en-US" dirty="0" err="1"/>
              <a:t>mPen</a:t>
            </a:r>
            <a:r>
              <a:rPr lang="en-US" dirty="0"/>
              <a:t>_&gt;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Pennou</a:t>
            </a:r>
            <a:r>
              <a:rPr lang="en-US" dirty="0"/>
              <a:t>; </a:t>
            </a:r>
            <a:r>
              <a:rPr lang="en-US" dirty="0" err="1"/>
              <a:t>ouo</a:t>
            </a:r>
            <a:r>
              <a:rPr lang="en-US" dirty="0"/>
              <a:t>\ </a:t>
            </a:r>
            <a:r>
              <a:rPr lang="en-US" dirty="0" err="1"/>
              <a:t>Pencwthr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510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يسوع المسيح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12198"/>
            <a:ext cx="9143999" cy="808893"/>
          </a:xfrm>
        </p:spPr>
        <p:txBody>
          <a:bodyPr/>
          <a:lstStyle/>
          <a:p>
            <a:r>
              <a:rPr lang="ar-EG" sz="4800" dirty="0"/>
              <a:t>ايسوس بخرستوس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22089"/>
            <a:ext cx="9144000" cy="682357"/>
          </a:xfrm>
        </p:spPr>
        <p:txBody>
          <a:bodyPr/>
          <a:lstStyle/>
          <a:p>
            <a:r>
              <a:rPr lang="en-US" sz="4800" dirty="0" err="1"/>
              <a:t>Ih</a:t>
            </a:r>
            <a:r>
              <a:rPr lang="en-US" sz="4800" dirty="0"/>
              <a:t>/c/ </a:t>
            </a:r>
            <a:r>
              <a:rPr lang="en-US" sz="4800" dirty="0" err="1"/>
              <a:t>Px</a:t>
            </a:r>
            <a:r>
              <a:rPr lang="en-US" sz="4800" dirty="0"/>
              <a:t>/c</a:t>
            </a:r>
          </a:p>
        </p:txBody>
      </p:sp>
    </p:spTree>
    <p:extLst>
      <p:ext uri="{BB962C8B-B14F-4D97-AF65-F5344CB8AC3E}">
        <p14:creationId xmlns:p14="http://schemas.microsoft.com/office/powerpoint/2010/main" val="2158439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43775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لأنه سترنا وأعننا وحفظنا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جى اف اريسكي بازين ايجون اف ايرفوثين ايرون اف اريه ايرون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604968"/>
            <a:ext cx="9144000" cy="682357"/>
          </a:xfrm>
        </p:spPr>
        <p:txBody>
          <a:bodyPr/>
          <a:lstStyle/>
          <a:p>
            <a:r>
              <a:rPr lang="en-US" sz="4000" dirty="0"/>
              <a:t>Je </a:t>
            </a:r>
            <a:r>
              <a:rPr lang="en-US" sz="4000" dirty="0" err="1"/>
              <a:t>afer`ckepazin</a:t>
            </a:r>
            <a:r>
              <a:rPr lang="en-US" sz="4000" dirty="0"/>
              <a:t>  `</a:t>
            </a:r>
            <a:r>
              <a:rPr lang="en-US" sz="4000" dirty="0" err="1"/>
              <a:t>ejwn</a:t>
            </a:r>
            <a:r>
              <a:rPr lang="en-US" sz="4000" dirty="0"/>
              <a:t>&gt; </a:t>
            </a:r>
            <a:r>
              <a:rPr lang="en-US" sz="4000" dirty="0" err="1"/>
              <a:t>aferbo`hqin</a:t>
            </a:r>
            <a:r>
              <a:rPr lang="en-US" sz="4000" dirty="0"/>
              <a:t>  </a:t>
            </a:r>
            <a:r>
              <a:rPr lang="en-US" sz="4000" dirty="0" err="1"/>
              <a:t>eron</a:t>
            </a:r>
            <a:r>
              <a:rPr lang="en-US" sz="4000" dirty="0"/>
              <a:t>&gt; `are\ `</a:t>
            </a:r>
            <a:r>
              <a:rPr lang="en-US" sz="4000" dirty="0" err="1"/>
              <a:t>eron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9518007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وقبلنا إليه وأشفق علينا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73421"/>
            <a:ext cx="9143999" cy="808893"/>
          </a:xfrm>
        </p:spPr>
        <p:txBody>
          <a:bodyPr/>
          <a:lstStyle/>
          <a:p>
            <a:r>
              <a:rPr lang="ar-EG" sz="4400" dirty="0"/>
              <a:t>اف شوبتين ايروف اف تى اسو ايرون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af</a:t>
            </a:r>
            <a:r>
              <a:rPr lang="en-US" sz="4800" dirty="0"/>
              <a:t>]</a:t>
            </a:r>
            <a:r>
              <a:rPr lang="en-US" sz="4800" dirty="0" err="1"/>
              <a:t>opten</a:t>
            </a:r>
            <a:r>
              <a:rPr lang="en-US" sz="4800" dirty="0"/>
              <a:t>  `</a:t>
            </a:r>
            <a:r>
              <a:rPr lang="en-US" sz="4800" dirty="0" err="1"/>
              <a:t>erof</a:t>
            </a:r>
            <a:r>
              <a:rPr lang="en-US" sz="4800" dirty="0"/>
              <a:t>&gt;f;`</a:t>
            </a:r>
            <a:r>
              <a:rPr lang="en-US" sz="4800" dirty="0" err="1"/>
              <a:t>aco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952774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23587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وعضدنا وأتي بنا إلى هذه الساعة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6014010"/>
            <a:ext cx="9143999" cy="808893"/>
          </a:xfrm>
        </p:spPr>
        <p:txBody>
          <a:bodyPr/>
          <a:lstStyle/>
          <a:p>
            <a:r>
              <a:rPr lang="ar-EG" sz="4000" dirty="0"/>
              <a:t>افتى توتين اف اينتين شا ااهرى طاى ونوثاى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736099"/>
            <a:ext cx="9144000" cy="682357"/>
          </a:xfrm>
        </p:spPr>
        <p:txBody>
          <a:bodyPr/>
          <a:lstStyle/>
          <a:p>
            <a:r>
              <a:rPr lang="pt-BR" sz="4400" dirty="0"/>
              <a:t>af;toten afenten ]a `e`\rhi `etaiounou qai</a:t>
            </a:r>
          </a:p>
        </p:txBody>
      </p:sp>
    </p:spTree>
    <p:extLst>
      <p:ext uri="{BB962C8B-B14F-4D97-AF65-F5344CB8AC3E}">
        <p14:creationId xmlns:p14="http://schemas.microsoft.com/office/powerpoint/2010/main" val="39546564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SA" sz="4800" dirty="0">
                <a:solidFill>
                  <a:schemeClr val="lt1"/>
                </a:solidFill>
              </a:rPr>
              <a:t>هو أيضاً فلنسأله أن يحفظنا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25657"/>
            <a:ext cx="9143999" cy="808893"/>
          </a:xfrm>
        </p:spPr>
        <p:txBody>
          <a:bodyPr/>
          <a:lstStyle/>
          <a:p>
            <a:r>
              <a:rPr lang="ar-EG" sz="3600" dirty="0"/>
              <a:t>إنثوف أون مارين تيهوإيروف هوبوس إنتيف آريه إيرون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Nqof</a:t>
            </a:r>
            <a:r>
              <a:rPr lang="en-US" sz="4000" dirty="0"/>
              <a:t> on </a:t>
            </a:r>
            <a:r>
              <a:rPr lang="en-US" sz="4000" dirty="0" err="1"/>
              <a:t>maren</a:t>
            </a:r>
            <a:r>
              <a:rPr lang="en-US" sz="4000" dirty="0"/>
              <a:t>;\o `</a:t>
            </a:r>
            <a:r>
              <a:rPr lang="en-US" sz="4000" dirty="0" err="1"/>
              <a:t>erof</a:t>
            </a:r>
            <a:r>
              <a:rPr lang="en-US" sz="4000" dirty="0"/>
              <a:t> \</a:t>
            </a:r>
            <a:r>
              <a:rPr lang="en-US" sz="4000" dirty="0" err="1"/>
              <a:t>opwc</a:t>
            </a:r>
            <a:r>
              <a:rPr lang="en-US" sz="4000" dirty="0"/>
              <a:t> `</a:t>
            </a:r>
            <a:r>
              <a:rPr lang="en-US" sz="4000" dirty="0" err="1"/>
              <a:t>ntef`are</a:t>
            </a:r>
            <a:r>
              <a:rPr lang="en-US" sz="4000" dirty="0"/>
              <a:t>\ `</a:t>
            </a:r>
            <a:r>
              <a:rPr lang="en-US" sz="4000" dirty="0" err="1"/>
              <a:t>eron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4465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فقال لي الرب يا ابن الإنسان أت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ُ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رى تحيا هذه العظام.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9318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في هذا اليوم المقدس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خين باي إيهوؤو إثؤواب فاى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 '</a:t>
            </a:r>
            <a:r>
              <a:rPr lang="en-US" sz="4800" dirty="0" err="1"/>
              <a:t>en</a:t>
            </a:r>
            <a:r>
              <a:rPr lang="en-US" sz="4800" dirty="0"/>
              <a:t> </a:t>
            </a:r>
            <a:r>
              <a:rPr lang="en-US" sz="4800" dirty="0" err="1"/>
              <a:t>pai`e</a:t>
            </a:r>
            <a:r>
              <a:rPr lang="en-US" sz="4800" dirty="0"/>
              <a:t>\</a:t>
            </a:r>
            <a:r>
              <a:rPr lang="en-US" sz="4800" dirty="0" err="1"/>
              <a:t>oou</a:t>
            </a:r>
            <a:r>
              <a:rPr lang="en-US" sz="4800" dirty="0"/>
              <a:t> e/q/u/ </a:t>
            </a:r>
            <a:r>
              <a:rPr lang="en-US" sz="4800" dirty="0" err="1"/>
              <a:t>vai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05713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04586"/>
            <a:ext cx="9144000" cy="782371"/>
          </a:xfrm>
        </p:spPr>
        <p:txBody>
          <a:bodyPr>
            <a:normAutofit/>
          </a:bodyPr>
          <a:lstStyle/>
          <a:p>
            <a:r>
              <a:rPr lang="ar-EG" sz="4400" dirty="0"/>
              <a:t>وكل أيام حياتنا بكل سلام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73421"/>
            <a:ext cx="9143999" cy="808893"/>
          </a:xfrm>
        </p:spPr>
        <p:txBody>
          <a:bodyPr/>
          <a:lstStyle/>
          <a:p>
            <a:r>
              <a:rPr lang="ar-EG" sz="4000" dirty="0"/>
              <a:t>نيم ني إيهوؤوتيرو أنتي بين أونخ خين هيريني نيفين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239010"/>
            <a:ext cx="9144000" cy="682357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ni`e</a:t>
            </a:r>
            <a:r>
              <a:rPr lang="en-US" dirty="0"/>
              <a:t>\</a:t>
            </a:r>
            <a:r>
              <a:rPr lang="en-US" dirty="0" err="1"/>
              <a:t>oou</a:t>
            </a:r>
            <a:r>
              <a:rPr lang="en-US" dirty="0"/>
              <a:t> </a:t>
            </a:r>
            <a:r>
              <a:rPr lang="en-US" dirty="0" err="1"/>
              <a:t>throu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penwn</a:t>
            </a:r>
            <a:r>
              <a:rPr lang="en-US" dirty="0"/>
              <a:t>'&gt; '</a:t>
            </a:r>
            <a:r>
              <a:rPr lang="en-US" dirty="0" err="1"/>
              <a:t>en</a:t>
            </a:r>
            <a:r>
              <a:rPr lang="en-US" dirty="0"/>
              <a:t> \</a:t>
            </a:r>
            <a:r>
              <a:rPr lang="en-US" dirty="0" err="1"/>
              <a:t>irhnh</a:t>
            </a:r>
            <a:r>
              <a:rPr lang="en-US" dirty="0"/>
              <a:t> </a:t>
            </a:r>
            <a:r>
              <a:rPr lang="en-US" dirty="0" err="1"/>
              <a:t>niben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27308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ضابط الكل الرب إلهنا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7429"/>
            <a:ext cx="9143999" cy="808893"/>
          </a:xfrm>
        </p:spPr>
        <p:txBody>
          <a:bodyPr/>
          <a:lstStyle/>
          <a:p>
            <a:r>
              <a:rPr lang="ar-EG" sz="4400" dirty="0"/>
              <a:t>إنجي بي بانطوكراطور إبشويس بيننوتي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/>
              <a:t> `</a:t>
            </a:r>
            <a:r>
              <a:rPr lang="en-US" sz="4800" dirty="0" err="1"/>
              <a:t>nje</a:t>
            </a:r>
            <a:r>
              <a:rPr lang="en-US" sz="4800" dirty="0"/>
              <a:t> </a:t>
            </a:r>
            <a:r>
              <a:rPr lang="en-US" sz="4800" dirty="0" err="1"/>
              <a:t>pipantokratwr</a:t>
            </a:r>
            <a:r>
              <a:rPr lang="en-US" sz="4800" dirty="0"/>
              <a:t> ~P_ </a:t>
            </a:r>
            <a:r>
              <a:rPr lang="en-US" sz="4800" dirty="0" err="1"/>
              <a:t>Pennou</a:t>
            </a:r>
            <a:r>
              <a:rPr lang="en-US" sz="4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4735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6000" dirty="0">
                <a:solidFill>
                  <a:schemeClr val="lt1"/>
                </a:solidFill>
              </a:rPr>
              <a:t>صلوا</a:t>
            </a:r>
            <a:endParaRPr lang="en-US" sz="6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9935"/>
            <a:ext cx="9143999" cy="808893"/>
          </a:xfrm>
        </p:spPr>
        <p:txBody>
          <a:bodyPr/>
          <a:lstStyle/>
          <a:p>
            <a:r>
              <a:rPr lang="ar-EG" sz="4400" dirty="0"/>
              <a:t>إبروس إفيكساس تيه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Proceu</a:t>
            </a:r>
            <a:r>
              <a:rPr lang="en-US" sz="4800" dirty="0"/>
              <a:t>[</a:t>
            </a:r>
            <a:r>
              <a:rPr lang="en-US" sz="4800" dirty="0" err="1"/>
              <a:t>acqe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7185228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" y="5947429"/>
            <a:ext cx="9143999" cy="808893"/>
          </a:xfrm>
        </p:spPr>
        <p:txBody>
          <a:bodyPr/>
          <a:lstStyle/>
          <a:p>
            <a:r>
              <a:rPr lang="ar-EG" sz="48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Kuri`e</a:t>
            </a:r>
            <a:r>
              <a:rPr lang="en-US" sz="4800" dirty="0"/>
              <a:t>  `</a:t>
            </a:r>
            <a:r>
              <a:rPr lang="en-US" sz="4800" dirty="0" err="1"/>
              <a:t>ele`hcon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6354999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أيها السيد الرب الإله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افنيب ابشويس افنوتى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92428"/>
            <a:ext cx="9144000" cy="682357"/>
          </a:xfrm>
        </p:spPr>
        <p:txBody>
          <a:bodyPr/>
          <a:lstStyle/>
          <a:p>
            <a:r>
              <a:rPr lang="en-US" sz="4800" dirty="0" err="1"/>
              <a:t>Vnhb</a:t>
            </a:r>
            <a:r>
              <a:rPr lang="en-US" sz="4800" dirty="0"/>
              <a:t>  ~P_ V; </a:t>
            </a:r>
          </a:p>
        </p:txBody>
      </p:sp>
    </p:spTree>
    <p:extLst>
      <p:ext uri="{BB962C8B-B14F-4D97-AF65-F5344CB8AC3E}">
        <p14:creationId xmlns:p14="http://schemas.microsoft.com/office/powerpoint/2010/main" val="31164368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ضابط الكل أبا ربنا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بى باندوكراطور افيوت ام بينشويس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17586"/>
            <a:ext cx="9144000" cy="682357"/>
          </a:xfrm>
        </p:spPr>
        <p:txBody>
          <a:bodyPr/>
          <a:lstStyle/>
          <a:p>
            <a:r>
              <a:rPr lang="en-US" sz="4400" dirty="0" err="1"/>
              <a:t>pipantokratwr</a:t>
            </a:r>
            <a:r>
              <a:rPr lang="en-US" sz="4400" dirty="0"/>
              <a:t> ~</a:t>
            </a:r>
            <a:r>
              <a:rPr lang="en-US" sz="4400" dirty="0" err="1"/>
              <a:t>Viwt</a:t>
            </a:r>
            <a:r>
              <a:rPr lang="en-US" sz="4400" dirty="0"/>
              <a:t> `</a:t>
            </a:r>
            <a:r>
              <a:rPr lang="en-US" sz="4400" dirty="0" err="1"/>
              <a:t>mPen</a:t>
            </a:r>
            <a:r>
              <a:rPr lang="en-US" sz="4400" dirty="0"/>
              <a:t>_ </a:t>
            </a:r>
          </a:p>
        </p:txBody>
      </p:sp>
    </p:spTree>
    <p:extLst>
      <p:ext uri="{BB962C8B-B14F-4D97-AF65-F5344CB8AC3E}">
        <p14:creationId xmlns:p14="http://schemas.microsoft.com/office/powerpoint/2010/main" val="2723376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وإلهنا ومخلصنا يسوع المسيح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أووه بين نوتى أووه بين سوتير ايسوس بخرستوس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42168"/>
            <a:ext cx="9144000" cy="682357"/>
          </a:xfrm>
        </p:spPr>
        <p:txBody>
          <a:bodyPr/>
          <a:lstStyle/>
          <a:p>
            <a:r>
              <a:rPr lang="en-US" sz="4400" dirty="0" err="1"/>
              <a:t>ouo</a:t>
            </a:r>
            <a:r>
              <a:rPr lang="en-US" sz="4400" dirty="0"/>
              <a:t>\ </a:t>
            </a:r>
            <a:r>
              <a:rPr lang="en-US" sz="4400" dirty="0" err="1"/>
              <a:t>Pennou</a:t>
            </a:r>
            <a:r>
              <a:rPr lang="en-US" sz="4400" dirty="0"/>
              <a:t>; </a:t>
            </a:r>
            <a:r>
              <a:rPr lang="en-US" sz="4400" dirty="0" err="1"/>
              <a:t>ouo</a:t>
            </a:r>
            <a:r>
              <a:rPr lang="en-US" sz="4400" dirty="0"/>
              <a:t>\ </a:t>
            </a:r>
            <a:r>
              <a:rPr lang="en-US" sz="4400" dirty="0" err="1"/>
              <a:t>Pencwthr</a:t>
            </a:r>
            <a:r>
              <a:rPr lang="en-US" sz="4400" dirty="0"/>
              <a:t> </a:t>
            </a:r>
            <a:r>
              <a:rPr lang="en-US" sz="4400" dirty="0" err="1"/>
              <a:t>Ih</a:t>
            </a:r>
            <a:r>
              <a:rPr lang="en-US" sz="4400" dirty="0"/>
              <a:t>/c/ </a:t>
            </a:r>
            <a:r>
              <a:rPr lang="en-US" sz="4400" dirty="0" err="1"/>
              <a:t>Px</a:t>
            </a:r>
            <a:r>
              <a:rPr lang="en-US" sz="4400" dirty="0"/>
              <a:t>/c/</a:t>
            </a:r>
          </a:p>
        </p:txBody>
      </p:sp>
    </p:spTree>
    <p:extLst>
      <p:ext uri="{BB962C8B-B14F-4D97-AF65-F5344CB8AC3E}">
        <p14:creationId xmlns:p14="http://schemas.microsoft.com/office/powerpoint/2010/main" val="21355515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نشكرك على كل حال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تين شيبئهموت إن توتك كاطا هوب نيفين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15836"/>
            <a:ext cx="9144000" cy="682357"/>
          </a:xfrm>
        </p:spPr>
        <p:txBody>
          <a:bodyPr/>
          <a:lstStyle/>
          <a:p>
            <a:r>
              <a:rPr lang="en-US" sz="4400" dirty="0"/>
              <a:t>Ten]ep `\mot `</a:t>
            </a:r>
            <a:r>
              <a:rPr lang="en-US" sz="4400" dirty="0" err="1"/>
              <a:t>ntotk</a:t>
            </a:r>
            <a:r>
              <a:rPr lang="en-US" sz="4400" dirty="0"/>
              <a:t>&gt; kata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240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ومن أجل كل حال وفي كل حال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إثفي هوب نيفين نيم خين هوب نيفين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77914"/>
            <a:ext cx="9144000" cy="682357"/>
          </a:xfrm>
        </p:spPr>
        <p:txBody>
          <a:bodyPr/>
          <a:lstStyle/>
          <a:p>
            <a:r>
              <a:rPr lang="en-US" sz="4400" dirty="0" err="1"/>
              <a:t>nem</a:t>
            </a:r>
            <a:r>
              <a:rPr lang="en-US" sz="4400" dirty="0"/>
              <a:t> </a:t>
            </a:r>
            <a:r>
              <a:rPr lang="en-US" sz="4400" dirty="0" err="1"/>
              <a:t>eqbe</a:t>
            </a:r>
            <a:r>
              <a:rPr lang="en-US" sz="4400" dirty="0"/>
              <a:t>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r>
              <a:rPr lang="en-US" sz="4400" dirty="0"/>
              <a:t> </a:t>
            </a:r>
            <a:r>
              <a:rPr lang="en-US" sz="4400" dirty="0" err="1"/>
              <a:t>nem</a:t>
            </a:r>
            <a:r>
              <a:rPr lang="en-US" sz="4400" dirty="0"/>
              <a:t> '</a:t>
            </a:r>
            <a:r>
              <a:rPr lang="en-US" sz="4400" dirty="0" err="1"/>
              <a:t>en</a:t>
            </a:r>
            <a:r>
              <a:rPr lang="en-US" sz="4400" dirty="0"/>
              <a:t> \</a:t>
            </a:r>
            <a:r>
              <a:rPr lang="en-US" sz="4400" dirty="0" err="1"/>
              <a:t>wb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993037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فقلت أيها السيد الرب إله الجنود أنت تعلم.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907582"/>
      </p:ext>
    </p:extLst>
  </p:cSld>
  <p:clrMapOvr>
    <a:masterClrMapping/>
  </p:clrMapOvr>
  <p:transition spd="slow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/>
              <a:t>لأنك سترتنا واعنتنا وحفظتنا </a:t>
            </a:r>
            <a:endParaRPr lang="ar-E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578843"/>
            <a:ext cx="9144000" cy="682357"/>
          </a:xfrm>
        </p:spPr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aker`ckepazin</a:t>
            </a:r>
            <a:r>
              <a:rPr lang="en-US" dirty="0"/>
              <a:t>  `</a:t>
            </a:r>
            <a:r>
              <a:rPr lang="en-US" dirty="0" err="1"/>
              <a:t>ejwn</a:t>
            </a:r>
            <a:r>
              <a:rPr lang="en-US" dirty="0"/>
              <a:t> &gt;</a:t>
            </a:r>
            <a:r>
              <a:rPr lang="en-US" dirty="0" err="1"/>
              <a:t>akerbo`hqin</a:t>
            </a:r>
            <a:r>
              <a:rPr lang="en-US" dirty="0"/>
              <a:t> `</a:t>
            </a:r>
            <a:r>
              <a:rPr lang="en-US" dirty="0" err="1"/>
              <a:t>eron</a:t>
            </a:r>
            <a:r>
              <a:rPr lang="en-US" dirty="0"/>
              <a:t>&gt;</a:t>
            </a:r>
            <a:r>
              <a:rPr lang="en-US" dirty="0" err="1"/>
              <a:t>ak`are</a:t>
            </a:r>
            <a:r>
              <a:rPr lang="en-US" dirty="0"/>
              <a:t>\ `</a:t>
            </a:r>
            <a:r>
              <a:rPr lang="en-US" dirty="0" err="1"/>
              <a:t>eron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جي آك إير إسكيبازين إجون آك إيرفويثين إيرون أك أريه إيرون </a:t>
            </a:r>
          </a:p>
        </p:txBody>
      </p:sp>
    </p:spTree>
    <p:extLst>
      <p:ext uri="{BB962C8B-B14F-4D97-AF65-F5344CB8AC3E}">
        <p14:creationId xmlns:p14="http://schemas.microsoft.com/office/powerpoint/2010/main" val="4279861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وقبلتنا إليك أشفقت علينا و عضدتنا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أك شوبتين إيروك أك تى آسو إيرون أكتى توتين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ak</a:t>
            </a:r>
            <a:r>
              <a:rPr lang="en-US" sz="4400" dirty="0"/>
              <a:t>]</a:t>
            </a:r>
            <a:r>
              <a:rPr lang="en-US" sz="4400" dirty="0" err="1"/>
              <a:t>opten</a:t>
            </a:r>
            <a:r>
              <a:rPr lang="en-US" sz="4400" dirty="0"/>
              <a:t> `</a:t>
            </a:r>
            <a:r>
              <a:rPr lang="en-US" sz="4400" dirty="0" err="1"/>
              <a:t>erok</a:t>
            </a:r>
            <a:r>
              <a:rPr lang="en-US" sz="4400" dirty="0"/>
              <a:t>&gt;</a:t>
            </a:r>
            <a:r>
              <a:rPr lang="en-US" sz="4400" dirty="0" err="1"/>
              <a:t>ak</a:t>
            </a:r>
            <a:r>
              <a:rPr lang="en-US" sz="4400" dirty="0"/>
              <a:t>;`</a:t>
            </a:r>
            <a:r>
              <a:rPr lang="en-US" sz="4400" dirty="0" err="1"/>
              <a:t>aco</a:t>
            </a:r>
            <a:r>
              <a:rPr lang="en-US" sz="4400" dirty="0"/>
              <a:t> `</a:t>
            </a:r>
            <a:r>
              <a:rPr lang="en-US" sz="4400" dirty="0" err="1"/>
              <a:t>eron</a:t>
            </a:r>
            <a:r>
              <a:rPr lang="en-US" sz="4400" dirty="0"/>
              <a:t>&gt;</a:t>
            </a:r>
            <a:r>
              <a:rPr lang="en-US" sz="4400" dirty="0" err="1"/>
              <a:t>ak;toten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29350827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وأتيت بنا إلى هذه الساعة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أك إين تين شا إى إهرى إيطاى أو نو ثاى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101600" y="5317586"/>
            <a:ext cx="9144000" cy="682357"/>
          </a:xfrm>
        </p:spPr>
        <p:txBody>
          <a:bodyPr/>
          <a:lstStyle/>
          <a:p>
            <a:r>
              <a:rPr lang="pt-BR" sz="4800" dirty="0"/>
              <a:t>akenten ]a `e`\rhi`etaiounou qai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7681739" y="4116719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طوبه هينا الكبيرة</a:t>
            </a:r>
            <a:endParaRPr lang="en-US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1523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إطلبوا لكي يرحمنا الله ويتراءف علينا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طف هينا إنتى إفنوتي ناى نان إنتيف شينهيت خارون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Twb</a:t>
            </a:r>
            <a:r>
              <a:rPr lang="en-US" dirty="0"/>
              <a:t>\ \</a:t>
            </a:r>
            <a:r>
              <a:rPr lang="en-US" dirty="0" err="1"/>
              <a:t>ina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V; </a:t>
            </a:r>
            <a:r>
              <a:rPr lang="en-US" dirty="0" err="1"/>
              <a:t>nai</a:t>
            </a:r>
            <a:r>
              <a:rPr lang="en-US" dirty="0"/>
              <a:t> nan&gt; `</a:t>
            </a:r>
            <a:r>
              <a:rPr lang="en-US" dirty="0" err="1"/>
              <a:t>ntef</a:t>
            </a:r>
            <a:r>
              <a:rPr lang="en-US" dirty="0"/>
              <a:t>]</a:t>
            </a:r>
            <a:r>
              <a:rPr lang="en-US" dirty="0" err="1"/>
              <a:t>en</a:t>
            </a:r>
            <a:r>
              <a:rPr lang="en-US" dirty="0"/>
              <a:t>\</a:t>
            </a:r>
            <a:r>
              <a:rPr lang="en-US" dirty="0" err="1"/>
              <a:t>ht</a:t>
            </a:r>
            <a:r>
              <a:rPr lang="en-US" dirty="0"/>
              <a:t> '</a:t>
            </a:r>
            <a:r>
              <a:rPr lang="en-US" dirty="0" err="1"/>
              <a:t>aron</a:t>
            </a:r>
            <a:endParaRPr lang="en-US" dirty="0"/>
          </a:p>
        </p:txBody>
      </p:sp>
      <p:sp>
        <p:nvSpPr>
          <p:cNvPr id="8" name="Rectangle 7">
            <a:hlinkClick r:id="rId2" action="ppaction://hlinksldjump"/>
          </p:cNvPr>
          <p:cNvSpPr/>
          <p:nvPr/>
        </p:nvSpPr>
        <p:spPr>
          <a:xfrm>
            <a:off x="7681739" y="4116719"/>
            <a:ext cx="1462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EG" b="1" dirty="0">
                <a:solidFill>
                  <a:srgbClr val="FFC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طوبه هينا الكبيرة</a:t>
            </a:r>
            <a:endParaRPr lang="en-US" sz="9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9707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ويسمعنا ويعيننا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إنتيف سوتيم إيرون إنتيف إيرفويثين إيرون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411389"/>
            <a:ext cx="9144000" cy="682357"/>
          </a:xfrm>
        </p:spPr>
        <p:txBody>
          <a:bodyPr/>
          <a:lstStyle/>
          <a:p>
            <a:r>
              <a:rPr lang="en-US" sz="4800" dirty="0"/>
              <a:t> `</a:t>
            </a:r>
            <a:r>
              <a:rPr lang="en-US" sz="4800" dirty="0" err="1"/>
              <a:t>ntefcwtem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r>
              <a:rPr lang="en-US" sz="4800" dirty="0"/>
              <a:t>&gt;  `</a:t>
            </a:r>
            <a:r>
              <a:rPr lang="en-US" sz="4800" dirty="0" err="1"/>
              <a:t>nteferbo`hqin</a:t>
            </a:r>
            <a:r>
              <a:rPr lang="en-US" sz="4800" dirty="0"/>
              <a:t>  `</a:t>
            </a:r>
            <a:r>
              <a:rPr lang="en-US" sz="4800" dirty="0" err="1"/>
              <a:t>eron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875895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ويقبل سؤالات وطلبات قديسيه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إنتيف تشى إن نى تيهو نيم نى طفه إنتى نى إثؤواب إنتاف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000" dirty="0"/>
              <a:t>`</a:t>
            </a:r>
            <a:r>
              <a:rPr lang="en-US" sz="4000" dirty="0" err="1"/>
              <a:t>ntefsi</a:t>
            </a:r>
            <a:r>
              <a:rPr lang="en-US" sz="4000" dirty="0"/>
              <a:t> `</a:t>
            </a:r>
            <a:r>
              <a:rPr lang="en-US" sz="4000" dirty="0" err="1"/>
              <a:t>nni</a:t>
            </a:r>
            <a:r>
              <a:rPr lang="en-US" sz="4000" dirty="0"/>
              <a:t>;\o </a:t>
            </a:r>
            <a:r>
              <a:rPr lang="en-US" sz="4000" dirty="0" err="1"/>
              <a:t>nem</a:t>
            </a:r>
            <a:r>
              <a:rPr lang="en-US" sz="4000" dirty="0"/>
              <a:t> </a:t>
            </a:r>
            <a:r>
              <a:rPr lang="en-US" sz="4000" dirty="0" err="1"/>
              <a:t>nitwb</a:t>
            </a:r>
            <a:r>
              <a:rPr lang="en-US" sz="4000" dirty="0"/>
              <a:t>\ `</a:t>
            </a:r>
            <a:r>
              <a:rPr lang="en-US" sz="4000" dirty="0" err="1"/>
              <a:t>nte</a:t>
            </a:r>
            <a:r>
              <a:rPr lang="en-US" sz="4000" dirty="0"/>
              <a:t> </a:t>
            </a:r>
            <a:r>
              <a:rPr lang="en-US" sz="4000" dirty="0" err="1"/>
              <a:t>nhe</a:t>
            </a:r>
            <a:r>
              <a:rPr lang="en-US" sz="4000" dirty="0"/>
              <a:t>/q/u/ `</a:t>
            </a:r>
            <a:r>
              <a:rPr lang="en-US" sz="4000" dirty="0" err="1"/>
              <a:t>nteaf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652844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منهم بالصلاح عنا في كل حين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إنطوطو إى إهرى إيجون إبي آغاثون إنسيو نيفين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400" dirty="0" err="1"/>
              <a:t>ntotou</a:t>
            </a:r>
            <a:r>
              <a:rPr lang="en-US" sz="4400" dirty="0"/>
              <a:t> `e`\</a:t>
            </a:r>
            <a:r>
              <a:rPr lang="en-US" sz="4400" dirty="0" err="1"/>
              <a:t>rhi</a:t>
            </a:r>
            <a:r>
              <a:rPr lang="en-US" sz="4400" dirty="0"/>
              <a:t> `</a:t>
            </a:r>
            <a:r>
              <a:rPr lang="en-US" sz="4400" dirty="0" err="1"/>
              <a:t>ejwn</a:t>
            </a:r>
            <a:r>
              <a:rPr lang="en-US" sz="4400" dirty="0"/>
              <a:t> `</a:t>
            </a:r>
            <a:r>
              <a:rPr lang="en-US" sz="4400" dirty="0" err="1"/>
              <a:t>epi`agaqon</a:t>
            </a:r>
            <a:r>
              <a:rPr lang="en-US" sz="4400" dirty="0"/>
              <a:t> `</a:t>
            </a:r>
            <a:r>
              <a:rPr lang="en-US" sz="4400" dirty="0" err="1"/>
              <a:t>nchou</a:t>
            </a:r>
            <a:r>
              <a:rPr lang="en-US" sz="4400" dirty="0"/>
              <a:t> </a:t>
            </a:r>
            <a:r>
              <a:rPr lang="en-US" sz="4400" dirty="0" err="1"/>
              <a:t>niben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69993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00305"/>
            <a:ext cx="9144000" cy="782371"/>
          </a:xfrm>
        </p:spPr>
        <p:txBody>
          <a:bodyPr>
            <a:noAutofit/>
          </a:bodyPr>
          <a:lstStyle/>
          <a:p>
            <a:r>
              <a:rPr lang="ar-EG" sz="5400" dirty="0"/>
              <a:t>ويغفر لنا خطايانا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5400" dirty="0"/>
              <a:t>إنتيف كانين نوفي نان إيفول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5400" dirty="0"/>
              <a:t>`</a:t>
            </a:r>
            <a:r>
              <a:rPr lang="en-US" sz="5400" dirty="0" err="1"/>
              <a:t>ntefxanennobi</a:t>
            </a:r>
            <a:r>
              <a:rPr lang="en-US" sz="5400" dirty="0"/>
              <a:t> nan  `</a:t>
            </a:r>
            <a:r>
              <a:rPr lang="en-US" sz="5400" dirty="0" err="1"/>
              <a:t>ebol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515856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4034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اطلبوا لكي يرحمنا  الله، ويتراءف علينا ويستجيب لنا ويعيننا ويبدد عنا كل التجارب ويديم إيماننا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طوبه هينا إنتيه إفنوتي ناي نان إنتيف شينهيت خارون إنتيف سوتيم إيرون إنتيف إيرﭬويثين إيرون إنتيف ﭽير بيرازموس نيفين إيفول هارون إنتيف كانين ناهتي إفمين إيفول </a:t>
            </a:r>
          </a:p>
        </p:txBody>
      </p:sp>
    </p:spTree>
    <p:extLst>
      <p:ext uri="{BB962C8B-B14F-4D97-AF65-F5344CB8AC3E}">
        <p14:creationId xmlns:p14="http://schemas.microsoft.com/office/powerpoint/2010/main" val="15026310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5355"/>
            <a:ext cx="9144000" cy="782371"/>
          </a:xfrm>
        </p:spPr>
        <p:txBody>
          <a:bodyPr>
            <a:noAutofit/>
          </a:bodyPr>
          <a:lstStyle/>
          <a:p>
            <a:r>
              <a:rPr lang="ar-EG" sz="3600" dirty="0"/>
              <a:t>بسؤالات وصلوات أبينا المكرم المثلث الغبطة </a:t>
            </a:r>
            <a:br>
              <a:rPr lang="ar-EG" sz="3600" dirty="0"/>
            </a:br>
            <a:r>
              <a:rPr lang="ar-EG" sz="3600" dirty="0"/>
              <a:t>أبينا أبي الأباء راعي  الرعاة  رئيس رؤساء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خين ني تيهو نيم ني بروس إﭬشي إنتيه بينيوت إتطايوت تو إتريس ماكاريو باتروس إيمون باتروس باتيرون  بي مينوس بي مينون  آرشي إيريؤس آرشي إيريؤن إيمون 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831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فقال لي تنبأ على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هذه العظام وقل لهذه العظام اليابسة 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إ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سمع</a:t>
            </a:r>
            <a:r>
              <a:rPr kumimoji="0" lang="ar-EG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ي</a:t>
            </a:r>
            <a:r>
              <a:rPr kumimoji="0" lang="ar-SA" sz="4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كلمة الرب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19514"/>
      </p:ext>
    </p:extLst>
  </p:cSld>
  <p:clrMapOvr>
    <a:masterClrMapping/>
  </p:clrMapOvr>
  <p:transition spd="slow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70325"/>
            <a:ext cx="9144000" cy="782371"/>
          </a:xfrm>
        </p:spPr>
        <p:txBody>
          <a:bodyPr>
            <a:noAutofit/>
          </a:bodyPr>
          <a:lstStyle/>
          <a:p>
            <a:r>
              <a:rPr lang="ar-EG" sz="3200" dirty="0"/>
              <a:t>كهنتنا، الراعي الحقيقي كمثل كهنوت ملكي  صادق وهرون خليفة  مرقس الرسول بابا وبطريرك المدينة العظمى الأسكندرية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بي ما إن إيصوأوو إن آليثينون كاطا إفريتي إنتي ميت أوويب إمميلشي سيديك نيم آآرون بي ذياذوخوس إمماركوس بي آبوسطولوس بابا كيه باتريارخو تيس ميغالو بوليؤس آليكساندرياس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822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0265"/>
            <a:ext cx="9144000" cy="782371"/>
          </a:xfrm>
        </p:spPr>
        <p:txBody>
          <a:bodyPr>
            <a:noAutofit/>
          </a:bodyPr>
          <a:lstStyle/>
          <a:p>
            <a:r>
              <a:rPr lang="ar-EG" sz="2800" dirty="0"/>
              <a:t>وما لها من  البلاد حبيب المسيح  القديس رئيس الأباء البابا  أنبا تواضروس  وشريكه في الخدمة الرسولية أبينا القديس أنبا دانيال المطران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نيم ني إيتيه نوس إمبوليس بي مينريت إنتيه بي خريستوس بينيوت إثؤواب إمباتريارشيس بابا آﭬا تواضروس نيم بى إفكى إشفير إنليتورغوس بنيوت إثؤواب أفا دانيال امتروبوليتيس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401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2535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يسوع المسيح الحمل الحقيقي الراعي الصالح </a:t>
            </a:r>
            <a:br>
              <a:rPr lang="ar-EG" dirty="0"/>
            </a:br>
            <a:r>
              <a:rPr lang="ar-EG" dirty="0"/>
              <a:t>يثبتهم على كراسيهم سنين عديدة وأزمنة سلمية 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إيسوس بي خريستوس بي هييب إن آليثينوس اووه بيما إن إيصو أوو إن آغاثوس : إف إيه طاجروف هيجين بيف إثرونوس إنهان ميش إنرومبي نيم هان سيو إنهيرينيكون  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77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05235"/>
            <a:ext cx="9144000" cy="782371"/>
          </a:xfrm>
        </p:spPr>
        <p:txBody>
          <a:bodyPr>
            <a:noAutofit/>
          </a:bodyPr>
          <a:lstStyle/>
          <a:p>
            <a:r>
              <a:rPr lang="ar-EG" sz="2800" dirty="0"/>
              <a:t>ويخضع أعداءهم جميعا تحت أقدامهم سريعا ويعطيهم زمانا هادئاً لذيذا . ويقبل سؤالات وطلبات قديسيه منهم بالصلاح عنا في كل حين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2800" dirty="0">
                <a:solidFill>
                  <a:srgbClr val="FFC000"/>
                </a:solidFill>
              </a:rPr>
              <a:t>إنتيف ثيفيو إننيف جاﭽي تيرو سابيسيت إننيف تشالاﭬج إنكوليم  . أووه إنتيف تي ناف إن أووسيو إنجامي إننوتيم  . إنتيف تشي إنني تيهو نيم ني طوبه إنتيه ني إثؤواب إنطاف إنتوتو إيه إهري إيجون إيه بي آغاثون إنسيو نيفين</a:t>
            </a:r>
          </a:p>
        </p:txBody>
      </p:sp>
    </p:spTree>
    <p:extLst>
      <p:ext uri="{BB962C8B-B14F-4D97-AF65-F5344CB8AC3E}">
        <p14:creationId xmlns:p14="http://schemas.microsoft.com/office/powerpoint/2010/main" val="21973362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35533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ويجعلنا مستحقين أن  ننال من شركة أسراره  المقدسة المباركة لمغفرة خطايانا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إنتيف آيتين إن إيم إبشا إثرين تشي إيفول خين تي كينونيا إنتيه نيف ميستيريون إثؤواب إت إسماروؤت إيه بي كو إيفول إنتيه نين نوفى  . </a:t>
            </a:r>
          </a:p>
        </p:txBody>
      </p:sp>
    </p:spTree>
    <p:extLst>
      <p:ext uri="{BB962C8B-B14F-4D97-AF65-F5344CB8AC3E}">
        <p14:creationId xmlns:p14="http://schemas.microsoft.com/office/powerpoint/2010/main" val="23738072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يا رب إرحم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كيريى إليسون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400" dirty="0" err="1"/>
              <a:t>Kuri`e</a:t>
            </a:r>
            <a:r>
              <a:rPr lang="en-US" sz="4400" dirty="0"/>
              <a:t>  `</a:t>
            </a:r>
            <a:r>
              <a:rPr lang="en-US" sz="4400" dirty="0" err="1"/>
              <a:t>ele`hcon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3085834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من اجل هذا نسأل  ونطلب من صلاحك يا محب البشر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إثفى فاى تين تيهو أووه تين طفه إن </a:t>
            </a:r>
            <a:r>
              <a:rPr lang="en-US" dirty="0"/>
              <a:t> </a:t>
            </a:r>
            <a:r>
              <a:rPr lang="ar-EG" dirty="0"/>
              <a:t>تيك ميت آغاثوس بى ما رومى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564328"/>
            <a:ext cx="9144000" cy="682357"/>
          </a:xfrm>
        </p:spPr>
        <p:txBody>
          <a:bodyPr/>
          <a:lstStyle/>
          <a:p>
            <a:r>
              <a:rPr lang="en-US" dirty="0" err="1"/>
              <a:t>Eqbe</a:t>
            </a:r>
            <a:r>
              <a:rPr lang="en-US" dirty="0"/>
              <a:t> </a:t>
            </a:r>
            <a:r>
              <a:rPr lang="en-US" dirty="0" err="1"/>
              <a:t>vai</a:t>
            </a:r>
            <a:r>
              <a:rPr lang="en-US" dirty="0"/>
              <a:t> ten;\o </a:t>
            </a:r>
            <a:r>
              <a:rPr lang="en-US" dirty="0" err="1"/>
              <a:t>ouo</a:t>
            </a:r>
            <a:r>
              <a:rPr lang="en-US" dirty="0"/>
              <a:t>\</a:t>
            </a:r>
            <a:r>
              <a:rPr lang="en-US" dirty="0" err="1"/>
              <a:t>tentwb</a:t>
            </a:r>
            <a:r>
              <a:rPr lang="en-US" dirty="0"/>
              <a:t>\ `</a:t>
            </a:r>
            <a:r>
              <a:rPr lang="en-US" dirty="0" err="1"/>
              <a:t>ntekmet`agaqoc</a:t>
            </a:r>
            <a:r>
              <a:rPr lang="en-US" dirty="0"/>
              <a:t> </a:t>
            </a:r>
            <a:r>
              <a:rPr lang="en-US" dirty="0" err="1"/>
              <a:t>pimairwmi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2004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إمنحنا أن نكمل هذا اليوم المقدس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600" dirty="0"/>
              <a:t>ميس نان إثرين جوك إيفول إم باى كى إيهوؤو إثؤواب فاى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 err="1"/>
              <a:t>mhic</a:t>
            </a:r>
            <a:r>
              <a:rPr lang="en-US" sz="4000" dirty="0"/>
              <a:t> nan </a:t>
            </a:r>
            <a:r>
              <a:rPr lang="en-US" sz="4000" dirty="0" err="1"/>
              <a:t>eqrenjwk</a:t>
            </a:r>
            <a:r>
              <a:rPr lang="en-US" sz="4000" dirty="0"/>
              <a:t> `</a:t>
            </a:r>
            <a:r>
              <a:rPr lang="en-US" sz="4000" dirty="0" err="1"/>
              <a:t>ebol</a:t>
            </a:r>
            <a:r>
              <a:rPr lang="en-US" sz="4000" dirty="0"/>
              <a:t> `</a:t>
            </a:r>
            <a:r>
              <a:rPr lang="en-US" sz="4000" dirty="0" err="1"/>
              <a:t>mpaike`e</a:t>
            </a:r>
            <a:r>
              <a:rPr lang="en-US" sz="4000" dirty="0"/>
              <a:t>\</a:t>
            </a:r>
            <a:r>
              <a:rPr lang="en-US" sz="4000" dirty="0" err="1"/>
              <a:t>oou</a:t>
            </a:r>
            <a:r>
              <a:rPr lang="en-US" sz="4000" dirty="0"/>
              <a:t> e/q/u/ </a:t>
            </a:r>
            <a:r>
              <a:rPr lang="en-US" sz="4000" dirty="0" err="1"/>
              <a:t>vai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768181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464280"/>
            <a:ext cx="9144000" cy="782371"/>
          </a:xfrm>
        </p:spPr>
        <p:txBody>
          <a:bodyPr>
            <a:normAutofit/>
          </a:bodyPr>
          <a:lstStyle/>
          <a:p>
            <a:r>
              <a:rPr lang="ar-EG" dirty="0"/>
              <a:t>وكل أيام حياتنا بكل سلام مع خوفك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6070878"/>
            <a:ext cx="9143999" cy="808893"/>
          </a:xfrm>
        </p:spPr>
        <p:txBody>
          <a:bodyPr/>
          <a:lstStyle/>
          <a:p>
            <a:r>
              <a:rPr lang="ar-EG" sz="3600" dirty="0"/>
              <a:t>نيم نى إيهوؤو </a:t>
            </a:r>
            <a:r>
              <a:rPr lang="en-US" sz="3600" dirty="0"/>
              <a:t> </a:t>
            </a:r>
            <a:r>
              <a:rPr lang="ar-EG" sz="3600" dirty="0"/>
              <a:t>تيرو إنتى بين أونخ خين هيريني </a:t>
            </a:r>
            <a:r>
              <a:rPr lang="en-US" sz="3600" dirty="0"/>
              <a:t> </a:t>
            </a:r>
            <a:r>
              <a:rPr lang="ar-EG" sz="3600" dirty="0"/>
              <a:t>نيفين نيم تيك هوتى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3200" dirty="0"/>
              <a:t>Nem ni`e\oou throu `nte penwn‘ &gt; 'en \irhnh niben nem tek\o;</a:t>
            </a:r>
          </a:p>
        </p:txBody>
      </p:sp>
    </p:spTree>
    <p:extLst>
      <p:ext uri="{BB962C8B-B14F-4D97-AF65-F5344CB8AC3E}">
        <p14:creationId xmlns:p14="http://schemas.microsoft.com/office/powerpoint/2010/main" val="1835469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كل حسد وكل تجربة وكل  فعل الشيطان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إفثونوس نيفين بى راسموس نيفين إن </a:t>
            </a:r>
            <a:r>
              <a:rPr lang="en-US" dirty="0"/>
              <a:t> </a:t>
            </a:r>
            <a:r>
              <a:rPr lang="ar-EG" dirty="0"/>
              <a:t>إرجيا نيفين إنتى إبساطاناس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707928"/>
            <a:ext cx="9144000" cy="682357"/>
          </a:xfrm>
        </p:spPr>
        <p:txBody>
          <a:bodyPr/>
          <a:lstStyle/>
          <a:p>
            <a:r>
              <a:rPr lang="es-ES" dirty="0" err="1"/>
              <a:t>Vqonoc</a:t>
            </a:r>
            <a:r>
              <a:rPr lang="es-ES" dirty="0"/>
              <a:t> </a:t>
            </a:r>
            <a:r>
              <a:rPr lang="es-ES" dirty="0" err="1"/>
              <a:t>niben</a:t>
            </a:r>
            <a:r>
              <a:rPr lang="es-ES" dirty="0"/>
              <a:t>&gt; </a:t>
            </a:r>
            <a:r>
              <a:rPr lang="es-ES" dirty="0" err="1"/>
              <a:t>piracmoc</a:t>
            </a:r>
            <a:r>
              <a:rPr lang="es-ES" dirty="0"/>
              <a:t> </a:t>
            </a:r>
            <a:r>
              <a:rPr lang="es-ES" dirty="0" err="1"/>
              <a:t>niben</a:t>
            </a:r>
            <a:r>
              <a:rPr lang="es-ES" dirty="0"/>
              <a:t>&gt;</a:t>
            </a:r>
          </a:p>
          <a:p>
            <a:r>
              <a:rPr lang="es-ES" dirty="0"/>
              <a:t>`</a:t>
            </a:r>
            <a:r>
              <a:rPr lang="es-ES" dirty="0" err="1"/>
              <a:t>energi`a</a:t>
            </a:r>
            <a:r>
              <a:rPr lang="es-ES" dirty="0"/>
              <a:t> </a:t>
            </a:r>
            <a:r>
              <a:rPr lang="es-ES" dirty="0" err="1"/>
              <a:t>niben</a:t>
            </a:r>
            <a:r>
              <a:rPr lang="es-ES" dirty="0"/>
              <a:t>  `</a:t>
            </a:r>
            <a:r>
              <a:rPr lang="es-ES" dirty="0" err="1"/>
              <a:t>nte</a:t>
            </a:r>
            <a:r>
              <a:rPr lang="es-ES" dirty="0"/>
              <a:t> `</a:t>
            </a:r>
            <a:r>
              <a:rPr lang="es-ES" dirty="0" err="1"/>
              <a:t>pca</a:t>
            </a:r>
            <a:r>
              <a:rPr lang="es-ES" dirty="0"/>
              <a:t> </a:t>
            </a:r>
            <a:r>
              <a:rPr lang="es-ES" dirty="0" err="1"/>
              <a:t>tanac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5482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هكذا قال السيد الرب لهذه العظام: هأنذا أُدخِل فيكم روحًا فتحيون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095039"/>
      </p:ext>
    </p:extLst>
  </p:cSld>
  <p:clrMapOvr>
    <a:masterClrMapping/>
  </p:clrMapOvr>
  <p:transition spd="slow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dirty="0"/>
              <a:t>ومؤامرة الناس الأشرار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إبسوتشنى إنتى هان رومى إف هوؤو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-1" y="5406943"/>
            <a:ext cx="9144000" cy="682357"/>
          </a:xfrm>
        </p:spPr>
        <p:txBody>
          <a:bodyPr/>
          <a:lstStyle/>
          <a:p>
            <a:r>
              <a:rPr lang="en-US" sz="4800" dirty="0" err="1"/>
              <a:t>pcosni</a:t>
            </a:r>
            <a:r>
              <a:rPr lang="en-US" sz="4800" dirty="0"/>
              <a:t> `</a:t>
            </a:r>
            <a:r>
              <a:rPr lang="en-US" sz="4800" dirty="0" err="1"/>
              <a:t>nte</a:t>
            </a:r>
            <a:r>
              <a:rPr lang="en-US" sz="4800" dirty="0"/>
              <a:t> \</a:t>
            </a:r>
            <a:r>
              <a:rPr lang="en-US" sz="4800" dirty="0" err="1"/>
              <a:t>anrwmi</a:t>
            </a:r>
            <a:r>
              <a:rPr lang="en-US" sz="4800" dirty="0"/>
              <a:t> </a:t>
            </a:r>
            <a:r>
              <a:rPr lang="en-US" sz="4800" dirty="0" err="1"/>
              <a:t>eu</a:t>
            </a:r>
            <a:r>
              <a:rPr lang="en-US" sz="4800" dirty="0"/>
              <a:t>\</a:t>
            </a:r>
            <a:r>
              <a:rPr lang="en-US" sz="4800" dirty="0" err="1"/>
              <a:t>wou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50921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4310365"/>
            <a:ext cx="9144000" cy="782371"/>
          </a:xfrm>
        </p:spPr>
        <p:txBody>
          <a:bodyPr>
            <a:normAutofit fontScale="90000"/>
          </a:bodyPr>
          <a:lstStyle/>
          <a:p>
            <a:r>
              <a:rPr lang="ar-EG" dirty="0"/>
              <a:t>وقيام  الأعداء الخفيين  والظاهرين</a:t>
            </a:r>
            <a:br>
              <a:rPr lang="ar-EG" dirty="0"/>
            </a:b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0" y="6074785"/>
            <a:ext cx="9143999" cy="808893"/>
          </a:xfrm>
        </p:spPr>
        <p:txBody>
          <a:bodyPr/>
          <a:lstStyle/>
          <a:p>
            <a:r>
              <a:rPr lang="ar-EG" dirty="0"/>
              <a:t>نيم إبطونف إى إبشوى إنتى هان جاجي نى إتهيب نيم ني إثئوأونه إيفول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92428"/>
            <a:ext cx="9144000" cy="682357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`</a:t>
            </a:r>
            <a:r>
              <a:rPr lang="en-US" dirty="0" err="1"/>
              <a:t>ptwnf</a:t>
            </a:r>
            <a:r>
              <a:rPr lang="en-US" dirty="0"/>
              <a:t> `</a:t>
            </a:r>
            <a:r>
              <a:rPr lang="en-US" dirty="0" err="1"/>
              <a:t>e`p</a:t>
            </a:r>
            <a:r>
              <a:rPr lang="en-US" dirty="0"/>
              <a:t>]</a:t>
            </a:r>
            <a:r>
              <a:rPr lang="en-US" dirty="0" err="1"/>
              <a:t>wi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\</a:t>
            </a:r>
            <a:r>
              <a:rPr lang="en-US" dirty="0" err="1"/>
              <a:t>anjaji</a:t>
            </a:r>
            <a:endParaRPr lang="en-US" dirty="0"/>
          </a:p>
          <a:p>
            <a:r>
              <a:rPr lang="en-US" dirty="0" err="1"/>
              <a:t>nhet</a:t>
            </a:r>
            <a:r>
              <a:rPr lang="en-US" dirty="0"/>
              <a:t>\</a:t>
            </a:r>
            <a:r>
              <a:rPr lang="en-US" dirty="0" err="1"/>
              <a:t>hp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nheqouwn</a:t>
            </a:r>
            <a:r>
              <a:rPr lang="en-US" dirty="0"/>
              <a:t>\ `</a:t>
            </a:r>
            <a:r>
              <a:rPr lang="en-US" dirty="0" err="1"/>
              <a:t>ebol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03486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انزعها عنا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آليتو إيفول هارن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66750"/>
            <a:ext cx="9144000" cy="682357"/>
          </a:xfrm>
        </p:spPr>
        <p:txBody>
          <a:bodyPr/>
          <a:lstStyle/>
          <a:p>
            <a:r>
              <a:rPr lang="en-US" sz="4400" dirty="0" err="1"/>
              <a:t>Alitou</a:t>
            </a:r>
            <a:r>
              <a:rPr lang="en-US" sz="4400" dirty="0"/>
              <a:t>  `</a:t>
            </a:r>
            <a:r>
              <a:rPr lang="en-US" sz="4400" dirty="0" err="1"/>
              <a:t>ebol</a:t>
            </a:r>
            <a:r>
              <a:rPr lang="en-US" sz="4400" dirty="0"/>
              <a:t> \</a:t>
            </a:r>
            <a:r>
              <a:rPr lang="en-US" sz="4400" dirty="0" err="1"/>
              <a:t>aron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792174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وعن سائر شعبك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إيفول ها بيك لاؤس تيرف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372293"/>
            <a:ext cx="9144000" cy="682357"/>
          </a:xfrm>
        </p:spPr>
        <p:txBody>
          <a:bodyPr/>
          <a:lstStyle/>
          <a:p>
            <a:r>
              <a:rPr lang="pt-BR" sz="5400" dirty="0"/>
              <a:t>Nem `ebol \a peklaoc thrf</a:t>
            </a:r>
          </a:p>
        </p:txBody>
      </p:sp>
    </p:spTree>
    <p:extLst>
      <p:ext uri="{BB962C8B-B14F-4D97-AF65-F5344CB8AC3E}">
        <p14:creationId xmlns:p14="http://schemas.microsoft.com/office/powerpoint/2010/main" val="13737516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وعن هذه المائدة 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إيفول هاتاي اترابيزا ثاي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sz="4800" dirty="0"/>
              <a:t>وعن موضعك المقدس هذا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نيم إيفول ها باى ما إثؤواب إنتاك فاي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0" y="5425904"/>
            <a:ext cx="9144000" cy="682357"/>
          </a:xfrm>
        </p:spPr>
        <p:txBody>
          <a:bodyPr/>
          <a:lstStyle/>
          <a:p>
            <a:r>
              <a:rPr lang="pt-BR" sz="4400" dirty="0"/>
              <a:t>Nem `ebol\a paima eqouab `ntak vai</a:t>
            </a:r>
          </a:p>
        </p:txBody>
      </p:sp>
    </p:spTree>
    <p:extLst>
      <p:ext uri="{BB962C8B-B14F-4D97-AF65-F5344CB8AC3E}">
        <p14:creationId xmlns:p14="http://schemas.microsoft.com/office/powerpoint/2010/main" val="10906385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أما الصالحات والنافعات فإرزقنا إياها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نى ذى إثنانيف نيم نى إتئر نوفرى ساهنى إموؤو نان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700" dirty="0" err="1"/>
              <a:t>Nh</a:t>
            </a:r>
            <a:r>
              <a:rPr lang="en-US" sz="3700" dirty="0"/>
              <a:t>  de </a:t>
            </a:r>
            <a:r>
              <a:rPr lang="en-US" sz="3700" dirty="0" err="1"/>
              <a:t>eqnaneu</a:t>
            </a:r>
            <a:r>
              <a:rPr lang="en-US" sz="3700" dirty="0"/>
              <a:t> </a:t>
            </a:r>
            <a:r>
              <a:rPr lang="en-US" sz="3700" dirty="0" err="1"/>
              <a:t>nem</a:t>
            </a:r>
            <a:r>
              <a:rPr lang="en-US" sz="3700" dirty="0"/>
              <a:t> </a:t>
            </a:r>
            <a:r>
              <a:rPr lang="en-US" sz="3700" dirty="0" err="1"/>
              <a:t>nh`eternofri</a:t>
            </a:r>
            <a:r>
              <a:rPr lang="en-US" sz="3700" dirty="0"/>
              <a:t> ca\</a:t>
            </a:r>
            <a:r>
              <a:rPr lang="en-US" sz="3700" dirty="0" err="1"/>
              <a:t>ni</a:t>
            </a:r>
            <a:r>
              <a:rPr lang="en-US" sz="3700" dirty="0"/>
              <a:t>  `</a:t>
            </a:r>
            <a:r>
              <a:rPr lang="en-US" sz="3700" dirty="0" err="1"/>
              <a:t>mmwou</a:t>
            </a:r>
            <a:r>
              <a:rPr lang="en-US" sz="3700" dirty="0"/>
              <a:t> nan</a:t>
            </a:r>
          </a:p>
        </p:txBody>
      </p:sp>
    </p:spTree>
    <p:extLst>
      <p:ext uri="{BB962C8B-B14F-4D97-AF65-F5344CB8AC3E}">
        <p14:creationId xmlns:p14="http://schemas.microsoft.com/office/powerpoint/2010/main" val="39437936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أن ندوس الحيات والعقارب 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إيجين نى هوف نيم نى إتشيلى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en-US" sz="4800" dirty="0" err="1"/>
              <a:t>ejen</a:t>
            </a:r>
            <a:r>
              <a:rPr lang="en-US" sz="4800" dirty="0"/>
              <a:t> </a:t>
            </a:r>
            <a:r>
              <a:rPr lang="en-US" sz="4800" dirty="0" err="1"/>
              <a:t>ni</a:t>
            </a:r>
            <a:r>
              <a:rPr lang="en-US" sz="4800" dirty="0"/>
              <a:t>\of </a:t>
            </a:r>
            <a:r>
              <a:rPr lang="en-US" sz="4800" dirty="0" err="1"/>
              <a:t>nem</a:t>
            </a:r>
            <a:r>
              <a:rPr lang="en-US" sz="4800" dirty="0"/>
              <a:t> </a:t>
            </a:r>
            <a:r>
              <a:rPr lang="en-US" sz="4800" dirty="0" err="1"/>
              <a:t>ni`slh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6707923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وعلي كل قوة العدو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نيم إيجين تى جوم تيرس إنتى </a:t>
            </a:r>
            <a:r>
              <a:rPr lang="en-US" sz="4400" dirty="0"/>
              <a:t> </a:t>
            </a:r>
            <a:r>
              <a:rPr lang="ar-EG" sz="4400" dirty="0"/>
              <a:t>بى جاجى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1" y="5366750"/>
            <a:ext cx="9144000" cy="682357"/>
          </a:xfrm>
        </p:spPr>
        <p:txBody>
          <a:bodyPr/>
          <a:lstStyle/>
          <a:p>
            <a:r>
              <a:rPr lang="da-DK" sz="4800" dirty="0"/>
              <a:t>Nem ejen ;jom thrc  `nte pijaji </a:t>
            </a:r>
          </a:p>
        </p:txBody>
      </p:sp>
    </p:spTree>
    <p:extLst>
      <p:ext uri="{BB962C8B-B14F-4D97-AF65-F5344CB8AC3E}">
        <p14:creationId xmlns:p14="http://schemas.microsoft.com/office/powerpoint/2010/main" val="1839540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مراحمك يا إلهى، غير محصاة،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800" dirty="0"/>
              <a:t>نيك ناى أو بانوتى: هان أتتشى إيبى إم موؤ: </a:t>
            </a:r>
            <a:endParaRPr lang="en-US" sz="4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sz="4400" dirty="0"/>
              <a:t>Neknai `w paNou]@ hanat[i`ypi `mmwou@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99795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 bwMode="auto">
          <a:xfrm>
            <a:off x="357188" y="4572000"/>
            <a:ext cx="8429625" cy="2071688"/>
          </a:xfrm>
          <a:prstGeom prst="roundRect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وأضع عليكم عصبًا وأكسيكم لحمًا وأبسط</a:t>
            </a:r>
            <a:r>
              <a:rPr kumimoji="0" lang="ar-EG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ar-SA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عليكم جلدًا. 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1965"/>
      </p:ext>
    </p:extLst>
  </p:cSld>
  <p:clrMapOvr>
    <a:masterClrMapping/>
  </p:clrMapOvr>
  <p:transition spd="slow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800" dirty="0"/>
              <a:t>وكثيرة جداً، هى رأفتك.</a:t>
            </a:r>
            <a:endParaRPr lang="en-US" sz="48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: سى أوش إيماشو: إنچى نيك ميت شينهيت.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800" dirty="0" err="1"/>
              <a:t>ce`os</a:t>
            </a:r>
            <a:r>
              <a:rPr lang="en-US" sz="4800" dirty="0"/>
              <a:t> `</a:t>
            </a:r>
            <a:r>
              <a:rPr lang="en-US" sz="4800" dirty="0" err="1"/>
              <a:t>emasw</a:t>
            </a:r>
            <a:r>
              <a:rPr lang="en-US" sz="4800" dirty="0"/>
              <a:t>@ `</a:t>
            </a:r>
            <a:r>
              <a:rPr lang="en-US" sz="4800" dirty="0" err="1"/>
              <a:t>nje</a:t>
            </a:r>
            <a:r>
              <a:rPr lang="en-US" sz="4800" dirty="0"/>
              <a:t> </a:t>
            </a:r>
            <a:r>
              <a:rPr lang="en-US" sz="4800" dirty="0" err="1"/>
              <a:t>nekmetsenhyt</a:t>
            </a:r>
            <a:r>
              <a:rPr lang="en-US" sz="4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294078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128F-2C54-1913-6348-6F421FB7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+ نسألك يا أبن الله .  أن تحفظ حياة بطريركنا البابا أنبا ( .  .  . ) رئيس الكهنة ثبته علي كرسيه .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94597-7093-0518-C737-BB504CA2C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>
                <a:solidFill>
                  <a:srgbClr val="FFC000"/>
                </a:solidFill>
              </a:rPr>
              <a:t>+ تين تيهو ايروك او ايوس اثواب : يثريك اريه اب اونخ امبين باطريرشيس بابا افا ثيؤزورس بي ارشي ارفس  . </a:t>
            </a:r>
          </a:p>
        </p:txBody>
      </p:sp>
    </p:spTree>
    <p:extLst>
      <p:ext uri="{BB962C8B-B14F-4D97-AF65-F5344CB8AC3E}">
        <p14:creationId xmlns:p14="http://schemas.microsoft.com/office/powerpoint/2010/main" val="165601434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77C9-65DB-B748-4340-AF12F010E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r-EG" dirty="0"/>
              <a:t>+ وشريكه في الخدمة أبانا القديس البار أنبا ( .  .  . ) المطران .  ثبته علي كرسيه . </a:t>
            </a:r>
            <a:br>
              <a:rPr lang="ar-EG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76477-38E2-89EB-B05E-D4BC3DC13A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3200" dirty="0">
                <a:solidFill>
                  <a:srgbClr val="FFC000"/>
                </a:solidFill>
              </a:rPr>
              <a:t>+ نيم بيف كي اشفير انليتوورجوس : بينيوت اثواب ان زيكيوس : افا .  .  . بي ميت بوليتيس : ماتاجورف هيجين بيف اثرونوس  . </a:t>
            </a:r>
          </a:p>
        </p:txBody>
      </p:sp>
    </p:spTree>
    <p:extLst>
      <p:ext uri="{BB962C8B-B14F-4D97-AF65-F5344CB8AC3E}">
        <p14:creationId xmlns:p14="http://schemas.microsoft.com/office/powerpoint/2010/main" val="18111546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بشفاعة والدة الإله، القديسة مريم، 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000" dirty="0"/>
              <a:t>هيتين ني إبريسڤيا: إنتيه تي ثيؤطوكوس إثؤواب ماريا: 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l-PL" sz="4000" dirty="0"/>
              <a:t>Hiten ni`precbi`a@ `nte ];e`otokoc =e=;=u Maria@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6396607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4400" dirty="0"/>
              <a:t>يا رب إنعم لنا، بمغفرة خطايانا.</a:t>
            </a:r>
            <a:endParaRPr lang="en-US" sz="4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/>
              <a:t>إبتشويس آري إهموت نان: إمبي كو إيڤول  إنتيه نين نوڤي. 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4000" dirty="0"/>
              <a:t>P=o=c `</a:t>
            </a:r>
            <a:r>
              <a:rPr lang="en-US" sz="4000" dirty="0" err="1"/>
              <a:t>ari`hmot</a:t>
            </a:r>
            <a:r>
              <a:rPr lang="en-US" sz="4000" dirty="0"/>
              <a:t> nan@ `</a:t>
            </a:r>
            <a:r>
              <a:rPr lang="en-US" sz="4000" dirty="0" err="1"/>
              <a:t>mpi,w</a:t>
            </a:r>
            <a:r>
              <a:rPr lang="en-US" sz="4000" dirty="0"/>
              <a:t> `</a:t>
            </a:r>
            <a:r>
              <a:rPr lang="en-US" sz="4000" dirty="0" err="1"/>
              <a:t>ebol</a:t>
            </a:r>
            <a:r>
              <a:rPr lang="en-US" sz="4000" dirty="0"/>
              <a:t> `</a:t>
            </a:r>
            <a:r>
              <a:rPr lang="en-US" sz="4000" dirty="0" err="1"/>
              <a:t>nte</a:t>
            </a:r>
            <a:r>
              <a:rPr lang="en-US" sz="4000" dirty="0"/>
              <a:t> </a:t>
            </a:r>
            <a:r>
              <a:rPr lang="en-US" sz="4000" dirty="0" err="1"/>
              <a:t>nennobi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14494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ar-EG" sz="5400" dirty="0"/>
              <a:t>لكى نسبحك، مع أبيك الصالح، </a:t>
            </a:r>
            <a:endParaRPr lang="en-US" sz="5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sz="4400" dirty="0"/>
              <a:t>إثرين هوس إيروك: نيم بيك يوت إن أغاثوس: </a:t>
            </a:r>
            <a:endParaRPr lang="en-US" sz="44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pt-BR" sz="4400" dirty="0"/>
              <a:t>E;renhwc `erok@ nem Pekiwt `n`aga;oc@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251882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EG" sz="4400" dirty="0"/>
              <a:t>، والروح القدس، لأنك صلبت  وخلصتنا أرحمنا.</a:t>
            </a: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61" y="5972907"/>
            <a:ext cx="9428812" cy="808893"/>
          </a:xfrm>
        </p:spPr>
        <p:txBody>
          <a:bodyPr/>
          <a:lstStyle/>
          <a:p>
            <a:r>
              <a:rPr lang="ar-EG" dirty="0"/>
              <a:t>: نيم بي إبنڤيما إثؤواب: چى آڤ آشك أكسوتي إممون ناى نان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>
          <a:xfrm>
            <a:off x="-59963" y="5317586"/>
            <a:ext cx="9473784" cy="682357"/>
          </a:xfrm>
        </p:spPr>
        <p:txBody>
          <a:bodyPr/>
          <a:lstStyle/>
          <a:p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pi`Pneuma</a:t>
            </a:r>
            <a:r>
              <a:rPr lang="en-US" dirty="0"/>
              <a:t> =e=;=u@ je </a:t>
            </a:r>
            <a:r>
              <a:rPr lang="en-US" dirty="0" err="1"/>
              <a:t>auask</a:t>
            </a:r>
            <a:r>
              <a:rPr lang="en-US" dirty="0"/>
              <a:t> </a:t>
            </a:r>
            <a:r>
              <a:rPr lang="en-US" dirty="0" err="1"/>
              <a:t>akcw</a:t>
            </a:r>
            <a:r>
              <a:rPr lang="en-US" dirty="0"/>
              <a:t>] `</a:t>
            </a:r>
            <a:r>
              <a:rPr lang="en-US" dirty="0" err="1"/>
              <a:t>mmon</a:t>
            </a:r>
            <a:r>
              <a:rPr lang="en-US" dirty="0"/>
              <a:t>. </a:t>
            </a:r>
            <a:r>
              <a:rPr lang="en-US" dirty="0" err="1"/>
              <a:t>Nai</a:t>
            </a:r>
            <a:r>
              <a:rPr lang="en-US" dirty="0"/>
              <a:t> nan</a:t>
            </a:r>
          </a:p>
        </p:txBody>
      </p:sp>
    </p:spTree>
    <p:extLst>
      <p:ext uri="{BB962C8B-B14F-4D97-AF65-F5344CB8AC3E}">
        <p14:creationId xmlns:p14="http://schemas.microsoft.com/office/powerpoint/2010/main" val="38584869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0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ارحمني يا الله كعظيم رحمتك، ومثل كثرة رأفتك تمحو إثمي. اغسلني كثيرا من إثمي ومن خطيتي طهرني</a:t>
                      </a:r>
                      <a:endParaRPr lang="ar-EG" sz="96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61233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 لأني أنا عارف بإثمي وخطيتي أمامي في كل حين. لك وحدك أخطأت، والشر قدامك صنعت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5937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4349328"/>
          <a:ext cx="9144000" cy="2536056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36056"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EG" sz="4800" b="1" i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لكي تتبرر في أقوالك. وتغلب إذا حوكمتُ. لأني هاأنذا بالإثم حبل بي، وبالخطايا ولدتني أمي</a:t>
                      </a:r>
                      <a:endParaRPr lang="ar-EG" sz="13800" kern="10" dirty="0">
                        <a:ln w="9525">
                          <a:noFill/>
                          <a:round/>
                          <a:headEnd/>
                          <a:tailEnd/>
                        </a:ln>
                        <a:gradFill rotWithShape="1">
                          <a:gsLst>
                            <a:gs pos="0">
                              <a:srgbClr val="FFFF00"/>
                            </a:gs>
                            <a:gs pos="100000">
                              <a:srgbClr val="FF9933"/>
                            </a:gs>
                          </a:gsLst>
                          <a:path path="rect">
                            <a:fillToRect l="50000" t="50000" r="50000" b="50000"/>
                          </a:path>
                        </a:gradFill>
                        <a:effectLst/>
                        <a:latin typeface="Times New Roman"/>
                        <a:cs typeface="Times New Roman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9840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si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1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ar-SA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12617</TotalTime>
  <Words>7687</Words>
  <Application>Microsoft Office PowerPoint</Application>
  <PresentationFormat>On-screen Show (4:3)</PresentationFormat>
  <Paragraphs>1238</Paragraphs>
  <Slides>364</Slides>
  <Notes>216</Notes>
  <HiddenSlides>7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364</vt:i4>
      </vt:variant>
    </vt:vector>
  </HeadingPairs>
  <TitlesOfParts>
    <vt:vector size="382" baseType="lpstr">
      <vt:lpstr>Abraam</vt:lpstr>
      <vt:lpstr>Arial</vt:lpstr>
      <vt:lpstr>Athanasius</vt:lpstr>
      <vt:lpstr>Avva_Shenouda</vt:lpstr>
      <vt:lpstr>Calibri</vt:lpstr>
      <vt:lpstr>CS Avva Shenouda</vt:lpstr>
      <vt:lpstr>CS New Athanasius</vt:lpstr>
      <vt:lpstr>Garamond</vt:lpstr>
      <vt:lpstr>Tahoma</vt:lpstr>
      <vt:lpstr>Times New Roman</vt:lpstr>
      <vt:lpstr>Custom Design</vt:lpstr>
      <vt:lpstr>3_Office Theme</vt:lpstr>
      <vt:lpstr>simple</vt:lpstr>
      <vt:lpstr>1_Office Theme</vt:lpstr>
      <vt:lpstr>2_Office Theme</vt:lpstr>
      <vt:lpstr>5_Office Theme</vt:lpstr>
      <vt:lpstr>1_simple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ارحمنا يا الله الآب ضابط الكل أيها الثالوث القدوس ارحمنا</vt:lpstr>
      <vt:lpstr>أيها الرب إله القوات كن معنا </vt:lpstr>
      <vt:lpstr>لأنه ليس لنا معين فى شدائدنا و ضيقاتنا سواك </vt:lpstr>
      <vt:lpstr>أبانا الذي في السموات….</vt:lpstr>
      <vt:lpstr>ليتقدس اسمك ليأت ملكوتك </vt:lpstr>
      <vt:lpstr>لتكن مشيئتك </vt:lpstr>
      <vt:lpstr>كما في السماء كذلك على الأرض </vt:lpstr>
      <vt:lpstr>خبزنا الذي للغد أعطنا اليوم </vt:lpstr>
      <vt:lpstr>وأغفر لنا ذنوبنا</vt:lpstr>
      <vt:lpstr>كما نغفر نحن أيضا للمذنبين إلينا </vt:lpstr>
      <vt:lpstr>ولا تدخلنا في تجربة, لكن نجنا من الشرير </vt:lpstr>
      <vt:lpstr>بالمسيح يسوع ربنا </vt:lpstr>
      <vt:lpstr>لأن لك الملك والقوة والمجد إلى الأبد .  آمين </vt:lpstr>
      <vt:lpstr>بالمسيح يسوع ربنا </vt:lpstr>
      <vt:lpstr>صل</vt:lpstr>
      <vt:lpstr>للصلاة قفوا</vt:lpstr>
      <vt:lpstr>السلام لجميعكم</vt:lpstr>
      <vt:lpstr>ولروحك أيضاً</vt:lpstr>
      <vt:lpstr>فلنشكر صانع الخيرات الرحوم</vt:lpstr>
      <vt:lpstr>الله أبا ربنا وإلهنا ومخلصنا</vt:lpstr>
      <vt:lpstr>يسوع المسيح</vt:lpstr>
      <vt:lpstr>لأنه سترنا وأعننا وحفظنا</vt:lpstr>
      <vt:lpstr>وقبلنا إليه وأشفق علينا </vt:lpstr>
      <vt:lpstr>وعضدنا وأتي بنا إلى هذه الساعة</vt:lpstr>
      <vt:lpstr>هو أيضاً فلنسأله أن يحفظنا </vt:lpstr>
      <vt:lpstr>في هذا اليوم المقدس</vt:lpstr>
      <vt:lpstr>وكل أيام حياتنا بكل سلام </vt:lpstr>
      <vt:lpstr>ضابط الكل الرب إلهنا</vt:lpstr>
      <vt:lpstr>صلوا</vt:lpstr>
      <vt:lpstr>يا رب إرحم</vt:lpstr>
      <vt:lpstr>أيها السيد الرب الإله </vt:lpstr>
      <vt:lpstr>ضابط الكل أبا ربنا</vt:lpstr>
      <vt:lpstr>وإلهنا ومخلصنا يسوع المسيح </vt:lpstr>
      <vt:lpstr>نشكرك على كل حال</vt:lpstr>
      <vt:lpstr>ومن أجل كل حال وفي كل حال</vt:lpstr>
      <vt:lpstr>لأنك سترتنا واعنتنا وحفظتنا </vt:lpstr>
      <vt:lpstr>وقبلتنا إليك أشفقت علينا و عضدتنا</vt:lpstr>
      <vt:lpstr>وأتيت بنا إلى هذه الساعة</vt:lpstr>
      <vt:lpstr>إطلبوا لكي يرحمنا الله ويتراءف علينا </vt:lpstr>
      <vt:lpstr>ويسمعنا ويعيننا</vt:lpstr>
      <vt:lpstr>ويقبل سؤالات وطلبات قديسيه </vt:lpstr>
      <vt:lpstr>منهم بالصلاح عنا في كل حين </vt:lpstr>
      <vt:lpstr>ويغفر لنا خطايانا</vt:lpstr>
      <vt:lpstr>اطلبوا لكي يرحمنا  الله، ويتراءف علينا ويستجيب لنا ويعيننا ويبدد عنا كل التجارب ويديم إيماننا</vt:lpstr>
      <vt:lpstr>بسؤالات وصلوات أبينا المكرم المثلث الغبطة  أبينا أبي الأباء راعي  الرعاة  رئيس رؤساء</vt:lpstr>
      <vt:lpstr>كهنتنا، الراعي الحقيقي كمثل كهنوت ملكي  صادق وهرون خليفة  مرقس الرسول بابا وبطريرك المدينة العظمى الأسكندرية</vt:lpstr>
      <vt:lpstr>وما لها من  البلاد حبيب المسيح  القديس رئيس الأباء البابا  أنبا تواضروس  وشريكه في الخدمة الرسولية أبينا القديس أنبا دانيال المطران</vt:lpstr>
      <vt:lpstr>يسوع المسيح الحمل الحقيقي الراعي الصالح  يثبتهم على كراسيهم سنين عديدة وأزمنة سلمية </vt:lpstr>
      <vt:lpstr>ويخضع أعداءهم جميعا تحت أقدامهم سريعا ويعطيهم زمانا هادئاً لذيذا . ويقبل سؤالات وطلبات قديسيه منهم بالصلاح عنا في كل حين</vt:lpstr>
      <vt:lpstr>ويجعلنا مستحقين أن  ننال من شركة أسراره  المقدسة المباركة لمغفرة خطايانا</vt:lpstr>
      <vt:lpstr>يا رب إرحم</vt:lpstr>
      <vt:lpstr>من اجل هذا نسأل  ونطلب من صلاحك يا محب البشر </vt:lpstr>
      <vt:lpstr>إمنحنا أن نكمل هذا اليوم المقدس </vt:lpstr>
      <vt:lpstr>وكل أيام حياتنا بكل سلام مع خوفك</vt:lpstr>
      <vt:lpstr>كل حسد وكل تجربة وكل  فعل الشيطان </vt:lpstr>
      <vt:lpstr>ومؤامرة الناس الأشرار </vt:lpstr>
      <vt:lpstr>وقيام  الأعداء الخفيين  والظاهرين </vt:lpstr>
      <vt:lpstr>انزعها عنا </vt:lpstr>
      <vt:lpstr>وعن سائر شعبك</vt:lpstr>
      <vt:lpstr>وعن هذه المائدة </vt:lpstr>
      <vt:lpstr>وعن موضعك المقدس هذا</vt:lpstr>
      <vt:lpstr>أما الصالحات والنافعات فإرزقنا إياها </vt:lpstr>
      <vt:lpstr>أن ندوس الحيات والعقارب </vt:lpstr>
      <vt:lpstr>وعلي كل قوة العدو</vt:lpstr>
      <vt:lpstr>مراحمك يا إلهى، غير محصاة، </vt:lpstr>
      <vt:lpstr>وكثيرة جداً، هى رأفتك.</vt:lpstr>
      <vt:lpstr>+ نسألك يا أبن الله .  أن تحفظ حياة بطريركنا البابا أنبا ( .  .  . ) رئيس الكهنة ثبته علي كرسيه .  </vt:lpstr>
      <vt:lpstr>+ وشريكه في الخدمة أبانا القديس البار أنبا ( .  .  . ) المطران .  ثبته علي كرسيه .  </vt:lpstr>
      <vt:lpstr>بشفاعة والدة الإله، القديسة مريم، </vt:lpstr>
      <vt:lpstr>يا رب إنعم لنا، بمغفرة خطايانا.</vt:lpstr>
      <vt:lpstr>لكى نسبحك، مع أبيك الصالح، </vt:lpstr>
      <vt:lpstr>، والروح القدس، لأنك صلبت  وخلصتنا أرحمنا.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المجد للاب والابن والروح القدس الليلويا</vt:lpstr>
      <vt:lpstr>الان وكل اوان والى دهر الدهور الليلويا</vt:lpstr>
      <vt:lpstr>آمين الليلويا</vt:lpstr>
      <vt:lpstr>من أجل قيامة الأموات، الذين رقدوا </vt:lpstr>
      <vt:lpstr>و تنيحوا فى الإيمان بالمسيح، يارب نيح نفوسهم اجمعين . </vt:lpstr>
      <vt:lpstr>بولس عبد ربنا يسوع المسيح الرسول </vt:lpstr>
      <vt:lpstr>المدعو المُفرَز لبُشرى اللــــه</vt:lpstr>
      <vt:lpstr>وأنا اعلمكم يا اخوتى ان الانجيل الذى </vt:lpstr>
      <vt:lpstr>بشرتكم به:هو الذى قبلتموه</vt:lpstr>
      <vt:lpstr>النعمة معكم و السلام معاً، آمين يكون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قدوس الله قدوس القوي قدوس الذي لا يموت</vt:lpstr>
      <vt:lpstr>يا من صلب عنا ارحمنا</vt:lpstr>
      <vt:lpstr>قدوس الله قدوس القوي قدوس الذي لا يموت</vt:lpstr>
      <vt:lpstr>يا من صلب عنا ارحمنا</vt:lpstr>
      <vt:lpstr>قدوس الله قدوس القوي قدوس الذي لا يموت</vt:lpstr>
      <vt:lpstr>يا من صلب عنا ارحمنا</vt:lpstr>
      <vt:lpstr>المجد للآب والإبن والروح القدس</vt:lpstr>
      <vt:lpstr>الآن وكل اوان وإلى دهر الدهور أمين</vt:lpstr>
      <vt:lpstr>أيها الثالوث القدوس ارحمنا</vt:lpstr>
      <vt:lpstr>صل</vt:lpstr>
      <vt:lpstr>للصلاة قفوا</vt:lpstr>
      <vt:lpstr>السلام لجميعكم</vt:lpstr>
      <vt:lpstr>ولروحك أيضاً</vt:lpstr>
      <vt:lpstr>أيها السيد الرب يسوع المسيح إلهنا </vt:lpstr>
      <vt:lpstr>الذي خاطب تلاميذه القديسين</vt:lpstr>
      <vt:lpstr>و رسله الاطهار المكرمين قائلا</vt:lpstr>
      <vt:lpstr>إن أنبياء  وأبراراً كثيرين</vt:lpstr>
      <vt:lpstr>إشتهوا أن يروا ما أنتم ترون ولم يروا  </vt:lpstr>
      <vt:lpstr>و أن يسمعوا ما أنتم تسمعون ولم يسمعوا </vt:lpstr>
      <vt:lpstr>أما أنتم فطوبي لأعينكم</vt:lpstr>
      <vt:lpstr>لأنها تبصر</vt:lpstr>
      <vt:lpstr>ولآذانكم لأنها تسمع</vt:lpstr>
      <vt:lpstr>فلنستحق أن نسمع ونعمل</vt:lpstr>
      <vt:lpstr>بأناجيلك المقدسة بطلبات قديسيك  </vt:lpstr>
      <vt:lpstr>صلوا من أجل الإنجيل المقدس </vt:lpstr>
      <vt:lpstr>يا رب إرحم</vt:lpstr>
      <vt:lpstr>أذكر أيضاً يا سيدنا </vt:lpstr>
      <vt:lpstr>كل الذين أمرونا أن نذكرهم </vt:lpstr>
      <vt:lpstr>في سؤلاتنا و تضرعاتنا</vt:lpstr>
      <vt:lpstr>التي نرفعها إليك أيها الرب إلهنا</vt:lpstr>
      <vt:lpstr>الذين سبقوا فرقدوا يارب نيحهم</vt:lpstr>
      <vt:lpstr>المرضي إشفيهم </vt:lpstr>
      <vt:lpstr>لأنك انت هو حياتنا كلنا </vt:lpstr>
      <vt:lpstr>و خلاصنا كلنا ورجاؤنا كلنا</vt:lpstr>
      <vt:lpstr>وشفاؤنا كلنا وقيامتنا كلنا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أبانا الذي في السموات….</vt:lpstr>
      <vt:lpstr>ليتقدس اسمك ليأت ملكوتك </vt:lpstr>
      <vt:lpstr>لتكن مشيئتك </vt:lpstr>
      <vt:lpstr>كما في السماء كذلك على الأرض </vt:lpstr>
      <vt:lpstr>خبزنا الذي للغد أعطنا اليوم </vt:lpstr>
      <vt:lpstr>وأغفر لنا ذنوبنا</vt:lpstr>
      <vt:lpstr>كما نغفر نحن أيضا للمذنبين إلينا </vt:lpstr>
      <vt:lpstr>ولا تدخلنا في تجربة, لكن نجنا من الشرير </vt:lpstr>
      <vt:lpstr>بالمسيح يسوع ربنا </vt:lpstr>
      <vt:lpstr>لأن لك الملك والقوة والمجد إلى الأبد .  آمين </vt:lpstr>
      <vt:lpstr>بالمسيح يسوع ربنا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الرب قد ملك، ولبس الجلال. لبس الرب القوة، وتمنطق بها. لأنه ثبت المسكونة فلن تتزعزع. كرسيك ثابت منذ البدء، وأنت هو منذ الأزل. رفعت الأنهار يارب، رفعت الأنهار صوتها</dc:title>
  <dc:creator>Windows User</dc:creator>
  <cp:lastModifiedBy>Matteus.Sawirus</cp:lastModifiedBy>
  <cp:revision>409</cp:revision>
  <dcterms:created xsi:type="dcterms:W3CDTF">2020-05-01T17:25:25Z</dcterms:created>
  <dcterms:modified xsi:type="dcterms:W3CDTF">2023-04-09T00:27:40Z</dcterms:modified>
</cp:coreProperties>
</file>