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5.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6.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7.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theme/theme8.xml" ContentType="application/vnd.openxmlformats-officedocument.theme+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9.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0.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11.xml" ContentType="application/vnd.openxmlformats-officedocument.theme+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theme/theme12.xml" ContentType="application/vnd.openxmlformats-officedocument.theme+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theme/theme13.xml" ContentType="application/vnd.openxmlformats-officedocument.theme+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830" r:id="rId2"/>
    <p:sldMasterId id="2147483672" r:id="rId3"/>
    <p:sldMasterId id="2147483795" r:id="rId4"/>
    <p:sldMasterId id="2147483848" r:id="rId5"/>
    <p:sldMasterId id="2147483864" r:id="rId6"/>
    <p:sldMasterId id="2147483899" r:id="rId7"/>
    <p:sldMasterId id="2147483915" r:id="rId8"/>
    <p:sldMasterId id="2147483950" r:id="rId9"/>
    <p:sldMasterId id="2147483966" r:id="rId10"/>
    <p:sldMasterId id="2147484001" r:id="rId11"/>
    <p:sldMasterId id="2147484017" r:id="rId12"/>
    <p:sldMasterId id="2147484052" r:id="rId13"/>
    <p:sldMasterId id="2147484068" r:id="rId14"/>
  </p:sldMasterIdLst>
  <p:notesMasterIdLst>
    <p:notesMasterId r:id="rId621"/>
  </p:notesMasterIdLst>
  <p:handoutMasterIdLst>
    <p:handoutMasterId r:id="rId622"/>
  </p:handoutMasterIdLst>
  <p:sldIdLst>
    <p:sldId id="359" r:id="rId15"/>
    <p:sldId id="360" r:id="rId16"/>
    <p:sldId id="883" r:id="rId17"/>
    <p:sldId id="1405" r:id="rId18"/>
    <p:sldId id="1406" r:id="rId19"/>
    <p:sldId id="1407" r:id="rId20"/>
    <p:sldId id="1408" r:id="rId21"/>
    <p:sldId id="1409" r:id="rId22"/>
    <p:sldId id="1410" r:id="rId23"/>
    <p:sldId id="259" r:id="rId24"/>
    <p:sldId id="282" r:id="rId25"/>
    <p:sldId id="1826" r:id="rId26"/>
    <p:sldId id="1827" r:id="rId27"/>
    <p:sldId id="1828" r:id="rId28"/>
    <p:sldId id="1829" r:id="rId29"/>
    <p:sldId id="1830" r:id="rId30"/>
    <p:sldId id="1831" r:id="rId31"/>
    <p:sldId id="1832" r:id="rId32"/>
    <p:sldId id="1833" r:id="rId33"/>
    <p:sldId id="1834" r:id="rId34"/>
    <p:sldId id="1835" r:id="rId35"/>
    <p:sldId id="1836" r:id="rId36"/>
    <p:sldId id="1837" r:id="rId37"/>
    <p:sldId id="1838" r:id="rId38"/>
    <p:sldId id="1839" r:id="rId39"/>
    <p:sldId id="1840" r:id="rId40"/>
    <p:sldId id="1841" r:id="rId41"/>
    <p:sldId id="1842" r:id="rId42"/>
    <p:sldId id="1843" r:id="rId43"/>
    <p:sldId id="1844" r:id="rId44"/>
    <p:sldId id="1845" r:id="rId45"/>
    <p:sldId id="1846" r:id="rId46"/>
    <p:sldId id="1847" r:id="rId47"/>
    <p:sldId id="1848" r:id="rId48"/>
    <p:sldId id="1849" r:id="rId49"/>
    <p:sldId id="1850" r:id="rId50"/>
    <p:sldId id="1851" r:id="rId51"/>
    <p:sldId id="1852" r:id="rId52"/>
    <p:sldId id="1853" r:id="rId53"/>
    <p:sldId id="1854" r:id="rId54"/>
    <p:sldId id="1855" r:id="rId55"/>
    <p:sldId id="1856" r:id="rId56"/>
    <p:sldId id="1857" r:id="rId57"/>
    <p:sldId id="1858" r:id="rId58"/>
    <p:sldId id="1859" r:id="rId59"/>
    <p:sldId id="1860" r:id="rId60"/>
    <p:sldId id="1861" r:id="rId61"/>
    <p:sldId id="1862" r:id="rId62"/>
    <p:sldId id="1863" r:id="rId63"/>
    <p:sldId id="1864" r:id="rId64"/>
    <p:sldId id="1865" r:id="rId65"/>
    <p:sldId id="1866" r:id="rId66"/>
    <p:sldId id="1867" r:id="rId67"/>
    <p:sldId id="1868" r:id="rId68"/>
    <p:sldId id="1869" r:id="rId69"/>
    <p:sldId id="1870" r:id="rId70"/>
    <p:sldId id="1871" r:id="rId71"/>
    <p:sldId id="1872" r:id="rId72"/>
    <p:sldId id="1873" r:id="rId73"/>
    <p:sldId id="1874" r:id="rId74"/>
    <p:sldId id="1875" r:id="rId75"/>
    <p:sldId id="1876" r:id="rId76"/>
    <p:sldId id="1877" r:id="rId77"/>
    <p:sldId id="1878" r:id="rId78"/>
    <p:sldId id="1879" r:id="rId79"/>
    <p:sldId id="1880" r:id="rId80"/>
    <p:sldId id="338" r:id="rId81"/>
    <p:sldId id="339" r:id="rId82"/>
    <p:sldId id="340" r:id="rId83"/>
    <p:sldId id="341" r:id="rId84"/>
    <p:sldId id="342" r:id="rId85"/>
    <p:sldId id="265" r:id="rId86"/>
    <p:sldId id="266" r:id="rId87"/>
    <p:sldId id="267" r:id="rId88"/>
    <p:sldId id="268" r:id="rId89"/>
    <p:sldId id="269" r:id="rId90"/>
    <p:sldId id="270" r:id="rId91"/>
    <p:sldId id="271" r:id="rId92"/>
    <p:sldId id="343" r:id="rId93"/>
    <p:sldId id="344" r:id="rId94"/>
    <p:sldId id="345" r:id="rId95"/>
    <p:sldId id="346" r:id="rId96"/>
    <p:sldId id="272" r:id="rId97"/>
    <p:sldId id="1428" r:id="rId98"/>
    <p:sldId id="1429" r:id="rId99"/>
    <p:sldId id="1430" r:id="rId100"/>
    <p:sldId id="1431" r:id="rId101"/>
    <p:sldId id="355" r:id="rId102"/>
    <p:sldId id="356" r:id="rId103"/>
    <p:sldId id="273" r:id="rId104"/>
    <p:sldId id="274" r:id="rId105"/>
    <p:sldId id="275" r:id="rId106"/>
    <p:sldId id="357" r:id="rId107"/>
    <p:sldId id="276" r:id="rId108"/>
    <p:sldId id="1445" r:id="rId109"/>
    <p:sldId id="1446" r:id="rId110"/>
    <p:sldId id="1447" r:id="rId111"/>
    <p:sldId id="1448" r:id="rId112"/>
    <p:sldId id="1449" r:id="rId113"/>
    <p:sldId id="1450" r:id="rId114"/>
    <p:sldId id="1451" r:id="rId115"/>
    <p:sldId id="1452" r:id="rId116"/>
    <p:sldId id="281" r:id="rId117"/>
    <p:sldId id="358" r:id="rId118"/>
    <p:sldId id="362" r:id="rId119"/>
    <p:sldId id="422" r:id="rId120"/>
    <p:sldId id="1464" r:id="rId121"/>
    <p:sldId id="1465" r:id="rId122"/>
    <p:sldId id="1466" r:id="rId123"/>
    <p:sldId id="1467" r:id="rId124"/>
    <p:sldId id="366" r:id="rId125"/>
    <p:sldId id="423" r:id="rId126"/>
    <p:sldId id="2117" r:id="rId127"/>
    <p:sldId id="2118" r:id="rId128"/>
    <p:sldId id="2119" r:id="rId129"/>
    <p:sldId id="2120" r:id="rId130"/>
    <p:sldId id="2121" r:id="rId131"/>
    <p:sldId id="2122" r:id="rId132"/>
    <p:sldId id="2123" r:id="rId133"/>
    <p:sldId id="2124" r:id="rId134"/>
    <p:sldId id="2125" r:id="rId135"/>
    <p:sldId id="2126" r:id="rId136"/>
    <p:sldId id="2127" r:id="rId137"/>
    <p:sldId id="2128" r:id="rId138"/>
    <p:sldId id="2129" r:id="rId139"/>
    <p:sldId id="2130" r:id="rId140"/>
    <p:sldId id="2131" r:id="rId141"/>
    <p:sldId id="2132" r:id="rId142"/>
    <p:sldId id="2133" r:id="rId143"/>
    <p:sldId id="2134" r:id="rId144"/>
    <p:sldId id="2135" r:id="rId145"/>
    <p:sldId id="2136" r:id="rId146"/>
    <p:sldId id="2137" r:id="rId147"/>
    <p:sldId id="2138" r:id="rId148"/>
    <p:sldId id="2139" r:id="rId149"/>
    <p:sldId id="2140" r:id="rId150"/>
    <p:sldId id="2141" r:id="rId151"/>
    <p:sldId id="2142" r:id="rId152"/>
    <p:sldId id="2143" r:id="rId153"/>
    <p:sldId id="2144" r:id="rId154"/>
    <p:sldId id="2145" r:id="rId155"/>
    <p:sldId id="2146" r:id="rId156"/>
    <p:sldId id="2147" r:id="rId157"/>
    <p:sldId id="2148" r:id="rId158"/>
    <p:sldId id="2149" r:id="rId159"/>
    <p:sldId id="2150" r:id="rId160"/>
    <p:sldId id="2151" r:id="rId161"/>
    <p:sldId id="2152" r:id="rId162"/>
    <p:sldId id="2153" r:id="rId163"/>
    <p:sldId id="2154" r:id="rId164"/>
    <p:sldId id="2155" r:id="rId165"/>
    <p:sldId id="2156" r:id="rId166"/>
    <p:sldId id="2157" r:id="rId167"/>
    <p:sldId id="2158" r:id="rId168"/>
    <p:sldId id="2159" r:id="rId169"/>
    <p:sldId id="2160" r:id="rId170"/>
    <p:sldId id="2161" r:id="rId171"/>
    <p:sldId id="2162" r:id="rId172"/>
    <p:sldId id="2163" r:id="rId173"/>
    <p:sldId id="2164" r:id="rId174"/>
    <p:sldId id="2165" r:id="rId175"/>
    <p:sldId id="2166" r:id="rId176"/>
    <p:sldId id="2167" r:id="rId177"/>
    <p:sldId id="2168" r:id="rId178"/>
    <p:sldId id="2169" r:id="rId179"/>
    <p:sldId id="2170" r:id="rId180"/>
    <p:sldId id="2171" r:id="rId181"/>
    <p:sldId id="2172" r:id="rId182"/>
    <p:sldId id="2173" r:id="rId183"/>
    <p:sldId id="2174" r:id="rId184"/>
    <p:sldId id="2175" r:id="rId185"/>
    <p:sldId id="367" r:id="rId186"/>
    <p:sldId id="368" r:id="rId187"/>
    <p:sldId id="369" r:id="rId188"/>
    <p:sldId id="891" r:id="rId189"/>
    <p:sldId id="371" r:id="rId190"/>
    <p:sldId id="892" r:id="rId191"/>
    <p:sldId id="1132" r:id="rId192"/>
    <p:sldId id="373" r:id="rId193"/>
    <p:sldId id="374" r:id="rId194"/>
    <p:sldId id="375" r:id="rId195"/>
    <p:sldId id="376" r:id="rId196"/>
    <p:sldId id="377" r:id="rId197"/>
    <p:sldId id="378" r:id="rId198"/>
    <p:sldId id="1476" r:id="rId199"/>
    <p:sldId id="1477" r:id="rId200"/>
    <p:sldId id="1478" r:id="rId201"/>
    <p:sldId id="1479" r:id="rId202"/>
    <p:sldId id="388" r:id="rId203"/>
    <p:sldId id="389" r:id="rId204"/>
    <p:sldId id="390" r:id="rId205"/>
    <p:sldId id="391" r:id="rId206"/>
    <p:sldId id="392" r:id="rId207"/>
    <p:sldId id="393" r:id="rId208"/>
    <p:sldId id="394" r:id="rId209"/>
    <p:sldId id="1487" r:id="rId210"/>
    <p:sldId id="1488" r:id="rId211"/>
    <p:sldId id="400" r:id="rId212"/>
    <p:sldId id="401" r:id="rId213"/>
    <p:sldId id="546" r:id="rId214"/>
    <p:sldId id="402" r:id="rId215"/>
    <p:sldId id="1506" r:id="rId216"/>
    <p:sldId id="1507" r:id="rId217"/>
    <p:sldId id="1508" r:id="rId218"/>
    <p:sldId id="1509" r:id="rId219"/>
    <p:sldId id="1510" r:id="rId220"/>
    <p:sldId id="1511" r:id="rId221"/>
    <p:sldId id="406" r:id="rId222"/>
    <p:sldId id="547" r:id="rId223"/>
    <p:sldId id="2176" r:id="rId224"/>
    <p:sldId id="2177" r:id="rId225"/>
    <p:sldId id="2178" r:id="rId226"/>
    <p:sldId id="2179" r:id="rId227"/>
    <p:sldId id="2180" r:id="rId228"/>
    <p:sldId id="2181" r:id="rId229"/>
    <p:sldId id="2182" r:id="rId230"/>
    <p:sldId id="2183" r:id="rId231"/>
    <p:sldId id="2184" r:id="rId232"/>
    <p:sldId id="2185" r:id="rId233"/>
    <p:sldId id="2186" r:id="rId234"/>
    <p:sldId id="2187" r:id="rId235"/>
    <p:sldId id="2188" r:id="rId236"/>
    <p:sldId id="2189" r:id="rId237"/>
    <p:sldId id="2190" r:id="rId238"/>
    <p:sldId id="2191" r:id="rId239"/>
    <p:sldId id="2192" r:id="rId240"/>
    <p:sldId id="2193" r:id="rId241"/>
    <p:sldId id="2194" r:id="rId242"/>
    <p:sldId id="2195" r:id="rId243"/>
    <p:sldId id="2196" r:id="rId244"/>
    <p:sldId id="2197" r:id="rId245"/>
    <p:sldId id="2198" r:id="rId246"/>
    <p:sldId id="2199" r:id="rId247"/>
    <p:sldId id="2200" r:id="rId248"/>
    <p:sldId id="2201" r:id="rId249"/>
    <p:sldId id="2202" r:id="rId250"/>
    <p:sldId id="2203" r:id="rId251"/>
    <p:sldId id="2204" r:id="rId252"/>
    <p:sldId id="2205" r:id="rId253"/>
    <p:sldId id="2206" r:id="rId254"/>
    <p:sldId id="2207" r:id="rId255"/>
    <p:sldId id="2208" r:id="rId256"/>
    <p:sldId id="2209" r:id="rId257"/>
    <p:sldId id="2210" r:id="rId258"/>
    <p:sldId id="2211" r:id="rId259"/>
    <p:sldId id="2212" r:id="rId260"/>
    <p:sldId id="2213" r:id="rId261"/>
    <p:sldId id="2214" r:id="rId262"/>
    <p:sldId id="2215" r:id="rId263"/>
    <p:sldId id="2216" r:id="rId264"/>
    <p:sldId id="2217" r:id="rId265"/>
    <p:sldId id="2218" r:id="rId266"/>
    <p:sldId id="2219" r:id="rId267"/>
    <p:sldId id="2220" r:id="rId268"/>
    <p:sldId id="2221" r:id="rId269"/>
    <p:sldId id="2222" r:id="rId270"/>
    <p:sldId id="2223" r:id="rId271"/>
    <p:sldId id="2224" r:id="rId272"/>
    <p:sldId id="2225" r:id="rId273"/>
    <p:sldId id="2226" r:id="rId274"/>
    <p:sldId id="2227" r:id="rId275"/>
    <p:sldId id="2228" r:id="rId276"/>
    <p:sldId id="2229" r:id="rId277"/>
    <p:sldId id="2230" r:id="rId278"/>
    <p:sldId id="2231" r:id="rId279"/>
    <p:sldId id="2232" r:id="rId280"/>
    <p:sldId id="2233" r:id="rId281"/>
    <p:sldId id="2234" r:id="rId282"/>
    <p:sldId id="407" r:id="rId283"/>
    <p:sldId id="408" r:id="rId284"/>
    <p:sldId id="409" r:id="rId285"/>
    <p:sldId id="1198" r:id="rId286"/>
    <p:sldId id="1199" r:id="rId287"/>
    <p:sldId id="410" r:id="rId288"/>
    <p:sldId id="1197" r:id="rId289"/>
    <p:sldId id="411" r:id="rId290"/>
    <p:sldId id="415" r:id="rId291"/>
    <p:sldId id="416" r:id="rId292"/>
    <p:sldId id="417" r:id="rId293"/>
    <p:sldId id="418" r:id="rId294"/>
    <p:sldId id="419" r:id="rId295"/>
    <p:sldId id="1522" r:id="rId296"/>
    <p:sldId id="1523" r:id="rId297"/>
    <p:sldId id="487" r:id="rId298"/>
    <p:sldId id="488" r:id="rId299"/>
    <p:sldId id="489" r:id="rId300"/>
    <p:sldId id="490" r:id="rId301"/>
    <p:sldId id="491" r:id="rId302"/>
    <p:sldId id="492" r:id="rId303"/>
    <p:sldId id="922" r:id="rId304"/>
    <p:sldId id="1538" r:id="rId305"/>
    <p:sldId id="497" r:id="rId306"/>
    <p:sldId id="498" r:id="rId307"/>
    <p:sldId id="499" r:id="rId308"/>
    <p:sldId id="500" r:id="rId309"/>
    <p:sldId id="1289" r:id="rId310"/>
    <p:sldId id="1290" r:id="rId311"/>
    <p:sldId id="1291" r:id="rId312"/>
    <p:sldId id="1292" r:id="rId313"/>
    <p:sldId id="503" r:id="rId314"/>
    <p:sldId id="607" r:id="rId315"/>
    <p:sldId id="2235" r:id="rId316"/>
    <p:sldId id="2236" r:id="rId317"/>
    <p:sldId id="2237" r:id="rId318"/>
    <p:sldId id="2238" r:id="rId319"/>
    <p:sldId id="2239" r:id="rId320"/>
    <p:sldId id="2240" r:id="rId321"/>
    <p:sldId id="2241" r:id="rId322"/>
    <p:sldId id="2242" r:id="rId323"/>
    <p:sldId id="2243" r:id="rId324"/>
    <p:sldId id="2244" r:id="rId325"/>
    <p:sldId id="2245" r:id="rId326"/>
    <p:sldId id="2246" r:id="rId327"/>
    <p:sldId id="2247" r:id="rId328"/>
    <p:sldId id="2248" r:id="rId329"/>
    <p:sldId id="2249" r:id="rId330"/>
    <p:sldId id="2250" r:id="rId331"/>
    <p:sldId id="2251" r:id="rId332"/>
    <p:sldId id="2252" r:id="rId333"/>
    <p:sldId id="2253" r:id="rId334"/>
    <p:sldId id="2254" r:id="rId335"/>
    <p:sldId id="2255" r:id="rId336"/>
    <p:sldId id="2256" r:id="rId337"/>
    <p:sldId id="2257" r:id="rId338"/>
    <p:sldId id="2258" r:id="rId339"/>
    <p:sldId id="2259" r:id="rId340"/>
    <p:sldId id="2260" r:id="rId341"/>
    <p:sldId id="2261" r:id="rId342"/>
    <p:sldId id="2262" r:id="rId343"/>
    <p:sldId id="2263" r:id="rId344"/>
    <p:sldId id="2264" r:id="rId345"/>
    <p:sldId id="2265" r:id="rId346"/>
    <p:sldId id="2266" r:id="rId347"/>
    <p:sldId id="2267" r:id="rId348"/>
    <p:sldId id="2268" r:id="rId349"/>
    <p:sldId id="2269" r:id="rId350"/>
    <p:sldId id="2270" r:id="rId351"/>
    <p:sldId id="2271" r:id="rId352"/>
    <p:sldId id="2272" r:id="rId353"/>
    <p:sldId id="2273" r:id="rId354"/>
    <p:sldId id="2274" r:id="rId355"/>
    <p:sldId id="2275" r:id="rId356"/>
    <p:sldId id="2276" r:id="rId357"/>
    <p:sldId id="2277" r:id="rId358"/>
    <p:sldId id="2278" r:id="rId359"/>
    <p:sldId id="2279" r:id="rId360"/>
    <p:sldId id="2280" r:id="rId361"/>
    <p:sldId id="2281" r:id="rId362"/>
    <p:sldId id="2282" r:id="rId363"/>
    <p:sldId id="2283" r:id="rId364"/>
    <p:sldId id="2284" r:id="rId365"/>
    <p:sldId id="2285" r:id="rId366"/>
    <p:sldId id="2286" r:id="rId367"/>
    <p:sldId id="2287" r:id="rId368"/>
    <p:sldId id="2288" r:id="rId369"/>
    <p:sldId id="2289" r:id="rId370"/>
    <p:sldId id="2290" r:id="rId371"/>
    <p:sldId id="2291" r:id="rId372"/>
    <p:sldId id="2292" r:id="rId373"/>
    <p:sldId id="2293" r:id="rId374"/>
    <p:sldId id="504" r:id="rId375"/>
    <p:sldId id="505" r:id="rId376"/>
    <p:sldId id="506" r:id="rId377"/>
    <p:sldId id="507" r:id="rId378"/>
    <p:sldId id="508" r:id="rId379"/>
    <p:sldId id="509" r:id="rId380"/>
    <p:sldId id="511" r:id="rId381"/>
    <p:sldId id="512" r:id="rId382"/>
    <p:sldId id="513" r:id="rId383"/>
    <p:sldId id="514" r:id="rId384"/>
    <p:sldId id="515" r:id="rId385"/>
    <p:sldId id="1556" r:id="rId386"/>
    <p:sldId id="1557" r:id="rId387"/>
    <p:sldId id="1558" r:id="rId388"/>
    <p:sldId id="1559" r:id="rId389"/>
    <p:sldId id="1560" r:id="rId390"/>
    <p:sldId id="1561" r:id="rId391"/>
    <p:sldId id="1562" r:id="rId392"/>
    <p:sldId id="1573" r:id="rId393"/>
    <p:sldId id="523" r:id="rId394"/>
    <p:sldId id="524" r:id="rId395"/>
    <p:sldId id="525" r:id="rId396"/>
    <p:sldId id="526" r:id="rId397"/>
    <p:sldId id="527" r:id="rId398"/>
    <p:sldId id="528" r:id="rId399"/>
    <p:sldId id="1336" r:id="rId400"/>
    <p:sldId id="1337" r:id="rId401"/>
    <p:sldId id="1338" r:id="rId402"/>
    <p:sldId id="531" r:id="rId403"/>
    <p:sldId id="532" r:id="rId404"/>
    <p:sldId id="533" r:id="rId405"/>
    <p:sldId id="534" r:id="rId406"/>
    <p:sldId id="1344" r:id="rId407"/>
    <p:sldId id="1345" r:id="rId408"/>
    <p:sldId id="537" r:id="rId409"/>
    <p:sldId id="667" r:id="rId410"/>
    <p:sldId id="2294" r:id="rId411"/>
    <p:sldId id="2295" r:id="rId412"/>
    <p:sldId id="2296" r:id="rId413"/>
    <p:sldId id="2297" r:id="rId414"/>
    <p:sldId id="2298" r:id="rId415"/>
    <p:sldId id="2299" r:id="rId416"/>
    <p:sldId id="2300" r:id="rId417"/>
    <p:sldId id="2301" r:id="rId418"/>
    <p:sldId id="2302" r:id="rId419"/>
    <p:sldId id="2303" r:id="rId420"/>
    <p:sldId id="2304" r:id="rId421"/>
    <p:sldId id="2305" r:id="rId422"/>
    <p:sldId id="2306" r:id="rId423"/>
    <p:sldId id="2307" r:id="rId424"/>
    <p:sldId id="2308" r:id="rId425"/>
    <p:sldId id="2309" r:id="rId426"/>
    <p:sldId id="2310" r:id="rId427"/>
    <p:sldId id="2311" r:id="rId428"/>
    <p:sldId id="2312" r:id="rId429"/>
    <p:sldId id="2313" r:id="rId430"/>
    <p:sldId id="2314" r:id="rId431"/>
    <p:sldId id="2315" r:id="rId432"/>
    <p:sldId id="2316" r:id="rId433"/>
    <p:sldId id="2317" r:id="rId434"/>
    <p:sldId id="2318" r:id="rId435"/>
    <p:sldId id="2319" r:id="rId436"/>
    <p:sldId id="2320" r:id="rId437"/>
    <p:sldId id="2321" r:id="rId438"/>
    <p:sldId id="2322" r:id="rId439"/>
    <p:sldId id="2323" r:id="rId440"/>
    <p:sldId id="2324" r:id="rId441"/>
    <p:sldId id="2325" r:id="rId442"/>
    <p:sldId id="2326" r:id="rId443"/>
    <p:sldId id="2327" r:id="rId444"/>
    <p:sldId id="2328" r:id="rId445"/>
    <p:sldId id="2329" r:id="rId446"/>
    <p:sldId id="2330" r:id="rId447"/>
    <p:sldId id="2331" r:id="rId448"/>
    <p:sldId id="2332" r:id="rId449"/>
    <p:sldId id="2333" r:id="rId450"/>
    <p:sldId id="2334" r:id="rId451"/>
    <p:sldId id="2335" r:id="rId452"/>
    <p:sldId id="2336" r:id="rId453"/>
    <p:sldId id="2337" r:id="rId454"/>
    <p:sldId id="2338" r:id="rId455"/>
    <p:sldId id="2339" r:id="rId456"/>
    <p:sldId id="2340" r:id="rId457"/>
    <p:sldId id="2341" r:id="rId458"/>
    <p:sldId id="2342" r:id="rId459"/>
    <p:sldId id="2343" r:id="rId460"/>
    <p:sldId id="2344" r:id="rId461"/>
    <p:sldId id="2345" r:id="rId462"/>
    <p:sldId id="2346" r:id="rId463"/>
    <p:sldId id="2347" r:id="rId464"/>
    <p:sldId id="2348" r:id="rId465"/>
    <p:sldId id="2349" r:id="rId466"/>
    <p:sldId id="2350" r:id="rId467"/>
    <p:sldId id="2351" r:id="rId468"/>
    <p:sldId id="2352" r:id="rId469"/>
    <p:sldId id="538" r:id="rId470"/>
    <p:sldId id="539" r:id="rId471"/>
    <p:sldId id="540" r:id="rId472"/>
    <p:sldId id="541" r:id="rId473"/>
    <p:sldId id="542" r:id="rId474"/>
    <p:sldId id="543" r:id="rId475"/>
    <p:sldId id="544" r:id="rId476"/>
    <p:sldId id="545" r:id="rId477"/>
    <p:sldId id="727" r:id="rId478"/>
    <p:sldId id="728" r:id="rId479"/>
    <p:sldId id="729" r:id="rId480"/>
    <p:sldId id="730" r:id="rId481"/>
    <p:sldId id="731" r:id="rId482"/>
    <p:sldId id="1351" r:id="rId483"/>
    <p:sldId id="1352" r:id="rId484"/>
    <p:sldId id="1353" r:id="rId485"/>
    <p:sldId id="734" r:id="rId486"/>
    <p:sldId id="735" r:id="rId487"/>
    <p:sldId id="736" r:id="rId488"/>
    <p:sldId id="737" r:id="rId489"/>
    <p:sldId id="738" r:id="rId490"/>
    <p:sldId id="739" r:id="rId491"/>
    <p:sldId id="740" r:id="rId492"/>
    <p:sldId id="953" r:id="rId493"/>
    <p:sldId id="1359" r:id="rId494"/>
    <p:sldId id="742" r:id="rId495"/>
    <p:sldId id="1574" r:id="rId496"/>
    <p:sldId id="1575" r:id="rId497"/>
    <p:sldId id="743" r:id="rId498"/>
    <p:sldId id="1369" r:id="rId499"/>
    <p:sldId id="1370" r:id="rId500"/>
    <p:sldId id="1371" r:id="rId501"/>
    <p:sldId id="1372" r:id="rId502"/>
    <p:sldId id="1373" r:id="rId503"/>
    <p:sldId id="750" r:id="rId504"/>
    <p:sldId id="751" r:id="rId505"/>
    <p:sldId id="1376" r:id="rId506"/>
    <p:sldId id="1377" r:id="rId507"/>
    <p:sldId id="1378" r:id="rId508"/>
    <p:sldId id="754" r:id="rId509"/>
    <p:sldId id="755" r:id="rId510"/>
    <p:sldId id="1384" r:id="rId511"/>
    <p:sldId id="1385" r:id="rId512"/>
    <p:sldId id="1386" r:id="rId513"/>
    <p:sldId id="759" r:id="rId514"/>
    <p:sldId id="760" r:id="rId515"/>
    <p:sldId id="1391" r:id="rId516"/>
    <p:sldId id="1392" r:id="rId517"/>
    <p:sldId id="763" r:id="rId518"/>
    <p:sldId id="764" r:id="rId519"/>
    <p:sldId id="1398" r:id="rId520"/>
    <p:sldId id="1399" r:id="rId521"/>
    <p:sldId id="767" r:id="rId522"/>
    <p:sldId id="1576" r:id="rId523"/>
    <p:sldId id="1577" r:id="rId524"/>
    <p:sldId id="1578" r:id="rId525"/>
    <p:sldId id="1579" r:id="rId526"/>
    <p:sldId id="769" r:id="rId527"/>
    <p:sldId id="770" r:id="rId528"/>
    <p:sldId id="771" r:id="rId529"/>
    <p:sldId id="772" r:id="rId530"/>
    <p:sldId id="773" r:id="rId531"/>
    <p:sldId id="774" r:id="rId532"/>
    <p:sldId id="775" r:id="rId533"/>
    <p:sldId id="776" r:id="rId534"/>
    <p:sldId id="777" r:id="rId535"/>
    <p:sldId id="778" r:id="rId536"/>
    <p:sldId id="779" r:id="rId537"/>
    <p:sldId id="780" r:id="rId538"/>
    <p:sldId id="781" r:id="rId539"/>
    <p:sldId id="782" r:id="rId540"/>
    <p:sldId id="783" r:id="rId541"/>
    <p:sldId id="784" r:id="rId542"/>
    <p:sldId id="785" r:id="rId543"/>
    <p:sldId id="786" r:id="rId544"/>
    <p:sldId id="787" r:id="rId545"/>
    <p:sldId id="788" r:id="rId546"/>
    <p:sldId id="789" r:id="rId547"/>
    <p:sldId id="790" r:id="rId548"/>
    <p:sldId id="791" r:id="rId549"/>
    <p:sldId id="792" r:id="rId550"/>
    <p:sldId id="793" r:id="rId551"/>
    <p:sldId id="794" r:id="rId552"/>
    <p:sldId id="795" r:id="rId553"/>
    <p:sldId id="796" r:id="rId554"/>
    <p:sldId id="797" r:id="rId555"/>
    <p:sldId id="798" r:id="rId556"/>
    <p:sldId id="799" r:id="rId557"/>
    <p:sldId id="800" r:id="rId558"/>
    <p:sldId id="801" r:id="rId559"/>
    <p:sldId id="802" r:id="rId560"/>
    <p:sldId id="803" r:id="rId561"/>
    <p:sldId id="804" r:id="rId562"/>
    <p:sldId id="805" r:id="rId563"/>
    <p:sldId id="806" r:id="rId564"/>
    <p:sldId id="807" r:id="rId565"/>
    <p:sldId id="808" r:id="rId566"/>
    <p:sldId id="809" r:id="rId567"/>
    <p:sldId id="810" r:id="rId568"/>
    <p:sldId id="811" r:id="rId569"/>
    <p:sldId id="812" r:id="rId570"/>
    <p:sldId id="813" r:id="rId571"/>
    <p:sldId id="814" r:id="rId572"/>
    <p:sldId id="815" r:id="rId573"/>
    <p:sldId id="816" r:id="rId574"/>
    <p:sldId id="817" r:id="rId575"/>
    <p:sldId id="819" r:id="rId576"/>
    <p:sldId id="820" r:id="rId577"/>
    <p:sldId id="821" r:id="rId578"/>
    <p:sldId id="822" r:id="rId579"/>
    <p:sldId id="823" r:id="rId580"/>
    <p:sldId id="824" r:id="rId581"/>
    <p:sldId id="825" r:id="rId582"/>
    <p:sldId id="826" r:id="rId583"/>
    <p:sldId id="827" r:id="rId584"/>
    <p:sldId id="828" r:id="rId585"/>
    <p:sldId id="831" r:id="rId586"/>
    <p:sldId id="829" r:id="rId587"/>
    <p:sldId id="830" r:id="rId588"/>
    <p:sldId id="832" r:id="rId589"/>
    <p:sldId id="852" r:id="rId590"/>
    <p:sldId id="853" r:id="rId591"/>
    <p:sldId id="854" r:id="rId592"/>
    <p:sldId id="855" r:id="rId593"/>
    <p:sldId id="856" r:id="rId594"/>
    <p:sldId id="857" r:id="rId595"/>
    <p:sldId id="858" r:id="rId596"/>
    <p:sldId id="859" r:id="rId597"/>
    <p:sldId id="860" r:id="rId598"/>
    <p:sldId id="861" r:id="rId599"/>
    <p:sldId id="862" r:id="rId600"/>
    <p:sldId id="863" r:id="rId601"/>
    <p:sldId id="864" r:id="rId602"/>
    <p:sldId id="865" r:id="rId603"/>
    <p:sldId id="866" r:id="rId604"/>
    <p:sldId id="867" r:id="rId605"/>
    <p:sldId id="868" r:id="rId606"/>
    <p:sldId id="869" r:id="rId607"/>
    <p:sldId id="870" r:id="rId608"/>
    <p:sldId id="871" r:id="rId609"/>
    <p:sldId id="872" r:id="rId610"/>
    <p:sldId id="873" r:id="rId611"/>
    <p:sldId id="874" r:id="rId612"/>
    <p:sldId id="875" r:id="rId613"/>
    <p:sldId id="876" r:id="rId614"/>
    <p:sldId id="877" r:id="rId615"/>
    <p:sldId id="878" r:id="rId616"/>
    <p:sldId id="879" r:id="rId617"/>
    <p:sldId id="880" r:id="rId618"/>
    <p:sldId id="881" r:id="rId619"/>
    <p:sldId id="882" r:id="rId6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صفونيا" id="{5DA773A0-644E-438A-B1E3-A15A3401E674}">
          <p14:sldIdLst>
            <p14:sldId id="359"/>
            <p14:sldId id="360"/>
            <p14:sldId id="883"/>
            <p14:sldId id="1405"/>
            <p14:sldId id="1406"/>
            <p14:sldId id="1407"/>
            <p14:sldId id="1408"/>
            <p14:sldId id="1409"/>
            <p14:sldId id="1410"/>
            <p14:sldId id="259"/>
          </p14:sldIdLst>
        </p14:section>
        <p14:section name="تسبحة البصخة الاولي" id="{10D2D63E-919C-4051-A39A-C25A200F5734}">
          <p14:sldIdLst>
            <p14:sldId id="282"/>
            <p14:sldId id="1826"/>
            <p14:sldId id="1827"/>
            <p14:sldId id="1828"/>
            <p14:sldId id="1829"/>
            <p14:sldId id="1830"/>
            <p14:sldId id="1831"/>
            <p14:sldId id="1832"/>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1851"/>
            <p14:sldId id="1852"/>
            <p14:sldId id="1853"/>
            <p14:sldId id="1854"/>
            <p14:sldId id="1855"/>
            <p14:sldId id="1856"/>
            <p14:sldId id="1857"/>
            <p14:sldId id="1858"/>
            <p14:sldId id="1859"/>
            <p14:sldId id="1860"/>
            <p14:sldId id="1861"/>
            <p14:sldId id="1862"/>
            <p14:sldId id="1863"/>
            <p14:sldId id="1864"/>
            <p14:sldId id="1865"/>
            <p14:sldId id="1866"/>
            <p14:sldId id="1867"/>
            <p14:sldId id="1868"/>
            <p14:sldId id="1869"/>
            <p14:sldId id="1870"/>
            <p14:sldId id="1871"/>
            <p14:sldId id="1872"/>
            <p14:sldId id="1873"/>
            <p14:sldId id="1874"/>
            <p14:sldId id="1875"/>
            <p14:sldId id="1876"/>
            <p14:sldId id="1877"/>
            <p14:sldId id="1878"/>
            <p14:sldId id="1879"/>
            <p14:sldId id="1880"/>
            <p14:sldId id="338"/>
            <p14:sldId id="339"/>
            <p14:sldId id="340"/>
            <p14:sldId id="341"/>
          </p14:sldIdLst>
        </p14:section>
        <p14:section name="مزمور قبطي الاولي" id="{F2A876E2-60FD-4822-A9C8-3B46B1C21C83}">
          <p14:sldIdLst>
            <p14:sldId id="342"/>
            <p14:sldId id="265"/>
            <p14:sldId id="266"/>
            <p14:sldId id="267"/>
            <p14:sldId id="268"/>
            <p14:sldId id="269"/>
            <p14:sldId id="270"/>
            <p14:sldId id="271"/>
          </p14:sldIdLst>
        </p14:section>
        <p14:section name="كي ايبرتو الاولي" id="{4FF73E87-A655-42F4-AEC4-A780B4E077C2}">
          <p14:sldIdLst>
            <p14:sldId id="343"/>
            <p14:sldId id="344"/>
            <p14:sldId id="345"/>
            <p14:sldId id="346"/>
          </p14:sldIdLst>
        </p14:section>
        <p14:section name="انجيل قبطي اول الساعة الاولي" id="{25CE99F3-DEB8-4755-AAFA-ABB762EC2F38}">
          <p14:sldIdLst>
            <p14:sldId id="272"/>
            <p14:sldId id="1428"/>
            <p14:sldId id="1429"/>
            <p14:sldId id="1430"/>
            <p14:sldId id="1431"/>
            <p14:sldId id="355"/>
          </p14:sldIdLst>
        </p14:section>
        <p14:section name="انجيل عربي الاولي" id="{008B4A79-4B87-4776-9366-8F1A26535009}">
          <p14:sldIdLst>
            <p14:sldId id="356"/>
            <p14:sldId id="273"/>
            <p14:sldId id="274"/>
            <p14:sldId id="275"/>
            <p14:sldId id="357"/>
            <p14:sldId id="276"/>
            <p14:sldId id="1445"/>
            <p14:sldId id="1446"/>
            <p14:sldId id="1447"/>
            <p14:sldId id="1448"/>
            <p14:sldId id="1449"/>
            <p14:sldId id="1450"/>
            <p14:sldId id="1451"/>
            <p14:sldId id="1452"/>
            <p14:sldId id="281"/>
          </p14:sldIdLst>
        </p14:section>
        <p14:section name="الساعة الثالثة" id="{DC3FC3AA-2025-49E6-B76C-4FE26BD42149}">
          <p14:sldIdLst>
            <p14:sldId id="358"/>
          </p14:sldIdLst>
        </p14:section>
        <p14:section name="( من صفونيا النبي  ص 1 : 14 – 18 ،" id="{1258A04B-22F6-4764-86B5-833D40B4C666}">
          <p14:sldIdLst>
            <p14:sldId id="362"/>
            <p14:sldId id="422"/>
            <p14:sldId id="1464"/>
            <p14:sldId id="1465"/>
            <p14:sldId id="1466"/>
            <p14:sldId id="1467"/>
            <p14:sldId id="366"/>
          </p14:sldIdLst>
        </p14:section>
        <p14:section name="تسبحة البصخة الثالثة" id="{CB0BB168-A2CB-477F-BFF2-B9A947100875}">
          <p14:sldIdLst>
            <p14:sldId id="423"/>
            <p14:sldId id="2117"/>
            <p14:sldId id="2118"/>
            <p14:sldId id="2119"/>
            <p14:sldId id="2120"/>
            <p14:sldId id="2121"/>
            <p14:sldId id="2122"/>
            <p14:sldId id="2123"/>
            <p14:sldId id="2124"/>
            <p14:sldId id="2125"/>
            <p14:sldId id="2126"/>
            <p14:sldId id="2127"/>
            <p14:sldId id="2128"/>
            <p14:sldId id="2129"/>
            <p14:sldId id="2130"/>
            <p14:sldId id="2131"/>
            <p14:sldId id="2132"/>
            <p14:sldId id="2133"/>
            <p14:sldId id="2134"/>
            <p14:sldId id="2135"/>
            <p14:sldId id="2136"/>
            <p14:sldId id="2137"/>
            <p14:sldId id="2138"/>
            <p14:sldId id="2139"/>
            <p14:sldId id="2140"/>
            <p14:sldId id="2141"/>
            <p14:sldId id="2142"/>
            <p14:sldId id="2143"/>
            <p14:sldId id="2144"/>
            <p14:sldId id="2145"/>
            <p14:sldId id="2146"/>
            <p14:sldId id="2147"/>
            <p14:sldId id="2148"/>
            <p14:sldId id="2149"/>
            <p14:sldId id="2150"/>
            <p14:sldId id="2151"/>
            <p14:sldId id="2152"/>
            <p14:sldId id="2153"/>
            <p14:sldId id="2154"/>
            <p14:sldId id="2155"/>
            <p14:sldId id="2156"/>
            <p14:sldId id="2157"/>
            <p14:sldId id="2158"/>
            <p14:sldId id="2159"/>
            <p14:sldId id="2160"/>
            <p14:sldId id="2161"/>
            <p14:sldId id="2162"/>
            <p14:sldId id="2163"/>
            <p14:sldId id="2164"/>
            <p14:sldId id="2165"/>
            <p14:sldId id="2166"/>
            <p14:sldId id="2167"/>
            <p14:sldId id="2168"/>
            <p14:sldId id="2169"/>
            <p14:sldId id="2170"/>
            <p14:sldId id="2171"/>
            <p14:sldId id="2172"/>
            <p14:sldId id="2173"/>
            <p14:sldId id="2174"/>
            <p14:sldId id="2175"/>
          </p14:sldIdLst>
        </p14:section>
        <p14:section name="المزمور الثالثة" id="{53C37AB8-B27B-486F-A3B7-A006B432BF21}">
          <p14:sldIdLst>
            <p14:sldId id="367"/>
            <p14:sldId id="368"/>
            <p14:sldId id="369"/>
            <p14:sldId id="891"/>
            <p14:sldId id="371"/>
            <p14:sldId id="892"/>
            <p14:sldId id="1132"/>
            <p14:sldId id="373"/>
          </p14:sldIdLst>
        </p14:section>
        <p14:section name="كي ايبرتو الثالثة" id="{7E29D51B-5F7D-417E-A0D6-79D6AE35304C}">
          <p14:sldIdLst>
            <p14:sldId id="374"/>
            <p14:sldId id="375"/>
            <p14:sldId id="376"/>
            <p14:sldId id="377"/>
          </p14:sldIdLst>
        </p14:section>
        <p14:section name="الانجيل قبطي اول الساعة الثالثة" id="{97EAF992-7A5C-4C0A-BE2E-E547D93F3D8E}">
          <p14:sldIdLst>
            <p14:sldId id="378"/>
            <p14:sldId id="1476"/>
            <p14:sldId id="1477"/>
            <p14:sldId id="1478"/>
            <p14:sldId id="1479"/>
            <p14:sldId id="388"/>
          </p14:sldIdLst>
        </p14:section>
        <p14:section name="الانجيل عربي اول الساعة  الثالثة" id="{2223885B-FF35-4E6C-8573-36A3986B047A}">
          <p14:sldIdLst>
            <p14:sldId id="389"/>
            <p14:sldId id="390"/>
            <p14:sldId id="391"/>
            <p14:sldId id="392"/>
            <p14:sldId id="393"/>
            <p14:sldId id="394"/>
            <p14:sldId id="1487"/>
            <p14:sldId id="1488"/>
            <p14:sldId id="400"/>
          </p14:sldIdLst>
        </p14:section>
        <p14:section name="الساعة السادسة" id="{BF697D06-BF92-4B8C-8A38-FCCE9B86379B}">
          <p14:sldIdLst>
            <p14:sldId id="401"/>
          </p14:sldIdLst>
        </p14:section>
        <p14:section name="( من يوئيل النبي ص 1 : 5 – 15 )" id="{F6F14A26-4225-4C74-92BB-8C472EC35A55}">
          <p14:sldIdLst>
            <p14:sldId id="546"/>
            <p14:sldId id="402"/>
            <p14:sldId id="1506"/>
            <p14:sldId id="1507"/>
            <p14:sldId id="1508"/>
            <p14:sldId id="1509"/>
            <p14:sldId id="1510"/>
            <p14:sldId id="1511"/>
            <p14:sldId id="406"/>
          </p14:sldIdLst>
        </p14:section>
        <p14:section name="تسبحة البصخة السادسة" id="{E2CAF2B6-6F42-4433-9B52-18A7D5A11E33}">
          <p14:sldIdLst>
            <p14:sldId id="547"/>
            <p14:sldId id="2176"/>
            <p14:sldId id="2177"/>
            <p14:sldId id="2178"/>
            <p14:sldId id="2179"/>
            <p14:sldId id="2180"/>
            <p14:sldId id="2181"/>
            <p14:sldId id="2182"/>
            <p14:sldId id="2183"/>
            <p14:sldId id="2184"/>
            <p14:sldId id="2185"/>
            <p14:sldId id="2186"/>
            <p14:sldId id="2187"/>
            <p14:sldId id="2188"/>
            <p14:sldId id="2189"/>
            <p14:sldId id="2190"/>
            <p14:sldId id="2191"/>
            <p14:sldId id="2192"/>
            <p14:sldId id="2193"/>
            <p14:sldId id="2194"/>
            <p14:sldId id="2195"/>
            <p14:sldId id="2196"/>
            <p14:sldId id="2197"/>
            <p14:sldId id="2198"/>
            <p14:sldId id="2199"/>
            <p14:sldId id="2200"/>
            <p14:sldId id="2201"/>
            <p14:sldId id="2202"/>
            <p14:sldId id="2203"/>
            <p14:sldId id="2204"/>
            <p14:sldId id="2205"/>
            <p14:sldId id="2206"/>
            <p14:sldId id="2207"/>
            <p14:sldId id="2208"/>
            <p14:sldId id="2209"/>
            <p14:sldId id="2210"/>
            <p14:sldId id="2211"/>
            <p14:sldId id="2212"/>
            <p14:sldId id="2213"/>
            <p14:sldId id="2214"/>
            <p14:sldId id="2215"/>
            <p14:sldId id="2216"/>
            <p14:sldId id="2217"/>
            <p14:sldId id="2218"/>
            <p14:sldId id="2219"/>
            <p14:sldId id="2220"/>
            <p14:sldId id="2221"/>
            <p14:sldId id="2222"/>
            <p14:sldId id="2223"/>
            <p14:sldId id="2224"/>
            <p14:sldId id="2225"/>
            <p14:sldId id="2226"/>
            <p14:sldId id="2227"/>
            <p14:sldId id="2228"/>
            <p14:sldId id="2229"/>
            <p14:sldId id="2230"/>
            <p14:sldId id="2231"/>
            <p14:sldId id="2232"/>
            <p14:sldId id="2233"/>
            <p14:sldId id="2234"/>
          </p14:sldIdLst>
        </p14:section>
        <p14:section name="المزمور قبطي السادسة" id="{CF4D4155-A510-4B0A-9E87-09F5D12ACEA9}">
          <p14:sldIdLst>
            <p14:sldId id="407"/>
            <p14:sldId id="408"/>
            <p14:sldId id="409"/>
            <p14:sldId id="1198"/>
            <p14:sldId id="1199"/>
            <p14:sldId id="410"/>
            <p14:sldId id="1197"/>
            <p14:sldId id="411"/>
          </p14:sldIdLst>
        </p14:section>
        <p14:section name="كي ايبرتو السادسة" id="{56CC31D9-57EC-4555-9DDC-7778D91EDCE8}">
          <p14:sldIdLst>
            <p14:sldId id="415"/>
            <p14:sldId id="416"/>
            <p14:sldId id="417"/>
            <p14:sldId id="418"/>
          </p14:sldIdLst>
        </p14:section>
        <p14:section name="الانجيل قبطي اول السادسة" id="{95CBA92C-2C01-4F74-A008-A07A33DFB8F2}">
          <p14:sldIdLst>
            <p14:sldId id="419"/>
            <p14:sldId id="1522"/>
            <p14:sldId id="1523"/>
            <p14:sldId id="487"/>
          </p14:sldIdLst>
        </p14:section>
        <p14:section name="انجيل عربي اول الساعة السادسة" id="{695B5EB2-4818-49A0-8D41-30BB22BAE187}">
          <p14:sldIdLst>
            <p14:sldId id="488"/>
            <p14:sldId id="489"/>
            <p14:sldId id="490"/>
            <p14:sldId id="491"/>
            <p14:sldId id="492"/>
            <p14:sldId id="922"/>
            <p14:sldId id="1538"/>
            <p14:sldId id="497"/>
          </p14:sldIdLst>
        </p14:section>
        <p14:section name="الساعة التاسعة" id="{01F03FB4-57F1-4717-97F4-96FCAB5BF06B}">
          <p14:sldIdLst>
            <p14:sldId id="498"/>
          </p14:sldIdLst>
        </p14:section>
        <p14:section name="( من ميخا النبي  ص 2 : 3 – 10 )" id="{331A0213-D2C5-4908-8CCC-F7E99EECAF74}">
          <p14:sldIdLst>
            <p14:sldId id="499"/>
            <p14:sldId id="500"/>
            <p14:sldId id="1289"/>
            <p14:sldId id="1290"/>
            <p14:sldId id="1291"/>
            <p14:sldId id="1292"/>
            <p14:sldId id="503"/>
          </p14:sldIdLst>
        </p14:section>
        <p14:section name="تسبحة الساعة التاسعة" id="{0B359959-82DA-486E-BA76-17A91A13BDC8}">
          <p14:sldIdLst>
            <p14:sldId id="607"/>
            <p14:sldId id="2235"/>
            <p14:sldId id="2236"/>
            <p14:sldId id="2237"/>
            <p14:sldId id="2238"/>
            <p14:sldId id="2239"/>
            <p14:sldId id="2240"/>
            <p14:sldId id="2241"/>
            <p14:sldId id="2242"/>
            <p14:sldId id="2243"/>
            <p14:sldId id="2244"/>
            <p14:sldId id="2245"/>
            <p14:sldId id="2246"/>
            <p14:sldId id="2247"/>
            <p14:sldId id="2248"/>
            <p14:sldId id="2249"/>
            <p14:sldId id="2250"/>
            <p14:sldId id="2251"/>
            <p14:sldId id="2252"/>
            <p14:sldId id="2253"/>
            <p14:sldId id="2254"/>
            <p14:sldId id="2255"/>
            <p14:sldId id="2256"/>
            <p14:sldId id="2257"/>
            <p14:sldId id="2258"/>
            <p14:sldId id="2259"/>
            <p14:sldId id="2260"/>
            <p14:sldId id="2261"/>
            <p14:sldId id="2262"/>
            <p14:sldId id="2263"/>
            <p14:sldId id="2264"/>
            <p14:sldId id="2265"/>
            <p14:sldId id="2266"/>
            <p14:sldId id="2267"/>
            <p14:sldId id="2268"/>
            <p14:sldId id="2269"/>
            <p14:sldId id="2270"/>
            <p14:sldId id="2271"/>
            <p14:sldId id="2272"/>
            <p14:sldId id="2273"/>
            <p14:sldId id="2274"/>
            <p14:sldId id="2275"/>
            <p14:sldId id="2276"/>
            <p14:sldId id="2277"/>
            <p14:sldId id="2278"/>
            <p14:sldId id="2279"/>
            <p14:sldId id="2280"/>
            <p14:sldId id="2281"/>
            <p14:sldId id="2282"/>
            <p14:sldId id="2283"/>
            <p14:sldId id="2284"/>
            <p14:sldId id="2285"/>
            <p14:sldId id="2286"/>
            <p14:sldId id="2287"/>
            <p14:sldId id="2288"/>
            <p14:sldId id="2289"/>
            <p14:sldId id="2290"/>
            <p14:sldId id="2291"/>
            <p14:sldId id="2292"/>
            <p14:sldId id="2293"/>
          </p14:sldIdLst>
        </p14:section>
        <p14:section name="مزمور قبطي التاسعة" id="{E4395645-04AB-4B00-9A04-5205E42D9836}">
          <p14:sldIdLst>
            <p14:sldId id="504"/>
            <p14:sldId id="505"/>
            <p14:sldId id="506"/>
            <p14:sldId id="507"/>
            <p14:sldId id="508"/>
            <p14:sldId id="509"/>
            <p14:sldId id="511"/>
          </p14:sldIdLst>
        </p14:section>
        <p14:section name="كي ايبرتو التاسعة" id="{676FB05F-0B23-49C5-8230-B128B6D9A8A4}">
          <p14:sldIdLst>
            <p14:sldId id="512"/>
            <p14:sldId id="513"/>
            <p14:sldId id="514"/>
            <p14:sldId id="515"/>
          </p14:sldIdLst>
        </p14:section>
        <p14:section name="انجيل قبطي التاسعة" id="{4D9D7CA9-C4BA-45B6-8C1A-4365294D63AF}">
          <p14:sldIdLst>
            <p14:sldId id="1556"/>
            <p14:sldId id="1557"/>
            <p14:sldId id="1558"/>
            <p14:sldId id="1559"/>
            <p14:sldId id="1560"/>
            <p14:sldId id="1561"/>
            <p14:sldId id="1562"/>
            <p14:sldId id="1573"/>
          </p14:sldIdLst>
        </p14:section>
        <p14:section name="الانجيل عربي التاسعة" id="{91993730-9A17-4E2A-9213-DE087AD88610}">
          <p14:sldIdLst>
            <p14:sldId id="523"/>
            <p14:sldId id="524"/>
            <p14:sldId id="525"/>
            <p14:sldId id="526"/>
            <p14:sldId id="527"/>
            <p14:sldId id="528"/>
            <p14:sldId id="1336"/>
            <p14:sldId id="1337"/>
            <p14:sldId id="1338"/>
            <p14:sldId id="531"/>
          </p14:sldIdLst>
        </p14:section>
        <p14:section name="الساعة الحادية عشر" id="{D57B4325-6D54-4501-99FA-E9CF5D3BE57E}">
          <p14:sldIdLst>
            <p14:sldId id="532"/>
          </p14:sldIdLst>
        </p14:section>
        <p14:section name="( من ميخا النبي  ص 3 : 1 – 4 )" id="{2FCF438F-5DF4-4419-AA01-BE00BAB105B4}">
          <p14:sldIdLst>
            <p14:sldId id="533"/>
            <p14:sldId id="534"/>
            <p14:sldId id="1344"/>
            <p14:sldId id="1345"/>
            <p14:sldId id="537"/>
          </p14:sldIdLst>
        </p14:section>
        <p14:section name="تسبحة البصخة الحادية عشر" id="{6FA3E693-2B93-4F8F-9453-6EE00DBB10FD}">
          <p14:sldIdLst>
            <p14:sldId id="667"/>
            <p14:sldId id="2294"/>
            <p14:sldId id="2295"/>
            <p14:sldId id="2296"/>
            <p14:sldId id="2297"/>
            <p14:sldId id="2298"/>
            <p14:sldId id="2299"/>
            <p14:sldId id="2300"/>
            <p14:sldId id="2301"/>
            <p14:sldId id="2302"/>
            <p14:sldId id="2303"/>
            <p14:sldId id="2304"/>
            <p14:sldId id="2305"/>
            <p14:sldId id="2306"/>
            <p14:sldId id="2307"/>
            <p14:sldId id="2308"/>
            <p14:sldId id="2309"/>
            <p14:sldId id="2310"/>
            <p14:sldId id="2311"/>
            <p14:sldId id="2312"/>
            <p14:sldId id="2313"/>
            <p14:sldId id="2314"/>
            <p14:sldId id="2315"/>
            <p14:sldId id="2316"/>
            <p14:sldId id="2317"/>
            <p14:sldId id="2318"/>
            <p14:sldId id="2319"/>
            <p14:sldId id="2320"/>
            <p14:sldId id="2321"/>
            <p14:sldId id="2322"/>
            <p14:sldId id="2323"/>
            <p14:sldId id="2324"/>
            <p14:sldId id="2325"/>
            <p14:sldId id="2326"/>
            <p14:sldId id="2327"/>
            <p14:sldId id="2328"/>
            <p14:sldId id="2329"/>
            <p14:sldId id="2330"/>
            <p14:sldId id="2331"/>
            <p14:sldId id="2332"/>
            <p14:sldId id="2333"/>
            <p14:sldId id="2334"/>
            <p14:sldId id="2335"/>
            <p14:sldId id="2336"/>
            <p14:sldId id="2337"/>
            <p14:sldId id="2338"/>
            <p14:sldId id="2339"/>
            <p14:sldId id="2340"/>
            <p14:sldId id="2341"/>
            <p14:sldId id="2342"/>
            <p14:sldId id="2343"/>
            <p14:sldId id="2344"/>
            <p14:sldId id="2345"/>
            <p14:sldId id="2346"/>
            <p14:sldId id="2347"/>
            <p14:sldId id="2348"/>
            <p14:sldId id="2349"/>
            <p14:sldId id="2350"/>
            <p14:sldId id="2351"/>
            <p14:sldId id="2352"/>
          </p14:sldIdLst>
        </p14:section>
        <p14:section name="مزمور قبطي الحادية عشر" id="{CF223267-2241-49BB-BC13-4009251513F6}">
          <p14:sldIdLst>
            <p14:sldId id="538"/>
            <p14:sldId id="539"/>
            <p14:sldId id="540"/>
            <p14:sldId id="541"/>
            <p14:sldId id="542"/>
            <p14:sldId id="543"/>
            <p14:sldId id="544"/>
            <p14:sldId id="545"/>
          </p14:sldIdLst>
        </p14:section>
        <p14:section name="كي ايبرتو الحادية عشر" id="{54360638-45B3-4DFB-B928-86AE93E78C5D}">
          <p14:sldIdLst>
            <p14:sldId id="727"/>
            <p14:sldId id="728"/>
            <p14:sldId id="729"/>
            <p14:sldId id="730"/>
          </p14:sldIdLst>
        </p14:section>
        <p14:section name="انجيل قبطي الحادية عشر" id="{BD8DA351-DF53-472E-9051-D3D0AE6E7626}">
          <p14:sldIdLst>
            <p14:sldId id="731"/>
            <p14:sldId id="1351"/>
            <p14:sldId id="1352"/>
            <p14:sldId id="1353"/>
            <p14:sldId id="734"/>
          </p14:sldIdLst>
        </p14:section>
        <p14:section name="الانجيل عربي الحادية عشر" id="{1DD88B0A-DB33-4EE0-BF5E-556110EDC2C1}">
          <p14:sldIdLst>
            <p14:sldId id="735"/>
            <p14:sldId id="736"/>
            <p14:sldId id="737"/>
            <p14:sldId id="738"/>
            <p14:sldId id="739"/>
            <p14:sldId id="740"/>
            <p14:sldId id="953"/>
            <p14:sldId id="1359"/>
            <p14:sldId id="742"/>
          </p14:sldIdLst>
        </p14:section>
        <p14:section name="مقدمة الطرح" id="{BCF58860-133D-4B17-853F-668896347C9C}">
          <p14:sldIdLst>
            <p14:sldId id="1574"/>
            <p14:sldId id="1575"/>
          </p14:sldIdLst>
        </p14:section>
        <p14:section name="طرح الساعة الاولي" id="{8C80A7F6-092F-4D07-B665-2E7FDBA4D28D}">
          <p14:sldIdLst>
            <p14:sldId id="743"/>
            <p14:sldId id="1369"/>
            <p14:sldId id="1370"/>
            <p14:sldId id="1371"/>
            <p14:sldId id="1372"/>
            <p14:sldId id="1373"/>
            <p14:sldId id="750"/>
          </p14:sldIdLst>
        </p14:section>
        <p14:section name="طرح الساعة الثالثة" id="{4CA88C1B-BE6D-4A0B-B1A9-DA50CDCCAE26}">
          <p14:sldIdLst>
            <p14:sldId id="751"/>
            <p14:sldId id="1376"/>
            <p14:sldId id="1377"/>
            <p14:sldId id="1378"/>
            <p14:sldId id="754"/>
          </p14:sldIdLst>
        </p14:section>
        <p14:section name="طرح الساعة السادسة" id="{0775DE32-0703-40E4-B942-5B68B9DE1475}">
          <p14:sldIdLst>
            <p14:sldId id="755"/>
            <p14:sldId id="1384"/>
            <p14:sldId id="1385"/>
            <p14:sldId id="1386"/>
            <p14:sldId id="759"/>
          </p14:sldIdLst>
        </p14:section>
        <p14:section name="طرح الساعة التاسعة" id="{76B111F5-A850-4360-A384-D71CE3145D51}">
          <p14:sldIdLst>
            <p14:sldId id="760"/>
            <p14:sldId id="1391"/>
            <p14:sldId id="1392"/>
            <p14:sldId id="763"/>
          </p14:sldIdLst>
        </p14:section>
        <p14:section name="طرح الحادية عشر" id="{565D54BF-C645-4BCB-B164-D69190C4AC9E}">
          <p14:sldIdLst>
            <p14:sldId id="764"/>
            <p14:sldId id="1398"/>
            <p14:sldId id="1399"/>
            <p14:sldId id="767"/>
          </p14:sldIdLst>
        </p14:section>
        <p14:section name="مقدمة الطلبة" id="{8CA42F4A-C31B-401A-96E4-E6EF899A4B4A}">
          <p14:sldIdLst>
            <p14:sldId id="1576"/>
            <p14:sldId id="1577"/>
            <p14:sldId id="1578"/>
            <p14:sldId id="1579"/>
          </p14:sldIdLst>
        </p14:section>
        <p14:section name="طبلة مسائية" id="{C23268B9-01D2-4355-A1CC-1516F27F357B}">
          <p14:sldIdLst>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9"/>
            <p14:sldId id="820"/>
            <p14:sldId id="821"/>
            <p14:sldId id="822"/>
            <p14:sldId id="823"/>
            <p14:sldId id="824"/>
            <p14:sldId id="825"/>
            <p14:sldId id="826"/>
            <p14:sldId id="827"/>
            <p14:sldId id="828"/>
            <p14:sldId id="831"/>
            <p14:sldId id="829"/>
            <p14:sldId id="830"/>
            <p14:sldId id="832"/>
          </p14:sldIdLst>
        </p14:section>
        <p14:section name="افنوتي ناي نان" id="{961CD7BD-0F1E-4BBC-8490-8EFC66DFC228}">
          <p14:sldIdLst>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7425" autoAdjust="0"/>
    <p:restoredTop sz="94660"/>
  </p:normalViewPr>
  <p:slideViewPr>
    <p:cSldViewPr snapToGrid="0">
      <p:cViewPr varScale="1">
        <p:scale>
          <a:sx n="68" d="100"/>
          <a:sy n="68" d="100"/>
        </p:scale>
        <p:origin x="1158" y="-84"/>
      </p:cViewPr>
      <p:guideLst>
        <p:guide orient="horz" pos="2160"/>
        <p:guide pos="2880"/>
      </p:guideLst>
    </p:cSldViewPr>
  </p:slideViewPr>
  <p:notesTextViewPr>
    <p:cViewPr>
      <p:scale>
        <a:sx n="1" d="1"/>
        <a:sy n="1" d="1"/>
      </p:scale>
      <p:origin x="0" y="0"/>
    </p:cViewPr>
  </p:notesTextViewPr>
  <p:sorterViewPr>
    <p:cViewPr>
      <p:scale>
        <a:sx n="100" d="100"/>
        <a:sy n="100" d="100"/>
      </p:scale>
      <p:origin x="0" y="-19722"/>
    </p:cViewPr>
  </p:sorterViewPr>
  <p:notesViewPr>
    <p:cSldViewPr snapToGrid="0">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3.xml"/><Relationship Id="rId21" Type="http://schemas.openxmlformats.org/officeDocument/2006/relationships/slide" Target="slides/slide7.xml"/><Relationship Id="rId324" Type="http://schemas.openxmlformats.org/officeDocument/2006/relationships/slide" Target="slides/slide310.xml"/><Relationship Id="rId531" Type="http://schemas.openxmlformats.org/officeDocument/2006/relationships/slide" Target="slides/slide517.xml"/><Relationship Id="rId170" Type="http://schemas.openxmlformats.org/officeDocument/2006/relationships/slide" Target="slides/slide156.xml"/><Relationship Id="rId268" Type="http://schemas.openxmlformats.org/officeDocument/2006/relationships/slide" Target="slides/slide254.xml"/><Relationship Id="rId475" Type="http://schemas.openxmlformats.org/officeDocument/2006/relationships/slide" Target="slides/slide461.xml"/><Relationship Id="rId32" Type="http://schemas.openxmlformats.org/officeDocument/2006/relationships/slide" Target="slides/slide18.xml"/><Relationship Id="rId128" Type="http://schemas.openxmlformats.org/officeDocument/2006/relationships/slide" Target="slides/slide114.xml"/><Relationship Id="rId335" Type="http://schemas.openxmlformats.org/officeDocument/2006/relationships/slide" Target="slides/slide321.xml"/><Relationship Id="rId542" Type="http://schemas.openxmlformats.org/officeDocument/2006/relationships/slide" Target="slides/slide528.xml"/><Relationship Id="rId181" Type="http://schemas.openxmlformats.org/officeDocument/2006/relationships/slide" Target="slides/slide167.xml"/><Relationship Id="rId402" Type="http://schemas.openxmlformats.org/officeDocument/2006/relationships/slide" Target="slides/slide388.xml"/><Relationship Id="rId279" Type="http://schemas.openxmlformats.org/officeDocument/2006/relationships/slide" Target="slides/slide265.xml"/><Relationship Id="rId486" Type="http://schemas.openxmlformats.org/officeDocument/2006/relationships/slide" Target="slides/slide472.xml"/><Relationship Id="rId43" Type="http://schemas.openxmlformats.org/officeDocument/2006/relationships/slide" Target="slides/slide29.xml"/><Relationship Id="rId139" Type="http://schemas.openxmlformats.org/officeDocument/2006/relationships/slide" Target="slides/slide125.xml"/><Relationship Id="rId346" Type="http://schemas.openxmlformats.org/officeDocument/2006/relationships/slide" Target="slides/slide332.xml"/><Relationship Id="rId553" Type="http://schemas.openxmlformats.org/officeDocument/2006/relationships/slide" Target="slides/slide539.xml"/><Relationship Id="rId192" Type="http://schemas.openxmlformats.org/officeDocument/2006/relationships/slide" Target="slides/slide178.xml"/><Relationship Id="rId206" Type="http://schemas.openxmlformats.org/officeDocument/2006/relationships/slide" Target="slides/slide192.xml"/><Relationship Id="rId413" Type="http://schemas.openxmlformats.org/officeDocument/2006/relationships/slide" Target="slides/slide399.xml"/><Relationship Id="rId497" Type="http://schemas.openxmlformats.org/officeDocument/2006/relationships/slide" Target="slides/slide483.xml"/><Relationship Id="rId620" Type="http://schemas.openxmlformats.org/officeDocument/2006/relationships/slide" Target="slides/slide606.xml"/><Relationship Id="rId357" Type="http://schemas.openxmlformats.org/officeDocument/2006/relationships/slide" Target="slides/slide343.xml"/><Relationship Id="rId54" Type="http://schemas.openxmlformats.org/officeDocument/2006/relationships/slide" Target="slides/slide40.xml"/><Relationship Id="rId217" Type="http://schemas.openxmlformats.org/officeDocument/2006/relationships/slide" Target="slides/slide203.xml"/><Relationship Id="rId564" Type="http://schemas.openxmlformats.org/officeDocument/2006/relationships/slide" Target="slides/slide550.xml"/><Relationship Id="rId424" Type="http://schemas.openxmlformats.org/officeDocument/2006/relationships/slide" Target="slides/slide410.xml"/><Relationship Id="rId270" Type="http://schemas.openxmlformats.org/officeDocument/2006/relationships/slide" Target="slides/slide256.xml"/><Relationship Id="rId65" Type="http://schemas.openxmlformats.org/officeDocument/2006/relationships/slide" Target="slides/slide51.xml"/><Relationship Id="rId130" Type="http://schemas.openxmlformats.org/officeDocument/2006/relationships/slide" Target="slides/slide116.xml"/><Relationship Id="rId368" Type="http://schemas.openxmlformats.org/officeDocument/2006/relationships/slide" Target="slides/slide354.xml"/><Relationship Id="rId575" Type="http://schemas.openxmlformats.org/officeDocument/2006/relationships/slide" Target="slides/slide561.xml"/><Relationship Id="rId228" Type="http://schemas.openxmlformats.org/officeDocument/2006/relationships/slide" Target="slides/slide214.xml"/><Relationship Id="rId435" Type="http://schemas.openxmlformats.org/officeDocument/2006/relationships/slide" Target="slides/slide421.xml"/><Relationship Id="rId281" Type="http://schemas.openxmlformats.org/officeDocument/2006/relationships/slide" Target="slides/slide267.xml"/><Relationship Id="rId502" Type="http://schemas.openxmlformats.org/officeDocument/2006/relationships/slide" Target="slides/slide488.xml"/><Relationship Id="rId76" Type="http://schemas.openxmlformats.org/officeDocument/2006/relationships/slide" Target="slides/slide62.xml"/><Relationship Id="rId141" Type="http://schemas.openxmlformats.org/officeDocument/2006/relationships/slide" Target="slides/slide127.xml"/><Relationship Id="rId379" Type="http://schemas.openxmlformats.org/officeDocument/2006/relationships/slide" Target="slides/slide365.xml"/><Relationship Id="rId586" Type="http://schemas.openxmlformats.org/officeDocument/2006/relationships/slide" Target="slides/slide572.xml"/><Relationship Id="rId7" Type="http://schemas.openxmlformats.org/officeDocument/2006/relationships/slideMaster" Target="slideMasters/slideMaster7.xml"/><Relationship Id="rId239" Type="http://schemas.openxmlformats.org/officeDocument/2006/relationships/slide" Target="slides/slide225.xml"/><Relationship Id="rId446" Type="http://schemas.openxmlformats.org/officeDocument/2006/relationships/slide" Target="slides/slide432.xml"/><Relationship Id="rId292" Type="http://schemas.openxmlformats.org/officeDocument/2006/relationships/slide" Target="slides/slide278.xml"/><Relationship Id="rId306" Type="http://schemas.openxmlformats.org/officeDocument/2006/relationships/slide" Target="slides/slide292.xml"/><Relationship Id="rId87" Type="http://schemas.openxmlformats.org/officeDocument/2006/relationships/slide" Target="slides/slide73.xml"/><Relationship Id="rId513" Type="http://schemas.openxmlformats.org/officeDocument/2006/relationships/slide" Target="slides/slide499.xml"/><Relationship Id="rId597" Type="http://schemas.openxmlformats.org/officeDocument/2006/relationships/slide" Target="slides/slide583.xml"/><Relationship Id="rId152" Type="http://schemas.openxmlformats.org/officeDocument/2006/relationships/slide" Target="slides/slide138.xml"/><Relationship Id="rId457" Type="http://schemas.openxmlformats.org/officeDocument/2006/relationships/slide" Target="slides/slide443.xml"/><Relationship Id="rId14" Type="http://schemas.openxmlformats.org/officeDocument/2006/relationships/slideMaster" Target="slideMasters/slideMaster14.xml"/><Relationship Id="rId317" Type="http://schemas.openxmlformats.org/officeDocument/2006/relationships/slide" Target="slides/slide303.xml"/><Relationship Id="rId524" Type="http://schemas.openxmlformats.org/officeDocument/2006/relationships/slide" Target="slides/slide510.xml"/><Relationship Id="rId98" Type="http://schemas.openxmlformats.org/officeDocument/2006/relationships/slide" Target="slides/slide84.xml"/><Relationship Id="rId163" Type="http://schemas.openxmlformats.org/officeDocument/2006/relationships/slide" Target="slides/slide149.xml"/><Relationship Id="rId370" Type="http://schemas.openxmlformats.org/officeDocument/2006/relationships/slide" Target="slides/slide356.xml"/><Relationship Id="rId230" Type="http://schemas.openxmlformats.org/officeDocument/2006/relationships/slide" Target="slides/slide216.xml"/><Relationship Id="rId468" Type="http://schemas.openxmlformats.org/officeDocument/2006/relationships/slide" Target="slides/slide454.xml"/><Relationship Id="rId25" Type="http://schemas.openxmlformats.org/officeDocument/2006/relationships/slide" Target="slides/slide11.xml"/><Relationship Id="rId328" Type="http://schemas.openxmlformats.org/officeDocument/2006/relationships/slide" Target="slides/slide314.xml"/><Relationship Id="rId535" Type="http://schemas.openxmlformats.org/officeDocument/2006/relationships/slide" Target="slides/slide521.xml"/><Relationship Id="rId174" Type="http://schemas.openxmlformats.org/officeDocument/2006/relationships/slide" Target="slides/slide160.xml"/><Relationship Id="rId381" Type="http://schemas.openxmlformats.org/officeDocument/2006/relationships/slide" Target="slides/slide367.xml"/><Relationship Id="rId602" Type="http://schemas.openxmlformats.org/officeDocument/2006/relationships/slide" Target="slides/slide588.xml"/><Relationship Id="rId241" Type="http://schemas.openxmlformats.org/officeDocument/2006/relationships/slide" Target="slides/slide227.xml"/><Relationship Id="rId479" Type="http://schemas.openxmlformats.org/officeDocument/2006/relationships/slide" Target="slides/slide465.xml"/><Relationship Id="rId36" Type="http://schemas.openxmlformats.org/officeDocument/2006/relationships/slide" Target="slides/slide22.xml"/><Relationship Id="rId283" Type="http://schemas.openxmlformats.org/officeDocument/2006/relationships/slide" Target="slides/slide269.xml"/><Relationship Id="rId339" Type="http://schemas.openxmlformats.org/officeDocument/2006/relationships/slide" Target="slides/slide325.xml"/><Relationship Id="rId490" Type="http://schemas.openxmlformats.org/officeDocument/2006/relationships/slide" Target="slides/slide476.xml"/><Relationship Id="rId504" Type="http://schemas.openxmlformats.org/officeDocument/2006/relationships/slide" Target="slides/slide490.xml"/><Relationship Id="rId546" Type="http://schemas.openxmlformats.org/officeDocument/2006/relationships/slide" Target="slides/slide532.xml"/><Relationship Id="rId78" Type="http://schemas.openxmlformats.org/officeDocument/2006/relationships/slide" Target="slides/slide64.xml"/><Relationship Id="rId101" Type="http://schemas.openxmlformats.org/officeDocument/2006/relationships/slide" Target="slides/slide87.xml"/><Relationship Id="rId143" Type="http://schemas.openxmlformats.org/officeDocument/2006/relationships/slide" Target="slides/slide129.xml"/><Relationship Id="rId185" Type="http://schemas.openxmlformats.org/officeDocument/2006/relationships/slide" Target="slides/slide171.xml"/><Relationship Id="rId350" Type="http://schemas.openxmlformats.org/officeDocument/2006/relationships/slide" Target="slides/slide336.xml"/><Relationship Id="rId406" Type="http://schemas.openxmlformats.org/officeDocument/2006/relationships/slide" Target="slides/slide392.xml"/><Relationship Id="rId588" Type="http://schemas.openxmlformats.org/officeDocument/2006/relationships/slide" Target="slides/slide574.xml"/><Relationship Id="rId9" Type="http://schemas.openxmlformats.org/officeDocument/2006/relationships/slideMaster" Target="slideMasters/slideMaster9.xml"/><Relationship Id="rId210" Type="http://schemas.openxmlformats.org/officeDocument/2006/relationships/slide" Target="slides/slide196.xml"/><Relationship Id="rId392" Type="http://schemas.openxmlformats.org/officeDocument/2006/relationships/slide" Target="slides/slide378.xml"/><Relationship Id="rId448" Type="http://schemas.openxmlformats.org/officeDocument/2006/relationships/slide" Target="slides/slide434.xml"/><Relationship Id="rId613" Type="http://schemas.openxmlformats.org/officeDocument/2006/relationships/slide" Target="slides/slide599.xml"/><Relationship Id="rId252" Type="http://schemas.openxmlformats.org/officeDocument/2006/relationships/slide" Target="slides/slide238.xml"/><Relationship Id="rId294" Type="http://schemas.openxmlformats.org/officeDocument/2006/relationships/slide" Target="slides/slide280.xml"/><Relationship Id="rId308" Type="http://schemas.openxmlformats.org/officeDocument/2006/relationships/slide" Target="slides/slide294.xml"/><Relationship Id="rId515" Type="http://schemas.openxmlformats.org/officeDocument/2006/relationships/slide" Target="slides/slide501.xml"/><Relationship Id="rId47" Type="http://schemas.openxmlformats.org/officeDocument/2006/relationships/slide" Target="slides/slide33.xml"/><Relationship Id="rId89" Type="http://schemas.openxmlformats.org/officeDocument/2006/relationships/slide" Target="slides/slide75.xml"/><Relationship Id="rId112" Type="http://schemas.openxmlformats.org/officeDocument/2006/relationships/slide" Target="slides/slide98.xml"/><Relationship Id="rId154" Type="http://schemas.openxmlformats.org/officeDocument/2006/relationships/slide" Target="slides/slide140.xml"/><Relationship Id="rId361" Type="http://schemas.openxmlformats.org/officeDocument/2006/relationships/slide" Target="slides/slide347.xml"/><Relationship Id="rId557" Type="http://schemas.openxmlformats.org/officeDocument/2006/relationships/slide" Target="slides/slide543.xml"/><Relationship Id="rId599" Type="http://schemas.openxmlformats.org/officeDocument/2006/relationships/slide" Target="slides/slide585.xml"/><Relationship Id="rId196" Type="http://schemas.openxmlformats.org/officeDocument/2006/relationships/slide" Target="slides/slide182.xml"/><Relationship Id="rId417" Type="http://schemas.openxmlformats.org/officeDocument/2006/relationships/slide" Target="slides/slide403.xml"/><Relationship Id="rId459" Type="http://schemas.openxmlformats.org/officeDocument/2006/relationships/slide" Target="slides/slide445.xml"/><Relationship Id="rId624" Type="http://schemas.openxmlformats.org/officeDocument/2006/relationships/viewProps" Target="viewProps.xml"/><Relationship Id="rId16" Type="http://schemas.openxmlformats.org/officeDocument/2006/relationships/slide" Target="slides/slide2.xml"/><Relationship Id="rId221" Type="http://schemas.openxmlformats.org/officeDocument/2006/relationships/slide" Target="slides/slide207.xml"/><Relationship Id="rId263" Type="http://schemas.openxmlformats.org/officeDocument/2006/relationships/slide" Target="slides/slide249.xml"/><Relationship Id="rId319" Type="http://schemas.openxmlformats.org/officeDocument/2006/relationships/slide" Target="slides/slide305.xml"/><Relationship Id="rId470" Type="http://schemas.openxmlformats.org/officeDocument/2006/relationships/slide" Target="slides/slide456.xml"/><Relationship Id="rId526" Type="http://schemas.openxmlformats.org/officeDocument/2006/relationships/slide" Target="slides/slide512.xml"/><Relationship Id="rId58" Type="http://schemas.openxmlformats.org/officeDocument/2006/relationships/slide" Target="slides/slide44.xml"/><Relationship Id="rId123" Type="http://schemas.openxmlformats.org/officeDocument/2006/relationships/slide" Target="slides/slide109.xml"/><Relationship Id="rId330" Type="http://schemas.openxmlformats.org/officeDocument/2006/relationships/slide" Target="slides/slide316.xml"/><Relationship Id="rId568" Type="http://schemas.openxmlformats.org/officeDocument/2006/relationships/slide" Target="slides/slide554.xml"/><Relationship Id="rId165" Type="http://schemas.openxmlformats.org/officeDocument/2006/relationships/slide" Target="slides/slide151.xml"/><Relationship Id="rId372" Type="http://schemas.openxmlformats.org/officeDocument/2006/relationships/slide" Target="slides/slide358.xml"/><Relationship Id="rId428" Type="http://schemas.openxmlformats.org/officeDocument/2006/relationships/slide" Target="slides/slide414.xml"/><Relationship Id="rId232" Type="http://schemas.openxmlformats.org/officeDocument/2006/relationships/slide" Target="slides/slide218.xml"/><Relationship Id="rId274" Type="http://schemas.openxmlformats.org/officeDocument/2006/relationships/slide" Target="slides/slide260.xml"/><Relationship Id="rId481" Type="http://schemas.openxmlformats.org/officeDocument/2006/relationships/slide" Target="slides/slide467.xml"/><Relationship Id="rId27" Type="http://schemas.openxmlformats.org/officeDocument/2006/relationships/slide" Target="slides/slide13.xml"/><Relationship Id="rId69" Type="http://schemas.openxmlformats.org/officeDocument/2006/relationships/slide" Target="slides/slide55.xml"/><Relationship Id="rId134" Type="http://schemas.openxmlformats.org/officeDocument/2006/relationships/slide" Target="slides/slide120.xml"/><Relationship Id="rId537" Type="http://schemas.openxmlformats.org/officeDocument/2006/relationships/slide" Target="slides/slide523.xml"/><Relationship Id="rId579" Type="http://schemas.openxmlformats.org/officeDocument/2006/relationships/slide" Target="slides/slide565.xml"/><Relationship Id="rId80" Type="http://schemas.openxmlformats.org/officeDocument/2006/relationships/slide" Target="slides/slide66.xml"/><Relationship Id="rId176" Type="http://schemas.openxmlformats.org/officeDocument/2006/relationships/slide" Target="slides/slide162.xml"/><Relationship Id="rId341" Type="http://schemas.openxmlformats.org/officeDocument/2006/relationships/slide" Target="slides/slide327.xml"/><Relationship Id="rId383" Type="http://schemas.openxmlformats.org/officeDocument/2006/relationships/slide" Target="slides/slide369.xml"/><Relationship Id="rId439" Type="http://schemas.openxmlformats.org/officeDocument/2006/relationships/slide" Target="slides/slide425.xml"/><Relationship Id="rId590" Type="http://schemas.openxmlformats.org/officeDocument/2006/relationships/slide" Target="slides/slide576.xml"/><Relationship Id="rId604" Type="http://schemas.openxmlformats.org/officeDocument/2006/relationships/slide" Target="slides/slide590.xml"/><Relationship Id="rId201" Type="http://schemas.openxmlformats.org/officeDocument/2006/relationships/slide" Target="slides/slide187.xml"/><Relationship Id="rId243" Type="http://schemas.openxmlformats.org/officeDocument/2006/relationships/slide" Target="slides/slide229.xml"/><Relationship Id="rId285" Type="http://schemas.openxmlformats.org/officeDocument/2006/relationships/slide" Target="slides/slide271.xml"/><Relationship Id="rId450" Type="http://schemas.openxmlformats.org/officeDocument/2006/relationships/slide" Target="slides/slide436.xml"/><Relationship Id="rId506" Type="http://schemas.openxmlformats.org/officeDocument/2006/relationships/slide" Target="slides/slide492.xml"/><Relationship Id="rId38" Type="http://schemas.openxmlformats.org/officeDocument/2006/relationships/slide" Target="slides/slide24.xml"/><Relationship Id="rId103" Type="http://schemas.openxmlformats.org/officeDocument/2006/relationships/slide" Target="slides/slide89.xml"/><Relationship Id="rId310" Type="http://schemas.openxmlformats.org/officeDocument/2006/relationships/slide" Target="slides/slide296.xml"/><Relationship Id="rId492" Type="http://schemas.openxmlformats.org/officeDocument/2006/relationships/slide" Target="slides/slide478.xml"/><Relationship Id="rId548" Type="http://schemas.openxmlformats.org/officeDocument/2006/relationships/slide" Target="slides/slide534.xml"/><Relationship Id="rId91" Type="http://schemas.openxmlformats.org/officeDocument/2006/relationships/slide" Target="slides/slide77.xml"/><Relationship Id="rId145" Type="http://schemas.openxmlformats.org/officeDocument/2006/relationships/slide" Target="slides/slide131.xml"/><Relationship Id="rId187" Type="http://schemas.openxmlformats.org/officeDocument/2006/relationships/slide" Target="slides/slide173.xml"/><Relationship Id="rId352" Type="http://schemas.openxmlformats.org/officeDocument/2006/relationships/slide" Target="slides/slide338.xml"/><Relationship Id="rId394" Type="http://schemas.openxmlformats.org/officeDocument/2006/relationships/slide" Target="slides/slide380.xml"/><Relationship Id="rId408" Type="http://schemas.openxmlformats.org/officeDocument/2006/relationships/slide" Target="slides/slide394.xml"/><Relationship Id="rId615" Type="http://schemas.openxmlformats.org/officeDocument/2006/relationships/slide" Target="slides/slide601.xml"/><Relationship Id="rId212" Type="http://schemas.openxmlformats.org/officeDocument/2006/relationships/slide" Target="slides/slide198.xml"/><Relationship Id="rId254" Type="http://schemas.openxmlformats.org/officeDocument/2006/relationships/slide" Target="slides/slide240.xml"/><Relationship Id="rId49" Type="http://schemas.openxmlformats.org/officeDocument/2006/relationships/slide" Target="slides/slide35.xml"/><Relationship Id="rId114" Type="http://schemas.openxmlformats.org/officeDocument/2006/relationships/slide" Target="slides/slide100.xml"/><Relationship Id="rId296" Type="http://schemas.openxmlformats.org/officeDocument/2006/relationships/slide" Target="slides/slide282.xml"/><Relationship Id="rId461" Type="http://schemas.openxmlformats.org/officeDocument/2006/relationships/slide" Target="slides/slide447.xml"/><Relationship Id="rId517" Type="http://schemas.openxmlformats.org/officeDocument/2006/relationships/slide" Target="slides/slide503.xml"/><Relationship Id="rId559" Type="http://schemas.openxmlformats.org/officeDocument/2006/relationships/slide" Target="slides/slide545.xml"/><Relationship Id="rId60" Type="http://schemas.openxmlformats.org/officeDocument/2006/relationships/slide" Target="slides/slide46.xml"/><Relationship Id="rId156" Type="http://schemas.openxmlformats.org/officeDocument/2006/relationships/slide" Target="slides/slide142.xml"/><Relationship Id="rId198" Type="http://schemas.openxmlformats.org/officeDocument/2006/relationships/slide" Target="slides/slide184.xml"/><Relationship Id="rId321" Type="http://schemas.openxmlformats.org/officeDocument/2006/relationships/slide" Target="slides/slide307.xml"/><Relationship Id="rId363" Type="http://schemas.openxmlformats.org/officeDocument/2006/relationships/slide" Target="slides/slide349.xml"/><Relationship Id="rId419" Type="http://schemas.openxmlformats.org/officeDocument/2006/relationships/slide" Target="slides/slide405.xml"/><Relationship Id="rId570" Type="http://schemas.openxmlformats.org/officeDocument/2006/relationships/slide" Target="slides/slide556.xml"/><Relationship Id="rId626" Type="http://schemas.openxmlformats.org/officeDocument/2006/relationships/tableStyles" Target="tableStyles.xml"/><Relationship Id="rId223" Type="http://schemas.openxmlformats.org/officeDocument/2006/relationships/slide" Target="slides/slide209.xml"/><Relationship Id="rId430" Type="http://schemas.openxmlformats.org/officeDocument/2006/relationships/slide" Target="slides/slide416.xml"/><Relationship Id="rId18" Type="http://schemas.openxmlformats.org/officeDocument/2006/relationships/slide" Target="slides/slide4.xml"/><Relationship Id="rId265" Type="http://schemas.openxmlformats.org/officeDocument/2006/relationships/slide" Target="slides/slide251.xml"/><Relationship Id="rId472" Type="http://schemas.openxmlformats.org/officeDocument/2006/relationships/slide" Target="slides/slide458.xml"/><Relationship Id="rId528" Type="http://schemas.openxmlformats.org/officeDocument/2006/relationships/slide" Target="slides/slide514.xml"/><Relationship Id="rId125" Type="http://schemas.openxmlformats.org/officeDocument/2006/relationships/slide" Target="slides/slide111.xml"/><Relationship Id="rId167" Type="http://schemas.openxmlformats.org/officeDocument/2006/relationships/slide" Target="slides/slide153.xml"/><Relationship Id="rId332" Type="http://schemas.openxmlformats.org/officeDocument/2006/relationships/slide" Target="slides/slide318.xml"/><Relationship Id="rId374" Type="http://schemas.openxmlformats.org/officeDocument/2006/relationships/slide" Target="slides/slide360.xml"/><Relationship Id="rId581" Type="http://schemas.openxmlformats.org/officeDocument/2006/relationships/slide" Target="slides/slide567.xml"/><Relationship Id="rId71" Type="http://schemas.openxmlformats.org/officeDocument/2006/relationships/slide" Target="slides/slide57.xml"/><Relationship Id="rId234" Type="http://schemas.openxmlformats.org/officeDocument/2006/relationships/slide" Target="slides/slide220.xml"/><Relationship Id="rId2" Type="http://schemas.openxmlformats.org/officeDocument/2006/relationships/slideMaster" Target="slideMasters/slideMaster2.xml"/><Relationship Id="rId29" Type="http://schemas.openxmlformats.org/officeDocument/2006/relationships/slide" Target="slides/slide15.xml"/><Relationship Id="rId276" Type="http://schemas.openxmlformats.org/officeDocument/2006/relationships/slide" Target="slides/slide262.xml"/><Relationship Id="rId441" Type="http://schemas.openxmlformats.org/officeDocument/2006/relationships/slide" Target="slides/slide427.xml"/><Relationship Id="rId483" Type="http://schemas.openxmlformats.org/officeDocument/2006/relationships/slide" Target="slides/slide469.xml"/><Relationship Id="rId539" Type="http://schemas.openxmlformats.org/officeDocument/2006/relationships/slide" Target="slides/slide525.xml"/><Relationship Id="rId40" Type="http://schemas.openxmlformats.org/officeDocument/2006/relationships/slide" Target="slides/slide26.xml"/><Relationship Id="rId136" Type="http://schemas.openxmlformats.org/officeDocument/2006/relationships/slide" Target="slides/slide122.xml"/><Relationship Id="rId178" Type="http://schemas.openxmlformats.org/officeDocument/2006/relationships/slide" Target="slides/slide164.xml"/><Relationship Id="rId301" Type="http://schemas.openxmlformats.org/officeDocument/2006/relationships/slide" Target="slides/slide287.xml"/><Relationship Id="rId343" Type="http://schemas.openxmlformats.org/officeDocument/2006/relationships/slide" Target="slides/slide329.xml"/><Relationship Id="rId550" Type="http://schemas.openxmlformats.org/officeDocument/2006/relationships/slide" Target="slides/slide536.xml"/><Relationship Id="rId82" Type="http://schemas.openxmlformats.org/officeDocument/2006/relationships/slide" Target="slides/slide68.xml"/><Relationship Id="rId203" Type="http://schemas.openxmlformats.org/officeDocument/2006/relationships/slide" Target="slides/slide189.xml"/><Relationship Id="rId385" Type="http://schemas.openxmlformats.org/officeDocument/2006/relationships/slide" Target="slides/slide371.xml"/><Relationship Id="rId592" Type="http://schemas.openxmlformats.org/officeDocument/2006/relationships/slide" Target="slides/slide578.xml"/><Relationship Id="rId606" Type="http://schemas.openxmlformats.org/officeDocument/2006/relationships/slide" Target="slides/slide592.xml"/><Relationship Id="rId245" Type="http://schemas.openxmlformats.org/officeDocument/2006/relationships/slide" Target="slides/slide231.xml"/><Relationship Id="rId287" Type="http://schemas.openxmlformats.org/officeDocument/2006/relationships/slide" Target="slides/slide273.xml"/><Relationship Id="rId410" Type="http://schemas.openxmlformats.org/officeDocument/2006/relationships/slide" Target="slides/slide396.xml"/><Relationship Id="rId452" Type="http://schemas.openxmlformats.org/officeDocument/2006/relationships/slide" Target="slides/slide438.xml"/><Relationship Id="rId494" Type="http://schemas.openxmlformats.org/officeDocument/2006/relationships/slide" Target="slides/slide480.xml"/><Relationship Id="rId508" Type="http://schemas.openxmlformats.org/officeDocument/2006/relationships/slide" Target="slides/slide494.xml"/><Relationship Id="rId105" Type="http://schemas.openxmlformats.org/officeDocument/2006/relationships/slide" Target="slides/slide91.xml"/><Relationship Id="rId147" Type="http://schemas.openxmlformats.org/officeDocument/2006/relationships/slide" Target="slides/slide133.xml"/><Relationship Id="rId312" Type="http://schemas.openxmlformats.org/officeDocument/2006/relationships/slide" Target="slides/slide298.xml"/><Relationship Id="rId354" Type="http://schemas.openxmlformats.org/officeDocument/2006/relationships/slide" Target="slides/slide340.xml"/><Relationship Id="rId51" Type="http://schemas.openxmlformats.org/officeDocument/2006/relationships/slide" Target="slides/slide37.xml"/><Relationship Id="rId93" Type="http://schemas.openxmlformats.org/officeDocument/2006/relationships/slide" Target="slides/slide79.xml"/><Relationship Id="rId189" Type="http://schemas.openxmlformats.org/officeDocument/2006/relationships/slide" Target="slides/slide175.xml"/><Relationship Id="rId396" Type="http://schemas.openxmlformats.org/officeDocument/2006/relationships/slide" Target="slides/slide382.xml"/><Relationship Id="rId561" Type="http://schemas.openxmlformats.org/officeDocument/2006/relationships/slide" Target="slides/slide547.xml"/><Relationship Id="rId617" Type="http://schemas.openxmlformats.org/officeDocument/2006/relationships/slide" Target="slides/slide603.xml"/><Relationship Id="rId214" Type="http://schemas.openxmlformats.org/officeDocument/2006/relationships/slide" Target="slides/slide200.xml"/><Relationship Id="rId256" Type="http://schemas.openxmlformats.org/officeDocument/2006/relationships/slide" Target="slides/slide242.xml"/><Relationship Id="rId298" Type="http://schemas.openxmlformats.org/officeDocument/2006/relationships/slide" Target="slides/slide284.xml"/><Relationship Id="rId421" Type="http://schemas.openxmlformats.org/officeDocument/2006/relationships/slide" Target="slides/slide407.xml"/><Relationship Id="rId463" Type="http://schemas.openxmlformats.org/officeDocument/2006/relationships/slide" Target="slides/slide449.xml"/><Relationship Id="rId519" Type="http://schemas.openxmlformats.org/officeDocument/2006/relationships/slide" Target="slides/slide505.xml"/><Relationship Id="rId116" Type="http://schemas.openxmlformats.org/officeDocument/2006/relationships/slide" Target="slides/slide102.xml"/><Relationship Id="rId158" Type="http://schemas.openxmlformats.org/officeDocument/2006/relationships/slide" Target="slides/slide144.xml"/><Relationship Id="rId323" Type="http://schemas.openxmlformats.org/officeDocument/2006/relationships/slide" Target="slides/slide309.xml"/><Relationship Id="rId530" Type="http://schemas.openxmlformats.org/officeDocument/2006/relationships/slide" Target="slides/slide516.xml"/><Relationship Id="rId20" Type="http://schemas.openxmlformats.org/officeDocument/2006/relationships/slide" Target="slides/slide6.xml"/><Relationship Id="rId62" Type="http://schemas.openxmlformats.org/officeDocument/2006/relationships/slide" Target="slides/slide48.xml"/><Relationship Id="rId365" Type="http://schemas.openxmlformats.org/officeDocument/2006/relationships/slide" Target="slides/slide351.xml"/><Relationship Id="rId572" Type="http://schemas.openxmlformats.org/officeDocument/2006/relationships/slide" Target="slides/slide558.xml"/><Relationship Id="rId225" Type="http://schemas.openxmlformats.org/officeDocument/2006/relationships/slide" Target="slides/slide211.xml"/><Relationship Id="rId267" Type="http://schemas.openxmlformats.org/officeDocument/2006/relationships/slide" Target="slides/slide253.xml"/><Relationship Id="rId432" Type="http://schemas.openxmlformats.org/officeDocument/2006/relationships/slide" Target="slides/slide418.xml"/><Relationship Id="rId474" Type="http://schemas.openxmlformats.org/officeDocument/2006/relationships/slide" Target="slides/slide460.xml"/><Relationship Id="rId127" Type="http://schemas.openxmlformats.org/officeDocument/2006/relationships/slide" Target="slides/slide113.xml"/><Relationship Id="rId31" Type="http://schemas.openxmlformats.org/officeDocument/2006/relationships/slide" Target="slides/slide17.xml"/><Relationship Id="rId73" Type="http://schemas.openxmlformats.org/officeDocument/2006/relationships/slide" Target="slides/slide59.xml"/><Relationship Id="rId169" Type="http://schemas.openxmlformats.org/officeDocument/2006/relationships/slide" Target="slides/slide155.xml"/><Relationship Id="rId334" Type="http://schemas.openxmlformats.org/officeDocument/2006/relationships/slide" Target="slides/slide320.xml"/><Relationship Id="rId376" Type="http://schemas.openxmlformats.org/officeDocument/2006/relationships/slide" Target="slides/slide362.xml"/><Relationship Id="rId541" Type="http://schemas.openxmlformats.org/officeDocument/2006/relationships/slide" Target="slides/slide527.xml"/><Relationship Id="rId583" Type="http://schemas.openxmlformats.org/officeDocument/2006/relationships/slide" Target="slides/slide569.xml"/><Relationship Id="rId4" Type="http://schemas.openxmlformats.org/officeDocument/2006/relationships/slideMaster" Target="slideMasters/slideMaster4.xml"/><Relationship Id="rId180" Type="http://schemas.openxmlformats.org/officeDocument/2006/relationships/slide" Target="slides/slide166.xml"/><Relationship Id="rId236" Type="http://schemas.openxmlformats.org/officeDocument/2006/relationships/slide" Target="slides/slide222.xml"/><Relationship Id="rId278" Type="http://schemas.openxmlformats.org/officeDocument/2006/relationships/slide" Target="slides/slide264.xml"/><Relationship Id="rId401" Type="http://schemas.openxmlformats.org/officeDocument/2006/relationships/slide" Target="slides/slide387.xml"/><Relationship Id="rId443" Type="http://schemas.openxmlformats.org/officeDocument/2006/relationships/slide" Target="slides/slide429.xml"/><Relationship Id="rId303" Type="http://schemas.openxmlformats.org/officeDocument/2006/relationships/slide" Target="slides/slide289.xml"/><Relationship Id="rId485" Type="http://schemas.openxmlformats.org/officeDocument/2006/relationships/slide" Target="slides/slide471.xml"/><Relationship Id="rId42" Type="http://schemas.openxmlformats.org/officeDocument/2006/relationships/slide" Target="slides/slide28.xml"/><Relationship Id="rId84" Type="http://schemas.openxmlformats.org/officeDocument/2006/relationships/slide" Target="slides/slide70.xml"/><Relationship Id="rId138" Type="http://schemas.openxmlformats.org/officeDocument/2006/relationships/slide" Target="slides/slide124.xml"/><Relationship Id="rId345" Type="http://schemas.openxmlformats.org/officeDocument/2006/relationships/slide" Target="slides/slide331.xml"/><Relationship Id="rId387" Type="http://schemas.openxmlformats.org/officeDocument/2006/relationships/slide" Target="slides/slide373.xml"/><Relationship Id="rId510" Type="http://schemas.openxmlformats.org/officeDocument/2006/relationships/slide" Target="slides/slide496.xml"/><Relationship Id="rId552" Type="http://schemas.openxmlformats.org/officeDocument/2006/relationships/slide" Target="slides/slide538.xml"/><Relationship Id="rId594" Type="http://schemas.openxmlformats.org/officeDocument/2006/relationships/slide" Target="slides/slide580.xml"/><Relationship Id="rId608" Type="http://schemas.openxmlformats.org/officeDocument/2006/relationships/slide" Target="slides/slide594.xml"/><Relationship Id="rId191" Type="http://schemas.openxmlformats.org/officeDocument/2006/relationships/slide" Target="slides/slide177.xml"/><Relationship Id="rId205" Type="http://schemas.openxmlformats.org/officeDocument/2006/relationships/slide" Target="slides/slide191.xml"/><Relationship Id="rId247" Type="http://schemas.openxmlformats.org/officeDocument/2006/relationships/slide" Target="slides/slide233.xml"/><Relationship Id="rId412" Type="http://schemas.openxmlformats.org/officeDocument/2006/relationships/slide" Target="slides/slide398.xml"/><Relationship Id="rId107" Type="http://schemas.openxmlformats.org/officeDocument/2006/relationships/slide" Target="slides/slide93.xml"/><Relationship Id="rId289" Type="http://schemas.openxmlformats.org/officeDocument/2006/relationships/slide" Target="slides/slide275.xml"/><Relationship Id="rId454" Type="http://schemas.openxmlformats.org/officeDocument/2006/relationships/slide" Target="slides/slide440.xml"/><Relationship Id="rId496" Type="http://schemas.openxmlformats.org/officeDocument/2006/relationships/slide" Target="slides/slide482.xml"/><Relationship Id="rId11" Type="http://schemas.openxmlformats.org/officeDocument/2006/relationships/slideMaster" Target="slideMasters/slideMaster11.xml"/><Relationship Id="rId53" Type="http://schemas.openxmlformats.org/officeDocument/2006/relationships/slide" Target="slides/slide39.xml"/><Relationship Id="rId149" Type="http://schemas.openxmlformats.org/officeDocument/2006/relationships/slide" Target="slides/slide135.xml"/><Relationship Id="rId314" Type="http://schemas.openxmlformats.org/officeDocument/2006/relationships/slide" Target="slides/slide300.xml"/><Relationship Id="rId356" Type="http://schemas.openxmlformats.org/officeDocument/2006/relationships/slide" Target="slides/slide342.xml"/><Relationship Id="rId398" Type="http://schemas.openxmlformats.org/officeDocument/2006/relationships/slide" Target="slides/slide384.xml"/><Relationship Id="rId521" Type="http://schemas.openxmlformats.org/officeDocument/2006/relationships/slide" Target="slides/slide507.xml"/><Relationship Id="rId563" Type="http://schemas.openxmlformats.org/officeDocument/2006/relationships/slide" Target="slides/slide549.xml"/><Relationship Id="rId619" Type="http://schemas.openxmlformats.org/officeDocument/2006/relationships/slide" Target="slides/slide605.xml"/><Relationship Id="rId95" Type="http://schemas.openxmlformats.org/officeDocument/2006/relationships/slide" Target="slides/slide81.xml"/><Relationship Id="rId160" Type="http://schemas.openxmlformats.org/officeDocument/2006/relationships/slide" Target="slides/slide146.xml"/><Relationship Id="rId216" Type="http://schemas.openxmlformats.org/officeDocument/2006/relationships/slide" Target="slides/slide202.xml"/><Relationship Id="rId423" Type="http://schemas.openxmlformats.org/officeDocument/2006/relationships/slide" Target="slides/slide409.xml"/><Relationship Id="rId258" Type="http://schemas.openxmlformats.org/officeDocument/2006/relationships/slide" Target="slides/slide244.xml"/><Relationship Id="rId465" Type="http://schemas.openxmlformats.org/officeDocument/2006/relationships/slide" Target="slides/slide451.xml"/><Relationship Id="rId22" Type="http://schemas.openxmlformats.org/officeDocument/2006/relationships/slide" Target="slides/slide8.xml"/><Relationship Id="rId64" Type="http://schemas.openxmlformats.org/officeDocument/2006/relationships/slide" Target="slides/slide50.xml"/><Relationship Id="rId118" Type="http://schemas.openxmlformats.org/officeDocument/2006/relationships/slide" Target="slides/slide104.xml"/><Relationship Id="rId325" Type="http://schemas.openxmlformats.org/officeDocument/2006/relationships/slide" Target="slides/slide311.xml"/><Relationship Id="rId367" Type="http://schemas.openxmlformats.org/officeDocument/2006/relationships/slide" Target="slides/slide353.xml"/><Relationship Id="rId532" Type="http://schemas.openxmlformats.org/officeDocument/2006/relationships/slide" Target="slides/slide518.xml"/><Relationship Id="rId574" Type="http://schemas.openxmlformats.org/officeDocument/2006/relationships/slide" Target="slides/slide560.xml"/><Relationship Id="rId171" Type="http://schemas.openxmlformats.org/officeDocument/2006/relationships/slide" Target="slides/slide157.xml"/><Relationship Id="rId227" Type="http://schemas.openxmlformats.org/officeDocument/2006/relationships/slide" Target="slides/slide213.xml"/><Relationship Id="rId269" Type="http://schemas.openxmlformats.org/officeDocument/2006/relationships/slide" Target="slides/slide255.xml"/><Relationship Id="rId434" Type="http://schemas.openxmlformats.org/officeDocument/2006/relationships/slide" Target="slides/slide420.xml"/><Relationship Id="rId476" Type="http://schemas.openxmlformats.org/officeDocument/2006/relationships/slide" Target="slides/slide462.xml"/><Relationship Id="rId33" Type="http://schemas.openxmlformats.org/officeDocument/2006/relationships/slide" Target="slides/slide19.xml"/><Relationship Id="rId129" Type="http://schemas.openxmlformats.org/officeDocument/2006/relationships/slide" Target="slides/slide115.xml"/><Relationship Id="rId280" Type="http://schemas.openxmlformats.org/officeDocument/2006/relationships/slide" Target="slides/slide266.xml"/><Relationship Id="rId336" Type="http://schemas.openxmlformats.org/officeDocument/2006/relationships/slide" Target="slides/slide322.xml"/><Relationship Id="rId501" Type="http://schemas.openxmlformats.org/officeDocument/2006/relationships/slide" Target="slides/slide487.xml"/><Relationship Id="rId543" Type="http://schemas.openxmlformats.org/officeDocument/2006/relationships/slide" Target="slides/slide529.xml"/><Relationship Id="rId75" Type="http://schemas.openxmlformats.org/officeDocument/2006/relationships/slide" Target="slides/slide61.xml"/><Relationship Id="rId140" Type="http://schemas.openxmlformats.org/officeDocument/2006/relationships/slide" Target="slides/slide126.xml"/><Relationship Id="rId182" Type="http://schemas.openxmlformats.org/officeDocument/2006/relationships/slide" Target="slides/slide168.xml"/><Relationship Id="rId378" Type="http://schemas.openxmlformats.org/officeDocument/2006/relationships/slide" Target="slides/slide364.xml"/><Relationship Id="rId403" Type="http://schemas.openxmlformats.org/officeDocument/2006/relationships/slide" Target="slides/slide389.xml"/><Relationship Id="rId585" Type="http://schemas.openxmlformats.org/officeDocument/2006/relationships/slide" Target="slides/slide571.xml"/><Relationship Id="rId6" Type="http://schemas.openxmlformats.org/officeDocument/2006/relationships/slideMaster" Target="slideMasters/slideMaster6.xml"/><Relationship Id="rId238" Type="http://schemas.openxmlformats.org/officeDocument/2006/relationships/slide" Target="slides/slide224.xml"/><Relationship Id="rId445" Type="http://schemas.openxmlformats.org/officeDocument/2006/relationships/slide" Target="slides/slide431.xml"/><Relationship Id="rId487" Type="http://schemas.openxmlformats.org/officeDocument/2006/relationships/slide" Target="slides/slide473.xml"/><Relationship Id="rId610" Type="http://schemas.openxmlformats.org/officeDocument/2006/relationships/slide" Target="slides/slide596.xml"/><Relationship Id="rId291" Type="http://schemas.openxmlformats.org/officeDocument/2006/relationships/slide" Target="slides/slide277.xml"/><Relationship Id="rId305" Type="http://schemas.openxmlformats.org/officeDocument/2006/relationships/slide" Target="slides/slide291.xml"/><Relationship Id="rId347" Type="http://schemas.openxmlformats.org/officeDocument/2006/relationships/slide" Target="slides/slide333.xml"/><Relationship Id="rId512" Type="http://schemas.openxmlformats.org/officeDocument/2006/relationships/slide" Target="slides/slide498.xml"/><Relationship Id="rId44" Type="http://schemas.openxmlformats.org/officeDocument/2006/relationships/slide" Target="slides/slide30.xml"/><Relationship Id="rId86" Type="http://schemas.openxmlformats.org/officeDocument/2006/relationships/slide" Target="slides/slide72.xml"/><Relationship Id="rId151" Type="http://schemas.openxmlformats.org/officeDocument/2006/relationships/slide" Target="slides/slide137.xml"/><Relationship Id="rId389" Type="http://schemas.openxmlformats.org/officeDocument/2006/relationships/slide" Target="slides/slide375.xml"/><Relationship Id="rId554" Type="http://schemas.openxmlformats.org/officeDocument/2006/relationships/slide" Target="slides/slide540.xml"/><Relationship Id="rId596" Type="http://schemas.openxmlformats.org/officeDocument/2006/relationships/slide" Target="slides/slide582.xml"/><Relationship Id="rId193" Type="http://schemas.openxmlformats.org/officeDocument/2006/relationships/slide" Target="slides/slide179.xml"/><Relationship Id="rId207" Type="http://schemas.openxmlformats.org/officeDocument/2006/relationships/slide" Target="slides/slide193.xml"/><Relationship Id="rId249" Type="http://schemas.openxmlformats.org/officeDocument/2006/relationships/slide" Target="slides/slide235.xml"/><Relationship Id="rId414" Type="http://schemas.openxmlformats.org/officeDocument/2006/relationships/slide" Target="slides/slide400.xml"/><Relationship Id="rId456" Type="http://schemas.openxmlformats.org/officeDocument/2006/relationships/slide" Target="slides/slide442.xml"/><Relationship Id="rId498" Type="http://schemas.openxmlformats.org/officeDocument/2006/relationships/slide" Target="slides/slide484.xml"/><Relationship Id="rId621" Type="http://schemas.openxmlformats.org/officeDocument/2006/relationships/notesMaster" Target="notesMasters/notesMaster1.xml"/><Relationship Id="rId13" Type="http://schemas.openxmlformats.org/officeDocument/2006/relationships/slideMaster" Target="slideMasters/slideMaster13.xml"/><Relationship Id="rId109" Type="http://schemas.openxmlformats.org/officeDocument/2006/relationships/slide" Target="slides/slide95.xml"/><Relationship Id="rId260" Type="http://schemas.openxmlformats.org/officeDocument/2006/relationships/slide" Target="slides/slide246.xml"/><Relationship Id="rId316" Type="http://schemas.openxmlformats.org/officeDocument/2006/relationships/slide" Target="slides/slide302.xml"/><Relationship Id="rId523" Type="http://schemas.openxmlformats.org/officeDocument/2006/relationships/slide" Target="slides/slide509.xml"/><Relationship Id="rId55" Type="http://schemas.openxmlformats.org/officeDocument/2006/relationships/slide" Target="slides/slide41.xml"/><Relationship Id="rId97" Type="http://schemas.openxmlformats.org/officeDocument/2006/relationships/slide" Target="slides/slide83.xml"/><Relationship Id="rId120" Type="http://schemas.openxmlformats.org/officeDocument/2006/relationships/slide" Target="slides/slide106.xml"/><Relationship Id="rId358" Type="http://schemas.openxmlformats.org/officeDocument/2006/relationships/slide" Target="slides/slide344.xml"/><Relationship Id="rId565" Type="http://schemas.openxmlformats.org/officeDocument/2006/relationships/slide" Target="slides/slide551.xml"/><Relationship Id="rId162" Type="http://schemas.openxmlformats.org/officeDocument/2006/relationships/slide" Target="slides/slide148.xml"/><Relationship Id="rId218" Type="http://schemas.openxmlformats.org/officeDocument/2006/relationships/slide" Target="slides/slide204.xml"/><Relationship Id="rId425" Type="http://schemas.openxmlformats.org/officeDocument/2006/relationships/slide" Target="slides/slide411.xml"/><Relationship Id="rId467" Type="http://schemas.openxmlformats.org/officeDocument/2006/relationships/slide" Target="slides/slide453.xml"/><Relationship Id="rId271" Type="http://schemas.openxmlformats.org/officeDocument/2006/relationships/slide" Target="slides/slide257.xml"/><Relationship Id="rId24" Type="http://schemas.openxmlformats.org/officeDocument/2006/relationships/slide" Target="slides/slide10.xml"/><Relationship Id="rId66" Type="http://schemas.openxmlformats.org/officeDocument/2006/relationships/slide" Target="slides/slide52.xml"/><Relationship Id="rId131" Type="http://schemas.openxmlformats.org/officeDocument/2006/relationships/slide" Target="slides/slide117.xml"/><Relationship Id="rId327" Type="http://schemas.openxmlformats.org/officeDocument/2006/relationships/slide" Target="slides/slide313.xml"/><Relationship Id="rId369" Type="http://schemas.openxmlformats.org/officeDocument/2006/relationships/slide" Target="slides/slide355.xml"/><Relationship Id="rId534" Type="http://schemas.openxmlformats.org/officeDocument/2006/relationships/slide" Target="slides/slide520.xml"/><Relationship Id="rId576" Type="http://schemas.openxmlformats.org/officeDocument/2006/relationships/slide" Target="slides/slide562.xml"/><Relationship Id="rId173" Type="http://schemas.openxmlformats.org/officeDocument/2006/relationships/slide" Target="slides/slide159.xml"/><Relationship Id="rId229" Type="http://schemas.openxmlformats.org/officeDocument/2006/relationships/slide" Target="slides/slide215.xml"/><Relationship Id="rId380" Type="http://schemas.openxmlformats.org/officeDocument/2006/relationships/slide" Target="slides/slide366.xml"/><Relationship Id="rId436" Type="http://schemas.openxmlformats.org/officeDocument/2006/relationships/slide" Target="slides/slide422.xml"/><Relationship Id="rId601" Type="http://schemas.openxmlformats.org/officeDocument/2006/relationships/slide" Target="slides/slide587.xml"/><Relationship Id="rId240" Type="http://schemas.openxmlformats.org/officeDocument/2006/relationships/slide" Target="slides/slide226.xml"/><Relationship Id="rId478" Type="http://schemas.openxmlformats.org/officeDocument/2006/relationships/slide" Target="slides/slide464.xml"/><Relationship Id="rId35" Type="http://schemas.openxmlformats.org/officeDocument/2006/relationships/slide" Target="slides/slide21.xml"/><Relationship Id="rId77" Type="http://schemas.openxmlformats.org/officeDocument/2006/relationships/slide" Target="slides/slide63.xml"/><Relationship Id="rId100" Type="http://schemas.openxmlformats.org/officeDocument/2006/relationships/slide" Target="slides/slide86.xml"/><Relationship Id="rId282" Type="http://schemas.openxmlformats.org/officeDocument/2006/relationships/slide" Target="slides/slide268.xml"/><Relationship Id="rId338" Type="http://schemas.openxmlformats.org/officeDocument/2006/relationships/slide" Target="slides/slide324.xml"/><Relationship Id="rId503" Type="http://schemas.openxmlformats.org/officeDocument/2006/relationships/slide" Target="slides/slide489.xml"/><Relationship Id="rId545" Type="http://schemas.openxmlformats.org/officeDocument/2006/relationships/slide" Target="slides/slide531.xml"/><Relationship Id="rId587" Type="http://schemas.openxmlformats.org/officeDocument/2006/relationships/slide" Target="slides/slide573.xml"/><Relationship Id="rId8" Type="http://schemas.openxmlformats.org/officeDocument/2006/relationships/slideMaster" Target="slideMasters/slideMaster8.xml"/><Relationship Id="rId142" Type="http://schemas.openxmlformats.org/officeDocument/2006/relationships/slide" Target="slides/slide128.xml"/><Relationship Id="rId184" Type="http://schemas.openxmlformats.org/officeDocument/2006/relationships/slide" Target="slides/slide170.xml"/><Relationship Id="rId391" Type="http://schemas.openxmlformats.org/officeDocument/2006/relationships/slide" Target="slides/slide377.xml"/><Relationship Id="rId405" Type="http://schemas.openxmlformats.org/officeDocument/2006/relationships/slide" Target="slides/slide391.xml"/><Relationship Id="rId447" Type="http://schemas.openxmlformats.org/officeDocument/2006/relationships/slide" Target="slides/slide433.xml"/><Relationship Id="rId612" Type="http://schemas.openxmlformats.org/officeDocument/2006/relationships/slide" Target="slides/slide598.xml"/><Relationship Id="rId251" Type="http://schemas.openxmlformats.org/officeDocument/2006/relationships/slide" Target="slides/slide237.xml"/><Relationship Id="rId489" Type="http://schemas.openxmlformats.org/officeDocument/2006/relationships/slide" Target="slides/slide475.xml"/><Relationship Id="rId46" Type="http://schemas.openxmlformats.org/officeDocument/2006/relationships/slide" Target="slides/slide32.xml"/><Relationship Id="rId293" Type="http://schemas.openxmlformats.org/officeDocument/2006/relationships/slide" Target="slides/slide279.xml"/><Relationship Id="rId307" Type="http://schemas.openxmlformats.org/officeDocument/2006/relationships/slide" Target="slides/slide293.xml"/><Relationship Id="rId349" Type="http://schemas.openxmlformats.org/officeDocument/2006/relationships/slide" Target="slides/slide335.xml"/><Relationship Id="rId514" Type="http://schemas.openxmlformats.org/officeDocument/2006/relationships/slide" Target="slides/slide500.xml"/><Relationship Id="rId556" Type="http://schemas.openxmlformats.org/officeDocument/2006/relationships/slide" Target="slides/slide542.xml"/><Relationship Id="rId88" Type="http://schemas.openxmlformats.org/officeDocument/2006/relationships/slide" Target="slides/slide74.xml"/><Relationship Id="rId111" Type="http://schemas.openxmlformats.org/officeDocument/2006/relationships/slide" Target="slides/slide97.xml"/><Relationship Id="rId153" Type="http://schemas.openxmlformats.org/officeDocument/2006/relationships/slide" Target="slides/slide139.xml"/><Relationship Id="rId195" Type="http://schemas.openxmlformats.org/officeDocument/2006/relationships/slide" Target="slides/slide181.xml"/><Relationship Id="rId209" Type="http://schemas.openxmlformats.org/officeDocument/2006/relationships/slide" Target="slides/slide195.xml"/><Relationship Id="rId360" Type="http://schemas.openxmlformats.org/officeDocument/2006/relationships/slide" Target="slides/slide346.xml"/><Relationship Id="rId416" Type="http://schemas.openxmlformats.org/officeDocument/2006/relationships/slide" Target="slides/slide402.xml"/><Relationship Id="rId598" Type="http://schemas.openxmlformats.org/officeDocument/2006/relationships/slide" Target="slides/slide584.xml"/><Relationship Id="rId220" Type="http://schemas.openxmlformats.org/officeDocument/2006/relationships/slide" Target="slides/slide206.xml"/><Relationship Id="rId458" Type="http://schemas.openxmlformats.org/officeDocument/2006/relationships/slide" Target="slides/slide444.xml"/><Relationship Id="rId623" Type="http://schemas.openxmlformats.org/officeDocument/2006/relationships/presProps" Target="presProps.xml"/><Relationship Id="rId15" Type="http://schemas.openxmlformats.org/officeDocument/2006/relationships/slide" Target="slides/slide1.xml"/><Relationship Id="rId57" Type="http://schemas.openxmlformats.org/officeDocument/2006/relationships/slide" Target="slides/slide43.xml"/><Relationship Id="rId262" Type="http://schemas.openxmlformats.org/officeDocument/2006/relationships/slide" Target="slides/slide248.xml"/><Relationship Id="rId318" Type="http://schemas.openxmlformats.org/officeDocument/2006/relationships/slide" Target="slides/slide304.xml"/><Relationship Id="rId525" Type="http://schemas.openxmlformats.org/officeDocument/2006/relationships/slide" Target="slides/slide511.xml"/><Relationship Id="rId567" Type="http://schemas.openxmlformats.org/officeDocument/2006/relationships/slide" Target="slides/slide553.xml"/><Relationship Id="rId99" Type="http://schemas.openxmlformats.org/officeDocument/2006/relationships/slide" Target="slides/slide85.xml"/><Relationship Id="rId122" Type="http://schemas.openxmlformats.org/officeDocument/2006/relationships/slide" Target="slides/slide108.xml"/><Relationship Id="rId164" Type="http://schemas.openxmlformats.org/officeDocument/2006/relationships/slide" Target="slides/slide150.xml"/><Relationship Id="rId371" Type="http://schemas.openxmlformats.org/officeDocument/2006/relationships/slide" Target="slides/slide357.xml"/><Relationship Id="rId427" Type="http://schemas.openxmlformats.org/officeDocument/2006/relationships/slide" Target="slides/slide413.xml"/><Relationship Id="rId469" Type="http://schemas.openxmlformats.org/officeDocument/2006/relationships/slide" Target="slides/slide455.xml"/><Relationship Id="rId26" Type="http://schemas.openxmlformats.org/officeDocument/2006/relationships/slide" Target="slides/slide12.xml"/><Relationship Id="rId231" Type="http://schemas.openxmlformats.org/officeDocument/2006/relationships/slide" Target="slides/slide217.xml"/><Relationship Id="rId273" Type="http://schemas.openxmlformats.org/officeDocument/2006/relationships/slide" Target="slides/slide259.xml"/><Relationship Id="rId329" Type="http://schemas.openxmlformats.org/officeDocument/2006/relationships/slide" Target="slides/slide315.xml"/><Relationship Id="rId480" Type="http://schemas.openxmlformats.org/officeDocument/2006/relationships/slide" Target="slides/slide466.xml"/><Relationship Id="rId536" Type="http://schemas.openxmlformats.org/officeDocument/2006/relationships/slide" Target="slides/slide522.xml"/><Relationship Id="rId68" Type="http://schemas.openxmlformats.org/officeDocument/2006/relationships/slide" Target="slides/slide54.xml"/><Relationship Id="rId133" Type="http://schemas.openxmlformats.org/officeDocument/2006/relationships/slide" Target="slides/slide119.xml"/><Relationship Id="rId175" Type="http://schemas.openxmlformats.org/officeDocument/2006/relationships/slide" Target="slides/slide161.xml"/><Relationship Id="rId340" Type="http://schemas.openxmlformats.org/officeDocument/2006/relationships/slide" Target="slides/slide326.xml"/><Relationship Id="rId578" Type="http://schemas.openxmlformats.org/officeDocument/2006/relationships/slide" Target="slides/slide564.xml"/><Relationship Id="rId200" Type="http://schemas.openxmlformats.org/officeDocument/2006/relationships/slide" Target="slides/slide186.xml"/><Relationship Id="rId382" Type="http://schemas.openxmlformats.org/officeDocument/2006/relationships/slide" Target="slides/slide368.xml"/><Relationship Id="rId438" Type="http://schemas.openxmlformats.org/officeDocument/2006/relationships/slide" Target="slides/slide424.xml"/><Relationship Id="rId603" Type="http://schemas.openxmlformats.org/officeDocument/2006/relationships/slide" Target="slides/slide589.xml"/><Relationship Id="rId242" Type="http://schemas.openxmlformats.org/officeDocument/2006/relationships/slide" Target="slides/slide228.xml"/><Relationship Id="rId284" Type="http://schemas.openxmlformats.org/officeDocument/2006/relationships/slide" Target="slides/slide270.xml"/><Relationship Id="rId491" Type="http://schemas.openxmlformats.org/officeDocument/2006/relationships/slide" Target="slides/slide477.xml"/><Relationship Id="rId505" Type="http://schemas.openxmlformats.org/officeDocument/2006/relationships/slide" Target="slides/slide491.xml"/><Relationship Id="rId37" Type="http://schemas.openxmlformats.org/officeDocument/2006/relationships/slide" Target="slides/slide23.xml"/><Relationship Id="rId79" Type="http://schemas.openxmlformats.org/officeDocument/2006/relationships/slide" Target="slides/slide65.xml"/><Relationship Id="rId102" Type="http://schemas.openxmlformats.org/officeDocument/2006/relationships/slide" Target="slides/slide88.xml"/><Relationship Id="rId144" Type="http://schemas.openxmlformats.org/officeDocument/2006/relationships/slide" Target="slides/slide130.xml"/><Relationship Id="rId547" Type="http://schemas.openxmlformats.org/officeDocument/2006/relationships/slide" Target="slides/slide533.xml"/><Relationship Id="rId589" Type="http://schemas.openxmlformats.org/officeDocument/2006/relationships/slide" Target="slides/slide575.xml"/><Relationship Id="rId90" Type="http://schemas.openxmlformats.org/officeDocument/2006/relationships/slide" Target="slides/slide76.xml"/><Relationship Id="rId186" Type="http://schemas.openxmlformats.org/officeDocument/2006/relationships/slide" Target="slides/slide172.xml"/><Relationship Id="rId351" Type="http://schemas.openxmlformats.org/officeDocument/2006/relationships/slide" Target="slides/slide337.xml"/><Relationship Id="rId393" Type="http://schemas.openxmlformats.org/officeDocument/2006/relationships/slide" Target="slides/slide379.xml"/><Relationship Id="rId407" Type="http://schemas.openxmlformats.org/officeDocument/2006/relationships/slide" Target="slides/slide393.xml"/><Relationship Id="rId449" Type="http://schemas.openxmlformats.org/officeDocument/2006/relationships/slide" Target="slides/slide435.xml"/><Relationship Id="rId614" Type="http://schemas.openxmlformats.org/officeDocument/2006/relationships/slide" Target="slides/slide600.xml"/><Relationship Id="rId211" Type="http://schemas.openxmlformats.org/officeDocument/2006/relationships/slide" Target="slides/slide197.xml"/><Relationship Id="rId253" Type="http://schemas.openxmlformats.org/officeDocument/2006/relationships/slide" Target="slides/slide239.xml"/><Relationship Id="rId295" Type="http://schemas.openxmlformats.org/officeDocument/2006/relationships/slide" Target="slides/slide281.xml"/><Relationship Id="rId309" Type="http://schemas.openxmlformats.org/officeDocument/2006/relationships/slide" Target="slides/slide295.xml"/><Relationship Id="rId460" Type="http://schemas.openxmlformats.org/officeDocument/2006/relationships/slide" Target="slides/slide446.xml"/><Relationship Id="rId516" Type="http://schemas.openxmlformats.org/officeDocument/2006/relationships/slide" Target="slides/slide502.xml"/><Relationship Id="rId48" Type="http://schemas.openxmlformats.org/officeDocument/2006/relationships/slide" Target="slides/slide34.xml"/><Relationship Id="rId113" Type="http://schemas.openxmlformats.org/officeDocument/2006/relationships/slide" Target="slides/slide99.xml"/><Relationship Id="rId320" Type="http://schemas.openxmlformats.org/officeDocument/2006/relationships/slide" Target="slides/slide306.xml"/><Relationship Id="rId558" Type="http://schemas.openxmlformats.org/officeDocument/2006/relationships/slide" Target="slides/slide544.xml"/><Relationship Id="rId155" Type="http://schemas.openxmlformats.org/officeDocument/2006/relationships/slide" Target="slides/slide141.xml"/><Relationship Id="rId197" Type="http://schemas.openxmlformats.org/officeDocument/2006/relationships/slide" Target="slides/slide183.xml"/><Relationship Id="rId362" Type="http://schemas.openxmlformats.org/officeDocument/2006/relationships/slide" Target="slides/slide348.xml"/><Relationship Id="rId418" Type="http://schemas.openxmlformats.org/officeDocument/2006/relationships/slide" Target="slides/slide404.xml"/><Relationship Id="rId625" Type="http://schemas.openxmlformats.org/officeDocument/2006/relationships/theme" Target="theme/theme1.xml"/><Relationship Id="rId222" Type="http://schemas.openxmlformats.org/officeDocument/2006/relationships/slide" Target="slides/slide208.xml"/><Relationship Id="rId264" Type="http://schemas.openxmlformats.org/officeDocument/2006/relationships/slide" Target="slides/slide250.xml"/><Relationship Id="rId471" Type="http://schemas.openxmlformats.org/officeDocument/2006/relationships/slide" Target="slides/slide457.xml"/><Relationship Id="rId17" Type="http://schemas.openxmlformats.org/officeDocument/2006/relationships/slide" Target="slides/slide3.xml"/><Relationship Id="rId59" Type="http://schemas.openxmlformats.org/officeDocument/2006/relationships/slide" Target="slides/slide45.xml"/><Relationship Id="rId124" Type="http://schemas.openxmlformats.org/officeDocument/2006/relationships/slide" Target="slides/slide110.xml"/><Relationship Id="rId527" Type="http://schemas.openxmlformats.org/officeDocument/2006/relationships/slide" Target="slides/slide513.xml"/><Relationship Id="rId569" Type="http://schemas.openxmlformats.org/officeDocument/2006/relationships/slide" Target="slides/slide555.xml"/><Relationship Id="rId70" Type="http://schemas.openxmlformats.org/officeDocument/2006/relationships/slide" Target="slides/slide56.xml"/><Relationship Id="rId166" Type="http://schemas.openxmlformats.org/officeDocument/2006/relationships/slide" Target="slides/slide152.xml"/><Relationship Id="rId331" Type="http://schemas.openxmlformats.org/officeDocument/2006/relationships/slide" Target="slides/slide317.xml"/><Relationship Id="rId373" Type="http://schemas.openxmlformats.org/officeDocument/2006/relationships/slide" Target="slides/slide359.xml"/><Relationship Id="rId429" Type="http://schemas.openxmlformats.org/officeDocument/2006/relationships/slide" Target="slides/slide415.xml"/><Relationship Id="rId580" Type="http://schemas.openxmlformats.org/officeDocument/2006/relationships/slide" Target="slides/slide566.xml"/><Relationship Id="rId1" Type="http://schemas.openxmlformats.org/officeDocument/2006/relationships/slideMaster" Target="slideMasters/slideMaster1.xml"/><Relationship Id="rId233" Type="http://schemas.openxmlformats.org/officeDocument/2006/relationships/slide" Target="slides/slide219.xml"/><Relationship Id="rId440" Type="http://schemas.openxmlformats.org/officeDocument/2006/relationships/slide" Target="slides/slide426.xml"/><Relationship Id="rId28" Type="http://schemas.openxmlformats.org/officeDocument/2006/relationships/slide" Target="slides/slide14.xml"/><Relationship Id="rId275" Type="http://schemas.openxmlformats.org/officeDocument/2006/relationships/slide" Target="slides/slide261.xml"/><Relationship Id="rId300" Type="http://schemas.openxmlformats.org/officeDocument/2006/relationships/slide" Target="slides/slide286.xml"/><Relationship Id="rId482" Type="http://schemas.openxmlformats.org/officeDocument/2006/relationships/slide" Target="slides/slide468.xml"/><Relationship Id="rId538" Type="http://schemas.openxmlformats.org/officeDocument/2006/relationships/slide" Target="slides/slide524.xml"/><Relationship Id="rId81" Type="http://schemas.openxmlformats.org/officeDocument/2006/relationships/slide" Target="slides/slide67.xml"/><Relationship Id="rId135" Type="http://schemas.openxmlformats.org/officeDocument/2006/relationships/slide" Target="slides/slide121.xml"/><Relationship Id="rId177" Type="http://schemas.openxmlformats.org/officeDocument/2006/relationships/slide" Target="slides/slide163.xml"/><Relationship Id="rId342" Type="http://schemas.openxmlformats.org/officeDocument/2006/relationships/slide" Target="slides/slide328.xml"/><Relationship Id="rId384" Type="http://schemas.openxmlformats.org/officeDocument/2006/relationships/slide" Target="slides/slide370.xml"/><Relationship Id="rId591" Type="http://schemas.openxmlformats.org/officeDocument/2006/relationships/slide" Target="slides/slide577.xml"/><Relationship Id="rId605" Type="http://schemas.openxmlformats.org/officeDocument/2006/relationships/slide" Target="slides/slide591.xml"/><Relationship Id="rId202" Type="http://schemas.openxmlformats.org/officeDocument/2006/relationships/slide" Target="slides/slide188.xml"/><Relationship Id="rId244" Type="http://schemas.openxmlformats.org/officeDocument/2006/relationships/slide" Target="slides/slide230.xml"/><Relationship Id="rId39" Type="http://schemas.openxmlformats.org/officeDocument/2006/relationships/slide" Target="slides/slide25.xml"/><Relationship Id="rId286" Type="http://schemas.openxmlformats.org/officeDocument/2006/relationships/slide" Target="slides/slide272.xml"/><Relationship Id="rId451" Type="http://schemas.openxmlformats.org/officeDocument/2006/relationships/slide" Target="slides/slide437.xml"/><Relationship Id="rId493" Type="http://schemas.openxmlformats.org/officeDocument/2006/relationships/slide" Target="slides/slide479.xml"/><Relationship Id="rId507" Type="http://schemas.openxmlformats.org/officeDocument/2006/relationships/slide" Target="slides/slide493.xml"/><Relationship Id="rId549" Type="http://schemas.openxmlformats.org/officeDocument/2006/relationships/slide" Target="slides/slide535.xml"/><Relationship Id="rId50" Type="http://schemas.openxmlformats.org/officeDocument/2006/relationships/slide" Target="slides/slide36.xml"/><Relationship Id="rId104" Type="http://schemas.openxmlformats.org/officeDocument/2006/relationships/slide" Target="slides/slide90.xml"/><Relationship Id="rId146" Type="http://schemas.openxmlformats.org/officeDocument/2006/relationships/slide" Target="slides/slide132.xml"/><Relationship Id="rId188" Type="http://schemas.openxmlformats.org/officeDocument/2006/relationships/slide" Target="slides/slide174.xml"/><Relationship Id="rId311" Type="http://schemas.openxmlformats.org/officeDocument/2006/relationships/slide" Target="slides/slide297.xml"/><Relationship Id="rId353" Type="http://schemas.openxmlformats.org/officeDocument/2006/relationships/slide" Target="slides/slide339.xml"/><Relationship Id="rId395" Type="http://schemas.openxmlformats.org/officeDocument/2006/relationships/slide" Target="slides/slide381.xml"/><Relationship Id="rId409" Type="http://schemas.openxmlformats.org/officeDocument/2006/relationships/slide" Target="slides/slide395.xml"/><Relationship Id="rId560" Type="http://schemas.openxmlformats.org/officeDocument/2006/relationships/slide" Target="slides/slide546.xml"/><Relationship Id="rId92" Type="http://schemas.openxmlformats.org/officeDocument/2006/relationships/slide" Target="slides/slide78.xml"/><Relationship Id="rId213" Type="http://schemas.openxmlformats.org/officeDocument/2006/relationships/slide" Target="slides/slide199.xml"/><Relationship Id="rId420" Type="http://schemas.openxmlformats.org/officeDocument/2006/relationships/slide" Target="slides/slide406.xml"/><Relationship Id="rId616" Type="http://schemas.openxmlformats.org/officeDocument/2006/relationships/slide" Target="slides/slide602.xml"/><Relationship Id="rId255" Type="http://schemas.openxmlformats.org/officeDocument/2006/relationships/slide" Target="slides/slide241.xml"/><Relationship Id="rId297" Type="http://schemas.openxmlformats.org/officeDocument/2006/relationships/slide" Target="slides/slide283.xml"/><Relationship Id="rId462" Type="http://schemas.openxmlformats.org/officeDocument/2006/relationships/slide" Target="slides/slide448.xml"/><Relationship Id="rId518" Type="http://schemas.openxmlformats.org/officeDocument/2006/relationships/slide" Target="slides/slide504.xml"/><Relationship Id="rId115" Type="http://schemas.openxmlformats.org/officeDocument/2006/relationships/slide" Target="slides/slide101.xml"/><Relationship Id="rId157" Type="http://schemas.openxmlformats.org/officeDocument/2006/relationships/slide" Target="slides/slide143.xml"/><Relationship Id="rId322" Type="http://schemas.openxmlformats.org/officeDocument/2006/relationships/slide" Target="slides/slide308.xml"/><Relationship Id="rId364" Type="http://schemas.openxmlformats.org/officeDocument/2006/relationships/slide" Target="slides/slide350.xml"/><Relationship Id="rId61" Type="http://schemas.openxmlformats.org/officeDocument/2006/relationships/slide" Target="slides/slide47.xml"/><Relationship Id="rId199" Type="http://schemas.openxmlformats.org/officeDocument/2006/relationships/slide" Target="slides/slide185.xml"/><Relationship Id="rId571" Type="http://schemas.openxmlformats.org/officeDocument/2006/relationships/slide" Target="slides/slide557.xml"/><Relationship Id="rId19" Type="http://schemas.openxmlformats.org/officeDocument/2006/relationships/slide" Target="slides/slide5.xml"/><Relationship Id="rId224" Type="http://schemas.openxmlformats.org/officeDocument/2006/relationships/slide" Target="slides/slide210.xml"/><Relationship Id="rId266" Type="http://schemas.openxmlformats.org/officeDocument/2006/relationships/slide" Target="slides/slide252.xml"/><Relationship Id="rId431" Type="http://schemas.openxmlformats.org/officeDocument/2006/relationships/slide" Target="slides/slide417.xml"/><Relationship Id="rId473" Type="http://schemas.openxmlformats.org/officeDocument/2006/relationships/slide" Target="slides/slide459.xml"/><Relationship Id="rId529" Type="http://schemas.openxmlformats.org/officeDocument/2006/relationships/slide" Target="slides/slide515.xml"/><Relationship Id="rId30" Type="http://schemas.openxmlformats.org/officeDocument/2006/relationships/slide" Target="slides/slide16.xml"/><Relationship Id="rId126" Type="http://schemas.openxmlformats.org/officeDocument/2006/relationships/slide" Target="slides/slide112.xml"/><Relationship Id="rId168" Type="http://schemas.openxmlformats.org/officeDocument/2006/relationships/slide" Target="slides/slide154.xml"/><Relationship Id="rId333" Type="http://schemas.openxmlformats.org/officeDocument/2006/relationships/slide" Target="slides/slide319.xml"/><Relationship Id="rId540" Type="http://schemas.openxmlformats.org/officeDocument/2006/relationships/slide" Target="slides/slide526.xml"/><Relationship Id="rId72" Type="http://schemas.openxmlformats.org/officeDocument/2006/relationships/slide" Target="slides/slide58.xml"/><Relationship Id="rId375" Type="http://schemas.openxmlformats.org/officeDocument/2006/relationships/slide" Target="slides/slide361.xml"/><Relationship Id="rId582" Type="http://schemas.openxmlformats.org/officeDocument/2006/relationships/slide" Target="slides/slide568.xml"/><Relationship Id="rId3" Type="http://schemas.openxmlformats.org/officeDocument/2006/relationships/slideMaster" Target="slideMasters/slideMaster3.xml"/><Relationship Id="rId235" Type="http://schemas.openxmlformats.org/officeDocument/2006/relationships/slide" Target="slides/slide221.xml"/><Relationship Id="rId277" Type="http://schemas.openxmlformats.org/officeDocument/2006/relationships/slide" Target="slides/slide263.xml"/><Relationship Id="rId400" Type="http://schemas.openxmlformats.org/officeDocument/2006/relationships/slide" Target="slides/slide386.xml"/><Relationship Id="rId442" Type="http://schemas.openxmlformats.org/officeDocument/2006/relationships/slide" Target="slides/slide428.xml"/><Relationship Id="rId484" Type="http://schemas.openxmlformats.org/officeDocument/2006/relationships/slide" Target="slides/slide470.xml"/><Relationship Id="rId137" Type="http://schemas.openxmlformats.org/officeDocument/2006/relationships/slide" Target="slides/slide123.xml"/><Relationship Id="rId302" Type="http://schemas.openxmlformats.org/officeDocument/2006/relationships/slide" Target="slides/slide288.xml"/><Relationship Id="rId344" Type="http://schemas.openxmlformats.org/officeDocument/2006/relationships/slide" Target="slides/slide330.xml"/><Relationship Id="rId41" Type="http://schemas.openxmlformats.org/officeDocument/2006/relationships/slide" Target="slides/slide27.xml"/><Relationship Id="rId83" Type="http://schemas.openxmlformats.org/officeDocument/2006/relationships/slide" Target="slides/slide69.xml"/><Relationship Id="rId179" Type="http://schemas.openxmlformats.org/officeDocument/2006/relationships/slide" Target="slides/slide165.xml"/><Relationship Id="rId386" Type="http://schemas.openxmlformats.org/officeDocument/2006/relationships/slide" Target="slides/slide372.xml"/><Relationship Id="rId551" Type="http://schemas.openxmlformats.org/officeDocument/2006/relationships/slide" Target="slides/slide537.xml"/><Relationship Id="rId593" Type="http://schemas.openxmlformats.org/officeDocument/2006/relationships/slide" Target="slides/slide579.xml"/><Relationship Id="rId607" Type="http://schemas.openxmlformats.org/officeDocument/2006/relationships/slide" Target="slides/slide593.xml"/><Relationship Id="rId190" Type="http://schemas.openxmlformats.org/officeDocument/2006/relationships/slide" Target="slides/slide176.xml"/><Relationship Id="rId204" Type="http://schemas.openxmlformats.org/officeDocument/2006/relationships/slide" Target="slides/slide190.xml"/><Relationship Id="rId246" Type="http://schemas.openxmlformats.org/officeDocument/2006/relationships/slide" Target="slides/slide232.xml"/><Relationship Id="rId288" Type="http://schemas.openxmlformats.org/officeDocument/2006/relationships/slide" Target="slides/slide274.xml"/><Relationship Id="rId411" Type="http://schemas.openxmlformats.org/officeDocument/2006/relationships/slide" Target="slides/slide397.xml"/><Relationship Id="rId453" Type="http://schemas.openxmlformats.org/officeDocument/2006/relationships/slide" Target="slides/slide439.xml"/><Relationship Id="rId509" Type="http://schemas.openxmlformats.org/officeDocument/2006/relationships/slide" Target="slides/slide495.xml"/><Relationship Id="rId106" Type="http://schemas.openxmlformats.org/officeDocument/2006/relationships/slide" Target="slides/slide92.xml"/><Relationship Id="rId313" Type="http://schemas.openxmlformats.org/officeDocument/2006/relationships/slide" Target="slides/slide299.xml"/><Relationship Id="rId495" Type="http://schemas.openxmlformats.org/officeDocument/2006/relationships/slide" Target="slides/slide481.xml"/><Relationship Id="rId10" Type="http://schemas.openxmlformats.org/officeDocument/2006/relationships/slideMaster" Target="slideMasters/slideMaster10.xml"/><Relationship Id="rId52" Type="http://schemas.openxmlformats.org/officeDocument/2006/relationships/slide" Target="slides/slide38.xml"/><Relationship Id="rId94" Type="http://schemas.openxmlformats.org/officeDocument/2006/relationships/slide" Target="slides/slide80.xml"/><Relationship Id="rId148" Type="http://schemas.openxmlformats.org/officeDocument/2006/relationships/slide" Target="slides/slide134.xml"/><Relationship Id="rId355" Type="http://schemas.openxmlformats.org/officeDocument/2006/relationships/slide" Target="slides/slide341.xml"/><Relationship Id="rId397" Type="http://schemas.openxmlformats.org/officeDocument/2006/relationships/slide" Target="slides/slide383.xml"/><Relationship Id="rId520" Type="http://schemas.openxmlformats.org/officeDocument/2006/relationships/slide" Target="slides/slide506.xml"/><Relationship Id="rId562" Type="http://schemas.openxmlformats.org/officeDocument/2006/relationships/slide" Target="slides/slide548.xml"/><Relationship Id="rId618" Type="http://schemas.openxmlformats.org/officeDocument/2006/relationships/slide" Target="slides/slide604.xml"/><Relationship Id="rId215" Type="http://schemas.openxmlformats.org/officeDocument/2006/relationships/slide" Target="slides/slide201.xml"/><Relationship Id="rId257" Type="http://schemas.openxmlformats.org/officeDocument/2006/relationships/slide" Target="slides/slide243.xml"/><Relationship Id="rId422" Type="http://schemas.openxmlformats.org/officeDocument/2006/relationships/slide" Target="slides/slide408.xml"/><Relationship Id="rId464" Type="http://schemas.openxmlformats.org/officeDocument/2006/relationships/slide" Target="slides/slide450.xml"/><Relationship Id="rId299" Type="http://schemas.openxmlformats.org/officeDocument/2006/relationships/slide" Target="slides/slide285.xml"/><Relationship Id="rId63" Type="http://schemas.openxmlformats.org/officeDocument/2006/relationships/slide" Target="slides/slide49.xml"/><Relationship Id="rId159" Type="http://schemas.openxmlformats.org/officeDocument/2006/relationships/slide" Target="slides/slide145.xml"/><Relationship Id="rId366" Type="http://schemas.openxmlformats.org/officeDocument/2006/relationships/slide" Target="slides/slide352.xml"/><Relationship Id="rId573" Type="http://schemas.openxmlformats.org/officeDocument/2006/relationships/slide" Target="slides/slide559.xml"/><Relationship Id="rId226" Type="http://schemas.openxmlformats.org/officeDocument/2006/relationships/slide" Target="slides/slide212.xml"/><Relationship Id="rId433" Type="http://schemas.openxmlformats.org/officeDocument/2006/relationships/slide" Target="slides/slide419.xml"/><Relationship Id="rId74" Type="http://schemas.openxmlformats.org/officeDocument/2006/relationships/slide" Target="slides/slide60.xml"/><Relationship Id="rId377" Type="http://schemas.openxmlformats.org/officeDocument/2006/relationships/slide" Target="slides/slide363.xml"/><Relationship Id="rId500" Type="http://schemas.openxmlformats.org/officeDocument/2006/relationships/slide" Target="slides/slide486.xml"/><Relationship Id="rId584" Type="http://schemas.openxmlformats.org/officeDocument/2006/relationships/slide" Target="slides/slide570.xml"/><Relationship Id="rId5" Type="http://schemas.openxmlformats.org/officeDocument/2006/relationships/slideMaster" Target="slideMasters/slideMaster5.xml"/><Relationship Id="rId237" Type="http://schemas.openxmlformats.org/officeDocument/2006/relationships/slide" Target="slides/slide223.xml"/><Relationship Id="rId444" Type="http://schemas.openxmlformats.org/officeDocument/2006/relationships/slide" Target="slides/slide430.xml"/><Relationship Id="rId290" Type="http://schemas.openxmlformats.org/officeDocument/2006/relationships/slide" Target="slides/slide276.xml"/><Relationship Id="rId304" Type="http://schemas.openxmlformats.org/officeDocument/2006/relationships/slide" Target="slides/slide290.xml"/><Relationship Id="rId388" Type="http://schemas.openxmlformats.org/officeDocument/2006/relationships/slide" Target="slides/slide374.xml"/><Relationship Id="rId511" Type="http://schemas.openxmlformats.org/officeDocument/2006/relationships/slide" Target="slides/slide497.xml"/><Relationship Id="rId609" Type="http://schemas.openxmlformats.org/officeDocument/2006/relationships/slide" Target="slides/slide595.xml"/><Relationship Id="rId85" Type="http://schemas.openxmlformats.org/officeDocument/2006/relationships/slide" Target="slides/slide71.xml"/><Relationship Id="rId150" Type="http://schemas.openxmlformats.org/officeDocument/2006/relationships/slide" Target="slides/slide136.xml"/><Relationship Id="rId595" Type="http://schemas.openxmlformats.org/officeDocument/2006/relationships/slide" Target="slides/slide581.xml"/><Relationship Id="rId248" Type="http://schemas.openxmlformats.org/officeDocument/2006/relationships/slide" Target="slides/slide234.xml"/><Relationship Id="rId455" Type="http://schemas.openxmlformats.org/officeDocument/2006/relationships/slide" Target="slides/slide441.xml"/><Relationship Id="rId12" Type="http://schemas.openxmlformats.org/officeDocument/2006/relationships/slideMaster" Target="slideMasters/slideMaster12.xml"/><Relationship Id="rId108" Type="http://schemas.openxmlformats.org/officeDocument/2006/relationships/slide" Target="slides/slide94.xml"/><Relationship Id="rId315" Type="http://schemas.openxmlformats.org/officeDocument/2006/relationships/slide" Target="slides/slide301.xml"/><Relationship Id="rId522" Type="http://schemas.openxmlformats.org/officeDocument/2006/relationships/slide" Target="slides/slide508.xml"/><Relationship Id="rId96" Type="http://schemas.openxmlformats.org/officeDocument/2006/relationships/slide" Target="slides/slide82.xml"/><Relationship Id="rId161" Type="http://schemas.openxmlformats.org/officeDocument/2006/relationships/slide" Target="slides/slide147.xml"/><Relationship Id="rId399" Type="http://schemas.openxmlformats.org/officeDocument/2006/relationships/slide" Target="slides/slide385.xml"/><Relationship Id="rId259" Type="http://schemas.openxmlformats.org/officeDocument/2006/relationships/slide" Target="slides/slide245.xml"/><Relationship Id="rId466" Type="http://schemas.openxmlformats.org/officeDocument/2006/relationships/slide" Target="slides/slide452.xml"/><Relationship Id="rId23" Type="http://schemas.openxmlformats.org/officeDocument/2006/relationships/slide" Target="slides/slide9.xml"/><Relationship Id="rId119" Type="http://schemas.openxmlformats.org/officeDocument/2006/relationships/slide" Target="slides/slide105.xml"/><Relationship Id="rId326" Type="http://schemas.openxmlformats.org/officeDocument/2006/relationships/slide" Target="slides/slide312.xml"/><Relationship Id="rId533" Type="http://schemas.openxmlformats.org/officeDocument/2006/relationships/slide" Target="slides/slide519.xml"/><Relationship Id="rId172" Type="http://schemas.openxmlformats.org/officeDocument/2006/relationships/slide" Target="slides/slide158.xml"/><Relationship Id="rId477" Type="http://schemas.openxmlformats.org/officeDocument/2006/relationships/slide" Target="slides/slide463.xml"/><Relationship Id="rId600" Type="http://schemas.openxmlformats.org/officeDocument/2006/relationships/slide" Target="slides/slide586.xml"/><Relationship Id="rId337" Type="http://schemas.openxmlformats.org/officeDocument/2006/relationships/slide" Target="slides/slide323.xml"/><Relationship Id="rId34" Type="http://schemas.openxmlformats.org/officeDocument/2006/relationships/slide" Target="slides/slide20.xml"/><Relationship Id="rId544" Type="http://schemas.openxmlformats.org/officeDocument/2006/relationships/slide" Target="slides/slide530.xml"/><Relationship Id="rId183" Type="http://schemas.openxmlformats.org/officeDocument/2006/relationships/slide" Target="slides/slide169.xml"/><Relationship Id="rId390" Type="http://schemas.openxmlformats.org/officeDocument/2006/relationships/slide" Target="slides/slide376.xml"/><Relationship Id="rId404" Type="http://schemas.openxmlformats.org/officeDocument/2006/relationships/slide" Target="slides/slide390.xml"/><Relationship Id="rId611" Type="http://schemas.openxmlformats.org/officeDocument/2006/relationships/slide" Target="slides/slide597.xml"/><Relationship Id="rId250" Type="http://schemas.openxmlformats.org/officeDocument/2006/relationships/slide" Target="slides/slide236.xml"/><Relationship Id="rId488" Type="http://schemas.openxmlformats.org/officeDocument/2006/relationships/slide" Target="slides/slide474.xml"/><Relationship Id="rId45" Type="http://schemas.openxmlformats.org/officeDocument/2006/relationships/slide" Target="slides/slide31.xml"/><Relationship Id="rId110" Type="http://schemas.openxmlformats.org/officeDocument/2006/relationships/slide" Target="slides/slide96.xml"/><Relationship Id="rId348" Type="http://schemas.openxmlformats.org/officeDocument/2006/relationships/slide" Target="slides/slide334.xml"/><Relationship Id="rId555" Type="http://schemas.openxmlformats.org/officeDocument/2006/relationships/slide" Target="slides/slide541.xml"/><Relationship Id="rId194" Type="http://schemas.openxmlformats.org/officeDocument/2006/relationships/slide" Target="slides/slide180.xml"/><Relationship Id="rId208" Type="http://schemas.openxmlformats.org/officeDocument/2006/relationships/slide" Target="slides/slide194.xml"/><Relationship Id="rId415" Type="http://schemas.openxmlformats.org/officeDocument/2006/relationships/slide" Target="slides/slide401.xml"/><Relationship Id="rId622" Type="http://schemas.openxmlformats.org/officeDocument/2006/relationships/handoutMaster" Target="handoutMasters/handoutMaster1.xml"/><Relationship Id="rId261" Type="http://schemas.openxmlformats.org/officeDocument/2006/relationships/slide" Target="slides/slide247.xml"/><Relationship Id="rId499" Type="http://schemas.openxmlformats.org/officeDocument/2006/relationships/slide" Target="slides/slide485.xml"/><Relationship Id="rId56" Type="http://schemas.openxmlformats.org/officeDocument/2006/relationships/slide" Target="slides/slide42.xml"/><Relationship Id="rId359" Type="http://schemas.openxmlformats.org/officeDocument/2006/relationships/slide" Target="slides/slide345.xml"/><Relationship Id="rId566" Type="http://schemas.openxmlformats.org/officeDocument/2006/relationships/slide" Target="slides/slide552.xml"/><Relationship Id="rId121" Type="http://schemas.openxmlformats.org/officeDocument/2006/relationships/slide" Target="slides/slide107.xml"/><Relationship Id="rId219" Type="http://schemas.openxmlformats.org/officeDocument/2006/relationships/slide" Target="slides/slide205.xml"/><Relationship Id="rId426" Type="http://schemas.openxmlformats.org/officeDocument/2006/relationships/slide" Target="slides/slide412.xml"/><Relationship Id="rId67" Type="http://schemas.openxmlformats.org/officeDocument/2006/relationships/slide" Target="slides/slide53.xml"/><Relationship Id="rId272" Type="http://schemas.openxmlformats.org/officeDocument/2006/relationships/slide" Target="slides/slide258.xml"/><Relationship Id="rId577" Type="http://schemas.openxmlformats.org/officeDocument/2006/relationships/slide" Target="slides/slide563.xml"/><Relationship Id="rId132" Type="http://schemas.openxmlformats.org/officeDocument/2006/relationships/slide" Target="slides/slide118.xml"/><Relationship Id="rId437" Type="http://schemas.openxmlformats.org/officeDocument/2006/relationships/slide" Target="slides/slide4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498103-7610-4E7F-B0C4-B46D3DF75CD5}" type="datetimeFigureOut">
              <a:rPr lang="en-US" smtClean="0"/>
              <a:t>4/13/2020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2302B-7B78-4A34-BF9E-AF0FF6F0E549}" type="slidenum">
              <a:rPr lang="en-US" smtClean="0"/>
              <a:t>‹#›</a:t>
            </a:fld>
            <a:endParaRPr lang="en-US"/>
          </a:p>
        </p:txBody>
      </p:sp>
    </p:spTree>
    <p:extLst>
      <p:ext uri="{BB962C8B-B14F-4D97-AF65-F5344CB8AC3E}">
        <p14:creationId xmlns:p14="http://schemas.microsoft.com/office/powerpoint/2010/main" val="280265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058D-F6A0-4152-A8F4-06E770AFCCB0}" type="datetimeFigureOut">
              <a:rPr lang="en-US" smtClean="0"/>
              <a:t>4/13/2020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6663-05AA-4556-A480-D8B742BFE186}" type="slidenum">
              <a:rPr lang="en-US" smtClean="0"/>
              <a:t>‹#›</a:t>
            </a:fld>
            <a:endParaRPr lang="en-US"/>
          </a:p>
        </p:txBody>
      </p:sp>
    </p:spTree>
    <p:extLst>
      <p:ext uri="{BB962C8B-B14F-4D97-AF65-F5344CB8AC3E}">
        <p14:creationId xmlns:p14="http://schemas.microsoft.com/office/powerpoint/2010/main" val="344169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a:t>
            </a:fld>
            <a:endParaRPr lang="ar-EG"/>
          </a:p>
        </p:txBody>
      </p:sp>
    </p:spTree>
    <p:extLst>
      <p:ext uri="{BB962C8B-B14F-4D97-AF65-F5344CB8AC3E}">
        <p14:creationId xmlns:p14="http://schemas.microsoft.com/office/powerpoint/2010/main" val="39328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171</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083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265</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266</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267</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268</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861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357</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358</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359</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a:t>
            </a:fld>
            <a:endParaRPr lang="ar-EG"/>
          </a:p>
        </p:txBody>
      </p:sp>
    </p:spTree>
    <p:extLst>
      <p:ext uri="{BB962C8B-B14F-4D97-AF65-F5344CB8AC3E}">
        <p14:creationId xmlns:p14="http://schemas.microsoft.com/office/powerpoint/2010/main" val="94069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360</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1734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452</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453</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454</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455</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509</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509</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69179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510</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510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263639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511</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511</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37785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512</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512</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638635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a:t>
            </a:fld>
            <a:endParaRPr lang="ar-EG"/>
          </a:p>
        </p:txBody>
      </p:sp>
    </p:spTree>
    <p:extLst>
      <p:ext uri="{BB962C8B-B14F-4D97-AF65-F5344CB8AC3E}">
        <p14:creationId xmlns:p14="http://schemas.microsoft.com/office/powerpoint/2010/main" val="2080901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576</a:t>
            </a:fld>
            <a:endParaRPr lang="ar-EG"/>
          </a:p>
        </p:txBody>
      </p:sp>
    </p:spTree>
    <p:extLst>
      <p:ext uri="{BB962C8B-B14F-4D97-AF65-F5344CB8AC3E}">
        <p14:creationId xmlns:p14="http://schemas.microsoft.com/office/powerpoint/2010/main" val="838414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578</a:t>
            </a:fld>
            <a:endParaRPr lang="ar-EG"/>
          </a:p>
        </p:txBody>
      </p:sp>
    </p:spTree>
    <p:extLst>
      <p:ext uri="{BB962C8B-B14F-4D97-AF65-F5344CB8AC3E}">
        <p14:creationId xmlns:p14="http://schemas.microsoft.com/office/powerpoint/2010/main" val="855113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580</a:t>
            </a:fld>
            <a:endParaRPr lang="ar-EG"/>
          </a:p>
        </p:txBody>
      </p:sp>
    </p:spTree>
    <p:extLst>
      <p:ext uri="{BB962C8B-B14F-4D97-AF65-F5344CB8AC3E}">
        <p14:creationId xmlns:p14="http://schemas.microsoft.com/office/powerpoint/2010/main" val="928997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581</a:t>
            </a:fld>
            <a:endParaRPr lang="ar-EG"/>
          </a:p>
        </p:txBody>
      </p:sp>
    </p:spTree>
    <p:extLst>
      <p:ext uri="{BB962C8B-B14F-4D97-AF65-F5344CB8AC3E}">
        <p14:creationId xmlns:p14="http://schemas.microsoft.com/office/powerpoint/2010/main" val="3844257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582</a:t>
            </a:fld>
            <a:endParaRPr lang="ar-EG"/>
          </a:p>
        </p:txBody>
      </p:sp>
    </p:spTree>
    <p:extLst>
      <p:ext uri="{BB962C8B-B14F-4D97-AF65-F5344CB8AC3E}">
        <p14:creationId xmlns:p14="http://schemas.microsoft.com/office/powerpoint/2010/main" val="399847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583</a:t>
            </a:fld>
            <a:endParaRPr lang="ar-EG"/>
          </a:p>
        </p:txBody>
      </p:sp>
    </p:spTree>
    <p:extLst>
      <p:ext uri="{BB962C8B-B14F-4D97-AF65-F5344CB8AC3E}">
        <p14:creationId xmlns:p14="http://schemas.microsoft.com/office/powerpoint/2010/main" val="2441678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584</a:t>
            </a:fld>
            <a:endParaRPr lang="ar-EG"/>
          </a:p>
        </p:txBody>
      </p:sp>
    </p:spTree>
    <p:extLst>
      <p:ext uri="{BB962C8B-B14F-4D97-AF65-F5344CB8AC3E}">
        <p14:creationId xmlns:p14="http://schemas.microsoft.com/office/powerpoint/2010/main" val="3440000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585</a:t>
            </a:fld>
            <a:endParaRPr lang="ar-EG"/>
          </a:p>
        </p:txBody>
      </p:sp>
    </p:spTree>
    <p:extLst>
      <p:ext uri="{BB962C8B-B14F-4D97-AF65-F5344CB8AC3E}">
        <p14:creationId xmlns:p14="http://schemas.microsoft.com/office/powerpoint/2010/main" val="1696621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586</a:t>
            </a:fld>
            <a:endParaRPr lang="ar-EG"/>
          </a:p>
        </p:txBody>
      </p:sp>
    </p:spTree>
    <p:extLst>
      <p:ext uri="{BB962C8B-B14F-4D97-AF65-F5344CB8AC3E}">
        <p14:creationId xmlns:p14="http://schemas.microsoft.com/office/powerpoint/2010/main" val="34917734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587</a:t>
            </a:fld>
            <a:endParaRPr lang="ar-EG"/>
          </a:p>
        </p:txBody>
      </p:sp>
    </p:spTree>
    <p:extLst>
      <p:ext uri="{BB962C8B-B14F-4D97-AF65-F5344CB8AC3E}">
        <p14:creationId xmlns:p14="http://schemas.microsoft.com/office/powerpoint/2010/main" val="389861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a:t>
            </a:fld>
            <a:endParaRPr lang="ar-EG"/>
          </a:p>
        </p:txBody>
      </p:sp>
    </p:spTree>
    <p:extLst>
      <p:ext uri="{BB962C8B-B14F-4D97-AF65-F5344CB8AC3E}">
        <p14:creationId xmlns:p14="http://schemas.microsoft.com/office/powerpoint/2010/main" val="3411837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588</a:t>
            </a:fld>
            <a:endParaRPr lang="ar-EG"/>
          </a:p>
        </p:txBody>
      </p:sp>
    </p:spTree>
    <p:extLst>
      <p:ext uri="{BB962C8B-B14F-4D97-AF65-F5344CB8AC3E}">
        <p14:creationId xmlns:p14="http://schemas.microsoft.com/office/powerpoint/2010/main" val="2833620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589</a:t>
            </a:fld>
            <a:endParaRPr lang="ar-EG"/>
          </a:p>
        </p:txBody>
      </p:sp>
    </p:spTree>
    <p:extLst>
      <p:ext uri="{BB962C8B-B14F-4D97-AF65-F5344CB8AC3E}">
        <p14:creationId xmlns:p14="http://schemas.microsoft.com/office/powerpoint/2010/main" val="140109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590</a:t>
            </a:fld>
            <a:endParaRPr lang="ar-EG"/>
          </a:p>
        </p:txBody>
      </p:sp>
    </p:spTree>
    <p:extLst>
      <p:ext uri="{BB962C8B-B14F-4D97-AF65-F5344CB8AC3E}">
        <p14:creationId xmlns:p14="http://schemas.microsoft.com/office/powerpoint/2010/main" val="3782770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591</a:t>
            </a:fld>
            <a:endParaRPr lang="ar-EG"/>
          </a:p>
        </p:txBody>
      </p:sp>
    </p:spTree>
    <p:extLst>
      <p:ext uri="{BB962C8B-B14F-4D97-AF65-F5344CB8AC3E}">
        <p14:creationId xmlns:p14="http://schemas.microsoft.com/office/powerpoint/2010/main" val="4140325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592</a:t>
            </a:fld>
            <a:endParaRPr lang="ar-EG"/>
          </a:p>
        </p:txBody>
      </p:sp>
    </p:spTree>
    <p:extLst>
      <p:ext uri="{BB962C8B-B14F-4D97-AF65-F5344CB8AC3E}">
        <p14:creationId xmlns:p14="http://schemas.microsoft.com/office/powerpoint/2010/main" val="20799583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593</a:t>
            </a:fld>
            <a:endParaRPr lang="ar-EG"/>
          </a:p>
        </p:txBody>
      </p:sp>
    </p:spTree>
    <p:extLst>
      <p:ext uri="{BB962C8B-B14F-4D97-AF65-F5344CB8AC3E}">
        <p14:creationId xmlns:p14="http://schemas.microsoft.com/office/powerpoint/2010/main" val="19666166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594</a:t>
            </a:fld>
            <a:endParaRPr lang="ar-EG"/>
          </a:p>
        </p:txBody>
      </p:sp>
    </p:spTree>
    <p:extLst>
      <p:ext uri="{BB962C8B-B14F-4D97-AF65-F5344CB8AC3E}">
        <p14:creationId xmlns:p14="http://schemas.microsoft.com/office/powerpoint/2010/main" val="2801977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595</a:t>
            </a:fld>
            <a:endParaRPr lang="ar-EG"/>
          </a:p>
        </p:txBody>
      </p:sp>
    </p:spTree>
    <p:extLst>
      <p:ext uri="{BB962C8B-B14F-4D97-AF65-F5344CB8AC3E}">
        <p14:creationId xmlns:p14="http://schemas.microsoft.com/office/powerpoint/2010/main" val="26300448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596</a:t>
            </a:fld>
            <a:endParaRPr lang="ar-EG"/>
          </a:p>
        </p:txBody>
      </p:sp>
    </p:spTree>
    <p:extLst>
      <p:ext uri="{BB962C8B-B14F-4D97-AF65-F5344CB8AC3E}">
        <p14:creationId xmlns:p14="http://schemas.microsoft.com/office/powerpoint/2010/main" val="511669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597</a:t>
            </a:fld>
            <a:endParaRPr lang="ar-EG"/>
          </a:p>
        </p:txBody>
      </p:sp>
    </p:spTree>
    <p:extLst>
      <p:ext uri="{BB962C8B-B14F-4D97-AF65-F5344CB8AC3E}">
        <p14:creationId xmlns:p14="http://schemas.microsoft.com/office/powerpoint/2010/main" val="1882271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a:t>
            </a:fld>
            <a:endParaRPr lang="ar-EG"/>
          </a:p>
        </p:txBody>
      </p:sp>
    </p:spTree>
    <p:extLst>
      <p:ext uri="{BB962C8B-B14F-4D97-AF65-F5344CB8AC3E}">
        <p14:creationId xmlns:p14="http://schemas.microsoft.com/office/powerpoint/2010/main" val="3161064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598</a:t>
            </a:fld>
            <a:endParaRPr lang="ar-EG"/>
          </a:p>
        </p:txBody>
      </p:sp>
    </p:spTree>
    <p:extLst>
      <p:ext uri="{BB962C8B-B14F-4D97-AF65-F5344CB8AC3E}">
        <p14:creationId xmlns:p14="http://schemas.microsoft.com/office/powerpoint/2010/main" val="15781465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599</a:t>
            </a:fld>
            <a:endParaRPr lang="ar-EG"/>
          </a:p>
        </p:txBody>
      </p:sp>
    </p:spTree>
    <p:extLst>
      <p:ext uri="{BB962C8B-B14F-4D97-AF65-F5344CB8AC3E}">
        <p14:creationId xmlns:p14="http://schemas.microsoft.com/office/powerpoint/2010/main" val="12975209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600</a:t>
            </a:fld>
            <a:endParaRPr lang="ar-EG"/>
          </a:p>
        </p:txBody>
      </p:sp>
    </p:spTree>
    <p:extLst>
      <p:ext uri="{BB962C8B-B14F-4D97-AF65-F5344CB8AC3E}">
        <p14:creationId xmlns:p14="http://schemas.microsoft.com/office/powerpoint/2010/main" val="29890124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601</a:t>
            </a:fld>
            <a:endParaRPr lang="ar-EG"/>
          </a:p>
        </p:txBody>
      </p:sp>
    </p:spTree>
    <p:extLst>
      <p:ext uri="{BB962C8B-B14F-4D97-AF65-F5344CB8AC3E}">
        <p14:creationId xmlns:p14="http://schemas.microsoft.com/office/powerpoint/2010/main" val="23504865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602</a:t>
            </a:fld>
            <a:endParaRPr lang="ar-EG"/>
          </a:p>
        </p:txBody>
      </p:sp>
    </p:spTree>
    <p:extLst>
      <p:ext uri="{BB962C8B-B14F-4D97-AF65-F5344CB8AC3E}">
        <p14:creationId xmlns:p14="http://schemas.microsoft.com/office/powerpoint/2010/main" val="34883484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603</a:t>
            </a:fld>
            <a:endParaRPr lang="ar-EG"/>
          </a:p>
        </p:txBody>
      </p:sp>
    </p:spTree>
    <p:extLst>
      <p:ext uri="{BB962C8B-B14F-4D97-AF65-F5344CB8AC3E}">
        <p14:creationId xmlns:p14="http://schemas.microsoft.com/office/powerpoint/2010/main" val="2997349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604</a:t>
            </a:fld>
            <a:endParaRPr lang="ar-EG"/>
          </a:p>
        </p:txBody>
      </p:sp>
    </p:spTree>
    <p:extLst>
      <p:ext uri="{BB962C8B-B14F-4D97-AF65-F5344CB8AC3E}">
        <p14:creationId xmlns:p14="http://schemas.microsoft.com/office/powerpoint/2010/main" val="5847749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605</a:t>
            </a:fld>
            <a:endParaRPr lang="ar-EG"/>
          </a:p>
        </p:txBody>
      </p:sp>
    </p:spTree>
    <p:extLst>
      <p:ext uri="{BB962C8B-B14F-4D97-AF65-F5344CB8AC3E}">
        <p14:creationId xmlns:p14="http://schemas.microsoft.com/office/powerpoint/2010/main" val="8143839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606</a:t>
            </a:fld>
            <a:endParaRPr lang="ar-EG"/>
          </a:p>
        </p:txBody>
      </p:sp>
    </p:spTree>
    <p:extLst>
      <p:ext uri="{BB962C8B-B14F-4D97-AF65-F5344CB8AC3E}">
        <p14:creationId xmlns:p14="http://schemas.microsoft.com/office/powerpoint/2010/main" val="579150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3535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168</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169</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170</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AL-Sayf Bold" pitchFamily="2" charset="-78"/>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35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تسبحة البصخ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5369978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الاولي</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815410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الثالثة</a:t>
            </a: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169500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السادسة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42981992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التاسعة</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58322592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04499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الطلبة المسائية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0533381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14281459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52213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8609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23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تسبحة البصخ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96192391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407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933086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4966135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6592864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42160255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8092305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4549913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1960375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98256204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4083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تسبحة البصخ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9241595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13329231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5044631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274392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1034832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8437691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4397673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54710784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2480469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190500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55679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تسبحة البصخة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0857819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2048229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3725324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تسبحة البصخ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56824509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تسبحة البصخ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6368764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_تسبحة البصخ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202297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تسبحة البصخة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49551040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4_تسبحة البصخ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769441"/>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16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عشرتسبحة البصخة </a:t>
            </a:r>
            <a:endParaRPr lang="en-US" sz="16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0198968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92552"/>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2376092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00137306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90908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تسبحة البصخ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769441"/>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6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الحادية عشرتسبحة البصخة </a:t>
            </a:r>
            <a:endParaRPr 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7287540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879076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9813965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1215051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5723917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48767548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الثالثة</a:t>
            </a:r>
          </a:p>
        </p:txBody>
      </p:sp>
    </p:spTree>
    <p:extLst>
      <p:ext uri="{BB962C8B-B14F-4D97-AF65-F5344CB8AC3E}">
        <p14:creationId xmlns:p14="http://schemas.microsoft.com/office/powerpoint/2010/main" val="209650340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08832796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6519689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8425590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377007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92552"/>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884322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الثالثة</a:t>
            </a: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7965947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7056155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13837183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354708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الطلبة المسائية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08764724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4618560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88839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106579"/>
            <a:ext cx="8419514" cy="978729"/>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4733152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282488"/>
            <a:ext cx="9144000" cy="6463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350507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5909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492745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4082346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64375"/>
            <a:ext cx="841951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5112307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60478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36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2741636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282489"/>
            <a:ext cx="9143999" cy="6463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0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0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7953004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64375"/>
            <a:ext cx="841951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1413462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3830437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0834565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7315821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5124552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4336498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67103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3194488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957183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917084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5632985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637304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8389759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3187894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5926676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8541655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3254067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6992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817874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0957641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تسبحة البصخ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9334128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_تسبحة البصخ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5545233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_تسبحة البصخ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3000165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3_تسبحة البصخة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8512122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4_تسبحة البصخ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769441"/>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16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عشرتسبحة البصخة </a:t>
            </a:r>
            <a:endParaRPr lang="en-US" sz="16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5554409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92552"/>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4800771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050208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1745190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20628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4908431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1711048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5567642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0185152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1_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8676617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الثالثة</a:t>
            </a:r>
          </a:p>
        </p:txBody>
      </p:sp>
    </p:spTree>
    <p:extLst>
      <p:ext uri="{BB962C8B-B14F-4D97-AF65-F5344CB8AC3E}">
        <p14:creationId xmlns:p14="http://schemas.microsoft.com/office/powerpoint/2010/main" val="199688133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5581628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6468173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1639657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37741594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الثالثة</a:t>
            </a: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08954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AL-Sayf Bold" pitchFamily="2" charset="-78"/>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5634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3014676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4048285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2763113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3089150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الطلبة المسائية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24089333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1175471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52018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4733152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5909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36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350507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5909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49274567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120645"/>
            <a:ext cx="841951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51123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AL-Sayf Bold" pitchFamily="2" charset="-78"/>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4152841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60478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36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2741636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7953004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120645"/>
            <a:ext cx="841951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1413462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60478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36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3830437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0834565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134712"/>
            <a:ext cx="841951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7315821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60478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36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5124552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4336498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6710324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60478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36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9571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AL-Sayf Bold" pitchFamily="2" charset="-78"/>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12010034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36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36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917084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5632985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637304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8389759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3187894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5926676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8541655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3254067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6992874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09576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AL-Sayf Bold" pitchFamily="2" charset="-78"/>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الثالثة</a:t>
            </a:r>
          </a:p>
        </p:txBody>
      </p:sp>
    </p:spTree>
    <p:extLst>
      <p:ext uri="{BB962C8B-B14F-4D97-AF65-F5344CB8AC3E}">
        <p14:creationId xmlns:p14="http://schemas.microsoft.com/office/powerpoint/2010/main" val="228574054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تسبحة البصخ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9334128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1_تسبحة البصخ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5545233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2_تسبحة البصخ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3000165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3_تسبحة البصخة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8512122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4_تسبحة البصخ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769441"/>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16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عشرتسبحة البصخة </a:t>
            </a:r>
            <a:endParaRPr lang="en-US" sz="16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5554409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92552"/>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4800771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050208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1745190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2062877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171104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AL-Sayf Bold" pitchFamily="2" charset="-78"/>
              </a:defRPr>
            </a:lvl1pPr>
          </a:lstStyle>
          <a:p>
            <a:r>
              <a:rPr lang="en-US" dirty="0" smtClean="0"/>
              <a:t> </a:t>
            </a:r>
            <a:r>
              <a:rPr lang="ar-EG" dirty="0" smtClean="0"/>
              <a:t>عربي 	</a:t>
            </a:r>
            <a:endParaRPr lang="en-US" dirty="0"/>
          </a:p>
        </p:txBody>
      </p:sp>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3564336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5567642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0185152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1_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8676617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الثالثة</a:t>
            </a:r>
          </a:p>
        </p:txBody>
      </p:sp>
    </p:spTree>
    <p:extLst>
      <p:ext uri="{BB962C8B-B14F-4D97-AF65-F5344CB8AC3E}">
        <p14:creationId xmlns:p14="http://schemas.microsoft.com/office/powerpoint/2010/main" val="199688133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5581628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6468173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1639657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37741594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الثالثة</a:t>
            </a: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089547602"/>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40482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AL-Sayf Bold" pitchFamily="2" charset="-78"/>
              </a:defRPr>
            </a:lvl1pPr>
          </a:lstStyle>
          <a:p>
            <a:r>
              <a:rPr lang="en-US" dirty="0" smtClean="0"/>
              <a:t> </a:t>
            </a:r>
            <a:r>
              <a:rPr lang="ar-EG" dirty="0" smtClean="0"/>
              <a:t>عربي 	</a:t>
            </a:r>
            <a:endParaRPr lang="en-US" dirty="0"/>
          </a:p>
        </p:txBody>
      </p:sp>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9558141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2763113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3089150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الطلبة المسائية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24089333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1175471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52018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47331520"/>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350507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49274567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5112307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2741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AL-Sayf Bold" pitchFamily="2" charset="-78"/>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8326037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79530048"/>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1413462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3830437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08345650"/>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7315821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5124552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4336498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6710324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957183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9170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AL-Sayf Bold" pitchFamily="2" charset="-78"/>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الاولي</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6537955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56329856"/>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637304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8389759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31878945"/>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5926676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8541655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3254067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6992874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0957641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تسبحة البصخ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933412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AL-Sayf Bold" pitchFamily="2" charset="-78"/>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الثالثة</a:t>
            </a: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2110208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1_تسبحة البصخ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5545233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2_تسبحة البصخ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30001650"/>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3_تسبحة البصخة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85121229"/>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4_تسبحة البصخ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769441"/>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16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عشرتسبحة البصخة </a:t>
            </a:r>
            <a:endParaRPr lang="en-US" sz="16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5554409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92552"/>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48007716"/>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050208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1745190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2062877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1711048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556764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السادسة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5200497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01851527"/>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1_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86766175"/>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الثالثة</a:t>
            </a:r>
          </a:p>
        </p:txBody>
      </p:sp>
    </p:spTree>
    <p:extLst>
      <p:ext uri="{BB962C8B-B14F-4D97-AF65-F5344CB8AC3E}">
        <p14:creationId xmlns:p14="http://schemas.microsoft.com/office/powerpoint/2010/main" val="199688133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5581628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6468173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1639657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37741594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الثالثة</a:t>
            </a: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089547602"/>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40482856"/>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2763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79635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التاسعة</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275408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3089150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الطلبة المسائية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24089333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1175471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52018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4733152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350507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492745678"/>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5112307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2741636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79530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3540260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1413462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3830437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0834565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73158210"/>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51245525"/>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43364986"/>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dirty="0" smtClean="0">
                <a:solidFill>
                  <a:prstClr val="white"/>
                </a:solidFill>
                <a:latin typeface="Times New Roman" panose="02020603050405020304" pitchFamily="18" charset="0"/>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008103"/>
            <a:ext cx="8419514" cy="121571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dirty="0" smtClean="0">
                <a:solidFill>
                  <a:prstClr val="white"/>
                </a:solidFill>
                <a:latin typeface="Times New Roman" panose="02020603050405020304" pitchFamily="18" charset="0"/>
                <a:cs typeface="Times New Roman" panose="02020603050405020304" pitchFamily="18" charset="0"/>
              </a:rPr>
              <a:t>ثوك تى تى جوم نيم بى أوأوو نيم بى إسمو نيم بى أماهى شا إينيه أمين</a:t>
            </a:r>
            <a:endParaRPr lang="ar-EG" sz="60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6710324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540777" y="5282488"/>
            <a:ext cx="8131954"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إمانوئيل بين نوتى بين أوورو</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9571835"/>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dirty="0" smtClean="0">
                <a:solidFill>
                  <a:prstClr val="white"/>
                </a:solidFill>
                <a:latin typeface="Times New Roman" panose="02020603050405020304" pitchFamily="18" charset="0"/>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70671" y="5282489"/>
            <a:ext cx="7413673"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dirty="0" smtClean="0">
                <a:solidFill>
                  <a:prstClr val="white"/>
                </a:solidFill>
                <a:latin typeface="Times New Roman" panose="02020603050405020304" pitchFamily="18" charset="0"/>
                <a:cs typeface="Times New Roman" panose="02020603050405020304" pitchFamily="18" charset="0"/>
              </a:rPr>
              <a:t>باتشويس إيسوس بخرستوس</a:t>
            </a:r>
            <a:endParaRPr lang="ar-EG" sz="4800" b="1" dirty="0">
              <a:solidFill>
                <a:prstClr val="white"/>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9170841"/>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563298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الطلبة المسائية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546448672"/>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637304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83897599"/>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3187894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نبوات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5926676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85416553"/>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32540677"/>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6992874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09576416"/>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تسبحة البصخ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9334128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1_تسبحة البصخ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554523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4955456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2_تسبحة البصخ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30001650"/>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3_تسبحة البصخة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8512122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4_تسبحة البصخ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769441"/>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16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عشرتسبحة البصخة </a:t>
            </a:r>
            <a:endParaRPr lang="en-US" sz="16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55544093"/>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92552"/>
          </a:xfrm>
          <a:prstGeom prst="rect">
            <a:avLst/>
          </a:prstGeom>
          <a:noFill/>
        </p:spPr>
        <p:txBody>
          <a:bodyPr wrap="square" lIns="91440" tIns="45720" rIns="91440" bIns="45720">
            <a:spAutoFit/>
          </a:bodyPr>
          <a:lstStyle/>
          <a:p>
            <a:pPr algn="ctr"/>
            <a:endParaRPr lang="ar-EG" sz="28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48007716"/>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050208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17451903"/>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2062877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17110485"/>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مزمور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55676425"/>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01851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975659"/>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1_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8676617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الثالثة</a:t>
            </a:r>
          </a:p>
        </p:txBody>
      </p:sp>
    </p:spTree>
    <p:extLst>
      <p:ext uri="{BB962C8B-B14F-4D97-AF65-F5344CB8AC3E}">
        <p14:creationId xmlns:p14="http://schemas.microsoft.com/office/powerpoint/2010/main" val="1996881335"/>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السادسة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55816282"/>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التاسعة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64681739"/>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انجيل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1639657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377415949"/>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الثالثة</a:t>
            </a: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089547602"/>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40482856"/>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27631133"/>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308915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kumimoji="0" lang="ar-EG"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72794" y="5120647"/>
            <a:ext cx="8419514" cy="9787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sz="32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)wk te 5gom nem piwov Nem pi`cmov nem piamahi 2a `eneh am3n</a:t>
            </a:r>
            <a:endParaRPr kumimoji="0" lang="pt-BR" sz="32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32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ثوك تى تى جوم نيم بى أوأوو نيم بى إسمو نيم بى أماهى شا إينيه أمين</a:t>
            </a:r>
            <a:endParaRPr kumimoji="0" lang="ar-EG" sz="6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71734284"/>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الطلبة المسائية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240893333"/>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مقدمة الطلبة</a:t>
            </a:r>
            <a:endParaRPr lang="en-US"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11754714"/>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520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kumimoji="0" lang="ar-EG" sz="5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282489"/>
            <a:ext cx="9144000" cy="6463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Emmanov3l pennov5 </a:t>
            </a:r>
            <a:r>
              <a:rPr kumimoji="0" lang="en-US" sz="40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penovro</a:t>
            </a:r>
            <a:endParaRPr kumimoji="0" lang="en-US" sz="40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إمانوئيل بين نوتى بين أوورو</a:t>
            </a:r>
            <a:endParaRPr kumimoji="0" lang="ar-EG"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717342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kumimoji="0" lang="ar-EG" sz="5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225083" y="5282489"/>
            <a:ext cx="8918917"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kumimoji="0" lang="en-US" sz="44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44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44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a:t>
            </a:r>
            <a:endParaRPr kumimoji="0" lang="ar-EG"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717342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kumimoji="0" lang="ar-EG"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092511"/>
            <a:ext cx="9144000" cy="99104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sz="32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)wk te 5gom nem piwov Nem pi`cmov nem piamahi 2a `eneh am3n</a:t>
            </a:r>
            <a:endParaRPr kumimoji="0" lang="pt-BR" sz="32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32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ثوك تى تى جوم نيم بى أوأوو نيم بى إسمو نيم بى أماهى شا إينيه أمين</a:t>
            </a:r>
            <a:endParaRPr kumimoji="0" lang="ar-EG" sz="6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1001164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kumimoji="0" lang="ar-EG" sz="5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205047"/>
            <a:ext cx="9144000" cy="66172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Emmanov3l pennov5 </a:t>
            </a:r>
            <a:r>
              <a:rPr kumimoji="0" lang="en-US" sz="40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penovro</a:t>
            </a:r>
            <a:endParaRPr kumimoji="0" lang="en-US" sz="40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إمانوئيل بين نوتى بين أوورو</a:t>
            </a:r>
            <a:endParaRPr kumimoji="0" lang="ar-EG"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2235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5828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kumimoji="0" lang="ar-EG" sz="5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282489"/>
            <a:ext cx="9143999" cy="77559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kumimoji="0" lang="en-US" sz="4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4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4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endParaRPr lang="en-US" sz="48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a:t>
            </a:r>
            <a:endParaRPr kumimoji="0" lang="ar-EG"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752385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kumimoji="0" lang="ar-EG"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120647"/>
            <a:ext cx="9144000" cy="99104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sz="32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)wk te 5gom nem piwov Nem pi`cmov nem piamahi 2a `eneh am3n</a:t>
            </a:r>
            <a:endParaRPr kumimoji="0" lang="pt-BR" sz="32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32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ثوك تى تى جوم نيم بى أوأوو نيم بى إسمو نيم بى أماهى شا إينيه أمين</a:t>
            </a:r>
            <a:endParaRPr kumimoji="0" lang="ar-EG" sz="6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483798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kumimoji="0" lang="ar-EG" sz="5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126609" y="5289452"/>
            <a:ext cx="9411286" cy="66172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Emmanov3l pennov5 </a:t>
            </a:r>
            <a:r>
              <a:rPr kumimoji="0" lang="en-US" sz="40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penovro</a:t>
            </a:r>
            <a:endParaRPr kumimoji="0" lang="en-US" sz="40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إمانوئيل بين نوتى بين أوورو</a:t>
            </a:r>
            <a:endParaRPr kumimoji="0" lang="ar-EG"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531670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kumimoji="0" lang="ar-EG" sz="5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98474" y="5202003"/>
            <a:ext cx="9242473" cy="7017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kumimoji="0" lang="en-US" sz="44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44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44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endParaRPr lang="en-US" sz="44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a:t>
            </a:r>
            <a:endParaRPr kumimoji="0" lang="ar-EG"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397029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kumimoji="0" lang="ar-EG"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064376"/>
            <a:ext cx="9144000" cy="99104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sz="32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)wk te 5gom nem piwov Nem pi`cmov nem piamahi 2a `eneh am3n</a:t>
            </a:r>
            <a:endParaRPr kumimoji="0" lang="pt-BR" sz="32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32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ثوك تى تى جوم نيم بى أوأوو نيم بى إسمو نيم بى أماهى شا إينيه أمين</a:t>
            </a:r>
            <a:endParaRPr kumimoji="0" lang="ar-EG" sz="6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933544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kumimoji="0" lang="ar-EG" sz="5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244208"/>
            <a:ext cx="9144000" cy="66172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Emmanov3l pennov5 </a:t>
            </a:r>
            <a:r>
              <a:rPr kumimoji="0" lang="en-US" sz="40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penovro</a:t>
            </a:r>
            <a:endParaRPr kumimoji="0" lang="en-US" sz="40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إمانوئيل بين نوتى بين أوورو</a:t>
            </a:r>
            <a:endParaRPr kumimoji="0" lang="ar-EG"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115669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kumimoji="0" lang="ar-EG" sz="5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282489"/>
            <a:ext cx="9143999" cy="77559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kumimoji="0" lang="en-US" sz="4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4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4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endParaRPr lang="en-US" sz="48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267285" y="6001147"/>
            <a:ext cx="8285871" cy="75713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a:t>
            </a:r>
            <a:endParaRPr kumimoji="0" lang="ar-EG"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التاسعة</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3446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kumimoji="0" lang="ar-EG"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لك القوة والمجد والبركة و العزة إلى الأبد آمين</a:t>
            </a:r>
            <a:endParaRPr lang="ar-EG" sz="54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341140" y="5159245"/>
            <a:ext cx="8419514" cy="99104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pt-BR" sz="32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)wk te 5gom nem piwov Nem pi`cmov nem piamahi 2a `eneh am3n</a:t>
            </a:r>
            <a:endParaRPr kumimoji="0" lang="pt-BR" sz="32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32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ثوك تى تى جوم نيم بى أوأوو نيم بى إسمو نيم بى أماهى شا إينيه أمين</a:t>
            </a:r>
            <a:endParaRPr kumimoji="0" lang="ar-EG" sz="6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933544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kumimoji="0" lang="ar-EG" sz="5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عمانوئيل إلهنا و ملكنا</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182880" y="5282489"/>
            <a:ext cx="9326880" cy="66172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Emmanov3l pennov5 </a:t>
            </a:r>
            <a:r>
              <a:rPr kumimoji="0" lang="en-US" sz="40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penovro</a:t>
            </a:r>
            <a:endParaRPr kumimoji="0" lang="en-US" sz="40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إمانوئيل بين نوتى بين أوورو</a:t>
            </a:r>
            <a:endParaRPr kumimoji="0" lang="ar-EG"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11566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kumimoji="0" lang="ar-EG" sz="5400" b="1" i="0" u="none" strike="noStrike" kern="1200" cap="none" spc="0" normalizeH="0" baseline="0" noProof="0" dirty="0" smtClean="0">
                <a:ln>
                  <a:noFill/>
                </a:ln>
                <a:solidFill>
                  <a:prstClr val="white"/>
                </a:solidFill>
                <a:effectLst/>
                <a:uLnTx/>
                <a:uFillTx/>
                <a:latin typeface="Times New Roman" panose="02020603050405020304" pitchFamily="18" charset="0"/>
                <a:ea typeface="+mj-ea"/>
                <a:cs typeface="Times New Roman" panose="02020603050405020304" pitchFamily="18" charset="0"/>
              </a:rPr>
              <a:t>يا ربى يسوع المسيح</a:t>
            </a:r>
            <a:endParaRPr lang="ar-EG" sz="6000" b="1" dirty="0" smtClean="0">
              <a:solidFill>
                <a:prstClr val="white"/>
              </a:solidFill>
              <a:latin typeface="Times New Roman" panose="02020603050405020304" pitchFamily="18" charset="0"/>
              <a:cs typeface="Times New Roman" panose="02020603050405020304" pitchFamily="18" charset="0"/>
            </a:endParaRPr>
          </a:p>
        </p:txBody>
      </p:sp>
      <p:sp>
        <p:nvSpPr>
          <p:cNvPr id="7" name="TextBox 6"/>
          <p:cNvSpPr txBox="1"/>
          <p:nvPr userDrawn="1"/>
        </p:nvSpPr>
        <p:spPr>
          <a:xfrm>
            <a:off x="0" y="5282489"/>
            <a:ext cx="9143999" cy="77559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kumimoji="0" lang="en-US" sz="4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4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4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endParaRPr lang="en-US" sz="48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8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a:t>
            </a:r>
            <a:endParaRPr kumimoji="0" lang="ar-EG"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344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4271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مقدمة النبوات">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654790"/>
            <a:ext cx="4881487" cy="2203210"/>
          </a:xfrm>
        </p:spPr>
        <p:txBody>
          <a:bodyPr/>
          <a:lstStyle>
            <a:lvl1pPr algn="justLow" rtl="1">
              <a:defRPr lang="en-US" sz="5400" b="1"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Al-Kharashi 3" pitchFamily="2" charset="-78"/>
              </a:defRPr>
            </a:lvl1pPr>
          </a:lstStyle>
          <a:p>
            <a:r>
              <a:rPr lang="ar-EG" dirty="0" smtClean="0"/>
              <a:t>من عاموس النبي ص 5 : 18 إلخ</a:t>
            </a:r>
            <a:endParaRPr lang="en-US" dirty="0"/>
          </a:p>
        </p:txBody>
      </p:sp>
      <p:sp>
        <p:nvSpPr>
          <p:cNvPr id="5" name="TextBox 4"/>
          <p:cNvSpPr txBox="1"/>
          <p:nvPr userDrawn="1"/>
        </p:nvSpPr>
        <p:spPr>
          <a:xfrm>
            <a:off x="4164038" y="4654790"/>
            <a:ext cx="4979962"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AGA Sindibad Regular" pitchFamily="2" charset="-78"/>
              </a:rPr>
              <a:t>النبوات </a:t>
            </a:r>
            <a:endParaRPr lang="en-US" sz="115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AGA Sindibad Regular" pitchFamily="2" charset="-78"/>
            </a:endParaRPr>
          </a:p>
        </p:txBody>
      </p:sp>
    </p:spTree>
    <p:extLst>
      <p:ext uri="{BB962C8B-B14F-4D97-AF65-F5344CB8AC3E}">
        <p14:creationId xmlns:p14="http://schemas.microsoft.com/office/powerpoint/2010/main" val="17833107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مزمور لداود">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2798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مزمور لداود">
    <p:spTree>
      <p:nvGrpSpPr>
        <p:cNvPr id="1" name=""/>
        <p:cNvGrpSpPr/>
        <p:nvPr/>
      </p:nvGrpSpPr>
      <p:grpSpPr>
        <a:xfrm>
          <a:off x="0" y="0"/>
          <a:ext cx="0" cy="0"/>
          <a:chOff x="0" y="0"/>
          <a:chExt cx="0" cy="0"/>
        </a:xfrm>
      </p:grpSpPr>
      <p:sp>
        <p:nvSpPr>
          <p:cNvPr id="4" name="TextBox 3"/>
          <p:cNvSpPr txBox="1"/>
          <p:nvPr userDrawn="1"/>
        </p:nvSpPr>
        <p:spPr>
          <a:xfrm>
            <a:off x="1638885" y="4544653"/>
            <a:ext cx="5528603" cy="1089529"/>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7200" b="1" kern="1200" noProof="0" dirty="0" smtClean="0">
                <a:solidFill>
                  <a:schemeClr val="bg1"/>
                </a:solidFill>
                <a:latin typeface="Times New Roman" panose="02020603050405020304" pitchFamily="18" charset="0"/>
                <a:ea typeface="+mj-ea"/>
                <a:cs typeface="Times New Roman" panose="02020603050405020304" pitchFamily="18" charset="0"/>
              </a:rPr>
              <a:t>مزمور لداود</a:t>
            </a:r>
            <a:endParaRPr lang="en-US" sz="7200" b="1" kern="1200"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userDrawn="1"/>
        </p:nvSpPr>
        <p:spPr>
          <a:xfrm>
            <a:off x="970671" y="5634182"/>
            <a:ext cx="7413673" cy="861005"/>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54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Yalmoc</a:t>
            </a:r>
            <a:r>
              <a:rPr kumimoji="0" lang="en-US" sz="5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tw</a:t>
            </a:r>
            <a:r>
              <a:rPr kumimoji="0" lang="en-US" sz="5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Dauid</a:t>
            </a:r>
            <a:endParaRPr kumimoji="0" lang="en-US" sz="5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p:txBody>
      </p:sp>
    </p:spTree>
    <p:extLst>
      <p:ext uri="{BB962C8B-B14F-4D97-AF65-F5344CB8AC3E}">
        <p14:creationId xmlns:p14="http://schemas.microsoft.com/office/powerpoint/2010/main" val="25093946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كى إيبرتو 1">
    <p:spTree>
      <p:nvGrpSpPr>
        <p:cNvPr id="1" name=""/>
        <p:cNvGrpSpPr/>
        <p:nvPr/>
      </p:nvGrpSpPr>
      <p:grpSpPr>
        <a:xfrm>
          <a:off x="0" y="0"/>
          <a:ext cx="0" cy="0"/>
          <a:chOff x="0" y="0"/>
          <a:chExt cx="0" cy="0"/>
        </a:xfrm>
      </p:grpSpPr>
      <p:sp>
        <p:nvSpPr>
          <p:cNvPr id="4" name="TextBox 3"/>
          <p:cNvSpPr txBox="1"/>
          <p:nvPr userDrawn="1"/>
        </p:nvSpPr>
        <p:spPr>
          <a:xfrm>
            <a:off x="393895" y="4361773"/>
            <a:ext cx="8285871" cy="7571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800" b="1" kern="1200" noProof="0" dirty="0" smtClean="0">
                <a:solidFill>
                  <a:schemeClr val="bg1"/>
                </a:solidFill>
                <a:latin typeface="Times New Roman" panose="02020603050405020304" pitchFamily="18" charset="0"/>
                <a:ea typeface="+mj-ea"/>
                <a:cs typeface="Times New Roman" panose="02020603050405020304" pitchFamily="18" charset="0"/>
              </a:rPr>
              <a:t>لكي نكون مستحقين </a:t>
            </a:r>
          </a:p>
        </p:txBody>
      </p:sp>
      <p:sp>
        <p:nvSpPr>
          <p:cNvPr id="7" name="TextBox 6"/>
          <p:cNvSpPr txBox="1"/>
          <p:nvPr userDrawn="1"/>
        </p:nvSpPr>
        <p:spPr>
          <a:xfrm>
            <a:off x="0" y="5233183"/>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Kai vpertov kata 7io 03nai 3mac</a:t>
            </a:r>
            <a:endPar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800" b="1" kern="1200" noProof="0" dirty="0" smtClean="0">
                <a:solidFill>
                  <a:schemeClr val="bg1"/>
                </a:solidFill>
                <a:latin typeface="Times New Roman" panose="02020603050405020304" pitchFamily="18" charset="0"/>
                <a:ea typeface="+mj-ea"/>
                <a:cs typeface="Times New Roman" panose="02020603050405020304" pitchFamily="18" charset="0"/>
              </a:rPr>
              <a:t>كى إيبرتو كاطا كسيو ثيناى إيماس</a:t>
            </a:r>
          </a:p>
        </p:txBody>
      </p:sp>
    </p:spTree>
    <p:extLst>
      <p:ext uri="{BB962C8B-B14F-4D97-AF65-F5344CB8AC3E}">
        <p14:creationId xmlns:p14="http://schemas.microsoft.com/office/powerpoint/2010/main" val="40848460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كى إيبرتو  2">
    <p:spTree>
      <p:nvGrpSpPr>
        <p:cNvPr id="1" name=""/>
        <p:cNvGrpSpPr/>
        <p:nvPr/>
      </p:nvGrpSpPr>
      <p:grpSpPr>
        <a:xfrm>
          <a:off x="0" y="0"/>
          <a:ext cx="0" cy="0"/>
          <a:chOff x="0" y="0"/>
          <a:chExt cx="0" cy="0"/>
        </a:xfrm>
      </p:grpSpPr>
      <p:sp>
        <p:nvSpPr>
          <p:cNvPr id="4" name="TextBox 3"/>
          <p:cNvSpPr txBox="1"/>
          <p:nvPr userDrawn="1"/>
        </p:nvSpPr>
        <p:spPr>
          <a:xfrm>
            <a:off x="393895" y="4361773"/>
            <a:ext cx="8285871" cy="830997"/>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لسماع الإنجيل المقدس</a:t>
            </a:r>
            <a:endParaRPr lang="ar-SA" sz="9600" b="1" dirty="0" smtClean="0"/>
          </a:p>
        </p:txBody>
      </p:sp>
      <p:sp>
        <p:nvSpPr>
          <p:cNvPr id="7" name="TextBox 6"/>
          <p:cNvSpPr txBox="1"/>
          <p:nvPr userDrawn="1"/>
        </p:nvSpPr>
        <p:spPr>
          <a:xfrm>
            <a:off x="1" y="5282490"/>
            <a:ext cx="9144000" cy="53553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t3c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akroacewc</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tov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evajjeliov</a:t>
            </a:r>
            <a:endPar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830997"/>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تيس أكروأسيؤس طو أجيو إﭫ أنجيليو</a:t>
            </a:r>
            <a:endParaRPr lang="ar-EG" sz="8800" b="1" dirty="0" smtClean="0"/>
          </a:p>
        </p:txBody>
      </p:sp>
    </p:spTree>
    <p:extLst>
      <p:ext uri="{BB962C8B-B14F-4D97-AF65-F5344CB8AC3E}">
        <p14:creationId xmlns:p14="http://schemas.microsoft.com/office/powerpoint/2010/main" val="40912206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كى إيبرتو 3">
    <p:spTree>
      <p:nvGrpSpPr>
        <p:cNvPr id="1" name=""/>
        <p:cNvGrpSpPr/>
        <p:nvPr/>
      </p:nvGrpSpPr>
      <p:grpSpPr>
        <a:xfrm>
          <a:off x="0" y="0"/>
          <a:ext cx="0" cy="0"/>
          <a:chOff x="0" y="0"/>
          <a:chExt cx="0" cy="0"/>
        </a:xfrm>
      </p:grpSpPr>
      <p:sp>
        <p:nvSpPr>
          <p:cNvPr id="4" name="TextBox 3"/>
          <p:cNvSpPr txBox="1"/>
          <p:nvPr userDrawn="1"/>
        </p:nvSpPr>
        <p:spPr>
          <a:xfrm>
            <a:off x="393895" y="4361773"/>
            <a:ext cx="8285871" cy="7571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800" b="1" kern="1200" noProof="0" dirty="0" smtClean="0">
                <a:solidFill>
                  <a:schemeClr val="bg1"/>
                </a:solidFill>
                <a:latin typeface="Times New Roman" panose="02020603050405020304" pitchFamily="18" charset="0"/>
                <a:ea typeface="+mj-ea"/>
                <a:cs typeface="Times New Roman" panose="02020603050405020304" pitchFamily="18" charset="0"/>
              </a:rPr>
              <a:t>نتوسل من ربنا وإلهنا</a:t>
            </a: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6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Kvrrion</a:t>
            </a:r>
            <a:r>
              <a:rPr kumimoji="0" lang="en-US"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Ton 0eon 3mwn</a:t>
            </a:r>
          </a:p>
        </p:txBody>
      </p:sp>
      <p:sp>
        <p:nvSpPr>
          <p:cNvPr id="5" name="TextBox 4"/>
          <p:cNvSpPr txBox="1"/>
          <p:nvPr userDrawn="1"/>
        </p:nvSpPr>
        <p:spPr>
          <a:xfrm>
            <a:off x="534571" y="5887270"/>
            <a:ext cx="8285871" cy="830997"/>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كيريون طون ثيؤن إيمون</a:t>
            </a:r>
            <a:endParaRPr lang="ar-EG" sz="8800" b="1" dirty="0" smtClean="0"/>
          </a:p>
        </p:txBody>
      </p:sp>
    </p:spTree>
    <p:extLst>
      <p:ext uri="{BB962C8B-B14F-4D97-AF65-F5344CB8AC3E}">
        <p14:creationId xmlns:p14="http://schemas.microsoft.com/office/powerpoint/2010/main" val="9380671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كى إيبرتو 4">
    <p:spTree>
      <p:nvGrpSpPr>
        <p:cNvPr id="1" name=""/>
        <p:cNvGrpSpPr/>
        <p:nvPr/>
      </p:nvGrpSpPr>
      <p:grpSpPr>
        <a:xfrm>
          <a:off x="0" y="0"/>
          <a:ext cx="0" cy="0"/>
          <a:chOff x="0" y="0"/>
          <a:chExt cx="0" cy="0"/>
        </a:xfrm>
      </p:grpSpPr>
      <p:sp>
        <p:nvSpPr>
          <p:cNvPr id="4" name="TextBox 3"/>
          <p:cNvSpPr txBox="1"/>
          <p:nvPr userDrawn="1"/>
        </p:nvSpPr>
        <p:spPr>
          <a:xfrm>
            <a:off x="393895" y="4460248"/>
            <a:ext cx="8285871" cy="7571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800" b="1" kern="1200" noProof="0" dirty="0" smtClean="0">
                <a:solidFill>
                  <a:schemeClr val="bg1"/>
                </a:solidFill>
                <a:latin typeface="Times New Roman" panose="02020603050405020304" pitchFamily="18" charset="0"/>
                <a:ea typeface="+mj-ea"/>
                <a:cs typeface="Times New Roman" panose="02020603050405020304" pitchFamily="18" charset="0"/>
              </a:rPr>
              <a:t>أصغوا وأنصتوا بحكمة للإنجيل المقدس</a:t>
            </a:r>
          </a:p>
        </p:txBody>
      </p:sp>
      <p:sp>
        <p:nvSpPr>
          <p:cNvPr id="7" name="TextBox 6"/>
          <p:cNvSpPr txBox="1"/>
          <p:nvPr userDrawn="1"/>
        </p:nvSpPr>
        <p:spPr>
          <a:xfrm>
            <a:off x="-91442" y="5106643"/>
            <a:ext cx="9333915" cy="99104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iketevcwmen</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&gt;</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cofia</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Or0oi:akovcwmen tov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evajjelion</a:t>
            </a:r>
            <a:endPar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3515" y="6230440"/>
            <a:ext cx="9143999" cy="5355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3200" b="1" kern="1200" noProof="0" dirty="0" smtClean="0">
                <a:solidFill>
                  <a:schemeClr val="bg1"/>
                </a:solidFill>
                <a:latin typeface="Times New Roman" panose="02020603050405020304" pitchFamily="18" charset="0"/>
                <a:ea typeface="+mj-ea"/>
                <a:cs typeface="Times New Roman" panose="02020603050405020304" pitchFamily="18" charset="0"/>
              </a:rPr>
              <a:t>إيكتيف سومين سوفيا أورثى: أك أوصومين طو أجيو إﭫ أنجيليون</a:t>
            </a:r>
          </a:p>
        </p:txBody>
      </p:sp>
    </p:spTree>
    <p:extLst>
      <p:ext uri="{BB962C8B-B14F-4D97-AF65-F5344CB8AC3E}">
        <p14:creationId xmlns:p14="http://schemas.microsoft.com/office/powerpoint/2010/main" val="38448833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مزمور عربي">
    <p:spTree>
      <p:nvGrpSpPr>
        <p:cNvPr id="1" name=""/>
        <p:cNvGrpSpPr/>
        <p:nvPr/>
      </p:nvGrpSpPr>
      <p:grpSpPr>
        <a:xfrm>
          <a:off x="0" y="0"/>
          <a:ext cx="0" cy="0"/>
          <a:chOff x="0" y="0"/>
          <a:chExt cx="0" cy="0"/>
        </a:xfrm>
      </p:grpSpPr>
      <p:sp>
        <p:nvSpPr>
          <p:cNvPr id="2" name="TextBox 1"/>
          <p:cNvSpPr txBox="1"/>
          <p:nvPr userDrawn="1"/>
        </p:nvSpPr>
        <p:spPr>
          <a:xfrm>
            <a:off x="309490" y="4670474"/>
            <a:ext cx="8834510" cy="212365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من مزامير أبينا داود النبى براكته على جميعنا</a:t>
            </a:r>
            <a:endParaRPr lang="ar-SA" sz="6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endParaRPr>
          </a:p>
        </p:txBody>
      </p:sp>
    </p:spTree>
    <p:extLst>
      <p:ext uri="{BB962C8B-B14F-4D97-AF65-F5344CB8AC3E}">
        <p14:creationId xmlns:p14="http://schemas.microsoft.com/office/powerpoint/2010/main" val="34620128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5" name="TextBox 4"/>
          <p:cNvSpPr txBox="1"/>
          <p:nvPr userDrawn="1"/>
        </p:nvSpPr>
        <p:spPr>
          <a:xfrm>
            <a:off x="337625" y="4821288"/>
            <a:ext cx="8820444" cy="1446550"/>
          </a:xfrm>
          <a:prstGeom prst="rect">
            <a:avLst/>
          </a:prstGeom>
          <a:noFill/>
        </p:spPr>
        <p:txBody>
          <a:bodyPr wrap="square" rtlCol="0">
            <a:spAutoFit/>
          </a:bodyPr>
          <a:lstStyle/>
          <a:p>
            <a:pPr marL="0" algn="ctr" defTabSz="914400" rtl="0" eaLnBrk="1" latinLnBrk="0" hangingPunct="1">
              <a:spcBef>
                <a:spcPct val="50000"/>
              </a:spcBef>
            </a:pPr>
            <a:r>
              <a: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Tahoma" pitchFamily="34" charset="0"/>
                <a:ea typeface="+mn-ea"/>
                <a:cs typeface="AF_Taif Normal" pitchFamily="2" charset="-78"/>
              </a:rPr>
              <a:t>اللهم تراءف علينا وارحمنا واجعلنا مستحقين لسماع إنجيلك المقدس</a:t>
            </a:r>
            <a:endParaRPr kumimoji="0" lang="ar-EG" sz="4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Tahoma" pitchFamily="34" charset="0"/>
              <a:ea typeface="+mn-ea"/>
              <a:cs typeface="AF_Taif Normal" pitchFamily="2" charset="-78"/>
            </a:endParaRPr>
          </a:p>
        </p:txBody>
      </p:sp>
    </p:spTree>
    <p:extLst>
      <p:ext uri="{BB962C8B-B14F-4D97-AF65-F5344CB8AC3E}">
        <p14:creationId xmlns:p14="http://schemas.microsoft.com/office/powerpoint/2010/main" val="28251019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متي">
    <p:spTree>
      <p:nvGrpSpPr>
        <p:cNvPr id="1" name=""/>
        <p:cNvGrpSpPr/>
        <p:nvPr/>
      </p:nvGrpSpPr>
      <p:grpSpPr>
        <a:xfrm>
          <a:off x="0" y="0"/>
          <a:ext cx="0" cy="0"/>
          <a:chOff x="0" y="0"/>
          <a:chExt cx="0" cy="0"/>
        </a:xfrm>
      </p:grpSpPr>
      <p:sp>
        <p:nvSpPr>
          <p:cNvPr id="4" name="Rectangle 3"/>
          <p:cNvSpPr/>
          <p:nvPr userDrawn="1"/>
        </p:nvSpPr>
        <p:spPr>
          <a:xfrm>
            <a:off x="3052689" y="4431322"/>
            <a:ext cx="5816991" cy="2123658"/>
          </a:xfrm>
          <a:prstGeom prst="rect">
            <a:avLst/>
          </a:prstGeom>
        </p:spPr>
        <p:txBody>
          <a:bodyPr wrap="square">
            <a:spAutoFit/>
          </a:bodyPr>
          <a:lstStyle/>
          <a:p>
            <a:pPr marL="0" algn="ctr" defTabSz="914400" rtl="0" eaLnBrk="1" latinLnBrk="0" hangingPunct="1">
              <a:spcBef>
                <a:spcPct val="50000"/>
              </a:spcBef>
            </a:pP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فصل </a:t>
            </a:r>
            <a:r>
              <a:rPr kumimoji="0" lang="ar-EG"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من بشارة ال</a:t>
            </a: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إنجيل لمعلمنا </a:t>
            </a:r>
            <a:r>
              <a:rPr kumimoji="0" lang="ar-EG" sz="4400" b="0" i="0" u="sng"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متى</a:t>
            </a:r>
            <a:r>
              <a:rPr kumimoji="0" lang="ar-EG"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 ا</a:t>
            </a: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لبشير بركاته على جميعنا آمين</a:t>
            </a:r>
            <a:r>
              <a:rPr kumimoji="0" lang="en-US"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 </a:t>
            </a:r>
            <a:endParaRPr kumimoji="0" lang="en-US" sz="4400" b="0" i="0" u="none" strike="noStrike" kern="1200" cap="none" spc="0" normalizeH="0" baseline="0" dirty="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349" y="4327916"/>
            <a:ext cx="1787227" cy="2112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7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01281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مرقس">
    <p:spTree>
      <p:nvGrpSpPr>
        <p:cNvPr id="1" name=""/>
        <p:cNvGrpSpPr/>
        <p:nvPr/>
      </p:nvGrpSpPr>
      <p:grpSpPr>
        <a:xfrm>
          <a:off x="0" y="0"/>
          <a:ext cx="0" cy="0"/>
          <a:chOff x="0" y="0"/>
          <a:chExt cx="0" cy="0"/>
        </a:xfrm>
      </p:grpSpPr>
      <p:sp>
        <p:nvSpPr>
          <p:cNvPr id="4" name="Rectangle 3"/>
          <p:cNvSpPr/>
          <p:nvPr userDrawn="1"/>
        </p:nvSpPr>
        <p:spPr>
          <a:xfrm>
            <a:off x="3052689" y="4431322"/>
            <a:ext cx="5816991" cy="2123658"/>
          </a:xfrm>
          <a:prstGeom prst="rect">
            <a:avLst/>
          </a:prstGeom>
        </p:spPr>
        <p:txBody>
          <a:bodyPr wrap="square">
            <a:spAutoFit/>
          </a:bodyPr>
          <a:lstStyle/>
          <a:p>
            <a:pPr marL="0" algn="ctr" defTabSz="914400" rtl="0" eaLnBrk="1" latinLnBrk="0" hangingPunct="1">
              <a:spcBef>
                <a:spcPct val="50000"/>
              </a:spcBef>
            </a:pP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فصل </a:t>
            </a:r>
            <a:r>
              <a:rPr kumimoji="0" lang="ar-EG"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من بشارة ال</a:t>
            </a: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إنجيل لمعلمنا </a:t>
            </a:r>
            <a:r>
              <a:rPr kumimoji="0" lang="ar-EG" sz="4400" b="0" i="0" u="sng"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مرقس</a:t>
            </a:r>
            <a:r>
              <a:rPr kumimoji="0" lang="ar-EG"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 </a:t>
            </a: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البشير بركاته على جميعنا آمين</a:t>
            </a:r>
            <a:r>
              <a:rPr kumimoji="0" lang="en-US"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 </a:t>
            </a:r>
            <a:endParaRPr kumimoji="0" lang="en-US" sz="4400" b="0" i="0" u="none" strike="noStrike" kern="1200" cap="none" spc="0" normalizeH="0" baseline="0" dirty="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22430"/>
            <a:ext cx="1787227" cy="211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83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لوقا">
    <p:spTree>
      <p:nvGrpSpPr>
        <p:cNvPr id="1" name=""/>
        <p:cNvGrpSpPr/>
        <p:nvPr/>
      </p:nvGrpSpPr>
      <p:grpSpPr>
        <a:xfrm>
          <a:off x="0" y="0"/>
          <a:ext cx="0" cy="0"/>
          <a:chOff x="0" y="0"/>
          <a:chExt cx="0" cy="0"/>
        </a:xfrm>
      </p:grpSpPr>
      <p:sp>
        <p:nvSpPr>
          <p:cNvPr id="4" name="Rectangle 3"/>
          <p:cNvSpPr/>
          <p:nvPr userDrawn="1"/>
        </p:nvSpPr>
        <p:spPr>
          <a:xfrm>
            <a:off x="3052689" y="4431322"/>
            <a:ext cx="5816991" cy="2123658"/>
          </a:xfrm>
          <a:prstGeom prst="rect">
            <a:avLst/>
          </a:prstGeom>
        </p:spPr>
        <p:txBody>
          <a:bodyPr wrap="square">
            <a:spAutoFit/>
          </a:bodyPr>
          <a:lstStyle/>
          <a:p>
            <a:pPr marL="0" algn="ctr" defTabSz="914400" rtl="0" eaLnBrk="1" latinLnBrk="0" hangingPunct="1">
              <a:spcBef>
                <a:spcPct val="50000"/>
              </a:spcBef>
            </a:pP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فصل </a:t>
            </a:r>
            <a:r>
              <a:rPr kumimoji="0" lang="ar-EG"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من بشارة ال</a:t>
            </a: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إنجيل لمعلمنا ا </a:t>
            </a:r>
            <a:r>
              <a:rPr kumimoji="0" lang="ar-EG" sz="4400" b="0" i="0" u="sng"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لوقا</a:t>
            </a:r>
            <a:r>
              <a:rPr kumimoji="0" lang="ar-EG"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 </a:t>
            </a: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البشير بركاته على جميعنا آمين</a:t>
            </a:r>
            <a:r>
              <a:rPr kumimoji="0" lang="en-US"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 </a:t>
            </a:r>
            <a:endParaRPr kumimoji="0" lang="en-US" sz="4400" b="0" i="0" u="none" strike="noStrike" kern="1200" cap="none" spc="0" normalizeH="0" baseline="0" dirty="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09060"/>
            <a:ext cx="1787227" cy="21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3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يوحنا">
    <p:spTree>
      <p:nvGrpSpPr>
        <p:cNvPr id="1" name=""/>
        <p:cNvGrpSpPr/>
        <p:nvPr/>
      </p:nvGrpSpPr>
      <p:grpSpPr>
        <a:xfrm>
          <a:off x="0" y="0"/>
          <a:ext cx="0" cy="0"/>
          <a:chOff x="0" y="0"/>
          <a:chExt cx="0" cy="0"/>
        </a:xfrm>
      </p:grpSpPr>
      <p:sp>
        <p:nvSpPr>
          <p:cNvPr id="4" name="Rectangle 3"/>
          <p:cNvSpPr/>
          <p:nvPr userDrawn="1"/>
        </p:nvSpPr>
        <p:spPr>
          <a:xfrm>
            <a:off x="3052689" y="4431322"/>
            <a:ext cx="5816991" cy="2123658"/>
          </a:xfrm>
          <a:prstGeom prst="rect">
            <a:avLst/>
          </a:prstGeom>
        </p:spPr>
        <p:txBody>
          <a:bodyPr wrap="square">
            <a:spAutoFit/>
          </a:bodyPr>
          <a:lstStyle/>
          <a:p>
            <a:pPr marL="0" algn="ctr" defTabSz="914400" rtl="0" eaLnBrk="1" latinLnBrk="0" hangingPunct="1">
              <a:spcBef>
                <a:spcPct val="50000"/>
              </a:spcBef>
            </a:pP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فصل </a:t>
            </a:r>
            <a:r>
              <a:rPr kumimoji="0" lang="ar-EG"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من بشارة ال</a:t>
            </a: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إنجيل لمعلمنا </a:t>
            </a:r>
            <a:r>
              <a:rPr kumimoji="0" lang="ar-EG" sz="4400" b="0" i="0" u="sng"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يوحنا</a:t>
            </a:r>
            <a:r>
              <a:rPr kumimoji="0" lang="ar-EG"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 </a:t>
            </a:r>
            <a:r>
              <a:rPr kumimoji="0" lang="ar-SA"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البشير بركاته على جميعنا آمين</a:t>
            </a:r>
            <a:r>
              <a:rPr kumimoji="0" lang="en-US" sz="4400" b="0"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rPr>
              <a:t> </a:t>
            </a:r>
            <a:endParaRPr kumimoji="0" lang="en-US" sz="4400" b="0" i="0" u="none" strike="noStrike" kern="1200" cap="none" spc="0" normalizeH="0" baseline="0" dirty="0">
              <a:ln>
                <a:noFill/>
              </a:ln>
              <a:solidFill>
                <a:schemeClr val="bg1"/>
              </a:solidFill>
              <a:effectLst>
                <a:outerShdw blurRad="38100" dist="38100" dir="2700000" algn="tl">
                  <a:srgbClr val="000000">
                    <a:alpha val="43137"/>
                  </a:srgbClr>
                </a:outerShdw>
              </a:effectLst>
              <a:uLnTx/>
              <a:uFillTx/>
              <a:latin typeface="Tahoma" pitchFamily="34" charset="0"/>
              <a:ea typeface="+mn-ea"/>
              <a:cs typeface="AF_Taif Normal" pitchFamily="2" charset="-78"/>
            </a:endParaRP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257" t="2789"/>
          <a:stretch/>
        </p:blipFill>
        <p:spPr>
          <a:xfrm>
            <a:off x="618348" y="4327916"/>
            <a:ext cx="1787227" cy="2121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38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rPr>
              <a:t>مجداً للثالوث الاقدس</a:t>
            </a:r>
            <a:endParaRPr lang="en-US" sz="8800" b="1"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endParaRPr>
          </a:p>
        </p:txBody>
      </p:sp>
    </p:spTree>
    <p:extLst>
      <p:ext uri="{BB962C8B-B14F-4D97-AF65-F5344CB8AC3E}">
        <p14:creationId xmlns:p14="http://schemas.microsoft.com/office/powerpoint/2010/main" val="13468240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rPr>
              <a:t>هللويا </a:t>
            </a:r>
            <a:endParaRPr lang="en-US" sz="11500" b="1"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endParaRPr>
          </a:p>
        </p:txBody>
      </p:sp>
    </p:spTree>
    <p:extLst>
      <p:ext uri="{BB962C8B-B14F-4D97-AF65-F5344CB8AC3E}">
        <p14:creationId xmlns:p14="http://schemas.microsoft.com/office/powerpoint/2010/main" val="369853750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ذكصاصي كيريي ">
    <p:spTree>
      <p:nvGrpSpPr>
        <p:cNvPr id="1" name=""/>
        <p:cNvGrpSpPr/>
        <p:nvPr/>
      </p:nvGrpSpPr>
      <p:grpSpPr>
        <a:xfrm>
          <a:off x="0" y="0"/>
          <a:ext cx="0" cy="0"/>
          <a:chOff x="0" y="0"/>
          <a:chExt cx="0" cy="0"/>
        </a:xfrm>
      </p:grpSpPr>
      <p:sp>
        <p:nvSpPr>
          <p:cNvPr id="2" name="TextBox 1"/>
          <p:cNvSpPr txBox="1"/>
          <p:nvPr userDrawn="1"/>
        </p:nvSpPr>
        <p:spPr>
          <a:xfrm>
            <a:off x="309490" y="4670474"/>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rPr>
              <a:t>ذكصاصي</a:t>
            </a:r>
            <a:r>
              <a:rPr lang="ar-EG" sz="9600" b="1" kern="10" baseline="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rPr>
              <a:t> كيريي</a:t>
            </a:r>
            <a:r>
              <a:rPr lang="ar-EG" sz="9600" b="1"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rPr>
              <a:t> </a:t>
            </a:r>
            <a:endParaRPr lang="en-US" sz="9600" b="1"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endParaRPr>
          </a:p>
        </p:txBody>
      </p:sp>
    </p:spTree>
    <p:extLst>
      <p:ext uri="{BB962C8B-B14F-4D97-AF65-F5344CB8AC3E}">
        <p14:creationId xmlns:p14="http://schemas.microsoft.com/office/powerpoint/2010/main" val="8120157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211016" y="4825219"/>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rPr>
              <a:t>و المجد لله دائماً </a:t>
            </a:r>
            <a:endParaRPr lang="en-US" sz="9600" b="1"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endParaRPr>
          </a:p>
        </p:txBody>
      </p:sp>
    </p:spTree>
    <p:extLst>
      <p:ext uri="{BB962C8B-B14F-4D97-AF65-F5344CB8AC3E}">
        <p14:creationId xmlns:p14="http://schemas.microsoft.com/office/powerpoint/2010/main" val="36741338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7" name="TextBox 6"/>
          <p:cNvSpPr txBox="1"/>
          <p:nvPr userDrawn="1"/>
        </p:nvSpPr>
        <p:spPr>
          <a:xfrm>
            <a:off x="572608" y="4477476"/>
            <a:ext cx="8117058" cy="707886"/>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rPr>
              <a:t>نسألك يارب أسمعنا و أرحمنا .</a:t>
            </a:r>
            <a:endParaRPr lang="en-US" sz="4000" b="1"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endParaRPr>
          </a:p>
        </p:txBody>
      </p:sp>
      <p:sp>
        <p:nvSpPr>
          <p:cNvPr id="10" name="Rectangle 9"/>
          <p:cNvSpPr/>
          <p:nvPr userDrawn="1"/>
        </p:nvSpPr>
        <p:spPr>
          <a:xfrm>
            <a:off x="5666546" y="5017255"/>
            <a:ext cx="2858475" cy="101566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ar-SA" sz="6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charset="0"/>
                <a:ea typeface="+mn-ea"/>
                <a:cs typeface="AL-Mateen" pitchFamily="2" charset="-78"/>
              </a:rPr>
              <a:t>كيري</a:t>
            </a:r>
            <a:r>
              <a:rPr kumimoji="0" lang="ar-EG" sz="6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charset="0"/>
                <a:ea typeface="+mn-ea"/>
                <a:cs typeface="AL-Mateen" pitchFamily="2" charset="-78"/>
              </a:rPr>
              <a:t>ه</a:t>
            </a:r>
            <a:r>
              <a:rPr kumimoji="0" lang="ar-SA" sz="6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charset="0"/>
                <a:ea typeface="+mn-ea"/>
                <a:cs typeface="AL-Mateen" pitchFamily="2" charset="-78"/>
              </a:rPr>
              <a:t> ليسون</a:t>
            </a: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12" name="Rectangle 11"/>
          <p:cNvSpPr/>
          <p:nvPr userDrawn="1"/>
        </p:nvSpPr>
        <p:spPr>
          <a:xfrm>
            <a:off x="517639" y="5263477"/>
            <a:ext cx="4113498" cy="76944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CS Coptic Manuscript" panose="020B7200000000000000" pitchFamily="34" charset="0"/>
                <a:ea typeface="+mn-ea"/>
                <a:cs typeface="AL-Mateen" pitchFamily="2" charset="-78"/>
              </a:rPr>
              <a:t>Kurie</a:t>
            </a:r>
            <a:r>
              <a:rPr kumimoji="0" lang="en-US" sz="4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CS Coptic Manuscript" panose="020B7200000000000000" pitchFamily="34" charset="0"/>
                <a:ea typeface="+mn-ea"/>
                <a:cs typeface="AL-Mateen" pitchFamily="2" charset="-78"/>
              </a:rPr>
              <a:t> `</a:t>
            </a:r>
            <a:r>
              <a:rPr kumimoji="0" lang="en-US" sz="4400" b="0" i="0" u="none" strike="noStrike" kern="120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CS Coptic Manuscript" panose="020B7200000000000000" pitchFamily="34" charset="0"/>
                <a:ea typeface="+mn-ea"/>
                <a:cs typeface="AL-Mateen" pitchFamily="2" charset="-78"/>
              </a:rPr>
              <a:t>ele`ycon</a:t>
            </a:r>
            <a:r>
              <a:rPr kumimoji="0" lang="en-US" sz="4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CS Coptic Manuscript" panose="020B7200000000000000" pitchFamily="34" charset="0"/>
                <a:ea typeface="+mn-ea"/>
                <a:cs typeface="AL-Mateen" pitchFamily="2" charset="-78"/>
              </a:rPr>
              <a:t>.</a:t>
            </a:r>
            <a:endParaRPr kumimoji="0" lang="en-US" sz="1800" b="0" i="0" u="none" strike="noStrike" kern="0" cap="none" spc="0" normalizeH="0" baseline="0" noProof="0" dirty="0" smtClean="0">
              <a:ln>
                <a:noFill/>
              </a:ln>
              <a:solidFill>
                <a:schemeClr val="bg1"/>
              </a:solidFill>
              <a:effectLst/>
              <a:uLnTx/>
              <a:uFillTx/>
            </a:endParaRPr>
          </a:p>
        </p:txBody>
      </p:sp>
      <p:sp>
        <p:nvSpPr>
          <p:cNvPr id="13" name="Rectangle 12"/>
          <p:cNvSpPr/>
          <p:nvPr userDrawn="1"/>
        </p:nvSpPr>
        <p:spPr>
          <a:xfrm>
            <a:off x="3749609" y="5815132"/>
            <a:ext cx="2263761"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ar-EG" sz="54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charset="0"/>
                <a:ea typeface="+mn-ea"/>
                <a:cs typeface="AL-Mateen" pitchFamily="2" charset="-78"/>
              </a:rPr>
              <a:t>يا رب ارحم</a:t>
            </a:r>
            <a:endParaRPr kumimoji="0" 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566940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مزمور الاولي">
    <p:spTree>
      <p:nvGrpSpPr>
        <p:cNvPr id="1" name=""/>
        <p:cNvGrpSpPr/>
        <p:nvPr/>
      </p:nvGrpSpPr>
      <p:grpSpPr>
        <a:xfrm>
          <a:off x="0" y="0"/>
          <a:ext cx="0" cy="0"/>
          <a:chOff x="0" y="0"/>
          <a:chExt cx="0" cy="0"/>
        </a:xfrm>
      </p:grpSpPr>
      <p:sp>
        <p:nvSpPr>
          <p:cNvPr id="6" name="Title 2"/>
          <p:cNvSpPr txBox="1">
            <a:spLocks/>
          </p:cNvSpPr>
          <p:nvPr userDrawn="1"/>
        </p:nvSpPr>
        <p:spPr>
          <a:xfrm>
            <a:off x="351692" y="4535215"/>
            <a:ext cx="8539088" cy="2203210"/>
          </a:xfrm>
          <a:prstGeom prst="rect">
            <a:avLst/>
          </a:prstGeom>
        </p:spPr>
        <p:txBody>
          <a:bodyPr vert="horz" lIns="91440" tIns="45720" rIns="91440" bIns="45720" rtlCol="0" anchor="ctr">
            <a:normAutofit fontScale="90000" lnSpcReduction="10000"/>
          </a:bodyPr>
          <a:lstStyle>
            <a:lvl1pPr algn="justLow" defTabSz="914400" rtl="1"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justLow" defTabSz="914400" rtl="1" eaLnBrk="1" fontAlgn="auto" latinLnBrk="0" hangingPunct="1">
              <a:lnSpc>
                <a:spcPct val="90000"/>
              </a:lnSpc>
              <a:spcBef>
                <a:spcPct val="0"/>
              </a:spcBef>
              <a:spcAft>
                <a:spcPts val="0"/>
              </a:spcAft>
              <a:buClrTx/>
              <a:buSzTx/>
              <a:buFontTx/>
              <a:buNone/>
              <a:tabLst/>
              <a:defRPr/>
            </a:pPr>
            <a: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ujahed Al-Anbobi" pitchFamily="2" charset="-78"/>
              </a:rPr>
              <a:t>مرد</a:t>
            </a:r>
            <a: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 </a:t>
            </a:r>
            <a: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ujahed Al-Anbobi" pitchFamily="2" charset="-78"/>
              </a:rPr>
              <a:t>بحري</a:t>
            </a:r>
            <a:r>
              <a:rPr kumimoji="0" lang="en-US"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a:t>
            </a:r>
            <a: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
            </a:r>
            <a:b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br>
            <a:r>
              <a:rPr kumimoji="0" lang="ar-EG" sz="4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المسيح مُخلِّصنا جاءَ وتألَّمَ عَنَّا لكي بآلامِهِ يُخلِّصَنا.</a:t>
            </a:r>
            <a:r>
              <a:rPr kumimoji="0" lang="ar-EG" sz="44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
            </a:r>
            <a:br>
              <a:rPr kumimoji="0" lang="ar-EG" sz="44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br>
            <a:r>
              <a:rPr kumimoji="0" lang="en-US"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ujahed Al-Anbobi" pitchFamily="2" charset="-78"/>
              </a:rPr>
              <a:t>مرد</a:t>
            </a:r>
            <a: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 </a:t>
            </a:r>
            <a: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ujahed Al-Anbobi" pitchFamily="2" charset="-78"/>
              </a:rPr>
              <a:t>قبلي</a:t>
            </a:r>
            <a:r>
              <a:rPr kumimoji="0" lang="en-US"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
            </a:r>
            <a:b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br>
            <a:r>
              <a:rPr kumimoji="0" lang="ar-SA" sz="44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فلنمجِّدْهُ ونرفعْ اسمَهُ لأنَّهُ صَنعَ مَعَنَا رَحْمَةً كعظيمِ رَحْمَتِهِ.</a:t>
            </a:r>
            <a:endParaRPr kumimoji="0" lang="en-US"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5984784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84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675171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ختام">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7988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648423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مقدمة الطرح 1">
    <p:spTree>
      <p:nvGrpSpPr>
        <p:cNvPr id="1" name=""/>
        <p:cNvGrpSpPr/>
        <p:nvPr/>
      </p:nvGrpSpPr>
      <p:grpSpPr>
        <a:xfrm>
          <a:off x="0" y="0"/>
          <a:ext cx="0" cy="0"/>
          <a:chOff x="0" y="0"/>
          <a:chExt cx="0" cy="0"/>
        </a:xfrm>
      </p:grpSpPr>
      <p:sp>
        <p:nvSpPr>
          <p:cNvPr id="23" name="Rectangle 22"/>
          <p:cNvSpPr/>
          <p:nvPr userDrawn="1"/>
        </p:nvSpPr>
        <p:spPr>
          <a:xfrm>
            <a:off x="1654801" y="459545"/>
            <a:ext cx="5638800" cy="523220"/>
          </a:xfrm>
          <a:prstGeom prst="rect">
            <a:avLst/>
          </a:prstGeom>
          <a:noFill/>
        </p:spPr>
        <p:txBody>
          <a:bodyPr wrap="square">
            <a:spAutoFit/>
          </a:bodyPr>
          <a:lstStyle/>
          <a:p>
            <a:pPr algn="ctr" rtl="1">
              <a:spcBef>
                <a:spcPts val="0"/>
              </a:spcBef>
              <a:defRPr/>
            </a:pPr>
            <a:r>
              <a:rPr lang="ar-EG" sz="2800" baseline="0" dirty="0" smtClean="0">
                <a:solidFill>
                  <a:schemeClr val="bg1"/>
                </a:solidFill>
                <a:effectLst>
                  <a:outerShdw blurRad="38100" dist="38100" dir="2700000" algn="tl">
                    <a:srgbClr val="000000">
                      <a:alpha val="43137"/>
                    </a:srgbClr>
                  </a:outerShdw>
                </a:effectLst>
                <a:latin typeface="ae_AlMothnna" panose="020B0803030604020204" pitchFamily="34" charset="-78"/>
                <a:cs typeface="ae_AlMothnna" panose="020B0803030604020204" pitchFamily="34" charset="-78"/>
              </a:rPr>
              <a:t> </a:t>
            </a:r>
            <a:r>
              <a:rPr lang="ar-EG" sz="2800" dirty="0" smtClean="0">
                <a:solidFill>
                  <a:schemeClr val="bg1"/>
                </a:solidFill>
                <a:effectLst>
                  <a:outerShdw blurRad="38100" dist="38100" dir="2700000" algn="tl">
                    <a:srgbClr val="000000">
                      <a:alpha val="43137"/>
                    </a:srgbClr>
                  </a:outerShdw>
                </a:effectLst>
                <a:latin typeface="ae_AlMothnna" panose="020B0803030604020204" pitchFamily="34" charset="-78"/>
                <a:cs typeface="ae_AlMothnna" panose="020B0803030604020204" pitchFamily="34" charset="-78"/>
              </a:rPr>
              <a:t>مقدمة</a:t>
            </a:r>
            <a:r>
              <a:rPr lang="ar-EG" sz="2800" baseline="0" dirty="0" smtClean="0">
                <a:solidFill>
                  <a:schemeClr val="bg1"/>
                </a:solidFill>
                <a:effectLst>
                  <a:outerShdw blurRad="38100" dist="38100" dir="2700000" algn="tl">
                    <a:srgbClr val="000000">
                      <a:alpha val="43137"/>
                    </a:srgbClr>
                  </a:outerShdw>
                </a:effectLst>
                <a:latin typeface="ae_AlMothnna" panose="020B0803030604020204" pitchFamily="34" charset="-78"/>
                <a:cs typeface="ae_AlMothnna" panose="020B0803030604020204" pitchFamily="34" charset="-78"/>
              </a:rPr>
              <a:t> الطرح </a:t>
            </a:r>
            <a:endParaRPr lang="ar-EG" sz="2800" dirty="0">
              <a:solidFill>
                <a:srgbClr val="FFC000"/>
              </a:solidFill>
              <a:effectLst>
                <a:outerShdw blurRad="38100" dist="38100" dir="2700000" algn="tl">
                  <a:srgbClr val="000000">
                    <a:alpha val="43137"/>
                  </a:srgbClr>
                </a:outerShdw>
              </a:effectLst>
              <a:latin typeface="ae_AlMothnna" panose="020B0803030604020204" pitchFamily="34" charset="-78"/>
              <a:cs typeface="ae_AlMothnna" panose="020B0803030604020204" pitchFamily="34" charset="-78"/>
            </a:endParaRPr>
          </a:p>
        </p:txBody>
      </p:sp>
      <p:graphicFrame>
        <p:nvGraphicFramePr>
          <p:cNvPr id="18" name="Table 17"/>
          <p:cNvGraphicFramePr>
            <a:graphicFrameLocks noGrp="1"/>
          </p:cNvGraphicFramePr>
          <p:nvPr userDrawn="1">
            <p:extLst>
              <p:ext uri="{D42A27DB-BD31-4B8C-83A1-F6EECF244321}">
                <p14:modId xmlns:p14="http://schemas.microsoft.com/office/powerpoint/2010/main" val="807111984"/>
              </p:ext>
            </p:extLst>
          </p:nvPr>
        </p:nvGraphicFramePr>
        <p:xfrm>
          <a:off x="0" y="3138316"/>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pt-BR" sz="3200" b="0" dirty="0" smtClean="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smtClean="0">
                          <a:solidFill>
                            <a:schemeClr val="bg1"/>
                          </a:solidFill>
                          <a:latin typeface="CS New Athanasius" panose="020B0500000000000000" pitchFamily="34" charset="0"/>
                          <a:cs typeface="Times New Roman" panose="02020603050405020304" pitchFamily="18" charset="0"/>
                        </a:rPr>
                        <a:t>باسم الثالوث</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المساوي</a:t>
                      </a:r>
                      <a:r>
                        <a:rPr lang="ar-EG" sz="3600" b="1" dirty="0" smtClean="0">
                          <a:solidFill>
                            <a:schemeClr val="bg1"/>
                          </a:solidFill>
                          <a:latin typeface="CS New Athanasius" panose="020B0500000000000000" pitchFamily="34" charset="0"/>
                          <a:cs typeface="Times New Roman" panose="02020603050405020304" pitchFamily="18" charset="0"/>
                        </a:rPr>
                        <a:t>، </a:t>
                      </a:r>
                      <a:r>
                        <a:rPr lang="ar-SA" sz="3600" b="1" dirty="0" smtClean="0">
                          <a:solidFill>
                            <a:schemeClr val="bg1"/>
                          </a:solidFill>
                          <a:latin typeface="CS New Athanasius" panose="020B0500000000000000" pitchFamily="34" charset="0"/>
                          <a:cs typeface="Times New Roman" panose="02020603050405020304" pitchFamily="18" charset="0"/>
                        </a:rPr>
                        <a:t>الآب والابن</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والروح القدس</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smtClean="0">
                          <a:solidFill>
                            <a:schemeClr val="bg1"/>
                          </a:solidFill>
                          <a:latin typeface="CS New Athanasius" panose="020B0500000000000000" pitchFamily="34" charset="0"/>
                          <a:cs typeface="Times New Roman" panose="02020603050405020304" pitchFamily="18" charset="0"/>
                        </a:rPr>
                        <a:t>خين إفران إن تي إترياس:</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إن أومو</a:t>
                      </a:r>
                      <a:r>
                        <a:rPr lang="ar-EG" sz="3600" b="1" dirty="0" smtClean="0">
                          <a:solidFill>
                            <a:schemeClr val="bg1"/>
                          </a:solidFill>
                          <a:latin typeface="CS New Athanasius" panose="020B0500000000000000" pitchFamily="34" charset="0"/>
                          <a:cs typeface="Times New Roman" panose="02020603050405020304" pitchFamily="18" charset="0"/>
                        </a:rPr>
                        <a:t> أو</a:t>
                      </a:r>
                      <a:r>
                        <a:rPr lang="ar-SA" sz="3600" b="1" dirty="0" smtClean="0">
                          <a:solidFill>
                            <a:schemeClr val="bg1"/>
                          </a:solidFill>
                          <a:latin typeface="CS New Athanasius" panose="020B0500000000000000" pitchFamily="34" charset="0"/>
                          <a:cs typeface="Times New Roman" panose="02020603050405020304" pitchFamily="18" charset="0"/>
                        </a:rPr>
                        <a:t>سيوس:</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إفيوت نيم إبشيري:</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نيم پ</a:t>
                      </a:r>
                      <a:r>
                        <a:rPr lang="ar-EG" sz="3600" b="1" dirty="0" smtClean="0">
                          <a:solidFill>
                            <a:schemeClr val="bg1"/>
                          </a:solidFill>
                          <a:latin typeface="CS New Athanasius" panose="020B0500000000000000" pitchFamily="34" charset="0"/>
                          <a:cs typeface="Times New Roman" panose="02020603050405020304" pitchFamily="18" charset="0"/>
                        </a:rPr>
                        <a:t>ى </a:t>
                      </a:r>
                      <a:r>
                        <a:rPr lang="ar-SA" sz="3600" b="1" dirty="0" smtClean="0">
                          <a:solidFill>
                            <a:schemeClr val="bg1"/>
                          </a:solidFill>
                          <a:latin typeface="CS New Athanasius" panose="020B0500000000000000" pitchFamily="34" charset="0"/>
                          <a:cs typeface="Times New Roman" panose="02020603050405020304" pitchFamily="18" charset="0"/>
                        </a:rPr>
                        <a:t>پن</a:t>
                      </a:r>
                      <a:r>
                        <a:rPr lang="ar-EG" sz="3600" b="1" dirty="0" smtClean="0">
                          <a:solidFill>
                            <a:schemeClr val="bg1"/>
                          </a:solidFill>
                          <a:latin typeface="CS New Athanasius" panose="020B0500000000000000" pitchFamily="34" charset="0"/>
                          <a:cs typeface="Times New Roman" panose="02020603050405020304" pitchFamily="18" charset="0"/>
                        </a:rPr>
                        <a:t>ي</a:t>
                      </a:r>
                      <a:r>
                        <a:rPr lang="ar-SA" sz="3600" b="1" dirty="0" smtClean="0">
                          <a:solidFill>
                            <a:schemeClr val="bg1"/>
                          </a:solidFill>
                          <a:latin typeface="CS New Athanasius" panose="020B0500000000000000" pitchFamily="34" charset="0"/>
                          <a:cs typeface="Times New Roman" panose="02020603050405020304" pitchFamily="18" charset="0"/>
                        </a:rPr>
                        <a:t>ڤما إثؤواب</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5844727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مقدمة الطرح 2">
    <p:spTree>
      <p:nvGrpSpPr>
        <p:cNvPr id="1" name=""/>
        <p:cNvGrpSpPr/>
        <p:nvPr/>
      </p:nvGrpSpPr>
      <p:grpSpPr>
        <a:xfrm>
          <a:off x="0" y="0"/>
          <a:ext cx="0" cy="0"/>
          <a:chOff x="0" y="0"/>
          <a:chExt cx="0" cy="0"/>
        </a:xfrm>
      </p:grpSpPr>
      <p:sp>
        <p:nvSpPr>
          <p:cNvPr id="22" name="Rectangle 21"/>
          <p:cNvSpPr/>
          <p:nvPr userDrawn="1"/>
        </p:nvSpPr>
        <p:spPr>
          <a:xfrm>
            <a:off x="2032498" y="552060"/>
            <a:ext cx="5638800" cy="461665"/>
          </a:xfrm>
          <a:prstGeom prst="rect">
            <a:avLst/>
          </a:prstGeom>
          <a:noFill/>
        </p:spPr>
        <p:txBody>
          <a:bodyPr wrap="square">
            <a:spAutoFit/>
          </a:bodyPr>
          <a:lstStyle/>
          <a:p>
            <a:pPr algn="ctr" rtl="1">
              <a:spcBef>
                <a:spcPts val="0"/>
              </a:spcBef>
              <a:defRPr/>
            </a:pPr>
            <a:r>
              <a:rPr lang="ar-EG" sz="2400" baseline="0" dirty="0" smtClean="0">
                <a:solidFill>
                  <a:schemeClr val="bg1"/>
                </a:solidFill>
                <a:effectLst>
                  <a:outerShdw blurRad="38100" dist="38100" dir="2700000" algn="tl">
                    <a:srgbClr val="000000">
                      <a:alpha val="43137"/>
                    </a:srgbClr>
                  </a:outerShdw>
                </a:effectLst>
                <a:latin typeface="ae_AlMothnna" panose="020B0803030604020204" pitchFamily="34" charset="-78"/>
                <a:cs typeface="ae_AlMothnna" panose="020B0803030604020204" pitchFamily="34" charset="-78"/>
              </a:rPr>
              <a:t>           </a:t>
            </a:r>
            <a:r>
              <a:rPr lang="ar-EG" sz="2400" dirty="0" smtClean="0">
                <a:solidFill>
                  <a:schemeClr val="bg1"/>
                </a:solidFill>
                <a:effectLst>
                  <a:outerShdw blurRad="38100" dist="38100" dir="2700000" algn="tl">
                    <a:srgbClr val="000000">
                      <a:alpha val="43137"/>
                    </a:srgbClr>
                  </a:outerShdw>
                </a:effectLst>
                <a:latin typeface="ae_AlMothnna" panose="020B0803030604020204" pitchFamily="34" charset="-78"/>
                <a:cs typeface="ae_AlMothnna" panose="020B0803030604020204" pitchFamily="34" charset="-78"/>
              </a:rPr>
              <a:t>مقدمة</a:t>
            </a:r>
            <a:r>
              <a:rPr lang="ar-EG" sz="2400" baseline="0" dirty="0" smtClean="0">
                <a:solidFill>
                  <a:schemeClr val="bg1"/>
                </a:solidFill>
                <a:effectLst>
                  <a:outerShdw blurRad="38100" dist="38100" dir="2700000" algn="tl">
                    <a:srgbClr val="000000">
                      <a:alpha val="43137"/>
                    </a:srgbClr>
                  </a:outerShdw>
                </a:effectLst>
                <a:latin typeface="ae_AlMothnna" panose="020B0803030604020204" pitchFamily="34" charset="-78"/>
                <a:cs typeface="ae_AlMothnna" panose="020B0803030604020204" pitchFamily="34" charset="-78"/>
              </a:rPr>
              <a:t> الطرح </a:t>
            </a:r>
            <a:endParaRPr lang="ar-EG" sz="2400" dirty="0">
              <a:solidFill>
                <a:schemeClr val="bg1"/>
              </a:solidFill>
              <a:effectLst>
                <a:outerShdw blurRad="38100" dist="38100" dir="2700000" algn="tl">
                  <a:srgbClr val="000000">
                    <a:alpha val="43137"/>
                  </a:srgbClr>
                </a:outerShdw>
              </a:effectLst>
              <a:latin typeface="ae_AlMothnna" panose="020B0803030604020204" pitchFamily="34" charset="-78"/>
              <a:cs typeface="ae_AlMothnna" panose="020B0803030604020204" pitchFamily="34" charset="-78"/>
            </a:endParaRPr>
          </a:p>
        </p:txBody>
      </p:sp>
      <p:sp>
        <p:nvSpPr>
          <p:cNvPr id="18" name="Rectangle 17"/>
          <p:cNvSpPr/>
          <p:nvPr userDrawn="1"/>
        </p:nvSpPr>
        <p:spPr>
          <a:xfrm>
            <a:off x="2032498" y="-2020801"/>
            <a:ext cx="5638800" cy="461665"/>
          </a:xfrm>
          <a:prstGeom prst="rect">
            <a:avLst/>
          </a:prstGeom>
          <a:noFill/>
        </p:spPr>
        <p:txBody>
          <a:bodyPr wrap="square">
            <a:spAutoFit/>
          </a:bodyPr>
          <a:lstStyle/>
          <a:p>
            <a:pPr marL="0" algn="ctr" defTabSz="457200" rtl="0" eaLnBrk="1" latinLnBrk="0" hangingPunct="1">
              <a:spcBef>
                <a:spcPts val="0"/>
              </a:spcBef>
              <a:defRPr/>
            </a:pPr>
            <a:r>
              <a:rPr lang="ar-EG" sz="2400" b="1" kern="1200"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مقدمة الطرح </a:t>
            </a:r>
            <a:endPar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endParaRPr>
          </a:p>
        </p:txBody>
      </p:sp>
      <p:graphicFrame>
        <p:nvGraphicFramePr>
          <p:cNvPr id="25" name="Table 24"/>
          <p:cNvGraphicFramePr>
            <a:graphicFrameLocks noGrp="1"/>
          </p:cNvGraphicFramePr>
          <p:nvPr userDrawn="1">
            <p:extLst>
              <p:ext uri="{D42A27DB-BD31-4B8C-83A1-F6EECF244321}">
                <p14:modId xmlns:p14="http://schemas.microsoft.com/office/powerpoint/2010/main" val="2975304051"/>
              </p:ext>
            </p:extLst>
          </p:nvPr>
        </p:nvGraphicFramePr>
        <p:xfrm>
          <a:off x="-82058" y="3124921"/>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it-IT" sz="3200" b="0" dirty="0" smtClean="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smtClean="0">
                          <a:solidFill>
                            <a:schemeClr val="bg1"/>
                          </a:solidFill>
                          <a:latin typeface="CS New Athanasius" panose="020B0500000000000000" pitchFamily="34" charset="0"/>
                          <a:cs typeface="Times New Roman" panose="02020603050405020304" pitchFamily="18" charset="0"/>
                        </a:rPr>
                        <a:t>السلام لك يا مريم</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الحمامة الحسنة</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التى ولدت لنا</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الل</a:t>
                      </a:r>
                      <a:r>
                        <a:rPr lang="ar-EG" sz="3600" b="1" dirty="0" smtClean="0">
                          <a:solidFill>
                            <a:schemeClr val="bg1"/>
                          </a:solidFill>
                          <a:latin typeface="CS New Athanasius" panose="020B0500000000000000" pitchFamily="34" charset="0"/>
                          <a:cs typeface="Times New Roman" panose="02020603050405020304" pitchFamily="18" charset="0"/>
                        </a:rPr>
                        <a:t>ـ</a:t>
                      </a:r>
                      <a:r>
                        <a:rPr lang="ar-SA" sz="3600" b="1" dirty="0" smtClean="0">
                          <a:solidFill>
                            <a:schemeClr val="bg1"/>
                          </a:solidFill>
                          <a:latin typeface="CS New Athanasius" panose="020B0500000000000000" pitchFamily="34" charset="0"/>
                          <a:cs typeface="Times New Roman" panose="02020603050405020304" pitchFamily="18" charset="0"/>
                        </a:rPr>
                        <a:t>ه الكلمة</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smtClean="0">
                          <a:solidFill>
                            <a:schemeClr val="bg1"/>
                          </a:solidFill>
                          <a:latin typeface="CS New Athanasius" panose="020B0500000000000000" pitchFamily="34" charset="0"/>
                          <a:cs typeface="Times New Roman" panose="02020603050405020304" pitchFamily="18" charset="0"/>
                        </a:rPr>
                        <a:t>شير</a:t>
                      </a:r>
                      <a:r>
                        <a:rPr lang="ar-EG" sz="3600" b="1" dirty="0" smtClean="0">
                          <a:solidFill>
                            <a:schemeClr val="bg1"/>
                          </a:solidFill>
                          <a:latin typeface="CS New Athanasius" panose="020B0500000000000000" pitchFamily="34" charset="0"/>
                          <a:cs typeface="Times New Roman" panose="02020603050405020304" pitchFamily="18" charset="0"/>
                        </a:rPr>
                        <a:t>يه</a:t>
                      </a:r>
                      <a:r>
                        <a:rPr lang="ar-SA" sz="3600" b="1" dirty="0" smtClean="0">
                          <a:solidFill>
                            <a:schemeClr val="bg1"/>
                          </a:solidFill>
                          <a:latin typeface="CS New Athanasius" panose="020B0500000000000000" pitchFamily="34" charset="0"/>
                          <a:cs typeface="Times New Roman" panose="02020603050405020304" pitchFamily="18" charset="0"/>
                        </a:rPr>
                        <a:t> ن</a:t>
                      </a:r>
                      <a:r>
                        <a:rPr lang="ar-EG" sz="3600" b="1" dirty="0" smtClean="0">
                          <a:solidFill>
                            <a:schemeClr val="bg1"/>
                          </a:solidFill>
                          <a:latin typeface="CS New Athanasius" panose="020B0500000000000000" pitchFamily="34" charset="0"/>
                          <a:cs typeface="Times New Roman" panose="02020603050405020304" pitchFamily="18" charset="0"/>
                        </a:rPr>
                        <a:t>يه</a:t>
                      </a:r>
                      <a:r>
                        <a:rPr lang="ar-SA" sz="3600" b="1" dirty="0" smtClean="0">
                          <a:solidFill>
                            <a:schemeClr val="bg1"/>
                          </a:solidFill>
                          <a:latin typeface="CS New Athanasius" panose="020B0500000000000000" pitchFamily="34" charset="0"/>
                          <a:cs typeface="Times New Roman" panose="02020603050405020304" pitchFamily="18" charset="0"/>
                        </a:rPr>
                        <a:t> ماريا:</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تي تشرومپ</a:t>
                      </a:r>
                      <a:r>
                        <a:rPr lang="ar-EG" sz="3600" b="1" dirty="0" smtClean="0">
                          <a:solidFill>
                            <a:schemeClr val="bg1"/>
                          </a:solidFill>
                          <a:latin typeface="CS New Athanasius" panose="020B0500000000000000" pitchFamily="34" charset="0"/>
                          <a:cs typeface="Times New Roman" panose="02020603050405020304" pitchFamily="18" charset="0"/>
                        </a:rPr>
                        <a:t>ى</a:t>
                      </a:r>
                      <a:r>
                        <a:rPr lang="ar-SA" sz="3600" b="1" dirty="0" smtClean="0">
                          <a:solidFill>
                            <a:schemeClr val="bg1"/>
                          </a:solidFill>
                          <a:latin typeface="CS New Athanasius" panose="020B0500000000000000" pitchFamily="34" charset="0"/>
                          <a:cs typeface="Times New Roman" panose="02020603050405020304" pitchFamily="18" charset="0"/>
                        </a:rPr>
                        <a:t> إثني</a:t>
                      </a:r>
                      <a:r>
                        <a:rPr lang="ar-EG" sz="3600" b="1" dirty="0" smtClean="0">
                          <a:solidFill>
                            <a:schemeClr val="bg1"/>
                          </a:solidFill>
                          <a:latin typeface="CS New Athanasius" panose="020B0500000000000000" pitchFamily="34" charset="0"/>
                          <a:cs typeface="Times New Roman" panose="02020603050405020304" pitchFamily="18" charset="0"/>
                        </a:rPr>
                        <a:t>ه </a:t>
                      </a:r>
                      <a:r>
                        <a:rPr lang="ar-SA" sz="3600" b="1" dirty="0" smtClean="0">
                          <a:solidFill>
                            <a:schemeClr val="bg1"/>
                          </a:solidFill>
                          <a:latin typeface="CS New Athanasius" panose="020B0500000000000000" pitchFamily="34" charset="0"/>
                          <a:cs typeface="Times New Roman" panose="02020603050405020304" pitchFamily="18" charset="0"/>
                        </a:rPr>
                        <a:t>سوس:</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ثي إي</a:t>
                      </a:r>
                      <a:r>
                        <a:rPr lang="ar-EG" sz="3600" b="1" dirty="0" smtClean="0">
                          <a:solidFill>
                            <a:schemeClr val="bg1"/>
                          </a:solidFill>
                          <a:latin typeface="CS New Athanasius" panose="020B0500000000000000" pitchFamily="34" charset="0"/>
                          <a:cs typeface="Times New Roman" panose="02020603050405020304" pitchFamily="18" charset="0"/>
                        </a:rPr>
                        <a:t>ه </a:t>
                      </a:r>
                      <a:r>
                        <a:rPr lang="ar-SA" sz="3600" b="1" dirty="0" smtClean="0">
                          <a:solidFill>
                            <a:schemeClr val="bg1"/>
                          </a:solidFill>
                          <a:latin typeface="CS New Athanasius" panose="020B0500000000000000" pitchFamily="34" charset="0"/>
                          <a:cs typeface="Times New Roman" panose="02020603050405020304" pitchFamily="18" charset="0"/>
                        </a:rPr>
                        <a:t>طاسميسي نان:</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إم افنوت</a:t>
                      </a:r>
                      <a:r>
                        <a:rPr lang="ar-EG" sz="3600" b="1" dirty="0" smtClean="0">
                          <a:solidFill>
                            <a:schemeClr val="bg1"/>
                          </a:solidFill>
                          <a:latin typeface="CS New Athanasius" panose="020B0500000000000000" pitchFamily="34" charset="0"/>
                          <a:cs typeface="Times New Roman" panose="02020603050405020304" pitchFamily="18" charset="0"/>
                        </a:rPr>
                        <a:t>ى</a:t>
                      </a:r>
                      <a:r>
                        <a:rPr lang="ar-SA" sz="3600" b="1" dirty="0" smtClean="0">
                          <a:solidFill>
                            <a:schemeClr val="bg1"/>
                          </a:solidFill>
                          <a:latin typeface="CS New Athanasius" panose="020B0500000000000000" pitchFamily="34" charset="0"/>
                          <a:cs typeface="Times New Roman" panose="02020603050405020304" pitchFamily="18" charset="0"/>
                        </a:rPr>
                        <a:t> پ</a:t>
                      </a:r>
                      <a:r>
                        <a:rPr lang="ar-EG" sz="3600" b="1" dirty="0" smtClean="0">
                          <a:solidFill>
                            <a:schemeClr val="bg1"/>
                          </a:solidFill>
                          <a:latin typeface="CS New Athanasius" panose="020B0500000000000000" pitchFamily="34" charset="0"/>
                          <a:cs typeface="Times New Roman" panose="02020603050405020304" pitchFamily="18" charset="0"/>
                        </a:rPr>
                        <a:t>ى</a:t>
                      </a:r>
                      <a:r>
                        <a:rPr lang="ar-SA" sz="3600" b="1" dirty="0" smtClean="0">
                          <a:solidFill>
                            <a:schemeClr val="bg1"/>
                          </a:solidFill>
                          <a:latin typeface="CS New Athanasius" panose="020B0500000000000000" pitchFamily="34" charset="0"/>
                          <a:cs typeface="Times New Roman" panose="02020603050405020304" pitchFamily="18" charset="0"/>
                        </a:rPr>
                        <a:t> لوغوس</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392385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049628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220129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7700469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3790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729220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2262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127446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3534776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1850062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180271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تسبحة البصخ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9163024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تسبحة البصخ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513687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تسبحة البصخ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7954780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تسبحة البصخة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18038099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تسبحة البصخ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7" name="Rectangle 6"/>
          <p:cNvSpPr/>
          <p:nvPr userDrawn="1"/>
        </p:nvSpPr>
        <p:spPr>
          <a:xfrm>
            <a:off x="3038622" y="181931"/>
            <a:ext cx="2630658" cy="769441"/>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6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الحادية عشرتسبحة البصخة </a:t>
            </a:r>
            <a:endParaRPr lang="en-US" sz="1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9863755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92552"/>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92378394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54503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112453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855021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9129941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7896706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4874027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043860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8805266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الثالثة</a:t>
            </a:r>
          </a:p>
        </p:txBody>
      </p:sp>
    </p:spTree>
    <p:extLst>
      <p:ext uri="{BB962C8B-B14F-4D97-AF65-F5344CB8AC3E}">
        <p14:creationId xmlns:p14="http://schemas.microsoft.com/office/powerpoint/2010/main" val="171893764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821723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9342970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7665764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233.xml"/><Relationship Id="rId18" Type="http://schemas.openxmlformats.org/officeDocument/2006/relationships/slideLayout" Target="../slideLayouts/slideLayout238.xml"/><Relationship Id="rId26" Type="http://schemas.openxmlformats.org/officeDocument/2006/relationships/slideLayout" Target="../slideLayouts/slideLayout246.xml"/><Relationship Id="rId3" Type="http://schemas.openxmlformats.org/officeDocument/2006/relationships/slideLayout" Target="../slideLayouts/slideLayout223.xml"/><Relationship Id="rId21" Type="http://schemas.openxmlformats.org/officeDocument/2006/relationships/slideLayout" Target="../slideLayouts/slideLayout241.xml"/><Relationship Id="rId34" Type="http://schemas.openxmlformats.org/officeDocument/2006/relationships/slideLayout" Target="../slideLayouts/slideLayout254.xml"/><Relationship Id="rId7" Type="http://schemas.openxmlformats.org/officeDocument/2006/relationships/slideLayout" Target="../slideLayouts/slideLayout227.xml"/><Relationship Id="rId12" Type="http://schemas.openxmlformats.org/officeDocument/2006/relationships/slideLayout" Target="../slideLayouts/slideLayout232.xml"/><Relationship Id="rId17" Type="http://schemas.openxmlformats.org/officeDocument/2006/relationships/slideLayout" Target="../slideLayouts/slideLayout237.xml"/><Relationship Id="rId25" Type="http://schemas.openxmlformats.org/officeDocument/2006/relationships/slideLayout" Target="../slideLayouts/slideLayout245.xml"/><Relationship Id="rId33" Type="http://schemas.openxmlformats.org/officeDocument/2006/relationships/slideLayout" Target="../slideLayouts/slideLayout253.xml"/><Relationship Id="rId2" Type="http://schemas.openxmlformats.org/officeDocument/2006/relationships/slideLayout" Target="../slideLayouts/slideLayout222.xml"/><Relationship Id="rId16" Type="http://schemas.openxmlformats.org/officeDocument/2006/relationships/slideLayout" Target="../slideLayouts/slideLayout236.xml"/><Relationship Id="rId20" Type="http://schemas.openxmlformats.org/officeDocument/2006/relationships/slideLayout" Target="../slideLayouts/slideLayout240.xml"/><Relationship Id="rId29" Type="http://schemas.openxmlformats.org/officeDocument/2006/relationships/slideLayout" Target="../slideLayouts/slideLayout249.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24" Type="http://schemas.openxmlformats.org/officeDocument/2006/relationships/slideLayout" Target="../slideLayouts/slideLayout244.xml"/><Relationship Id="rId32" Type="http://schemas.openxmlformats.org/officeDocument/2006/relationships/slideLayout" Target="../slideLayouts/slideLayout252.xml"/><Relationship Id="rId5" Type="http://schemas.openxmlformats.org/officeDocument/2006/relationships/slideLayout" Target="../slideLayouts/slideLayout225.xml"/><Relationship Id="rId15" Type="http://schemas.openxmlformats.org/officeDocument/2006/relationships/slideLayout" Target="../slideLayouts/slideLayout235.xml"/><Relationship Id="rId23" Type="http://schemas.openxmlformats.org/officeDocument/2006/relationships/slideLayout" Target="../slideLayouts/slideLayout243.xml"/><Relationship Id="rId28" Type="http://schemas.openxmlformats.org/officeDocument/2006/relationships/slideLayout" Target="../slideLayouts/slideLayout248.xml"/><Relationship Id="rId10" Type="http://schemas.openxmlformats.org/officeDocument/2006/relationships/slideLayout" Target="../slideLayouts/slideLayout230.xml"/><Relationship Id="rId19" Type="http://schemas.openxmlformats.org/officeDocument/2006/relationships/slideLayout" Target="../slideLayouts/slideLayout239.xml"/><Relationship Id="rId31" Type="http://schemas.openxmlformats.org/officeDocument/2006/relationships/slideLayout" Target="../slideLayouts/slideLayout251.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slideLayout" Target="../slideLayouts/slideLayout234.xml"/><Relationship Id="rId22" Type="http://schemas.openxmlformats.org/officeDocument/2006/relationships/slideLayout" Target="../slideLayouts/slideLayout242.xml"/><Relationship Id="rId27" Type="http://schemas.openxmlformats.org/officeDocument/2006/relationships/slideLayout" Target="../slideLayouts/slideLayout247.xml"/><Relationship Id="rId30" Type="http://schemas.openxmlformats.org/officeDocument/2006/relationships/slideLayout" Target="../slideLayouts/slideLayout250.xml"/><Relationship Id="rId35" Type="http://schemas.openxmlformats.org/officeDocument/2006/relationships/theme" Target="../theme/theme10.xml"/><Relationship Id="rId8" Type="http://schemas.openxmlformats.org/officeDocument/2006/relationships/slideLayout" Target="../slideLayouts/slideLayout22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2" Type="http://schemas.openxmlformats.org/officeDocument/2006/relationships/slideLayout" Target="../slideLayouts/slideLayout256.xml"/><Relationship Id="rId16" Type="http://schemas.openxmlformats.org/officeDocument/2006/relationships/theme" Target="../theme/theme11.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slideLayout" Target="../slideLayouts/slideLayout269.xml"/><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slideLayout" Target="../slideLayouts/slideLayout268.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282.xml"/><Relationship Id="rId18" Type="http://schemas.openxmlformats.org/officeDocument/2006/relationships/slideLayout" Target="../slideLayouts/slideLayout287.xml"/><Relationship Id="rId26" Type="http://schemas.openxmlformats.org/officeDocument/2006/relationships/slideLayout" Target="../slideLayouts/slideLayout295.xml"/><Relationship Id="rId3" Type="http://schemas.openxmlformats.org/officeDocument/2006/relationships/slideLayout" Target="../slideLayouts/slideLayout272.xml"/><Relationship Id="rId21" Type="http://schemas.openxmlformats.org/officeDocument/2006/relationships/slideLayout" Target="../slideLayouts/slideLayout290.xml"/><Relationship Id="rId34" Type="http://schemas.openxmlformats.org/officeDocument/2006/relationships/slideLayout" Target="../slideLayouts/slideLayout303.xml"/><Relationship Id="rId7" Type="http://schemas.openxmlformats.org/officeDocument/2006/relationships/slideLayout" Target="../slideLayouts/slideLayout276.xml"/><Relationship Id="rId12" Type="http://schemas.openxmlformats.org/officeDocument/2006/relationships/slideLayout" Target="../slideLayouts/slideLayout281.xml"/><Relationship Id="rId17" Type="http://schemas.openxmlformats.org/officeDocument/2006/relationships/slideLayout" Target="../slideLayouts/slideLayout286.xml"/><Relationship Id="rId25" Type="http://schemas.openxmlformats.org/officeDocument/2006/relationships/slideLayout" Target="../slideLayouts/slideLayout294.xml"/><Relationship Id="rId33" Type="http://schemas.openxmlformats.org/officeDocument/2006/relationships/slideLayout" Target="../slideLayouts/slideLayout302.xml"/><Relationship Id="rId2" Type="http://schemas.openxmlformats.org/officeDocument/2006/relationships/slideLayout" Target="../slideLayouts/slideLayout271.xml"/><Relationship Id="rId16" Type="http://schemas.openxmlformats.org/officeDocument/2006/relationships/slideLayout" Target="../slideLayouts/slideLayout285.xml"/><Relationship Id="rId20" Type="http://schemas.openxmlformats.org/officeDocument/2006/relationships/slideLayout" Target="../slideLayouts/slideLayout289.xml"/><Relationship Id="rId29" Type="http://schemas.openxmlformats.org/officeDocument/2006/relationships/slideLayout" Target="../slideLayouts/slideLayout298.xml"/><Relationship Id="rId1" Type="http://schemas.openxmlformats.org/officeDocument/2006/relationships/slideLayout" Target="../slideLayouts/slideLayout270.xml"/><Relationship Id="rId6" Type="http://schemas.openxmlformats.org/officeDocument/2006/relationships/slideLayout" Target="../slideLayouts/slideLayout275.xml"/><Relationship Id="rId11" Type="http://schemas.openxmlformats.org/officeDocument/2006/relationships/slideLayout" Target="../slideLayouts/slideLayout280.xml"/><Relationship Id="rId24" Type="http://schemas.openxmlformats.org/officeDocument/2006/relationships/slideLayout" Target="../slideLayouts/slideLayout293.xml"/><Relationship Id="rId32" Type="http://schemas.openxmlformats.org/officeDocument/2006/relationships/slideLayout" Target="../slideLayouts/slideLayout301.xml"/><Relationship Id="rId5" Type="http://schemas.openxmlformats.org/officeDocument/2006/relationships/slideLayout" Target="../slideLayouts/slideLayout274.xml"/><Relationship Id="rId15" Type="http://schemas.openxmlformats.org/officeDocument/2006/relationships/slideLayout" Target="../slideLayouts/slideLayout284.xml"/><Relationship Id="rId23" Type="http://schemas.openxmlformats.org/officeDocument/2006/relationships/slideLayout" Target="../slideLayouts/slideLayout292.xml"/><Relationship Id="rId28" Type="http://schemas.openxmlformats.org/officeDocument/2006/relationships/slideLayout" Target="../slideLayouts/slideLayout297.xml"/><Relationship Id="rId10" Type="http://schemas.openxmlformats.org/officeDocument/2006/relationships/slideLayout" Target="../slideLayouts/slideLayout279.xml"/><Relationship Id="rId19" Type="http://schemas.openxmlformats.org/officeDocument/2006/relationships/slideLayout" Target="../slideLayouts/slideLayout288.xml"/><Relationship Id="rId31" Type="http://schemas.openxmlformats.org/officeDocument/2006/relationships/slideLayout" Target="../slideLayouts/slideLayout300.xml"/><Relationship Id="rId4" Type="http://schemas.openxmlformats.org/officeDocument/2006/relationships/slideLayout" Target="../slideLayouts/slideLayout273.xml"/><Relationship Id="rId9" Type="http://schemas.openxmlformats.org/officeDocument/2006/relationships/slideLayout" Target="../slideLayouts/slideLayout278.xml"/><Relationship Id="rId14" Type="http://schemas.openxmlformats.org/officeDocument/2006/relationships/slideLayout" Target="../slideLayouts/slideLayout283.xml"/><Relationship Id="rId22" Type="http://schemas.openxmlformats.org/officeDocument/2006/relationships/slideLayout" Target="../slideLayouts/slideLayout291.xml"/><Relationship Id="rId27" Type="http://schemas.openxmlformats.org/officeDocument/2006/relationships/slideLayout" Target="../slideLayouts/slideLayout296.xml"/><Relationship Id="rId30" Type="http://schemas.openxmlformats.org/officeDocument/2006/relationships/slideLayout" Target="../slideLayouts/slideLayout299.xml"/><Relationship Id="rId35" Type="http://schemas.openxmlformats.org/officeDocument/2006/relationships/theme" Target="../theme/theme12.xml"/><Relationship Id="rId8" Type="http://schemas.openxmlformats.org/officeDocument/2006/relationships/slideLayout" Target="../slideLayouts/slideLayout27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311.xml"/><Relationship Id="rId13" Type="http://schemas.openxmlformats.org/officeDocument/2006/relationships/slideLayout" Target="../slideLayouts/slideLayout316.xml"/><Relationship Id="rId3" Type="http://schemas.openxmlformats.org/officeDocument/2006/relationships/slideLayout" Target="../slideLayouts/slideLayout306.xml"/><Relationship Id="rId7" Type="http://schemas.openxmlformats.org/officeDocument/2006/relationships/slideLayout" Target="../slideLayouts/slideLayout310.xml"/><Relationship Id="rId12" Type="http://schemas.openxmlformats.org/officeDocument/2006/relationships/slideLayout" Target="../slideLayouts/slideLayout315.xml"/><Relationship Id="rId2" Type="http://schemas.openxmlformats.org/officeDocument/2006/relationships/slideLayout" Target="../slideLayouts/slideLayout305.xml"/><Relationship Id="rId16" Type="http://schemas.openxmlformats.org/officeDocument/2006/relationships/theme" Target="../theme/theme13.xml"/><Relationship Id="rId1" Type="http://schemas.openxmlformats.org/officeDocument/2006/relationships/slideLayout" Target="../slideLayouts/slideLayout304.xml"/><Relationship Id="rId6" Type="http://schemas.openxmlformats.org/officeDocument/2006/relationships/slideLayout" Target="../slideLayouts/slideLayout309.xml"/><Relationship Id="rId11" Type="http://schemas.openxmlformats.org/officeDocument/2006/relationships/slideLayout" Target="../slideLayouts/slideLayout314.xml"/><Relationship Id="rId5" Type="http://schemas.openxmlformats.org/officeDocument/2006/relationships/slideLayout" Target="../slideLayouts/slideLayout308.xml"/><Relationship Id="rId15" Type="http://schemas.openxmlformats.org/officeDocument/2006/relationships/slideLayout" Target="../slideLayouts/slideLayout318.xml"/><Relationship Id="rId10" Type="http://schemas.openxmlformats.org/officeDocument/2006/relationships/slideLayout" Target="../slideLayouts/slideLayout313.xml"/><Relationship Id="rId4" Type="http://schemas.openxmlformats.org/officeDocument/2006/relationships/slideLayout" Target="../slideLayouts/slideLayout307.xml"/><Relationship Id="rId9" Type="http://schemas.openxmlformats.org/officeDocument/2006/relationships/slideLayout" Target="../slideLayouts/slideLayout312.xml"/><Relationship Id="rId14" Type="http://schemas.openxmlformats.org/officeDocument/2006/relationships/slideLayout" Target="../slideLayouts/slideLayout317.xml"/></Relationships>
</file>

<file path=ppt/slideMasters/_rels/slideMaster14.xml.rels><?xml version="1.0" encoding="UTF-8" standalone="yes"?>
<Relationships xmlns="http://schemas.openxmlformats.org/package/2006/relationships"><Relationship Id="rId13" Type="http://schemas.openxmlformats.org/officeDocument/2006/relationships/slideLayout" Target="../slideLayouts/slideLayout331.xml"/><Relationship Id="rId18" Type="http://schemas.openxmlformats.org/officeDocument/2006/relationships/slideLayout" Target="../slideLayouts/slideLayout336.xml"/><Relationship Id="rId26" Type="http://schemas.openxmlformats.org/officeDocument/2006/relationships/slideLayout" Target="../slideLayouts/slideLayout344.xml"/><Relationship Id="rId3" Type="http://schemas.openxmlformats.org/officeDocument/2006/relationships/slideLayout" Target="../slideLayouts/slideLayout321.xml"/><Relationship Id="rId21" Type="http://schemas.openxmlformats.org/officeDocument/2006/relationships/slideLayout" Target="../slideLayouts/slideLayout339.xml"/><Relationship Id="rId34" Type="http://schemas.openxmlformats.org/officeDocument/2006/relationships/slideLayout" Target="../slideLayouts/slideLayout352.xml"/><Relationship Id="rId7" Type="http://schemas.openxmlformats.org/officeDocument/2006/relationships/slideLayout" Target="../slideLayouts/slideLayout325.xml"/><Relationship Id="rId12" Type="http://schemas.openxmlformats.org/officeDocument/2006/relationships/slideLayout" Target="../slideLayouts/slideLayout330.xml"/><Relationship Id="rId17" Type="http://schemas.openxmlformats.org/officeDocument/2006/relationships/slideLayout" Target="../slideLayouts/slideLayout335.xml"/><Relationship Id="rId25" Type="http://schemas.openxmlformats.org/officeDocument/2006/relationships/slideLayout" Target="../slideLayouts/slideLayout343.xml"/><Relationship Id="rId33" Type="http://schemas.openxmlformats.org/officeDocument/2006/relationships/slideLayout" Target="../slideLayouts/slideLayout351.xml"/><Relationship Id="rId2" Type="http://schemas.openxmlformats.org/officeDocument/2006/relationships/slideLayout" Target="../slideLayouts/slideLayout320.xml"/><Relationship Id="rId16" Type="http://schemas.openxmlformats.org/officeDocument/2006/relationships/slideLayout" Target="../slideLayouts/slideLayout334.xml"/><Relationship Id="rId20" Type="http://schemas.openxmlformats.org/officeDocument/2006/relationships/slideLayout" Target="../slideLayouts/slideLayout338.xml"/><Relationship Id="rId29" Type="http://schemas.openxmlformats.org/officeDocument/2006/relationships/slideLayout" Target="../slideLayouts/slideLayout347.xml"/><Relationship Id="rId1" Type="http://schemas.openxmlformats.org/officeDocument/2006/relationships/slideLayout" Target="../slideLayouts/slideLayout319.xml"/><Relationship Id="rId6" Type="http://schemas.openxmlformats.org/officeDocument/2006/relationships/slideLayout" Target="../slideLayouts/slideLayout324.xml"/><Relationship Id="rId11" Type="http://schemas.openxmlformats.org/officeDocument/2006/relationships/slideLayout" Target="../slideLayouts/slideLayout329.xml"/><Relationship Id="rId24" Type="http://schemas.openxmlformats.org/officeDocument/2006/relationships/slideLayout" Target="../slideLayouts/slideLayout342.xml"/><Relationship Id="rId32" Type="http://schemas.openxmlformats.org/officeDocument/2006/relationships/slideLayout" Target="../slideLayouts/slideLayout350.xml"/><Relationship Id="rId5" Type="http://schemas.openxmlformats.org/officeDocument/2006/relationships/slideLayout" Target="../slideLayouts/slideLayout323.xml"/><Relationship Id="rId15" Type="http://schemas.openxmlformats.org/officeDocument/2006/relationships/slideLayout" Target="../slideLayouts/slideLayout333.xml"/><Relationship Id="rId23" Type="http://schemas.openxmlformats.org/officeDocument/2006/relationships/slideLayout" Target="../slideLayouts/slideLayout341.xml"/><Relationship Id="rId28" Type="http://schemas.openxmlformats.org/officeDocument/2006/relationships/slideLayout" Target="../slideLayouts/slideLayout346.xml"/><Relationship Id="rId10" Type="http://schemas.openxmlformats.org/officeDocument/2006/relationships/slideLayout" Target="../slideLayouts/slideLayout328.xml"/><Relationship Id="rId19" Type="http://schemas.openxmlformats.org/officeDocument/2006/relationships/slideLayout" Target="../slideLayouts/slideLayout337.xml"/><Relationship Id="rId31" Type="http://schemas.openxmlformats.org/officeDocument/2006/relationships/slideLayout" Target="../slideLayouts/slideLayout349.xml"/><Relationship Id="rId4" Type="http://schemas.openxmlformats.org/officeDocument/2006/relationships/slideLayout" Target="../slideLayouts/slideLayout322.xml"/><Relationship Id="rId9" Type="http://schemas.openxmlformats.org/officeDocument/2006/relationships/slideLayout" Target="../slideLayouts/slideLayout327.xml"/><Relationship Id="rId14" Type="http://schemas.openxmlformats.org/officeDocument/2006/relationships/slideLayout" Target="../slideLayouts/slideLayout332.xml"/><Relationship Id="rId22" Type="http://schemas.openxmlformats.org/officeDocument/2006/relationships/slideLayout" Target="../slideLayouts/slideLayout340.xml"/><Relationship Id="rId27" Type="http://schemas.openxmlformats.org/officeDocument/2006/relationships/slideLayout" Target="../slideLayouts/slideLayout345.xml"/><Relationship Id="rId30" Type="http://schemas.openxmlformats.org/officeDocument/2006/relationships/slideLayout" Target="../slideLayouts/slideLayout348.xml"/><Relationship Id="rId35" Type="http://schemas.openxmlformats.org/officeDocument/2006/relationships/theme" Target="../theme/theme14.xml"/><Relationship Id="rId8" Type="http://schemas.openxmlformats.org/officeDocument/2006/relationships/slideLayout" Target="../slideLayouts/slideLayout32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theme" Target="../theme/theme2.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theme" Target="../theme/theme3.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4.xml"/><Relationship Id="rId18" Type="http://schemas.openxmlformats.org/officeDocument/2006/relationships/slideLayout" Target="../slideLayouts/slideLayout89.xml"/><Relationship Id="rId26" Type="http://schemas.openxmlformats.org/officeDocument/2006/relationships/slideLayout" Target="../slideLayouts/slideLayout97.xml"/><Relationship Id="rId21" Type="http://schemas.openxmlformats.org/officeDocument/2006/relationships/slideLayout" Target="../slideLayouts/slideLayout92.xml"/><Relationship Id="rId34" Type="http://schemas.openxmlformats.org/officeDocument/2006/relationships/slideLayout" Target="../slideLayouts/slideLayout105.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20" Type="http://schemas.openxmlformats.org/officeDocument/2006/relationships/slideLayout" Target="../slideLayouts/slideLayout91.xml"/><Relationship Id="rId29" Type="http://schemas.openxmlformats.org/officeDocument/2006/relationships/slideLayout" Target="../slideLayouts/slideLayout100.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theme" Target="../theme/theme4.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10" Type="http://schemas.openxmlformats.org/officeDocument/2006/relationships/slideLayout" Target="../slideLayouts/slideLayout81.xml"/><Relationship Id="rId19" Type="http://schemas.openxmlformats.org/officeDocument/2006/relationships/slideLayout" Target="../slideLayouts/slideLayout90.xml"/><Relationship Id="rId31" Type="http://schemas.openxmlformats.org/officeDocument/2006/relationships/slideLayout" Target="../slideLayouts/slideLayout102.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8" Type="http://schemas.openxmlformats.org/officeDocument/2006/relationships/slideLayout" Target="../slideLayouts/slideLayout79.xml"/><Relationship Id="rId3" Type="http://schemas.openxmlformats.org/officeDocument/2006/relationships/slideLayout" Target="../slideLayouts/slideLayout7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6" Type="http://schemas.openxmlformats.org/officeDocument/2006/relationships/theme" Target="../theme/theme5.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35.xml"/><Relationship Id="rId18" Type="http://schemas.openxmlformats.org/officeDocument/2006/relationships/slideLayout" Target="../slideLayouts/slideLayout140.xml"/><Relationship Id="rId26" Type="http://schemas.openxmlformats.org/officeDocument/2006/relationships/slideLayout" Target="../slideLayouts/slideLayout148.xml"/><Relationship Id="rId3" Type="http://schemas.openxmlformats.org/officeDocument/2006/relationships/slideLayout" Target="../slideLayouts/slideLayout125.xml"/><Relationship Id="rId21" Type="http://schemas.openxmlformats.org/officeDocument/2006/relationships/slideLayout" Target="../slideLayouts/slideLayout143.xml"/><Relationship Id="rId34" Type="http://schemas.openxmlformats.org/officeDocument/2006/relationships/slideLayout" Target="../slideLayouts/slideLayout156.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17" Type="http://schemas.openxmlformats.org/officeDocument/2006/relationships/slideLayout" Target="../slideLayouts/slideLayout139.xml"/><Relationship Id="rId25" Type="http://schemas.openxmlformats.org/officeDocument/2006/relationships/slideLayout" Target="../slideLayouts/slideLayout147.xml"/><Relationship Id="rId33" Type="http://schemas.openxmlformats.org/officeDocument/2006/relationships/slideLayout" Target="../slideLayouts/slideLayout155.xml"/><Relationship Id="rId2" Type="http://schemas.openxmlformats.org/officeDocument/2006/relationships/slideLayout" Target="../slideLayouts/slideLayout124.xml"/><Relationship Id="rId16" Type="http://schemas.openxmlformats.org/officeDocument/2006/relationships/slideLayout" Target="../slideLayouts/slideLayout138.xml"/><Relationship Id="rId20" Type="http://schemas.openxmlformats.org/officeDocument/2006/relationships/slideLayout" Target="../slideLayouts/slideLayout142.xml"/><Relationship Id="rId29" Type="http://schemas.openxmlformats.org/officeDocument/2006/relationships/slideLayout" Target="../slideLayouts/slideLayout151.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24" Type="http://schemas.openxmlformats.org/officeDocument/2006/relationships/slideLayout" Target="../slideLayouts/slideLayout146.xml"/><Relationship Id="rId32" Type="http://schemas.openxmlformats.org/officeDocument/2006/relationships/slideLayout" Target="../slideLayouts/slideLayout154.xml"/><Relationship Id="rId5" Type="http://schemas.openxmlformats.org/officeDocument/2006/relationships/slideLayout" Target="../slideLayouts/slideLayout127.xml"/><Relationship Id="rId15" Type="http://schemas.openxmlformats.org/officeDocument/2006/relationships/slideLayout" Target="../slideLayouts/slideLayout137.xml"/><Relationship Id="rId23" Type="http://schemas.openxmlformats.org/officeDocument/2006/relationships/slideLayout" Target="../slideLayouts/slideLayout145.xml"/><Relationship Id="rId28" Type="http://schemas.openxmlformats.org/officeDocument/2006/relationships/slideLayout" Target="../slideLayouts/slideLayout150.xml"/><Relationship Id="rId10" Type="http://schemas.openxmlformats.org/officeDocument/2006/relationships/slideLayout" Target="../slideLayouts/slideLayout132.xml"/><Relationship Id="rId19" Type="http://schemas.openxmlformats.org/officeDocument/2006/relationships/slideLayout" Target="../slideLayouts/slideLayout141.xml"/><Relationship Id="rId31" Type="http://schemas.openxmlformats.org/officeDocument/2006/relationships/slideLayout" Target="../slideLayouts/slideLayout153.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slideLayout" Target="../slideLayouts/slideLayout136.xml"/><Relationship Id="rId22" Type="http://schemas.openxmlformats.org/officeDocument/2006/relationships/slideLayout" Target="../slideLayouts/slideLayout144.xml"/><Relationship Id="rId27" Type="http://schemas.openxmlformats.org/officeDocument/2006/relationships/slideLayout" Target="../slideLayouts/slideLayout149.xml"/><Relationship Id="rId30" Type="http://schemas.openxmlformats.org/officeDocument/2006/relationships/slideLayout" Target="../slideLayouts/slideLayout152.xml"/><Relationship Id="rId35" Type="http://schemas.openxmlformats.org/officeDocument/2006/relationships/theme" Target="../theme/theme6.xml"/><Relationship Id="rId8" Type="http://schemas.openxmlformats.org/officeDocument/2006/relationships/slideLayout" Target="../slideLayouts/slideLayout13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slideLayout" Target="../slideLayouts/slideLayout169.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6" Type="http://schemas.openxmlformats.org/officeDocument/2006/relationships/theme" Target="../theme/theme7.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5" Type="http://schemas.openxmlformats.org/officeDocument/2006/relationships/slideLayout" Target="../slideLayouts/slideLayout17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slideLayout" Target="../slideLayouts/slideLayout170.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26" Type="http://schemas.openxmlformats.org/officeDocument/2006/relationships/slideLayout" Target="../slideLayouts/slideLayout197.xml"/><Relationship Id="rId3" Type="http://schemas.openxmlformats.org/officeDocument/2006/relationships/slideLayout" Target="../slideLayouts/slideLayout174.xml"/><Relationship Id="rId21" Type="http://schemas.openxmlformats.org/officeDocument/2006/relationships/slideLayout" Target="../slideLayouts/slideLayout192.xml"/><Relationship Id="rId34" Type="http://schemas.openxmlformats.org/officeDocument/2006/relationships/slideLayout" Target="../slideLayouts/slideLayout205.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5" Type="http://schemas.openxmlformats.org/officeDocument/2006/relationships/slideLayout" Target="../slideLayouts/slideLayout196.xml"/><Relationship Id="rId33" Type="http://schemas.openxmlformats.org/officeDocument/2006/relationships/slideLayout" Target="../slideLayouts/slideLayout204.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slideLayout" Target="../slideLayouts/slideLayout191.xml"/><Relationship Id="rId29" Type="http://schemas.openxmlformats.org/officeDocument/2006/relationships/slideLayout" Target="../slideLayouts/slideLayout200.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24" Type="http://schemas.openxmlformats.org/officeDocument/2006/relationships/slideLayout" Target="../slideLayouts/slideLayout195.xml"/><Relationship Id="rId32" Type="http://schemas.openxmlformats.org/officeDocument/2006/relationships/slideLayout" Target="../slideLayouts/slideLayout203.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23" Type="http://schemas.openxmlformats.org/officeDocument/2006/relationships/slideLayout" Target="../slideLayouts/slideLayout194.xml"/><Relationship Id="rId28" Type="http://schemas.openxmlformats.org/officeDocument/2006/relationships/slideLayout" Target="../slideLayouts/slideLayout199.xml"/><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31" Type="http://schemas.openxmlformats.org/officeDocument/2006/relationships/slideLayout" Target="../slideLayouts/slideLayout202.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 Id="rId22" Type="http://schemas.openxmlformats.org/officeDocument/2006/relationships/slideLayout" Target="../slideLayouts/slideLayout193.xml"/><Relationship Id="rId27" Type="http://schemas.openxmlformats.org/officeDocument/2006/relationships/slideLayout" Target="../slideLayouts/slideLayout198.xml"/><Relationship Id="rId30" Type="http://schemas.openxmlformats.org/officeDocument/2006/relationships/slideLayout" Target="../slideLayouts/slideLayout201.xml"/><Relationship Id="rId35" Type="http://schemas.openxmlformats.org/officeDocument/2006/relationships/theme" Target="../theme/theme8.xml"/><Relationship Id="rId8" Type="http://schemas.openxmlformats.org/officeDocument/2006/relationships/slideLayout" Target="../slideLayouts/slideLayout1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3.xml"/><Relationship Id="rId13" Type="http://schemas.openxmlformats.org/officeDocument/2006/relationships/slideLayout" Target="../slideLayouts/slideLayout218.xml"/><Relationship Id="rId3" Type="http://schemas.openxmlformats.org/officeDocument/2006/relationships/slideLayout" Target="../slideLayouts/slideLayout208.xml"/><Relationship Id="rId7" Type="http://schemas.openxmlformats.org/officeDocument/2006/relationships/slideLayout" Target="../slideLayouts/slideLayout212.xml"/><Relationship Id="rId12" Type="http://schemas.openxmlformats.org/officeDocument/2006/relationships/slideLayout" Target="../slideLayouts/slideLayout217.xml"/><Relationship Id="rId2" Type="http://schemas.openxmlformats.org/officeDocument/2006/relationships/slideLayout" Target="../slideLayouts/slideLayout207.xml"/><Relationship Id="rId16" Type="http://schemas.openxmlformats.org/officeDocument/2006/relationships/theme" Target="../theme/theme9.xml"/><Relationship Id="rId1" Type="http://schemas.openxmlformats.org/officeDocument/2006/relationships/slideLayout" Target="../slideLayouts/slideLayout206.xml"/><Relationship Id="rId6" Type="http://schemas.openxmlformats.org/officeDocument/2006/relationships/slideLayout" Target="../slideLayouts/slideLayout211.xml"/><Relationship Id="rId11" Type="http://schemas.openxmlformats.org/officeDocument/2006/relationships/slideLayout" Target="../slideLayouts/slideLayout216.xml"/><Relationship Id="rId5" Type="http://schemas.openxmlformats.org/officeDocument/2006/relationships/slideLayout" Target="../slideLayouts/slideLayout210.xml"/><Relationship Id="rId15" Type="http://schemas.openxmlformats.org/officeDocument/2006/relationships/slideLayout" Target="../slideLayouts/slideLayout220.xml"/><Relationship Id="rId10" Type="http://schemas.openxmlformats.org/officeDocument/2006/relationships/slideLayout" Target="../slideLayouts/slideLayout215.xml"/><Relationship Id="rId4" Type="http://schemas.openxmlformats.org/officeDocument/2006/relationships/slideLayout" Target="../slideLayouts/slideLayout209.xml"/><Relationship Id="rId9" Type="http://schemas.openxmlformats.org/officeDocument/2006/relationships/slideLayout" Target="../slideLayouts/slideLayout214.xml"/><Relationship Id="rId14" Type="http://schemas.openxmlformats.org/officeDocument/2006/relationships/slideLayout" Target="../slideLayouts/slideLayout2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t>4/13/2020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t>‹#›</a:t>
            </a:fld>
            <a:endParaRPr lang="en-US"/>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ليلة</a:t>
            </a: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الاثنين </a:t>
            </a:r>
          </a:p>
        </p:txBody>
      </p:sp>
    </p:spTree>
    <p:extLst>
      <p:ext uri="{BB962C8B-B14F-4D97-AF65-F5344CB8AC3E}">
        <p14:creationId xmlns:p14="http://schemas.microsoft.com/office/powerpoint/2010/main" val="2589471382"/>
      </p:ext>
    </p:extLst>
  </p:cSld>
  <p:clrMap bg1="lt1" tx1="dk1" bg2="lt2" tx2="dk2" accent1="accent1" accent2="accent2" accent3="accent3" accent4="accent4" accent5="accent5" accent6="accent6" hlink="hlink" folHlink="folHlink"/>
  <p:sldLayoutIdLst>
    <p:sldLayoutId id="2147483689" r:id="rId1"/>
    <p:sldLayoutId id="2147483705" r:id="rId2"/>
    <p:sldLayoutId id="2147483706" r:id="rId3"/>
    <p:sldLayoutId id="2147483707" r:id="rId4"/>
    <p:sldLayoutId id="2147483708" r:id="rId5"/>
    <p:sldLayoutId id="2147483704" r:id="rId6"/>
    <p:sldLayoutId id="2147483709" r:id="rId7"/>
    <p:sldLayoutId id="2147483710" r:id="rId8"/>
    <p:sldLayoutId id="2147483711" r:id="rId9"/>
    <p:sldLayoutId id="2147483790" r:id="rId10"/>
    <p:sldLayoutId id="2147483791" r:id="rId11"/>
    <p:sldLayoutId id="2147483792" r:id="rId12"/>
    <p:sldLayoutId id="2147483793" r:id="rId13"/>
    <p:sldLayoutId id="2147483794" r:id="rId14"/>
    <p:sldLayoutId id="2147483712" r:id="rId15"/>
    <p:sldLayoutId id="2147483682" r:id="rId16"/>
    <p:sldLayoutId id="2147483713" r:id="rId17"/>
    <p:sldLayoutId id="2147483714" r:id="rId18"/>
    <p:sldLayoutId id="2147483715" r:id="rId19"/>
    <p:sldLayoutId id="2147483716" r:id="rId20"/>
    <p:sldLayoutId id="2147483692" r:id="rId21"/>
    <p:sldLayoutId id="2147483717" r:id="rId22"/>
    <p:sldLayoutId id="2147483718" r:id="rId23"/>
    <p:sldLayoutId id="2147483719" r:id="rId24"/>
    <p:sldLayoutId id="2147483720" r:id="rId25"/>
    <p:sldLayoutId id="2147483721" r:id="rId26"/>
    <p:sldLayoutId id="2147483727" r:id="rId27"/>
    <p:sldLayoutId id="2147483728" r:id="rId28"/>
    <p:sldLayoutId id="2147483729" r:id="rId29"/>
    <p:sldLayoutId id="2147483730" r:id="rId30"/>
    <p:sldLayoutId id="2147483731" r:id="rId31"/>
    <p:sldLayoutId id="2147483733" r:id="rId32"/>
    <p:sldLayoutId id="2147483735" r:id="rId33"/>
    <p:sldLayoutId id="2147483724"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3389607433"/>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 id="2147483984" r:id="rId18"/>
    <p:sldLayoutId id="2147483985" r:id="rId19"/>
    <p:sldLayoutId id="2147483986" r:id="rId20"/>
    <p:sldLayoutId id="2147483987" r:id="rId21"/>
    <p:sldLayoutId id="2147483988" r:id="rId22"/>
    <p:sldLayoutId id="2147483989" r:id="rId23"/>
    <p:sldLayoutId id="2147483990" r:id="rId24"/>
    <p:sldLayoutId id="2147483991" r:id="rId25"/>
    <p:sldLayoutId id="2147483992" r:id="rId26"/>
    <p:sldLayoutId id="2147483993" r:id="rId27"/>
    <p:sldLayoutId id="2147483994" r:id="rId28"/>
    <p:sldLayoutId id="2147483995" r:id="rId29"/>
    <p:sldLayoutId id="2147483996" r:id="rId30"/>
    <p:sldLayoutId id="2147483997" r:id="rId31"/>
    <p:sldLayoutId id="2147483998" r:id="rId32"/>
    <p:sldLayoutId id="2147483999" r:id="rId33"/>
    <p:sldLayoutId id="2147484000"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1422204578"/>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3389607433"/>
      </p:ext>
    </p:extLst>
  </p:cSld>
  <p:clrMap bg1="lt1" tx1="dk1" bg2="lt2" tx2="dk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 id="2147484029" r:id="rId12"/>
    <p:sldLayoutId id="2147484030" r:id="rId13"/>
    <p:sldLayoutId id="2147484031" r:id="rId14"/>
    <p:sldLayoutId id="2147484032" r:id="rId15"/>
    <p:sldLayoutId id="2147484033" r:id="rId16"/>
    <p:sldLayoutId id="2147484034" r:id="rId17"/>
    <p:sldLayoutId id="2147484035" r:id="rId18"/>
    <p:sldLayoutId id="2147484036" r:id="rId19"/>
    <p:sldLayoutId id="2147484037" r:id="rId20"/>
    <p:sldLayoutId id="2147484038" r:id="rId21"/>
    <p:sldLayoutId id="2147484039" r:id="rId22"/>
    <p:sldLayoutId id="2147484040" r:id="rId23"/>
    <p:sldLayoutId id="2147484041" r:id="rId24"/>
    <p:sldLayoutId id="2147484042" r:id="rId25"/>
    <p:sldLayoutId id="2147484043" r:id="rId26"/>
    <p:sldLayoutId id="2147484044" r:id="rId27"/>
    <p:sldLayoutId id="2147484045" r:id="rId28"/>
    <p:sldLayoutId id="2147484046" r:id="rId29"/>
    <p:sldLayoutId id="2147484047" r:id="rId30"/>
    <p:sldLayoutId id="2147484048" r:id="rId31"/>
    <p:sldLayoutId id="2147484049" r:id="rId32"/>
    <p:sldLayoutId id="2147484050" r:id="rId33"/>
    <p:sldLayoutId id="2147484051"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1422204578"/>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3389607433"/>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 id="2147484085" r:id="rId17"/>
    <p:sldLayoutId id="2147484086" r:id="rId18"/>
    <p:sldLayoutId id="2147484087" r:id="rId19"/>
    <p:sldLayoutId id="2147484088" r:id="rId20"/>
    <p:sldLayoutId id="2147484089" r:id="rId21"/>
    <p:sldLayoutId id="2147484090" r:id="rId22"/>
    <p:sldLayoutId id="2147484091" r:id="rId23"/>
    <p:sldLayoutId id="2147484092" r:id="rId24"/>
    <p:sldLayoutId id="2147484093" r:id="rId25"/>
    <p:sldLayoutId id="2147484094" r:id="rId26"/>
    <p:sldLayoutId id="2147484095" r:id="rId27"/>
    <p:sldLayoutId id="2147484096" r:id="rId28"/>
    <p:sldLayoutId id="2147484097" r:id="rId29"/>
    <p:sldLayoutId id="2147484098" r:id="rId30"/>
    <p:sldLayoutId id="2147484099" r:id="rId31"/>
    <p:sldLayoutId id="2147484100" r:id="rId32"/>
    <p:sldLayoutId id="2147484101" r:id="rId33"/>
    <p:sldLayoutId id="2147484102"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2784358614"/>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2711618094"/>
      </p:ext>
    </p:extLst>
  </p:cSld>
  <p:clrMap bg1="lt1" tx1="dk1" bg2="lt2" tx2="dk2" accent1="accent1" accent2="accent2" accent3="accent3" accent4="accent4" accent5="accent5" accent6="accent6" hlink="hlink" folHlink="folHlink"/>
  <p:sldLayoutIdLst>
    <p:sldLayoutId id="2147483725" r:id="rId1"/>
    <p:sldLayoutId id="2147483694" r:id="rId2"/>
    <p:sldLayoutId id="2147483723" r:id="rId3"/>
    <p:sldLayoutId id="2147483695" r:id="rId4"/>
    <p:sldLayoutId id="2147483696" r:id="rId5"/>
    <p:sldLayoutId id="2147483697" r:id="rId6"/>
    <p:sldLayoutId id="2147483698" r:id="rId7"/>
    <p:sldLayoutId id="2147483722" r:id="rId8"/>
    <p:sldLayoutId id="2147483700" r:id="rId9"/>
    <p:sldLayoutId id="2147483693" r:id="rId10"/>
    <p:sldLayoutId id="2147483701" r:id="rId11"/>
    <p:sldLayoutId id="2147483702" r:id="rId12"/>
    <p:sldLayoutId id="2147483703" r:id="rId13"/>
    <p:sldLayoutId id="2147483673" r:id="rId14"/>
    <p:sldLayoutId id="2147483674" r:id="rId15"/>
    <p:sldLayoutId id="2147483691" r:id="rId16"/>
    <p:sldLayoutId id="2147483690" r:id="rId17"/>
    <p:sldLayoutId id="2147483726" r:id="rId18"/>
    <p:sldLayoutId id="2147483732" r:id="rId19"/>
    <p:sldLayoutId id="2147483676" r:id="rId20"/>
    <p:sldLayoutId id="2147483734" r:id="rId21"/>
    <p:sldLayoutId id="2147483789" r:id="rId22"/>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t>4/13/2020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t>‹#›</a:t>
            </a:fld>
            <a:endParaRPr lang="en-US"/>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ليلة</a:t>
            </a: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الاثنين </a:t>
            </a:r>
          </a:p>
        </p:txBody>
      </p:sp>
    </p:spTree>
    <p:extLst>
      <p:ext uri="{BB962C8B-B14F-4D97-AF65-F5344CB8AC3E}">
        <p14:creationId xmlns:p14="http://schemas.microsoft.com/office/powerpoint/2010/main" val="84989320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 id="2147483815" r:id="rId22"/>
    <p:sldLayoutId id="2147483816" r:id="rId23"/>
    <p:sldLayoutId id="2147483817" r:id="rId24"/>
    <p:sldLayoutId id="2147483818" r:id="rId25"/>
    <p:sldLayoutId id="2147483819" r:id="rId26"/>
    <p:sldLayoutId id="2147483820" r:id="rId27"/>
    <p:sldLayoutId id="2147483821" r:id="rId28"/>
    <p:sldLayoutId id="2147483822" r:id="rId29"/>
    <p:sldLayoutId id="2147483823" r:id="rId30"/>
    <p:sldLayoutId id="2147483824" r:id="rId31"/>
    <p:sldLayoutId id="2147483825" r:id="rId32"/>
    <p:sldLayoutId id="2147483826" r:id="rId33"/>
    <p:sldLayoutId id="2147483827" r:id="rId34"/>
    <p:sldLayoutId id="2147483828" r:id="rId35"/>
    <p:sldLayoutId id="2147483829" r:id="rId3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1381991930"/>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132665159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 id="2147483884" r:id="rId20"/>
    <p:sldLayoutId id="2147483885" r:id="rId21"/>
    <p:sldLayoutId id="2147483886" r:id="rId22"/>
    <p:sldLayoutId id="2147483887" r:id="rId23"/>
    <p:sldLayoutId id="2147483888" r:id="rId24"/>
    <p:sldLayoutId id="2147483889" r:id="rId25"/>
    <p:sldLayoutId id="2147483890" r:id="rId26"/>
    <p:sldLayoutId id="2147483891" r:id="rId27"/>
    <p:sldLayoutId id="2147483892" r:id="rId28"/>
    <p:sldLayoutId id="2147483893" r:id="rId29"/>
    <p:sldLayoutId id="2147483894" r:id="rId30"/>
    <p:sldLayoutId id="2147483895" r:id="rId31"/>
    <p:sldLayoutId id="2147483896" r:id="rId32"/>
    <p:sldLayoutId id="2147483897" r:id="rId33"/>
    <p:sldLayoutId id="2147483898"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1422204578"/>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3389607433"/>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 id="2147483928" r:id="rId13"/>
    <p:sldLayoutId id="2147483929" r:id="rId14"/>
    <p:sldLayoutId id="2147483930" r:id="rId15"/>
    <p:sldLayoutId id="2147483931" r:id="rId16"/>
    <p:sldLayoutId id="2147483932" r:id="rId17"/>
    <p:sldLayoutId id="2147483933" r:id="rId18"/>
    <p:sldLayoutId id="2147483934" r:id="rId19"/>
    <p:sldLayoutId id="2147483935" r:id="rId20"/>
    <p:sldLayoutId id="2147483936" r:id="rId21"/>
    <p:sldLayoutId id="2147483937" r:id="rId22"/>
    <p:sldLayoutId id="2147483938" r:id="rId23"/>
    <p:sldLayoutId id="2147483939" r:id="rId24"/>
    <p:sldLayoutId id="2147483940" r:id="rId25"/>
    <p:sldLayoutId id="2147483941" r:id="rId26"/>
    <p:sldLayoutId id="2147483942" r:id="rId27"/>
    <p:sldLayoutId id="2147483943" r:id="rId28"/>
    <p:sldLayoutId id="2147483944" r:id="rId29"/>
    <p:sldLayoutId id="2147483945" r:id="rId30"/>
    <p:sldLayoutId id="2147483946" r:id="rId31"/>
    <p:sldLayoutId id="2147483947" r:id="rId32"/>
    <p:sldLayoutId id="2147483948" r:id="rId33"/>
    <p:sldLayoutId id="2147483949"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solidFill>
                  <a:prstClr val="black">
                    <a:tint val="75000"/>
                  </a:prstClr>
                </a:solidFill>
              </a:rPr>
              <a:pPr/>
              <a:t>4/13/2020</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solidFill>
                  <a:prstClr val="black">
                    <a:tint val="75000"/>
                  </a:prstClr>
                </a:solidFill>
              </a:rPr>
              <a:pPr/>
              <a:t>‹#›</a:t>
            </a:fld>
            <a:endParaRPr lang="en-US">
              <a:solidFill>
                <a:prstClr val="black">
                  <a:tint val="75000"/>
                </a:prstClr>
              </a:solidFill>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solidFill>
                <a:prstClr val="white"/>
              </a:solidFill>
            </a:endParaRPr>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ليلة الاثنين </a:t>
            </a:r>
          </a:p>
        </p:txBody>
      </p:sp>
    </p:spTree>
    <p:extLst>
      <p:ext uri="{BB962C8B-B14F-4D97-AF65-F5344CB8AC3E}">
        <p14:creationId xmlns:p14="http://schemas.microsoft.com/office/powerpoint/2010/main" val="1422204578"/>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6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8.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8.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4.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3.xml"/></Relationships>
</file>

<file path=ppt/slides/_rels/slide185.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3.xml"/></Relationships>
</file>

<file path=ppt/slides/_rels/slide186.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3.xml"/></Relationships>
</file>

<file path=ppt/slides/_rels/slide187.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3.xml"/></Relationships>
</file>

<file path=ppt/slides/_rels/slide188.xml.rels><?xml version="1.0" encoding="UTF-8" standalone="yes"?>
<Relationships xmlns="http://schemas.openxmlformats.org/package/2006/relationships"><Relationship Id="rId2" Type="http://schemas.openxmlformats.org/officeDocument/2006/relationships/slide" Target="slide189.xml"/><Relationship Id="rId1" Type="http://schemas.openxmlformats.org/officeDocument/2006/relationships/slideLayout" Target="../slideLayouts/slideLayout2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1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8.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8.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8.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9.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8.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8.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5.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72.xml.rels><?xml version="1.0" encoding="UTF-8" standalone="yes"?>
<Relationships xmlns="http://schemas.openxmlformats.org/package/2006/relationships"><Relationship Id="rId2" Type="http://schemas.openxmlformats.org/officeDocument/2006/relationships/slide" Target="slide379.xml"/><Relationship Id="rId1" Type="http://schemas.openxmlformats.org/officeDocument/2006/relationships/slideLayout" Target="../slideLayouts/slideLayout25.xml"/></Relationships>
</file>

<file path=ppt/slides/_rels/slide373.xml.rels><?xml version="1.0" encoding="UTF-8" standalone="yes"?>
<Relationships xmlns="http://schemas.openxmlformats.org/package/2006/relationships"><Relationship Id="rId2" Type="http://schemas.openxmlformats.org/officeDocument/2006/relationships/slide" Target="slide379.xml"/><Relationship Id="rId1" Type="http://schemas.openxmlformats.org/officeDocument/2006/relationships/slideLayout" Target="../slideLayouts/slideLayout25.xml"/></Relationships>
</file>

<file path=ppt/slides/_rels/slide374.xml.rels><?xml version="1.0" encoding="UTF-8" standalone="yes"?>
<Relationships xmlns="http://schemas.openxmlformats.org/package/2006/relationships"><Relationship Id="rId2" Type="http://schemas.openxmlformats.org/officeDocument/2006/relationships/slide" Target="slide379.xml"/><Relationship Id="rId1" Type="http://schemas.openxmlformats.org/officeDocument/2006/relationships/slideLayout" Target="../slideLayouts/slideLayout25.xml"/></Relationships>
</file>

<file path=ppt/slides/_rels/slide375.xml.rels><?xml version="1.0" encoding="UTF-8" standalone="yes"?>
<Relationships xmlns="http://schemas.openxmlformats.org/package/2006/relationships"><Relationship Id="rId2" Type="http://schemas.openxmlformats.org/officeDocument/2006/relationships/slide" Target="slide379.xml"/><Relationship Id="rId1" Type="http://schemas.openxmlformats.org/officeDocument/2006/relationships/slideLayout" Target="../slideLayouts/slideLayout25.xml"/></Relationships>
</file>

<file path=ppt/slides/_rels/slide376.xml.rels><?xml version="1.0" encoding="UTF-8" standalone="yes"?>
<Relationships xmlns="http://schemas.openxmlformats.org/package/2006/relationships"><Relationship Id="rId2" Type="http://schemas.openxmlformats.org/officeDocument/2006/relationships/slide" Target="slide379.xml"/><Relationship Id="rId1" Type="http://schemas.openxmlformats.org/officeDocument/2006/relationships/slideLayout" Target="../slideLayouts/slideLayout25.xml"/></Relationships>
</file>

<file path=ppt/slides/_rels/slide377.xml.rels><?xml version="1.0" encoding="UTF-8" standalone="yes"?>
<Relationships xmlns="http://schemas.openxmlformats.org/package/2006/relationships"><Relationship Id="rId2" Type="http://schemas.openxmlformats.org/officeDocument/2006/relationships/slide" Target="slide379.xml"/><Relationship Id="rId1" Type="http://schemas.openxmlformats.org/officeDocument/2006/relationships/slideLayout" Target="../slideLayouts/slideLayout25.xml"/></Relationships>
</file>

<file path=ppt/slides/_rels/slide378.xml.rels><?xml version="1.0" encoding="UTF-8" standalone="yes"?>
<Relationships xmlns="http://schemas.openxmlformats.org/package/2006/relationships"><Relationship Id="rId2" Type="http://schemas.openxmlformats.org/officeDocument/2006/relationships/slide" Target="slide379.xml"/><Relationship Id="rId1" Type="http://schemas.openxmlformats.org/officeDocument/2006/relationships/slideLayout" Target="../slideLayouts/slideLayout25.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9.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3.xml"/></Relationships>
</file>

<file path=ppt/slides/_rels/slide4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3.xml"/></Relationships>
</file>

<file path=ppt/slides/_rels/slide4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33.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4.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0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1.xml"/></Relationships>
</file>

<file path=ppt/slides/_rels/slide51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1.xml"/></Relationships>
</file>

<file path=ppt/slides/_rels/slide51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1.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0.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0.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0.xml"/></Relationships>
</file>

<file path=ppt/slides/_rels/slide5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0.xml"/></Relationships>
</file>

<file path=ppt/slides/_rels/slide58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0.xml"/></Relationships>
</file>

<file path=ppt/slides/_rels/slide5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0.xml"/></Relationships>
</file>

<file path=ppt/slides/_rels/slide58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0.xml"/></Relationships>
</file>

<file path=ppt/slides/_rels/slide5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0.xml"/></Relationships>
</file>

<file path=ppt/slides/_rels/slide58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0.xml"/></Relationships>
</file>

<file path=ppt/slides/_rels/slide58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0.xml"/></Relationships>
</file>

<file path=ppt/slides/_rels/slide58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0.xml"/></Relationships>
</file>

<file path=ppt/slides/_rels/slide58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0.xml"/></Relationships>
</file>

<file path=ppt/slides/_rels/slide5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0.xml"/></Relationships>
</file>

<file path=ppt/slides/_rels/slide59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0.xml"/></Relationships>
</file>

<file path=ppt/slides/_rels/slide5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0.xml"/></Relationships>
</file>

<file path=ppt/slides/_rels/slide59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0.xml"/></Relationships>
</file>

<file path=ppt/slides/_rels/slide59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0.xml"/></Relationships>
</file>

<file path=ppt/slides/_rels/slide5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0.xml"/></Relationships>
</file>

<file path=ppt/slides/_rels/slide59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0.xml"/></Relationships>
</file>

<file path=ppt/slides/_rels/slide5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0.xml"/></Relationships>
</file>

<file path=ppt/slides/_rels/slide59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0.xml"/></Relationships>
</file>

<file path=ppt/slides/_rels/slide60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0.xml"/></Relationships>
</file>

<file path=ppt/slides/_rels/slide6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0.xml"/></Relationships>
</file>

<file path=ppt/slides/_rels/slide6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0.xml"/></Relationships>
</file>

<file path=ppt/slides/_rels/slide6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0.xml"/></Relationships>
</file>

<file path=ppt/slides/_rels/slide60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0.xml"/></Relationships>
</file>

<file path=ppt/slides/_rels/slide6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21.xml"/></Relationships>
</file>

<file path=ppt/slides/_rels/slide87.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2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نبؤات الساعة </a:t>
            </a:r>
            <a:r>
              <a:rPr lang="ar-EG" sz="4400" b="1" kern="10" dirty="0" smtClean="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الاولي </a:t>
            </a: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من ليلة الأثنين من البصخة المقدسة التي لمخلصنا الصالح بركاتها على جميعنا آمين</a:t>
            </a:r>
            <a:endParaRPr lang="en-US"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Tree>
    <p:extLst>
      <p:ext uri="{BB962C8B-B14F-4D97-AF65-F5344CB8AC3E}">
        <p14:creationId xmlns:p14="http://schemas.microsoft.com/office/powerpoint/2010/main" val="2513886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7476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و أنا أن أرتفعت عن الأرض جذبت إلى كل أحد . قال هذا مشيراً إلى أية ميتة كان عتيداً أن يموتا . فأجابه الجمع قائلاً نحن سمعنا من الناموس أن المسيح يدوم إلى الأبد . </a:t>
            </a:r>
            <a:endParaRPr lang="en-US" dirty="0"/>
          </a:p>
        </p:txBody>
      </p:sp>
    </p:spTree>
    <p:extLst>
      <p:ext uri="{BB962C8B-B14F-4D97-AF65-F5344CB8AC3E}">
        <p14:creationId xmlns:p14="http://schemas.microsoft.com/office/powerpoint/2010/main" val="39063083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تقول أنت أنه ينبغى أن يرتفع أبن البشر من هو هذا أبن البشر . فقال لهم يسوع أن النور معكم زماناً يسيراً . فسيروا فى النور ما دام لكم النور لئلا يدرككم الظلام . </a:t>
            </a:r>
            <a:endParaRPr lang="en-US" dirty="0"/>
          </a:p>
        </p:txBody>
      </p:sp>
    </p:spTree>
    <p:extLst>
      <p:ext uri="{BB962C8B-B14F-4D97-AF65-F5344CB8AC3E}">
        <p14:creationId xmlns:p14="http://schemas.microsoft.com/office/powerpoint/2010/main" val="32559175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a:t>لأن من يمشى فى الظلام لا يدرى إلى أين يتوجه . ما دام لكم النور آمنوا بالنور لتصيروا أبناء النور . </a:t>
            </a:r>
            <a:endParaRPr lang="en-US" dirty="0"/>
          </a:p>
        </p:txBody>
      </p:sp>
    </p:spTree>
    <p:extLst>
      <p:ext uri="{BB962C8B-B14F-4D97-AF65-F5344CB8AC3E}">
        <p14:creationId xmlns:p14="http://schemas.microsoft.com/office/powerpoint/2010/main" val="38690793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1342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نبؤات الساعة الثالثة من ليلة </a:t>
            </a:r>
            <a:r>
              <a:rPr lang="ar-EG" sz="4400" b="1" kern="10" dirty="0" smtClean="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الاثنين </a:t>
            </a: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Tree>
    <p:extLst>
      <p:ext uri="{BB962C8B-B14F-4D97-AF65-F5344CB8AC3E}">
        <p14:creationId xmlns:p14="http://schemas.microsoft.com/office/powerpoint/2010/main" val="15684036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من صفونيا النبي  ص 1 : 14 – 18 ،</a:t>
            </a:r>
            <a:br>
              <a:rPr lang="ar-EG" dirty="0"/>
            </a:br>
            <a:r>
              <a:rPr lang="ar-EG" dirty="0"/>
              <a:t>ص 2 : 1 ، 2 )</a:t>
            </a:r>
            <a:endParaRPr lang="en-US" dirty="0"/>
          </a:p>
        </p:txBody>
      </p:sp>
    </p:spTree>
    <p:extLst>
      <p:ext uri="{BB962C8B-B14F-4D97-AF65-F5344CB8AC3E}">
        <p14:creationId xmlns:p14="http://schemas.microsoft.com/office/powerpoint/2010/main" val="3160618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قريب هو يوم الرب العظيم . قريب هو و سريع جداً . صوت يوم الرب مر و شديد و صعب قوى . ذلك اليوم يوم غضب يوم شدة و ضيق . يوم عدم رحمة و هلاك .</a:t>
            </a:r>
            <a:endParaRPr lang="en-US" sz="3600" dirty="0"/>
          </a:p>
        </p:txBody>
      </p:sp>
    </p:spTree>
    <p:extLst>
      <p:ext uri="{BB962C8B-B14F-4D97-AF65-F5344CB8AC3E}">
        <p14:creationId xmlns:p14="http://schemas.microsoft.com/office/powerpoint/2010/main" val="22938731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يوم ظلام و ضباب . يوم غمام و قتام . يوم صافور و صراخ على المدن الحصينة و على الزوايا العالية . و أضايق الناس فيمشون كالعمى لأنهم أخطأوا إلى الرب .</a:t>
            </a:r>
            <a:endParaRPr lang="en-US" sz="3600" dirty="0"/>
          </a:p>
        </p:txBody>
      </p:sp>
    </p:spTree>
    <p:extLst>
      <p:ext uri="{BB962C8B-B14F-4D97-AF65-F5344CB8AC3E}">
        <p14:creationId xmlns:p14="http://schemas.microsoft.com/office/powerpoint/2010/main" val="20468660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 فيسفح دمهم كالتراب و لحمهم كالجلة . لا فضتهم ولا ذهبهم يقدر أن يخلصهم فى يوم غضب الرب . وبنار غيرته تفنى الأرض كلها . لأنه يرقع قضاء سريعاً على جميع سكان الأرض.</a:t>
            </a:r>
            <a:endParaRPr lang="en-US" sz="3600" dirty="0"/>
          </a:p>
        </p:txBody>
      </p:sp>
    </p:spTree>
    <p:extLst>
      <p:ext uri="{BB962C8B-B14F-4D97-AF65-F5344CB8AC3E}">
        <p14:creationId xmlns:p14="http://schemas.microsoft.com/office/powerpoint/2010/main" val="714097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 أجتمعوا و أحتشدوا يا أيها الأمم الجهلة . قبل أن تصيروا كازهرة العابرة . قبل أن يدرككم غضب الرب . قبل أن يأتى عليكم يوم سخط الرب . </a:t>
            </a:r>
            <a:endParaRPr lang="en-US" sz="3600" dirty="0"/>
          </a:p>
        </p:txBody>
      </p:sp>
    </p:spTree>
    <p:extLst>
      <p:ext uri="{BB962C8B-B14F-4D97-AF65-F5344CB8AC3E}">
        <p14:creationId xmlns:p14="http://schemas.microsoft.com/office/powerpoint/2010/main" val="105162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525027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صلاة الساعة الاولي من ليلة الاثنين من البصخة المقدسة التي لمخلصنا الصالح بركاتها على جميعنا آمين</a:t>
                      </a:r>
                      <a:endParaRPr lang="en-US" sz="3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891398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 أطلبوا الرب يا جميع متواضعى الأرض . أصنعوا الحكم و أطلبوا العدل و جاوبوا بهما . لعلكم تستترون فى يوم رجز الرب . </a:t>
            </a:r>
            <a:endParaRPr lang="en-US" sz="3600" dirty="0"/>
          </a:p>
        </p:txBody>
      </p:sp>
    </p:spTree>
    <p:extLst>
      <p:ext uri="{BB962C8B-B14F-4D97-AF65-F5344CB8AC3E}">
        <p14:creationId xmlns:p14="http://schemas.microsoft.com/office/powerpoint/2010/main" val="1659459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8314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456494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صلاة الساعة الثالثة من ليلة الاثنين من البصخة المقدسة التي لمخلصنا الصالح بركاتها على جميعنا آمين</a:t>
                      </a:r>
                      <a:endParaRPr lang="en-US" sz="3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79271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766863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78190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616141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223033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088900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524904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8620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127091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2048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460902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659909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2950339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143465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393408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949676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138086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12890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3320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172080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19996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399954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883271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887973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5628159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154464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0926960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8228645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7675753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119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645023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1733941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4495891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232394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259333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4456026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45342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337017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82057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863121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411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559165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1271674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533421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12567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6734972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447979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885937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457105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4991495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472233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0387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808406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70736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070536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482434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47563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80265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6231418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576323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4191635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1945211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1844697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6575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1102009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5560168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400" kern="10" baseline="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4567636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50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b="0" dirty="0">
                <a:solidFill>
                  <a:srgbClr val="FFFFFF"/>
                </a:solidFill>
                <a:effectLst>
                  <a:outerShdw blurRad="38100" dist="38100" dir="2700000" algn="tl">
                    <a:srgbClr val="000000">
                      <a:alpha val="43137"/>
                    </a:srgbClr>
                  </a:outerShdw>
                </a:effectLst>
                <a:latin typeface="Arial" charset="0"/>
                <a:cs typeface="AL-Mateen" pitchFamily="2" charset="-78"/>
              </a:rPr>
              <a:t>خَلِّصْ شَعْبَكَ بَارِكْ مِيرَاثَكَ </a:t>
            </a:r>
            <a:r>
              <a:rPr lang="ar-EG" sz="48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4800" dirty="0"/>
          </a:p>
        </p:txBody>
      </p:sp>
      <p:sp>
        <p:nvSpPr>
          <p:cNvPr id="6" name="Text Placeholder 5"/>
          <p:cNvSpPr>
            <a:spLocks noGrp="1"/>
          </p:cNvSpPr>
          <p:nvPr>
            <p:ph type="body" idx="1"/>
          </p:nvPr>
        </p:nvSpPr>
        <p:spPr/>
        <p:txBody>
          <a:bodyPr/>
          <a:lstStyle/>
          <a:p>
            <a:r>
              <a:rPr lang="ar-SA" sz="4400" b="0" dirty="0">
                <a:solidFill>
                  <a:srgbClr val="FFFFFF"/>
                </a:solidFill>
                <a:effectLst>
                  <a:outerShdw blurRad="38100" dist="38100" dir="2700000" algn="tl">
                    <a:srgbClr val="000000">
                      <a:alpha val="43137"/>
                    </a:srgbClr>
                  </a:outerShdw>
                </a:effectLst>
                <a:latin typeface="Arial" charset="0"/>
                <a:cs typeface="AL-Mateen" pitchFamily="2" charset="-78"/>
              </a:rPr>
              <a:t>نوهيم إمبيك</a:t>
            </a:r>
            <a:r>
              <a:rPr lang="ar-EG" sz="44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4400" b="0" dirty="0">
                <a:solidFill>
                  <a:srgbClr val="FFFFFF"/>
                </a:solidFill>
                <a:effectLst>
                  <a:outerShdw blurRad="38100" dist="38100" dir="2700000" algn="tl">
                    <a:srgbClr val="000000">
                      <a:alpha val="43137"/>
                    </a:srgbClr>
                  </a:outerShdw>
                </a:effectLst>
                <a:latin typeface="Arial" charset="0"/>
                <a:cs typeface="AL-Mateen" pitchFamily="2" charset="-78"/>
              </a:rPr>
              <a:t>لاؤس إسموو إيه تيك إكليرونوميا </a:t>
            </a:r>
            <a:r>
              <a:rPr lang="ar-SA" sz="44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44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r>
              <a:rPr lang="pt-BR" sz="2800" spc="300" dirty="0">
                <a:latin typeface="Avva_Marcos" pitchFamily="82" charset="0"/>
              </a:rPr>
              <a:t>N</a:t>
            </a:r>
            <a:r>
              <a:rPr lang="pt-BR" sz="3600" dirty="0"/>
              <a:t>o\em   `mpek</a:t>
            </a:r>
            <a:r>
              <a:rPr lang="en-US" sz="3600" dirty="0"/>
              <a:t>-</a:t>
            </a:r>
            <a:r>
              <a:rPr lang="pt-BR" sz="3600" dirty="0"/>
              <a:t>laoc   `cmou   `etek   </a:t>
            </a:r>
            <a:r>
              <a:rPr lang="pt-BR" sz="3600" dirty="0" smtClean="0"/>
              <a:t>`klhronomi`a   &gt;</a:t>
            </a:r>
            <a:endParaRPr lang="pt-BR" sz="3600" dirty="0"/>
          </a:p>
        </p:txBody>
      </p:sp>
    </p:spTree>
    <p:extLst>
      <p:ext uri="{BB962C8B-B14F-4D97-AF65-F5344CB8AC3E}">
        <p14:creationId xmlns:p14="http://schemas.microsoft.com/office/powerpoint/2010/main" val="178253513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7962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ارْعَهُمْ وارْفَعَهُمْ إلي الأَبَدِ</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6" name="Text Placeholder 5"/>
          <p:cNvSpPr>
            <a:spLocks noGrp="1"/>
          </p:cNvSpPr>
          <p:nvPr>
            <p:ph type="body" idx="1"/>
          </p:nvPr>
        </p:nvSpPr>
        <p:spPr/>
        <p:txBody>
          <a:bodyPr/>
          <a:lstStyle/>
          <a:p>
            <a:r>
              <a:rPr lang="ar-EG" sz="4400" b="0" dirty="0">
                <a:solidFill>
                  <a:srgbClr val="FFFFFF"/>
                </a:solidFill>
                <a:effectLst>
                  <a:outerShdw blurRad="38100" dist="38100" dir="2700000" algn="tl">
                    <a:srgbClr val="000000">
                      <a:alpha val="43137"/>
                    </a:srgbClr>
                  </a:outerShdw>
                </a:effectLst>
                <a:latin typeface="Arial" charset="0"/>
                <a:cs typeface="AL-Mateen" pitchFamily="2" charset="-78"/>
              </a:rPr>
              <a:t>آموني إممو أوو تشاسوو شا إينيه</a:t>
            </a:r>
            <a:r>
              <a:rPr lang="ar-EG" sz="44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44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pPr lvl="0" fontAlgn="base">
              <a:lnSpc>
                <a:spcPct val="100000"/>
              </a:lnSpc>
              <a:spcBef>
                <a:spcPct val="20000"/>
              </a:spcBef>
              <a:spcAft>
                <a:spcPct val="0"/>
              </a:spcAft>
              <a:defRPr/>
            </a:pPr>
            <a:r>
              <a:rPr lang="pt-BR" sz="4800" dirty="0"/>
              <a:t>amoni   `mmwou   sacou   ]a  `ene\.</a:t>
            </a:r>
          </a:p>
        </p:txBody>
      </p:sp>
    </p:spTree>
    <p:extLst>
      <p:ext uri="{BB962C8B-B14F-4D97-AF65-F5344CB8AC3E}">
        <p14:creationId xmlns:p14="http://schemas.microsoft.com/office/powerpoint/2010/main" val="27401723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51242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اسْتَمِعْ يَارَبُّ صَوْتَ تَضَرُّعِي </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6" name="Text Placeholder 5"/>
          <p:cNvSpPr>
            <a:spLocks noGrp="1"/>
          </p:cNvSpPr>
          <p:nvPr>
            <p:ph type="body" idx="1"/>
          </p:nvPr>
        </p:nvSpPr>
        <p:spPr/>
        <p:txBody>
          <a:bodyPr/>
          <a:lstStyle/>
          <a:p>
            <a:r>
              <a:rPr lang="ar-SA" sz="4400" b="0" dirty="0">
                <a:solidFill>
                  <a:srgbClr val="FFFFFF"/>
                </a:solidFill>
                <a:effectLst>
                  <a:outerShdw blurRad="38100" dist="38100" dir="2700000" algn="tl">
                    <a:srgbClr val="000000">
                      <a:alpha val="43137"/>
                    </a:srgbClr>
                  </a:outerShdw>
                </a:effectLst>
                <a:latin typeface="Arial" charset="0"/>
                <a:cs typeface="AL-Mateen" pitchFamily="2" charset="-78"/>
              </a:rPr>
              <a:t>سوتيم </a:t>
            </a:r>
            <a:r>
              <a:rPr lang="ar-SA" sz="4400" b="0" dirty="0" smtClean="0">
                <a:solidFill>
                  <a:srgbClr val="FFFFFF"/>
                </a:solidFill>
                <a:effectLst>
                  <a:outerShdw blurRad="38100" dist="38100" dir="2700000" algn="tl">
                    <a:srgbClr val="000000">
                      <a:alpha val="43137"/>
                    </a:srgbClr>
                  </a:outerShdw>
                </a:effectLst>
                <a:latin typeface="Arial" charset="0"/>
                <a:cs typeface="AL-Mateen" pitchFamily="2" charset="-78"/>
              </a:rPr>
              <a:t>إبشويس</a:t>
            </a:r>
            <a:r>
              <a:rPr lang="ar-EG" sz="4400" b="0" dirty="0" smtClean="0">
                <a:solidFill>
                  <a:srgbClr val="FFFFFF"/>
                </a:solidFill>
                <a:effectLst>
                  <a:outerShdw blurRad="38100" dist="38100" dir="2700000" algn="tl">
                    <a:srgbClr val="000000">
                      <a:alpha val="43137"/>
                    </a:srgbClr>
                  </a:outerShdw>
                </a:effectLst>
                <a:latin typeface="Arial" charset="0"/>
                <a:cs typeface="AL-Mateen" pitchFamily="2" charset="-78"/>
              </a:rPr>
              <a:t> </a:t>
            </a:r>
            <a:r>
              <a:rPr lang="ar-SA" sz="4400" b="0" dirty="0" smtClean="0">
                <a:solidFill>
                  <a:srgbClr val="FFFFFF"/>
                </a:solidFill>
                <a:effectLst>
                  <a:outerShdw blurRad="38100" dist="38100" dir="2700000" algn="tl">
                    <a:srgbClr val="000000">
                      <a:alpha val="43137"/>
                    </a:srgbClr>
                  </a:outerShdw>
                </a:effectLst>
                <a:latin typeface="Arial" charset="0"/>
                <a:cs typeface="AL-Mateen" pitchFamily="2" charset="-78"/>
              </a:rPr>
              <a:t>إيه </a:t>
            </a:r>
            <a:r>
              <a:rPr lang="ar-SA" sz="4400" b="0" dirty="0">
                <a:solidFill>
                  <a:srgbClr val="FFFFFF"/>
                </a:solidFill>
                <a:effectLst>
                  <a:outerShdw blurRad="38100" dist="38100" dir="2700000" algn="tl">
                    <a:srgbClr val="000000">
                      <a:alpha val="43137"/>
                    </a:srgbClr>
                  </a:outerShdw>
                </a:effectLst>
                <a:latin typeface="Arial" charset="0"/>
                <a:cs typeface="AL-Mateen" pitchFamily="2" charset="-78"/>
              </a:rPr>
              <a:t>إب إخرو أوو إنتيه با طوبه </a:t>
            </a:r>
            <a:r>
              <a:rPr lang="ar-SA" sz="44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44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r>
              <a:rPr lang="pt-BR" sz="4400" dirty="0"/>
              <a:t>Cwtem   P_   </a:t>
            </a:r>
            <a:r>
              <a:rPr lang="pt-BR" sz="4400" dirty="0" smtClean="0"/>
              <a:t>`</a:t>
            </a:r>
            <a:r>
              <a:rPr lang="pt-BR" sz="4400" dirty="0"/>
              <a:t>e`p`'rwou   `nte   patwb\   </a:t>
            </a:r>
            <a:r>
              <a:rPr lang="pt-BR" sz="4400" dirty="0" smtClean="0"/>
              <a:t>&gt;</a:t>
            </a:r>
            <a:endParaRPr lang="pt-BR" sz="4400" dirty="0"/>
          </a:p>
        </p:txBody>
      </p:sp>
    </p:spTree>
    <p:extLst>
      <p:ext uri="{BB962C8B-B14F-4D97-AF65-F5344CB8AC3E}">
        <p14:creationId xmlns:p14="http://schemas.microsoft.com/office/powerpoint/2010/main" val="234542116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إذْ أبْتَهِلُ إلَيْكَ</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6" name="Text Placeholder 5"/>
          <p:cNvSpPr>
            <a:spLocks noGrp="1"/>
          </p:cNvSpPr>
          <p:nvPr>
            <p:ph type="body" idx="1"/>
          </p:nvPr>
        </p:nvSpPr>
        <p:spPr/>
        <p:txBody>
          <a:bodyPr/>
          <a:lstStyle/>
          <a:p>
            <a:r>
              <a:rPr lang="ar-SA" sz="4800" b="0" dirty="0">
                <a:solidFill>
                  <a:srgbClr val="FFFFFF"/>
                </a:solidFill>
                <a:effectLst>
                  <a:outerShdw blurRad="38100" dist="38100" dir="2700000" algn="tl">
                    <a:srgbClr val="000000">
                      <a:alpha val="43137"/>
                    </a:srgbClr>
                  </a:outerShdw>
                </a:effectLst>
                <a:latin typeface="Arial" charset="0"/>
                <a:cs typeface="AL-Mateen" pitchFamily="2" charset="-78"/>
              </a:rPr>
              <a:t>خين إبجين طا</a:t>
            </a:r>
            <a:r>
              <a:rPr lang="ar-EG" sz="48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4800" b="0" dirty="0">
                <a:solidFill>
                  <a:srgbClr val="FFFFFF"/>
                </a:solidFill>
                <a:effectLst>
                  <a:outerShdw blurRad="38100" dist="38100" dir="2700000" algn="tl">
                    <a:srgbClr val="000000">
                      <a:alpha val="43137"/>
                    </a:srgbClr>
                  </a:outerShdw>
                </a:effectLst>
                <a:latin typeface="Arial" charset="0"/>
                <a:cs typeface="AL-Mateen" pitchFamily="2" charset="-78"/>
              </a:rPr>
              <a:t>طوبه أوو فيك</a:t>
            </a:r>
            <a:r>
              <a:rPr lang="ar-SA" sz="48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48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r>
              <a:rPr lang="pt-BR" sz="4800" dirty="0"/>
              <a:t>'en   `pjinta-twb\   oubhk </a:t>
            </a:r>
            <a:r>
              <a:rPr lang="pt-BR" sz="4800" dirty="0" smtClean="0"/>
              <a:t>.</a:t>
            </a:r>
            <a:endParaRPr lang="pt-BR" sz="4800" dirty="0"/>
          </a:p>
        </p:txBody>
      </p:sp>
    </p:spTree>
    <p:extLst>
      <p:ext uri="{BB962C8B-B14F-4D97-AF65-F5344CB8AC3E}">
        <p14:creationId xmlns:p14="http://schemas.microsoft.com/office/powerpoint/2010/main" val="173069712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092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1385826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37101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4290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39692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70752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SA" dirty="0"/>
              <a:t>أووه أس شوبى إفكى سا إبسا إمما فاطف إف إير</a:t>
            </a:r>
            <a:r>
              <a:rPr lang="ar-EG" dirty="0"/>
              <a:t>بر</a:t>
            </a:r>
            <a:r>
              <a:rPr lang="ar-SA" dirty="0"/>
              <a:t>وس إف كيستى نافكى نيماف بى إنجى نيف ماثيتيس أووه أف شينو إفجو إمموس جى </a:t>
            </a:r>
            <a:r>
              <a:rPr lang="ar-EG" dirty="0"/>
              <a:t>آرى نيميس جو إمموس جى </a:t>
            </a:r>
            <a:r>
              <a:rPr lang="ar-SA" dirty="0"/>
              <a:t>آنوك نيم :</a:t>
            </a:r>
            <a:endParaRPr lang="en-US" dirty="0"/>
          </a:p>
        </p:txBody>
      </p:sp>
      <p:sp>
        <p:nvSpPr>
          <p:cNvPr id="3" name="Rectangle 2">
            <a:hlinkClick r:id="rId2" action="ppaction://hlinksldjump"/>
          </p:cNvPr>
          <p:cNvSpPr/>
          <p:nvPr/>
        </p:nvSpPr>
        <p:spPr>
          <a:xfrm>
            <a:off x="206971" y="6369093"/>
            <a:ext cx="750292" cy="461665"/>
          </a:xfrm>
          <a:prstGeom prst="rect">
            <a:avLst/>
          </a:prstGeom>
        </p:spPr>
        <p:txBody>
          <a:bodyPr wrap="square">
            <a:spAutoFit/>
          </a:body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224913465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SA" dirty="0"/>
              <a:t> إنثوؤو ذى إيطاف إيروؤو بى جوؤ يوأنس بى ريف تى أومس هان كى كوؤونى ذى جى إيلياس هان كى كوؤونى ذى جى أو ابروفيتيس انتى نى أرشيئوس بى إيطاف طونف . </a:t>
            </a:r>
            <a:endParaRPr lang="en-US" dirty="0"/>
          </a:p>
        </p:txBody>
      </p:sp>
      <p:sp>
        <p:nvSpPr>
          <p:cNvPr id="3" name="Rectangle 2">
            <a:hlinkClick r:id="rId2" action="ppaction://hlinksldjump"/>
          </p:cNvPr>
          <p:cNvSpPr/>
          <p:nvPr/>
        </p:nvSpPr>
        <p:spPr>
          <a:xfrm>
            <a:off x="206971" y="6369093"/>
            <a:ext cx="750292" cy="461665"/>
          </a:xfrm>
          <a:prstGeom prst="rect">
            <a:avLst/>
          </a:prstGeom>
        </p:spPr>
        <p:txBody>
          <a:bodyPr wrap="square">
            <a:spAutoFit/>
          </a:body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170562955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SA" dirty="0"/>
              <a:t>بيجاف ذى نوؤ إنجى إيسوس جى إنثوتين ذى آريتين جو إمموس جى أنوك نيم بيتروس ذى إيطاف إيروؤ بيجاف جى إنثوك بى</a:t>
            </a:r>
            <a:endParaRPr lang="en-US" dirty="0"/>
          </a:p>
        </p:txBody>
      </p:sp>
      <p:sp>
        <p:nvSpPr>
          <p:cNvPr id="3" name="Rectangle 2">
            <a:hlinkClick r:id="rId2" action="ppaction://hlinksldjump"/>
          </p:cNvPr>
          <p:cNvSpPr/>
          <p:nvPr/>
        </p:nvSpPr>
        <p:spPr>
          <a:xfrm>
            <a:off x="206971" y="6369093"/>
            <a:ext cx="750292" cy="461665"/>
          </a:xfrm>
          <a:prstGeom prst="rect">
            <a:avLst/>
          </a:prstGeom>
        </p:spPr>
        <p:txBody>
          <a:bodyPr wrap="square">
            <a:spAutoFit/>
          </a:body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189993597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SA" dirty="0"/>
              <a:t>إخرستوس إنتى إفنوتى إنثوف ذى إيطاف إيرى بى تيمان نوؤ أفهون هين نوؤ إى إشتيم جى فاى إن إهلى : إى أفجوس جى هوتى بى إنتى إبشيرى إم إفرومى إتشى أو ميش</a:t>
            </a:r>
            <a:r>
              <a:rPr lang="ar-EG" dirty="0"/>
              <a:t> </a:t>
            </a:r>
            <a:r>
              <a:rPr lang="ar-SA" dirty="0"/>
              <a:t>إنخيسى أووه إنطوشوشف إنجى نى </a:t>
            </a:r>
            <a:endParaRPr lang="en-US" dirty="0"/>
          </a:p>
        </p:txBody>
      </p:sp>
      <p:sp>
        <p:nvSpPr>
          <p:cNvPr id="3" name="Rectangle 2">
            <a:hlinkClick r:id="rId2" action="ppaction://hlinksldjump"/>
          </p:cNvPr>
          <p:cNvSpPr/>
          <p:nvPr/>
        </p:nvSpPr>
        <p:spPr>
          <a:xfrm>
            <a:off x="206971" y="6369093"/>
            <a:ext cx="750292" cy="461665"/>
          </a:xfrm>
          <a:prstGeom prst="rect">
            <a:avLst/>
          </a:prstGeom>
        </p:spPr>
        <p:txBody>
          <a:bodyPr wrap="square">
            <a:spAutoFit/>
          </a:body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200455101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SA" dirty="0"/>
              <a:t>إبريسفيتيروس نيم نى أرشى إرفس نيم نى ساخ أووه إنتو خوث فيف أووه إنتيف طونف</a:t>
            </a:r>
            <a:r>
              <a:rPr lang="ar-EG" dirty="0"/>
              <a:t> خين</a:t>
            </a:r>
            <a:r>
              <a:rPr lang="ar-SA" dirty="0"/>
              <a:t> بى ماه شومت إن إيهوؤ </a:t>
            </a:r>
            <a:r>
              <a:rPr lang="ar-SA" dirty="0" smtClean="0"/>
              <a:t>.أوأوشت </a:t>
            </a:r>
            <a:r>
              <a:rPr lang="ar-SA" dirty="0"/>
              <a:t>امبي ايف انجيليون اثؤواب </a:t>
            </a:r>
            <a:endParaRPr lang="en-US" dirty="0"/>
          </a:p>
        </p:txBody>
      </p:sp>
      <p:sp>
        <p:nvSpPr>
          <p:cNvPr id="3" name="Rectangle 2">
            <a:hlinkClick r:id="rId2" action="ppaction://hlinksldjump"/>
          </p:cNvPr>
          <p:cNvSpPr/>
          <p:nvPr/>
        </p:nvSpPr>
        <p:spPr>
          <a:xfrm>
            <a:off x="206971" y="6369093"/>
            <a:ext cx="750292" cy="461665"/>
          </a:xfrm>
          <a:prstGeom prst="rect">
            <a:avLst/>
          </a:prstGeom>
        </p:spPr>
        <p:txBody>
          <a:bodyPr wrap="square">
            <a:spAutoFit/>
          </a:body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100734349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038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7069526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01559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ar-EG" dirty="0"/>
              <a:t>خلص شعبك بارك ميراثك أرعهم و أرفعهم إلى الأبد . أستمع يارب صوت تضرعى اذ أبتهل إليك .</a:t>
            </a:r>
          </a:p>
        </p:txBody>
      </p:sp>
    </p:spTree>
    <p:extLst>
      <p:ext uri="{BB962C8B-B14F-4D97-AF65-F5344CB8AC3E}">
        <p14:creationId xmlns:p14="http://schemas.microsoft.com/office/powerpoint/2010/main" val="166095691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4443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60939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37717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و أذ كـان يصلي منفرداً وحده كان تلاميذه معه فسألهم قائلاً . من تقول الجموع أنى أنا . أما هـم فاجابـوا و قالوا يوحنا المعمدان و آخرون أيليا . </a:t>
            </a:r>
          </a:p>
        </p:txBody>
      </p:sp>
    </p:spTree>
    <p:extLst>
      <p:ext uri="{BB962C8B-B14F-4D97-AF65-F5344CB8AC3E}">
        <p14:creationId xmlns:p14="http://schemas.microsoft.com/office/powerpoint/2010/main" val="142337554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آخرون يقولون أن نبيا من الأولين قد قام . فقال لهم و أنتم من تقولون أنى أنا . فأجاب بطرس و قال أنت مسيح الله فاما هو فانتهرهم و أوصاهم أن لا يقولوا هذا لاحد .</a:t>
            </a:r>
          </a:p>
        </p:txBody>
      </p:sp>
    </p:spTree>
    <p:extLst>
      <p:ext uri="{BB962C8B-B14F-4D97-AF65-F5344CB8AC3E}">
        <p14:creationId xmlns:p14="http://schemas.microsoft.com/office/powerpoint/2010/main" val="239977206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وقال أنه ينبغى لابن البشر أن يتألم كثيراً و يرذل من الشيوخ و رؤساء الكهنة و الكتبة و يقتلونه وفى اليوم الثالث يقوم.</a:t>
            </a:r>
          </a:p>
        </p:txBody>
      </p:sp>
    </p:spTree>
    <p:extLst>
      <p:ext uri="{BB962C8B-B14F-4D97-AF65-F5344CB8AC3E}">
        <p14:creationId xmlns:p14="http://schemas.microsoft.com/office/powerpoint/2010/main" val="340364908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41145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نبؤات الساعة </a:t>
            </a:r>
            <a:r>
              <a:rPr lang="ar-EG" sz="4400" b="1" kern="10" dirty="0" smtClean="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السادسة </a:t>
            </a: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من ليلة </a:t>
            </a:r>
            <a:r>
              <a:rPr lang="ar-EG" sz="4400" b="1" kern="10" dirty="0" smtClean="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الاثنين </a:t>
            </a: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Tree>
    <p:extLst>
      <p:ext uri="{BB962C8B-B14F-4D97-AF65-F5344CB8AC3E}">
        <p14:creationId xmlns:p14="http://schemas.microsoft.com/office/powerpoint/2010/main" val="384067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4654790"/>
            <a:ext cx="4767187" cy="2203210"/>
          </a:xfrm>
        </p:spPr>
        <p:txBody>
          <a:bodyPr/>
          <a:lstStyle/>
          <a:p>
            <a:r>
              <a:rPr lang="ar-EG" dirty="0"/>
              <a:t>من صفونيا النبي  ص 1 : 2 – 12</a:t>
            </a:r>
            <a:endParaRPr lang="en-US" dirty="0"/>
          </a:p>
        </p:txBody>
      </p:sp>
    </p:spTree>
    <p:extLst>
      <p:ext uri="{BB962C8B-B14F-4D97-AF65-F5344CB8AC3E}">
        <p14:creationId xmlns:p14="http://schemas.microsoft.com/office/powerpoint/2010/main" val="1857716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1139981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من يوئيل النبي ص 1 : 5 – 15 )</a:t>
            </a:r>
            <a:endParaRPr lang="en-US" dirty="0"/>
          </a:p>
        </p:txBody>
      </p:sp>
    </p:spTree>
    <p:extLst>
      <p:ext uri="{BB962C8B-B14F-4D97-AF65-F5344CB8AC3E}">
        <p14:creationId xmlns:p14="http://schemas.microsoft.com/office/powerpoint/2010/main" val="60339755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أستيقظوا أيها السكارى من الخمر . و أبكوا و نوحوا يا جميع شاربى الخمر المسكر . لأنه قد نزع عنكم السرور و الفرح . أذ قد جاءت على الأرض أمة قوية بلا عدد .</a:t>
            </a:r>
            <a:endParaRPr lang="en-US" dirty="0"/>
          </a:p>
        </p:txBody>
      </p:sp>
    </p:spTree>
    <p:extLst>
      <p:ext uri="{BB962C8B-B14F-4D97-AF65-F5344CB8AC3E}">
        <p14:creationId xmlns:p14="http://schemas.microsoft.com/office/powerpoint/2010/main" val="354223732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أسنانهم أسنان الأسد ولها أنياب الليوث . جعلت كرمتى للفساد و تينتى للأنحطام . و فتشتها تفتيشاً و طرحتها فابيضت قضبانها . و سيحزن الكرامون على الأرض</a:t>
            </a:r>
            <a:endParaRPr lang="en-US" dirty="0"/>
          </a:p>
        </p:txBody>
      </p:sp>
    </p:spTree>
    <p:extLst>
      <p:ext uri="{BB962C8B-B14F-4D97-AF65-F5344CB8AC3E}">
        <p14:creationId xmlns:p14="http://schemas.microsoft.com/office/powerpoint/2010/main" val="7890428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أكثر من العروسة المشدودة على رأسها . الحزينة على بعل بكوريتها . نوحوا أيها الكهنة و يا خدام المذبح . لأنه قد رفعت الذبائح و السكيب من بيت الرب .</a:t>
            </a:r>
            <a:endParaRPr lang="en-US" dirty="0"/>
          </a:p>
        </p:txBody>
      </p:sp>
    </p:spTree>
    <p:extLst>
      <p:ext uri="{BB962C8B-B14F-4D97-AF65-F5344CB8AC3E}">
        <p14:creationId xmlns:p14="http://schemas.microsoft.com/office/powerpoint/2010/main" val="205893830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تلفت البقاع و أنفسدت . و لتحزن الأرض لآنه قد عدم القمح و جف الخمر وقل الزيت و يبس . احزنوا أيها الفلاحون فى المساكن على القمح و الشعير .</a:t>
            </a:r>
            <a:endParaRPr lang="en-US" dirty="0"/>
          </a:p>
        </p:txBody>
      </p:sp>
    </p:spTree>
    <p:extLst>
      <p:ext uri="{BB962C8B-B14F-4D97-AF65-F5344CB8AC3E}">
        <p14:creationId xmlns:p14="http://schemas.microsoft.com/office/powerpoint/2010/main" val="315566750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لأنه قد تلف القطاف فى الحقل و يبست الكرمة . و ذبلت شجرة التين . و شجرة الرمان مع النخلة . و شجرة التفاح و جميع أشجار الغياض يبست لأجل أن بنى البشر رذلوا الفرح .</a:t>
            </a:r>
            <a:endParaRPr lang="en-US" dirty="0"/>
          </a:p>
        </p:txBody>
      </p:sp>
    </p:spTree>
    <p:extLst>
      <p:ext uri="{BB962C8B-B14F-4D97-AF65-F5344CB8AC3E}">
        <p14:creationId xmlns:p14="http://schemas.microsoft.com/office/powerpoint/2010/main" val="364948206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اتزروا بالمسوح يا خدام الله . لأنه قد بطلت الذبيحة و السكيب من بيت الرب ألهكم . قدسوا صوماً و اكرزوا بالخدمة . أجمعوا الشيوخ مع سكان الأرض . </a:t>
            </a:r>
            <a:endParaRPr lang="en-US" dirty="0"/>
          </a:p>
        </p:txBody>
      </p:sp>
    </p:spTree>
    <p:extLst>
      <p:ext uri="{BB962C8B-B14F-4D97-AF65-F5344CB8AC3E}">
        <p14:creationId xmlns:p14="http://schemas.microsoft.com/office/powerpoint/2010/main" val="259344210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 و ادخلوا إلى بيت الرب إلهكم . و أصرخوا إلى الرب إلهكم جداً . و قولوا ويل لى ويل لى . لأن يوم الرب قرب . وهو يأتى كالدمار .</a:t>
            </a:r>
            <a:endParaRPr lang="en-US" dirty="0"/>
          </a:p>
        </p:txBody>
      </p:sp>
    </p:spTree>
    <p:extLst>
      <p:ext uri="{BB962C8B-B14F-4D97-AF65-F5344CB8AC3E}">
        <p14:creationId xmlns:p14="http://schemas.microsoft.com/office/powerpoint/2010/main" val="131343017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2304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494126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صلاة الساعة السادسة من ليلة الاثنين من البصخة المقدسة التي لمخلصنا الصالح بركاتها على جميعنا آمين</a:t>
                      </a:r>
                      <a:endParaRPr lang="en-US" sz="3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4016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7674164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7668633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781900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6161417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2230339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088900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5249047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8620916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20489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4609029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65990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1953179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2950339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143465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393408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9496769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1380862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128907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3320156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199960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399954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88327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216252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8879730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5628159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1544649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0926960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8228645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7675753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119783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1733941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4495891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2323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51817737"/>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2593336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4456026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453422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3370173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820576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863121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411867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1271674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5334215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1256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2130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6734972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447979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8859373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457105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4991495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472233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0387930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707368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070536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48243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2191843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475639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802659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6231418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5763233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4191635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1945211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1844697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657530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5560168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400" kern="10" baseline="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4567636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017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780700"/>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قَدِّمُوا للرَّبِّ يا أبْنَاءَ اللَّهِ </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آني أوّي إم إبشويس ني شيري إنتيه إفنووتي </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sv-SE" sz="3200" spc="300" dirty="0">
                <a:latin typeface="Avva_Marcos" pitchFamily="82" charset="0"/>
              </a:rPr>
              <a:t>A</a:t>
            </a:r>
            <a:r>
              <a:rPr lang="sv-SE" dirty="0"/>
              <a:t>niou`i   `mP_   ni]hri   `nte   V;   </a:t>
            </a:r>
            <a:r>
              <a:rPr lang="sv-SE" dirty="0" smtClean="0"/>
              <a:t>&gt;</a:t>
            </a:r>
            <a:endParaRPr lang="pt-BR" dirty="0"/>
          </a:p>
        </p:txBody>
      </p:sp>
    </p:spTree>
    <p:extLst>
      <p:ext uri="{BB962C8B-B14F-4D97-AF65-F5344CB8AC3E}">
        <p14:creationId xmlns:p14="http://schemas.microsoft.com/office/powerpoint/2010/main" val="222267842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1844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قَدِّمُوا للرَّبِّ أبْنَاءَ الكِبَاشِ </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آني أوّي إم إبشويس إن هان شيري إن أويلي </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en-US" dirty="0"/>
              <a:t>`</a:t>
            </a:r>
            <a:r>
              <a:rPr lang="pt-BR" dirty="0"/>
              <a:t>aniou`i   `mP_   </a:t>
            </a:r>
            <a:r>
              <a:rPr lang="ar-EG" dirty="0"/>
              <a:t> </a:t>
            </a:r>
            <a:r>
              <a:rPr lang="pt-BR" dirty="0"/>
              <a:t>`n\an]hri   </a:t>
            </a:r>
            <a:r>
              <a:rPr lang="ar-EG" dirty="0"/>
              <a:t> </a:t>
            </a:r>
            <a:r>
              <a:rPr lang="pt-BR" dirty="0"/>
              <a:t>`nwili   </a:t>
            </a:r>
            <a:r>
              <a:rPr lang="pt-BR" dirty="0" smtClean="0"/>
              <a:t>&gt;</a:t>
            </a:r>
            <a:endParaRPr lang="pt-BR" dirty="0"/>
          </a:p>
        </p:txBody>
      </p:sp>
    </p:spTree>
    <p:extLst>
      <p:ext uri="{BB962C8B-B14F-4D97-AF65-F5344CB8AC3E}">
        <p14:creationId xmlns:p14="http://schemas.microsoft.com/office/powerpoint/2010/main" val="111396841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53028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قَدِّمُوا للرَّبِّ مَجْدًا وكَرَامَةً</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آني أوّي إم إبشويس إن أوو أو أوو نيم أوو طايو</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en-US" dirty="0"/>
              <a:t>`</a:t>
            </a:r>
            <a:r>
              <a:rPr lang="pt-BR" dirty="0"/>
              <a:t>aniou`i   `mP_   </a:t>
            </a:r>
            <a:r>
              <a:rPr lang="ar-EG" dirty="0"/>
              <a:t> </a:t>
            </a:r>
            <a:r>
              <a:rPr lang="pt-BR" dirty="0"/>
              <a:t>`nou`wou   nem   outai`o</a:t>
            </a:r>
            <a:r>
              <a:rPr lang="pt-BR" dirty="0" smtClean="0"/>
              <a:t>.</a:t>
            </a:r>
            <a:endParaRPr lang="pt-BR" dirty="0"/>
          </a:p>
        </p:txBody>
      </p:sp>
    </p:spTree>
    <p:extLst>
      <p:ext uri="{BB962C8B-B14F-4D97-AF65-F5344CB8AC3E}">
        <p14:creationId xmlns:p14="http://schemas.microsoft.com/office/powerpoint/2010/main" val="337916950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b="0" dirty="0">
                <a:solidFill>
                  <a:srgbClr val="FFFFFF"/>
                </a:solidFill>
                <a:effectLst>
                  <a:outerShdw blurRad="38100" dist="38100" dir="2700000" algn="tl">
                    <a:srgbClr val="000000">
                      <a:alpha val="43137"/>
                    </a:srgbClr>
                  </a:outerShdw>
                </a:effectLst>
                <a:latin typeface="Arial" charset="0"/>
                <a:cs typeface="AL-Mateen" pitchFamily="2" charset="-78"/>
              </a:rPr>
              <a:t>قَدِّمُوا للرَّبِّ مَجْدًا لاسمِه </a:t>
            </a:r>
            <a:r>
              <a:rPr lang="ar-EG" sz="48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4800" dirty="0"/>
          </a:p>
        </p:txBody>
      </p:sp>
      <p:sp>
        <p:nvSpPr>
          <p:cNvPr id="3" name="Text Placeholder 2"/>
          <p:cNvSpPr>
            <a:spLocks noGrp="1"/>
          </p:cNvSpPr>
          <p:nvPr>
            <p:ph type="body" idx="1"/>
          </p:nvPr>
        </p:nvSpPr>
        <p:spPr/>
        <p:txBody>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آني أوّي إم إبشويس إن أوو أو أوو إم بيف </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ران</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pt-BR" sz="4400" dirty="0"/>
              <a:t> ~Aniou`i   `mP_   `n</a:t>
            </a:r>
            <a:r>
              <a:rPr lang="en-US" sz="4400" dirty="0"/>
              <a:t>-</a:t>
            </a:r>
            <a:r>
              <a:rPr lang="pt-BR" sz="4400" dirty="0"/>
              <a:t>ou`wou   `</a:t>
            </a:r>
            <a:r>
              <a:rPr lang="pt-BR" sz="4400" dirty="0" smtClean="0"/>
              <a:t>mpefran</a:t>
            </a:r>
            <a:endParaRPr lang="pt-BR" sz="4400" dirty="0"/>
          </a:p>
        </p:txBody>
      </p:sp>
    </p:spTree>
    <p:extLst>
      <p:ext uri="{BB962C8B-B14F-4D97-AF65-F5344CB8AC3E}">
        <p14:creationId xmlns:p14="http://schemas.microsoft.com/office/powerpoint/2010/main" val="427328193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93396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44630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46670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6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4159781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1566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28600" y="4535215"/>
            <a:ext cx="8662180" cy="2203210"/>
          </a:xfrm>
        </p:spPr>
        <p:txBody>
          <a:bodyPr>
            <a:normAutofit fontScale="90000"/>
          </a:bodyPr>
          <a:lstStyle/>
          <a:p>
            <a:r>
              <a:rPr lang="ar-SA" dirty="0"/>
              <a:t>ناف هى أفمويت ذى بى إفنيو إإهرى إى </a:t>
            </a:r>
            <a:r>
              <a:rPr lang="ar-EG" dirty="0"/>
              <a:t>ي</a:t>
            </a:r>
            <a:r>
              <a:rPr lang="ar-SA" dirty="0"/>
              <a:t>يروساليم أووه ناف موشى خاجوؤ إنجى إيسوس أووه ناف إيرهوتى نى ذى إيناف إرآكولوثين ناف إيرهوتى أووه بالين أفئينى إمبى ميت إسناف إى طوطف أف إرهيتس</a:t>
            </a:r>
            <a:endParaRPr lang="ar-EG" dirty="0"/>
          </a:p>
        </p:txBody>
      </p:sp>
    </p:spTree>
    <p:extLst>
      <p:ext uri="{BB962C8B-B14F-4D97-AF65-F5344CB8AC3E}">
        <p14:creationId xmlns:p14="http://schemas.microsoft.com/office/powerpoint/2010/main" val="383005990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SA" dirty="0"/>
              <a:t>نى إثنا شوبى إمموف نوؤ . جى هيبى تين ناشينان إإهرى إى ييروساليم أووه إبشيرى إم إفرومى سيناتيف إن نى أرشى إرفس نيم نى ساخ أووه </a:t>
            </a:r>
            <a:endParaRPr lang="ar-EG" dirty="0"/>
          </a:p>
        </p:txBody>
      </p:sp>
    </p:spTree>
    <p:extLst>
      <p:ext uri="{BB962C8B-B14F-4D97-AF65-F5344CB8AC3E}">
        <p14:creationId xmlns:p14="http://schemas.microsoft.com/office/powerpoint/2010/main" val="387483077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4535215"/>
            <a:ext cx="9144000" cy="2203210"/>
          </a:xfrm>
        </p:spPr>
        <p:txBody>
          <a:bodyPr>
            <a:normAutofit/>
          </a:bodyPr>
          <a:lstStyle/>
          <a:p>
            <a:r>
              <a:rPr lang="ar-EG" sz="3600" dirty="0"/>
              <a:t>أووه </a:t>
            </a:r>
            <a:r>
              <a:rPr lang="ar-SA" sz="3600" dirty="0"/>
              <a:t>سيناتيهاب إيروف إم إفمو أووه سيناتيف إن نى إثنوس : سينا هيثاف إيخون إى إهراف أووه سينا إ</a:t>
            </a:r>
            <a:r>
              <a:rPr lang="ar-EG" sz="3600" dirty="0"/>
              <a:t>ر</a:t>
            </a:r>
            <a:r>
              <a:rPr lang="ar-SA" sz="3600" dirty="0"/>
              <a:t>ماستينغوين إمموف أووه سينا خو</a:t>
            </a:r>
            <a:r>
              <a:rPr lang="ar-EG" sz="3600" dirty="0"/>
              <a:t>ه إث</a:t>
            </a:r>
            <a:r>
              <a:rPr lang="ar-SA" sz="3600" dirty="0"/>
              <a:t>فيف أووه ميننسا شومت إن إيهوؤو إفناطونف</a:t>
            </a:r>
            <a:br>
              <a:rPr lang="ar-SA" sz="3600" dirty="0"/>
            </a:br>
            <a:r>
              <a:rPr lang="ar-SA" sz="3600" dirty="0"/>
              <a:t>أوأوشت امبي ايف انجيليون اثؤواب </a:t>
            </a:r>
            <a:endParaRPr lang="ar-EG" sz="3600" dirty="0"/>
          </a:p>
        </p:txBody>
      </p:sp>
    </p:spTree>
    <p:extLst>
      <p:ext uri="{BB962C8B-B14F-4D97-AF65-F5344CB8AC3E}">
        <p14:creationId xmlns:p14="http://schemas.microsoft.com/office/powerpoint/2010/main" val="71506994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60399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78723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dirty="0"/>
              <a:t> قدموا للرب يا أبناء الله  .  قدموا للرب أبناء الكباش  . قدموا للرب مجداً و كرامة . قدموا للرب مجداً لاسمه اسجدوا للرب فى دار قدسة.</a:t>
            </a:r>
            <a:endParaRPr lang="en-US" dirty="0"/>
          </a:p>
        </p:txBody>
      </p:sp>
    </p:spTree>
    <p:extLst>
      <p:ext uri="{BB962C8B-B14F-4D97-AF65-F5344CB8AC3E}">
        <p14:creationId xmlns:p14="http://schemas.microsoft.com/office/powerpoint/2010/main" val="258731853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31169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64221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052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0820959"/>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 كانوا فى الطريق صاعدين إلى أورشليم و كان يسوع يسير قدامهم و كانوا يتحيرون و الذيـن كانوا يـتبعونه كانوا خائفين . فتقدم إليه أيضاً الأثنى عشر و أبتدا يقول لهم عما يحدث له . </a:t>
            </a:r>
          </a:p>
        </p:txBody>
      </p:sp>
    </p:spTree>
    <p:extLst>
      <p:ext uri="{BB962C8B-B14F-4D97-AF65-F5344CB8AC3E}">
        <p14:creationId xmlns:p14="http://schemas.microsoft.com/office/powerpoint/2010/main" val="50870452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ها نحن صاعدين إلى أورشليم و أبن الأنسان سيسلم إلى رؤساء الكهنة و الكتبة فيحكمون عليه بالموت و يسلمونه إلى الأمم فيهزءون به و يتلفون عليه و يجلدونه و يقتلونه وفى اليوم الثالث يقوم . </a:t>
            </a:r>
          </a:p>
        </p:txBody>
      </p:sp>
    </p:spTree>
    <p:extLst>
      <p:ext uri="{BB962C8B-B14F-4D97-AF65-F5344CB8AC3E}">
        <p14:creationId xmlns:p14="http://schemas.microsoft.com/office/powerpoint/2010/main" val="373055259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66153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نبؤات الساعة </a:t>
            </a:r>
            <a:r>
              <a:rPr lang="ar-EG" sz="4400" b="1" kern="10" dirty="0" smtClean="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التاسعة </a:t>
            </a: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من ليلة </a:t>
            </a:r>
            <a:r>
              <a:rPr lang="ar-EG" sz="4400" b="1" kern="10" dirty="0" smtClean="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الاثنين </a:t>
            </a: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Tree>
    <p:extLst>
      <p:ext uri="{BB962C8B-B14F-4D97-AF65-F5344CB8AC3E}">
        <p14:creationId xmlns:p14="http://schemas.microsoft.com/office/powerpoint/2010/main" val="399949421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EG" dirty="0"/>
              <a:t>( من ميخا النبي  ص 2 : 3 – 10 )</a:t>
            </a:r>
            <a:endParaRPr lang="en-US" dirty="0"/>
          </a:p>
        </p:txBody>
      </p:sp>
    </p:spTree>
    <p:extLst>
      <p:ext uri="{BB962C8B-B14F-4D97-AF65-F5344CB8AC3E}">
        <p14:creationId xmlns:p14="http://schemas.microsoft.com/office/powerpoint/2010/main" val="89751916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مـن أجـل ذلك هكذا ما يـقوله الرب . هأنذا أفكر بالشرور على هذه القبيلة . ومن ثم لا تقدرون أن ترفعوا أعناقكم منها ولا تمشون متشامخين . لأنه زمان ردئ ذلك اليوم يتخذ عليكم </a:t>
            </a:r>
            <a:endParaRPr lang="en-US" dirty="0"/>
          </a:p>
        </p:txBody>
      </p:sp>
    </p:spTree>
    <p:extLst>
      <p:ext uri="{BB962C8B-B14F-4D97-AF65-F5344CB8AC3E}">
        <p14:creationId xmlns:p14="http://schemas.microsoft.com/office/powerpoint/2010/main" val="128903758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مثل و ينوحون نوحاً بتسبيح قائلين : لقد شقيت شقاء . و نصيب شعبى قاسوه بالحبل . ولم يكن من يحوله ليرجع . قاسوا حقولكم و أقتسموا بقاعكم من أجل هذا</a:t>
            </a:r>
            <a:endParaRPr lang="en-US" dirty="0"/>
          </a:p>
        </p:txBody>
      </p:sp>
    </p:spTree>
    <p:extLst>
      <p:ext uri="{BB962C8B-B14F-4D97-AF65-F5344CB8AC3E}">
        <p14:creationId xmlns:p14="http://schemas.microsoft.com/office/powerpoint/2010/main" val="273873887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لا يكون لك من يلقى حبلاً فى نصيب . لا تبكوا بدموع فى كنيسة الرب . ولا تسكبوا العبرات على هذا لأنه لا يترك التعيير عنه . القائل أن بيت يعقوب أغضب روح الرب . </a:t>
            </a:r>
            <a:endParaRPr lang="en-US" dirty="0"/>
          </a:p>
        </p:txBody>
      </p:sp>
    </p:spTree>
    <p:extLst>
      <p:ext uri="{BB962C8B-B14F-4D97-AF65-F5344CB8AC3E}">
        <p14:creationId xmlns:p14="http://schemas.microsoft.com/office/powerpoint/2010/main" val="397330520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أليست هذه أعماله الكائنة معه . أليس كلامه صالحاً نحو من يسلك بالأستقامة و قام شعبى بالعداوة قبالة سلامته . سلخوا جلده لينزع الرجاء من أنكسار الحرب .</a:t>
            </a:r>
            <a:endParaRPr lang="en-US" dirty="0"/>
          </a:p>
        </p:txBody>
      </p:sp>
    </p:spTree>
    <p:extLst>
      <p:ext uri="{BB962C8B-B14F-4D97-AF65-F5344CB8AC3E}">
        <p14:creationId xmlns:p14="http://schemas.microsoft.com/office/powerpoint/2010/main" val="172647922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من أجل ذلك مدبرى شعبى يطرحون خارجاً من بيوت نعيمهم : قم أنطلق لأنه ليست هذه هى راحتك . لقد هلكتم هلاكاً من أجل النجاسة وهربتم و ليس من يطردكم .</a:t>
            </a:r>
            <a:endParaRPr lang="en-US" dirty="0"/>
          </a:p>
        </p:txBody>
      </p:sp>
    </p:spTree>
    <p:extLst>
      <p:ext uri="{BB962C8B-B14F-4D97-AF65-F5344CB8AC3E}">
        <p14:creationId xmlns:p14="http://schemas.microsoft.com/office/powerpoint/2010/main" val="31045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بالفناء فليفن الكل عن وجه الأرض يقول الرب . فليفن الأنسان و الحيوان . و ليفن طيور السماء و سمك البحر . و يضعف المنافقون . و أستأصل المخالفين عن وجه الأرض يقول الرب .</a:t>
            </a:r>
            <a:endParaRPr lang="en-US" dirty="0"/>
          </a:p>
        </p:txBody>
      </p:sp>
    </p:spTree>
    <p:extLst>
      <p:ext uri="{BB962C8B-B14F-4D97-AF65-F5344CB8AC3E}">
        <p14:creationId xmlns:p14="http://schemas.microsoft.com/office/powerpoint/2010/main" val="228376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00477940"/>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51754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8038712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صلاة الساعة التاسعة من ليلة الاثنين من البصخة المقدسة التي لمخلصنا الصالح بركاتها على جميعنا آمين</a:t>
                      </a:r>
                      <a:endParaRPr lang="en-US" sz="3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9716605"/>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7668633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781900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6161417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2230339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08890032"/>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5249047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8620916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204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87771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4609029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65990916"/>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2950339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1434651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393408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9496769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1380862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128907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3320156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1999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31796349"/>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3999544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8832717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8879730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5628159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1544649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09269608"/>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8228645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7675753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119783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17339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0776645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4495891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232394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25933366"/>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4456026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4534228"/>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33701731"/>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820576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863121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4118670"/>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12716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7001673"/>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53342157"/>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12567568"/>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6734972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447979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88593736"/>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457105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49914956"/>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472233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0387930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7073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3588467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0705364"/>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48243486"/>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475639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8026590"/>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6231418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5763233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41916356"/>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1945211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1844697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6575302"/>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556016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19099573"/>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400" kern="10" baseline="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45676369"/>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054567"/>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fontAlgn="base">
              <a:lnSpc>
                <a:spcPct val="100000"/>
              </a:lnSpc>
              <a:spcBef>
                <a:spcPct val="20000"/>
              </a:spcBef>
              <a:spcAft>
                <a:spcPct val="0"/>
              </a:spcAft>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أنا صَرَخْتُ لأنَّكَ قَدْ سَمِعْتَنِي يا اللَّهُ </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pPr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أنوك أي أوش</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إيفول جيه أكسو</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تيم إيه روي إفنووتي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p:txBody>
          <a:bodyPr/>
          <a:lstStyle/>
          <a:p>
            <a:pPr fontAlgn="base">
              <a:lnSpc>
                <a:spcPct val="100000"/>
              </a:lnSpc>
              <a:spcBef>
                <a:spcPct val="20000"/>
              </a:spcBef>
              <a:spcAft>
                <a:spcPct val="0"/>
              </a:spcAft>
              <a:defRPr/>
            </a:pPr>
            <a:r>
              <a:rPr lang="pt-BR" sz="3200" spc="300" dirty="0">
                <a:latin typeface="Avva_Marcos" pitchFamily="82" charset="0"/>
              </a:rPr>
              <a:t>A</a:t>
            </a:r>
            <a:r>
              <a:rPr lang="pt-BR" dirty="0"/>
              <a:t>nok   aiw]  `ebol   je   akcw</a:t>
            </a:r>
            <a:r>
              <a:rPr lang="en-US" dirty="0"/>
              <a:t>-</a:t>
            </a:r>
            <a:r>
              <a:rPr lang="pt-BR" dirty="0"/>
              <a:t>tem   `eroi   V;   </a:t>
            </a:r>
            <a:r>
              <a:rPr lang="pt-BR" dirty="0" smtClean="0"/>
              <a:t>&gt;</a:t>
            </a:r>
            <a:endParaRPr lang="pt-BR" dirty="0"/>
          </a:p>
        </p:txBody>
      </p:sp>
    </p:spTree>
    <p:extLst>
      <p:ext uri="{BB962C8B-B14F-4D97-AF65-F5344CB8AC3E}">
        <p14:creationId xmlns:p14="http://schemas.microsoft.com/office/powerpoint/2010/main" val="1253104225"/>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69531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أَمِلْ أُذُنَيْكَ يارَبُّ وأنْصِتْ لِكلامي</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11" name="Text Placeholder 10"/>
          <p:cNvSpPr>
            <a:spLocks noGrp="1"/>
          </p:cNvSpPr>
          <p:nvPr>
            <p:ph type="body" idx="1"/>
          </p:nvPr>
        </p:nvSpPr>
        <p:spPr>
          <a:xfrm>
            <a:off x="0" y="6049107"/>
            <a:ext cx="8873905" cy="605937"/>
          </a:xfrm>
        </p:spPr>
        <p:txBody>
          <a:bodyPr/>
          <a:lstStyle/>
          <a:p>
            <a:pPr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ريك بيك ماشج</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إيه روي إبشويس أووه</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أووه سوتيم إيه ناصاجي</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a:xfrm>
            <a:off x="0" y="5317586"/>
            <a:ext cx="9144000" cy="682357"/>
          </a:xfrm>
        </p:spPr>
        <p:txBody>
          <a:bodyPr/>
          <a:lstStyle/>
          <a:p>
            <a:pPr fontAlgn="base">
              <a:lnSpc>
                <a:spcPct val="100000"/>
              </a:lnSpc>
              <a:spcBef>
                <a:spcPct val="20000"/>
              </a:spcBef>
              <a:spcAft>
                <a:spcPct val="0"/>
              </a:spcAft>
              <a:defRPr/>
            </a:pPr>
            <a:r>
              <a:rPr lang="pt-BR" sz="3600" dirty="0"/>
              <a:t>rek   pekma]j   `eroi   ~Psoic   ouo\   cwtem   `enacaji</a:t>
            </a:r>
            <a:r>
              <a:rPr lang="en-US" sz="3600" dirty="0" smtClean="0"/>
              <a:t>.</a:t>
            </a:r>
            <a:endParaRPr lang="pt-BR" sz="3600" dirty="0"/>
          </a:p>
        </p:txBody>
      </p:sp>
    </p:spTree>
    <p:extLst>
      <p:ext uri="{BB962C8B-B14F-4D97-AF65-F5344CB8AC3E}">
        <p14:creationId xmlns:p14="http://schemas.microsoft.com/office/powerpoint/2010/main" val="1180198047"/>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301079"/>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lvl="0" fontAlgn="base">
              <a:lnSpc>
                <a:spcPct val="100000"/>
              </a:lnSpc>
              <a:spcBef>
                <a:spcPts val="0"/>
              </a:spcBef>
              <a:spcAft>
                <a:spcPct val="0"/>
              </a:spcAft>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اِسْتَمِعْ يا اللَّهُ عَدْلي واصْغِ إلى طِلْبَتِي.</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8" name="Text Placeholder 7"/>
          <p:cNvSpPr>
            <a:spLocks noGrp="1"/>
          </p:cNvSpPr>
          <p:nvPr>
            <p:ph type="body" idx="1"/>
          </p:nvPr>
        </p:nvSpPr>
        <p:spPr/>
        <p:txBody>
          <a:bodyPr/>
          <a:lstStyle/>
          <a:p>
            <a:pPr algn="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تشي إسمي إفنووتي إيه طا ميثمي :</a:t>
            </a:r>
            <a:r>
              <a:rPr lang="en-US" sz="36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أووه</a:t>
            </a:r>
            <a:r>
              <a:rPr lang="en-US" sz="36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ما إهثيك إيه باتيهو</a:t>
            </a:r>
            <a:r>
              <a:rPr lang="ar-SA" sz="36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9" name="Text Placeholder 8"/>
          <p:cNvSpPr>
            <a:spLocks noGrp="1"/>
          </p:cNvSpPr>
          <p:nvPr>
            <p:ph type="body" sz="quarter" idx="3"/>
          </p:nvPr>
        </p:nvSpPr>
        <p:spPr/>
        <p:txBody>
          <a:bodyPr/>
          <a:lstStyle/>
          <a:p>
            <a:r>
              <a:rPr lang="it-IT" sz="3600" dirty="0"/>
              <a:t>Si`cmh   V;   `e-tameqmhi   &gt;   </a:t>
            </a:r>
            <a:r>
              <a:rPr lang="it-IT" sz="3600" dirty="0" smtClean="0"/>
              <a:t>ouo\</a:t>
            </a:r>
            <a:r>
              <a:rPr lang="ar-EG" sz="3600" dirty="0" smtClean="0"/>
              <a:t> </a:t>
            </a:r>
            <a:r>
              <a:rPr lang="it-IT" sz="3600" dirty="0" smtClean="0"/>
              <a:t>ma</a:t>
            </a:r>
            <a:r>
              <a:rPr lang="it-IT" sz="3600" dirty="0"/>
              <a:t>`\qhk   `epa;\o</a:t>
            </a:r>
            <a:r>
              <a:rPr lang="it-IT" sz="3600" dirty="0" smtClean="0"/>
              <a:t>.</a:t>
            </a:r>
            <a:endParaRPr lang="pt-BR" sz="3600" dirty="0"/>
          </a:p>
        </p:txBody>
      </p:sp>
    </p:spTree>
    <p:extLst>
      <p:ext uri="{BB962C8B-B14F-4D97-AF65-F5344CB8AC3E}">
        <p14:creationId xmlns:p14="http://schemas.microsoft.com/office/powerpoint/2010/main" val="247053569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235916"/>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159073"/>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53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989492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51956"/>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847846"/>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أووه أفئى إيفول إنجى إيسوس نيم نيف ماثيتيس إينى تيمى إنتى كيساريا إنتى فيليبى أووه خين بيمويت ناف شينى إن نيف ماثيتيس</a:t>
            </a:r>
            <a:r>
              <a:rPr lang="ar-EG" dirty="0"/>
              <a:t> </a:t>
            </a:r>
            <a:r>
              <a:rPr lang="ar-SA" dirty="0"/>
              <a:t>إفجو إمموس نوؤ جى آرى نيرومى جو إمموس جى آنوك نيم :</a:t>
            </a:r>
            <a:endParaRPr lang="en-US" dirty="0"/>
          </a:p>
        </p:txBody>
      </p:sp>
      <p:sp>
        <p:nvSpPr>
          <p:cNvPr id="3" name="Rectangle 2">
            <a:hlinkClick r:id="rId2" action="ppaction://hlinksldjump"/>
          </p:cNvPr>
          <p:cNvSpPr/>
          <p:nvPr/>
        </p:nvSpPr>
        <p:spPr>
          <a:xfrm>
            <a:off x="167779" y="6396335"/>
            <a:ext cx="750292" cy="46166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78400492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dirty="0"/>
              <a:t> إنثوأو ذى أفجوس ناف إفجو إمموس جى يوأنس بى ريف تيأاومس هان كى كوؤونى ذى جى إيلياس هان كى كوؤونى ذى جى أوواى إنتى نى إبروفيتيس </a:t>
            </a:r>
            <a:endParaRPr lang="en-US" dirty="0"/>
          </a:p>
        </p:txBody>
      </p:sp>
      <p:sp>
        <p:nvSpPr>
          <p:cNvPr id="3" name="Rectangle 2">
            <a:hlinkClick r:id="rId2" action="ppaction://hlinksldjump"/>
          </p:cNvPr>
          <p:cNvSpPr/>
          <p:nvPr/>
        </p:nvSpPr>
        <p:spPr>
          <a:xfrm>
            <a:off x="167779" y="6396335"/>
            <a:ext cx="750292" cy="46166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2162945668"/>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أووه إنثوف ناف شينى إمموؤو جى إنثوتين تيتين جو إمموس إيروى جى آنوك نيم إف إيروؤو إنجى بيتروس بى جاف جى إنثوك بى إخرستوس . أووه أفئير إيبى نيمان نوؤ هينا إنسى إشتيم جوس إن إهلى إثفيتف :</a:t>
            </a:r>
            <a:endParaRPr lang="en-US" dirty="0"/>
          </a:p>
        </p:txBody>
      </p:sp>
      <p:sp>
        <p:nvSpPr>
          <p:cNvPr id="3" name="Rectangle 2">
            <a:hlinkClick r:id="rId2" action="ppaction://hlinksldjump"/>
          </p:cNvPr>
          <p:cNvSpPr/>
          <p:nvPr/>
        </p:nvSpPr>
        <p:spPr>
          <a:xfrm>
            <a:off x="167779" y="6396335"/>
            <a:ext cx="750292" cy="46166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3837289580"/>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أووه أف إرهيتس إنتى إسفونوؤ جى هوتى بى إنتى إبشيرى إم إفرومى إتشى أوميش إنخيسى أووه إنتوشوشف إيفول هيطوطو إن نى </a:t>
            </a:r>
            <a:endParaRPr lang="en-US"/>
          </a:p>
        </p:txBody>
      </p:sp>
      <p:sp>
        <p:nvSpPr>
          <p:cNvPr id="3" name="Rectangle 2">
            <a:hlinkClick r:id="rId2" action="ppaction://hlinksldjump"/>
          </p:cNvPr>
          <p:cNvSpPr/>
          <p:nvPr/>
        </p:nvSpPr>
        <p:spPr>
          <a:xfrm>
            <a:off x="167779" y="6396335"/>
            <a:ext cx="750292" cy="46166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288601056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35215"/>
            <a:ext cx="8890780" cy="2203210"/>
          </a:xfrm>
        </p:spPr>
        <p:txBody>
          <a:bodyPr>
            <a:normAutofit fontScale="90000"/>
          </a:bodyPr>
          <a:lstStyle/>
          <a:p>
            <a:r>
              <a:rPr lang="ar-SA" dirty="0"/>
              <a:t>إبريسفيتيروس نى أرشى إرفس نيم نى ساخ أووه إنتوخوث فيف أووه ميننسا شومت</a:t>
            </a:r>
            <a:r>
              <a:rPr lang="ar-EG" dirty="0"/>
              <a:t> </a:t>
            </a:r>
            <a:r>
              <a:rPr lang="ar-SA" dirty="0"/>
              <a:t>إن إيهوؤو إنتيف طونف : أووه ناف ساجى إمبى ساجى خين أو بارريسيا أووه أف آمونى إمموف إنجى بيتروس أووه إيطاف</a:t>
            </a:r>
            <a:endParaRPr lang="en-US" dirty="0"/>
          </a:p>
        </p:txBody>
      </p:sp>
      <p:sp>
        <p:nvSpPr>
          <p:cNvPr id="3" name="Rectangle 2">
            <a:hlinkClick r:id="rId2" action="ppaction://hlinksldjump"/>
          </p:cNvPr>
          <p:cNvSpPr/>
          <p:nvPr/>
        </p:nvSpPr>
        <p:spPr>
          <a:xfrm>
            <a:off x="167779" y="6396335"/>
            <a:ext cx="750292" cy="46166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1867899897"/>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 إرهيتس إن إر إبى تيمان ناف . إنثوف ذى إيطاف فونهف أووه إيطاف ناف إينيف ماثيتيس أفئير إى بى تيمان إم بيتروس أووه</a:t>
            </a:r>
            <a:endParaRPr lang="en-US" dirty="0"/>
          </a:p>
        </p:txBody>
      </p:sp>
      <p:sp>
        <p:nvSpPr>
          <p:cNvPr id="3" name="Rectangle 2">
            <a:hlinkClick r:id="rId2" action="ppaction://hlinksldjump"/>
          </p:cNvPr>
          <p:cNvSpPr/>
          <p:nvPr/>
        </p:nvSpPr>
        <p:spPr>
          <a:xfrm>
            <a:off x="167779" y="6396335"/>
            <a:ext cx="750292" cy="46166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991082103"/>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بيجاف ناف جى ماشيناك سافاهو إمموى إبساطاناس جى إك ميفئى آن إينا إفنوتى اللا إينا نيرومى </a:t>
            </a:r>
            <a:br>
              <a:rPr lang="ar-SA" dirty="0"/>
            </a:br>
            <a:r>
              <a:rPr lang="ar-SA" dirty="0"/>
              <a:t>أوأوشت امبي ايف انجيليون اثؤواب </a:t>
            </a:r>
            <a:endParaRPr lang="en-US" dirty="0"/>
          </a:p>
        </p:txBody>
      </p:sp>
      <p:sp>
        <p:nvSpPr>
          <p:cNvPr id="3" name="Rectangle 2">
            <a:hlinkClick r:id="rId2" action="ppaction://hlinksldjump"/>
          </p:cNvPr>
          <p:cNvSpPr/>
          <p:nvPr/>
        </p:nvSpPr>
        <p:spPr>
          <a:xfrm>
            <a:off x="167779" y="6396335"/>
            <a:ext cx="750292" cy="461665"/>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2036337818"/>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536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52590007"/>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985877"/>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dirty="0"/>
              <a:t>أنا صرخت لأنك قد سمعتنى يا الله . أمل يارب أذنيك و أنصت لكلامى . أستمع يا الله عدلى واصغ إلى طلبتى الليلويا .</a:t>
            </a:r>
            <a:endParaRPr lang="en-US" dirty="0"/>
          </a:p>
        </p:txBody>
      </p:sp>
    </p:spTree>
    <p:extLst>
      <p:ext uri="{BB962C8B-B14F-4D97-AF65-F5344CB8AC3E}">
        <p14:creationId xmlns:p14="http://schemas.microsoft.com/office/powerpoint/2010/main" val="3094733514"/>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341405"/>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87580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102661"/>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ثم خرج يسوع و تلاميذه إلى قرى قيسارية فيلبس . وفى الطريق كان يسأل تلاميذه قائلاً من تقول الناس أنى أنا . أما هم فقالوا له يقولون أنك يوحنا المعمدان و آخرون أنك أحد الأنبياء . </a:t>
            </a:r>
            <a:endParaRPr lang="en-US" dirty="0"/>
          </a:p>
        </p:txBody>
      </p:sp>
    </p:spTree>
    <p:extLst>
      <p:ext uri="{BB962C8B-B14F-4D97-AF65-F5344CB8AC3E}">
        <p14:creationId xmlns:p14="http://schemas.microsoft.com/office/powerpoint/2010/main" val="2244687668"/>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أما هو فسألهم و قال و أنتم من تقولون أنى أنا . أجاب بطرس و قال أنت هو المسيح . فزجرهم لكيلا يقولوا لاحد شيئاً من أجله و أبتدأ يعلمهم أنه ينبغى لابن الأنسان</a:t>
            </a:r>
            <a:endParaRPr lang="en-US" dirty="0"/>
          </a:p>
        </p:txBody>
      </p:sp>
    </p:spTree>
    <p:extLst>
      <p:ext uri="{BB962C8B-B14F-4D97-AF65-F5344CB8AC3E}">
        <p14:creationId xmlns:p14="http://schemas.microsoft.com/office/powerpoint/2010/main" val="1678359381"/>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 أن يتألم كثيراً من الشيوخ و رؤساء الكهنة و الكتبة و يقتلونه و بعد ثلاثة أيام يقوم و كان يقول هذا القول علانية فامسكه بطرس و أبتدأ ينهاه . فأما هو فالتفت </a:t>
            </a:r>
            <a:endParaRPr lang="en-US" dirty="0"/>
          </a:p>
        </p:txBody>
      </p:sp>
    </p:spTree>
    <p:extLst>
      <p:ext uri="{BB962C8B-B14F-4D97-AF65-F5344CB8AC3E}">
        <p14:creationId xmlns:p14="http://schemas.microsoft.com/office/powerpoint/2010/main" val="1979046361"/>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a:bodyPr>
          <a:lstStyle/>
          <a:p>
            <a:r>
              <a:rPr lang="ar-EG" dirty="0"/>
              <a:t>و نظر إلى تلاميذه و زجر بطرس و قال له أذهب خلفى يا شيطان لانك لا تفكر فيما لله بل فيما للناس . </a:t>
            </a:r>
            <a:endParaRPr lang="en-US" dirty="0"/>
          </a:p>
        </p:txBody>
      </p:sp>
    </p:spTree>
    <p:extLst>
      <p:ext uri="{BB962C8B-B14F-4D97-AF65-F5344CB8AC3E}">
        <p14:creationId xmlns:p14="http://schemas.microsoft.com/office/powerpoint/2010/main" val="366570757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524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4565217"/>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نبؤات الساعة </a:t>
            </a:r>
            <a:r>
              <a:rPr lang="ar-EG" sz="4400" b="1" kern="10" dirty="0" smtClean="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الحادية عشر </a:t>
            </a: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من ليلة </a:t>
            </a:r>
            <a:r>
              <a:rPr lang="ar-EG" sz="4400" b="1" kern="10" dirty="0" smtClean="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الاثنين </a:t>
            </a:r>
            <a:r>
              <a:rPr lang="ar-EG"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Tree>
    <p:extLst>
      <p:ext uri="{BB962C8B-B14F-4D97-AF65-F5344CB8AC3E}">
        <p14:creationId xmlns:p14="http://schemas.microsoft.com/office/powerpoint/2010/main" val="2695772604"/>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 من ميخا النبي  ص 3 : 1 – 4 )</a:t>
            </a:r>
            <a:endParaRPr lang="en-US" dirty="0"/>
          </a:p>
        </p:txBody>
      </p:sp>
    </p:spTree>
    <p:extLst>
      <p:ext uri="{BB962C8B-B14F-4D97-AF65-F5344CB8AC3E}">
        <p14:creationId xmlns:p14="http://schemas.microsoft.com/office/powerpoint/2010/main" val="2178652597"/>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 الرب يرشدهم و يقول . أسمعوا هذا يا رؤساء بيت يعقوب و مختارى بيت أسرائيل . أما ينبغى لكم أن تعرفوا الحكم أيها الباغضون الخيرات و المتغون الشرور .</a:t>
            </a:r>
            <a:endParaRPr lang="en-US" dirty="0"/>
          </a:p>
        </p:txBody>
      </p:sp>
    </p:spTree>
    <p:extLst>
      <p:ext uri="{BB962C8B-B14F-4D97-AF65-F5344CB8AC3E}">
        <p14:creationId xmlns:p14="http://schemas.microsoft.com/office/powerpoint/2010/main" val="2992571760"/>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 النازعـون جلودهم عنهم و لحومهم عن عظامهم . وكما أكلوا لحوم شعبى و كشطوا جلودهـم عـن عظامهم . و كسروا عظامهم و قطعـوهـا كلحوم المراجل . و كاللحم فى وسط القدور .</a:t>
            </a:r>
            <a:endParaRPr lang="en-US" dirty="0"/>
          </a:p>
        </p:txBody>
      </p:sp>
    </p:spTree>
    <p:extLst>
      <p:ext uri="{BB962C8B-B14F-4D97-AF65-F5344CB8AC3E}">
        <p14:creationId xmlns:p14="http://schemas.microsoft.com/office/powerpoint/2010/main" val="1874986233"/>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 حينئذ يصرخون إلى الرب فلا يجيبهم . بل يصرف وجهه عنهم فى ذلك الوقت . و الشر الذى صنعوا باساءتهم يأتى عليهم.</a:t>
            </a:r>
            <a:endParaRPr lang="en-US" dirty="0"/>
          </a:p>
        </p:txBody>
      </p:sp>
    </p:spTree>
    <p:extLst>
      <p:ext uri="{BB962C8B-B14F-4D97-AF65-F5344CB8AC3E}">
        <p14:creationId xmlns:p14="http://schemas.microsoft.com/office/powerpoint/2010/main" val="2412289071"/>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298218"/>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9993805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صلاة الساعة الاولي من ليلة الاثنين من البصخة المقدسة التي لمخلصنا الصالح بركاتها على جميعنا آمين</a:t>
                      </a:r>
                      <a:endParaRPr lang="en-US" sz="3600" b="1"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5305249"/>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76686339"/>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7819002"/>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6161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 أمد يدى على يهوذا وعلى جميع سكان أورشليم . و أبيد من هذا المكان أسماء البعل و أسماء الكهنة . و الذين يسجدون على السطوح لجند السماء . و الذين يحلفون بمولوخ  الملك </a:t>
            </a:r>
            <a:endParaRPr lang="en-US" dirty="0"/>
          </a:p>
        </p:txBody>
      </p:sp>
    </p:spTree>
    <p:extLst>
      <p:ext uri="{BB962C8B-B14F-4D97-AF65-F5344CB8AC3E}">
        <p14:creationId xmlns:p14="http://schemas.microsoft.com/office/powerpoint/2010/main" val="3364874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42602680"/>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22303390"/>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08890032"/>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52490477"/>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86209161"/>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204891"/>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46090291"/>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65990916"/>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29503392"/>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14346511"/>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3934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0325307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94967698"/>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1380862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1289076"/>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33201567"/>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1999607"/>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39995444"/>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88327174"/>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88797309"/>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56281590"/>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15446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88285245"/>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09269608"/>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82286453"/>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76757530"/>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1197832"/>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17339418"/>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44958919"/>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2323944"/>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25933366"/>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44560262"/>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4534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23836111"/>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33701731"/>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8205761"/>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8631219"/>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4118670"/>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1271674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53342157"/>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12567568"/>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67349728"/>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4479795"/>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88593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33026177"/>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4571055"/>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49914956"/>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4722330"/>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03879302"/>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7073683"/>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0705364"/>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48243486"/>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4756395"/>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8026590"/>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62314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4363234"/>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57632335"/>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41916356"/>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19452117"/>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1844697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6575302"/>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55601688"/>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400" kern="10" baseline="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45676369"/>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15654"/>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نجني من أعدائي الأقوياء </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6" name="Text Placeholder 5"/>
          <p:cNvSpPr>
            <a:spLocks noGrp="1"/>
          </p:cNvSpPr>
          <p:nvPr>
            <p:ph type="body" idx="1"/>
          </p:nvPr>
        </p:nvSpPr>
        <p:spPr/>
        <p:txBody>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ناهميت إيفول</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إن طو طوو إن نا</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جاجي إت جور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r>
              <a:rPr lang="pt-BR" sz="2800" spc="300" dirty="0">
                <a:latin typeface="Avva_Marcos" pitchFamily="82" charset="0"/>
              </a:rPr>
              <a:t>N</a:t>
            </a:r>
            <a:r>
              <a:rPr lang="pt-BR" sz="3600" dirty="0"/>
              <a:t>a\met   `ebol   </a:t>
            </a:r>
            <a:r>
              <a:rPr lang="pt-BR" sz="3600" dirty="0" smtClean="0"/>
              <a:t>`</a:t>
            </a:r>
            <a:r>
              <a:rPr lang="pt-BR" sz="3600" dirty="0"/>
              <a:t>ntotou   `nna-jaji   etjor   </a:t>
            </a:r>
            <a:r>
              <a:rPr lang="pt-BR" sz="3600" dirty="0" smtClean="0"/>
              <a:t>&gt;</a:t>
            </a:r>
            <a:endParaRPr lang="pt-BR" sz="3600" dirty="0"/>
          </a:p>
        </p:txBody>
      </p:sp>
    </p:spTree>
    <p:extLst>
      <p:ext uri="{BB962C8B-B14F-4D97-AF65-F5344CB8AC3E}">
        <p14:creationId xmlns:p14="http://schemas.microsoft.com/office/powerpoint/2010/main" val="13372738"/>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717945"/>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من أيدي الذين يبغضونني</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6" name="Text Placeholder 5"/>
          <p:cNvSpPr>
            <a:spLocks noGrp="1"/>
          </p:cNvSpPr>
          <p:nvPr>
            <p:ph type="body" idx="1"/>
          </p:nvPr>
        </p:nvSpPr>
        <p:spPr/>
        <p:txBody>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نيم إيفول إن</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طو طوو إن ني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إثموستي إمموي</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r>
              <a:rPr lang="pt-BR" dirty="0"/>
              <a:t>nem   `ebol   `n</a:t>
            </a:r>
            <a:r>
              <a:rPr lang="en-US" dirty="0"/>
              <a:t>-</a:t>
            </a:r>
            <a:r>
              <a:rPr lang="pt-BR" dirty="0"/>
              <a:t>totou   `nnh-eqmoc;   `mmoi. </a:t>
            </a:r>
          </a:p>
        </p:txBody>
      </p:sp>
    </p:spTree>
    <p:extLst>
      <p:ext uri="{BB962C8B-B14F-4D97-AF65-F5344CB8AC3E}">
        <p14:creationId xmlns:p14="http://schemas.microsoft.com/office/powerpoint/2010/main" val="1128414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31045809"/>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56542"/>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لأنَّهُمْ تَقَوُّوْا أَكْثَرَ مِنِّي </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6" name="Text Placeholder 5"/>
          <p:cNvSpPr>
            <a:spLocks noGrp="1"/>
          </p:cNvSpPr>
          <p:nvPr>
            <p:ph type="body" idx="1"/>
          </p:nvPr>
        </p:nvSpPr>
        <p:spPr/>
        <p:txBody>
          <a:bodyPr/>
          <a:lstStyle/>
          <a:p>
            <a:r>
              <a:rPr lang="ar-SA" sz="4800" b="0" dirty="0">
                <a:solidFill>
                  <a:srgbClr val="FFFFFF"/>
                </a:solidFill>
                <a:effectLst>
                  <a:outerShdw blurRad="38100" dist="38100" dir="2700000" algn="tl">
                    <a:srgbClr val="000000">
                      <a:alpha val="43137"/>
                    </a:srgbClr>
                  </a:outerShdw>
                </a:effectLst>
                <a:latin typeface="Arial" charset="0"/>
                <a:cs typeface="AL-Mateen" pitchFamily="2" charset="-78"/>
              </a:rPr>
              <a:t>جيه أف طاجرو</a:t>
            </a:r>
            <a:r>
              <a:rPr lang="ar-EG" sz="48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4800" b="0" dirty="0">
                <a:solidFill>
                  <a:srgbClr val="FFFFFF"/>
                </a:solidFill>
                <a:effectLst>
                  <a:outerShdw blurRad="38100" dist="38100" dir="2700000" algn="tl">
                    <a:srgbClr val="000000">
                      <a:alpha val="43137"/>
                    </a:srgbClr>
                  </a:outerShdw>
                </a:effectLst>
                <a:latin typeface="Arial" charset="0"/>
                <a:cs typeface="AL-Mateen" pitchFamily="2" charset="-78"/>
              </a:rPr>
              <a:t>إيهوتيه روي </a:t>
            </a:r>
            <a:r>
              <a:rPr lang="ar-SA" sz="48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48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pPr lvl="0" fontAlgn="base">
              <a:lnSpc>
                <a:spcPct val="100000"/>
              </a:lnSpc>
              <a:spcBef>
                <a:spcPct val="20000"/>
              </a:spcBef>
              <a:spcAft>
                <a:spcPct val="0"/>
              </a:spcAft>
              <a:defRPr/>
            </a:pPr>
            <a:r>
              <a:rPr lang="pt-BR" sz="4800" dirty="0"/>
              <a:t>Je   autajro </a:t>
            </a:r>
            <a:r>
              <a:rPr lang="ar-EG" sz="4800" dirty="0"/>
              <a:t> </a:t>
            </a:r>
            <a:r>
              <a:rPr lang="pt-BR" sz="4800" dirty="0"/>
              <a:t>`e\oteroi   &gt;</a:t>
            </a:r>
          </a:p>
        </p:txBody>
      </p:sp>
    </p:spTree>
    <p:extLst>
      <p:ext uri="{BB962C8B-B14F-4D97-AF65-F5344CB8AC3E}">
        <p14:creationId xmlns:p14="http://schemas.microsoft.com/office/powerpoint/2010/main" val="1459842151"/>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أدْركُونِي في يَوْمِ ضُرِّي</a:t>
            </a:r>
            <a:r>
              <a:rPr lang="ar-EG"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6" name="Text Placeholder 5"/>
          <p:cNvSpPr>
            <a:spLocks noGrp="1"/>
          </p:cNvSpPr>
          <p:nvPr>
            <p:ph type="body" idx="1"/>
          </p:nvPr>
        </p:nvSpPr>
        <p:spPr/>
        <p:txBody>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أف إر شورب إيه روي خين إب إيه هو أوو إنتيه با إتهيمكو</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p:txBody>
          <a:bodyPr/>
          <a:lstStyle/>
          <a:p>
            <a:r>
              <a:rPr lang="pt-BR" dirty="0"/>
              <a:t>auer]orp   `eroi   'en   `p`e\oou   `nte   pa`t\emko</a:t>
            </a:r>
            <a:r>
              <a:rPr lang="pt-BR" dirty="0" smtClean="0"/>
              <a:t>.</a:t>
            </a:r>
            <a:endParaRPr lang="pt-BR" dirty="0"/>
          </a:p>
        </p:txBody>
      </p:sp>
    </p:spTree>
    <p:extLst>
      <p:ext uri="{BB962C8B-B14F-4D97-AF65-F5344CB8AC3E}">
        <p14:creationId xmlns:p14="http://schemas.microsoft.com/office/powerpoint/2010/main" val="3883380900"/>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107672"/>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41865"/>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228112"/>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399033"/>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0789"/>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35215"/>
            <a:ext cx="9029700" cy="2203210"/>
          </a:xfrm>
        </p:spPr>
        <p:txBody>
          <a:bodyPr>
            <a:normAutofit fontScale="90000"/>
          </a:bodyPr>
          <a:lstStyle/>
          <a:p>
            <a:r>
              <a:rPr lang="ar-SA" dirty="0"/>
              <a:t>توتى أفئى إنجى نى ماثيتيس ها إيسوس سا إبسا إمماف</a:t>
            </a:r>
            <a:r>
              <a:rPr lang="ar-EG" dirty="0"/>
              <a:t>ا</a:t>
            </a:r>
            <a:r>
              <a:rPr lang="ar-SA" dirty="0"/>
              <a:t>تو أووه بى جوؤ ناف جى إثفى أو أنون إمبين إشجيم جوم إهيتف إيفول : إنثوف ذى بيجاف نوؤ جى إثفى بى تين كوجى إن ناهتى آمين غار تى جو إمموس نوتين</a:t>
            </a:r>
            <a:endParaRPr lang="en-US" dirty="0"/>
          </a:p>
        </p:txBody>
      </p:sp>
    </p:spTree>
    <p:extLst>
      <p:ext uri="{BB962C8B-B14F-4D97-AF65-F5344CB8AC3E}">
        <p14:creationId xmlns:p14="http://schemas.microsoft.com/office/powerpoint/2010/main" val="807227936"/>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 إيشوب إى أوأون تيتين ناهتى إمماف إم إفريتى إن أونافرى إنشيلتام إيريتين إيجوس إمباى توؤ جى أوأوتيب إيفول طاى إى إيمنى أووه إفئى أوأوتيب أووه إنتى إهلى </a:t>
            </a:r>
            <a:endParaRPr lang="en-US" dirty="0"/>
          </a:p>
        </p:txBody>
      </p:sp>
    </p:spTree>
    <p:extLst>
      <p:ext uri="{BB962C8B-B14F-4D97-AF65-F5344CB8AC3E}">
        <p14:creationId xmlns:p14="http://schemas.microsoft.com/office/powerpoint/2010/main" val="2818811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91300756"/>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إ</a:t>
            </a:r>
            <a:r>
              <a:rPr lang="ar-EG" dirty="0"/>
              <a:t>ي</a:t>
            </a:r>
            <a:r>
              <a:rPr lang="ar-SA" dirty="0"/>
              <a:t>را إتجوم إنتين ثينو : أووه باى جينوس إمبافئى إيفول خين إهلى إيفيل إنؤ إيروس إف</a:t>
            </a:r>
            <a:r>
              <a:rPr lang="ar-EG" dirty="0"/>
              <a:t>ك</a:t>
            </a:r>
            <a:r>
              <a:rPr lang="ar-SA" dirty="0"/>
              <a:t>ى نيم اونيستيا إيطاف كوتو ذى إإهرى إتى جاليلى آبى جى إيسوس نوؤ جى إبشيرى</a:t>
            </a:r>
            <a:endParaRPr lang="en-US" dirty="0"/>
          </a:p>
        </p:txBody>
      </p:sp>
    </p:spTree>
    <p:extLst>
      <p:ext uri="{BB962C8B-B14F-4D97-AF65-F5344CB8AC3E}">
        <p14:creationId xmlns:p14="http://schemas.microsoft.com/office/powerpoint/2010/main" val="1283347139"/>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إم إفرومى سينا تيف إإخرى إنين جيج إن نى رومى :أووه سيناخو</a:t>
            </a:r>
            <a:r>
              <a:rPr lang="ar-EG" dirty="0"/>
              <a:t> </a:t>
            </a:r>
            <a:r>
              <a:rPr lang="ar-SA" dirty="0"/>
              <a:t>ثفيف أووه ميننسا شومت إن إيهوؤ إف إيطونف : أووه آيوهيب إمكاه إى ماشو </a:t>
            </a:r>
            <a:r>
              <a:rPr lang="en-US" dirty="0"/>
              <a:t> </a:t>
            </a:r>
            <a:r>
              <a:rPr lang="ar-SA" dirty="0"/>
              <a:t>أوأوشت امبي ايف انجيليون اثؤواب </a:t>
            </a:r>
            <a:endParaRPr lang="en-US" dirty="0"/>
          </a:p>
        </p:txBody>
      </p:sp>
    </p:spTree>
    <p:extLst>
      <p:ext uri="{BB962C8B-B14F-4D97-AF65-F5344CB8AC3E}">
        <p14:creationId xmlns:p14="http://schemas.microsoft.com/office/powerpoint/2010/main" val="3721022583"/>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906103"/>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730676"/>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نجنى من أعدائى الأقوياء ومن أيدى الذين يبغضونى .</a:t>
            </a:r>
            <a:r>
              <a:rPr lang="en-US" dirty="0"/>
              <a:t> </a:t>
            </a:r>
            <a:r>
              <a:rPr lang="ar-EG" dirty="0"/>
              <a:t>لأنهم تقووا أكثر منى أدركونى فى يوم ضري.</a:t>
            </a:r>
            <a:endParaRPr lang="en-US" dirty="0"/>
          </a:p>
        </p:txBody>
      </p:sp>
    </p:spTree>
    <p:extLst>
      <p:ext uri="{BB962C8B-B14F-4D97-AF65-F5344CB8AC3E}">
        <p14:creationId xmlns:p14="http://schemas.microsoft.com/office/powerpoint/2010/main" val="702033694"/>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44536"/>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2509"/>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54203"/>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حينئذ جاء التلاميذ إلى يسوع منفردين وحدهم و قالوا له لماذا لم نقدر نحن أن نخرجه . أما هو فقال لهم لأجل قلة أيمانكم . الحق أقول لكم لو كان لكم أيمان مثل حبة خردل</a:t>
            </a:r>
            <a:endParaRPr lang="en-US" dirty="0"/>
          </a:p>
        </p:txBody>
      </p:sp>
    </p:spTree>
    <p:extLst>
      <p:ext uri="{BB962C8B-B14F-4D97-AF65-F5344CB8AC3E}">
        <p14:creationId xmlns:p14="http://schemas.microsoft.com/office/powerpoint/2010/main" val="2665507040"/>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لكنتم تقولون لهذا الجبل أنتقل من هنا إلى هناك فينتقل . ولا يكون شئ غير ممكن لديكم و أما هذا الجنس فلا يخرج الا بالصلوة و الصوم . و بينما هم يترددون فى الجليل</a:t>
            </a:r>
            <a:endParaRPr lang="en-US" dirty="0"/>
          </a:p>
        </p:txBody>
      </p:sp>
    </p:spTree>
    <p:extLst>
      <p:ext uri="{BB962C8B-B14F-4D97-AF65-F5344CB8AC3E}">
        <p14:creationId xmlns:p14="http://schemas.microsoft.com/office/powerpoint/2010/main" val="2778254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633148298"/>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 قال لهم يسوع أن أبن الأنسان سيسلم إلى أيدى الناس فيقتلونه . وبعد ثلاثة أيام يقوم . فحزنت قلوبهم جداً .</a:t>
            </a:r>
            <a:endParaRPr lang="en-US" dirty="0"/>
          </a:p>
        </p:txBody>
      </p:sp>
    </p:spTree>
    <p:extLst>
      <p:ext uri="{BB962C8B-B14F-4D97-AF65-F5344CB8AC3E}">
        <p14:creationId xmlns:p14="http://schemas.microsoft.com/office/powerpoint/2010/main" val="872331712"/>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088550"/>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603578"/>
      </p:ext>
    </p:extLst>
  </p:cSld>
  <p:clrMapOvr>
    <a:masterClrMapping/>
  </p:clrMapOvr>
  <p:transition/>
  <p:timing>
    <p:tnLst>
      <p:par>
        <p:cTn id="1" dur="indefinite" restart="never" nodeType="tmRoot"/>
      </p:par>
    </p:tnLst>
  </p:timing>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993489"/>
      </p:ext>
    </p:extLst>
  </p:cSld>
  <p:clrMapOvr>
    <a:masterClrMapping/>
  </p:clrMapOvr>
  <p:timing>
    <p:tnLst>
      <p:par>
        <p:cTn id="1" dur="indefinite" restart="never" nodeType="tmRoot"/>
      </p:par>
    </p:tnLst>
  </p:timing>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إذا أزهر القمر فى أول الشهر و أشرقت أشعته على الأرض تصير سائر الناس فى أشتياق و يشتهوا أن يروا بهاه . فكم بالحرى أعلا بزيادة المسيح إلهنا شمس البر . </a:t>
            </a:r>
            <a:endParaRPr lang="en-US" dirty="0"/>
          </a:p>
        </p:txBody>
      </p:sp>
    </p:spTree>
    <p:extLst>
      <p:ext uri="{BB962C8B-B14F-4D97-AF65-F5344CB8AC3E}">
        <p14:creationId xmlns:p14="http://schemas.microsoft.com/office/powerpoint/2010/main" val="3601302091"/>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الذى شارك فى المشى مع الناس و وجد فى شكل العبد . لا سيما لما رأى اليونانيين الذين أتوا إلى العيد عظم مجده . قالوا لفيلبس الذى من بيت صيداً : يا سيدنا نريد أن نرى يسوع .</a:t>
            </a:r>
            <a:endParaRPr lang="en-US" dirty="0"/>
          </a:p>
        </p:txBody>
      </p:sp>
    </p:spTree>
    <p:extLst>
      <p:ext uri="{BB962C8B-B14F-4D97-AF65-F5344CB8AC3E}">
        <p14:creationId xmlns:p14="http://schemas.microsoft.com/office/powerpoint/2010/main" val="1055495474"/>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فجاء فيلبس و قال لإندراوس و أندراوس جاء و قال ليسوع . فقال ربنا يسوع قد أتت الساعة لكى يتمجد أبن الأنسان . إبتدأ يرمز بهذا الكلام عن موته المعطى الحياة .</a:t>
            </a:r>
            <a:endParaRPr lang="en-US" dirty="0"/>
          </a:p>
        </p:txBody>
      </p:sp>
    </p:spTree>
    <p:extLst>
      <p:ext uri="{BB962C8B-B14F-4D97-AF65-F5344CB8AC3E}">
        <p14:creationId xmlns:p14="http://schemas.microsoft.com/office/powerpoint/2010/main" val="3143599378"/>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فلما سمع الجمع كله أقواله الإلهية هؤلاء و أولئك أجابهم المخلص و علمهم بأمثال . آمنور بالنور ما دام هو كائن معكم لكى تصيروا أبناء النور . نحن أيضاً نؤمن أنه هو</a:t>
            </a:r>
            <a:endParaRPr lang="en-US" dirty="0"/>
          </a:p>
        </p:txBody>
      </p:sp>
    </p:spTree>
    <p:extLst>
      <p:ext uri="{BB962C8B-B14F-4D97-AF65-F5344CB8AC3E}">
        <p14:creationId xmlns:p14="http://schemas.microsoft.com/office/powerpoint/2010/main" val="2382181599"/>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 الحقيقة نور الآب الذى أرسله إلى العالم . آضاء علينا بمجد لاهوته نحن الجلوس فى الظلمة و ظلال الموت . و أصعدنا إلى العلو الأول من هوة آثامنا .</a:t>
            </a:r>
            <a:endParaRPr lang="en-US" dirty="0"/>
          </a:p>
        </p:txBody>
      </p:sp>
    </p:spTree>
    <p:extLst>
      <p:ext uri="{BB962C8B-B14F-4D97-AF65-F5344CB8AC3E}">
        <p14:creationId xmlns:p14="http://schemas.microsoft.com/office/powerpoint/2010/main" val="1655345982"/>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endParaRPr lang="en-US" dirty="0"/>
          </a:p>
        </p:txBody>
      </p:sp>
    </p:spTree>
    <p:extLst>
      <p:ext uri="{BB962C8B-B14F-4D97-AF65-F5344CB8AC3E}">
        <p14:creationId xmlns:p14="http://schemas.microsoft.com/office/powerpoint/2010/main" val="660114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0112660"/>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159215"/>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a:t> مخلصنا صلى لكى يعلمنا أن نسهر فى كل حين للصلاة . وبعد أن فرغ سأل تلاميذه قائلاً : ماذا يقول الناس من أجلى . فاجابوه إن قوماً يقولون أنك أنت القديس يوحنا المعمدان .</a:t>
            </a:r>
            <a:endParaRPr lang="en-US" dirty="0"/>
          </a:p>
        </p:txBody>
      </p:sp>
    </p:spTree>
    <p:extLst>
      <p:ext uri="{BB962C8B-B14F-4D97-AF65-F5344CB8AC3E}">
        <p14:creationId xmlns:p14="http://schemas.microsoft.com/office/powerpoint/2010/main" val="1614905145"/>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و آخرون يقولون أنت أيليا أو واحد من الأنبياء الأولين . و أن العارف بكل شئ قبل كونه أمتحنهم ثم قال لهم : فانتم ماذا تقولون . فأجاب بطرس و قال : </a:t>
            </a:r>
            <a:endParaRPr lang="en-US" dirty="0"/>
          </a:p>
        </p:txBody>
      </p:sp>
    </p:spTree>
    <p:extLst>
      <p:ext uri="{BB962C8B-B14F-4D97-AF65-F5344CB8AC3E}">
        <p14:creationId xmlns:p14="http://schemas.microsoft.com/office/powerpoint/2010/main" val="2145619717"/>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أنت هو المسيح أبن الله الذى أتى إلى العالم حتى يخلصنا . طوباك أنت يا بطرس الصخرة الغير المتزعزعة لأنه ليس جسد و دم . كشف لك هذا لكن أبى هو الذى أظهره لك</a:t>
            </a:r>
            <a:endParaRPr lang="en-US" dirty="0"/>
          </a:p>
        </p:txBody>
      </p:sp>
    </p:spTree>
    <p:extLst>
      <p:ext uri="{BB962C8B-B14F-4D97-AF65-F5344CB8AC3E}">
        <p14:creationId xmlns:p14="http://schemas.microsoft.com/office/powerpoint/2010/main" val="3501916533"/>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لكى تكرز  به فى المسكونة . فاما اليهود الملاعين فإنهم يجحدوننى من أجل حسدهم و يسلموننى إلى الموت . أنا أشهرهم و أهتكم و أعطيهم عاراً و خزياً أبدياً .</a:t>
            </a:r>
            <a:endParaRPr lang="en-US" dirty="0"/>
          </a:p>
        </p:txBody>
      </p:sp>
    </p:spTree>
    <p:extLst>
      <p:ext uri="{BB962C8B-B14F-4D97-AF65-F5344CB8AC3E}">
        <p14:creationId xmlns:p14="http://schemas.microsoft.com/office/powerpoint/2010/main" val="4016809171"/>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92078"/>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وفيما كان المسيح إلهنا و تلاميذه صاعدين إلى أورشليم . أحضر إليه الإثنى عشر رسولاً تلاميذه القديسين . و أبتدأ يقول لهم بالذى سيكون منه بسبب آلامه هكذا قائلاً :</a:t>
            </a:r>
            <a:endParaRPr lang="en-US" dirty="0"/>
          </a:p>
        </p:txBody>
      </p:sp>
    </p:spTree>
    <p:extLst>
      <p:ext uri="{BB962C8B-B14F-4D97-AF65-F5344CB8AC3E}">
        <p14:creationId xmlns:p14="http://schemas.microsoft.com/office/powerpoint/2010/main" val="3781474942"/>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أعلموا أيها الأصفياء الأطهار هوذا نحن صاعدون إلى أورشليم و سوف يقوم رؤساء كهنة اليهود و مشائخهم و كتبتهم معاً على أبن الأنسان و يحكمون عليه بحكم الموت .</a:t>
            </a:r>
            <a:endParaRPr lang="en-US" dirty="0"/>
          </a:p>
        </p:txBody>
      </p:sp>
    </p:spTree>
    <p:extLst>
      <p:ext uri="{BB962C8B-B14F-4D97-AF65-F5344CB8AC3E}">
        <p14:creationId xmlns:p14="http://schemas.microsoft.com/office/powerpoint/2010/main" val="2725993339"/>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و يسلمونه إلى الأمم و يهزأون به و يبصقون فى وجهه . و صلبونه على خشبة الصليب و يقوم فى اليوم الثالث . كـيف جسرت يـا أسرائيل المسكين و فـعلت هذا الأمر بجهلك .</a:t>
            </a:r>
            <a:endParaRPr lang="en-US" dirty="0"/>
          </a:p>
        </p:txBody>
      </p:sp>
    </p:spTree>
    <p:extLst>
      <p:ext uri="{BB962C8B-B14F-4D97-AF65-F5344CB8AC3E}">
        <p14:creationId xmlns:p14="http://schemas.microsoft.com/office/powerpoint/2010/main" val="1189398230"/>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 و صلبت يسوع المسيح الذى أنقذـك من العبودية . و جـازيت الأحسان بالإساءة . من أجل ذلك خطيتك باقية إلى كمال الدهور .</a:t>
            </a:r>
            <a:endParaRPr lang="en-US" dirty="0"/>
          </a:p>
        </p:txBody>
      </p:sp>
    </p:spTree>
    <p:extLst>
      <p:ext uri="{BB962C8B-B14F-4D97-AF65-F5344CB8AC3E}">
        <p14:creationId xmlns:p14="http://schemas.microsoft.com/office/powerpoint/2010/main" val="20472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 الذين يحيدون عن الرب . و الذين لم يطلبوا الرب ولم يلتمسوه . خافوا الرب الأله لأنه قريب هو يوم الرب . لأن الرب قد أعد ذبيحته و قدس مدعويه . </a:t>
            </a:r>
            <a:endParaRPr lang="en-US" dirty="0"/>
          </a:p>
        </p:txBody>
      </p:sp>
    </p:spTree>
    <p:extLst>
      <p:ext uri="{BB962C8B-B14F-4D97-AF65-F5344CB8AC3E}">
        <p14:creationId xmlns:p14="http://schemas.microsoft.com/office/powerpoint/2010/main" val="2300276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35310757"/>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053448"/>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لما فرغ الرب أن يسأل تلاميذه فى طريق قيصرية فيلبس . أبتدأ يقول لهم علانية من أجل الذى سيحصل له فى أورشليم . أنه ينبغى أن يكمل المكتوب إن أبن الإنسان ينال آلاماً كثيرة .</a:t>
            </a:r>
            <a:endParaRPr lang="en-US" dirty="0"/>
          </a:p>
        </p:txBody>
      </p:sp>
    </p:spTree>
    <p:extLst>
      <p:ext uri="{BB962C8B-B14F-4D97-AF65-F5344CB8AC3E}">
        <p14:creationId xmlns:p14="http://schemas.microsoft.com/office/powerpoint/2010/main" val="3354456509"/>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 يرذل من الكتبة و مشائخ اليهود . ومن بعد الآلام التى سيقبلها يقوم من الأموات فى اليوم الثالث . هذا هو الحجر الذى رذله البناؤون كقول الكتب فسيهبط  عليهم غضبه </a:t>
            </a:r>
            <a:endParaRPr lang="en-US" dirty="0"/>
          </a:p>
        </p:txBody>
      </p:sp>
    </p:spTree>
    <p:extLst>
      <p:ext uri="{BB962C8B-B14F-4D97-AF65-F5344CB8AC3E}">
        <p14:creationId xmlns:p14="http://schemas.microsoft.com/office/powerpoint/2010/main" val="4267153605"/>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العظيم و يهشمهم الرجز . هو يصب الخزى على وجوههم لأنهم جازوا الإحسان بالأساءة . و الذين يسمعون و يؤمنون به سيعطيهم فرحاً لا يفنى إلى الأبد .</a:t>
            </a:r>
            <a:endParaRPr lang="en-US" dirty="0"/>
          </a:p>
        </p:txBody>
      </p:sp>
    </p:spTree>
    <p:extLst>
      <p:ext uri="{BB962C8B-B14F-4D97-AF65-F5344CB8AC3E}">
        <p14:creationId xmlns:p14="http://schemas.microsoft.com/office/powerpoint/2010/main" val="1002169293"/>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293634"/>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أسمعوا الرؤوف الصانع الخيرات ذا الصلاح و التحنن . يمجد الصلاة و يكرم الصوم لأنهما أساس سائر الفضائل . فإن تلاميذه عندما سألوه قائلين : لماذا لا نقدر نحن أن نخرج الشيطان ؟</a:t>
            </a:r>
            <a:endParaRPr lang="en-US" dirty="0"/>
          </a:p>
        </p:txBody>
      </p:sp>
    </p:spTree>
    <p:extLst>
      <p:ext uri="{BB962C8B-B14F-4D97-AF65-F5344CB8AC3E}">
        <p14:creationId xmlns:p14="http://schemas.microsoft.com/office/powerpoint/2010/main" val="568183188"/>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أما هو فقال لهم : لأجل قلة إيمانكم أمتنع الشيطان أن يخرج . أقول لكم قال الرب : لو كان لكم إيمان لكنتم تقولون لهذا الجبل أنتقل إلى هنا فلوقته سريعاً كان يسمع لكم . </a:t>
            </a:r>
            <a:endParaRPr lang="en-US" dirty="0"/>
          </a:p>
        </p:txBody>
      </p:sp>
    </p:spTree>
    <p:extLst>
      <p:ext uri="{BB962C8B-B14F-4D97-AF65-F5344CB8AC3E}">
        <p14:creationId xmlns:p14="http://schemas.microsoft.com/office/powerpoint/2010/main" val="4278023746"/>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4535215"/>
            <a:ext cx="8958263" cy="2203210"/>
          </a:xfrm>
        </p:spPr>
        <p:txBody>
          <a:bodyPr>
            <a:normAutofit/>
          </a:bodyPr>
          <a:lstStyle/>
          <a:p>
            <a:r>
              <a:rPr lang="ar-EG" sz="3600" dirty="0"/>
              <a:t>ولا يعسر عليكم شئ . فإن كل شئ مستطاع للمؤمن . فلنقتن لنا رجاء عظيماً و أمانة حقيقية بغير شك و لنغر على المحبة التى تفوق كل شئ فإن الذى يحب يصدق كل شئ . و نواظب على الصلاة و نحب الصوم لكى نفوز بمواعيده .</a:t>
            </a:r>
            <a:endParaRPr lang="en-US" sz="3600" dirty="0"/>
          </a:p>
        </p:txBody>
      </p:sp>
    </p:spTree>
    <p:extLst>
      <p:ext uri="{BB962C8B-B14F-4D97-AF65-F5344CB8AC3E}">
        <p14:creationId xmlns:p14="http://schemas.microsoft.com/office/powerpoint/2010/main" val="2813907046"/>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991533"/>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822960" y="15240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endParaRPr kumimoji="0" lang="pt-BR" sz="40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المسيح مُخلصنا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جاء وتألم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r>
              <a:rPr lang="ar-EG" dirty="0"/>
              <a:t>بي إخرستوس بين سوتير </a:t>
            </a:r>
            <a:r>
              <a:rPr lang="ar-EG" dirty="0" smtClean="0"/>
              <a:t>: </a:t>
            </a:r>
            <a:r>
              <a:rPr lang="ar-EG" dirty="0"/>
              <a:t>أف إي أفشيب إم كافه </a:t>
            </a:r>
            <a:r>
              <a:rPr lang="ar-EG" dirty="0" smtClean="0"/>
              <a:t>:</a:t>
            </a:r>
            <a:endParaRPr lang="ar-EG"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dirty="0"/>
              <a:t>Pi`xrictoc   Pencwthr   </a:t>
            </a:r>
            <a:r>
              <a:rPr lang="pt-BR" dirty="0" smtClean="0"/>
              <a:t>&gt; </a:t>
            </a:r>
            <a:r>
              <a:rPr lang="pt-BR" dirty="0"/>
              <a:t>af`i   af]ep`mkau\   &gt;</a:t>
            </a:r>
            <a:endParaRPr lang="en-US" dirty="0"/>
          </a:p>
        </p:txBody>
      </p:sp>
    </p:spTree>
    <p:extLst>
      <p:ext uri="{BB962C8B-B14F-4D97-AF65-F5344CB8AC3E}">
        <p14:creationId xmlns:p14="http://schemas.microsoft.com/office/powerpoint/2010/main" val="3123106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47351755"/>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549728227"/>
              </p:ext>
            </p:extLst>
          </p:nvPr>
        </p:nvGraphicFramePr>
        <p:xfrm>
          <a:off x="790612" y="252412"/>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r>
                        <a:rPr kumimoji="0" lang="ar-SA" sz="54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rPr>
                        <a:t>.</a:t>
                      </a:r>
                      <a:endParaRPr kumimoji="0" lang="ar-SA" sz="4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ar-EG" dirty="0"/>
              <a:t>لكي بآلامه :  يُخلصنا</a:t>
            </a:r>
            <a:r>
              <a:rPr lang="ar-EG" dirty="0" smtClean="0"/>
              <a:t>.</a:t>
            </a:r>
            <a:endParaRPr lang="en-US" dirty="0"/>
          </a:p>
        </p:txBody>
      </p:sp>
      <p:sp>
        <p:nvSpPr>
          <p:cNvPr id="3" name="Text Placeholder 2"/>
          <p:cNvSpPr>
            <a:spLocks noGrp="1"/>
          </p:cNvSpPr>
          <p:nvPr>
            <p:ph type="body" idx="1"/>
          </p:nvPr>
        </p:nvSpPr>
        <p:spPr/>
        <p:txBody>
          <a:bodyPr/>
          <a:lstStyle/>
          <a:p>
            <a:r>
              <a:rPr lang="ar-EG" dirty="0"/>
              <a:t>هينا خين نيف إم كافه </a:t>
            </a:r>
            <a:r>
              <a:rPr lang="ar-EG" dirty="0" smtClean="0"/>
              <a:t>: </a:t>
            </a:r>
            <a:r>
              <a:rPr lang="ar-EG" dirty="0"/>
              <a:t>إنتيف سوتي إممون</a:t>
            </a:r>
            <a:endParaRPr lang="en-US"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sz="4400" dirty="0"/>
              <a:t>\ina   'en   nef</a:t>
            </a:r>
            <a:r>
              <a:rPr lang="en-US" sz="4400" dirty="0"/>
              <a:t>-</a:t>
            </a:r>
            <a:r>
              <a:rPr lang="ar-EG" sz="4400" dirty="0"/>
              <a:t> </a:t>
            </a:r>
            <a:r>
              <a:rPr lang="pt-BR" sz="4400" dirty="0"/>
              <a:t>`mkau\   </a:t>
            </a:r>
            <a:r>
              <a:rPr lang="pt-BR" sz="4400" dirty="0" smtClean="0"/>
              <a:t>&gt;`</a:t>
            </a:r>
            <a:r>
              <a:rPr lang="pt-BR" sz="4400" dirty="0"/>
              <a:t>ntef-cw;   `mmon</a:t>
            </a:r>
            <a:r>
              <a:rPr lang="pt-BR" sz="4400" dirty="0" smtClean="0"/>
              <a:t>.</a:t>
            </a:r>
            <a:endParaRPr lang="pt-BR" dirty="0"/>
          </a:p>
        </p:txBody>
      </p:sp>
    </p:spTree>
    <p:extLst>
      <p:ext uri="{BB962C8B-B14F-4D97-AF65-F5344CB8AC3E}">
        <p14:creationId xmlns:p14="http://schemas.microsoft.com/office/powerpoint/2010/main" val="675940135"/>
      </p:ext>
    </p:extLst>
  </p:cSld>
  <p:clrMapOvr>
    <a:masterClrMapping/>
  </p:clrMapOvr>
  <p:timing>
    <p:tnLst>
      <p:par>
        <p:cTn id="1" dur="indefinite" restart="never" nodeType="tmRoot"/>
      </p:par>
    </p:tnLst>
  </p:timing>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582252633"/>
              </p:ext>
            </p:extLst>
          </p:nvPr>
        </p:nvGraphicFramePr>
        <p:xfrm>
          <a:off x="580073" y="1524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endParaRPr kumimoji="0" lang="ar-SA" sz="4800" b="0" i="0" u="none" strike="noStrike" kern="1200" cap="none" spc="0" normalizeH="0" baseline="0" dirty="0" smtClean="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فلنمجده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ونرفع اسمه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r>
              <a:rPr lang="ar-EG" dirty="0"/>
              <a:t>مارين تي أو أوو ناف </a:t>
            </a:r>
            <a:r>
              <a:rPr lang="ar-EG" dirty="0" smtClean="0"/>
              <a:t>:تين </a:t>
            </a:r>
            <a:r>
              <a:rPr lang="ar-EG" dirty="0"/>
              <a:t>تشيسي إم بيف ران </a:t>
            </a:r>
            <a:r>
              <a:rPr lang="ar-EG" dirty="0" smtClean="0"/>
              <a:t>:</a:t>
            </a:r>
            <a:endParaRPr lang="ar-EG" dirty="0"/>
          </a:p>
        </p:txBody>
      </p:sp>
      <p:sp>
        <p:nvSpPr>
          <p:cNvPr id="4" name="Text Placeholder 3"/>
          <p:cNvSpPr>
            <a:spLocks noGrp="1"/>
          </p:cNvSpPr>
          <p:nvPr>
            <p:ph type="body" sz="quarter" idx="3"/>
          </p:nvPr>
        </p:nvSpPr>
        <p:spPr/>
        <p:txBody>
          <a:bodyPr/>
          <a:lstStyle/>
          <a:p>
            <a:r>
              <a:rPr lang="en-US" dirty="0"/>
              <a:t>Maren;`</a:t>
            </a:r>
            <a:r>
              <a:rPr lang="en-US" dirty="0" err="1"/>
              <a:t>wou</a:t>
            </a:r>
            <a:r>
              <a:rPr lang="en-US" dirty="0"/>
              <a:t>   </a:t>
            </a:r>
            <a:r>
              <a:rPr lang="en-US" dirty="0" err="1"/>
              <a:t>naf</a:t>
            </a:r>
            <a:r>
              <a:rPr lang="en-US" dirty="0"/>
              <a:t>   &gt; </a:t>
            </a:r>
            <a:r>
              <a:rPr lang="en-US" dirty="0" smtClean="0"/>
              <a:t>  </a:t>
            </a:r>
            <a:r>
              <a:rPr lang="en-US" dirty="0" err="1"/>
              <a:t>tensici</a:t>
            </a:r>
            <a:r>
              <a:rPr lang="en-US" dirty="0"/>
              <a:t>   `</a:t>
            </a:r>
            <a:r>
              <a:rPr lang="en-US" dirty="0" err="1"/>
              <a:t>mPefran</a:t>
            </a:r>
            <a:r>
              <a:rPr lang="en-US" dirty="0"/>
              <a:t>   </a:t>
            </a:r>
            <a:r>
              <a:rPr lang="en-US" dirty="0" smtClean="0"/>
              <a:t>&gt;</a:t>
            </a:r>
            <a:endParaRPr lang="en-US" dirty="0"/>
          </a:p>
        </p:txBody>
      </p:sp>
    </p:spTree>
    <p:extLst>
      <p:ext uri="{BB962C8B-B14F-4D97-AF65-F5344CB8AC3E}">
        <p14:creationId xmlns:p14="http://schemas.microsoft.com/office/powerpoint/2010/main" val="4072138471"/>
      </p:ext>
    </p:extLst>
  </p:cSld>
  <p:clrMapOvr>
    <a:masterClrMapping/>
  </p:clrMapOvr>
  <p:timing>
    <p:tnLst>
      <p:par>
        <p:cTn id="1" dur="indefinite" restart="never" nodeType="tmRoot"/>
      </p:par>
    </p:tnLst>
  </p:timing>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لأنه صنع معنا رحمة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كعظيم رحمته</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pPr lvl="0" fontAlgn="base">
              <a:lnSpc>
                <a:spcPct val="100000"/>
              </a:lnSpc>
              <a:spcBef>
                <a:spcPts val="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ج</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يه أف إير أوو ناي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نيه مان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كاطا</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بيف نيشتي إنناي</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ar-SA"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en-US" dirty="0"/>
              <a:t>je   </a:t>
            </a:r>
            <a:r>
              <a:rPr lang="en-US" dirty="0" err="1"/>
              <a:t>aferounai</a:t>
            </a:r>
            <a:r>
              <a:rPr lang="en-US" dirty="0"/>
              <a:t>   </a:t>
            </a:r>
            <a:r>
              <a:rPr lang="en-US" dirty="0" err="1"/>
              <a:t>neman</a:t>
            </a:r>
            <a:r>
              <a:rPr lang="en-US" dirty="0"/>
              <a:t>   </a:t>
            </a:r>
            <a:r>
              <a:rPr lang="en-US" dirty="0" smtClean="0"/>
              <a:t>&gt;   </a:t>
            </a:r>
            <a:r>
              <a:rPr lang="en-US" dirty="0"/>
              <a:t>kata   </a:t>
            </a:r>
            <a:r>
              <a:rPr lang="en-US" dirty="0" err="1"/>
              <a:t>pefni</a:t>
            </a:r>
            <a:r>
              <a:rPr lang="en-US" dirty="0"/>
              <a:t>];   `</a:t>
            </a:r>
            <a:r>
              <a:rPr lang="en-US" dirty="0" err="1"/>
              <a:t>nnai</a:t>
            </a:r>
            <a:r>
              <a:rPr lang="en-US" dirty="0" smtClean="0"/>
              <a:t>.</a:t>
            </a:r>
            <a:endParaRPr lang="en-US" dirty="0"/>
          </a:p>
        </p:txBody>
      </p:sp>
    </p:spTree>
    <p:extLst>
      <p:ext uri="{BB962C8B-B14F-4D97-AF65-F5344CB8AC3E}">
        <p14:creationId xmlns:p14="http://schemas.microsoft.com/office/powerpoint/2010/main" val="2463403864"/>
      </p:ext>
    </p:extLst>
  </p:cSld>
  <p:clrMapOvr>
    <a:masterClrMapping/>
  </p:clrMapOvr>
  <p:timing>
    <p:tnLst>
      <p:par>
        <p:cTn id="1" dur="indefinite" restart="never" nodeType="tmRoot"/>
      </p:par>
    </p:tnLst>
  </p:timing>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نسأل و نتضرع إليك أيها السيد الله الآب ضابط الكل و الإبن الوحيد القدوس ، خالق الكل و مدبرهم و الروح القدس المحيى الثالوث المقدس الذى تجثوا له كل ركبة ما فى السموات و ما فى الأرض</a:t>
            </a:r>
            <a:endParaRPr lang="en-US" dirty="0"/>
          </a:p>
        </p:txBody>
      </p:sp>
    </p:spTree>
    <p:extLst>
      <p:ext uri="{BB962C8B-B14F-4D97-AF65-F5344CB8AC3E}">
        <p14:creationId xmlns:p14="http://schemas.microsoft.com/office/powerpoint/2010/main" val="1069580204"/>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970723"/>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من أجل السلامة العالية و تآلف سائر البيع التى فى العالم و الأديرة و المجامع المقدسة و السكان فيها و القيام بأحوالها : يا الله تحنن على خليقتك و نجها من كل سوء </a:t>
            </a:r>
            <a:endParaRPr lang="en-US" dirty="0"/>
          </a:p>
        </p:txBody>
      </p:sp>
    </p:spTree>
    <p:extLst>
      <p:ext uri="{BB962C8B-B14F-4D97-AF65-F5344CB8AC3E}">
        <p14:creationId xmlns:p14="http://schemas.microsoft.com/office/powerpoint/2010/main" val="746312929"/>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1358697"/>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بقدرته دبر حياة الإنسان قبل خلقته و صنع له الموجودات بحكمته و زين السماء بالنجوم و الأرض بالنباتات و الأشجار و الكروم و الأودية ، أنت الآن يا ملكنا أقبل طلبات عبيدك الواقفين بين يديك القائلين</a:t>
            </a:r>
            <a:endParaRPr lang="en-US" dirty="0"/>
          </a:p>
        </p:txBody>
      </p:sp>
    </p:spTree>
    <p:extLst>
      <p:ext uri="{BB962C8B-B14F-4D97-AF65-F5344CB8AC3E}">
        <p14:creationId xmlns:p14="http://schemas.microsoft.com/office/powerpoint/2010/main" val="598120321"/>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843858"/>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الله العظيم القدوس الذى خلق الإنسان على صورته و مثاله و جعل فيه نفساً حية عاقلة ناطقة . أرحم يارب جبلتك التى خلقتها و تحنن عليها و أرسل علينا رحمتك من علو قدسك و مسكنك المستعد </a:t>
            </a:r>
            <a:endParaRPr lang="en-US" dirty="0"/>
          </a:p>
        </p:txBody>
      </p:sp>
    </p:spTree>
    <p:extLst>
      <p:ext uri="{BB962C8B-B14F-4D97-AF65-F5344CB8AC3E}">
        <p14:creationId xmlns:p14="http://schemas.microsoft.com/office/powerpoint/2010/main" val="3405144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48188512"/>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466781"/>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خلصت عبدك نوح البار و نجيته من الطوفان هو و بنيه و نساءهم و أيضاً الحيوانات الطاهرة و الغير الطاهرة لأجل تجديد الأرض مرة أخرى</a:t>
            </a:r>
            <a:endParaRPr lang="en-US" dirty="0"/>
          </a:p>
        </p:txBody>
      </p:sp>
    </p:spTree>
    <p:extLst>
      <p:ext uri="{BB962C8B-B14F-4D97-AF65-F5344CB8AC3E}">
        <p14:creationId xmlns:p14="http://schemas.microsoft.com/office/powerpoint/2010/main" val="412926126"/>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382145"/>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البارى رازق الـكل . نج شعبك من طوفان بحر العالم الزائل و أرفع عنهم كل مكروه . و كل الحيوانات أيضاً و سائر الطيور أعطها قوتها لأنك تعطى للبهائم رزقاً و لفراخ الغربان قوتاً </a:t>
            </a:r>
            <a:endParaRPr lang="en-US" dirty="0"/>
          </a:p>
        </p:txBody>
      </p:sp>
    </p:spTree>
    <p:extLst>
      <p:ext uri="{BB962C8B-B14F-4D97-AF65-F5344CB8AC3E}">
        <p14:creationId xmlns:p14="http://schemas.microsoft.com/office/powerpoint/2010/main" val="1080818493"/>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372691"/>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ضيف عند عبده إبراهيم رئيس الآباء و أتكأ على مائدته و بارك فى زرعه أنت الآن يا ملكنا أقبل طلبة عبيدك و كهنتك الواقفين بين يديك و تراءف على العالم و خلص شعبك من كل شدة و حل فيهم و سر بينهم</a:t>
            </a:r>
            <a:endParaRPr lang="en-US" dirty="0"/>
          </a:p>
        </p:txBody>
      </p:sp>
    </p:spTree>
    <p:extLst>
      <p:ext uri="{BB962C8B-B14F-4D97-AF65-F5344CB8AC3E}">
        <p14:creationId xmlns:p14="http://schemas.microsoft.com/office/powerpoint/2010/main" val="1682807975"/>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546417"/>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نطلب إليك يارب لكى تحرسنا من جميع الشرور . و تراءف على خليقتك و جميع شعبك لأن أعين الكل تترجاك و أعطهم طعامهم فى حينه . يا مغذى كل ذى جسد . يا عون من لا عون له . يا رجاء من لا رجاء له </a:t>
            </a:r>
            <a:endParaRPr lang="en-US" dirty="0"/>
          </a:p>
        </p:txBody>
      </p:sp>
    </p:spTree>
    <p:extLst>
      <p:ext uri="{BB962C8B-B14F-4D97-AF65-F5344CB8AC3E}">
        <p14:creationId xmlns:p14="http://schemas.microsoft.com/office/powerpoint/2010/main" val="3384004921"/>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5420"/>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الناظر إلى المتواضعين بعين عنايتك التى لا تغفل و خلصت يوسف من إمرأة سيدة و جعلته ملكاً على مصر و أحوالها و أجزت عليه أيام الشدة . فأتى إليه أخواته و أبوه يعقوب و سجدوا بين يديه </a:t>
            </a:r>
            <a:endParaRPr lang="en-US" dirty="0"/>
          </a:p>
        </p:txBody>
      </p:sp>
    </p:spTree>
    <p:extLst>
      <p:ext uri="{BB962C8B-B14F-4D97-AF65-F5344CB8AC3E}">
        <p14:creationId xmlns:p14="http://schemas.microsoft.com/office/powerpoint/2010/main" val="754827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84148633"/>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و أخذوا منه حنطة لقوت بنيهم و مواشيهم . نحن الجميع أيضاً نخضع لك برؤوسنا و نسجد ما بين يديك و نشكرك يا خالقنا و رازقنا على هذا الحال وفى كل حال ومن أجل سائر الأحوال و نجنا يا الله من كل شدة.</a:t>
            </a:r>
            <a:endParaRPr lang="en-US" dirty="0"/>
          </a:p>
        </p:txBody>
      </p:sp>
    </p:spTree>
    <p:extLst>
      <p:ext uri="{BB962C8B-B14F-4D97-AF65-F5344CB8AC3E}">
        <p14:creationId xmlns:p14="http://schemas.microsoft.com/office/powerpoint/2010/main" val="92650924"/>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445035"/>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الإله كلمة الآب الـفاعل فى الناموس و الأنبياء و العهد القديم و مكملهم خلص شعبك من كل ضيقة و دبـر حـياتهم كحسب إرادتك الصالحة و أرفع عنا كل القحط و البلية </a:t>
            </a:r>
            <a:endParaRPr lang="en-US" dirty="0"/>
          </a:p>
        </p:txBody>
      </p:sp>
    </p:spTree>
    <p:extLst>
      <p:ext uri="{BB962C8B-B14F-4D97-AF65-F5344CB8AC3E}">
        <p14:creationId xmlns:p14="http://schemas.microsoft.com/office/powerpoint/2010/main" val="2642461200"/>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343408"/>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عال الشعب الإسرائيلى أربعين سنة فى طور سيناء و لم يكن لهم بيوت ولا مخازن . أنت يا سيدى أحفظ شعبك و علهم و بارك فى منازلهم و مخازنهم بالبركات السمائية.</a:t>
            </a:r>
            <a:endParaRPr lang="en-US" dirty="0"/>
          </a:p>
        </p:txBody>
      </p:sp>
    </p:spTree>
    <p:extLst>
      <p:ext uri="{BB962C8B-B14F-4D97-AF65-F5344CB8AC3E}">
        <p14:creationId xmlns:p14="http://schemas.microsoft.com/office/powerpoint/2010/main" val="3459242957"/>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409669"/>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قبلت طـلبة إليليا التسبيتى عندما أمطرت السموات و أنبتت الأرض و باركت فى كيلة الدقيق و قسـط الزيت فى بيت الأرملة . أقـبل طلبة شعبك بصلوات قديسيك و أنبيائك الأطهار</a:t>
            </a:r>
            <a:endParaRPr lang="en-US" dirty="0"/>
          </a:p>
        </p:txBody>
      </p:sp>
    </p:spTree>
    <p:extLst>
      <p:ext uri="{BB962C8B-B14F-4D97-AF65-F5344CB8AC3E}">
        <p14:creationId xmlns:p14="http://schemas.microsoft.com/office/powerpoint/2010/main" val="3143644461"/>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288315"/>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الله تراءف على العالم بعين الرحمة و الرأفة و بارك فى كيل غلاتهم و مخازنهم وفى القليل الذى عندهم و أصعد مياه الأنهار كمقدارها وهب أعتدالا للأهوية ، و نيل مصر باركه فى هذا العام و كل عام و فرح وجه الأرض و علنا نحن البشر</a:t>
            </a:r>
            <a:endParaRPr lang="en-US" dirty="0"/>
          </a:p>
        </p:txBody>
      </p:sp>
    </p:spTree>
    <p:extLst>
      <p:ext uri="{BB962C8B-B14F-4D97-AF65-F5344CB8AC3E}">
        <p14:creationId xmlns:p14="http://schemas.microsoft.com/office/powerpoint/2010/main" val="944614914"/>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560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5579120"/>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قبلت توبة أهل نينوى عندما صام الجميع . وقبلت إليك أعتراف اللص اليمين على الصليب هكذا نحن أجعلنا مستحقين لرضاك و تحننك لندعوك قائلين أذكرنا يارب إذا جئت فى ملكوتك . </a:t>
            </a:r>
            <a:endParaRPr lang="en-US" dirty="0"/>
          </a:p>
        </p:txBody>
      </p:sp>
    </p:spTree>
    <p:extLst>
      <p:ext uri="{BB962C8B-B14F-4D97-AF65-F5344CB8AC3E}">
        <p14:creationId xmlns:p14="http://schemas.microsoft.com/office/powerpoint/2010/main" val="1154134383"/>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وأقبل توبة عبيدك و صومهم و صلواتهم و قرابينهم المرفوعة على مذابحك المقدسة بخوراً طيباً و أرحمهم </a:t>
            </a:r>
            <a:endParaRPr lang="en-US" dirty="0"/>
          </a:p>
        </p:txBody>
      </p:sp>
    </p:spTree>
    <p:extLst>
      <p:ext uri="{BB962C8B-B14F-4D97-AF65-F5344CB8AC3E}">
        <p14:creationId xmlns:p14="http://schemas.microsoft.com/office/powerpoint/2010/main" val="1288540796"/>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000666"/>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3600" dirty="0"/>
              <a:t>أيها المدبر القوى المؤدب الشافى طبيب الأرواح و الأجساد الذى أمتحن عبده أيوب و شفاه من بلاياه ورد عليه ما فقد منه أزيد مما كان . أرحم شعبك و خلصه من جميع البلايا و المحن و التجارب و الشدائد . يا ناصر جميع المتوكلين عليك</a:t>
            </a:r>
            <a:endParaRPr lang="en-US" sz="3600" dirty="0"/>
          </a:p>
        </p:txBody>
      </p:sp>
    </p:spTree>
    <p:extLst>
      <p:ext uri="{BB962C8B-B14F-4D97-AF65-F5344CB8AC3E}">
        <p14:creationId xmlns:p14="http://schemas.microsoft.com/office/powerpoint/2010/main" val="2205800845"/>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798230"/>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المسيح إلهنا كلمة الآب الذى عاهد تلاميذه الأطهار و غسل أقدامهم و جعلهم أئمة للمؤمنين و مناراً للدين و أشبع بهم النفوس الجائعة و علمهم الصلاة قائلين : أبانا الذى فى السموات لا تدخلنا التجارب لكن نجنا من الشرير</a:t>
            </a:r>
            <a:endParaRPr lang="en-US" dirty="0"/>
          </a:p>
        </p:txBody>
      </p:sp>
    </p:spTree>
    <p:extLst>
      <p:ext uri="{BB962C8B-B14F-4D97-AF65-F5344CB8AC3E}">
        <p14:creationId xmlns:p14="http://schemas.microsoft.com/office/powerpoint/2010/main" val="3499943570"/>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857386"/>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7392" y="4463778"/>
            <a:ext cx="8539088" cy="2203210"/>
          </a:xfrm>
        </p:spPr>
        <p:txBody>
          <a:bodyPr>
            <a:normAutofit fontScale="90000"/>
          </a:bodyPr>
          <a:lstStyle/>
          <a:p>
            <a:r>
              <a:rPr lang="ar-EG" dirty="0"/>
              <a:t>يا صانع العجائب و المعجزات يا من أشبع الألوف من الخمس خبزات و أقام الأموات و بارك فى العرس بقانا الجليل الآن أيها السيد بارك لعبيدك فى خبزهم و زيتهم و زرعهم و نحلهم وفى متاجرهم و صنائعهم و مباشراتهم </a:t>
            </a:r>
            <a:endParaRPr lang="en-US" dirty="0"/>
          </a:p>
        </p:txBody>
      </p:sp>
    </p:spTree>
    <p:extLst>
      <p:ext uri="{BB962C8B-B14F-4D97-AF65-F5344CB8AC3E}">
        <p14:creationId xmlns:p14="http://schemas.microsoft.com/office/powerpoint/2010/main" val="33250565"/>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845647"/>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يارب خلص شعبك و حوط بهم من كل ناحية بأشارة صليبك المحى وأرفع شأن المسيحيين فى المسكونة كلها و حنن عليهم قلوب المتولين عليهم و عطف قلوبهم على أخوتنا المساكين و المعوزين بالإحسان و أبعد عنهم كل مكروه </a:t>
            </a:r>
            <a:endParaRPr lang="en-US" dirty="0"/>
          </a:p>
        </p:txBody>
      </p:sp>
    </p:spTree>
    <p:extLst>
      <p:ext uri="{BB962C8B-B14F-4D97-AF65-F5344CB8AC3E}">
        <p14:creationId xmlns:p14="http://schemas.microsoft.com/office/powerpoint/2010/main" val="3921939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40060457"/>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710881"/>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يارب يا من ترك لنا عهده المقدس  جسده و دمه حاضراً عندنا كل يوم على المذبح خبزاً و خمراً بحلول روح قدسه و أوصانا قائلاً هذا أصنعوا لذكرى</a:t>
            </a:r>
            <a:endParaRPr lang="en-US" dirty="0"/>
          </a:p>
        </p:txBody>
      </p:sp>
    </p:spTree>
    <p:extLst>
      <p:ext uri="{BB962C8B-B14F-4D97-AF65-F5344CB8AC3E}">
        <p14:creationId xmlns:p14="http://schemas.microsoft.com/office/powerpoint/2010/main" val="1811920022"/>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017563"/>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أيها المسيح إلهنا أرحم شعبك و خليفة رسلك و أعط بركة لثمرات الأرض و أبهج قلب الإنسان بكثرة ثمرات القمح و الخمر و الزيت </a:t>
            </a:r>
            <a:endParaRPr lang="en-US" dirty="0"/>
          </a:p>
        </p:txBody>
      </p:sp>
    </p:spTree>
    <p:extLst>
      <p:ext uri="{BB962C8B-B14F-4D97-AF65-F5344CB8AC3E}">
        <p14:creationId xmlns:p14="http://schemas.microsoft.com/office/powerpoint/2010/main" val="832125768"/>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2310432"/>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المولود من الآب الذى تجسد من البكر البتول العذراء القديسة مريم فى آخر الأيام الذى قال لتلاميذه الـقديسين أمضوا و تلمذوا كل الأمم و عمدوهم و علموهم جميع ما أوصيتكم به .</a:t>
            </a:r>
            <a:endParaRPr lang="en-US" dirty="0"/>
          </a:p>
        </p:txBody>
      </p:sp>
    </p:spTree>
    <p:extLst>
      <p:ext uri="{BB962C8B-B14F-4D97-AF65-F5344CB8AC3E}">
        <p14:creationId xmlns:p14="http://schemas.microsoft.com/office/powerpoint/2010/main" val="4083789978"/>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هو ذا أنا معكم كل الأيام و إلى أنقضاء العالم . كن أيضاً مع شعبك الصارخين إليك قائلين</a:t>
            </a:r>
            <a:endParaRPr lang="en-US" dirty="0"/>
          </a:p>
        </p:txBody>
      </p:sp>
    </p:spTree>
    <p:extLst>
      <p:ext uri="{BB962C8B-B14F-4D97-AF65-F5344CB8AC3E}">
        <p14:creationId xmlns:p14="http://schemas.microsoft.com/office/powerpoint/2010/main" val="2637322102"/>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554902"/>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3600" dirty="0"/>
              <a:t>يا غافر الخطايا و مانح العطايا أغفر خطايا شعبك و طهرهم من كل دنس و أغسلهم من كل غش أبعد عنهم اليمين الحانثة و كل حسد و كل نميمة و انزع من قلوبهم الفكر الردئ و الوسواس و كل الشكوك و الكبرياء و كل قساوة و تجبر</a:t>
            </a:r>
            <a:endParaRPr lang="en-US" sz="3600" dirty="0"/>
          </a:p>
        </p:txBody>
      </p:sp>
    </p:spTree>
    <p:extLst>
      <p:ext uri="{BB962C8B-B14F-4D97-AF65-F5344CB8AC3E}">
        <p14:creationId xmlns:p14="http://schemas.microsoft.com/office/powerpoint/2010/main" val="1474496923"/>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10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4519224"/>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أنت هى سور خلاصنا يا والدة الإله الحصن المنيع الغير الواقع إليك نسأل مشورة المعاندين لنا أبطلى . و حزن عبيدك إلى فرح ردى و لمدينتنا صونى</a:t>
            </a:r>
            <a:endParaRPr lang="en-US" dirty="0"/>
          </a:p>
        </p:txBody>
      </p:sp>
    </p:spTree>
    <p:extLst>
      <p:ext uri="{BB962C8B-B14F-4D97-AF65-F5344CB8AC3E}">
        <p14:creationId xmlns:p14="http://schemas.microsoft.com/office/powerpoint/2010/main" val="3004071804"/>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وعن الملوك و الرؤساء الأرثوذكسيين حاربى وعن سلامة العالم و الكنائس أشفعى </a:t>
            </a:r>
            <a:endParaRPr lang="en-US" dirty="0"/>
          </a:p>
        </p:txBody>
      </p:sp>
    </p:spTree>
    <p:extLst>
      <p:ext uri="{BB962C8B-B14F-4D97-AF65-F5344CB8AC3E}">
        <p14:creationId xmlns:p14="http://schemas.microsoft.com/office/powerpoint/2010/main" val="1589381902"/>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434629"/>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يا إله الرحمة و الرآفة و رب كل عزاء لا تسخط علينا ولا تؤخذنا بسوء أعمالنا ولا بكثرة خطايانا ولا تغضب علينا ولا يدوم غضبك إلى الأبد . </a:t>
            </a:r>
            <a:endParaRPr lang="en-US" dirty="0"/>
          </a:p>
        </p:txBody>
      </p:sp>
    </p:spTree>
    <p:extLst>
      <p:ext uri="{BB962C8B-B14F-4D97-AF65-F5344CB8AC3E}">
        <p14:creationId xmlns:p14="http://schemas.microsoft.com/office/powerpoint/2010/main" val="1391140358"/>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أنصت يا إله يعقوب و أنظر يا إله عوننا و أرفع عن العالم الموت و الغلاء و الوباء و الفناء و سيف الأعداء و الزلازل و الأهوال وكل أمر مخيف</a:t>
            </a:r>
            <a:endParaRPr lang="en-US" dirty="0"/>
          </a:p>
        </p:txBody>
      </p:sp>
    </p:spTree>
    <p:extLst>
      <p:ext uri="{BB962C8B-B14F-4D97-AF65-F5344CB8AC3E}">
        <p14:creationId xmlns:p14="http://schemas.microsoft.com/office/powerpoint/2010/main" val="2209409903"/>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719047"/>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من أجل حفظنا تحت اليد العالية المقدسة التى لك يا الله نطلب إليك أن تبقى لنا و علينا حياة الأب المكرم البطريرك أنبا تواضرس الثانى و أن تحفظ لنا حياته و تثبته على كرسيه سنين عديدة و أزمنة سالمة هادية مديدة </a:t>
            </a:r>
            <a:endParaRPr lang="en-US" sz="3600" dirty="0"/>
          </a:p>
        </p:txBody>
      </p:sp>
    </p:spTree>
    <p:extLst>
      <p:ext uri="{BB962C8B-B14F-4D97-AF65-F5344CB8AC3E}">
        <p14:creationId xmlns:p14="http://schemas.microsoft.com/office/powerpoint/2010/main" val="3954296505"/>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831120"/>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المسيح إلهنا نطلب من جودك و مراحمك العالية أن تبقى لنا و علينا حياة آبائنا المطارنة و الأساقفة و كل الرؤساء و الرعاة أحفظهم و غنم رعيتهم ثبتهم .</a:t>
            </a:r>
            <a:endParaRPr lang="en-US" dirty="0"/>
          </a:p>
        </p:txBody>
      </p:sp>
    </p:spTree>
    <p:extLst>
      <p:ext uri="{BB962C8B-B14F-4D97-AF65-F5344CB8AC3E}">
        <p14:creationId xmlns:p14="http://schemas.microsoft.com/office/powerpoint/2010/main" val="3720346042"/>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أعط حفظاً للكهنة طهارة للشمامسة ، قوة المشايخ ، فهماً للأطفال ، عفة للأبكار ، نسكاً للرهبان و الراهبات نقاوة للمتزوجين صوناً للنساء</a:t>
            </a:r>
            <a:endParaRPr lang="en-US" dirty="0"/>
          </a:p>
        </p:txBody>
      </p:sp>
    </p:spTree>
    <p:extLst>
      <p:ext uri="{BB962C8B-B14F-4D97-AF65-F5344CB8AC3E}">
        <p14:creationId xmlns:p14="http://schemas.microsoft.com/office/powerpoint/2010/main" val="39254845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23812366"/>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546793"/>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و أيضاً الضالين و المسافرين ردهم ، و الأرامل و الأيتام علهم و الجياع و العطاش أشبعهم و الذين عليهم دين أوف عنهم ، و المحبوسين و الذين فى الشدائد أفرج عنهم ، و المرضى و المطروحين أشفهم . و الراقدين نيحهم </a:t>
            </a:r>
            <a:endParaRPr lang="en-US" sz="3600" dirty="0"/>
          </a:p>
        </p:txBody>
      </p:sp>
    </p:spTree>
    <p:extLst>
      <p:ext uri="{BB962C8B-B14F-4D97-AF65-F5344CB8AC3E}">
        <p14:creationId xmlns:p14="http://schemas.microsoft.com/office/powerpoint/2010/main" val="3655264408"/>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404367"/>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إله آبائنا القديسين لا تتخل عنا ولا تخيب الذين خلقتهم بيدك الطاهرة يا من أظهرت حبك للبشرية . أقبل أيها الرحوم من والدتك شفاعة من أجلنا و خلصنا يا مخلص شعباً متواضعاً </a:t>
            </a:r>
            <a:endParaRPr lang="en-US" dirty="0"/>
          </a:p>
        </p:txBody>
      </p:sp>
    </p:spTree>
    <p:extLst>
      <p:ext uri="{BB962C8B-B14F-4D97-AF65-F5344CB8AC3E}">
        <p14:creationId xmlns:p14="http://schemas.microsoft.com/office/powerpoint/2010/main" val="2382773785"/>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لا تغفل عنا إلى الغاية ولا تسلمنا إلى الإنقضاء من أجل أسمك القدوس لا تنقض عهدك ولا تبعد عنا رحمتك من أجل إبراهيم حبيبك و أسحق عبدك و يعقوب إسرائيل قديسك</a:t>
            </a:r>
            <a:endParaRPr lang="en-US" dirty="0"/>
          </a:p>
        </p:txBody>
      </p:sp>
    </p:spTree>
    <p:extLst>
      <p:ext uri="{BB962C8B-B14F-4D97-AF65-F5344CB8AC3E}">
        <p14:creationId xmlns:p14="http://schemas.microsoft.com/office/powerpoint/2010/main" val="3898493573"/>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939726"/>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اللهم إرحمنا : قرر لنا رحمة</a:t>
                      </a:r>
                      <a:endParaRPr lang="ar-SA" sz="287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smtClean="0">
                          <a:solidFill>
                            <a:srgbClr val="FFFF00"/>
                          </a:solidFill>
                          <a:latin typeface="Avva_Shenouda" pitchFamily="34" charset="2"/>
                          <a:ea typeface="+mn-ea"/>
                          <a:cs typeface="+mn-cs"/>
                        </a:rPr>
                        <a:t>F5 </a:t>
                      </a:r>
                      <a:r>
                        <a:rPr lang="en-US" sz="3600" b="0" i="0" kern="1200" dirty="0" err="1" smtClean="0">
                          <a:solidFill>
                            <a:srgbClr val="FFFF00"/>
                          </a:solidFill>
                          <a:latin typeface="Avva_Shenouda" pitchFamily="34" charset="2"/>
                          <a:ea typeface="+mn-ea"/>
                          <a:cs typeface="+mn-cs"/>
                        </a:rPr>
                        <a:t>nainan</a:t>
                      </a:r>
                      <a:r>
                        <a:rPr lang="en-US" sz="3600" b="0" i="0" kern="1200" dirty="0" smtClean="0">
                          <a:solidFill>
                            <a:srgbClr val="FFFF00"/>
                          </a:solidFill>
                          <a:latin typeface="Avva_Shenouda" pitchFamily="34" charset="2"/>
                          <a:ea typeface="+mn-ea"/>
                          <a:cs typeface="+mn-cs"/>
                        </a:rPr>
                        <a:t> : 0e2ovnai `</a:t>
                      </a:r>
                      <a:r>
                        <a:rPr lang="en-US" sz="3600" b="0" i="0" kern="1200" dirty="0" err="1" smtClean="0">
                          <a:solidFill>
                            <a:srgbClr val="FFFF00"/>
                          </a:solidFill>
                          <a:latin typeface="Avva_Shenouda" pitchFamily="34" charset="2"/>
                          <a:ea typeface="+mn-ea"/>
                          <a:cs typeface="+mn-cs"/>
                        </a:rPr>
                        <a:t>eron</a:t>
                      </a:r>
                      <a:endParaRPr lang="en-US" sz="115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1738982"/>
      </p:ext>
    </p:extLst>
  </p:cSld>
  <p:clrMapOvr>
    <a:masterClrMapping/>
  </p:clrMapOvr>
  <p:timing>
    <p:tnLst>
      <p:par>
        <p:cTn id="1" dur="indefinite" restart="never" nodeType="tmRoot"/>
      </p:par>
    </p:tnLst>
  </p:timing>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اصنع معنا رحمة في ملكوتك</a:t>
                      </a:r>
                      <a:endParaRPr lang="ar-EG" sz="5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smtClean="0">
                          <a:solidFill>
                            <a:srgbClr val="FFFF00"/>
                          </a:solidFill>
                          <a:latin typeface="Avva_Shenouda"/>
                        </a:rPr>
                        <a:t> `</a:t>
                      </a:r>
                      <a:r>
                        <a:rPr lang="en-US" sz="3600" b="0" i="0" dirty="0" err="1" smtClean="0">
                          <a:solidFill>
                            <a:srgbClr val="FFFF00"/>
                          </a:solidFill>
                          <a:latin typeface="Avva_Shenouda"/>
                        </a:rPr>
                        <a:t>ari</a:t>
                      </a:r>
                      <a:r>
                        <a:rPr lang="en-US" sz="3600" b="0" i="0" dirty="0" smtClean="0">
                          <a:solidFill>
                            <a:srgbClr val="FFFF00"/>
                          </a:solidFill>
                          <a:latin typeface="Avva_Shenouda"/>
                        </a:rPr>
                        <a:t> </a:t>
                      </a:r>
                      <a:r>
                        <a:rPr lang="en-US" sz="3600" b="0" i="0" dirty="0" err="1" smtClean="0">
                          <a:solidFill>
                            <a:srgbClr val="FFFF00"/>
                          </a:solidFill>
                          <a:latin typeface="Avva_Shenouda"/>
                        </a:rPr>
                        <a:t>ovnai</a:t>
                      </a:r>
                      <a:r>
                        <a:rPr lang="en-US" sz="3600" b="0" i="0" dirty="0" smtClean="0">
                          <a:solidFill>
                            <a:srgbClr val="FFFF00"/>
                          </a:solidFill>
                          <a:latin typeface="Avva_Shenouda"/>
                        </a:rPr>
                        <a:t> </a:t>
                      </a:r>
                      <a:r>
                        <a:rPr lang="en-US" sz="3600" b="0" i="0" dirty="0" err="1" smtClean="0">
                          <a:solidFill>
                            <a:srgbClr val="FFFF00"/>
                          </a:solidFill>
                          <a:latin typeface="Avva_Shenouda"/>
                        </a:rPr>
                        <a:t>neman:qen</a:t>
                      </a:r>
                      <a:r>
                        <a:rPr lang="en-US" sz="3600" b="0" i="0" dirty="0" smtClean="0">
                          <a:solidFill>
                            <a:srgbClr val="FFFF00"/>
                          </a:solidFill>
                          <a:latin typeface="Avva_Shenouda"/>
                        </a:rPr>
                        <a:t> </a:t>
                      </a:r>
                      <a:r>
                        <a:rPr lang="en-US" sz="3600" b="0" i="0" dirty="0" err="1" smtClean="0">
                          <a:solidFill>
                            <a:srgbClr val="FFFF00"/>
                          </a:solidFill>
                          <a:latin typeface="Avva_Shenouda"/>
                        </a:rPr>
                        <a:t>te</a:t>
                      </a:r>
                      <a:r>
                        <a:rPr lang="en-US" sz="3200" b="0" i="0" dirty="0" err="1" smtClean="0">
                          <a:solidFill>
                            <a:srgbClr val="FFFF00"/>
                          </a:solidFill>
                          <a:latin typeface="Avva_Shenouda"/>
                        </a:rPr>
                        <a:t>kmetovro</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7194989"/>
      </p:ext>
    </p:extLst>
  </p:cSld>
  <p:clrMapOvr>
    <a:masterClrMapping/>
  </p:clrMapOvr>
  <p:timing>
    <p:tnLst>
      <p:par>
        <p:cTn id="1" dur="indefinite" restart="never" nodeType="tmRoot"/>
      </p:par>
    </p:tnLst>
  </p:timing>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910514"/>
      </p:ext>
    </p:extLst>
  </p:cSld>
  <p:clrMapOvr>
    <a:masterClrMapping/>
  </p:clrMapOvr>
  <p:timing>
    <p:tnLst>
      <p:par>
        <p:cTn id="1" dur="indefinite" restart="never" nodeType="tmRoot"/>
      </p:par>
    </p:tnLst>
  </p:timing>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يا ملك</a:t>
                      </a:r>
                      <a:r>
                        <a:rPr lang="ar-EG" sz="5400" b="1" dirty="0" smtClean="0">
                          <a:cs typeface="+mj-cs"/>
                        </a:rPr>
                        <a:t> </a:t>
                      </a:r>
                      <a:r>
                        <a:rPr lang="ar-SA" sz="5400" b="1" dirty="0" smtClean="0">
                          <a:cs typeface="+mj-cs"/>
                        </a:rPr>
                        <a:t>السلام اعطنا سلامك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smtClean="0">
                          <a:solidFill>
                            <a:srgbClr val="FFFF00"/>
                          </a:solidFill>
                          <a:latin typeface="Athanasius" pitchFamily="2" charset="0"/>
                          <a:ea typeface="+mn-ea"/>
                          <a:cs typeface="+mn-cs"/>
                        </a:rPr>
                        <a:t>~</a:t>
                      </a:r>
                      <a:r>
                        <a:rPr lang="fr-FR" sz="4000" b="0" kern="1200" baseline="0" dirty="0" err="1" smtClean="0">
                          <a:solidFill>
                            <a:srgbClr val="FFFF00"/>
                          </a:solidFill>
                          <a:latin typeface="Athanasius" pitchFamily="2" charset="0"/>
                          <a:ea typeface="+mn-ea"/>
                          <a:cs typeface="+mn-cs"/>
                        </a:rPr>
                        <a:t>Pouro</a:t>
                      </a:r>
                      <a:r>
                        <a:rPr lang="fr-FR" sz="4000" b="0" kern="1200" baseline="0" dirty="0" smtClean="0">
                          <a:solidFill>
                            <a:srgbClr val="FFFF00"/>
                          </a:solidFill>
                          <a:latin typeface="Athanasius" pitchFamily="2" charset="0"/>
                          <a:ea typeface="+mn-ea"/>
                          <a:cs typeface="+mn-cs"/>
                        </a:rPr>
                        <a:t> `</a:t>
                      </a:r>
                      <a:r>
                        <a:rPr lang="fr-FR" sz="4000" b="0" kern="1200" baseline="0" dirty="0" err="1" smtClean="0">
                          <a:solidFill>
                            <a:srgbClr val="FFFF00"/>
                          </a:solidFill>
                          <a:latin typeface="Athanasius" pitchFamily="2" charset="0"/>
                          <a:ea typeface="+mn-ea"/>
                          <a:cs typeface="+mn-cs"/>
                        </a:rPr>
                        <a:t>nte</a:t>
                      </a:r>
                      <a:r>
                        <a:rPr lang="fr-FR" sz="4000" b="0" kern="1200" baseline="0" dirty="0" smtClean="0">
                          <a:solidFill>
                            <a:srgbClr val="FFFF00"/>
                          </a:solidFill>
                          <a:latin typeface="Athanasius" pitchFamily="2" charset="0"/>
                          <a:ea typeface="+mn-ea"/>
                          <a:cs typeface="+mn-cs"/>
                        </a:rPr>
                        <a:t> ;\</a:t>
                      </a:r>
                      <a:r>
                        <a:rPr lang="fr-FR" sz="4000" b="0" kern="1200" baseline="0" dirty="0" err="1" smtClean="0">
                          <a:solidFill>
                            <a:srgbClr val="FFFF00"/>
                          </a:solidFill>
                          <a:latin typeface="Athanasius" pitchFamily="2" charset="0"/>
                          <a:ea typeface="+mn-ea"/>
                          <a:cs typeface="+mn-cs"/>
                        </a:rPr>
                        <a:t>irhnh</a:t>
                      </a:r>
                      <a:r>
                        <a:rPr lang="fr-FR" sz="4000" b="0" kern="1200" baseline="0" dirty="0" smtClean="0">
                          <a:solidFill>
                            <a:srgbClr val="FFFF00"/>
                          </a:solidFill>
                          <a:latin typeface="Athanasius" pitchFamily="2" charset="0"/>
                          <a:ea typeface="+mn-ea"/>
                          <a:cs typeface="+mn-cs"/>
                        </a:rPr>
                        <a:t>&gt;</a:t>
                      </a:r>
                    </a:p>
                    <a:p>
                      <a:pPr algn="ctr" rtl="0"/>
                      <a:r>
                        <a:rPr lang="fr-FR" sz="4000" b="0" kern="1200" baseline="0" dirty="0" smtClean="0">
                          <a:solidFill>
                            <a:srgbClr val="FFFF00"/>
                          </a:solidFill>
                          <a:latin typeface="Athanasius" pitchFamily="2" charset="0"/>
                          <a:ea typeface="+mn-ea"/>
                          <a:cs typeface="+mn-cs"/>
                        </a:rPr>
                        <a:t> moi nan</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ntek</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irhnh</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53272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79352439"/>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قرر لنا سلامك واغفر لنا خطايانا</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smtClean="0">
                          <a:solidFill>
                            <a:srgbClr val="FFFF00"/>
                          </a:solidFill>
                          <a:latin typeface="Avva_Shenouda"/>
                        </a:rPr>
                        <a:t>cemni</a:t>
                      </a:r>
                      <a:r>
                        <a:rPr lang="en-US" sz="3200" b="0" i="0" dirty="0" smtClean="0">
                          <a:solidFill>
                            <a:srgbClr val="FFFF00"/>
                          </a:solidFill>
                          <a:latin typeface="Avva_Shenouda"/>
                        </a:rPr>
                        <a:t> </a:t>
                      </a:r>
                      <a:r>
                        <a:rPr lang="en-US" sz="3200" b="0" i="0" dirty="0" err="1" smtClean="0">
                          <a:solidFill>
                            <a:srgbClr val="FFFF00"/>
                          </a:solidFill>
                          <a:latin typeface="Avva_Shenouda"/>
                        </a:rPr>
                        <a:t>nan</a:t>
                      </a:r>
                      <a:r>
                        <a:rPr lang="en-US" sz="3200" b="0" i="0" dirty="0" smtClean="0">
                          <a:solidFill>
                            <a:srgbClr val="FFFF00"/>
                          </a:solidFill>
                          <a:latin typeface="Avva_Shenouda"/>
                        </a:rPr>
                        <a:t> `</a:t>
                      </a:r>
                      <a:r>
                        <a:rPr lang="en-US" sz="3200" b="0" i="0" dirty="0" err="1" smtClean="0">
                          <a:solidFill>
                            <a:srgbClr val="FFFF00"/>
                          </a:solidFill>
                          <a:latin typeface="Avva_Shenouda"/>
                        </a:rPr>
                        <a:t>ntek</a:t>
                      </a:r>
                      <a:r>
                        <a:rPr lang="en-US" sz="3200" b="0" i="0" dirty="0" smtClean="0">
                          <a:solidFill>
                            <a:srgbClr val="FFFF00"/>
                          </a:solidFill>
                          <a:latin typeface="Avva_Shenouda"/>
                        </a:rPr>
                        <a:t> hir3n3 : </a:t>
                      </a:r>
                      <a:r>
                        <a:rPr lang="en-US" sz="3200" b="0" i="0" dirty="0" err="1" smtClean="0">
                          <a:solidFill>
                            <a:srgbClr val="FFFF00"/>
                          </a:solidFill>
                          <a:latin typeface="Avva_Shenouda"/>
                        </a:rPr>
                        <a:t>xa</a:t>
                      </a:r>
                      <a:r>
                        <a:rPr lang="en-US" sz="3200" b="0" i="0" dirty="0" smtClean="0">
                          <a:solidFill>
                            <a:srgbClr val="FFFF00"/>
                          </a:solidFill>
                          <a:latin typeface="Avva_Shenouda"/>
                        </a:rPr>
                        <a:t> </a:t>
                      </a:r>
                      <a:r>
                        <a:rPr lang="en-US" sz="3200" b="0" i="0" dirty="0" err="1" smtClean="0">
                          <a:solidFill>
                            <a:srgbClr val="FFFF00"/>
                          </a:solidFill>
                          <a:latin typeface="Avva_Shenouda"/>
                        </a:rPr>
                        <a:t>nen</a:t>
                      </a:r>
                      <a:r>
                        <a:rPr lang="en-US" sz="3200" b="0" i="0" dirty="0" smtClean="0">
                          <a:solidFill>
                            <a:srgbClr val="FFFF00"/>
                          </a:solidFill>
                          <a:latin typeface="Avva_Shenouda"/>
                        </a:rPr>
                        <a:t> </a:t>
                      </a:r>
                      <a:r>
                        <a:rPr lang="en-US" sz="3200" b="0" i="0" dirty="0" err="1" smtClean="0">
                          <a:solidFill>
                            <a:srgbClr val="FFFF00"/>
                          </a:solidFill>
                          <a:latin typeface="Avva_Shenouda"/>
                        </a:rPr>
                        <a:t>nobi</a:t>
                      </a:r>
                      <a:r>
                        <a:rPr lang="en-US" sz="3200" b="0" i="0" dirty="0" smtClean="0">
                          <a:solidFill>
                            <a:srgbClr val="FFFF00"/>
                          </a:solidFill>
                          <a:latin typeface="Avva_Shenouda"/>
                        </a:rPr>
                        <a:t> </a:t>
                      </a:r>
                      <a:r>
                        <a:rPr lang="en-US" sz="3200" b="0" i="0" dirty="0" err="1" smtClean="0">
                          <a:solidFill>
                            <a:srgbClr val="FFFF00"/>
                          </a:solidFill>
                          <a:latin typeface="Avva_Shenouda"/>
                        </a:rPr>
                        <a:t>nan</a:t>
                      </a:r>
                      <a:r>
                        <a:rPr lang="en-US" sz="3200" b="0" i="0" dirty="0" smtClean="0">
                          <a:solidFill>
                            <a:srgbClr val="FFFF00"/>
                          </a:solidFill>
                          <a:latin typeface="Avva_Shenouda"/>
                        </a:rPr>
                        <a:t> </a:t>
                      </a:r>
                      <a:r>
                        <a:rPr lang="en-US" sz="3200" b="0" i="0" dirty="0" err="1" smtClean="0">
                          <a:solidFill>
                            <a:srgbClr val="FFFF00"/>
                          </a:solidFill>
                          <a:latin typeface="Avva_Shenouda"/>
                        </a:rPr>
                        <a:t>ebol</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سيمني نان انتيك هيريني كا نين نوفي نان ايفول</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2740343"/>
      </p:ext>
    </p:extLst>
  </p:cSld>
  <p:clrMapOvr>
    <a:masterClrMapping/>
  </p:clrMapOvr>
  <p:timing>
    <p:tnLst>
      <p:par>
        <p:cTn id="1" dur="indefinite" restart="never" nodeType="tmRoot"/>
      </p:par>
    </p:tnLst>
  </p:timing>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0364191"/>
      </p:ext>
    </p:extLst>
  </p:cSld>
  <p:clrMapOvr>
    <a:masterClrMapping/>
  </p:clrMapOvr>
  <p:timing>
    <p:tnLst>
      <p:par>
        <p:cTn id="1" dur="indefinite" restart="never" nodeType="tmRoot"/>
      </p:par>
    </p:tnLst>
  </p:timing>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8346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فرق اعداء الكنيسة وحصنها</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smtClean="0">
                          <a:solidFill>
                            <a:srgbClr val="FFFF00"/>
                          </a:solidFill>
                          <a:latin typeface="Avva_Shenouda"/>
                        </a:rPr>
                        <a:t>Gwr</a:t>
                      </a:r>
                      <a:r>
                        <a:rPr lang="en-US" sz="3600" b="0" i="0" dirty="0" smtClean="0">
                          <a:solidFill>
                            <a:srgbClr val="FFFF00"/>
                          </a:solidFill>
                          <a:latin typeface="Avva_Shenouda"/>
                        </a:rPr>
                        <a:t> </a:t>
                      </a:r>
                      <a:r>
                        <a:rPr lang="en-US" sz="3600" b="0" i="0" dirty="0" err="1" smtClean="0">
                          <a:solidFill>
                            <a:srgbClr val="FFFF00"/>
                          </a:solidFill>
                          <a:latin typeface="Avva_Shenouda"/>
                        </a:rPr>
                        <a:t>ebol</a:t>
                      </a:r>
                      <a:r>
                        <a:rPr lang="en-US" sz="3600" b="0" i="0" dirty="0" smtClean="0">
                          <a:solidFill>
                            <a:srgbClr val="FFFF00"/>
                          </a:solidFill>
                          <a:latin typeface="Avva_Shenouda"/>
                        </a:rPr>
                        <a:t> `</a:t>
                      </a:r>
                      <a:r>
                        <a:rPr lang="en-US" sz="3600" b="0" i="0" dirty="0" err="1" smtClean="0">
                          <a:solidFill>
                            <a:srgbClr val="FFFF00"/>
                          </a:solidFill>
                          <a:latin typeface="Avva_Shenouda"/>
                        </a:rPr>
                        <a:t>nnigagi</a:t>
                      </a:r>
                      <a:r>
                        <a:rPr lang="en-US" sz="3600" b="0" i="0" dirty="0" smtClean="0">
                          <a:solidFill>
                            <a:srgbClr val="FFFF00"/>
                          </a:solidFill>
                          <a:latin typeface="Avva_Shenouda"/>
                        </a:rPr>
                        <a:t> : </a:t>
                      </a:r>
                      <a:r>
                        <a:rPr lang="en-US" sz="3600" dirty="0" smtClean="0">
                          <a:solidFill>
                            <a:srgbClr val="FFFF00"/>
                          </a:solidFill>
                        </a:rPr>
                        <a:t/>
                      </a:r>
                      <a:br>
                        <a:rPr lang="en-US" sz="3600" dirty="0" smtClean="0">
                          <a:solidFill>
                            <a:srgbClr val="FFFF00"/>
                          </a:solidFill>
                        </a:rPr>
                      </a:br>
                      <a:r>
                        <a:rPr lang="en-US" sz="3600" b="0" i="0" dirty="0" smtClean="0">
                          <a:solidFill>
                            <a:srgbClr val="FFFF00"/>
                          </a:solidFill>
                          <a:latin typeface="Avva_Shenouda"/>
                        </a:rPr>
                        <a:t>`</a:t>
                      </a:r>
                      <a:r>
                        <a:rPr lang="en-US" sz="3600" b="0" i="0" dirty="0" err="1" smtClean="0">
                          <a:solidFill>
                            <a:srgbClr val="FFFF00"/>
                          </a:solidFill>
                          <a:latin typeface="Avva_Shenouda"/>
                        </a:rPr>
                        <a:t>nte</a:t>
                      </a:r>
                      <a:r>
                        <a:rPr lang="en-US" sz="3600" b="0" i="0" dirty="0" smtClean="0">
                          <a:solidFill>
                            <a:srgbClr val="FFFF00"/>
                          </a:solidFill>
                          <a:latin typeface="Avva_Shenouda"/>
                        </a:rPr>
                        <a:t> 5ekkl3cia</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جور ايفول اني جاجي انتى تي اكليسيا</a:t>
                      </a:r>
                      <a:endParaRPr lang="ar-EG" sz="80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0577155"/>
      </p:ext>
    </p:extLst>
  </p:cSld>
  <p:clrMapOvr>
    <a:masterClrMapping/>
  </p:clrMapOvr>
  <p:timing>
    <p:tnLst>
      <p:par>
        <p:cTn id="1" dur="indefinite" restart="never" nodeType="tmRoot"/>
      </p:par>
    </p:tnLst>
  </p:timing>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فلا</a:t>
                      </a:r>
                      <a:r>
                        <a:rPr lang="ar-EG" sz="5200" b="1" i="0" kern="1200" baseline="0" dirty="0" smtClean="0">
                          <a:solidFill>
                            <a:schemeClr val="lt1"/>
                          </a:solidFill>
                          <a:latin typeface="+mn-lt"/>
                          <a:ea typeface="+mn-ea"/>
                          <a:cs typeface="+mn-cs"/>
                        </a:rPr>
                        <a:t> </a:t>
                      </a:r>
                      <a:r>
                        <a:rPr lang="ar-EG" sz="5200" b="1" i="0" kern="1200" dirty="0" smtClean="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الى الابد</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smtClean="0">
                          <a:solidFill>
                            <a:srgbClr val="FFFF00"/>
                          </a:solidFill>
                          <a:latin typeface="Avva_Shenouda"/>
                        </a:rPr>
                        <a:t>aricobt</a:t>
                      </a:r>
                      <a:r>
                        <a:rPr lang="en-US" sz="4000" b="0" i="0" dirty="0" smtClean="0">
                          <a:solidFill>
                            <a:srgbClr val="FFFF00"/>
                          </a:solidFill>
                          <a:latin typeface="Avva_Shenouda"/>
                        </a:rPr>
                        <a:t> `</a:t>
                      </a:r>
                      <a:r>
                        <a:rPr lang="en-US" sz="4000" b="0" i="0" dirty="0" err="1" smtClean="0">
                          <a:solidFill>
                            <a:srgbClr val="FFFF00"/>
                          </a:solidFill>
                          <a:latin typeface="Avva_Shenouda"/>
                        </a:rPr>
                        <a:t>eroc</a:t>
                      </a:r>
                      <a:r>
                        <a:rPr lang="en-US" sz="4000" b="0" i="0" dirty="0" smtClean="0">
                          <a:solidFill>
                            <a:srgbClr val="FFFF00"/>
                          </a:solidFill>
                          <a:latin typeface="Avva_Shenouda"/>
                        </a:rPr>
                        <a:t> : `</a:t>
                      </a:r>
                      <a:r>
                        <a:rPr lang="en-US" sz="4000" b="0" i="0" dirty="0" err="1" smtClean="0">
                          <a:solidFill>
                            <a:srgbClr val="FFFF00"/>
                          </a:solidFill>
                          <a:latin typeface="Avva_Shenouda"/>
                        </a:rPr>
                        <a:t>nneckim</a:t>
                      </a:r>
                      <a:r>
                        <a:rPr lang="en-US" sz="4000" b="0" i="0" dirty="0" smtClean="0">
                          <a:solidFill>
                            <a:srgbClr val="FFFF00"/>
                          </a:solidFill>
                          <a:latin typeface="Avva_Shenouda"/>
                        </a:rPr>
                        <a:t> 2a `</a:t>
                      </a:r>
                      <a:r>
                        <a:rPr lang="en-US" sz="4000" b="0" i="0" dirty="0" err="1" smtClean="0">
                          <a:solidFill>
                            <a:srgbClr val="FFFF00"/>
                          </a:solidFill>
                          <a:latin typeface="Avva_Shenouda"/>
                        </a:rPr>
                        <a:t>eneh</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اري سوبت ايروس انيسكم شا اينيه</a:t>
                      </a:r>
                      <a:endParaRPr lang="ar-EG" sz="88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8001747"/>
      </p:ext>
    </p:extLst>
  </p:cSld>
  <p:clrMapOvr>
    <a:masterClrMapping/>
  </p:clrMapOvr>
  <p:timing>
    <p:tnLst>
      <p:par>
        <p:cTn id="1" dur="indefinite" restart="never" nodeType="tmRoot"/>
      </p:par>
    </p:tnLst>
  </p:timing>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8671135"/>
      </p:ext>
    </p:extLst>
  </p:cSld>
  <p:clrMapOvr>
    <a:masterClrMapping/>
  </p:clrMapOvr>
  <p:timing>
    <p:tnLst>
      <p:par>
        <p:cTn id="1" dur="indefinite" restart="never" nodeType="tmRoot"/>
      </p:par>
    </p:tnLst>
  </p:timing>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الهنا في وسطنا الان</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smtClean="0">
                          <a:solidFill>
                            <a:srgbClr val="FFFF00"/>
                          </a:solidFill>
                          <a:latin typeface="Avva_Shenouda"/>
                        </a:rPr>
                        <a:t>Emmanov3l pennov5 : qen tenm35 5nov </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اممانوئيل بينوتي خين تين مي تي تينو</a:t>
                      </a:r>
                      <a:endParaRPr lang="ar-EG" sz="80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6025308"/>
      </p:ext>
    </p:extLst>
  </p:cSld>
  <p:clrMapOvr>
    <a:masterClrMapping/>
  </p:clrMapOvr>
  <p:timing>
    <p:tnLst>
      <p:par>
        <p:cTn id="1" dur="indefinite" restart="never" nodeType="tmRoot"/>
      </p:par>
    </p:tnLst>
  </p:timing>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بمجد ابيه و الروح القدس</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smtClean="0">
                          <a:solidFill>
                            <a:srgbClr val="FFFF00"/>
                          </a:solidFill>
                          <a:latin typeface="Avva_Shenouda"/>
                        </a:rPr>
                        <a:t>qen</a:t>
                      </a:r>
                      <a:r>
                        <a:rPr lang="en-US" sz="3200" b="0" i="0" dirty="0" smtClean="0">
                          <a:solidFill>
                            <a:srgbClr val="FFFF00"/>
                          </a:solidFill>
                          <a:latin typeface="Avva_Shenouda"/>
                        </a:rPr>
                        <a:t> `</a:t>
                      </a:r>
                      <a:r>
                        <a:rPr lang="en-US" sz="3200" b="0" i="0" dirty="0" err="1" smtClean="0">
                          <a:solidFill>
                            <a:srgbClr val="FFFF00"/>
                          </a:solidFill>
                          <a:latin typeface="Avva_Shenouda"/>
                        </a:rPr>
                        <a:t>pwov</a:t>
                      </a:r>
                      <a:r>
                        <a:rPr lang="en-US" sz="3200" b="0" i="0" dirty="0" smtClean="0">
                          <a:solidFill>
                            <a:srgbClr val="FFFF00"/>
                          </a:solidFill>
                          <a:latin typeface="Avva_Shenouda"/>
                        </a:rPr>
                        <a:t> `</a:t>
                      </a:r>
                      <a:r>
                        <a:rPr lang="en-US" sz="3200" b="0" i="0" dirty="0" err="1" smtClean="0">
                          <a:solidFill>
                            <a:srgbClr val="FFFF00"/>
                          </a:solidFill>
                          <a:latin typeface="Avva_Shenouda"/>
                        </a:rPr>
                        <a:t>nte</a:t>
                      </a:r>
                      <a:r>
                        <a:rPr lang="en-US" sz="3200" b="0" i="0" dirty="0" smtClean="0">
                          <a:solidFill>
                            <a:srgbClr val="FFFF00"/>
                          </a:solidFill>
                          <a:latin typeface="Avva_Shenouda"/>
                        </a:rPr>
                        <a:t> pe4iwt : </a:t>
                      </a:r>
                      <a:r>
                        <a:rPr lang="en-US" sz="3200" b="0" i="0" dirty="0" err="1" smtClean="0">
                          <a:solidFill>
                            <a:srgbClr val="FFFF00"/>
                          </a:solidFill>
                          <a:latin typeface="Avva_Shenouda"/>
                        </a:rPr>
                        <a:t>nem</a:t>
                      </a:r>
                      <a:r>
                        <a:rPr lang="en-US" sz="3200" b="0" i="0" dirty="0" smtClean="0">
                          <a:solidFill>
                            <a:srgbClr val="FFFF00"/>
                          </a:solidFill>
                          <a:latin typeface="Avva_Shenouda"/>
                        </a:rPr>
                        <a:t> </a:t>
                      </a:r>
                      <a:r>
                        <a:rPr lang="en-US" sz="3200" b="0" i="0" dirty="0" err="1" smtClean="0">
                          <a:solidFill>
                            <a:srgbClr val="FFFF00"/>
                          </a:solidFill>
                          <a:latin typeface="Avva_Shenouda"/>
                        </a:rPr>
                        <a:t>pipnevma</a:t>
                      </a:r>
                      <a:r>
                        <a:rPr lang="en-US" sz="3200" b="0" i="0" dirty="0" smtClean="0">
                          <a:solidFill>
                            <a:srgbClr val="FFFF00"/>
                          </a:solidFill>
                          <a:latin typeface="Avva_Shenouda"/>
                        </a:rPr>
                        <a:t> e0ovab</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خين ابؤوو انتى بيف يوت نيم بي بنفما اثؤواب</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8094182"/>
      </p:ext>
    </p:extLst>
  </p:cSld>
  <p:clrMapOvr>
    <a:masterClrMapping/>
  </p:clrMapOvr>
  <p:timing>
    <p:tnLst>
      <p:par>
        <p:cTn id="1" dur="indefinite" restart="never" nodeType="tmRoot"/>
      </p:par>
    </p:tnLst>
  </p:timing>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0807496"/>
      </p:ext>
    </p:extLst>
  </p:cSld>
  <p:clrMapOvr>
    <a:masterClrMapping/>
  </p:clrMapOvr>
  <p:timing>
    <p:tnLst>
      <p:par>
        <p:cTn id="1" dur="indefinite" restart="never" nodeType="tmRoot"/>
      </p:par>
    </p:tnLst>
  </p:timing>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ليباركنا كلنا ويطهر قلوبنا</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smtClean="0">
                          <a:solidFill>
                            <a:srgbClr val="FFFF00"/>
                          </a:solidFill>
                          <a:latin typeface="Avva_Shenouda"/>
                        </a:rPr>
                        <a:t>Nte4`cmov `</a:t>
                      </a:r>
                      <a:r>
                        <a:rPr lang="en-US" sz="3200" b="0" i="0" dirty="0" err="1" smtClean="0">
                          <a:solidFill>
                            <a:srgbClr val="FFFF00"/>
                          </a:solidFill>
                          <a:latin typeface="Avva_Shenouda"/>
                        </a:rPr>
                        <a:t>eron</a:t>
                      </a:r>
                      <a:r>
                        <a:rPr lang="en-US" sz="3200" b="0" i="0" dirty="0" smtClean="0">
                          <a:solidFill>
                            <a:srgbClr val="FFFF00"/>
                          </a:solidFill>
                          <a:latin typeface="Avva_Shenouda"/>
                        </a:rPr>
                        <a:t> t3ren `nte4tovbo `nnenh3t</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 انتيف اسمو ايرون تيرين انتيف طوفو انين هيت</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2546906"/>
      </p:ext>
    </p:extLst>
  </p:cSld>
  <p:clrMapOvr>
    <a:masterClrMapping/>
  </p:clrMapOvr>
  <p:timing>
    <p:tnLst>
      <p:par>
        <p:cTn id="1" dur="indefinite" restart="never" nodeType="tmRoot"/>
      </p:par>
    </p:tnLst>
  </p:timing>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ويشفي امراض نفوسنا واجسدنا</a:t>
                      </a:r>
                      <a:endParaRPr lang="ar-SA" sz="88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smtClean="0">
                          <a:solidFill>
                            <a:srgbClr val="FFFF00"/>
                          </a:solidFill>
                          <a:latin typeface="Avva_Shenouda"/>
                        </a:rPr>
                        <a:t>`nte4talso `nni2wni : `nte nenyix3 nem nencwma</a:t>
                      </a:r>
                      <a:endParaRPr lang="en-US" sz="2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انتيف تالتشو اني شوني انتى نين ابسيشي نيم نين سوما</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35246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83933756"/>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7289"/>
      </p:ext>
    </p:extLst>
  </p:cSld>
  <p:clrMapOvr>
    <a:masterClrMapping/>
  </p:clrMapOvr>
  <p:timing>
    <p:tnLst>
      <p:par>
        <p:cTn id="1" dur="indefinite" restart="never" nodeType="tmRoot"/>
      </p:par>
    </p:tnLst>
  </p:timing>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نسجد لك ايها المسيح مع ابيك الصالح</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smtClean="0">
                          <a:solidFill>
                            <a:srgbClr val="FFFF00"/>
                          </a:solidFill>
                          <a:latin typeface="Avva_Shenouda"/>
                        </a:rPr>
                        <a:t>Tenovw2t `</a:t>
                      </a:r>
                      <a:r>
                        <a:rPr lang="en-US" sz="3200" b="0" i="0" dirty="0" err="1" smtClean="0">
                          <a:solidFill>
                            <a:srgbClr val="FFFF00"/>
                          </a:solidFill>
                          <a:latin typeface="Avva_Shenouda"/>
                        </a:rPr>
                        <a:t>mmok</a:t>
                      </a:r>
                      <a:r>
                        <a:rPr lang="en-US" sz="3200" b="0" i="0" dirty="0" smtClean="0">
                          <a:solidFill>
                            <a:srgbClr val="FFFF00"/>
                          </a:solidFill>
                          <a:latin typeface="Avva_Shenouda"/>
                        </a:rPr>
                        <a:t> w p=</a:t>
                      </a:r>
                      <a:r>
                        <a:rPr lang="en-US" sz="3200" b="0" i="0" dirty="0" err="1" smtClean="0">
                          <a:solidFill>
                            <a:srgbClr val="FFFF00"/>
                          </a:solidFill>
                          <a:latin typeface="Avva_Shenouda"/>
                        </a:rPr>
                        <a:t>xc</a:t>
                      </a:r>
                      <a:r>
                        <a:rPr lang="en-US" sz="3200" b="0" i="0" dirty="0" smtClean="0">
                          <a:solidFill>
                            <a:srgbClr val="FFFF00"/>
                          </a:solidFill>
                          <a:latin typeface="Avva_Shenouda"/>
                        </a:rPr>
                        <a:t> </a:t>
                      </a:r>
                      <a:r>
                        <a:rPr lang="en-US" sz="3200" b="0" i="0" dirty="0" err="1" smtClean="0">
                          <a:solidFill>
                            <a:srgbClr val="FFFF00"/>
                          </a:solidFill>
                          <a:latin typeface="Avva_Shenouda"/>
                        </a:rPr>
                        <a:t>nem</a:t>
                      </a:r>
                      <a:r>
                        <a:rPr lang="en-US" sz="3200" b="0" i="0" dirty="0" smtClean="0">
                          <a:solidFill>
                            <a:srgbClr val="FFFF00"/>
                          </a:solidFill>
                          <a:latin typeface="Avva_Shenouda"/>
                        </a:rPr>
                        <a:t> </a:t>
                      </a:r>
                      <a:r>
                        <a:rPr lang="en-US" sz="3200" b="0" i="0" dirty="0" err="1" smtClean="0">
                          <a:solidFill>
                            <a:srgbClr val="FFFF00"/>
                          </a:solidFill>
                          <a:latin typeface="Avva_Shenouda"/>
                        </a:rPr>
                        <a:t>pekiwt</a:t>
                      </a:r>
                      <a:r>
                        <a:rPr lang="en-US" sz="3200" b="0" i="0" dirty="0" smtClean="0">
                          <a:solidFill>
                            <a:srgbClr val="FFFF00"/>
                          </a:solidFill>
                          <a:latin typeface="Avva_Shenouda"/>
                        </a:rPr>
                        <a:t> `naja0oc</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 تين اؤؤشت امموك او بي خريستوس نيم بيك يوت ان اغاثوس</a:t>
                      </a:r>
                      <a:endParaRPr lang="ar-EG" sz="6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0211415"/>
      </p:ext>
    </p:extLst>
  </p:cSld>
  <p:clrMapOvr>
    <a:masterClrMapping/>
  </p:clrMapOvr>
  <p:timing>
    <p:tnLst>
      <p:par>
        <p:cTn id="1" dur="indefinite" restart="never" nodeType="tmRoot"/>
      </p:par>
    </p:tnLst>
  </p:timing>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والروح القدس لأنك صلبت وخلصتنا</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smtClean="0">
                          <a:solidFill>
                            <a:srgbClr val="FFFF00"/>
                          </a:solidFill>
                          <a:latin typeface="Avva_Shenouda"/>
                        </a:rPr>
                        <a:t>nem pipnevma e0ovab:ge a4a2k</a:t>
                      </a:r>
                      <a:r>
                        <a:rPr lang="ar-EG" sz="3200" b="0" i="0" dirty="0" smtClean="0">
                          <a:solidFill>
                            <a:srgbClr val="FFFF00"/>
                          </a:solidFill>
                          <a:latin typeface="Avva_Shenouda"/>
                        </a:rPr>
                        <a:t> </a:t>
                      </a:r>
                      <a:r>
                        <a:rPr lang="pt-BR" sz="3200" b="0" i="0" dirty="0" smtClean="0">
                          <a:solidFill>
                            <a:srgbClr val="FFFF00"/>
                          </a:solidFill>
                          <a:latin typeface="Avva_Shenouda"/>
                        </a:rPr>
                        <a:t>akcw5`mmon</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نيم بي بنيفما اثوؤاب</a:t>
                      </a:r>
                      <a:r>
                        <a:rPr lang="ar-EG" sz="4000" b="1" i="0" kern="1200" baseline="0" dirty="0" smtClean="0">
                          <a:solidFill>
                            <a:schemeClr val="lt1"/>
                          </a:solidFill>
                          <a:latin typeface="+mn-lt"/>
                          <a:ea typeface="+mn-ea"/>
                          <a:cs typeface="+mn-cs"/>
                        </a:rPr>
                        <a:t> </a:t>
                      </a:r>
                      <a:r>
                        <a:rPr lang="ar-EG" sz="4000" b="1" i="0" kern="1200" dirty="0" smtClean="0">
                          <a:solidFill>
                            <a:schemeClr val="lt1"/>
                          </a:solidFill>
                          <a:latin typeface="+mn-lt"/>
                          <a:ea typeface="+mn-ea"/>
                          <a:cs typeface="+mn-cs"/>
                        </a:rPr>
                        <a:t>جى اف أشك أك سوتي اممون</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9943807"/>
      </p:ext>
    </p:extLst>
  </p:cSld>
  <p:clrMapOvr>
    <a:masterClrMapping/>
  </p:clrMapOvr>
  <p:timing>
    <p:tnLst>
      <p:par>
        <p:cTn id="1" dur="indefinite" restart="never" nodeType="tmRoot"/>
      </p:par>
    </p:tnLst>
  </p:timing>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chemeClr val="lt1"/>
                          </a:solidFill>
                          <a:latin typeface="+mn-lt"/>
                          <a:ea typeface="+mn-ea"/>
                          <a:cs typeface="+mn-cs"/>
                        </a:rPr>
                        <a:t>أمين هلليلويا</a:t>
                      </a:r>
                      <a:endParaRPr lang="ar-SA" sz="6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dirty="0" smtClean="0">
                          <a:solidFill>
                            <a:srgbClr val="FFFF00"/>
                          </a:solidFill>
                          <a:latin typeface="Avva_Shenouda" pitchFamily="34" charset="2"/>
                          <a:ea typeface="+mn-ea"/>
                          <a:cs typeface="+mn-cs"/>
                        </a:rPr>
                        <a:t>am3n ==a=l </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chemeClr val="lt1"/>
                          </a:solidFill>
                          <a:latin typeface="+mn-lt"/>
                          <a:ea typeface="+mn-ea"/>
                          <a:cs typeface="+mn-cs"/>
                        </a:rPr>
                        <a:t>أمين الليلويا</a:t>
                      </a:r>
                      <a:endParaRPr lang="ar-EG"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075814"/>
      </p:ext>
    </p:extLst>
  </p:cSld>
  <p:clrMapOvr>
    <a:masterClrMapping/>
  </p:clrMapOvr>
  <p:timing>
    <p:tnLst>
      <p:par>
        <p:cTn id="1" dur="indefinite" restart="never" nodeType="tmRoot"/>
      </p:par>
    </p:tnLst>
  </p:timing>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المجد للاب والابن والروح القدس</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smtClean="0">
                          <a:solidFill>
                            <a:srgbClr val="FFFF00"/>
                          </a:solidFill>
                          <a:latin typeface="Avva_Shenouda" pitchFamily="34" charset="2"/>
                          <a:ea typeface="+mn-ea"/>
                          <a:cs typeface="+mn-cs"/>
                        </a:rPr>
                        <a:t>do7a patri ke `Viw ke `ajiw Pnevmati</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8148155"/>
      </p:ext>
    </p:extLst>
  </p:cSld>
  <p:clrMapOvr>
    <a:masterClrMapping/>
  </p:clrMapOvr>
  <p:timing>
    <p:tnLst>
      <p:par>
        <p:cTn id="1" dur="indefinite" restart="never" nodeType="tmRoot"/>
      </p:par>
    </p:tnLst>
  </p:timing>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الان وكل اوان والى دهر الداهرين</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smtClean="0">
                          <a:solidFill>
                            <a:srgbClr val="FFFF00"/>
                          </a:solidFill>
                          <a:latin typeface="Avva_Shenouda" pitchFamily="34" charset="2"/>
                          <a:ea typeface="+mn-ea"/>
                          <a:cs typeface="+mn-cs"/>
                        </a:rPr>
                        <a:t>Ke</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nvn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ke</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a`I</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ke</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ictovc</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ew`nac</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twn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ewnwn</a:t>
                      </a:r>
                      <a:r>
                        <a:rPr lang="en-US" sz="2800" b="0" kern="1200" dirty="0" smtClean="0">
                          <a:solidFill>
                            <a:srgbClr val="FFFF00"/>
                          </a:solidFill>
                          <a:latin typeface="Avva_Shenouda" pitchFamily="34" charset="2"/>
                          <a:ea typeface="+mn-ea"/>
                          <a:cs typeface="+mn-cs"/>
                        </a:rPr>
                        <a:t> am3n ==a=l </a:t>
                      </a:r>
                      <a:endParaRPr lang="en-US" sz="5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smtClean="0">
                          <a:solidFill>
                            <a:schemeClr val="lt1"/>
                          </a:solidFill>
                          <a:latin typeface="+mn-lt"/>
                          <a:ea typeface="+mn-ea"/>
                          <a:cs typeface="+mn-cs"/>
                        </a:rPr>
                        <a:t>كى نين كى ا اى كى استوس اى اوناستون اى اوون أمين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816605"/>
      </p:ext>
    </p:extLst>
  </p:cSld>
  <p:clrMapOvr>
    <a:masterClrMapping/>
  </p:clrMapOvr>
  <p:timing>
    <p:tnLst>
      <p:par>
        <p:cTn id="1" dur="indefinite" restart="never" nodeType="tmRoot"/>
      </p:par>
    </p:tnLst>
  </p:timing>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smtClean="0">
                          <a:solidFill>
                            <a:schemeClr val="bg1"/>
                          </a:solidFill>
                          <a:latin typeface="Times New Roman" pitchFamily="18" charset="0"/>
                          <a:cs typeface="Times New Roman" pitchFamily="18" charset="0"/>
                        </a:rPr>
                        <a:t>نصرخ </a:t>
                      </a:r>
                    </a:p>
                    <a:p>
                      <a:pPr algn="ctr" rtl="1"/>
                      <a:r>
                        <a:rPr lang="ar-SA" sz="6000" b="1" dirty="0" smtClean="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smtClean="0">
                          <a:solidFill>
                            <a:srgbClr val="FFFF00"/>
                          </a:solidFill>
                          <a:latin typeface="Avva_Shenouda"/>
                        </a:rPr>
                        <a:t>ten w2 ebol engw `mmoc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1217768"/>
      </p:ext>
    </p:extLst>
  </p:cSld>
  <p:clrMapOvr>
    <a:masterClrMapping/>
  </p:clrMapOvr>
  <p:timing>
    <p:tnLst>
      <p:par>
        <p:cTn id="1" dur="indefinite" restart="never" nodeType="tmRoot"/>
      </p:par>
    </p:tnLst>
  </p:timing>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smtClean="0">
                          <a:solidFill>
                            <a:schemeClr val="bg1"/>
                          </a:solidFill>
                          <a:latin typeface="Times New Roman" pitchFamily="18" charset="0"/>
                          <a:cs typeface="Times New Roman" pitchFamily="18" charset="0"/>
                        </a:rPr>
                        <a:t>يا ربنا</a:t>
                      </a:r>
                      <a:r>
                        <a:rPr lang="ar-EG" sz="5400" b="1" dirty="0" smtClean="0">
                          <a:solidFill>
                            <a:schemeClr val="bg1"/>
                          </a:solidFill>
                          <a:latin typeface="Times New Roman" pitchFamily="18" charset="0"/>
                          <a:cs typeface="Times New Roman" pitchFamily="18" charset="0"/>
                        </a:rPr>
                        <a:t> </a:t>
                      </a:r>
                      <a:r>
                        <a:rPr lang="ar-SA" sz="5400" b="1" dirty="0" smtClean="0">
                          <a:solidFill>
                            <a:schemeClr val="bg1"/>
                          </a:solidFill>
                          <a:latin typeface="Times New Roman" pitchFamily="18" charset="0"/>
                          <a:cs typeface="Times New Roman" pitchFamily="18" charset="0"/>
                        </a:rPr>
                        <a:t>يسوع</a:t>
                      </a:r>
                    </a:p>
                    <a:p>
                      <a:pPr algn="ctr" rtl="1"/>
                      <a:r>
                        <a:rPr lang="ar-SA" sz="5400" b="1" dirty="0" smtClean="0">
                          <a:solidFill>
                            <a:schemeClr val="bg1"/>
                          </a:solidFill>
                          <a:latin typeface="Times New Roman" pitchFamily="18" charset="0"/>
                          <a:cs typeface="Times New Roman" pitchFamily="18" charset="0"/>
                        </a:rPr>
                        <a:t>المسيح</a:t>
                      </a:r>
                      <a:endParaRPr lang="ar-SA" sz="54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smtClean="0">
                          <a:solidFill>
                            <a:srgbClr val="FFFF00"/>
                          </a:solidFill>
                          <a:latin typeface="Avva_Shenouda"/>
                        </a:rPr>
                        <a:t>ge</a:t>
                      </a:r>
                      <a:r>
                        <a:rPr lang="en-US" sz="3600" b="0" i="0" dirty="0" smtClean="0">
                          <a:solidFill>
                            <a:srgbClr val="FFFF00"/>
                          </a:solidFill>
                          <a:latin typeface="Avva_Shenouda"/>
                        </a:rPr>
                        <a:t> w </a:t>
                      </a:r>
                      <a:r>
                        <a:rPr lang="en-US" sz="3600" b="0" i="0" dirty="0" err="1" smtClean="0">
                          <a:solidFill>
                            <a:srgbClr val="FFFF00"/>
                          </a:solidFill>
                          <a:latin typeface="Avva_Shenouda"/>
                        </a:rPr>
                        <a:t>Pensoic</a:t>
                      </a:r>
                      <a:r>
                        <a:rPr lang="en-US" sz="3600" b="0" i="0" dirty="0" smtClean="0">
                          <a:solidFill>
                            <a:srgbClr val="FFFF00"/>
                          </a:solidFill>
                          <a:latin typeface="Avva_Shenouda"/>
                        </a:rPr>
                        <a:t> I3covc </a:t>
                      </a:r>
                      <a:r>
                        <a:rPr lang="en-US" sz="3600" b="0" i="0" dirty="0" err="1" smtClean="0">
                          <a:solidFill>
                            <a:srgbClr val="FFFF00"/>
                          </a:solidFill>
                          <a:latin typeface="Avva_Shenouda"/>
                        </a:rPr>
                        <a:t>Pixrictoc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solidFill>
                            <a:schemeClr val="bg1"/>
                          </a:solidFill>
                          <a:latin typeface="Times New Roman" pitchFamily="18" charset="0"/>
                          <a:cs typeface="Times New Roman" pitchFamily="18" charset="0"/>
                        </a:rPr>
                        <a:t>جى أو بينشويس إيسوس بيخرستوس</a:t>
                      </a:r>
                      <a:endParaRPr lang="en-US" sz="40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6154288"/>
      </p:ext>
    </p:extLst>
  </p:cSld>
  <p:clrMapOvr>
    <a:masterClrMapping/>
  </p:clrMapOvr>
  <p:timing>
    <p:tnLst>
      <p:par>
        <p:cTn id="1" dur="indefinite" restart="never" nodeType="tmRoot"/>
      </p:par>
    </p:tnLst>
  </p:timing>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smtClean="0">
                          <a:solidFill>
                            <a:schemeClr val="bg1"/>
                          </a:solidFill>
                          <a:latin typeface="Times New Roman" pitchFamily="18" charset="0"/>
                          <a:cs typeface="Times New Roman" pitchFamily="18" charset="0"/>
                        </a:rPr>
                        <a:t>الذى</a:t>
                      </a:r>
                      <a:r>
                        <a:rPr lang="ar-EG" sz="5400" b="1" dirty="0" smtClean="0">
                          <a:solidFill>
                            <a:schemeClr val="bg1"/>
                          </a:solidFill>
                          <a:latin typeface="Times New Roman" pitchFamily="18" charset="0"/>
                          <a:cs typeface="Times New Roman" pitchFamily="18" charset="0"/>
                        </a:rPr>
                        <a:t> </a:t>
                      </a:r>
                      <a:r>
                        <a:rPr lang="ar-SA" sz="5400" b="1" dirty="0" smtClean="0">
                          <a:solidFill>
                            <a:schemeClr val="bg1"/>
                          </a:solidFill>
                          <a:latin typeface="Times New Roman" pitchFamily="18" charset="0"/>
                          <a:cs typeface="Times New Roman" pitchFamily="18" charset="0"/>
                        </a:rPr>
                        <a:t>صُلب</a:t>
                      </a:r>
                      <a:r>
                        <a:rPr lang="ar-EG" sz="5400" b="1" dirty="0" smtClean="0">
                          <a:solidFill>
                            <a:schemeClr val="bg1"/>
                          </a:solidFill>
                          <a:latin typeface="Times New Roman" pitchFamily="18" charset="0"/>
                          <a:cs typeface="Times New Roman" pitchFamily="18" charset="0"/>
                        </a:rPr>
                        <a:t> </a:t>
                      </a:r>
                      <a:r>
                        <a:rPr lang="ar-SA" sz="5400" b="1" dirty="0" smtClean="0">
                          <a:solidFill>
                            <a:schemeClr val="bg1"/>
                          </a:solidFill>
                          <a:latin typeface="Times New Roman" pitchFamily="18" charset="0"/>
                          <a:cs typeface="Times New Roman" pitchFamily="18" charset="0"/>
                        </a:rPr>
                        <a:t>على الصليب</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smtClean="0">
                          <a:solidFill>
                            <a:srgbClr val="FFFF00"/>
                          </a:solidFill>
                          <a:latin typeface="Avva_Shenouda"/>
                        </a:rPr>
                        <a:t>f3etava24 `</a:t>
                      </a:r>
                      <a:r>
                        <a:rPr lang="en-US" sz="4000" b="0" i="0" dirty="0" err="1" smtClean="0">
                          <a:solidFill>
                            <a:srgbClr val="FFFF00"/>
                          </a:solidFill>
                          <a:latin typeface="Avva_Shenouda"/>
                        </a:rPr>
                        <a:t>epi`ctavroc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latin typeface="Times New Roman" pitchFamily="18" charset="0"/>
                          <a:cs typeface="Times New Roman" pitchFamily="18" charset="0"/>
                        </a:rPr>
                        <a:t>فى إيطاف آشف إيبى ستافروس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8519590"/>
      </p:ext>
    </p:extLst>
  </p:cSld>
  <p:clrMapOvr>
    <a:masterClrMapping/>
  </p:clrMapOvr>
  <p:timing>
    <p:tnLst>
      <p:par>
        <p:cTn id="1" dur="indefinite" restart="never" nodeType="tmRoot"/>
      </p:par>
    </p:tnLst>
  </p:timing>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smtClean="0">
                          <a:solidFill>
                            <a:schemeClr val="bg1"/>
                          </a:solidFill>
                          <a:latin typeface="Times New Roman" pitchFamily="18" charset="0"/>
                          <a:cs typeface="Times New Roman" pitchFamily="18" charset="0"/>
                        </a:rPr>
                        <a:t>إسحق الشيطان</a:t>
                      </a:r>
                      <a:r>
                        <a:rPr lang="ar-EG" sz="5200" b="1" dirty="0" smtClean="0">
                          <a:solidFill>
                            <a:schemeClr val="bg1"/>
                          </a:solidFill>
                          <a:latin typeface="Times New Roman" pitchFamily="18" charset="0"/>
                          <a:cs typeface="Times New Roman" pitchFamily="18" charset="0"/>
                        </a:rPr>
                        <a:t> </a:t>
                      </a:r>
                      <a:r>
                        <a:rPr lang="ar-SA" sz="5200" b="1" dirty="0" smtClean="0">
                          <a:solidFill>
                            <a:schemeClr val="bg1"/>
                          </a:solidFill>
                          <a:latin typeface="Times New Roman" pitchFamily="18" charset="0"/>
                          <a:cs typeface="Times New Roman" pitchFamily="18" charset="0"/>
                        </a:rPr>
                        <a:t>تحت أقدامنا</a:t>
                      </a:r>
                      <a:endParaRPr lang="en-US" sz="52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err="1" smtClean="0">
                          <a:solidFill>
                            <a:srgbClr val="FFFF00"/>
                          </a:solidFill>
                          <a:latin typeface="Avva_Shenouda"/>
                        </a:rPr>
                        <a:t>ek`eqomqem</a:t>
                      </a:r>
                      <a:r>
                        <a:rPr lang="en-US" sz="3200" b="0" i="0" dirty="0" smtClean="0">
                          <a:solidFill>
                            <a:srgbClr val="FFFF00"/>
                          </a:solidFill>
                          <a:latin typeface="Avva_Shenouda"/>
                        </a:rPr>
                        <a:t> `</a:t>
                      </a:r>
                      <a:r>
                        <a:rPr lang="en-US" sz="3200" b="0" i="0" dirty="0" err="1" smtClean="0">
                          <a:solidFill>
                            <a:srgbClr val="FFFF00"/>
                          </a:solidFill>
                          <a:latin typeface="Avva_Shenouda"/>
                        </a:rPr>
                        <a:t>m`pcatanac</a:t>
                      </a:r>
                      <a:r>
                        <a:rPr lang="en-US" sz="3200" b="0" i="0" dirty="0" smtClean="0">
                          <a:solidFill>
                            <a:srgbClr val="FFFF00"/>
                          </a:solidFill>
                          <a:latin typeface="Avva_Shenouda"/>
                        </a:rPr>
                        <a:t> : capec3t </a:t>
                      </a:r>
                      <a:r>
                        <a:rPr lang="en-US" sz="2800" b="0" i="0" dirty="0" smtClean="0">
                          <a:solidFill>
                            <a:srgbClr val="FFFF00"/>
                          </a:solidFill>
                          <a:latin typeface="Avva_Shenouda"/>
                        </a:rPr>
                        <a:t>`</a:t>
                      </a:r>
                      <a:r>
                        <a:rPr lang="en-US" sz="2800" b="0" i="0" dirty="0" err="1" smtClean="0">
                          <a:solidFill>
                            <a:srgbClr val="FFFF00"/>
                          </a:solidFill>
                          <a:latin typeface="Avva_Shenouda"/>
                        </a:rPr>
                        <a:t>nnensalavg</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smtClean="0">
                          <a:solidFill>
                            <a:schemeClr val="bg1"/>
                          </a:solidFill>
                          <a:latin typeface="Times New Roman" pitchFamily="18" charset="0"/>
                          <a:cs typeface="Times New Roman" pitchFamily="18" charset="0"/>
                        </a:rPr>
                        <a:t>إك إى خومخيم إم إبساطاناس</a:t>
                      </a:r>
                    </a:p>
                    <a:p>
                      <a:pPr algn="ctr" rtl="0"/>
                      <a:r>
                        <a:rPr lang="ar-SA" sz="4000" b="1" dirty="0" smtClean="0">
                          <a:solidFill>
                            <a:schemeClr val="bg1"/>
                          </a:solidFill>
                          <a:latin typeface="Times New Roman" pitchFamily="18" charset="0"/>
                          <a:cs typeface="Times New Roman" pitchFamily="18" charset="0"/>
                        </a:rPr>
                        <a:t>سا بيسيت إننين تشالافج</a:t>
                      </a:r>
                      <a:endParaRPr lang="en-US" sz="40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9771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 يكون فى يوم ذبيحة الرب أنى أنتقم من الرؤساء . ومن بيت الملك . ومن جميع لابسى البرفير . وفى ذلك اليوم أنتقم من جميع الذين يتظاهرون على الأبواب الخارجية</a:t>
            </a:r>
            <a:endParaRPr lang="en-US" dirty="0"/>
          </a:p>
        </p:txBody>
      </p:sp>
    </p:spTree>
    <p:extLst>
      <p:ext uri="{BB962C8B-B14F-4D97-AF65-F5344CB8AC3E}">
        <p14:creationId xmlns:p14="http://schemas.microsoft.com/office/powerpoint/2010/main" val="1125753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82337063"/>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7200" b="1" dirty="0" smtClean="0">
                          <a:solidFill>
                            <a:schemeClr val="bg1"/>
                          </a:solidFill>
                          <a:latin typeface="Times New Roman" pitchFamily="18" charset="0"/>
                          <a:cs typeface="Times New Roman" pitchFamily="18" charset="0"/>
                        </a:rPr>
                        <a:t>خلصنا</a:t>
                      </a:r>
                      <a:r>
                        <a:rPr lang="ar-EG" sz="7200" b="1" dirty="0" smtClean="0">
                          <a:solidFill>
                            <a:schemeClr val="bg1"/>
                          </a:solidFill>
                          <a:latin typeface="Times New Roman" pitchFamily="18" charset="0"/>
                          <a:cs typeface="Times New Roman" pitchFamily="18" charset="0"/>
                        </a:rPr>
                        <a:t> </a:t>
                      </a:r>
                      <a:r>
                        <a:rPr lang="ar-SA" sz="7200" b="1" dirty="0" smtClean="0">
                          <a:solidFill>
                            <a:schemeClr val="bg1"/>
                          </a:solidFill>
                          <a:latin typeface="Times New Roman" pitchFamily="18" charset="0"/>
                          <a:cs typeface="Times New Roman" pitchFamily="18" charset="0"/>
                        </a:rPr>
                        <a:t>و</a:t>
                      </a:r>
                      <a:r>
                        <a:rPr lang="ar-EG" sz="7200" b="1" dirty="0" smtClean="0">
                          <a:solidFill>
                            <a:schemeClr val="bg1"/>
                          </a:solidFill>
                          <a:latin typeface="Times New Roman" pitchFamily="18" charset="0"/>
                          <a:cs typeface="Times New Roman" pitchFamily="18" charset="0"/>
                        </a:rPr>
                        <a:t>ا</a:t>
                      </a:r>
                      <a:r>
                        <a:rPr lang="ar-SA" sz="7200" b="1" dirty="0" smtClean="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smtClean="0">
                          <a:solidFill>
                            <a:srgbClr val="FFFF00"/>
                          </a:solidFill>
                          <a:latin typeface="Avva_Shenouda"/>
                        </a:rPr>
                        <a:t>cw5 `mmon ovoh nai nan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8751366"/>
      </p:ext>
    </p:extLst>
  </p:cSld>
  <p:clrMapOvr>
    <a:masterClrMapping/>
  </p:clrMapOvr>
  <p:timing>
    <p:tnLst>
      <p:par>
        <p:cTn id="1" dur="indefinite" restart="never" nodeType="tmRoot"/>
      </p:par>
    </p:tnLst>
  </p:timing>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smtClean="0">
                          <a:solidFill>
                            <a:schemeClr val="bg1"/>
                          </a:solidFill>
                          <a:latin typeface="Times New Roman" pitchFamily="18" charset="0"/>
                          <a:cs typeface="Times New Roman" pitchFamily="18" charset="0"/>
                        </a:rPr>
                        <a:t>يارب </a:t>
                      </a:r>
                      <a:r>
                        <a:rPr lang="ar-EG" sz="4800" b="1" dirty="0" smtClean="0">
                          <a:solidFill>
                            <a:schemeClr val="bg1"/>
                          </a:solidFill>
                          <a:latin typeface="Times New Roman" pitchFamily="18" charset="0"/>
                          <a:cs typeface="Times New Roman" pitchFamily="18" charset="0"/>
                        </a:rPr>
                        <a:t>ا</a:t>
                      </a:r>
                      <a:r>
                        <a:rPr lang="ar-SA" sz="4800" b="1" dirty="0" smtClean="0">
                          <a:solidFill>
                            <a:schemeClr val="bg1"/>
                          </a:solidFill>
                          <a:latin typeface="Times New Roman" pitchFamily="18" charset="0"/>
                          <a:cs typeface="Times New Roman" pitchFamily="18" charset="0"/>
                        </a:rPr>
                        <a:t>رحم</a:t>
                      </a:r>
                      <a:r>
                        <a:rPr lang="ar-EG" sz="4800" b="1" dirty="0" smtClean="0">
                          <a:solidFill>
                            <a:schemeClr val="bg1"/>
                          </a:solidFill>
                          <a:latin typeface="Times New Roman" pitchFamily="18" charset="0"/>
                          <a:cs typeface="Times New Roman" pitchFamily="18" charset="0"/>
                        </a:rPr>
                        <a:t> </a:t>
                      </a:r>
                    </a:p>
                    <a:p>
                      <a:pPr algn="ctr" rtl="1"/>
                      <a:r>
                        <a:rPr lang="ar-SA" sz="4800" b="1" dirty="0" smtClean="0">
                          <a:solidFill>
                            <a:schemeClr val="bg1"/>
                          </a:solidFill>
                          <a:latin typeface="Times New Roman" pitchFamily="18" charset="0"/>
                          <a:cs typeface="Times New Roman" pitchFamily="18" charset="0"/>
                        </a:rPr>
                        <a:t>يا رب </a:t>
                      </a:r>
                      <a:r>
                        <a:rPr lang="ar-EG" sz="4800" b="1" dirty="0" smtClean="0">
                          <a:solidFill>
                            <a:schemeClr val="bg1"/>
                          </a:solidFill>
                          <a:latin typeface="Times New Roman" pitchFamily="18" charset="0"/>
                          <a:cs typeface="Times New Roman" pitchFamily="18" charset="0"/>
                        </a:rPr>
                        <a:t>ا</a:t>
                      </a:r>
                      <a:r>
                        <a:rPr lang="ar-SA" sz="4800" b="1" dirty="0" smtClean="0">
                          <a:solidFill>
                            <a:schemeClr val="bg1"/>
                          </a:solidFill>
                          <a:latin typeface="Times New Roman" pitchFamily="18" charset="0"/>
                          <a:cs typeface="Times New Roman" pitchFamily="18" charset="0"/>
                        </a:rPr>
                        <a:t>رحم</a:t>
                      </a:r>
                      <a:r>
                        <a:rPr lang="ar-EG" sz="4800" b="1" dirty="0" smtClean="0">
                          <a:solidFill>
                            <a:schemeClr val="bg1"/>
                          </a:solidFill>
                          <a:latin typeface="Times New Roman" pitchFamily="18" charset="0"/>
                          <a:cs typeface="Times New Roman" pitchFamily="18" charset="0"/>
                        </a:rPr>
                        <a:t> </a:t>
                      </a:r>
                      <a:r>
                        <a:rPr lang="ar-SA" sz="4800" b="1" dirty="0" smtClean="0">
                          <a:solidFill>
                            <a:schemeClr val="bg1"/>
                          </a:solidFill>
                          <a:latin typeface="Times New Roman" pitchFamily="18" charset="0"/>
                          <a:cs typeface="Times New Roman" pitchFamily="18" charset="0"/>
                        </a:rPr>
                        <a:t>يا رب بارك</a:t>
                      </a:r>
                      <a:r>
                        <a:rPr lang="ar-EG" sz="4800" b="1" dirty="0" smtClean="0">
                          <a:solidFill>
                            <a:schemeClr val="bg1"/>
                          </a:solidFill>
                          <a:latin typeface="Times New Roman" pitchFamily="18" charset="0"/>
                          <a:cs typeface="Times New Roman" pitchFamily="18" charset="0"/>
                        </a:rPr>
                        <a:t> </a:t>
                      </a:r>
                      <a:r>
                        <a:rPr lang="ar-SA" sz="4800" b="1" dirty="0" smtClean="0">
                          <a:solidFill>
                            <a:schemeClr val="bg1"/>
                          </a:solidFill>
                          <a:latin typeface="Times New Roman" pitchFamily="18" charset="0"/>
                          <a:cs typeface="Times New Roman" pitchFamily="18" charset="0"/>
                        </a:rPr>
                        <a:t>آمين</a:t>
                      </a:r>
                      <a:endParaRPr lang="ar-SA" sz="4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smtClean="0">
                          <a:solidFill>
                            <a:srgbClr val="FFFF00"/>
                          </a:solidFill>
                          <a:latin typeface="Avva_Shenouda"/>
                        </a:rPr>
                        <a:t>k=e =k=e Kvrie evloj3con am3n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smtClean="0">
                          <a:solidFill>
                            <a:schemeClr val="bg1"/>
                          </a:solidFill>
                          <a:latin typeface="Times New Roman" pitchFamily="18" charset="0"/>
                          <a:cs typeface="Times New Roman" pitchFamily="18" charset="0"/>
                        </a:rPr>
                        <a:t>كيرياليسون كيرياليسون</a:t>
                      </a:r>
                    </a:p>
                    <a:p>
                      <a:pPr algn="ctr" rtl="0"/>
                      <a:r>
                        <a:rPr lang="ar-SA" sz="4000" b="1" dirty="0" smtClean="0">
                          <a:solidFill>
                            <a:schemeClr val="bg1"/>
                          </a:solidFill>
                          <a:latin typeface="Times New Roman" pitchFamily="18" charset="0"/>
                          <a:cs typeface="Times New Roman" pitchFamily="18" charset="0"/>
                        </a:rPr>
                        <a:t>كيريا إفلوجيسون آمين</a:t>
                      </a:r>
                      <a:endParaRPr lang="en-US" sz="40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045208"/>
      </p:ext>
    </p:extLst>
  </p:cSld>
  <p:clrMapOvr>
    <a:masterClrMapping/>
  </p:clrMapOvr>
  <p:timing>
    <p:tnLst>
      <p:par>
        <p:cTn id="1" dur="indefinite" restart="never" nodeType="tmRoot"/>
      </p:par>
    </p:tnLst>
  </p:timing>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smtClean="0">
                          <a:solidFill>
                            <a:schemeClr val="bg1"/>
                          </a:solidFill>
                          <a:latin typeface="Times New Roman" pitchFamily="18" charset="0"/>
                          <a:cs typeface="Times New Roman" pitchFamily="18" charset="0"/>
                        </a:rPr>
                        <a:t>باركواعلىَّ</a:t>
                      </a:r>
                      <a:endParaRPr lang="ar-EG" sz="5200" b="1" dirty="0" smtClean="0">
                        <a:solidFill>
                          <a:schemeClr val="bg1"/>
                        </a:solidFill>
                        <a:latin typeface="Times New Roman" pitchFamily="18" charset="0"/>
                        <a:cs typeface="Times New Roman" pitchFamily="18" charset="0"/>
                      </a:endParaRPr>
                    </a:p>
                    <a:p>
                      <a:pPr algn="ctr" rtl="1"/>
                      <a:r>
                        <a:rPr lang="ar-SA" sz="5200" b="1" dirty="0" smtClean="0">
                          <a:solidFill>
                            <a:schemeClr val="bg1"/>
                          </a:solidFill>
                          <a:latin typeface="Times New Roman" pitchFamily="18" charset="0"/>
                          <a:cs typeface="Times New Roman" pitchFamily="18" charset="0"/>
                        </a:rPr>
                        <a:t>باركواعلىَّ</a:t>
                      </a:r>
                      <a:r>
                        <a:rPr lang="ar-EG" sz="5200" b="1" dirty="0" smtClean="0">
                          <a:solidFill>
                            <a:schemeClr val="bg1"/>
                          </a:solidFill>
                          <a:latin typeface="Times New Roman" pitchFamily="18" charset="0"/>
                          <a:cs typeface="Times New Roman" pitchFamily="18" charset="0"/>
                        </a:rPr>
                        <a:t> </a:t>
                      </a:r>
                    </a:p>
                    <a:p>
                      <a:pPr algn="ctr" rtl="1"/>
                      <a:r>
                        <a:rPr lang="ar-SA" sz="5200" b="1" dirty="0" smtClean="0">
                          <a:solidFill>
                            <a:schemeClr val="bg1"/>
                          </a:solidFill>
                          <a:latin typeface="Times New Roman" pitchFamily="18" charset="0"/>
                          <a:cs typeface="Times New Roman" pitchFamily="18" charset="0"/>
                        </a:rPr>
                        <a:t>ها المطانية</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smtClean="0">
                          <a:solidFill>
                            <a:srgbClr val="FFFF00"/>
                          </a:solidFill>
                          <a:latin typeface="Avva_Shenouda"/>
                        </a:rPr>
                        <a:t>`</a:t>
                      </a:r>
                      <a:r>
                        <a:rPr lang="en-US" sz="3600" b="0" i="0" dirty="0" err="1" smtClean="0">
                          <a:solidFill>
                            <a:srgbClr val="FFFF00"/>
                          </a:solidFill>
                          <a:latin typeface="Avva_Shenouda"/>
                        </a:rPr>
                        <a:t>cmov</a:t>
                      </a:r>
                      <a:r>
                        <a:rPr lang="en-US" sz="3600" b="0" i="0" dirty="0" smtClean="0">
                          <a:solidFill>
                            <a:srgbClr val="FFFF00"/>
                          </a:solidFill>
                          <a:latin typeface="Avva_Shenouda"/>
                        </a:rPr>
                        <a:t> </a:t>
                      </a:r>
                      <a:r>
                        <a:rPr lang="en-US" sz="3600" b="0" i="0" dirty="0" err="1" smtClean="0">
                          <a:solidFill>
                            <a:srgbClr val="FFFF00"/>
                          </a:solidFill>
                          <a:latin typeface="Avva_Shenouda"/>
                        </a:rPr>
                        <a:t>eroi</a:t>
                      </a:r>
                      <a:r>
                        <a:rPr lang="en-US" sz="3600" b="0" i="0" dirty="0" smtClean="0">
                          <a:solidFill>
                            <a:srgbClr val="FFFF00"/>
                          </a:solidFill>
                          <a:latin typeface="Avva_Shenouda"/>
                        </a:rPr>
                        <a:t> `</a:t>
                      </a:r>
                      <a:r>
                        <a:rPr lang="en-US" sz="3600" b="0" i="0" dirty="0" err="1" smtClean="0">
                          <a:solidFill>
                            <a:srgbClr val="FFFF00"/>
                          </a:solidFill>
                          <a:latin typeface="Avva_Shenouda"/>
                        </a:rPr>
                        <a:t>cmov</a:t>
                      </a:r>
                      <a:r>
                        <a:rPr lang="en-US" sz="3600" b="0" i="0" dirty="0" smtClean="0">
                          <a:solidFill>
                            <a:srgbClr val="FFFF00"/>
                          </a:solidFill>
                          <a:latin typeface="Avva_Shenouda"/>
                        </a:rPr>
                        <a:t> </a:t>
                      </a:r>
                      <a:r>
                        <a:rPr lang="en-US" sz="3600" b="0" i="0" dirty="0" err="1" smtClean="0">
                          <a:solidFill>
                            <a:srgbClr val="FFFF00"/>
                          </a:solidFill>
                          <a:latin typeface="Avva_Shenouda"/>
                        </a:rPr>
                        <a:t>eroi</a:t>
                      </a:r>
                      <a:r>
                        <a:rPr lang="en-US" sz="3600" b="0" i="0" dirty="0" smtClean="0">
                          <a:solidFill>
                            <a:srgbClr val="FFFF00"/>
                          </a:solidFill>
                          <a:latin typeface="Avva_Shenouda"/>
                        </a:rPr>
                        <a:t> : </a:t>
                      </a:r>
                      <a:r>
                        <a:rPr lang="en-US" sz="3600" b="0" i="0" dirty="0" err="1" smtClean="0">
                          <a:solidFill>
                            <a:srgbClr val="FFFF00"/>
                          </a:solidFill>
                          <a:latin typeface="Avva_Shenouda"/>
                        </a:rPr>
                        <a:t>ic</a:t>
                      </a:r>
                      <a:r>
                        <a:rPr lang="en-US" sz="3600" b="0" i="0" dirty="0" smtClean="0">
                          <a:solidFill>
                            <a:srgbClr val="FFFF00"/>
                          </a:solidFill>
                          <a:latin typeface="Avva_Shenouda"/>
                        </a:rPr>
                        <a:t> 5metanoia</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solidFill>
                            <a:schemeClr val="bg1"/>
                          </a:solidFill>
                          <a:latin typeface="Times New Roman" pitchFamily="18" charset="0"/>
                          <a:cs typeface="Times New Roman" pitchFamily="18" charset="0"/>
                        </a:rPr>
                        <a:t>إسمو إيروى</a:t>
                      </a:r>
                      <a:r>
                        <a:rPr lang="ar-EG" sz="5200" b="1" dirty="0" smtClean="0">
                          <a:solidFill>
                            <a:schemeClr val="bg1"/>
                          </a:solidFill>
                          <a:latin typeface="Times New Roman" pitchFamily="18" charset="0"/>
                          <a:cs typeface="Times New Roman" pitchFamily="18" charset="0"/>
                        </a:rPr>
                        <a:t> </a:t>
                      </a:r>
                      <a:r>
                        <a:rPr lang="ar-SA" sz="5200" b="1" dirty="0" smtClean="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500434"/>
      </p:ext>
    </p:extLst>
  </p:cSld>
  <p:clrMapOvr>
    <a:masterClrMapping/>
  </p:clrMapOvr>
  <p:timing>
    <p:tnLst>
      <p:par>
        <p:cTn id="1" dur="indefinite" restart="never" nodeType="tmRoot"/>
      </p:par>
    </p:tnLst>
  </p:timing>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600" b="1" dirty="0" smtClean="0">
                          <a:solidFill>
                            <a:schemeClr val="bg1"/>
                          </a:solidFill>
                          <a:latin typeface="Times New Roman" pitchFamily="18" charset="0"/>
                          <a:cs typeface="Times New Roman" pitchFamily="18" charset="0"/>
                        </a:rPr>
                        <a:t>إغفروا ل</a:t>
                      </a:r>
                      <a:r>
                        <a:rPr lang="ar-EG" sz="6600" b="1" dirty="0" smtClean="0">
                          <a:solidFill>
                            <a:schemeClr val="bg1"/>
                          </a:solidFill>
                          <a:latin typeface="Times New Roman" pitchFamily="18" charset="0"/>
                          <a:cs typeface="Times New Roman" pitchFamily="18" charset="0"/>
                        </a:rPr>
                        <a:t>ي</a:t>
                      </a:r>
                      <a:r>
                        <a:rPr lang="ar-SA" sz="6600" b="1" dirty="0" smtClean="0">
                          <a:solidFill>
                            <a:schemeClr val="bg1"/>
                          </a:solidFill>
                          <a:latin typeface="Times New Roman" pitchFamily="18" charset="0"/>
                          <a:cs typeface="Times New Roman" pitchFamily="18" charset="0"/>
                        </a:rPr>
                        <a:t> قُل</a:t>
                      </a:r>
                      <a:r>
                        <a:rPr lang="ar-EG" sz="6600" b="1" dirty="0" smtClean="0">
                          <a:solidFill>
                            <a:schemeClr val="bg1"/>
                          </a:solidFill>
                          <a:latin typeface="Times New Roman" pitchFamily="18" charset="0"/>
                          <a:cs typeface="Times New Roman" pitchFamily="18" charset="0"/>
                        </a:rPr>
                        <a:t> </a:t>
                      </a:r>
                      <a:r>
                        <a:rPr lang="ar-SA" sz="6600" b="1" dirty="0" smtClean="0">
                          <a:solidFill>
                            <a:schemeClr val="bg1"/>
                          </a:solidFill>
                          <a:latin typeface="Times New Roman" pitchFamily="18" charset="0"/>
                          <a:cs typeface="Times New Roman" pitchFamily="18" charset="0"/>
                        </a:rPr>
                        <a:t>البركة</a:t>
                      </a:r>
                      <a:endParaRPr lang="ar-SA" sz="6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smtClean="0">
                          <a:solidFill>
                            <a:srgbClr val="FFFF00"/>
                          </a:solidFill>
                          <a:latin typeface="Avva_Shenouda"/>
                        </a:rPr>
                        <a:t>xw n3i ebol : gw `mpi`cmov</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latin typeface="Times New Roman" pitchFamily="18" charset="0"/>
                          <a:cs typeface="Times New Roman" pitchFamily="18" charset="0"/>
                        </a:rPr>
                        <a:t>كون</a:t>
                      </a:r>
                      <a:r>
                        <a:rPr lang="ar-EG" sz="4800" b="1" dirty="0" smtClean="0">
                          <a:solidFill>
                            <a:schemeClr val="bg1"/>
                          </a:solidFill>
                          <a:latin typeface="Times New Roman" pitchFamily="18" charset="0"/>
                          <a:cs typeface="Times New Roman" pitchFamily="18" charset="0"/>
                        </a:rPr>
                        <a:t>ي</a:t>
                      </a:r>
                      <a:r>
                        <a:rPr lang="ar-SA" sz="4800" b="1" dirty="0" smtClean="0">
                          <a:solidFill>
                            <a:schemeClr val="bg1"/>
                          </a:solidFill>
                          <a:latin typeface="Times New Roman" pitchFamily="18" charset="0"/>
                          <a:cs typeface="Times New Roman" pitchFamily="18" charset="0"/>
                        </a:rPr>
                        <a:t> إيفول جو إمب</a:t>
                      </a:r>
                      <a:r>
                        <a:rPr lang="ar-EG" sz="4800" b="1" dirty="0" smtClean="0">
                          <a:solidFill>
                            <a:schemeClr val="bg1"/>
                          </a:solidFill>
                          <a:latin typeface="Times New Roman" pitchFamily="18" charset="0"/>
                          <a:cs typeface="Times New Roman" pitchFamily="18" charset="0"/>
                        </a:rPr>
                        <a:t>ي</a:t>
                      </a:r>
                      <a:r>
                        <a:rPr lang="ar-SA" sz="4800" b="1" dirty="0" smtClean="0">
                          <a:solidFill>
                            <a:schemeClr val="bg1"/>
                          </a:solidFill>
                          <a:latin typeface="Times New Roman" pitchFamily="18" charset="0"/>
                          <a:cs typeface="Times New Roman" pitchFamily="18" charset="0"/>
                        </a:rPr>
                        <a:t> إسمو</a:t>
                      </a:r>
                      <a:endParaRPr lang="en-US" sz="48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5352742"/>
      </p:ext>
    </p:extLst>
  </p:cSld>
  <p:clrMapOvr>
    <a:masterClrMapping/>
  </p:clrMapOvr>
  <p:timing>
    <p:tnLst>
      <p:par>
        <p:cTn id="1" dur="indefinite" restart="never" nodeType="tmRoot"/>
      </p:par>
    </p:tnLst>
  </p:timing>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smtClean="0">
                          <a:solidFill>
                            <a:schemeClr val="lt1"/>
                          </a:solidFill>
                          <a:latin typeface="+mn-lt"/>
                          <a:ea typeface="+mn-ea"/>
                          <a:cs typeface="+mn-cs"/>
                        </a:rPr>
                        <a:t>المسيح إلهنا</a:t>
                      </a:r>
                      <a:endParaRPr lang="ar-SA" sz="23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smtClean="0">
                          <a:solidFill>
                            <a:srgbClr val="FFFF00"/>
                          </a:solidFill>
                          <a:latin typeface="Avva_Shenouda"/>
                        </a:rPr>
                        <a:t>Pi`xrictoc</a:t>
                      </a:r>
                      <a:r>
                        <a:rPr lang="en-US" sz="4000" b="0" i="0" dirty="0" smtClean="0">
                          <a:solidFill>
                            <a:srgbClr val="FFFF00"/>
                          </a:solidFill>
                          <a:latin typeface="Avva_Shenouda"/>
                        </a:rPr>
                        <a:t> Pennov5 </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smtClean="0">
                          <a:solidFill>
                            <a:schemeClr val="lt1"/>
                          </a:solidFill>
                          <a:latin typeface="+mn-lt"/>
                          <a:ea typeface="+mn-ea"/>
                          <a:cs typeface="+mn-cs"/>
                        </a:rPr>
                        <a:t>بخرستوس بنوتي</a:t>
                      </a:r>
                      <a:endParaRPr lang="ar-EG"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3615399"/>
      </p:ext>
    </p:extLst>
  </p:cSld>
  <p:clrMapOvr>
    <a:masterClrMapping/>
  </p:clrMapOvr>
  <p:timing>
    <p:tnLst>
      <p:par>
        <p:cTn id="1" dur="indefinite" restart="never" nodeType="tmRoot"/>
      </p:par>
    </p:tnLst>
  </p:timing>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smtClean="0">
                          <a:solidFill>
                            <a:schemeClr val="lt1"/>
                          </a:solidFill>
                          <a:latin typeface="+mn-lt"/>
                          <a:ea typeface="+mn-ea"/>
                          <a:cs typeface="+mn-cs"/>
                        </a:rPr>
                        <a:t>أمين يكون</a:t>
                      </a:r>
                      <a:endParaRPr lang="ar-SA" sz="19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smtClean="0">
                          <a:solidFill>
                            <a:srgbClr val="FFFF00"/>
                          </a:solidFill>
                          <a:latin typeface="Avva_Shenouda"/>
                        </a:rPr>
                        <a:t>am3n ece2wpi</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smtClean="0">
                          <a:solidFill>
                            <a:schemeClr val="lt1"/>
                          </a:solidFill>
                          <a:latin typeface="+mn-lt"/>
                          <a:ea typeface="+mn-ea"/>
                          <a:cs typeface="+mn-cs"/>
                        </a:rPr>
                        <a:t>أمين يس إشوبى</a:t>
                      </a:r>
                      <a:endParaRPr lang="ar-EG" sz="16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6246"/>
      </p:ext>
    </p:extLst>
  </p:cSld>
  <p:clrMapOvr>
    <a:masterClrMapping/>
  </p:clrMapOvr>
  <p:timing>
    <p:tnLst>
      <p:par>
        <p:cTn id="1" dur="indefinite" restart="never" nodeType="tmRoot"/>
      </p:par>
    </p:tnLst>
  </p:timing>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400" kern="10" baseline="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608224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71252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38606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432420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870269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734890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12220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018546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7086866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80395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44245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الذين يملأون بيت الرب المهم ظلماً و خبثاً . و يكون فى ذلك اليوم يقول الرب . صوت صراخ من باب المذبوحين و تهليل فى الباب الثانى و ذبح عظيم من التلال .</a:t>
            </a:r>
            <a:endParaRPr lang="en-US" dirty="0"/>
          </a:p>
        </p:txBody>
      </p:sp>
    </p:spTree>
    <p:extLst>
      <p:ext uri="{BB962C8B-B14F-4D97-AF65-F5344CB8AC3E}">
        <p14:creationId xmlns:p14="http://schemas.microsoft.com/office/powerpoint/2010/main" val="3917536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400" kern="10" baseline="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37582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907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أُسبِّحُ وأُرتِّلُ</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للرَّبِّ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5" name="Text Placeholder 4"/>
          <p:cNvSpPr>
            <a:spLocks noGrp="1"/>
          </p:cNvSpPr>
          <p:nvPr>
            <p:ph type="body" idx="1"/>
          </p:nvPr>
        </p:nvSpPr>
        <p:spPr/>
        <p:txBody>
          <a:bodyPr/>
          <a:lstStyle/>
          <a:p>
            <a:r>
              <a:rPr lang="ar-EG" dirty="0"/>
              <a:t>إيّ ايه هوس أووه إيّ إيه إربصالين إيه </a:t>
            </a:r>
            <a:r>
              <a:rPr lang="ar-EG" dirty="0" smtClean="0"/>
              <a:t>إبشويس</a:t>
            </a:r>
            <a:endParaRPr lang="ar-EG" dirty="0"/>
          </a:p>
        </p:txBody>
      </p:sp>
      <p:sp>
        <p:nvSpPr>
          <p:cNvPr id="6" name="Text Placeholder 5"/>
          <p:cNvSpPr>
            <a:spLocks noGrp="1"/>
          </p:cNvSpPr>
          <p:nvPr>
            <p:ph type="body" sz="quarter" idx="3"/>
          </p:nvPr>
        </p:nvSpPr>
        <p:spPr/>
        <p:txBody>
          <a:bodyPr/>
          <a:lstStyle/>
          <a:p>
            <a:r>
              <a:rPr lang="fi-FI" sz="3200" spc="300" dirty="0">
                <a:latin typeface="Avva_Marcos" pitchFamily="82" charset="0"/>
              </a:rPr>
              <a:t>E</a:t>
            </a:r>
            <a:r>
              <a:rPr lang="fi-FI" dirty="0"/>
              <a:t>i`e\wc   ouo\   ei`eeryalin   `eP_   </a:t>
            </a:r>
            <a:r>
              <a:rPr lang="fi-FI" dirty="0" smtClean="0"/>
              <a:t>&gt;</a:t>
            </a:r>
            <a:endParaRPr lang="pt-BR" dirty="0"/>
          </a:p>
        </p:txBody>
      </p:sp>
    </p:spTree>
    <p:extLst>
      <p:ext uri="{BB962C8B-B14F-4D97-AF65-F5344CB8AC3E}">
        <p14:creationId xmlns:p14="http://schemas.microsoft.com/office/powerpoint/2010/main" val="12388700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9497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استَمِعْ ياربُّ صَوتي الذي بِهِ دَعَوْتُكَ</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a:xfrm>
            <a:off x="0" y="6049107"/>
            <a:ext cx="8873905" cy="605937"/>
          </a:xfrm>
        </p:spPr>
        <p:txBody>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سوتيم إبشويس إيه با إخرو أوو إيه طاي أوش إيفول إن خيتف</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fi-FI" dirty="0"/>
              <a:t>cwtem   P_   `epa</a:t>
            </a:r>
            <a:r>
              <a:rPr lang="ar-EG" dirty="0"/>
              <a:t> </a:t>
            </a:r>
            <a:r>
              <a:rPr lang="fi-FI" dirty="0"/>
              <a:t>`'rwou   `etaiw]   `ebol   `n'htf</a:t>
            </a:r>
            <a:r>
              <a:rPr lang="fi-FI" dirty="0" smtClean="0"/>
              <a:t>.</a:t>
            </a:r>
            <a:endParaRPr lang="pt-BR" dirty="0"/>
          </a:p>
        </p:txBody>
      </p:sp>
    </p:spTree>
    <p:extLst>
      <p:ext uri="{BB962C8B-B14F-4D97-AF65-F5344CB8AC3E}">
        <p14:creationId xmlns:p14="http://schemas.microsoft.com/office/powerpoint/2010/main" val="40494481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832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sz="4800" b="0" dirty="0">
                <a:solidFill>
                  <a:srgbClr val="FFFFFF"/>
                </a:solidFill>
                <a:effectLst>
                  <a:outerShdw blurRad="38100" dist="38100" dir="2700000" algn="tl">
                    <a:srgbClr val="000000">
                      <a:alpha val="43137"/>
                    </a:srgbClr>
                  </a:outerShdw>
                </a:effectLst>
                <a:latin typeface="Arial" charset="0"/>
                <a:cs typeface="AL-Mateen" pitchFamily="2" charset="-78"/>
              </a:rPr>
              <a:t>ارْحَمْنِي </a:t>
            </a:r>
            <a:r>
              <a:rPr lang="ar-EG" sz="48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4800" b="0" dirty="0">
                <a:solidFill>
                  <a:srgbClr val="FFFFFF"/>
                </a:solidFill>
                <a:effectLst>
                  <a:outerShdw blurRad="38100" dist="38100" dir="2700000" algn="tl">
                    <a:srgbClr val="000000">
                      <a:alpha val="43137"/>
                    </a:srgbClr>
                  </a:outerShdw>
                </a:effectLst>
                <a:latin typeface="Arial" charset="0"/>
                <a:cs typeface="AL-Mateen" pitchFamily="2" charset="-78"/>
              </a:rPr>
              <a:t>واسْتَجِبْ لِي </a:t>
            </a:r>
            <a:r>
              <a:rPr lang="ar-EG" sz="48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4800" dirty="0"/>
          </a:p>
        </p:txBody>
      </p:sp>
      <p:sp>
        <p:nvSpPr>
          <p:cNvPr id="3" name="Text Placeholder 2"/>
          <p:cNvSpPr>
            <a:spLocks noGrp="1"/>
          </p:cNvSpPr>
          <p:nvPr>
            <p:ph type="body" idx="1"/>
          </p:nvPr>
        </p:nvSpPr>
        <p:spPr/>
        <p:txBody>
          <a:bodyPr/>
          <a:lstStyle/>
          <a:p>
            <a:r>
              <a:rPr lang="ar-SA" sz="5400" b="0" dirty="0">
                <a:solidFill>
                  <a:srgbClr val="FFFFFF"/>
                </a:solidFill>
                <a:effectLst>
                  <a:outerShdw blurRad="38100" dist="38100" dir="2700000" algn="tl">
                    <a:srgbClr val="000000">
                      <a:alpha val="43137"/>
                    </a:srgbClr>
                  </a:outerShdw>
                </a:effectLst>
                <a:latin typeface="Arial" charset="0"/>
                <a:cs typeface="AL-Mateen" pitchFamily="2" charset="-78"/>
              </a:rPr>
              <a:t>ناي ني أووه</a:t>
            </a:r>
            <a:r>
              <a:rPr lang="ar-EG" sz="54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5400" b="0" dirty="0">
                <a:solidFill>
                  <a:srgbClr val="FFFFFF"/>
                </a:solidFill>
                <a:effectLst>
                  <a:outerShdw blurRad="38100" dist="38100" dir="2700000" algn="tl">
                    <a:srgbClr val="000000">
                      <a:alpha val="43137"/>
                    </a:srgbClr>
                  </a:outerShdw>
                </a:effectLst>
                <a:latin typeface="Arial" charset="0"/>
                <a:cs typeface="AL-Mateen" pitchFamily="2" charset="-78"/>
              </a:rPr>
              <a:t>سوتيم إيه روي </a:t>
            </a:r>
            <a:r>
              <a:rPr lang="ar-SA" sz="54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54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pt-BR" sz="5400" dirty="0"/>
              <a:t>Nai   nhi   ouo\   cwtem   `eroi   </a:t>
            </a:r>
            <a:r>
              <a:rPr lang="pt-BR" sz="5400" dirty="0" smtClean="0"/>
              <a:t>&gt;</a:t>
            </a:r>
            <a:endParaRPr lang="pt-BR" sz="5400" dirty="0"/>
          </a:p>
        </p:txBody>
      </p:sp>
    </p:spTree>
    <p:extLst>
      <p:ext uri="{BB962C8B-B14F-4D97-AF65-F5344CB8AC3E}">
        <p14:creationId xmlns:p14="http://schemas.microsoft.com/office/powerpoint/2010/main" val="27332520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SA" sz="5400" b="0" dirty="0">
                <a:solidFill>
                  <a:srgbClr val="FFFFFF"/>
                </a:solidFill>
                <a:effectLst>
                  <a:outerShdw blurRad="38100" dist="38100" dir="2700000" algn="tl">
                    <a:srgbClr val="000000">
                      <a:alpha val="43137"/>
                    </a:srgbClr>
                  </a:outerShdw>
                </a:effectLst>
                <a:latin typeface="Arial" charset="0"/>
                <a:cs typeface="AL-Mateen" pitchFamily="2" charset="-78"/>
              </a:rPr>
              <a:t>فَإنَّ لَكَ قالَ</a:t>
            </a:r>
            <a:r>
              <a:rPr lang="ar-EG" sz="54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5400" b="0" dirty="0">
                <a:solidFill>
                  <a:srgbClr val="FFFFFF"/>
                </a:solidFill>
                <a:effectLst>
                  <a:outerShdw blurRad="38100" dist="38100" dir="2700000" algn="tl">
                    <a:srgbClr val="000000">
                      <a:alpha val="43137"/>
                    </a:srgbClr>
                  </a:outerShdw>
                </a:effectLst>
                <a:latin typeface="Arial" charset="0"/>
                <a:cs typeface="AL-Mateen" pitchFamily="2" charset="-78"/>
              </a:rPr>
              <a:t>قَلْبِي</a:t>
            </a:r>
            <a:r>
              <a:rPr lang="ar-SA" sz="54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5400" dirty="0"/>
          </a:p>
        </p:txBody>
      </p:sp>
      <p:sp>
        <p:nvSpPr>
          <p:cNvPr id="3" name="Text Placeholder 2"/>
          <p:cNvSpPr>
            <a:spLocks noGrp="1"/>
          </p:cNvSpPr>
          <p:nvPr>
            <p:ph type="body" idx="1"/>
          </p:nvPr>
        </p:nvSpPr>
        <p:spPr/>
        <p:txBody>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جيه إنثوك بيه إيه طا باهيت جوس ناك</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pt-BR" sz="4800" smtClean="0"/>
              <a:t>je   `nqok   pe   `eta   pa\ht   joc   nak.</a:t>
            </a:r>
            <a:endParaRPr lang="pt-BR" sz="4800" dirty="0"/>
          </a:p>
        </p:txBody>
      </p:sp>
    </p:spTree>
    <p:extLst>
      <p:ext uri="{BB962C8B-B14F-4D97-AF65-F5344CB8AC3E}">
        <p14:creationId xmlns:p14="http://schemas.microsoft.com/office/powerpoint/2010/main" val="25249492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0828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31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نوحى أيتها الساكنة فى المنحوته . لأن جميع الشعب قد تشبه بكنعان و قد باد جميع المترفعين بالفضة و سيكون فى ذلك اليوم أنى أفتش أورشليم بسراج . </a:t>
            </a:r>
            <a:endParaRPr lang="en-US" dirty="0"/>
          </a:p>
        </p:txBody>
      </p:sp>
    </p:spTree>
    <p:extLst>
      <p:ext uri="{BB962C8B-B14F-4D97-AF65-F5344CB8AC3E}">
        <p14:creationId xmlns:p14="http://schemas.microsoft.com/office/powerpoint/2010/main" val="1910286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195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497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6555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dirty="0"/>
              <a:t>ني أوأون هان أواي تين ذى بي ايفول خي</a:t>
            </a:r>
            <a:r>
              <a:rPr lang="ar-EG" dirty="0"/>
              <a:t>ــــــ</a:t>
            </a:r>
            <a:r>
              <a:rPr lang="ar-SA" dirty="0"/>
              <a:t>ن اثنيو </a:t>
            </a:r>
            <a:r>
              <a:rPr lang="ar-EG" dirty="0"/>
              <a:t>إ</a:t>
            </a:r>
            <a:r>
              <a:rPr lang="ar-SA" dirty="0"/>
              <a:t>ي </a:t>
            </a:r>
            <a:r>
              <a:rPr lang="ar-EG" dirty="0"/>
              <a:t>إ</a:t>
            </a:r>
            <a:r>
              <a:rPr lang="ar-SA" dirty="0"/>
              <a:t>هري </a:t>
            </a:r>
            <a:r>
              <a:rPr lang="ar-EG" dirty="0"/>
              <a:t>إ</a:t>
            </a:r>
            <a:r>
              <a:rPr lang="ar-SA" dirty="0"/>
              <a:t>ي </a:t>
            </a:r>
            <a:r>
              <a:rPr lang="ar-EG" dirty="0"/>
              <a:t>إ</a:t>
            </a:r>
            <a:r>
              <a:rPr lang="ar-SA" dirty="0"/>
              <a:t>بشاي هينا </a:t>
            </a:r>
            <a:r>
              <a:rPr lang="ar-EG" dirty="0"/>
              <a:t>إ</a:t>
            </a:r>
            <a:r>
              <a:rPr lang="ar-SA" dirty="0"/>
              <a:t>نتو أوأوشت:ن</a:t>
            </a:r>
            <a:r>
              <a:rPr lang="ar-EG" dirty="0"/>
              <a:t>ــ</a:t>
            </a:r>
            <a:r>
              <a:rPr lang="ar-SA" dirty="0"/>
              <a:t>اي أون </a:t>
            </a:r>
            <a:r>
              <a:rPr lang="ar-EG" dirty="0"/>
              <a:t>ا</a:t>
            </a:r>
            <a:r>
              <a:rPr lang="ar-SA" dirty="0"/>
              <a:t>فئى ها فيلييبوس بي ريم في</a:t>
            </a:r>
            <a:r>
              <a:rPr lang="ar-EG" dirty="0"/>
              <a:t>ث</a:t>
            </a:r>
            <a:r>
              <a:rPr lang="ar-SA" dirty="0"/>
              <a:t> </a:t>
            </a:r>
            <a:r>
              <a:rPr lang="ar-EG" dirty="0"/>
              <a:t>س</a:t>
            </a:r>
            <a:r>
              <a:rPr lang="ar-SA" dirty="0"/>
              <a:t>يدا </a:t>
            </a:r>
            <a:r>
              <a:rPr lang="ar-EG" dirty="0"/>
              <a:t>إ</a:t>
            </a:r>
            <a:r>
              <a:rPr lang="ar-SA" dirty="0"/>
              <a:t>نتي ت</a:t>
            </a:r>
            <a:r>
              <a:rPr lang="ar-EG" dirty="0"/>
              <a:t>ــ</a:t>
            </a:r>
            <a:r>
              <a:rPr lang="ar-SA" dirty="0"/>
              <a:t>ي</a:t>
            </a:r>
            <a:endParaRPr lang="en-US" dirty="0"/>
          </a:p>
        </p:txBody>
      </p:sp>
      <p:sp>
        <p:nvSpPr>
          <p:cNvPr id="3" name="Rectangle 2">
            <a:hlinkClick r:id="rId2" action="ppaction://hlinksldjump"/>
          </p:cNvPr>
          <p:cNvSpPr/>
          <p:nvPr/>
        </p:nvSpPr>
        <p:spPr>
          <a:xfrm>
            <a:off x="206971" y="6369093"/>
            <a:ext cx="750292" cy="461665"/>
          </a:xfrm>
          <a:prstGeom prst="rect">
            <a:avLst/>
          </a:prstGeom>
        </p:spPr>
        <p:txBody>
          <a:bodyPr wrap="square">
            <a:spAutoFit/>
          </a:body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23044483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3600" dirty="0"/>
              <a:t> جاليلي آأووه ناف تيهو ايروف بي افجو ام</a:t>
            </a:r>
            <a:r>
              <a:rPr lang="ar-EG" sz="3600" dirty="0"/>
              <a:t>م</a:t>
            </a:r>
            <a:r>
              <a:rPr lang="ar-SA" sz="3600" dirty="0"/>
              <a:t>وس ج</a:t>
            </a:r>
            <a:r>
              <a:rPr lang="ar-EG" sz="3600" dirty="0"/>
              <a:t>ـــ</a:t>
            </a:r>
            <a:r>
              <a:rPr lang="ar-SA" sz="3600" dirty="0"/>
              <a:t>ي بي</a:t>
            </a:r>
            <a:r>
              <a:rPr lang="ar-EG" sz="3600" dirty="0"/>
              <a:t>ــ</a:t>
            </a:r>
            <a:r>
              <a:rPr lang="ar-SA" sz="3600" dirty="0"/>
              <a:t>ن شويس تين أوأوش</a:t>
            </a:r>
            <a:r>
              <a:rPr lang="ar-EG" sz="3600" dirty="0"/>
              <a:t> إ</a:t>
            </a:r>
            <a:r>
              <a:rPr lang="ar-SA" sz="3600" dirty="0"/>
              <a:t>يناف </a:t>
            </a:r>
            <a:r>
              <a:rPr lang="ar-EG" sz="3600" dirty="0"/>
              <a:t>إ</a:t>
            </a:r>
            <a:r>
              <a:rPr lang="ar-SA" sz="3600" dirty="0"/>
              <a:t>ي ايسوس أفئى ان</a:t>
            </a:r>
            <a:r>
              <a:rPr lang="ar-EG" sz="3600" dirty="0"/>
              <a:t>ــــــ</a:t>
            </a:r>
            <a:r>
              <a:rPr lang="ar-SA" sz="3600" dirty="0"/>
              <a:t>جي فيليبوس أفجوس </a:t>
            </a:r>
            <a:r>
              <a:rPr lang="ar-EG" sz="3600" dirty="0"/>
              <a:t>إ</a:t>
            </a:r>
            <a:r>
              <a:rPr lang="ar-SA" sz="3600" dirty="0"/>
              <a:t>ن </a:t>
            </a:r>
            <a:r>
              <a:rPr lang="ar-EG" sz="3600" dirty="0"/>
              <a:t>آت</a:t>
            </a:r>
            <a:r>
              <a:rPr lang="ar-SA" sz="3600" dirty="0"/>
              <a:t> </a:t>
            </a:r>
            <a:r>
              <a:rPr lang="ar-EG" sz="3600" dirty="0"/>
              <a:t>إ</a:t>
            </a:r>
            <a:r>
              <a:rPr lang="ar-SA" sz="3600" dirty="0"/>
              <a:t>درياس أن </a:t>
            </a:r>
            <a:r>
              <a:rPr lang="ar-EG" sz="3600" dirty="0"/>
              <a:t>إ</a:t>
            </a:r>
            <a:r>
              <a:rPr lang="ar-SA" sz="3600" dirty="0"/>
              <a:t>دري</a:t>
            </a:r>
            <a:r>
              <a:rPr lang="ar-EG" sz="3600" dirty="0"/>
              <a:t>ــــــ</a:t>
            </a:r>
            <a:r>
              <a:rPr lang="ar-SA" sz="3600" dirty="0"/>
              <a:t>اس ذي أون نيم فيليبوس أفئي أفجوس ان </a:t>
            </a:r>
            <a:r>
              <a:rPr lang="ar-EG" sz="3600" dirty="0"/>
              <a:t>إ</a:t>
            </a:r>
            <a:r>
              <a:rPr lang="ar-SA" sz="3600" dirty="0"/>
              <a:t>يس</a:t>
            </a:r>
            <a:r>
              <a:rPr lang="ar-EG" sz="3600" dirty="0"/>
              <a:t>ـــــ</a:t>
            </a:r>
            <a:r>
              <a:rPr lang="ar-SA" sz="3600" dirty="0"/>
              <a:t>وس. </a:t>
            </a:r>
            <a:endParaRPr lang="en-US" sz="3600" dirty="0"/>
          </a:p>
        </p:txBody>
      </p:sp>
      <p:sp>
        <p:nvSpPr>
          <p:cNvPr id="3" name="Rectangle 2">
            <a:hlinkClick r:id="rId2" action="ppaction://hlinksldjump"/>
          </p:cNvPr>
          <p:cNvSpPr/>
          <p:nvPr/>
        </p:nvSpPr>
        <p:spPr>
          <a:xfrm>
            <a:off x="206971" y="6369093"/>
            <a:ext cx="750292" cy="461665"/>
          </a:xfrm>
          <a:prstGeom prst="rect">
            <a:avLst/>
          </a:prstGeom>
        </p:spPr>
        <p:txBody>
          <a:bodyPr wrap="square">
            <a:spAutoFit/>
          </a:body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3088495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dirty="0"/>
              <a:t>ايسوس ذى ايطاف ايروؤو بيجاف نوؤجي أسئي انجي ت</a:t>
            </a:r>
            <a:r>
              <a:rPr lang="ar-EG" dirty="0"/>
              <a:t>ـــــ</a:t>
            </a:r>
            <a:r>
              <a:rPr lang="ar-SA" dirty="0"/>
              <a:t>ي أونوهينا انتي ابشيري ام افرومي اتشي أوأو: آمي</a:t>
            </a:r>
            <a:r>
              <a:rPr lang="ar-EG" dirty="0"/>
              <a:t>ـــــــــ</a:t>
            </a:r>
            <a:r>
              <a:rPr lang="ar-SA" dirty="0"/>
              <a:t>ن آمين تيجو امموس نوتين جي</a:t>
            </a:r>
            <a:endParaRPr lang="en-US" dirty="0"/>
          </a:p>
        </p:txBody>
      </p:sp>
      <p:sp>
        <p:nvSpPr>
          <p:cNvPr id="3" name="Rectangle 2">
            <a:hlinkClick r:id="rId2" action="ppaction://hlinksldjump"/>
          </p:cNvPr>
          <p:cNvSpPr/>
          <p:nvPr/>
        </p:nvSpPr>
        <p:spPr>
          <a:xfrm>
            <a:off x="206971" y="6369093"/>
            <a:ext cx="750292" cy="461665"/>
          </a:xfrm>
          <a:prstGeom prst="rect">
            <a:avLst/>
          </a:prstGeom>
        </p:spPr>
        <p:txBody>
          <a:bodyPr wrap="square">
            <a:spAutoFit/>
          </a:body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3299424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dirty="0"/>
              <a:t> آري اشتيم تين</a:t>
            </a:r>
            <a:r>
              <a:rPr lang="ar-EG" dirty="0"/>
              <a:t>ـ</a:t>
            </a:r>
            <a:r>
              <a:rPr lang="ar-SA" dirty="0"/>
              <a:t>اف رى ان</a:t>
            </a:r>
            <a:r>
              <a:rPr lang="ar-EG" dirty="0"/>
              <a:t>ــــؤو</a:t>
            </a:r>
            <a:r>
              <a:rPr lang="ar-SA" dirty="0"/>
              <a:t>هي هيجين بيكاهي أووه انتيس مو انث</a:t>
            </a:r>
            <a:r>
              <a:rPr lang="ar-EG" dirty="0"/>
              <a:t>ـــ</a:t>
            </a:r>
            <a:r>
              <a:rPr lang="ar-SA" dirty="0"/>
              <a:t>وس اممافتس ايشاس شوبي ايشوب ذى أس</a:t>
            </a:r>
            <a:r>
              <a:rPr lang="ar-EG" dirty="0"/>
              <a:t>ــــ</a:t>
            </a:r>
            <a:r>
              <a:rPr lang="ar-SA" dirty="0"/>
              <a:t>شان موشاس</a:t>
            </a:r>
            <a:r>
              <a:rPr lang="ar-EG" dirty="0"/>
              <a:t>ـــ</a:t>
            </a:r>
            <a:r>
              <a:rPr lang="ar-SA" dirty="0"/>
              <a:t>ين أوميش ان أوط</a:t>
            </a:r>
            <a:r>
              <a:rPr lang="ar-EG" dirty="0"/>
              <a:t>ــ</a:t>
            </a:r>
            <a:r>
              <a:rPr lang="ar-SA" dirty="0"/>
              <a:t>ا ايفول :</a:t>
            </a:r>
            <a:endParaRPr lang="en-US" dirty="0"/>
          </a:p>
        </p:txBody>
      </p:sp>
      <p:sp>
        <p:nvSpPr>
          <p:cNvPr id="3" name="Rectangle 2">
            <a:hlinkClick r:id="rId2" action="ppaction://hlinksldjump"/>
          </p:cNvPr>
          <p:cNvSpPr/>
          <p:nvPr/>
        </p:nvSpPr>
        <p:spPr>
          <a:xfrm>
            <a:off x="206971" y="6369093"/>
            <a:ext cx="750292" cy="461665"/>
          </a:xfrm>
          <a:prstGeom prst="rect">
            <a:avLst/>
          </a:prstGeom>
        </p:spPr>
        <p:txBody>
          <a:bodyPr wrap="square">
            <a:spAutoFit/>
          </a:body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19171747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 في اثمي انتيف ابسيشي افئ</a:t>
            </a:r>
            <a:r>
              <a:rPr lang="ar-EG" dirty="0"/>
              <a:t>ـ</a:t>
            </a:r>
            <a:r>
              <a:rPr lang="ar-SA" dirty="0"/>
              <a:t>ي تاكوس أووه في اثموستي انتيف ابسيشي ان اخري خي</a:t>
            </a:r>
            <a:r>
              <a:rPr lang="ar-EG" dirty="0"/>
              <a:t>ـــــ</a:t>
            </a:r>
            <a:r>
              <a:rPr lang="ar-SA" dirty="0"/>
              <a:t>ن باي كوزموس افئي أريه ايروس افؤنخ ان ايني</a:t>
            </a:r>
            <a:r>
              <a:rPr lang="ar-EG" dirty="0"/>
              <a:t>ـــ</a:t>
            </a:r>
            <a:r>
              <a:rPr lang="ar-SA" dirty="0"/>
              <a:t>ه .</a:t>
            </a:r>
            <a:r>
              <a:rPr lang="en-US" dirty="0"/>
              <a:t/>
            </a:r>
            <a:br>
              <a:rPr lang="en-US" dirty="0"/>
            </a:br>
            <a:r>
              <a:rPr lang="ar-SA" dirty="0"/>
              <a:t> أوأوشت امبي ايف انجيليون اثؤواب . </a:t>
            </a:r>
            <a:endParaRPr lang="en-US" dirty="0"/>
          </a:p>
        </p:txBody>
      </p:sp>
      <p:sp>
        <p:nvSpPr>
          <p:cNvPr id="3" name="Rectangle 2">
            <a:hlinkClick r:id="rId2" action="ppaction://hlinksldjump"/>
          </p:cNvPr>
          <p:cNvSpPr/>
          <p:nvPr/>
        </p:nvSpPr>
        <p:spPr>
          <a:xfrm>
            <a:off x="206971" y="6369093"/>
            <a:ext cx="750292" cy="461665"/>
          </a:xfrm>
          <a:prstGeom prst="rect">
            <a:avLst/>
          </a:prstGeom>
        </p:spPr>
        <p:txBody>
          <a:bodyPr wrap="square">
            <a:spAutoFit/>
          </a:bodyPr>
          <a:lstStyle/>
          <a:p>
            <a:r>
              <a:rPr lang="ar-EG" sz="2400" b="1" dirty="0" smtClean="0">
                <a:solidFill>
                  <a:srgbClr val="FFC000"/>
                </a:solidFill>
              </a:rPr>
              <a:t>ختام</a:t>
            </a:r>
            <a:endParaRPr lang="en-US" sz="2400" b="1" dirty="0">
              <a:solidFill>
                <a:srgbClr val="FFC000"/>
              </a:solidFill>
            </a:endParaRPr>
          </a:p>
        </p:txBody>
      </p:sp>
    </p:spTree>
    <p:extLst>
      <p:ext uri="{BB962C8B-B14F-4D97-AF65-F5344CB8AC3E}">
        <p14:creationId xmlns:p14="http://schemas.microsoft.com/office/powerpoint/2010/main" val="4729821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070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88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و أعاقب الناس الذين الذين يرفضون التحفظ القائلين فى قلوبهم أن الرب لا ينفع ولا يضر .</a:t>
            </a:r>
            <a:endParaRPr lang="en-US" dirty="0"/>
          </a:p>
        </p:txBody>
      </p:sp>
    </p:spTree>
    <p:extLst>
      <p:ext uri="{BB962C8B-B14F-4D97-AF65-F5344CB8AC3E}">
        <p14:creationId xmlns:p14="http://schemas.microsoft.com/office/powerpoint/2010/main" val="483187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EG" dirty="0"/>
              <a:t>أسبح و أرتل للرب أستمع يارب صوتى الذى به دعوتك . أرحمنى و أستجب لى فأن لك قال قلبي .</a:t>
            </a:r>
            <a:endParaRPr lang="en-US" dirty="0"/>
          </a:p>
        </p:txBody>
      </p:sp>
    </p:spTree>
    <p:extLst>
      <p:ext uri="{BB962C8B-B14F-4D97-AF65-F5344CB8AC3E}">
        <p14:creationId xmlns:p14="http://schemas.microsoft.com/office/powerpoint/2010/main" val="29146514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4345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1537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4072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 كان قوم من اليونانيين الذين صعدوا ليسجدوا فى العيد . فجاء هؤلاء إلى فيلبس الذى من بيت صيداً الجليل و جعلوا يسألونه قائلين . يا سيدنا نريد أن نرى يسوع .</a:t>
            </a:r>
            <a:endParaRPr lang="en-US" dirty="0"/>
          </a:p>
        </p:txBody>
      </p:sp>
    </p:spTree>
    <p:extLst>
      <p:ext uri="{BB962C8B-B14F-4D97-AF65-F5344CB8AC3E}">
        <p14:creationId xmlns:p14="http://schemas.microsoft.com/office/powerpoint/2010/main" val="23046433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فجاء فيلبس و قال لاندراوس . و أندراوس و فيلبس قالا ليسوع . فاجابهما يسوع قائلاً . قد أتت الساعة التى يتمجد فيها أبن البشر . الحق الحق أقول لكم أن لم تقع </a:t>
            </a:r>
            <a:endParaRPr lang="en-US" dirty="0"/>
          </a:p>
        </p:txBody>
      </p:sp>
    </p:spTree>
    <p:extLst>
      <p:ext uri="{BB962C8B-B14F-4D97-AF65-F5344CB8AC3E}">
        <p14:creationId xmlns:p14="http://schemas.microsoft.com/office/powerpoint/2010/main" val="6449165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حبة الحنطة فى الأرض و تمت فهى تبقى وحدها و لكن أن ماتت فهى تأتى بثمر كثير . من يحب نفسه يهلكها . ومن يبغض نفسه فى هذا العالم يحفظها إلى حياة أبدية .</a:t>
            </a:r>
            <a:endParaRPr lang="en-US" dirty="0"/>
          </a:p>
        </p:txBody>
      </p:sp>
    </p:spTree>
    <p:extLst>
      <p:ext uri="{BB962C8B-B14F-4D97-AF65-F5344CB8AC3E}">
        <p14:creationId xmlns:p14="http://schemas.microsoft.com/office/powerpoint/2010/main" val="30540569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أن كان أحد يخدمنى فليلحق بي و حيث أكون أنا فهناك أيضاً يكون خادمى . ومن يخدمنى يكرمه الأب . الأن نفسى قد أضطربت . وماذا أقول . يا أبت نجنى من هذه الساعة :</a:t>
            </a:r>
            <a:endParaRPr lang="en-US" dirty="0"/>
          </a:p>
        </p:txBody>
      </p:sp>
    </p:spTree>
    <p:extLst>
      <p:ext uri="{BB962C8B-B14F-4D97-AF65-F5344CB8AC3E}">
        <p14:creationId xmlns:p14="http://schemas.microsoft.com/office/powerpoint/2010/main" val="31663435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 لكن مـن أجل هذا أتيت إلى هذه الساعة : يا أبت مجد أبنك فجاء صوت من السماء قائلاً . قد مجدت و أيـضاً أمجد فالجمع الذى كان واقفـاً و سمع قال قد حدث رعد .</a:t>
            </a:r>
            <a:endParaRPr lang="en-US" dirty="0"/>
          </a:p>
        </p:txBody>
      </p:sp>
    </p:spTree>
    <p:extLst>
      <p:ext uri="{BB962C8B-B14F-4D97-AF65-F5344CB8AC3E}">
        <p14:creationId xmlns:p14="http://schemas.microsoft.com/office/powerpoint/2010/main" val="16860326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و أخرون قالوا قد كلمه ملاك . فأجاب يسوع و قال لهم ليس من أجلى كان هذا الصوت بل من أجلكم . قد حضرت الأن دينونة هذا العالم . الأن يلقى رئيس هذا العالم خارجاً</a:t>
            </a:r>
            <a:endParaRPr lang="en-US" dirty="0"/>
          </a:p>
        </p:txBody>
      </p:sp>
    </p:spTree>
    <p:extLst>
      <p:ext uri="{BB962C8B-B14F-4D97-AF65-F5344CB8AC3E}">
        <p14:creationId xmlns:p14="http://schemas.microsoft.com/office/powerpoint/2010/main" val="30166905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9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عادى">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999</TotalTime>
  <Words>6020</Words>
  <Application>Microsoft Office PowerPoint</Application>
  <PresentationFormat>On-screen Show (4:3)</PresentationFormat>
  <Paragraphs>746</Paragraphs>
  <Slides>606</Slides>
  <Notes>58</Notes>
  <HiddenSlides>0</HiddenSlides>
  <MMClips>0</MMClips>
  <ScaleCrop>false</ScaleCrop>
  <HeadingPairs>
    <vt:vector size="6" baseType="variant">
      <vt:variant>
        <vt:lpstr>Fonts Used</vt:lpstr>
      </vt:variant>
      <vt:variant>
        <vt:i4>19</vt:i4>
      </vt:variant>
      <vt:variant>
        <vt:lpstr>Theme</vt:lpstr>
      </vt:variant>
      <vt:variant>
        <vt:i4>14</vt:i4>
      </vt:variant>
      <vt:variant>
        <vt:lpstr>Slide Titles</vt:lpstr>
      </vt:variant>
      <vt:variant>
        <vt:i4>606</vt:i4>
      </vt:variant>
    </vt:vector>
  </HeadingPairs>
  <TitlesOfParts>
    <vt:vector size="639" baseType="lpstr">
      <vt:lpstr>ae_AlMothnna</vt:lpstr>
      <vt:lpstr>AF_Taif Normal</vt:lpstr>
      <vt:lpstr>AGA Sindibad Regular</vt:lpstr>
      <vt:lpstr>Al-Kharashi 3</vt:lpstr>
      <vt:lpstr>AL-Mateen</vt:lpstr>
      <vt:lpstr>Al-Mothnna</vt:lpstr>
      <vt:lpstr>Al-Mujahed Al-Anbobi</vt:lpstr>
      <vt:lpstr>AL-Sayf Bold</vt:lpstr>
      <vt:lpstr>Arial</vt:lpstr>
      <vt:lpstr>Athanasius</vt:lpstr>
      <vt:lpstr>Avva_Marcos</vt:lpstr>
      <vt:lpstr>Avva_Shenouda</vt:lpstr>
      <vt:lpstr>Calibri</vt:lpstr>
      <vt:lpstr>Calibri Light</vt:lpstr>
      <vt:lpstr>CS Coptic Manuscript</vt:lpstr>
      <vt:lpstr>CS New Athanasius</vt:lpstr>
      <vt:lpstr>Tahoma</vt:lpstr>
      <vt:lpstr>Times New Roman</vt:lpstr>
      <vt:lpstr>Traditional Arabic</vt:lpstr>
      <vt:lpstr>Custom Design</vt:lpstr>
      <vt:lpstr>2_Custom Design</vt:lpstr>
      <vt:lpstr>عادى</vt:lpstr>
      <vt:lpstr>1_Custom Design</vt:lpstr>
      <vt:lpstr>3_Custom Design</vt:lpstr>
      <vt:lpstr>4_Custom Design</vt:lpstr>
      <vt:lpstr>5_Custom Design</vt:lpstr>
      <vt:lpstr>6_Custom Design</vt:lpstr>
      <vt:lpstr>7_Custom Design</vt:lpstr>
      <vt:lpstr>8_Custom Design</vt:lpstr>
      <vt:lpstr>9_Custom Design</vt:lpstr>
      <vt:lpstr>10_Custom Design</vt:lpstr>
      <vt:lpstr>11_Custom Design</vt:lpstr>
      <vt:lpstr>12_Custom Design</vt:lpstr>
      <vt:lpstr>PowerPoint Presentation</vt:lpstr>
      <vt:lpstr>من صفونيا النبي  ص 1 : 2 – 12</vt:lpstr>
      <vt:lpstr>بالفناء فليفن الكل عن وجه الأرض يقول الرب . فليفن الأنسان و الحيوان . و ليفن طيور السماء و سمك البحر . و يضعف المنافقون . و أستأصل المخالفين عن وجه الأرض يقول الرب .</vt:lpstr>
      <vt:lpstr> و أمد يدى على يهوذا وعلى جميع سكان أورشليم . و أبيد من هذا المكان أسماء البعل و أسماء الكهنة . و الذين يسجدون على السطوح لجند السماء . و الذين يحلفون بمولوخ  الملك </vt:lpstr>
      <vt:lpstr>و الذين يحيدون عن الرب . و الذين لم يطلبوا الرب ولم يلتمسوه . خافوا الرب الأله لأنه قريب هو يوم الرب . لأن الرب قد أعد ذبيحته و قدس مدعويه . </vt:lpstr>
      <vt:lpstr>و يكون فى يوم ذبيحة الرب أنى أنتقم من الرؤساء . ومن بيت الملك . ومن جميع لابسى البرفير . وفى ذلك اليوم أنتقم من جميع الذين يتظاهرون على الأبواب الخارجية</vt:lpstr>
      <vt:lpstr> الذين يملأون بيت الرب المهم ظلماً و خبثاً . و يكون فى ذلك اليوم يقول الرب . صوت صراخ من باب المذبوحين و تهليل فى الباب الثانى و ذبح عظيم من التلال .</vt:lpstr>
      <vt:lpstr> نوحى أيتها الساكنة فى المنحوته . لأن جميع الشعب قد تشبه بكنعان و قد باد جميع المترفعين بالفضة و سيكون فى ذلك اليوم أنى أفتش أورشليم بسراج . </vt:lpstr>
      <vt:lpstr>و أعاقب الناس الذين الذين يرفضون التحفظ القائلين فى قلوبهم أن الرب لا ينفع ولا يضر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أُسبِّحُ وأُرتِّلُ للرَّبِّ :</vt:lpstr>
      <vt:lpstr>PowerPoint Presentation</vt:lpstr>
      <vt:lpstr>استَمِعْ ياربُّ صَوتي الذي بِهِ دَعَوْتُكَ.</vt:lpstr>
      <vt:lpstr>PowerPoint Presentation</vt:lpstr>
      <vt:lpstr>ارْحَمْنِي  واسْتَجِبْ لِي :</vt:lpstr>
      <vt:lpstr>فَإنَّ لَكَ قالَ قَلْبِي.</vt:lpstr>
      <vt:lpstr>PowerPoint Presentation</vt:lpstr>
      <vt:lpstr>PowerPoint Presentation</vt:lpstr>
      <vt:lpstr>PowerPoint Presentation</vt:lpstr>
      <vt:lpstr>PowerPoint Presentation</vt:lpstr>
      <vt:lpstr>PowerPoint Presentation</vt:lpstr>
      <vt:lpstr>ني أوأون هان أواي تين ذى بي ايفول خيــــــن اثنيو إي إهري إي إبشاي هينا إنتو أوأوشت:نــاي أون افئى ها فيلييبوس بي ريم فيث سيدا إنتي تــي</vt:lpstr>
      <vt:lpstr> جاليلي آأووه ناف تيهو ايروف بي افجو امموس جـــي بيــن شويس تين أوأوش إيناف إي ايسوس أفئى انــــــجي فيليبوس أفجوس إن آت إدرياس أن إدريــــــاس ذي أون نيم فيليبوس أفئي أفجوس ان إيســـــوس. </vt:lpstr>
      <vt:lpstr>ايسوس ذى ايطاف ايروؤو بيجاف نوؤجي أسئي انجي تـــــي أونوهينا انتي ابشيري ام افرومي اتشي أوأو: آميـــــــــن آمين تيجو امموس نوتين جي</vt:lpstr>
      <vt:lpstr> آري اشتيم تينـاف رى انــــؤوهي هيجين بيكاهي أووه انتيس مو انثـــوس اممافتس ايشاس شوبي ايشوب ذى أســــشان موشاســـين أوميش ان أوطــا ايفول :</vt:lpstr>
      <vt:lpstr> في اثمي انتيف ابسيشي افئـي تاكوس أووه في اثموستي انتيف ابسيشي ان اخري خيـــــن باي كوزموس افئي أريه ايروس افؤنخ ان اينيـــه .  أوأوشت امبي ايف انجيليون اثؤواب . </vt:lpstr>
      <vt:lpstr>PowerPoint Presentation</vt:lpstr>
      <vt:lpstr>PowerPoint Presentation</vt:lpstr>
      <vt:lpstr>أسبح و أرتل للرب أستمع يارب صوتى الذى به دعوتك . أرحمنى و أستجب لى فأن لك قال قلبي .</vt:lpstr>
      <vt:lpstr>PowerPoint Presentation</vt:lpstr>
      <vt:lpstr>PowerPoint Presentation</vt:lpstr>
      <vt:lpstr>PowerPoint Presentation</vt:lpstr>
      <vt:lpstr>و كان قوم من اليونانيين الذين صعدوا ليسجدوا فى العيد . فجاء هؤلاء إلى فيلبس الذى من بيت صيداً الجليل و جعلوا يسألونه قائلين . يا سيدنا نريد أن نرى يسوع .</vt:lpstr>
      <vt:lpstr> فجاء فيلبس و قال لاندراوس . و أندراوس و فيلبس قالا ليسوع . فاجابهما يسوع قائلاً . قد أتت الساعة التى يتمجد فيها أبن البشر . الحق الحق أقول لكم أن لم تقع </vt:lpstr>
      <vt:lpstr>حبة الحنطة فى الأرض و تمت فهى تبقى وحدها و لكن أن ماتت فهى تأتى بثمر كثير . من يحب نفسه يهلكها . ومن يبغض نفسه فى هذا العالم يحفظها إلى حياة أبدية .</vt:lpstr>
      <vt:lpstr>أن كان أحد يخدمنى فليلحق بي و حيث أكون أنا فهناك أيضاً يكون خادمى . ومن يخدمنى يكرمه الأب . الأن نفسى قد أضطربت . وماذا أقول . يا أبت نجنى من هذه الساعة :</vt:lpstr>
      <vt:lpstr>و لكن مـن أجل هذا أتيت إلى هذه الساعة : يا أبت مجد أبنك فجاء صوت من السماء قائلاً . قد مجدت و أيـضاً أمجد فالجمع الذى كان واقفـاً و سمع قال قد حدث رعد .</vt:lpstr>
      <vt:lpstr> و أخرون قالوا قد كلمه ملاك . فأجاب يسوع و قال لهم ليس من أجلى كان هذا الصوت بل من أجلكم . قد حضرت الأن دينونة هذا العالم . الأن يلقى رئيس هذا العالم خارجاً</vt:lpstr>
      <vt:lpstr> و أنا أن أرتفعت عن الأرض جذبت إلى كل أحد . قال هذا مشيراً إلى أية ميتة كان عتيداً أن يموتا . فأجابه الجمع قائلاً نحن سمعنا من الناموس أن المسيح يدوم إلى الأبد . </vt:lpstr>
      <vt:lpstr>تقول أنت أنه ينبغى أن يرتفع أبن البشر من هو هذا أبن البشر . فقال لهم يسوع أن النور معكم زماناً يسيراً . فسيروا فى النور ما دام لكم النور لئلا يدرككم الظلام . </vt:lpstr>
      <vt:lpstr>لأن من يمشى فى الظلام لا يدرى إلى أين يتوجه . ما دام لكم النور آمنوا بالنور لتصيروا أبناء النور . </vt:lpstr>
      <vt:lpstr>PowerPoint Presentation</vt:lpstr>
      <vt:lpstr>PowerPoint Presentation</vt:lpstr>
      <vt:lpstr>( من صفونيا النبي  ص 1 : 14 – 18 ، ص 2 : 1 ، 2 )</vt:lpstr>
      <vt:lpstr>قريب هو يوم الرب العظيم . قريب هو و سريع جداً . صوت يوم الرب مر و شديد و صعب قوى . ذلك اليوم يوم غضب يوم شدة و ضيق . يوم عدم رحمة و هلاك .</vt:lpstr>
      <vt:lpstr>يوم ظلام و ضباب . يوم غمام و قتام . يوم صافور و صراخ على المدن الحصينة و على الزوايا العالية . و أضايق الناس فيمشون كالعمى لأنهم أخطأوا إلى الرب .</vt:lpstr>
      <vt:lpstr> فيسفح دمهم كالتراب و لحمهم كالجلة . لا فضتهم ولا ذهبهم يقدر أن يخلصهم فى يوم غضب الرب . وبنار غيرته تفنى الأرض كلها . لأنه يرقع قضاء سريعاً على جميع سكان الأرض.</vt:lpstr>
      <vt:lpstr> أجتمعوا و أحتشدوا يا أيها الأمم الجهلة . قبل أن تصيروا كازهرة العابرة . قبل أن يدرككم غضب الرب . قبل أن يأتى عليكم يوم سخط الرب . </vt:lpstr>
      <vt:lpstr> أطلبوا الرب يا جميع متواضعى الأرض . أصنعوا الحكم و أطلبوا العدل و جاوبوا بهما . لعلكم تستترون فى يوم رجز الرب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خَلِّصْ شَعْبَكَ بَارِكْ مِيرَاثَكَ :</vt:lpstr>
      <vt:lpstr>PowerPoint Presentation</vt:lpstr>
      <vt:lpstr>ارْعَهُمْ وارْفَعَهُمْ إلي الأَبَدِ.</vt:lpstr>
      <vt:lpstr>PowerPoint Presentation</vt:lpstr>
      <vt:lpstr>اسْتَمِعْ يَارَبُّ صَوْتَ تَضَرُّعِي :</vt:lpstr>
      <vt:lpstr>إذْ أبْتَهِلُ إلَيْكَ.</vt:lpstr>
      <vt:lpstr>PowerPoint Presentation</vt:lpstr>
      <vt:lpstr>PowerPoint Presentation</vt:lpstr>
      <vt:lpstr>PowerPoint Presentation</vt:lpstr>
      <vt:lpstr>PowerPoint Presentation</vt:lpstr>
      <vt:lpstr>PowerPoint Presentation</vt:lpstr>
      <vt:lpstr>أووه أس شوبى إفكى سا إبسا إمما فاطف إف إيربروس إف كيستى نافكى نيماف بى إنجى نيف ماثيتيس أووه أف شينو إفجو إمموس جى آرى نيميس جو إمموس جى آنوك نيم :</vt:lpstr>
      <vt:lpstr> إنثوؤو ذى إيطاف إيروؤو بى جوؤ يوأنس بى ريف تى أومس هان كى كوؤونى ذى جى إيلياس هان كى كوؤونى ذى جى أو ابروفيتيس انتى نى أرشيئوس بى إيطاف طونف . </vt:lpstr>
      <vt:lpstr>بيجاف ذى نوؤ إنجى إيسوس جى إنثوتين ذى آريتين جو إمموس جى أنوك نيم بيتروس ذى إيطاف إيروؤ بيجاف جى إنثوك بى</vt:lpstr>
      <vt:lpstr>إخرستوس إنتى إفنوتى إنثوف ذى إيطاف إيرى بى تيمان نوؤ أفهون هين نوؤ إى إشتيم جى فاى إن إهلى : إى أفجوس جى هوتى بى إنتى إبشيرى إم إفرومى إتشى أو ميش إنخيسى أووه إنطوشوشف إنجى نى </vt:lpstr>
      <vt:lpstr>إبريسفيتيروس نيم نى أرشى إرفس نيم نى ساخ أووه إنتو خوث فيف أووه إنتيف طونف خين بى ماه شومت إن إيهوؤ .أوأوشت امبي ايف انجيليون اثؤواب </vt:lpstr>
      <vt:lpstr>PowerPoint Presentation</vt:lpstr>
      <vt:lpstr>PowerPoint Presentation</vt:lpstr>
      <vt:lpstr>خلص شعبك بارك ميراثك أرعهم و أرفعهم إلى الأبد . أستمع يارب صوت تضرعى اذ أبتهل إليك .</vt:lpstr>
      <vt:lpstr>PowerPoint Presentation</vt:lpstr>
      <vt:lpstr>PowerPoint Presentation</vt:lpstr>
      <vt:lpstr>PowerPoint Presentation</vt:lpstr>
      <vt:lpstr> و أذ كـان يصلي منفرداً وحده كان تلاميذه معه فسألهم قائلاً . من تقول الجموع أنى أنا . أما هـم فاجابـوا و قالوا يوحنا المعمدان و آخرون أيليا . </vt:lpstr>
      <vt:lpstr> و آخرون يقولون أن نبيا من الأولين قد قام . فقال لهم و أنتم من تقولون أنى أنا . فأجاب بطرس و قال أنت مسيح الله فاما هو فانتهرهم و أوصاهم أن لا يقولوا هذا لاحد .</vt:lpstr>
      <vt:lpstr> وقال أنه ينبغى لابن البشر أن يتألم كثيراً و يرذل من الشيوخ و رؤساء الكهنة و الكتبة و يقتلونه وفى اليوم الثالث يقوم.</vt:lpstr>
      <vt:lpstr>PowerPoint Presentation</vt:lpstr>
      <vt:lpstr>PowerPoint Presentation</vt:lpstr>
      <vt:lpstr>( من يوئيل النبي ص 1 : 5 – 15 )</vt:lpstr>
      <vt:lpstr> أستيقظوا أيها السكارى من الخمر . و أبكوا و نوحوا يا جميع شاربى الخمر المسكر . لأنه قد نزع عنكم السرور و الفرح . أذ قد جاءت على الأرض أمة قوية بلا عدد .</vt:lpstr>
      <vt:lpstr> أسنانهم أسنان الأسد ولها أنياب الليوث . جعلت كرمتى للفساد و تينتى للأنحطام . و فتشتها تفتيشاً و طرحتها فابيضت قضبانها . و سيحزن الكرامون على الأرض</vt:lpstr>
      <vt:lpstr> أكثر من العروسة المشدودة على رأسها . الحزينة على بعل بكوريتها . نوحوا أيها الكهنة و يا خدام المذبح . لأنه قد رفعت الذبائح و السكيب من بيت الرب .</vt:lpstr>
      <vt:lpstr> تلفت البقاع و أنفسدت . و لتحزن الأرض لآنه قد عدم القمح و جف الخمر وقل الزيت و يبس . احزنوا أيها الفلاحون فى المساكن على القمح و الشعير .</vt:lpstr>
      <vt:lpstr> لأنه قد تلف القطاف فى الحقل و يبست الكرمة . و ذبلت شجرة التين . و شجرة الرمان مع النخلة . و شجرة التفاح و جميع أشجار الغياض يبست لأجل أن بنى البشر رذلوا الفرح .</vt:lpstr>
      <vt:lpstr> اتزروا بالمسوح يا خدام الله . لأنه قد بطلت الذبيحة و السكيب من بيت الرب ألهكم . قدسوا صوماً و اكرزوا بالخدمة . أجمعوا الشيوخ مع سكان الأرض . </vt:lpstr>
      <vt:lpstr> و ادخلوا إلى بيت الرب إلهكم . و أصرخوا إلى الرب إلهكم جداً . و قولوا ويل لى ويل لى . لأن يوم الرب قرب . وهو يأتى كالدمار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قَدِّمُوا للرَّبِّ يا أبْنَاءَ اللَّهِ :</vt:lpstr>
      <vt:lpstr>PowerPoint Presentation</vt:lpstr>
      <vt:lpstr>قَدِّمُوا للرَّبِّ أبْنَاءَ الكِبَاشِ :</vt:lpstr>
      <vt:lpstr>PowerPoint Presentation</vt:lpstr>
      <vt:lpstr>قَدِّمُوا للرَّبِّ مَجْدًا وكَرَامَةً.</vt:lpstr>
      <vt:lpstr>قَدِّمُوا للرَّبِّ مَجْدًا لاسمِه :</vt:lpstr>
      <vt:lpstr>PowerPoint Presentation</vt:lpstr>
      <vt:lpstr>PowerPoint Presentation</vt:lpstr>
      <vt:lpstr>PowerPoint Presentation</vt:lpstr>
      <vt:lpstr>PowerPoint Presentation</vt:lpstr>
      <vt:lpstr>PowerPoint Presentation</vt:lpstr>
      <vt:lpstr>ناف هى أفمويت ذى بى إفنيو إإهرى إى ييروساليم أووه ناف موشى خاجوؤ إنجى إيسوس أووه ناف إيرهوتى نى ذى إيناف إرآكولوثين ناف إيرهوتى أووه بالين أفئينى إمبى ميت إسناف إى طوطف أف إرهيتس</vt:lpstr>
      <vt:lpstr>نى إثنا شوبى إمموف نوؤ . جى هيبى تين ناشينان إإهرى إى ييروساليم أووه إبشيرى إم إفرومى سيناتيف إن نى أرشى إرفس نيم نى ساخ أووه </vt:lpstr>
      <vt:lpstr>أووه سيناتيهاب إيروف إم إفمو أووه سيناتيف إن نى إثنوس : سينا هيثاف إيخون إى إهراف أووه سينا إرماستينغوين إمموف أووه سينا خوه إثفيف أووه ميننسا شومت إن إيهوؤو إفناطونف أوأوشت امبي ايف انجيليون اثؤواب </vt:lpstr>
      <vt:lpstr>PowerPoint Presentation</vt:lpstr>
      <vt:lpstr>PowerPoint Presentation</vt:lpstr>
      <vt:lpstr> قدموا للرب يا أبناء الله  .  قدموا للرب أبناء الكباش  . قدموا للرب مجداً و كرامة . قدموا للرب مجداً لاسمه اسجدوا للرب فى دار قدسة.</vt:lpstr>
      <vt:lpstr>PowerPoint Presentation</vt:lpstr>
      <vt:lpstr>PowerPoint Presentation</vt:lpstr>
      <vt:lpstr>PowerPoint Presentation</vt:lpstr>
      <vt:lpstr> و كانوا فى الطريق صاعدين إلى أورشليم و كان يسوع يسير قدامهم و كانوا يتحيرون و الذيـن كانوا يـتبعونه كانوا خائفين . فتقدم إليه أيضاً الأثنى عشر و أبتدا يقول لهم عما يحدث له . </vt:lpstr>
      <vt:lpstr> ها نحن صاعدين إلى أورشليم و أبن الأنسان سيسلم إلى رؤساء الكهنة و الكتبة فيحكمون عليه بالموت و يسلمونه إلى الأمم فيهزءون به و يتلفون عليه و يجلدونه و يقتلونه وفى اليوم الثالث يقوم . </vt:lpstr>
      <vt:lpstr>PowerPoint Presentation</vt:lpstr>
      <vt:lpstr>PowerPoint Presentation</vt:lpstr>
      <vt:lpstr>( من ميخا النبي  ص 2 : 3 – 10 )</vt:lpstr>
      <vt:lpstr>مـن أجـل ذلك هكذا ما يـقوله الرب . هأنذا أفكر بالشرور على هذه القبيلة . ومن ثم لا تقدرون أن ترفعوا أعناقكم منها ولا تمشون متشامخين . لأنه زمان ردئ ذلك اليوم يتخذ عليكم </vt:lpstr>
      <vt:lpstr>مثل و ينوحون نوحاً بتسبيح قائلين : لقد شقيت شقاء . و نصيب شعبى قاسوه بالحبل . ولم يكن من يحوله ليرجع . قاسوا حقولكم و أقتسموا بقاعكم من أجل هذا</vt:lpstr>
      <vt:lpstr>لا يكون لك من يلقى حبلاً فى نصيب . لا تبكوا بدموع فى كنيسة الرب . ولا تسكبوا العبرات على هذا لأنه لا يترك التعيير عنه . القائل أن بيت يعقوب أغضب روح الرب . </vt:lpstr>
      <vt:lpstr>أليست هذه أعماله الكائنة معه . أليس كلامه صالحاً نحو من يسلك بالأستقامة و قام شعبى بالعداوة قبالة سلامته . سلخوا جلده لينزع الرجاء من أنكسار الحرب .</vt:lpstr>
      <vt:lpstr>من أجل ذلك مدبرى شعبى يطرحون خارجاً من بيوت نعيمهم : قم أنطلق لأنه ليست هذه هى راحتك . لقد هلكتم هلاكاً من أجل النجاسة وهربتم و ليس من يطردكم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أنا صَرَخْتُ لأنَّكَ قَدْ سَمِعْتَنِي يا اللَّهُ :</vt:lpstr>
      <vt:lpstr>PowerPoint Presentation</vt:lpstr>
      <vt:lpstr>أَمِلْ أُذُنَيْكَ يارَبُّ وأنْصِتْ لِكلامي.</vt:lpstr>
      <vt:lpstr>PowerPoint Presentation</vt:lpstr>
      <vt:lpstr>اِسْتَمِعْ يا اللَّهُ عَدْلي واصْغِ إلى طِلْبَتِي.</vt:lpstr>
      <vt:lpstr>PowerPoint Presentation</vt:lpstr>
      <vt:lpstr>PowerPoint Presentation</vt:lpstr>
      <vt:lpstr>PowerPoint Presentation</vt:lpstr>
      <vt:lpstr>PowerPoint Presentation</vt:lpstr>
      <vt:lpstr>PowerPoint Presentation</vt:lpstr>
      <vt:lpstr>أووه أفئى إيفول إنجى إيسوس نيم نيف ماثيتيس إينى تيمى إنتى كيساريا إنتى فيليبى أووه خين بيمويت ناف شينى إن نيف ماثيتيس إفجو إمموس نوؤ جى آرى نيرومى جو إمموس جى آنوك نيم :</vt:lpstr>
      <vt:lpstr> إنثوأو ذى أفجوس ناف إفجو إمموس جى يوأنس بى ريف تيأاومس هان كى كوؤونى ذى جى إيلياس هان كى كوؤونى ذى جى أوواى إنتى نى إبروفيتيس </vt:lpstr>
      <vt:lpstr>أووه إنثوف ناف شينى إمموؤو جى إنثوتين تيتين جو إمموس إيروى جى آنوك نيم إف إيروؤو إنجى بيتروس بى جاف جى إنثوك بى إخرستوس . أووه أفئير إيبى نيمان نوؤ هينا إنسى إشتيم جوس إن إهلى إثفيتف :</vt:lpstr>
      <vt:lpstr>أووه أف إرهيتس إنتى إسفونوؤ جى هوتى بى إنتى إبشيرى إم إفرومى إتشى أوميش إنخيسى أووه إنتوشوشف إيفول هيطوطو إن نى </vt:lpstr>
      <vt:lpstr>إبريسفيتيروس نى أرشى إرفس نيم نى ساخ أووه إنتوخوث فيف أووه ميننسا شومت إن إيهوؤو إنتيف طونف : أووه ناف ساجى إمبى ساجى خين أو بارريسيا أووه أف آمونى إمموف إنجى بيتروس أووه إيطاف</vt:lpstr>
      <vt:lpstr> إرهيتس إن إر إبى تيمان ناف . إنثوف ذى إيطاف فونهف أووه إيطاف ناف إينيف ماثيتيس أفئير إى بى تيمان إم بيتروس أووه</vt:lpstr>
      <vt:lpstr>بيجاف ناف جى ماشيناك سافاهو إمموى إبساطاناس جى إك ميفئى آن إينا إفنوتى اللا إينا نيرومى  أوأوشت امبي ايف انجيليون اثؤواب </vt:lpstr>
      <vt:lpstr>PowerPoint Presentation</vt:lpstr>
      <vt:lpstr>PowerPoint Presentation</vt:lpstr>
      <vt:lpstr>أنا صرخت لأنك قد سمعتنى يا الله . أمل يارب أذنيك و أنصت لكلامى . أستمع يا الله عدلى واصغ إلى طلبتى الليلويا .</vt:lpstr>
      <vt:lpstr>PowerPoint Presentation</vt:lpstr>
      <vt:lpstr>PowerPoint Presentation</vt:lpstr>
      <vt:lpstr>PowerPoint Presentation</vt:lpstr>
      <vt:lpstr>ثم خرج يسوع و تلاميذه إلى قرى قيسارية فيلبس . وفى الطريق كان يسأل تلاميذه قائلاً من تقول الناس أنى أنا . أما هم فقالوا له يقولون أنك يوحنا المعمدان و آخرون أنك أحد الأنبياء . </vt:lpstr>
      <vt:lpstr>أما هو فسألهم و قال و أنتم من تقولون أنى أنا . أجاب بطرس و قال أنت هو المسيح . فزجرهم لكيلا يقولوا لاحد شيئاً من أجله و أبتدأ يعلمهم أنه ينبغى لابن الأنسان</vt:lpstr>
      <vt:lpstr> أن يتألم كثيراً من الشيوخ و رؤساء الكهنة و الكتبة و يقتلونه و بعد ثلاثة أيام يقوم و كان يقول هذا القول علانية فامسكه بطرس و أبتدأ ينهاه . فأما هو فالتفت </vt:lpstr>
      <vt:lpstr>و نظر إلى تلاميذه و زجر بطرس و قال له أذهب خلفى يا شيطان لانك لا تفكر فيما لله بل فيما للناس . </vt:lpstr>
      <vt:lpstr>PowerPoint Presentation</vt:lpstr>
      <vt:lpstr>PowerPoint Presentation</vt:lpstr>
      <vt:lpstr>( من ميخا النبي  ص 3 : 1 – 4 )</vt:lpstr>
      <vt:lpstr>و الرب يرشدهم و يقول . أسمعوا هذا يا رؤساء بيت يعقوب و مختارى بيت أسرائيل . أما ينبغى لكم أن تعرفوا الحكم أيها الباغضون الخيرات و المتغون الشرور .</vt:lpstr>
      <vt:lpstr> النازعـون جلودهم عنهم و لحومهم عن عظامهم . وكما أكلوا لحوم شعبى و كشطوا جلودهـم عـن عظامهم . و كسروا عظامهم و قطعـوهـا كلحوم المراجل . و كاللحم فى وسط القدور .</vt:lpstr>
      <vt:lpstr> حينئذ يصرخون إلى الرب فلا يجيبهم . بل يصرف وجهه عنهم فى ذلك الوقت . و الشر الذى صنعوا باساءتهم يأتى عليهم.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نجني من أعدائي الأقوياء :</vt:lpstr>
      <vt:lpstr>PowerPoint Presentation</vt:lpstr>
      <vt:lpstr>من أيدي الذين يبغضونني.</vt:lpstr>
      <vt:lpstr>PowerPoint Presentation</vt:lpstr>
      <vt:lpstr>لأنَّهُمْ تَقَوُّوْا أَكْثَرَ مِنِّي :</vt:lpstr>
      <vt:lpstr>أدْركُونِي في يَوْمِ ضُرِّي.</vt:lpstr>
      <vt:lpstr>PowerPoint Presentation</vt:lpstr>
      <vt:lpstr>PowerPoint Presentation</vt:lpstr>
      <vt:lpstr>PowerPoint Presentation</vt:lpstr>
      <vt:lpstr>PowerPoint Presentation</vt:lpstr>
      <vt:lpstr>PowerPoint Presentation</vt:lpstr>
      <vt:lpstr>توتى أفئى إنجى نى ماثيتيس ها إيسوس سا إبسا إممافاتو أووه بى جوؤ ناف جى إثفى أو أنون إمبين إشجيم جوم إهيتف إيفول : إنثوف ذى بيجاف نوؤ جى إثفى بى تين كوجى إن ناهتى آمين غار تى جو إمموس نوتين</vt:lpstr>
      <vt:lpstr> إيشوب إى أوأون تيتين ناهتى إمماف إم إفريتى إن أونافرى إنشيلتام إيريتين إيجوس إمباى توؤ جى أوأوتيب إيفول طاى إى إيمنى أووه إفئى أوأوتيب أووه إنتى إهلى </vt:lpstr>
      <vt:lpstr>إيرا إتجوم إنتين ثينو : أووه باى جينوس إمبافئى إيفول خين إهلى إيفيل إنؤ إيروس إفكى نيم اونيستيا إيطاف كوتو ذى إإهرى إتى جاليلى آبى جى إيسوس نوؤ جى إبشيرى</vt:lpstr>
      <vt:lpstr>إم إفرومى سينا تيف إإخرى إنين جيج إن نى رومى :أووه سيناخو ثفيف أووه ميننسا شومت إن إيهوؤ إف إيطونف : أووه آيوهيب إمكاه إى ماشو  أوأوشت امبي ايف انجيليون اثؤواب </vt:lpstr>
      <vt:lpstr>PowerPoint Presentation</vt:lpstr>
      <vt:lpstr>PowerPoint Presentation</vt:lpstr>
      <vt:lpstr>نجنى من أعدائى الأقوياء ومن أيدى الذين يبغضونى . لأنهم تقووا أكثر منى أدركونى فى يوم ضري.</vt:lpstr>
      <vt:lpstr>PowerPoint Presentation</vt:lpstr>
      <vt:lpstr>PowerPoint Presentation</vt:lpstr>
      <vt:lpstr>PowerPoint Presentation</vt:lpstr>
      <vt:lpstr>حينئذ جاء التلاميذ إلى يسوع منفردين وحدهم و قالوا له لماذا لم نقدر نحن أن نخرجه . أما هو فقال لهم لأجل قلة أيمانكم . الحق أقول لكم لو كان لكم أيمان مثل حبة خردل</vt:lpstr>
      <vt:lpstr> لكنتم تقولون لهذا الجبل أنتقل من هنا إلى هناك فينتقل . ولا يكون شئ غير ممكن لديكم و أما هذا الجنس فلا يخرج الا بالصلوة و الصوم . و بينما هم يترددون فى الجليل</vt:lpstr>
      <vt:lpstr> قال لهم يسوع أن أبن الأنسان سيسلم إلى أيدى الناس فيقتلونه . وبعد ثلاثة أيام يقوم . فحزنت قلوبهم جداً .</vt:lpstr>
      <vt:lpstr>PowerPoint Presentation</vt:lpstr>
      <vt:lpstr>PowerPoint Presentation</vt:lpstr>
      <vt:lpstr>PowerPoint Presentation</vt:lpstr>
      <vt:lpstr>إذا أزهر القمر فى أول الشهر و أشرقت أشعته على الأرض تصير سائر الناس فى أشتياق و يشتهوا أن يروا بهاه . فكم بالحرى أعلا بزيادة المسيح إلهنا شمس البر . </vt:lpstr>
      <vt:lpstr>الذى شارك فى المشى مع الناس و وجد فى شكل العبد . لا سيما لما رأى اليونانيين الذين أتوا إلى العيد عظم مجده . قالوا لفيلبس الذى من بيت صيداً : يا سيدنا نريد أن نرى يسوع .</vt:lpstr>
      <vt:lpstr> فجاء فيلبس و قال لإندراوس و أندراوس جاء و قال ليسوع . فقال ربنا يسوع قد أتت الساعة لكى يتمجد أبن الأنسان . إبتدأ يرمز بهذا الكلام عن موته المعطى الحياة .</vt:lpstr>
      <vt:lpstr> فلما سمع الجمع كله أقواله الإلهية هؤلاء و أولئك أجابهم المخلص و علمهم بأمثال . آمنور بالنور ما دام هو كائن معكم لكى تصيروا أبناء النور . نحن أيضاً نؤمن أنه هو</vt:lpstr>
      <vt:lpstr> الحقيقة نور الآب الذى أرسله إلى العالم . آضاء علينا بمجد لاهوته نحن الجلوس فى الظلمة و ظلال الموت . و أصعدنا إلى العلو الأول من هوة آثامنا .</vt:lpstr>
      <vt:lpstr>PowerPoint Presentation</vt:lpstr>
      <vt:lpstr>PowerPoint Presentation</vt:lpstr>
      <vt:lpstr> مخلصنا صلى لكى يعلمنا أن نسهر فى كل حين للصلاة . وبعد أن فرغ سأل تلاميذه قائلاً : ماذا يقول الناس من أجلى . فاجابوه إن قوماً يقولون أنك أنت القديس يوحنا المعمدان .</vt:lpstr>
      <vt:lpstr> و آخرون يقولون أنت أيليا أو واحد من الأنبياء الأولين . و أن العارف بكل شئ قبل كونه أمتحنهم ثم قال لهم : فانتم ماذا تقولون . فأجاب بطرس و قال : </vt:lpstr>
      <vt:lpstr> أنت هو المسيح أبن الله الذى أتى إلى العالم حتى يخلصنا . طوباك أنت يا بطرس الصخرة الغير المتزعزعة لأنه ليس جسد و دم . كشف لك هذا لكن أبى هو الذى أظهره لك</vt:lpstr>
      <vt:lpstr> لكى تكرز  به فى المسكونة . فاما اليهود الملاعين فإنهم يجحدوننى من أجل حسدهم و يسلموننى إلى الموت . أنا أشهرهم و أهتكم و أعطيهم عاراً و خزياً أبدياً .</vt:lpstr>
      <vt:lpstr>PowerPoint Presentation</vt:lpstr>
      <vt:lpstr>وفيما كان المسيح إلهنا و تلاميذه صاعدين إلى أورشليم . أحضر إليه الإثنى عشر رسولاً تلاميذه القديسين . و أبتدأ يقول لهم بالذى سيكون منه بسبب آلامه هكذا قائلاً :</vt:lpstr>
      <vt:lpstr> أعلموا أيها الأصفياء الأطهار هوذا نحن صاعدون إلى أورشليم و سوف يقوم رؤساء كهنة اليهود و مشائخهم و كتبتهم معاً على أبن الأنسان و يحكمون عليه بحكم الموت .</vt:lpstr>
      <vt:lpstr> و يسلمونه إلى الأمم و يهزأون به و يبصقون فى وجهه . و صلبونه على خشبة الصليب و يقوم فى اليوم الثالث . كـيف جسرت يـا أسرائيل المسكين و فـعلت هذا الأمر بجهلك .</vt:lpstr>
      <vt:lpstr> و صلبت يسوع المسيح الذى أنقذـك من العبودية . و جـازيت الأحسان بالإساءة . من أجل ذلك خطيتك باقية إلى كمال الدهور .</vt:lpstr>
      <vt:lpstr>PowerPoint Presentation</vt:lpstr>
      <vt:lpstr>لما فرغ الرب أن يسأل تلاميذه فى طريق قيصرية فيلبس . أبتدأ يقول لهم علانية من أجل الذى سيحصل له فى أورشليم . أنه ينبغى أن يكمل المكتوب إن أبن الإنسان ينال آلاماً كثيرة .</vt:lpstr>
      <vt:lpstr>و يرذل من الكتبة و مشائخ اليهود . ومن بعد الآلام التى سيقبلها يقوم من الأموات فى اليوم الثالث . هذا هو الحجر الذى رذله البناؤون كقول الكتب فسيهبط  عليهم غضبه </vt:lpstr>
      <vt:lpstr>العظيم و يهشمهم الرجز . هو يصب الخزى على وجوههم لأنهم جازوا الإحسان بالأساءة . و الذين يسمعون و يؤمنون به سيعطيهم فرحاً لا يفنى إلى الأبد .</vt:lpstr>
      <vt:lpstr>PowerPoint Presentation</vt:lpstr>
      <vt:lpstr>أسمعوا الرؤوف الصانع الخيرات ذا الصلاح و التحنن . يمجد الصلاة و يكرم الصوم لأنهما أساس سائر الفضائل . فإن تلاميذه عندما سألوه قائلين : لماذا لا نقدر نحن أن نخرج الشيطان ؟</vt:lpstr>
      <vt:lpstr>أما هو فقال لهم : لأجل قلة إيمانكم أمتنع الشيطان أن يخرج . أقول لكم قال الرب : لو كان لكم إيمان لكنتم تقولون لهذا الجبل أنتقل إلى هنا فلوقته سريعاً كان يسمع لكم . </vt:lpstr>
      <vt:lpstr>ولا يعسر عليكم شئ . فإن كل شئ مستطاع للمؤمن . فلنقتن لنا رجاء عظيماً و أمانة حقيقية بغير شك و لنغر على المحبة التى تفوق كل شئ فإن الذى يحب يصدق كل شئ . و نواظب على الصلاة و نحب الصوم لكى نفوز بمواعيده .</vt:lpstr>
      <vt:lpstr>PowerPoint Presentation</vt:lpstr>
      <vt:lpstr>المسيح مُخلصنا : جاء وتألم :</vt:lpstr>
      <vt:lpstr>لكي بآلامه :  يُخلصنا.</vt:lpstr>
      <vt:lpstr>فلنمجده : ونرفع اسمه :</vt:lpstr>
      <vt:lpstr>لأنه صنع معنا رحمة : كعظيم رحمته.</vt:lpstr>
      <vt:lpstr>نسأل و نتضرع إليك أيها السيد الله الآب ضابط الكل و الإبن الوحيد القدوس ، خالق الكل و مدبرهم و الروح القدس المحيى الثالوث المقدس الذى تجثوا له كل ركبة ما فى السموات و ما فى الأرض</vt:lpstr>
      <vt:lpstr>PowerPoint Presentation</vt:lpstr>
      <vt:lpstr>من أجل السلامة العالية و تآلف سائر البيع التى فى العالم و الأديرة و المجامع المقدسة و السكان فيها و القيام بأحوالها : يا الله تحنن على خليقتك و نجها من كل سوء </vt:lpstr>
      <vt:lpstr>PowerPoint Presentation</vt:lpstr>
      <vt:lpstr>يا من بقدرته دبر حياة الإنسان قبل خلقته و صنع له الموجودات بحكمته و زين السماء بالنجوم و الأرض بالنباتات و الأشجار و الكروم و الأودية ، أنت الآن يا ملكنا أقبل طلبات عبيدك الواقفين بين يديك القائلين</vt:lpstr>
      <vt:lpstr>PowerPoint Presentation</vt:lpstr>
      <vt:lpstr>يا الله العظيم القدوس الذى خلق الإنسان على صورته و مثاله و جعل فيه نفساً حية عاقلة ناطقة . أرحم يارب جبلتك التى خلقتها و تحنن عليها و أرسل علينا رحمتك من علو قدسك و مسكنك المستعد </vt:lpstr>
      <vt:lpstr>PowerPoint Presentation</vt:lpstr>
      <vt:lpstr>يا من خلصت عبدك نوح البار و نجيته من الطوفان هو و بنيه و نساءهم و أيضاً الحيوانات الطاهرة و الغير الطاهرة لأجل تجديد الأرض مرة أخرى</vt:lpstr>
      <vt:lpstr>PowerPoint Presentation</vt:lpstr>
      <vt:lpstr>أيها البارى رازق الـكل . نج شعبك من طوفان بحر العالم الزائل و أرفع عنهم كل مكروه . و كل الحيوانات أيضاً و سائر الطيور أعطها قوتها لأنك تعطى للبهائم رزقاً و لفراخ الغربان قوتاً </vt:lpstr>
      <vt:lpstr>PowerPoint Presentation</vt:lpstr>
      <vt:lpstr>يا من ضيف عند عبده إبراهيم رئيس الآباء و أتكأ على مائدته و بارك فى زرعه أنت الآن يا ملكنا أقبل طلبة عبيدك و كهنتك الواقفين بين يديك و تراءف على العالم و خلص شعبك من كل شدة و حل فيهم و سر بينهم</vt:lpstr>
      <vt:lpstr>PowerPoint Presentation</vt:lpstr>
      <vt:lpstr>نطلب إليك يارب لكى تحرسنا من جميع الشرور . و تراءف على خليقتك و جميع شعبك لأن أعين الكل تترجاك و أعطهم طعامهم فى حينه . يا مغذى كل ذى جسد . يا عون من لا عون له . يا رجاء من لا رجاء له </vt:lpstr>
      <vt:lpstr>PowerPoint Presentation</vt:lpstr>
      <vt:lpstr>أيها الناظر إلى المتواضعين بعين عنايتك التى لا تغفل و خلصت يوسف من إمرأة سيدة و جعلته ملكاً على مصر و أحوالها و أجزت عليه أيام الشدة . فأتى إليه أخواته و أبوه يعقوب و سجدوا بين يديه </vt:lpstr>
      <vt:lpstr>و أخذوا منه حنطة لقوت بنيهم و مواشيهم . نحن الجميع أيضاً نخضع لك برؤوسنا و نسجد ما بين يديك و نشكرك يا خالقنا و رازقنا على هذا الحال وفى كل حال ومن أجل سائر الأحوال و نجنا يا الله من كل شدة.</vt:lpstr>
      <vt:lpstr>PowerPoint Presentation</vt:lpstr>
      <vt:lpstr>أيها الإله كلمة الآب الـفاعل فى الناموس و الأنبياء و العهد القديم و مكملهم خلص شعبك من كل ضيقة و دبـر حـياتهم كحسب إرادتك الصالحة و أرفع عنا كل القحط و البلية </vt:lpstr>
      <vt:lpstr>PowerPoint Presentation</vt:lpstr>
      <vt:lpstr>يا من عال الشعب الإسرائيلى أربعين سنة فى طور سيناء و لم يكن لهم بيوت ولا مخازن . أنت يا سيدى أحفظ شعبك و علهم و بارك فى منازلهم و مخازنهم بالبركات السمائية.</vt:lpstr>
      <vt:lpstr>PowerPoint Presentation</vt:lpstr>
      <vt:lpstr>يا من قبلت طـلبة إليليا التسبيتى عندما أمطرت السموات و أنبتت الأرض و باركت فى كيلة الدقيق و قسـط الزيت فى بيت الأرملة . أقـبل طلبة شعبك بصلوات قديسيك و أنبيائك الأطهار</vt:lpstr>
      <vt:lpstr>PowerPoint Presentation</vt:lpstr>
      <vt:lpstr>يا الله تراءف على العالم بعين الرحمة و الرأفة و بارك فى كيل غلاتهم و مخازنهم وفى القليل الذى عندهم و أصعد مياه الأنهار كمقدارها وهب أعتدالا للأهوية ، و نيل مصر باركه فى هذا العام و كل عام و فرح وجه الأرض و علنا نحن البشر</vt:lpstr>
      <vt:lpstr>PowerPoint Presentation</vt:lpstr>
      <vt:lpstr>يا من قبلت توبة أهل نينوى عندما صام الجميع . وقبلت إليك أعتراف اللص اليمين على الصليب هكذا نحن أجعلنا مستحقين لرضاك و تحننك لندعوك قائلين أذكرنا يارب إذا جئت فى ملكوتك . </vt:lpstr>
      <vt:lpstr>وأقبل توبة عبيدك و صومهم و صلواتهم و قرابينهم المرفوعة على مذابحك المقدسة بخوراً طيباً و أرحمهم </vt:lpstr>
      <vt:lpstr>PowerPoint Presentation</vt:lpstr>
      <vt:lpstr>أيها المدبر القوى المؤدب الشافى طبيب الأرواح و الأجساد الذى أمتحن عبده أيوب و شفاه من بلاياه ورد عليه ما فقد منه أزيد مما كان . أرحم شعبك و خلصه من جميع البلايا و المحن و التجارب و الشدائد . يا ناصر جميع المتوكلين عليك</vt:lpstr>
      <vt:lpstr>PowerPoint Presentation</vt:lpstr>
      <vt:lpstr>أيها المسيح إلهنا كلمة الآب الذى عاهد تلاميذه الأطهار و غسل أقدامهم و جعلهم أئمة للمؤمنين و مناراً للدين و أشبع بهم النفوس الجائعة و علمهم الصلاة قائلين : أبانا الذى فى السموات لا تدخلنا التجارب لكن نجنا من الشرير</vt:lpstr>
      <vt:lpstr>PowerPoint Presentation</vt:lpstr>
      <vt:lpstr>يا صانع العجائب و المعجزات يا من أشبع الألوف من الخمس خبزات و أقام الأموات و بارك فى العرس بقانا الجليل الآن أيها السيد بارك لعبيدك فى خبزهم و زيتهم و زرعهم و نحلهم وفى متاجرهم و صنائعهم و مباشراتهم </vt:lpstr>
      <vt:lpstr>PowerPoint Presentation</vt:lpstr>
      <vt:lpstr>يارب خلص شعبك و حوط بهم من كل ناحية بأشارة صليبك المحى وأرفع شأن المسيحيين فى المسكونة كلها و حنن عليهم قلوب المتولين عليهم و عطف قلوبهم على أخوتنا المساكين و المعوزين بالإحسان و أبعد عنهم كل مكروه </vt:lpstr>
      <vt:lpstr>PowerPoint Presentation</vt:lpstr>
      <vt:lpstr>يارب يا من ترك لنا عهده المقدس  جسده و دمه حاضراً عندنا كل يوم على المذبح خبزاً و خمراً بحلول روح قدسه و أوصانا قائلاً هذا أصنعوا لذكرى</vt:lpstr>
      <vt:lpstr>PowerPoint Presentation</vt:lpstr>
      <vt:lpstr>أيها المسيح إلهنا أرحم شعبك و خليفة رسلك و أعط بركة لثمرات الأرض و أبهج قلب الإنسان بكثرة ثمرات القمح و الخمر و الزيت </vt:lpstr>
      <vt:lpstr>PowerPoint Presentation</vt:lpstr>
      <vt:lpstr>أيها المولود من الآب الذى تجسد من البكر البتول العذراء القديسة مريم فى آخر الأيام الذى قال لتلاميذه الـقديسين أمضوا و تلمذوا كل الأمم و عمدوهم و علموهم جميع ما أوصيتكم به .</vt:lpstr>
      <vt:lpstr> هو ذا أنا معكم كل الأيام و إلى أنقضاء العالم . كن أيضاً مع شعبك الصارخين إليك قائلين</vt:lpstr>
      <vt:lpstr>PowerPoint Presentation</vt:lpstr>
      <vt:lpstr>يا غافر الخطايا و مانح العطايا أغفر خطايا شعبك و طهرهم من كل دنس و أغسلهم من كل غش أبعد عنهم اليمين الحانثة و كل حسد و كل نميمة و انزع من قلوبهم الفكر الردئ و الوسواس و كل الشكوك و الكبرياء و كل قساوة و تجبر</vt:lpstr>
      <vt:lpstr>PowerPoint Presentation</vt:lpstr>
      <vt:lpstr>أنت هى سور خلاصنا يا والدة الإله الحصن المنيع الغير الواقع إليك نسأل مشورة المعاندين لنا أبطلى . و حزن عبيدك إلى فرح ردى و لمدينتنا صونى</vt:lpstr>
      <vt:lpstr> وعن الملوك و الرؤساء الأرثوذكسيين حاربى وعن سلامة العالم و الكنائس أشفعى </vt:lpstr>
      <vt:lpstr>PowerPoint Presentation</vt:lpstr>
      <vt:lpstr>يا إله الرحمة و الرآفة و رب كل عزاء لا تسخط علينا ولا تؤخذنا بسوء أعمالنا ولا بكثرة خطايانا ولا تغضب علينا ولا يدوم غضبك إلى الأبد . </vt:lpstr>
      <vt:lpstr>أنصت يا إله يعقوب و أنظر يا إله عوننا و أرفع عن العالم الموت و الغلاء و الوباء و الفناء و سيف الأعداء و الزلازل و الأهوال وكل أمر مخيف</vt:lpstr>
      <vt:lpstr>PowerPoint Presentation</vt:lpstr>
      <vt:lpstr>من أجل حفظنا تحت اليد العالية المقدسة التى لك يا الله نطلب إليك أن تبقى لنا و علينا حياة الأب المكرم البطريرك أنبا تواضرس الثانى و أن تحفظ لنا حياته و تثبته على كرسيه سنين عديدة و أزمنة سالمة هادية مديدة </vt:lpstr>
      <vt:lpstr>PowerPoint Presentation</vt:lpstr>
      <vt:lpstr>أيها المسيح إلهنا نطلب من جودك و مراحمك العالية أن تبقى لنا و علينا حياة آبائنا المطارنة و الأساقفة و كل الرؤساء و الرعاة أحفظهم و غنم رعيتهم ثبتهم .</vt:lpstr>
      <vt:lpstr>أعط حفظاً للكهنة طهارة للشمامسة ، قوة المشايخ ، فهماً للأطفال ، عفة للأبكار ، نسكاً للرهبان و الراهبات نقاوة للمتزوجين صوناً للنساء</vt:lpstr>
      <vt:lpstr>PowerPoint Presentation</vt:lpstr>
      <vt:lpstr>و أيضاً الضالين و المسافرين ردهم ، و الأرامل و الأيتام علهم و الجياع و العطاش أشبعهم و الذين عليهم دين أوف عنهم ، و المحبوسين و الذين فى الشدائد أفرج عنهم ، و المرضى و المطروحين أشفهم . و الراقدين نيحهم </vt:lpstr>
      <vt:lpstr>PowerPoint Presentation</vt:lpstr>
      <vt:lpstr>يا إله آبائنا القديسين لا تتخل عنا ولا تخيب الذين خلقتهم بيدك الطاهرة يا من أظهرت حبك للبشرية . أقبل أيها الرحوم من والدتك شفاعة من أجلنا و خلصنا يا مخلص شعباً متواضعاً </vt:lpstr>
      <vt:lpstr>لا تغفل عنا إلى الغاية ولا تسلمنا إلى الإنقضاء من أجل أسمك القدوس لا تنقض عهدك ولا تبعد عنا رحمتك من أجل إبراهيم حبيبك و أسحق عبدك و يعقوب إسرائيل قديسك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compuland1</dc:creator>
  <cp:lastModifiedBy>Windows User</cp:lastModifiedBy>
  <cp:revision>171</cp:revision>
  <dcterms:created xsi:type="dcterms:W3CDTF">2019-04-03T16:21:40Z</dcterms:created>
  <dcterms:modified xsi:type="dcterms:W3CDTF">2020-04-13T21:15:02Z</dcterms:modified>
</cp:coreProperties>
</file>