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slides/slide533.xml" ContentType="application/vnd.openxmlformats-officedocument.presentationml.slide+xml"/>
  <Override PartName="/ppt/slides/slide534.xml" ContentType="application/vnd.openxmlformats-officedocument.presentationml.slide+xml"/>
  <Override PartName="/ppt/slides/slide535.xml" ContentType="application/vnd.openxmlformats-officedocument.presentationml.slide+xml"/>
  <Override PartName="/ppt/slides/slide536.xml" ContentType="application/vnd.openxmlformats-officedocument.presentationml.slide+xml"/>
  <Override PartName="/ppt/slides/slide537.xml" ContentType="application/vnd.openxmlformats-officedocument.presentationml.slide+xml"/>
  <Override PartName="/ppt/slides/slide538.xml" ContentType="application/vnd.openxmlformats-officedocument.presentationml.slide+xml"/>
  <Override PartName="/ppt/slides/slide539.xml" ContentType="application/vnd.openxmlformats-officedocument.presentationml.slide+xml"/>
  <Override PartName="/ppt/slides/slide540.xml" ContentType="application/vnd.openxmlformats-officedocument.presentationml.slide+xml"/>
  <Override PartName="/ppt/slides/slide541.xml" ContentType="application/vnd.openxmlformats-officedocument.presentationml.slide+xml"/>
  <Override PartName="/ppt/slides/slide542.xml" ContentType="application/vnd.openxmlformats-officedocument.presentationml.slide+xml"/>
  <Override PartName="/ppt/slides/slide543.xml" ContentType="application/vnd.openxmlformats-officedocument.presentationml.slide+xml"/>
  <Override PartName="/ppt/slides/slide544.xml" ContentType="application/vnd.openxmlformats-officedocument.presentationml.slide+xml"/>
  <Override PartName="/ppt/slides/slide545.xml" ContentType="application/vnd.openxmlformats-officedocument.presentationml.slide+xml"/>
  <Override PartName="/ppt/slides/slide546.xml" ContentType="application/vnd.openxmlformats-officedocument.presentationml.slide+xml"/>
  <Override PartName="/ppt/slides/slide547.xml" ContentType="application/vnd.openxmlformats-officedocument.presentationml.slide+xml"/>
  <Override PartName="/ppt/slides/slide548.xml" ContentType="application/vnd.openxmlformats-officedocument.presentationml.slide+xml"/>
  <Override PartName="/ppt/slides/slide549.xml" ContentType="application/vnd.openxmlformats-officedocument.presentationml.slide+xml"/>
  <Override PartName="/ppt/slides/slide550.xml" ContentType="application/vnd.openxmlformats-officedocument.presentationml.slide+xml"/>
  <Override PartName="/ppt/slides/slide551.xml" ContentType="application/vnd.openxmlformats-officedocument.presentationml.slide+xml"/>
  <Override PartName="/ppt/slides/slide552.xml" ContentType="application/vnd.openxmlformats-officedocument.presentationml.slide+xml"/>
  <Override PartName="/ppt/slides/slide553.xml" ContentType="application/vnd.openxmlformats-officedocument.presentationml.slide+xml"/>
  <Override PartName="/ppt/slides/slide554.xml" ContentType="application/vnd.openxmlformats-officedocument.presentationml.slide+xml"/>
  <Override PartName="/ppt/slides/slide555.xml" ContentType="application/vnd.openxmlformats-officedocument.presentationml.slide+xml"/>
  <Override PartName="/ppt/slides/slide556.xml" ContentType="application/vnd.openxmlformats-officedocument.presentationml.slide+xml"/>
  <Override PartName="/ppt/slides/slide557.xml" ContentType="application/vnd.openxmlformats-officedocument.presentationml.slide+xml"/>
  <Override PartName="/ppt/slides/slide558.xml" ContentType="application/vnd.openxmlformats-officedocument.presentationml.slide+xml"/>
  <Override PartName="/ppt/slides/slide559.xml" ContentType="application/vnd.openxmlformats-officedocument.presentationml.slide+xml"/>
  <Override PartName="/ppt/slides/slide560.xml" ContentType="application/vnd.openxmlformats-officedocument.presentationml.slide+xml"/>
  <Override PartName="/ppt/slides/slide561.xml" ContentType="application/vnd.openxmlformats-officedocument.presentationml.slide+xml"/>
  <Override PartName="/ppt/slides/slide562.xml" ContentType="application/vnd.openxmlformats-officedocument.presentationml.slide+xml"/>
  <Override PartName="/ppt/slides/slide563.xml" ContentType="application/vnd.openxmlformats-officedocument.presentationml.slide+xml"/>
  <Override PartName="/ppt/slides/slide564.xml" ContentType="application/vnd.openxmlformats-officedocument.presentationml.slide+xml"/>
  <Override PartName="/ppt/slides/slide565.xml" ContentType="application/vnd.openxmlformats-officedocument.presentationml.slide+xml"/>
  <Override PartName="/ppt/slides/slide566.xml" ContentType="application/vnd.openxmlformats-officedocument.presentationml.slide+xml"/>
  <Override PartName="/ppt/slides/slide567.xml" ContentType="application/vnd.openxmlformats-officedocument.presentationml.slide+xml"/>
  <Override PartName="/ppt/slides/slide568.xml" ContentType="application/vnd.openxmlformats-officedocument.presentationml.slide+xml"/>
  <Override PartName="/ppt/slides/slide569.xml" ContentType="application/vnd.openxmlformats-officedocument.presentationml.slide+xml"/>
  <Override PartName="/ppt/slides/slide570.xml" ContentType="application/vnd.openxmlformats-officedocument.presentationml.slide+xml"/>
  <Override PartName="/ppt/slides/slide571.xml" ContentType="application/vnd.openxmlformats-officedocument.presentationml.slide+xml"/>
  <Override PartName="/ppt/slides/slide572.xml" ContentType="application/vnd.openxmlformats-officedocument.presentationml.slide+xml"/>
  <Override PartName="/ppt/slides/slide573.xml" ContentType="application/vnd.openxmlformats-officedocument.presentationml.slide+xml"/>
  <Override PartName="/ppt/slides/slide574.xml" ContentType="application/vnd.openxmlformats-officedocument.presentationml.slide+xml"/>
  <Override PartName="/ppt/slides/slide575.xml" ContentType="application/vnd.openxmlformats-officedocument.presentationml.slide+xml"/>
  <Override PartName="/ppt/slides/slide576.xml" ContentType="application/vnd.openxmlformats-officedocument.presentationml.slide+xml"/>
  <Override PartName="/ppt/slides/slide577.xml" ContentType="application/vnd.openxmlformats-officedocument.presentationml.slide+xml"/>
  <Override PartName="/ppt/slides/slide578.xml" ContentType="application/vnd.openxmlformats-officedocument.presentationml.slide+xml"/>
  <Override PartName="/ppt/slides/slide579.xml" ContentType="application/vnd.openxmlformats-officedocument.presentationml.slide+xml"/>
  <Override PartName="/ppt/slides/slide580.xml" ContentType="application/vnd.openxmlformats-officedocument.presentationml.slide+xml"/>
  <Override PartName="/ppt/slides/slide581.xml" ContentType="application/vnd.openxmlformats-officedocument.presentationml.slide+xml"/>
  <Override PartName="/ppt/slides/slide582.xml" ContentType="application/vnd.openxmlformats-officedocument.presentationml.slide+xml"/>
  <Override PartName="/ppt/slides/slide583.xml" ContentType="application/vnd.openxmlformats-officedocument.presentationml.slide+xml"/>
  <Override PartName="/ppt/slides/slide584.xml" ContentType="application/vnd.openxmlformats-officedocument.presentationml.slide+xml"/>
  <Override PartName="/ppt/slides/slide585.xml" ContentType="application/vnd.openxmlformats-officedocument.presentationml.slide+xml"/>
  <Override PartName="/ppt/slides/slide586.xml" ContentType="application/vnd.openxmlformats-officedocument.presentationml.slide+xml"/>
  <Override PartName="/ppt/slides/slide587.xml" ContentType="application/vnd.openxmlformats-officedocument.presentationml.slide+xml"/>
  <Override PartName="/ppt/slides/slide588.xml" ContentType="application/vnd.openxmlformats-officedocument.presentationml.slide+xml"/>
  <Override PartName="/ppt/slides/slide589.xml" ContentType="application/vnd.openxmlformats-officedocument.presentationml.slide+xml"/>
  <Override PartName="/ppt/slides/slide590.xml" ContentType="application/vnd.openxmlformats-officedocument.presentationml.slide+xml"/>
  <Override PartName="/ppt/slides/slide591.xml" ContentType="application/vnd.openxmlformats-officedocument.presentationml.slide+xml"/>
  <Override PartName="/ppt/slides/slide592.xml" ContentType="application/vnd.openxmlformats-officedocument.presentationml.slide+xml"/>
  <Override PartName="/ppt/slides/slide593.xml" ContentType="application/vnd.openxmlformats-officedocument.presentationml.slide+xml"/>
  <Override PartName="/ppt/slides/slide594.xml" ContentType="application/vnd.openxmlformats-officedocument.presentationml.slide+xml"/>
  <Override PartName="/ppt/slides/slide595.xml" ContentType="application/vnd.openxmlformats-officedocument.presentationml.slide+xml"/>
  <Override PartName="/ppt/slides/slide596.xml" ContentType="application/vnd.openxmlformats-officedocument.presentationml.slide+xml"/>
  <Override PartName="/ppt/slides/slide597.xml" ContentType="application/vnd.openxmlformats-officedocument.presentationml.slide+xml"/>
  <Override PartName="/ppt/slides/slide598.xml" ContentType="application/vnd.openxmlformats-officedocument.presentationml.slide+xml"/>
  <Override PartName="/ppt/slides/slide599.xml" ContentType="application/vnd.openxmlformats-officedocument.presentationml.slide+xml"/>
  <Override PartName="/ppt/slides/slide600.xml" ContentType="application/vnd.openxmlformats-officedocument.presentationml.slide+xml"/>
  <Override PartName="/ppt/slides/slide601.xml" ContentType="application/vnd.openxmlformats-officedocument.presentationml.slide+xml"/>
  <Override PartName="/ppt/slides/slide602.xml" ContentType="application/vnd.openxmlformats-officedocument.presentationml.slide+xml"/>
  <Override PartName="/ppt/slides/slide603.xml" ContentType="application/vnd.openxmlformats-officedocument.presentationml.slide+xml"/>
  <Override PartName="/ppt/slides/slide604.xml" ContentType="application/vnd.openxmlformats-officedocument.presentationml.slide+xml"/>
  <Override PartName="/ppt/slides/slide605.xml" ContentType="application/vnd.openxmlformats-officedocument.presentationml.slide+xml"/>
  <Override PartName="/ppt/slides/slide606.xml" ContentType="application/vnd.openxmlformats-officedocument.presentationml.slide+xml"/>
  <Override PartName="/ppt/slides/slide607.xml" ContentType="application/vnd.openxmlformats-officedocument.presentationml.slide+xml"/>
  <Override PartName="/ppt/slides/slide608.xml" ContentType="application/vnd.openxmlformats-officedocument.presentationml.slide+xml"/>
  <Override PartName="/ppt/slides/slide609.xml" ContentType="application/vnd.openxmlformats-officedocument.presentationml.slide+xml"/>
  <Override PartName="/ppt/slides/slide610.xml" ContentType="application/vnd.openxmlformats-officedocument.presentationml.slide+xml"/>
  <Override PartName="/ppt/slides/slide611.xml" ContentType="application/vnd.openxmlformats-officedocument.presentationml.slide+xml"/>
  <Override PartName="/ppt/slides/slide612.xml" ContentType="application/vnd.openxmlformats-officedocument.presentationml.slide+xml"/>
  <Override PartName="/ppt/slides/slide613.xml" ContentType="application/vnd.openxmlformats-officedocument.presentationml.slide+xml"/>
  <Override PartName="/ppt/slides/slide614.xml" ContentType="application/vnd.openxmlformats-officedocument.presentationml.slide+xml"/>
  <Override PartName="/ppt/slides/slide615.xml" ContentType="application/vnd.openxmlformats-officedocument.presentationml.slide+xml"/>
  <Override PartName="/ppt/slides/slide616.xml" ContentType="application/vnd.openxmlformats-officedocument.presentationml.slide+xml"/>
  <Override PartName="/ppt/slides/slide617.xml" ContentType="application/vnd.openxmlformats-officedocument.presentationml.slide+xml"/>
  <Override PartName="/ppt/slides/slide618.xml" ContentType="application/vnd.openxmlformats-officedocument.presentationml.slide+xml"/>
  <Override PartName="/ppt/slides/slide619.xml" ContentType="application/vnd.openxmlformats-officedocument.presentationml.slide+xml"/>
  <Override PartName="/ppt/slides/slide620.xml" ContentType="application/vnd.openxmlformats-officedocument.presentationml.slide+xml"/>
  <Override PartName="/ppt/slides/slide621.xml" ContentType="application/vnd.openxmlformats-officedocument.presentationml.slide+xml"/>
  <Override PartName="/ppt/slides/slide622.xml" ContentType="application/vnd.openxmlformats-officedocument.presentationml.slide+xml"/>
  <Override PartName="/ppt/slides/slide623.xml" ContentType="application/vnd.openxmlformats-officedocument.presentationml.slide+xml"/>
  <Override PartName="/ppt/slides/slide624.xml" ContentType="application/vnd.openxmlformats-officedocument.presentationml.slide+xml"/>
  <Override PartName="/ppt/slides/slide625.xml" ContentType="application/vnd.openxmlformats-officedocument.presentationml.slide+xml"/>
  <Override PartName="/ppt/slides/slide626.xml" ContentType="application/vnd.openxmlformats-officedocument.presentationml.slide+xml"/>
  <Override PartName="/ppt/slides/slide627.xml" ContentType="application/vnd.openxmlformats-officedocument.presentationml.slide+xml"/>
  <Override PartName="/ppt/slides/slide628.xml" ContentType="application/vnd.openxmlformats-officedocument.presentationml.slide+xml"/>
  <Override PartName="/ppt/slides/slide629.xml" ContentType="application/vnd.openxmlformats-officedocument.presentationml.slide+xml"/>
  <Override PartName="/ppt/slides/slide630.xml" ContentType="application/vnd.openxmlformats-officedocument.presentationml.slide+xml"/>
  <Override PartName="/ppt/slides/slide631.xml" ContentType="application/vnd.openxmlformats-officedocument.presentationml.slide+xml"/>
  <Override PartName="/ppt/slides/slide632.xml" ContentType="application/vnd.openxmlformats-officedocument.presentationml.slide+xml"/>
  <Override PartName="/ppt/slides/slide633.xml" ContentType="application/vnd.openxmlformats-officedocument.presentationml.slide+xml"/>
  <Override PartName="/ppt/slides/slide634.xml" ContentType="application/vnd.openxmlformats-officedocument.presentationml.slide+xml"/>
  <Override PartName="/ppt/slides/slide635.xml" ContentType="application/vnd.openxmlformats-officedocument.presentationml.slide+xml"/>
  <Override PartName="/ppt/slides/slide636.xml" ContentType="application/vnd.openxmlformats-officedocument.presentationml.slide+xml"/>
  <Override PartName="/ppt/slides/slide637.xml" ContentType="application/vnd.openxmlformats-officedocument.presentationml.slide+xml"/>
  <Override PartName="/ppt/slides/slide638.xml" ContentType="application/vnd.openxmlformats-officedocument.presentationml.slide+xml"/>
  <Override PartName="/ppt/slides/slide639.xml" ContentType="application/vnd.openxmlformats-officedocument.presentationml.slide+xml"/>
  <Override PartName="/ppt/slides/slide640.xml" ContentType="application/vnd.openxmlformats-officedocument.presentationml.slide+xml"/>
  <Override PartName="/ppt/slides/slide6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4021" r:id="rId2"/>
  </p:sldMasterIdLst>
  <p:notesMasterIdLst>
    <p:notesMasterId r:id="rId644"/>
  </p:notesMasterIdLst>
  <p:handoutMasterIdLst>
    <p:handoutMasterId r:id="rId645"/>
  </p:handoutMasterIdLst>
  <p:sldIdLst>
    <p:sldId id="359" r:id="rId3"/>
    <p:sldId id="360" r:id="rId4"/>
    <p:sldId id="2486" r:id="rId5"/>
    <p:sldId id="2487" r:id="rId6"/>
    <p:sldId id="2488" r:id="rId7"/>
    <p:sldId id="2489" r:id="rId8"/>
    <p:sldId id="2490" r:id="rId9"/>
    <p:sldId id="2492" r:id="rId10"/>
    <p:sldId id="2493" r:id="rId11"/>
    <p:sldId id="2494" r:id="rId12"/>
    <p:sldId id="2491" r:id="rId13"/>
    <p:sldId id="282" r:id="rId14"/>
    <p:sldId id="1574" r:id="rId15"/>
    <p:sldId id="1575" r:id="rId16"/>
    <p:sldId id="1576" r:id="rId17"/>
    <p:sldId id="1577" r:id="rId18"/>
    <p:sldId id="1578" r:id="rId19"/>
    <p:sldId id="1579" r:id="rId20"/>
    <p:sldId id="1580" r:id="rId21"/>
    <p:sldId id="1581" r:id="rId22"/>
    <p:sldId id="1582" r:id="rId23"/>
    <p:sldId id="1583" r:id="rId24"/>
    <p:sldId id="1584" r:id="rId25"/>
    <p:sldId id="1585" r:id="rId26"/>
    <p:sldId id="1586" r:id="rId27"/>
    <p:sldId id="1587" r:id="rId28"/>
    <p:sldId id="1588" r:id="rId29"/>
    <p:sldId id="1589" r:id="rId30"/>
    <p:sldId id="1590" r:id="rId31"/>
    <p:sldId id="1591" r:id="rId32"/>
    <p:sldId id="1592" r:id="rId33"/>
    <p:sldId id="1593" r:id="rId34"/>
    <p:sldId id="1594" r:id="rId35"/>
    <p:sldId id="1595" r:id="rId36"/>
    <p:sldId id="1596" r:id="rId37"/>
    <p:sldId id="1597" r:id="rId38"/>
    <p:sldId id="1598" r:id="rId39"/>
    <p:sldId id="1599" r:id="rId40"/>
    <p:sldId id="1600" r:id="rId41"/>
    <p:sldId id="1601" r:id="rId42"/>
    <p:sldId id="1602" r:id="rId43"/>
    <p:sldId id="1603" r:id="rId44"/>
    <p:sldId id="1604" r:id="rId45"/>
    <p:sldId id="1605" r:id="rId46"/>
    <p:sldId id="1606" r:id="rId47"/>
    <p:sldId id="1607" r:id="rId48"/>
    <p:sldId id="1608" r:id="rId49"/>
    <p:sldId id="1609" r:id="rId50"/>
    <p:sldId id="1610" r:id="rId51"/>
    <p:sldId id="1611" r:id="rId52"/>
    <p:sldId id="1612" r:id="rId53"/>
    <p:sldId id="1613" r:id="rId54"/>
    <p:sldId id="1614" r:id="rId55"/>
    <p:sldId id="1615" r:id="rId56"/>
    <p:sldId id="1616" r:id="rId57"/>
    <p:sldId id="1617" r:id="rId58"/>
    <p:sldId id="1618" r:id="rId59"/>
    <p:sldId id="1619" r:id="rId60"/>
    <p:sldId id="1620" r:id="rId61"/>
    <p:sldId id="1621" r:id="rId62"/>
    <p:sldId id="1622" r:id="rId63"/>
    <p:sldId id="1623" r:id="rId64"/>
    <p:sldId id="1624" r:id="rId65"/>
    <p:sldId id="1625" r:id="rId66"/>
    <p:sldId id="1626" r:id="rId67"/>
    <p:sldId id="1627" r:id="rId68"/>
    <p:sldId id="1628" r:id="rId69"/>
    <p:sldId id="1629" r:id="rId70"/>
    <p:sldId id="1630" r:id="rId71"/>
    <p:sldId id="1631" r:id="rId72"/>
    <p:sldId id="1632" r:id="rId73"/>
    <p:sldId id="342" r:id="rId74"/>
    <p:sldId id="2495" r:id="rId75"/>
    <p:sldId id="2501" r:id="rId76"/>
    <p:sldId id="2496" r:id="rId77"/>
    <p:sldId id="2500" r:id="rId78"/>
    <p:sldId id="2497" r:id="rId79"/>
    <p:sldId id="2498" r:id="rId80"/>
    <p:sldId id="2499" r:id="rId81"/>
    <p:sldId id="343" r:id="rId82"/>
    <p:sldId id="344" r:id="rId83"/>
    <p:sldId id="345" r:id="rId84"/>
    <p:sldId id="346" r:id="rId85"/>
    <p:sldId id="2612" r:id="rId86"/>
    <p:sldId id="2613" r:id="rId87"/>
    <p:sldId id="2502" r:id="rId88"/>
    <p:sldId id="2503" r:id="rId89"/>
    <p:sldId id="2504" r:id="rId90"/>
    <p:sldId id="2505" r:id="rId91"/>
    <p:sldId id="2506" r:id="rId92"/>
    <p:sldId id="2507" r:id="rId93"/>
    <p:sldId id="2508" r:id="rId94"/>
    <p:sldId id="2509" r:id="rId95"/>
    <p:sldId id="2510" r:id="rId96"/>
    <p:sldId id="355" r:id="rId97"/>
    <p:sldId id="356" r:id="rId98"/>
    <p:sldId id="273" r:id="rId99"/>
    <p:sldId id="274" r:id="rId100"/>
    <p:sldId id="275" r:id="rId101"/>
    <p:sldId id="357" r:id="rId102"/>
    <p:sldId id="2511" r:id="rId103"/>
    <p:sldId id="2512" r:id="rId104"/>
    <p:sldId id="2513" r:id="rId105"/>
    <p:sldId id="2514" r:id="rId106"/>
    <p:sldId id="2515" r:id="rId107"/>
    <p:sldId id="281" r:id="rId108"/>
    <p:sldId id="358" r:id="rId109"/>
    <p:sldId id="362" r:id="rId110"/>
    <p:sldId id="2516" r:id="rId111"/>
    <p:sldId id="2517" r:id="rId112"/>
    <p:sldId id="366" r:id="rId113"/>
    <p:sldId id="423" r:id="rId114"/>
    <p:sldId id="1633" r:id="rId115"/>
    <p:sldId id="1634" r:id="rId116"/>
    <p:sldId id="1635" r:id="rId117"/>
    <p:sldId id="1636" r:id="rId118"/>
    <p:sldId id="1637" r:id="rId119"/>
    <p:sldId id="1638" r:id="rId120"/>
    <p:sldId id="1639" r:id="rId121"/>
    <p:sldId id="1640" r:id="rId122"/>
    <p:sldId id="1641" r:id="rId123"/>
    <p:sldId id="1642" r:id="rId124"/>
    <p:sldId id="1643" r:id="rId125"/>
    <p:sldId id="1644" r:id="rId126"/>
    <p:sldId id="1645" r:id="rId127"/>
    <p:sldId id="1646" r:id="rId128"/>
    <p:sldId id="1647" r:id="rId129"/>
    <p:sldId id="1648" r:id="rId130"/>
    <p:sldId id="1649" r:id="rId131"/>
    <p:sldId id="1650" r:id="rId132"/>
    <p:sldId id="1651" r:id="rId133"/>
    <p:sldId id="1652" r:id="rId134"/>
    <p:sldId id="1653" r:id="rId135"/>
    <p:sldId id="1654" r:id="rId136"/>
    <p:sldId id="1655" r:id="rId137"/>
    <p:sldId id="1656" r:id="rId138"/>
    <p:sldId id="1657" r:id="rId139"/>
    <p:sldId id="1658" r:id="rId140"/>
    <p:sldId id="1659" r:id="rId141"/>
    <p:sldId id="1660" r:id="rId142"/>
    <p:sldId id="1661" r:id="rId143"/>
    <p:sldId id="1662" r:id="rId144"/>
    <p:sldId id="1663" r:id="rId145"/>
    <p:sldId id="1664" r:id="rId146"/>
    <p:sldId id="1665" r:id="rId147"/>
    <p:sldId id="1666" r:id="rId148"/>
    <p:sldId id="1667" r:id="rId149"/>
    <p:sldId id="1668" r:id="rId150"/>
    <p:sldId id="1669" r:id="rId151"/>
    <p:sldId id="1670" r:id="rId152"/>
    <p:sldId id="1671" r:id="rId153"/>
    <p:sldId id="1672" r:id="rId154"/>
    <p:sldId id="1673" r:id="rId155"/>
    <p:sldId id="1674" r:id="rId156"/>
    <p:sldId id="1675" r:id="rId157"/>
    <p:sldId id="1676" r:id="rId158"/>
    <p:sldId id="1677" r:id="rId159"/>
    <p:sldId id="1678" r:id="rId160"/>
    <p:sldId id="1679" r:id="rId161"/>
    <p:sldId id="1680" r:id="rId162"/>
    <p:sldId id="1681" r:id="rId163"/>
    <p:sldId id="1682" r:id="rId164"/>
    <p:sldId id="1683" r:id="rId165"/>
    <p:sldId id="1684" r:id="rId166"/>
    <p:sldId id="1685" r:id="rId167"/>
    <p:sldId id="1686" r:id="rId168"/>
    <p:sldId id="1687" r:id="rId169"/>
    <p:sldId id="1688" r:id="rId170"/>
    <p:sldId id="1689" r:id="rId171"/>
    <p:sldId id="1690" r:id="rId172"/>
    <p:sldId id="1691" r:id="rId173"/>
    <p:sldId id="367" r:id="rId174"/>
    <p:sldId id="2518" r:id="rId175"/>
    <p:sldId id="2522" r:id="rId176"/>
    <p:sldId id="2519" r:id="rId177"/>
    <p:sldId id="2521" r:id="rId178"/>
    <p:sldId id="2520" r:id="rId179"/>
    <p:sldId id="369" r:id="rId180"/>
    <p:sldId id="374" r:id="rId181"/>
    <p:sldId id="375" r:id="rId182"/>
    <p:sldId id="376" r:id="rId183"/>
    <p:sldId id="377" r:id="rId184"/>
    <p:sldId id="2611" r:id="rId185"/>
    <p:sldId id="2614" r:id="rId186"/>
    <p:sldId id="2523" r:id="rId187"/>
    <p:sldId id="2524" r:id="rId188"/>
    <p:sldId id="2525" r:id="rId189"/>
    <p:sldId id="2526" r:id="rId190"/>
    <p:sldId id="2527" r:id="rId191"/>
    <p:sldId id="2528" r:id="rId192"/>
    <p:sldId id="2529" r:id="rId193"/>
    <p:sldId id="2530" r:id="rId194"/>
    <p:sldId id="2531" r:id="rId195"/>
    <p:sldId id="2532" r:id="rId196"/>
    <p:sldId id="388" r:id="rId197"/>
    <p:sldId id="389" r:id="rId198"/>
    <p:sldId id="390" r:id="rId199"/>
    <p:sldId id="391" r:id="rId200"/>
    <p:sldId id="392" r:id="rId201"/>
    <p:sldId id="393" r:id="rId202"/>
    <p:sldId id="2533" r:id="rId203"/>
    <p:sldId id="2534" r:id="rId204"/>
    <p:sldId id="2535" r:id="rId205"/>
    <p:sldId id="2536" r:id="rId206"/>
    <p:sldId id="2537" r:id="rId207"/>
    <p:sldId id="2538" r:id="rId208"/>
    <p:sldId id="400" r:id="rId209"/>
    <p:sldId id="401" r:id="rId210"/>
    <p:sldId id="546" r:id="rId211"/>
    <p:sldId id="2539" r:id="rId212"/>
    <p:sldId id="2540" r:id="rId213"/>
    <p:sldId id="2541" r:id="rId214"/>
    <p:sldId id="2542" r:id="rId215"/>
    <p:sldId id="402" r:id="rId216"/>
    <p:sldId id="547" r:id="rId217"/>
    <p:sldId id="1692" r:id="rId218"/>
    <p:sldId id="1693" r:id="rId219"/>
    <p:sldId id="1694" r:id="rId220"/>
    <p:sldId id="1695" r:id="rId221"/>
    <p:sldId id="1696" r:id="rId222"/>
    <p:sldId id="1697" r:id="rId223"/>
    <p:sldId id="1698" r:id="rId224"/>
    <p:sldId id="1699" r:id="rId225"/>
    <p:sldId id="1700" r:id="rId226"/>
    <p:sldId id="1701" r:id="rId227"/>
    <p:sldId id="1702" r:id="rId228"/>
    <p:sldId id="1703" r:id="rId229"/>
    <p:sldId id="1704" r:id="rId230"/>
    <p:sldId id="1705" r:id="rId231"/>
    <p:sldId id="1706" r:id="rId232"/>
    <p:sldId id="1707" r:id="rId233"/>
    <p:sldId id="1708" r:id="rId234"/>
    <p:sldId id="1709" r:id="rId235"/>
    <p:sldId id="1710" r:id="rId236"/>
    <p:sldId id="1711" r:id="rId237"/>
    <p:sldId id="1712" r:id="rId238"/>
    <p:sldId id="1713" r:id="rId239"/>
    <p:sldId id="1714" r:id="rId240"/>
    <p:sldId id="1715" r:id="rId241"/>
    <p:sldId id="1716" r:id="rId242"/>
    <p:sldId id="1717" r:id="rId243"/>
    <p:sldId id="1718" r:id="rId244"/>
    <p:sldId id="1719" r:id="rId245"/>
    <p:sldId id="1720" r:id="rId246"/>
    <p:sldId id="1721" r:id="rId247"/>
    <p:sldId id="1722" r:id="rId248"/>
    <p:sldId id="1723" r:id="rId249"/>
    <p:sldId id="1724" r:id="rId250"/>
    <p:sldId id="1725" r:id="rId251"/>
    <p:sldId id="1726" r:id="rId252"/>
    <p:sldId id="1727" r:id="rId253"/>
    <p:sldId id="1728" r:id="rId254"/>
    <p:sldId id="1729" r:id="rId255"/>
    <p:sldId id="1730" r:id="rId256"/>
    <p:sldId id="1731" r:id="rId257"/>
    <p:sldId id="1732" r:id="rId258"/>
    <p:sldId id="1733" r:id="rId259"/>
    <p:sldId id="1734" r:id="rId260"/>
    <p:sldId id="1735" r:id="rId261"/>
    <p:sldId id="1736" r:id="rId262"/>
    <p:sldId id="1737" r:id="rId263"/>
    <p:sldId id="1738" r:id="rId264"/>
    <p:sldId id="1739" r:id="rId265"/>
    <p:sldId id="1740" r:id="rId266"/>
    <p:sldId id="1741" r:id="rId267"/>
    <p:sldId id="1742" r:id="rId268"/>
    <p:sldId id="1743" r:id="rId269"/>
    <p:sldId id="1744" r:id="rId270"/>
    <p:sldId id="1745" r:id="rId271"/>
    <p:sldId id="1746" r:id="rId272"/>
    <p:sldId id="1747" r:id="rId273"/>
    <p:sldId id="1748" r:id="rId274"/>
    <p:sldId id="1749" r:id="rId275"/>
    <p:sldId id="1750" r:id="rId276"/>
    <p:sldId id="407" r:id="rId277"/>
    <p:sldId id="2543" r:id="rId278"/>
    <p:sldId id="2548" r:id="rId279"/>
    <p:sldId id="2544" r:id="rId280"/>
    <p:sldId id="2547" r:id="rId281"/>
    <p:sldId id="2545" r:id="rId282"/>
    <p:sldId id="2546" r:id="rId283"/>
    <p:sldId id="409" r:id="rId284"/>
    <p:sldId id="415" r:id="rId285"/>
    <p:sldId id="416" r:id="rId286"/>
    <p:sldId id="417" r:id="rId287"/>
    <p:sldId id="418" r:id="rId288"/>
    <p:sldId id="2615" r:id="rId289"/>
    <p:sldId id="2616" r:id="rId290"/>
    <p:sldId id="2549" r:id="rId291"/>
    <p:sldId id="2550" r:id="rId292"/>
    <p:sldId id="2551" r:id="rId293"/>
    <p:sldId id="2552" r:id="rId294"/>
    <p:sldId id="2553" r:id="rId295"/>
    <p:sldId id="2554" r:id="rId296"/>
    <p:sldId id="2555" r:id="rId297"/>
    <p:sldId id="487" r:id="rId298"/>
    <p:sldId id="488" r:id="rId299"/>
    <p:sldId id="489" r:id="rId300"/>
    <p:sldId id="490" r:id="rId301"/>
    <p:sldId id="491" r:id="rId302"/>
    <p:sldId id="492" r:id="rId303"/>
    <p:sldId id="2556" r:id="rId304"/>
    <p:sldId id="2557" r:id="rId305"/>
    <p:sldId id="2558" r:id="rId306"/>
    <p:sldId id="2559" r:id="rId307"/>
    <p:sldId id="497" r:id="rId308"/>
    <p:sldId id="498" r:id="rId309"/>
    <p:sldId id="499" r:id="rId310"/>
    <p:sldId id="2560" r:id="rId311"/>
    <p:sldId id="2561" r:id="rId312"/>
    <p:sldId id="2562" r:id="rId313"/>
    <p:sldId id="2284" r:id="rId314"/>
    <p:sldId id="607" r:id="rId315"/>
    <p:sldId id="1751" r:id="rId316"/>
    <p:sldId id="1752" r:id="rId317"/>
    <p:sldId id="1753" r:id="rId318"/>
    <p:sldId id="1754" r:id="rId319"/>
    <p:sldId id="1755" r:id="rId320"/>
    <p:sldId id="1756" r:id="rId321"/>
    <p:sldId id="1757" r:id="rId322"/>
    <p:sldId id="1758" r:id="rId323"/>
    <p:sldId id="1759" r:id="rId324"/>
    <p:sldId id="1760" r:id="rId325"/>
    <p:sldId id="1761" r:id="rId326"/>
    <p:sldId id="1762" r:id="rId327"/>
    <p:sldId id="1763" r:id="rId328"/>
    <p:sldId id="1764" r:id="rId329"/>
    <p:sldId id="1765" r:id="rId330"/>
    <p:sldId id="1766" r:id="rId331"/>
    <p:sldId id="1767" r:id="rId332"/>
    <p:sldId id="1768" r:id="rId333"/>
    <p:sldId id="1769" r:id="rId334"/>
    <p:sldId id="1770" r:id="rId335"/>
    <p:sldId id="1771" r:id="rId336"/>
    <p:sldId id="1772" r:id="rId337"/>
    <p:sldId id="1773" r:id="rId338"/>
    <p:sldId id="1774" r:id="rId339"/>
    <p:sldId id="1775" r:id="rId340"/>
    <p:sldId id="1776" r:id="rId341"/>
    <p:sldId id="1777" r:id="rId342"/>
    <p:sldId id="1778" r:id="rId343"/>
    <p:sldId id="1779" r:id="rId344"/>
    <p:sldId id="1780" r:id="rId345"/>
    <p:sldId id="1781" r:id="rId346"/>
    <p:sldId id="1782" r:id="rId347"/>
    <p:sldId id="1783" r:id="rId348"/>
    <p:sldId id="1784" r:id="rId349"/>
    <p:sldId id="1785" r:id="rId350"/>
    <p:sldId id="1786" r:id="rId351"/>
    <p:sldId id="1787" r:id="rId352"/>
    <p:sldId id="1788" r:id="rId353"/>
    <p:sldId id="1789" r:id="rId354"/>
    <p:sldId id="1790" r:id="rId355"/>
    <p:sldId id="1791" r:id="rId356"/>
    <p:sldId id="1792" r:id="rId357"/>
    <p:sldId id="1793" r:id="rId358"/>
    <p:sldId id="1794" r:id="rId359"/>
    <p:sldId id="1795" r:id="rId360"/>
    <p:sldId id="1796" r:id="rId361"/>
    <p:sldId id="1797" r:id="rId362"/>
    <p:sldId id="1798" r:id="rId363"/>
    <p:sldId id="1799" r:id="rId364"/>
    <p:sldId id="1800" r:id="rId365"/>
    <p:sldId id="1801" r:id="rId366"/>
    <p:sldId id="1802" r:id="rId367"/>
    <p:sldId id="1803" r:id="rId368"/>
    <p:sldId id="1804" r:id="rId369"/>
    <p:sldId id="1805" r:id="rId370"/>
    <p:sldId id="1806" r:id="rId371"/>
    <p:sldId id="1807" r:id="rId372"/>
    <p:sldId id="1808" r:id="rId373"/>
    <p:sldId id="1809" r:id="rId374"/>
    <p:sldId id="504" r:id="rId375"/>
    <p:sldId id="2563" r:id="rId376"/>
    <p:sldId id="2568" r:id="rId377"/>
    <p:sldId id="2564" r:id="rId378"/>
    <p:sldId id="2567" r:id="rId379"/>
    <p:sldId id="2565" r:id="rId380"/>
    <p:sldId id="2566" r:id="rId381"/>
    <p:sldId id="506" r:id="rId382"/>
    <p:sldId id="512" r:id="rId383"/>
    <p:sldId id="513" r:id="rId384"/>
    <p:sldId id="514" r:id="rId385"/>
    <p:sldId id="515" r:id="rId386"/>
    <p:sldId id="2617" r:id="rId387"/>
    <p:sldId id="2618" r:id="rId388"/>
    <p:sldId id="2569" r:id="rId389"/>
    <p:sldId id="2570" r:id="rId390"/>
    <p:sldId id="2571" r:id="rId391"/>
    <p:sldId id="2572" r:id="rId392"/>
    <p:sldId id="2573" r:id="rId393"/>
    <p:sldId id="2574" r:id="rId394"/>
    <p:sldId id="1573" r:id="rId395"/>
    <p:sldId id="523" r:id="rId396"/>
    <p:sldId id="524" r:id="rId397"/>
    <p:sldId id="525" r:id="rId398"/>
    <p:sldId id="526" r:id="rId399"/>
    <p:sldId id="527" r:id="rId400"/>
    <p:sldId id="2575" r:id="rId401"/>
    <p:sldId id="2576" r:id="rId402"/>
    <p:sldId id="2577" r:id="rId403"/>
    <p:sldId id="531" r:id="rId404"/>
    <p:sldId id="532" r:id="rId405"/>
    <p:sldId id="533" r:id="rId406"/>
    <p:sldId id="2578" r:id="rId407"/>
    <p:sldId id="2579" r:id="rId408"/>
    <p:sldId id="2580" r:id="rId409"/>
    <p:sldId id="534" r:id="rId410"/>
    <p:sldId id="667" r:id="rId411"/>
    <p:sldId id="1810" r:id="rId412"/>
    <p:sldId id="1811" r:id="rId413"/>
    <p:sldId id="1812" r:id="rId414"/>
    <p:sldId id="1813" r:id="rId415"/>
    <p:sldId id="1814" r:id="rId416"/>
    <p:sldId id="1815" r:id="rId417"/>
    <p:sldId id="1816" r:id="rId418"/>
    <p:sldId id="1817" r:id="rId419"/>
    <p:sldId id="1818" r:id="rId420"/>
    <p:sldId id="1819" r:id="rId421"/>
    <p:sldId id="1820" r:id="rId422"/>
    <p:sldId id="1821" r:id="rId423"/>
    <p:sldId id="1822" r:id="rId424"/>
    <p:sldId id="1823" r:id="rId425"/>
    <p:sldId id="1824" r:id="rId426"/>
    <p:sldId id="1825" r:id="rId427"/>
    <p:sldId id="1826" r:id="rId428"/>
    <p:sldId id="1827" r:id="rId429"/>
    <p:sldId id="1828" r:id="rId430"/>
    <p:sldId id="1829" r:id="rId431"/>
    <p:sldId id="1830" r:id="rId432"/>
    <p:sldId id="1831" r:id="rId433"/>
    <p:sldId id="1832" r:id="rId434"/>
    <p:sldId id="1833" r:id="rId435"/>
    <p:sldId id="1834" r:id="rId436"/>
    <p:sldId id="1835" r:id="rId437"/>
    <p:sldId id="1836" r:id="rId438"/>
    <p:sldId id="1837" r:id="rId439"/>
    <p:sldId id="1838" r:id="rId440"/>
    <p:sldId id="1839" r:id="rId441"/>
    <p:sldId id="1840" r:id="rId442"/>
    <p:sldId id="1841" r:id="rId443"/>
    <p:sldId id="1842" r:id="rId444"/>
    <p:sldId id="1843" r:id="rId445"/>
    <p:sldId id="1844" r:id="rId446"/>
    <p:sldId id="1845" r:id="rId447"/>
    <p:sldId id="1846" r:id="rId448"/>
    <p:sldId id="1847" r:id="rId449"/>
    <p:sldId id="1848" r:id="rId450"/>
    <p:sldId id="1849" r:id="rId451"/>
    <p:sldId id="1850" r:id="rId452"/>
    <p:sldId id="1851" r:id="rId453"/>
    <p:sldId id="1852" r:id="rId454"/>
    <p:sldId id="1853" r:id="rId455"/>
    <p:sldId id="1854" r:id="rId456"/>
    <p:sldId id="1855" r:id="rId457"/>
    <p:sldId id="1856" r:id="rId458"/>
    <p:sldId id="1857" r:id="rId459"/>
    <p:sldId id="1858" r:id="rId460"/>
    <p:sldId id="1859" r:id="rId461"/>
    <p:sldId id="1860" r:id="rId462"/>
    <p:sldId id="1861" r:id="rId463"/>
    <p:sldId id="1862" r:id="rId464"/>
    <p:sldId id="1863" r:id="rId465"/>
    <p:sldId id="1864" r:id="rId466"/>
    <p:sldId id="1865" r:id="rId467"/>
    <p:sldId id="1866" r:id="rId468"/>
    <p:sldId id="1867" r:id="rId469"/>
    <p:sldId id="1868" r:id="rId470"/>
    <p:sldId id="538" r:id="rId471"/>
    <p:sldId id="2581" r:id="rId472"/>
    <p:sldId id="2582" r:id="rId473"/>
    <p:sldId id="2583" r:id="rId474"/>
    <p:sldId id="2584" r:id="rId475"/>
    <p:sldId id="2585" r:id="rId476"/>
    <p:sldId id="2586" r:id="rId477"/>
    <p:sldId id="2587" r:id="rId478"/>
    <p:sldId id="727" r:id="rId479"/>
    <p:sldId id="728" r:id="rId480"/>
    <p:sldId id="729" r:id="rId481"/>
    <p:sldId id="730" r:id="rId482"/>
    <p:sldId id="2620" r:id="rId483"/>
    <p:sldId id="2619" r:id="rId484"/>
    <p:sldId id="2588" r:id="rId485"/>
    <p:sldId id="2589" r:id="rId486"/>
    <p:sldId id="2590" r:id="rId487"/>
    <p:sldId id="734" r:id="rId488"/>
    <p:sldId id="735" r:id="rId489"/>
    <p:sldId id="736" r:id="rId490"/>
    <p:sldId id="737" r:id="rId491"/>
    <p:sldId id="738" r:id="rId492"/>
    <p:sldId id="739" r:id="rId493"/>
    <p:sldId id="740" r:id="rId494"/>
    <p:sldId id="953" r:id="rId495"/>
    <p:sldId id="742" r:id="rId496"/>
    <p:sldId id="1869" r:id="rId497"/>
    <p:sldId id="1870" r:id="rId498"/>
    <p:sldId id="743" r:id="rId499"/>
    <p:sldId id="2591" r:id="rId500"/>
    <p:sldId id="2592" r:id="rId501"/>
    <p:sldId id="2593" r:id="rId502"/>
    <p:sldId id="2594" r:id="rId503"/>
    <p:sldId id="2595" r:id="rId504"/>
    <p:sldId id="2596" r:id="rId505"/>
    <p:sldId id="2597" r:id="rId506"/>
    <p:sldId id="750" r:id="rId507"/>
    <p:sldId id="751" r:id="rId508"/>
    <p:sldId id="2598" r:id="rId509"/>
    <p:sldId id="2599" r:id="rId510"/>
    <p:sldId id="2600" r:id="rId511"/>
    <p:sldId id="754" r:id="rId512"/>
    <p:sldId id="755" r:id="rId513"/>
    <p:sldId id="2601" r:id="rId514"/>
    <p:sldId id="2602" r:id="rId515"/>
    <p:sldId id="2603" r:id="rId516"/>
    <p:sldId id="2604" r:id="rId517"/>
    <p:sldId id="759" r:id="rId518"/>
    <p:sldId id="760" r:id="rId519"/>
    <p:sldId id="2605" r:id="rId520"/>
    <p:sldId id="2606" r:id="rId521"/>
    <p:sldId id="2607" r:id="rId522"/>
    <p:sldId id="763" r:id="rId523"/>
    <p:sldId id="764" r:id="rId524"/>
    <p:sldId id="2608" r:id="rId525"/>
    <p:sldId id="2609" r:id="rId526"/>
    <p:sldId id="2610" r:id="rId527"/>
    <p:sldId id="767" r:id="rId528"/>
    <p:sldId id="1871" r:id="rId529"/>
    <p:sldId id="1872" r:id="rId530"/>
    <p:sldId id="1873" r:id="rId531"/>
    <p:sldId id="1874" r:id="rId532"/>
    <p:sldId id="1893" r:id="rId533"/>
    <p:sldId id="1894" r:id="rId534"/>
    <p:sldId id="1895" r:id="rId535"/>
    <p:sldId id="1896" r:id="rId536"/>
    <p:sldId id="1897" r:id="rId537"/>
    <p:sldId id="1898" r:id="rId538"/>
    <p:sldId id="1899" r:id="rId539"/>
    <p:sldId id="1900" r:id="rId540"/>
    <p:sldId id="1901" r:id="rId541"/>
    <p:sldId id="1902" r:id="rId542"/>
    <p:sldId id="1903" r:id="rId543"/>
    <p:sldId id="1904" r:id="rId544"/>
    <p:sldId id="1905" r:id="rId545"/>
    <p:sldId id="1906" r:id="rId546"/>
    <p:sldId id="1907" r:id="rId547"/>
    <p:sldId id="1908" r:id="rId548"/>
    <p:sldId id="1909" r:id="rId549"/>
    <p:sldId id="1910" r:id="rId550"/>
    <p:sldId id="1911" r:id="rId551"/>
    <p:sldId id="1912" r:id="rId552"/>
    <p:sldId id="1913" r:id="rId553"/>
    <p:sldId id="1914" r:id="rId554"/>
    <p:sldId id="1915" r:id="rId555"/>
    <p:sldId id="1916" r:id="rId556"/>
    <p:sldId id="1917" r:id="rId557"/>
    <p:sldId id="1918" r:id="rId558"/>
    <p:sldId id="1919" r:id="rId559"/>
    <p:sldId id="1920" r:id="rId560"/>
    <p:sldId id="1921" r:id="rId561"/>
    <p:sldId id="1922" r:id="rId562"/>
    <p:sldId id="1923" r:id="rId563"/>
    <p:sldId id="1924" r:id="rId564"/>
    <p:sldId id="1925" r:id="rId565"/>
    <p:sldId id="1926" r:id="rId566"/>
    <p:sldId id="1927" r:id="rId567"/>
    <p:sldId id="1928" r:id="rId568"/>
    <p:sldId id="1929" r:id="rId569"/>
    <p:sldId id="1930" r:id="rId570"/>
    <p:sldId id="1931" r:id="rId571"/>
    <p:sldId id="1932" r:id="rId572"/>
    <p:sldId id="1933" r:id="rId573"/>
    <p:sldId id="1934" r:id="rId574"/>
    <p:sldId id="1935" r:id="rId575"/>
    <p:sldId id="1936" r:id="rId576"/>
    <p:sldId id="1937" r:id="rId577"/>
    <p:sldId id="1938" r:id="rId578"/>
    <p:sldId id="1939" r:id="rId579"/>
    <p:sldId id="1940" r:id="rId580"/>
    <p:sldId id="1941" r:id="rId581"/>
    <p:sldId id="1942" r:id="rId582"/>
    <p:sldId id="1943" r:id="rId583"/>
    <p:sldId id="1944" r:id="rId584"/>
    <p:sldId id="1945" r:id="rId585"/>
    <p:sldId id="1946" r:id="rId586"/>
    <p:sldId id="1947" r:id="rId587"/>
    <p:sldId id="1948" r:id="rId588"/>
    <p:sldId id="1949" r:id="rId589"/>
    <p:sldId id="1950" r:id="rId590"/>
    <p:sldId id="1951" r:id="rId591"/>
    <p:sldId id="1952" r:id="rId592"/>
    <p:sldId id="1953" r:id="rId593"/>
    <p:sldId id="1954" r:id="rId594"/>
    <p:sldId id="1955" r:id="rId595"/>
    <p:sldId id="852" r:id="rId596"/>
    <p:sldId id="853" r:id="rId597"/>
    <p:sldId id="854" r:id="rId598"/>
    <p:sldId id="855" r:id="rId599"/>
    <p:sldId id="856" r:id="rId600"/>
    <p:sldId id="857" r:id="rId601"/>
    <p:sldId id="858" r:id="rId602"/>
    <p:sldId id="859" r:id="rId603"/>
    <p:sldId id="860" r:id="rId604"/>
    <p:sldId id="861" r:id="rId605"/>
    <p:sldId id="862" r:id="rId606"/>
    <p:sldId id="863" r:id="rId607"/>
    <p:sldId id="864" r:id="rId608"/>
    <p:sldId id="865" r:id="rId609"/>
    <p:sldId id="866" r:id="rId610"/>
    <p:sldId id="867" r:id="rId611"/>
    <p:sldId id="868" r:id="rId612"/>
    <p:sldId id="869" r:id="rId613"/>
    <p:sldId id="870" r:id="rId614"/>
    <p:sldId id="871" r:id="rId615"/>
    <p:sldId id="872" r:id="rId616"/>
    <p:sldId id="873" r:id="rId617"/>
    <p:sldId id="874" r:id="rId618"/>
    <p:sldId id="875" r:id="rId619"/>
    <p:sldId id="876" r:id="rId620"/>
    <p:sldId id="877" r:id="rId621"/>
    <p:sldId id="878" r:id="rId622"/>
    <p:sldId id="879" r:id="rId623"/>
    <p:sldId id="880" r:id="rId624"/>
    <p:sldId id="881" r:id="rId625"/>
    <p:sldId id="882" r:id="rId626"/>
    <p:sldId id="1875" r:id="rId627"/>
    <p:sldId id="1876" r:id="rId628"/>
    <p:sldId id="1877" r:id="rId629"/>
    <p:sldId id="1878" r:id="rId630"/>
    <p:sldId id="1879" r:id="rId631"/>
    <p:sldId id="1880" r:id="rId632"/>
    <p:sldId id="1881" r:id="rId633"/>
    <p:sldId id="1882" r:id="rId634"/>
    <p:sldId id="1883" r:id="rId635"/>
    <p:sldId id="1884" r:id="rId636"/>
    <p:sldId id="1885" r:id="rId637"/>
    <p:sldId id="1886" r:id="rId638"/>
    <p:sldId id="1887" r:id="rId639"/>
    <p:sldId id="1888" r:id="rId640"/>
    <p:sldId id="1889" r:id="rId641"/>
    <p:sldId id="1890" r:id="rId642"/>
    <p:sldId id="1891" r:id="rId6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نبوة" id="{5DA773A0-644E-438A-B1E3-A15A3401E674}">
          <p14:sldIdLst>
            <p14:sldId id="359"/>
            <p14:sldId id="360"/>
            <p14:sldId id="2486"/>
            <p14:sldId id="2487"/>
            <p14:sldId id="2488"/>
            <p14:sldId id="2489"/>
          </p14:sldIdLst>
        </p14:section>
        <p14:section name="النبوات 2" id="{BB8306A2-431F-4429-B7E2-009D8FC486D6}">
          <p14:sldIdLst>
            <p14:sldId id="2490"/>
            <p14:sldId id="2492"/>
            <p14:sldId id="2493"/>
            <p14:sldId id="2494"/>
            <p14:sldId id="2491"/>
          </p14:sldIdLst>
        </p14:section>
        <p14:section name="تسبحة البصخة الاولي" id="{10D2D63E-919C-4051-A39A-C25A200F5734}">
          <p14:sldIdLst>
            <p14:sldId id="282"/>
            <p14:sldId id="1574"/>
            <p14:sldId id="1575"/>
            <p14:sldId id="1576"/>
            <p14:sldId id="1577"/>
            <p14:sldId id="1578"/>
            <p14:sldId id="1579"/>
            <p14:sldId id="1580"/>
            <p14:sldId id="1581"/>
            <p14:sldId id="1582"/>
            <p14:sldId id="1583"/>
            <p14:sldId id="1584"/>
            <p14:sldId id="1585"/>
            <p14:sldId id="1586"/>
            <p14:sldId id="1587"/>
            <p14:sldId id="1588"/>
            <p14:sldId id="1589"/>
            <p14:sldId id="1590"/>
            <p14:sldId id="1591"/>
            <p14:sldId id="1592"/>
            <p14:sldId id="1593"/>
            <p14:sldId id="1594"/>
            <p14:sldId id="1595"/>
            <p14:sldId id="1596"/>
            <p14:sldId id="1597"/>
            <p14:sldId id="1598"/>
            <p14:sldId id="1599"/>
            <p14:sldId id="1600"/>
            <p14:sldId id="1601"/>
            <p14:sldId id="1602"/>
            <p14:sldId id="1603"/>
            <p14:sldId id="1604"/>
            <p14:sldId id="1605"/>
            <p14:sldId id="1606"/>
            <p14:sldId id="1607"/>
            <p14:sldId id="1608"/>
            <p14:sldId id="1609"/>
            <p14:sldId id="1610"/>
            <p14:sldId id="1611"/>
            <p14:sldId id="1612"/>
            <p14:sldId id="1613"/>
            <p14:sldId id="1614"/>
            <p14:sldId id="1615"/>
            <p14:sldId id="1616"/>
            <p14:sldId id="1617"/>
            <p14:sldId id="1618"/>
            <p14:sldId id="1619"/>
            <p14:sldId id="1620"/>
            <p14:sldId id="1621"/>
            <p14:sldId id="1622"/>
            <p14:sldId id="1623"/>
            <p14:sldId id="1624"/>
            <p14:sldId id="1625"/>
            <p14:sldId id="1626"/>
            <p14:sldId id="1627"/>
            <p14:sldId id="1628"/>
            <p14:sldId id="1629"/>
            <p14:sldId id="1630"/>
            <p14:sldId id="1631"/>
            <p14:sldId id="1632"/>
          </p14:sldIdLst>
        </p14:section>
        <p14:section name="مزمور قبطي الاولي" id="{F2A876E2-60FD-4822-A9C8-3B46B1C21C83}">
          <p14:sldIdLst>
            <p14:sldId id="342"/>
            <p14:sldId id="2495"/>
            <p14:sldId id="2501"/>
            <p14:sldId id="2496"/>
            <p14:sldId id="2500"/>
            <p14:sldId id="2497"/>
            <p14:sldId id="2498"/>
            <p14:sldId id="2499"/>
          </p14:sldIdLst>
        </p14:section>
        <p14:section name="كي ايبرتو الاولي" id="{4FF73E87-A655-42F4-AEC4-A780B4E077C2}">
          <p14:sldIdLst>
            <p14:sldId id="343"/>
            <p14:sldId id="344"/>
            <p14:sldId id="345"/>
            <p14:sldId id="346"/>
          </p14:sldIdLst>
        </p14:section>
        <p14:section name="انجيل قبطي اول الساعة الاولي" id="{25CE99F3-DEB8-4755-AAFA-ABB762EC2F38}">
          <p14:sldIdLst>
            <p14:sldId id="2612"/>
            <p14:sldId id="2613"/>
            <p14:sldId id="2502"/>
            <p14:sldId id="2503"/>
            <p14:sldId id="2504"/>
            <p14:sldId id="2505"/>
            <p14:sldId id="2506"/>
            <p14:sldId id="2507"/>
            <p14:sldId id="2508"/>
            <p14:sldId id="2509"/>
            <p14:sldId id="2510"/>
            <p14:sldId id="355"/>
          </p14:sldIdLst>
        </p14:section>
        <p14:section name="انجيل عربي الاولي" id="{008B4A79-4B87-4776-9366-8F1A26535009}">
          <p14:sldIdLst>
            <p14:sldId id="356"/>
            <p14:sldId id="273"/>
            <p14:sldId id="274"/>
            <p14:sldId id="275"/>
            <p14:sldId id="357"/>
            <p14:sldId id="2511"/>
            <p14:sldId id="2512"/>
            <p14:sldId id="2513"/>
            <p14:sldId id="2514"/>
            <p14:sldId id="2515"/>
            <p14:sldId id="281"/>
          </p14:sldIdLst>
        </p14:section>
        <p14:section name="الساعة الثالثة" id="{DC3FC3AA-2025-49E6-B76C-4FE26BD42149}">
          <p14:sldIdLst>
            <p14:sldId id="358"/>
          </p14:sldIdLst>
        </p14:section>
        <p14:section name="نبوة" id="{1258A04B-22F6-4764-86B5-833D40B4C666}">
          <p14:sldIdLst>
            <p14:sldId id="362"/>
            <p14:sldId id="2516"/>
            <p14:sldId id="2517"/>
            <p14:sldId id="366"/>
          </p14:sldIdLst>
        </p14:section>
        <p14:section name="تسبحة البصخة الثالثة" id="{CB0BB168-A2CB-477F-BFF2-B9A947100875}">
          <p14:sldIdLst>
            <p14:sldId id="423"/>
            <p14:sldId id="1633"/>
            <p14:sldId id="1634"/>
            <p14:sldId id="1635"/>
            <p14:sldId id="1636"/>
            <p14:sldId id="1637"/>
            <p14:sldId id="1638"/>
            <p14:sldId id="1639"/>
            <p14:sldId id="1640"/>
            <p14:sldId id="1641"/>
            <p14:sldId id="1642"/>
            <p14:sldId id="1643"/>
            <p14:sldId id="1644"/>
            <p14:sldId id="1645"/>
            <p14:sldId id="1646"/>
            <p14:sldId id="1647"/>
            <p14:sldId id="1648"/>
            <p14:sldId id="1649"/>
            <p14:sldId id="1650"/>
            <p14:sldId id="1651"/>
            <p14:sldId id="1652"/>
            <p14:sldId id="1653"/>
            <p14:sldId id="1654"/>
            <p14:sldId id="1655"/>
            <p14:sldId id="1656"/>
            <p14:sldId id="1657"/>
            <p14:sldId id="1658"/>
            <p14:sldId id="1659"/>
            <p14:sldId id="1660"/>
            <p14:sldId id="1661"/>
            <p14:sldId id="1662"/>
            <p14:sldId id="1663"/>
            <p14:sldId id="1664"/>
            <p14:sldId id="1665"/>
            <p14:sldId id="1666"/>
            <p14:sldId id="1667"/>
            <p14:sldId id="1668"/>
            <p14:sldId id="1669"/>
            <p14:sldId id="1670"/>
            <p14:sldId id="1671"/>
            <p14:sldId id="1672"/>
            <p14:sldId id="1673"/>
            <p14:sldId id="1674"/>
            <p14:sldId id="1675"/>
            <p14:sldId id="1676"/>
            <p14:sldId id="1677"/>
            <p14:sldId id="1678"/>
            <p14:sldId id="1679"/>
            <p14:sldId id="1680"/>
            <p14:sldId id="1681"/>
            <p14:sldId id="1682"/>
            <p14:sldId id="1683"/>
            <p14:sldId id="1684"/>
            <p14:sldId id="1685"/>
            <p14:sldId id="1686"/>
            <p14:sldId id="1687"/>
            <p14:sldId id="1688"/>
            <p14:sldId id="1689"/>
            <p14:sldId id="1690"/>
            <p14:sldId id="1691"/>
          </p14:sldIdLst>
        </p14:section>
        <p14:section name="المزمور الثالثة" id="{53C37AB8-B27B-486F-A3B7-A006B432BF21}">
          <p14:sldIdLst>
            <p14:sldId id="367"/>
            <p14:sldId id="2518"/>
            <p14:sldId id="2522"/>
            <p14:sldId id="2519"/>
            <p14:sldId id="2521"/>
            <p14:sldId id="2520"/>
            <p14:sldId id="369"/>
          </p14:sldIdLst>
        </p14:section>
        <p14:section name="كي ايبرتو الثالثة" id="{7E29D51B-5F7D-417E-A0D6-79D6AE35304C}">
          <p14:sldIdLst>
            <p14:sldId id="374"/>
            <p14:sldId id="375"/>
            <p14:sldId id="376"/>
            <p14:sldId id="377"/>
          </p14:sldIdLst>
        </p14:section>
        <p14:section name="الانجيل قبطي اول الساعة الثالثة" id="{97EAF992-7A5C-4C0A-BE2E-E547D93F3D8E}">
          <p14:sldIdLst>
            <p14:sldId id="2611"/>
            <p14:sldId id="2614"/>
            <p14:sldId id="2523"/>
            <p14:sldId id="2524"/>
            <p14:sldId id="2525"/>
            <p14:sldId id="2526"/>
            <p14:sldId id="2527"/>
            <p14:sldId id="2528"/>
            <p14:sldId id="2529"/>
            <p14:sldId id="2530"/>
            <p14:sldId id="2531"/>
            <p14:sldId id="2532"/>
            <p14:sldId id="388"/>
          </p14:sldIdLst>
        </p14:section>
        <p14:section name="الانجيل عربي اول الساعة  الثالثة" id="{2223885B-FF35-4E6C-8573-36A3986B047A}">
          <p14:sldIdLst>
            <p14:sldId id="389"/>
            <p14:sldId id="390"/>
            <p14:sldId id="391"/>
            <p14:sldId id="392"/>
            <p14:sldId id="393"/>
            <p14:sldId id="2533"/>
            <p14:sldId id="2534"/>
            <p14:sldId id="2535"/>
            <p14:sldId id="2536"/>
            <p14:sldId id="2537"/>
            <p14:sldId id="2538"/>
            <p14:sldId id="400"/>
          </p14:sldIdLst>
        </p14:section>
        <p14:section name="الساعة السادسة" id="{BF697D06-BF92-4B8C-8A38-FCCE9B86379B}">
          <p14:sldIdLst>
            <p14:sldId id="401"/>
          </p14:sldIdLst>
        </p14:section>
        <p14:section name="نبوة" id="{F6F14A26-4225-4C74-92BB-8C472EC35A55}">
          <p14:sldIdLst>
            <p14:sldId id="546"/>
            <p14:sldId id="2539"/>
            <p14:sldId id="2540"/>
            <p14:sldId id="2541"/>
            <p14:sldId id="2542"/>
            <p14:sldId id="402"/>
          </p14:sldIdLst>
        </p14:section>
        <p14:section name="تسبحة البصخة السادسة" id="{E2CAF2B6-6F42-4433-9B52-18A7D5A11E33}">
          <p14:sldIdLst>
            <p14:sldId id="547"/>
            <p14:sldId id="1692"/>
            <p14:sldId id="1693"/>
            <p14:sldId id="1694"/>
            <p14:sldId id="1695"/>
            <p14:sldId id="1696"/>
            <p14:sldId id="1697"/>
            <p14:sldId id="1698"/>
            <p14:sldId id="1699"/>
            <p14:sldId id="1700"/>
            <p14:sldId id="1701"/>
            <p14:sldId id="1702"/>
            <p14:sldId id="1703"/>
            <p14:sldId id="1704"/>
            <p14:sldId id="1705"/>
            <p14:sldId id="1706"/>
            <p14:sldId id="1707"/>
            <p14:sldId id="1708"/>
            <p14:sldId id="1709"/>
            <p14:sldId id="1710"/>
            <p14:sldId id="1711"/>
            <p14:sldId id="1712"/>
            <p14:sldId id="1713"/>
            <p14:sldId id="1714"/>
            <p14:sldId id="1715"/>
            <p14:sldId id="1716"/>
            <p14:sldId id="1717"/>
            <p14:sldId id="1718"/>
            <p14:sldId id="1719"/>
            <p14:sldId id="1720"/>
            <p14:sldId id="1721"/>
            <p14:sldId id="1722"/>
            <p14:sldId id="1723"/>
            <p14:sldId id="1724"/>
            <p14:sldId id="1725"/>
            <p14:sldId id="1726"/>
            <p14:sldId id="1727"/>
            <p14:sldId id="1728"/>
            <p14:sldId id="1729"/>
            <p14:sldId id="1730"/>
            <p14:sldId id="1731"/>
            <p14:sldId id="1732"/>
            <p14:sldId id="1733"/>
            <p14:sldId id="1734"/>
            <p14:sldId id="1735"/>
            <p14:sldId id="1736"/>
            <p14:sldId id="1737"/>
            <p14:sldId id="1738"/>
            <p14:sldId id="1739"/>
            <p14:sldId id="1740"/>
            <p14:sldId id="1741"/>
            <p14:sldId id="1742"/>
            <p14:sldId id="1743"/>
            <p14:sldId id="1744"/>
            <p14:sldId id="1745"/>
            <p14:sldId id="1746"/>
            <p14:sldId id="1747"/>
            <p14:sldId id="1748"/>
            <p14:sldId id="1749"/>
            <p14:sldId id="1750"/>
          </p14:sldIdLst>
        </p14:section>
        <p14:section name="المزمور قبطي السادسة" id="{CF4D4155-A510-4B0A-9E87-09F5D12ACEA9}">
          <p14:sldIdLst>
            <p14:sldId id="407"/>
            <p14:sldId id="2543"/>
            <p14:sldId id="2548"/>
            <p14:sldId id="2544"/>
            <p14:sldId id="2547"/>
            <p14:sldId id="2545"/>
            <p14:sldId id="2546"/>
            <p14:sldId id="409"/>
          </p14:sldIdLst>
        </p14:section>
        <p14:section name="كي ايبرتو السادسة" id="{56CC31D9-57EC-4555-9DDC-7778D91EDCE8}">
          <p14:sldIdLst>
            <p14:sldId id="415"/>
            <p14:sldId id="416"/>
            <p14:sldId id="417"/>
            <p14:sldId id="418"/>
          </p14:sldIdLst>
        </p14:section>
        <p14:section name="الانجيل قبطي اول السادسة" id="{95CBA92C-2C01-4F74-A008-A07A33DFB8F2}">
          <p14:sldIdLst>
            <p14:sldId id="2615"/>
            <p14:sldId id="2616"/>
            <p14:sldId id="2549"/>
            <p14:sldId id="2550"/>
            <p14:sldId id="2551"/>
            <p14:sldId id="2552"/>
            <p14:sldId id="2553"/>
            <p14:sldId id="2554"/>
            <p14:sldId id="2555"/>
            <p14:sldId id="487"/>
          </p14:sldIdLst>
        </p14:section>
        <p14:section name="انجيل عربي اول الساعة السادسة" id="{695B5EB2-4818-49A0-8D41-30BB22BAE187}">
          <p14:sldIdLst>
            <p14:sldId id="488"/>
            <p14:sldId id="489"/>
            <p14:sldId id="490"/>
            <p14:sldId id="491"/>
            <p14:sldId id="492"/>
            <p14:sldId id="2556"/>
            <p14:sldId id="2557"/>
            <p14:sldId id="2558"/>
            <p14:sldId id="2559"/>
            <p14:sldId id="497"/>
          </p14:sldIdLst>
        </p14:section>
        <p14:section name="الساعة التاسعة" id="{01F03FB4-57F1-4717-97F4-96FCAB5BF06B}">
          <p14:sldIdLst>
            <p14:sldId id="498"/>
          </p14:sldIdLst>
        </p14:section>
        <p14:section name="نبوة" id="{331A0213-D2C5-4908-8CCC-F7E99EECAF74}">
          <p14:sldIdLst>
            <p14:sldId id="499"/>
            <p14:sldId id="2560"/>
            <p14:sldId id="2561"/>
            <p14:sldId id="2562"/>
            <p14:sldId id="2284"/>
          </p14:sldIdLst>
        </p14:section>
        <p14:section name="تسبحة الساعة التاسعة" id="{0B359959-82DA-486E-BA76-17A91A13BDC8}">
          <p14:sldIdLst>
            <p14:sldId id="607"/>
            <p14:sldId id="1751"/>
            <p14:sldId id="1752"/>
            <p14:sldId id="1753"/>
            <p14:sldId id="1754"/>
            <p14:sldId id="1755"/>
            <p14:sldId id="1756"/>
            <p14:sldId id="1757"/>
            <p14:sldId id="1758"/>
            <p14:sldId id="1759"/>
            <p14:sldId id="1760"/>
            <p14:sldId id="1761"/>
            <p14:sldId id="1762"/>
            <p14:sldId id="1763"/>
            <p14:sldId id="1764"/>
            <p14:sldId id="1765"/>
            <p14:sldId id="1766"/>
            <p14:sldId id="1767"/>
            <p14:sldId id="1768"/>
            <p14:sldId id="1769"/>
            <p14:sldId id="1770"/>
            <p14:sldId id="1771"/>
            <p14:sldId id="1772"/>
            <p14:sldId id="1773"/>
            <p14:sldId id="1774"/>
            <p14:sldId id="1775"/>
            <p14:sldId id="1776"/>
            <p14:sldId id="1777"/>
            <p14:sldId id="1778"/>
            <p14:sldId id="1779"/>
            <p14:sldId id="1780"/>
            <p14:sldId id="1781"/>
            <p14:sldId id="1782"/>
            <p14:sldId id="1783"/>
            <p14:sldId id="1784"/>
            <p14:sldId id="1785"/>
            <p14:sldId id="1786"/>
            <p14:sldId id="1787"/>
            <p14:sldId id="1788"/>
            <p14:sldId id="1789"/>
            <p14:sldId id="1790"/>
            <p14:sldId id="1791"/>
            <p14:sldId id="1792"/>
            <p14:sldId id="1793"/>
            <p14:sldId id="1794"/>
            <p14:sldId id="1795"/>
            <p14:sldId id="1796"/>
            <p14:sldId id="1797"/>
            <p14:sldId id="1798"/>
            <p14:sldId id="1799"/>
            <p14:sldId id="1800"/>
            <p14:sldId id="1801"/>
            <p14:sldId id="1802"/>
            <p14:sldId id="1803"/>
            <p14:sldId id="1804"/>
            <p14:sldId id="1805"/>
            <p14:sldId id="1806"/>
            <p14:sldId id="1807"/>
            <p14:sldId id="1808"/>
            <p14:sldId id="1809"/>
          </p14:sldIdLst>
        </p14:section>
        <p14:section name="مزمور قبطي التاسعة" id="{E4395645-04AB-4B00-9A04-5205E42D9836}">
          <p14:sldIdLst>
            <p14:sldId id="504"/>
            <p14:sldId id="2563"/>
            <p14:sldId id="2568"/>
            <p14:sldId id="2564"/>
            <p14:sldId id="2567"/>
            <p14:sldId id="2565"/>
            <p14:sldId id="2566"/>
            <p14:sldId id="506"/>
          </p14:sldIdLst>
        </p14:section>
        <p14:section name="كي ايبرتو التاسعة" id="{676FB05F-0B23-49C5-8230-B128B6D9A8A4}">
          <p14:sldIdLst>
            <p14:sldId id="512"/>
            <p14:sldId id="513"/>
            <p14:sldId id="514"/>
            <p14:sldId id="515"/>
          </p14:sldIdLst>
        </p14:section>
        <p14:section name="انجيل قبطي التاسعة" id="{4D9D7CA9-C4BA-45B6-8C1A-4365294D63AF}">
          <p14:sldIdLst>
            <p14:sldId id="2617"/>
            <p14:sldId id="2618"/>
            <p14:sldId id="2569"/>
            <p14:sldId id="2570"/>
            <p14:sldId id="2571"/>
            <p14:sldId id="2572"/>
            <p14:sldId id="2573"/>
            <p14:sldId id="2574"/>
            <p14:sldId id="1573"/>
          </p14:sldIdLst>
        </p14:section>
        <p14:section name="الانجيل عربي التاسعة" id="{91993730-9A17-4E2A-9213-DE087AD88610}">
          <p14:sldIdLst>
            <p14:sldId id="523"/>
            <p14:sldId id="524"/>
            <p14:sldId id="525"/>
            <p14:sldId id="526"/>
            <p14:sldId id="527"/>
            <p14:sldId id="2575"/>
            <p14:sldId id="2576"/>
            <p14:sldId id="2577"/>
            <p14:sldId id="531"/>
          </p14:sldIdLst>
        </p14:section>
        <p14:section name="الساعة الحادية عشر" id="{D57B4325-6D54-4501-99FA-E9CF5D3BE57E}">
          <p14:sldIdLst>
            <p14:sldId id="532"/>
          </p14:sldIdLst>
        </p14:section>
        <p14:section name="نبوات الحادية عشر" id="{2FCF438F-5DF4-4419-AA01-BE00BAB105B4}">
          <p14:sldIdLst>
            <p14:sldId id="533"/>
            <p14:sldId id="2578"/>
            <p14:sldId id="2579"/>
            <p14:sldId id="2580"/>
            <p14:sldId id="534"/>
          </p14:sldIdLst>
        </p14:section>
        <p14:section name="تسبحة البصخة الحادية عشر" id="{6FA3E693-2B93-4F8F-9453-6EE00DBB10FD}">
          <p14:sldIdLst>
            <p14:sldId id="667"/>
            <p14:sldId id="1810"/>
            <p14:sldId id="1811"/>
            <p14:sldId id="1812"/>
            <p14:sldId id="1813"/>
            <p14:sldId id="1814"/>
            <p14:sldId id="1815"/>
            <p14:sldId id="1816"/>
            <p14:sldId id="1817"/>
            <p14:sldId id="1818"/>
            <p14:sldId id="1819"/>
            <p14:sldId id="1820"/>
            <p14:sldId id="1821"/>
            <p14:sldId id="1822"/>
            <p14:sldId id="1823"/>
            <p14:sldId id="1824"/>
            <p14:sldId id="1825"/>
            <p14:sldId id="1826"/>
            <p14:sldId id="1827"/>
            <p14:sldId id="1828"/>
            <p14:sldId id="1829"/>
            <p14:sldId id="1830"/>
            <p14:sldId id="1831"/>
            <p14:sldId id="1832"/>
            <p14:sldId id="1833"/>
            <p14:sldId id="1834"/>
            <p14:sldId id="1835"/>
            <p14:sldId id="1836"/>
            <p14:sldId id="1837"/>
            <p14:sldId id="1838"/>
            <p14:sldId id="1839"/>
            <p14:sldId id="1840"/>
            <p14:sldId id="1841"/>
            <p14:sldId id="1842"/>
            <p14:sldId id="1843"/>
            <p14:sldId id="1844"/>
            <p14:sldId id="1845"/>
            <p14:sldId id="1846"/>
            <p14:sldId id="1847"/>
            <p14:sldId id="1848"/>
            <p14:sldId id="1849"/>
            <p14:sldId id="1850"/>
            <p14:sldId id="1851"/>
            <p14:sldId id="1852"/>
            <p14:sldId id="1853"/>
            <p14:sldId id="1854"/>
            <p14:sldId id="1855"/>
            <p14:sldId id="1856"/>
            <p14:sldId id="1857"/>
            <p14:sldId id="1858"/>
            <p14:sldId id="1859"/>
            <p14:sldId id="1860"/>
            <p14:sldId id="1861"/>
            <p14:sldId id="1862"/>
            <p14:sldId id="1863"/>
            <p14:sldId id="1864"/>
            <p14:sldId id="1865"/>
            <p14:sldId id="1866"/>
            <p14:sldId id="1867"/>
            <p14:sldId id="1868"/>
          </p14:sldIdLst>
        </p14:section>
        <p14:section name="مزمور قبطي الحادية عشر" id="{CF223267-2241-49BB-BC13-4009251513F6}">
          <p14:sldIdLst>
            <p14:sldId id="538"/>
            <p14:sldId id="2581"/>
            <p14:sldId id="2582"/>
            <p14:sldId id="2583"/>
            <p14:sldId id="2584"/>
            <p14:sldId id="2585"/>
            <p14:sldId id="2586"/>
            <p14:sldId id="2587"/>
          </p14:sldIdLst>
        </p14:section>
        <p14:section name="كي ايبرتو الحادية عشر" id="{54360638-45B3-4DFB-B928-86AE93E78C5D}">
          <p14:sldIdLst>
            <p14:sldId id="727"/>
            <p14:sldId id="728"/>
            <p14:sldId id="729"/>
            <p14:sldId id="730"/>
          </p14:sldIdLst>
        </p14:section>
        <p14:section name="انجيل قبطي الحادية عشر" id="{BD8DA351-DF53-472E-9051-D3D0AE6E7626}">
          <p14:sldIdLst>
            <p14:sldId id="2620"/>
            <p14:sldId id="2619"/>
            <p14:sldId id="2588"/>
            <p14:sldId id="2589"/>
            <p14:sldId id="2590"/>
            <p14:sldId id="734"/>
          </p14:sldIdLst>
        </p14:section>
        <p14:section name="الانجيل عربي الحادية عشر" id="{1DD88B0A-DB33-4EE0-BF5E-556110EDC2C1}">
          <p14:sldIdLst>
            <p14:sldId id="735"/>
            <p14:sldId id="736"/>
            <p14:sldId id="737"/>
            <p14:sldId id="738"/>
            <p14:sldId id="739"/>
            <p14:sldId id="740"/>
            <p14:sldId id="953"/>
            <p14:sldId id="742"/>
          </p14:sldIdLst>
        </p14:section>
        <p14:section name="مقدمة الطرح" id="{C1182C79-03C1-4E15-A62C-C4DD22969F57}">
          <p14:sldIdLst>
            <p14:sldId id="1869"/>
            <p14:sldId id="1870"/>
          </p14:sldIdLst>
        </p14:section>
        <p14:section name="طرح الساعة الاولي" id="{8C80A7F6-092F-4D07-B665-2E7FDBA4D28D}">
          <p14:sldIdLst>
            <p14:sldId id="743"/>
            <p14:sldId id="2591"/>
            <p14:sldId id="2592"/>
            <p14:sldId id="2593"/>
            <p14:sldId id="2594"/>
            <p14:sldId id="2595"/>
            <p14:sldId id="2596"/>
            <p14:sldId id="2597"/>
            <p14:sldId id="750"/>
          </p14:sldIdLst>
        </p14:section>
        <p14:section name="طرح الساعة الثالثة" id="{4CA88C1B-BE6D-4A0B-B1A9-DA50CDCCAE26}">
          <p14:sldIdLst>
            <p14:sldId id="751"/>
            <p14:sldId id="2598"/>
            <p14:sldId id="2599"/>
            <p14:sldId id="2600"/>
            <p14:sldId id="754"/>
          </p14:sldIdLst>
        </p14:section>
        <p14:section name="طرح الساعة السادسة" id="{0775DE32-0703-40E4-B942-5B68B9DE1475}">
          <p14:sldIdLst>
            <p14:sldId id="755"/>
            <p14:sldId id="2601"/>
            <p14:sldId id="2602"/>
            <p14:sldId id="2603"/>
            <p14:sldId id="2604"/>
            <p14:sldId id="759"/>
          </p14:sldIdLst>
        </p14:section>
        <p14:section name="طرح الساعة التاسعة" id="{76B111F5-A850-4360-A384-D71CE3145D51}">
          <p14:sldIdLst>
            <p14:sldId id="760"/>
            <p14:sldId id="2605"/>
            <p14:sldId id="2606"/>
            <p14:sldId id="2607"/>
            <p14:sldId id="763"/>
          </p14:sldIdLst>
        </p14:section>
        <p14:section name="طرح الحادية عشر" id="{565D54BF-C645-4BCB-B164-D69190C4AC9E}">
          <p14:sldIdLst>
            <p14:sldId id="764"/>
            <p14:sldId id="2608"/>
            <p14:sldId id="2609"/>
            <p14:sldId id="2610"/>
            <p14:sldId id="767"/>
          </p14:sldIdLst>
        </p14:section>
        <p14:section name="ختام الطرح" id="{3E3DDB45-B516-4096-BAC1-7E06EC6B58DB}">
          <p14:sldIdLst>
            <p14:sldId id="1871"/>
            <p14:sldId id="1872"/>
            <p14:sldId id="1873"/>
            <p14:sldId id="1874"/>
          </p14:sldIdLst>
        </p14:section>
        <p14:section name="الطلبة المسائية" id="{C23268B9-01D2-4355-A1CC-1516F27F357B}">
          <p14:sldIdLst>
            <p14:sldId id="1893"/>
            <p14:sldId id="1894"/>
            <p14:sldId id="1895"/>
            <p14:sldId id="1896"/>
            <p14:sldId id="1897"/>
            <p14:sldId id="1898"/>
            <p14:sldId id="1899"/>
            <p14:sldId id="1900"/>
            <p14:sldId id="1901"/>
            <p14:sldId id="1902"/>
            <p14:sldId id="1903"/>
            <p14:sldId id="1904"/>
            <p14:sldId id="1905"/>
            <p14:sldId id="1906"/>
            <p14:sldId id="1907"/>
            <p14:sldId id="1908"/>
            <p14:sldId id="1909"/>
            <p14:sldId id="1910"/>
            <p14:sldId id="1911"/>
            <p14:sldId id="1912"/>
            <p14:sldId id="1913"/>
            <p14:sldId id="1914"/>
            <p14:sldId id="1915"/>
            <p14:sldId id="1916"/>
            <p14:sldId id="1917"/>
            <p14:sldId id="1918"/>
            <p14:sldId id="1919"/>
            <p14:sldId id="1920"/>
            <p14:sldId id="1921"/>
            <p14:sldId id="1922"/>
            <p14:sldId id="1923"/>
            <p14:sldId id="1924"/>
            <p14:sldId id="1925"/>
            <p14:sldId id="1926"/>
            <p14:sldId id="1927"/>
            <p14:sldId id="1928"/>
            <p14:sldId id="1929"/>
            <p14:sldId id="1930"/>
            <p14:sldId id="1931"/>
            <p14:sldId id="1932"/>
            <p14:sldId id="1933"/>
            <p14:sldId id="1934"/>
            <p14:sldId id="1935"/>
            <p14:sldId id="1936"/>
            <p14:sldId id="1937"/>
            <p14:sldId id="1938"/>
            <p14:sldId id="1939"/>
            <p14:sldId id="1940"/>
            <p14:sldId id="1941"/>
            <p14:sldId id="1942"/>
            <p14:sldId id="1943"/>
            <p14:sldId id="1944"/>
            <p14:sldId id="1945"/>
            <p14:sldId id="1946"/>
            <p14:sldId id="1947"/>
            <p14:sldId id="1948"/>
            <p14:sldId id="1949"/>
            <p14:sldId id="1950"/>
            <p14:sldId id="1951"/>
            <p14:sldId id="1952"/>
            <p14:sldId id="1953"/>
            <p14:sldId id="1954"/>
            <p14:sldId id="1955"/>
          </p14:sldIdLst>
        </p14:section>
        <p14:section name="افنوتي ناي نان" id="{961CD7BD-0F1E-4BBC-8490-8EFC66DFC228}">
          <p14:sldIdLst>
            <p14:sldId id="852"/>
            <p14:sldId id="853"/>
            <p14:sldId id="854"/>
            <p14:sldId id="855"/>
            <p14:sldId id="856"/>
            <p14:sldId id="857"/>
            <p14:sldId id="858"/>
            <p14:sldId id="859"/>
            <p14:sldId id="860"/>
            <p14:sldId id="861"/>
            <p14:sldId id="862"/>
            <p14:sldId id="863"/>
            <p14:sldId id="864"/>
            <p14:sldId id="865"/>
            <p14:sldId id="866"/>
            <p14:sldId id="867"/>
            <p14:sldId id="868"/>
            <p14:sldId id="869"/>
            <p14:sldId id="870"/>
            <p14:sldId id="871"/>
            <p14:sldId id="872"/>
            <p14:sldId id="873"/>
            <p14:sldId id="874"/>
            <p14:sldId id="875"/>
            <p14:sldId id="876"/>
            <p14:sldId id="877"/>
            <p14:sldId id="878"/>
            <p14:sldId id="879"/>
            <p14:sldId id="880"/>
            <p14:sldId id="881"/>
            <p14:sldId id="882"/>
          </p14:sldIdLst>
        </p14:section>
        <p14:section name="ختام" id="{FA17CE22-8308-4FBB-A015-1DC6EC2047BE}">
          <p14:sldIdLst>
            <p14:sldId id="1875"/>
            <p14:sldId id="1876"/>
            <p14:sldId id="1877"/>
            <p14:sldId id="1878"/>
            <p14:sldId id="1879"/>
            <p14:sldId id="1880"/>
            <p14:sldId id="1881"/>
            <p14:sldId id="1882"/>
            <p14:sldId id="1883"/>
            <p14:sldId id="1884"/>
            <p14:sldId id="1885"/>
            <p14:sldId id="1886"/>
            <p14:sldId id="1887"/>
            <p14:sldId id="1888"/>
            <p14:sldId id="1889"/>
            <p14:sldId id="1890"/>
            <p14:sldId id="189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9" autoAdjust="0"/>
    <p:restoredTop sz="94660"/>
  </p:normalViewPr>
  <p:slideViewPr>
    <p:cSldViewPr snapToGrid="0">
      <p:cViewPr>
        <p:scale>
          <a:sx n="50" d="100"/>
          <a:sy n="50" d="100"/>
        </p:scale>
        <p:origin x="1974" y="540"/>
      </p:cViewPr>
      <p:guideLst>
        <p:guide orient="horz" pos="2160"/>
        <p:guide pos="2880"/>
      </p:guideLst>
    </p:cSldViewPr>
  </p:slideViewPr>
  <p:notesTextViewPr>
    <p:cViewPr>
      <p:scale>
        <a:sx n="1" d="1"/>
        <a:sy n="1" d="1"/>
      </p:scale>
      <p:origin x="0" y="0"/>
    </p:cViewPr>
  </p:notesTextViewPr>
  <p:sorterViewPr>
    <p:cViewPr>
      <p:scale>
        <a:sx n="100" d="100"/>
        <a:sy n="100" d="100"/>
      </p:scale>
      <p:origin x="0" y="-19668"/>
    </p:cViewPr>
  </p:sorterViewPr>
  <p:notesViewPr>
    <p:cSldViewPr snapToGrid="0">
      <p:cViewPr varScale="1">
        <p:scale>
          <a:sx n="51" d="100"/>
          <a:sy n="51" d="100"/>
        </p:scale>
        <p:origin x="2712" y="7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324" Type="http://schemas.openxmlformats.org/officeDocument/2006/relationships/slide" Target="slides/slide322.xml"/><Relationship Id="rId531" Type="http://schemas.openxmlformats.org/officeDocument/2006/relationships/slide" Target="slides/slide529.xml"/><Relationship Id="rId629" Type="http://schemas.openxmlformats.org/officeDocument/2006/relationships/slide" Target="slides/slide627.xml"/><Relationship Id="rId170" Type="http://schemas.openxmlformats.org/officeDocument/2006/relationships/slide" Target="slides/slide168.xml"/><Relationship Id="rId268" Type="http://schemas.openxmlformats.org/officeDocument/2006/relationships/slide" Target="slides/slide266.xml"/><Relationship Id="rId475" Type="http://schemas.openxmlformats.org/officeDocument/2006/relationships/slide" Target="slides/slide473.xml"/><Relationship Id="rId32" Type="http://schemas.openxmlformats.org/officeDocument/2006/relationships/slide" Target="slides/slide30.xml"/><Relationship Id="rId128" Type="http://schemas.openxmlformats.org/officeDocument/2006/relationships/slide" Target="slides/slide126.xml"/><Relationship Id="rId335" Type="http://schemas.openxmlformats.org/officeDocument/2006/relationships/slide" Target="slides/slide333.xml"/><Relationship Id="rId542" Type="http://schemas.openxmlformats.org/officeDocument/2006/relationships/slide" Target="slides/slide540.xml"/><Relationship Id="rId181" Type="http://schemas.openxmlformats.org/officeDocument/2006/relationships/slide" Target="slides/slide179.xml"/><Relationship Id="rId402" Type="http://schemas.openxmlformats.org/officeDocument/2006/relationships/slide" Target="slides/slide400.xml"/><Relationship Id="rId279" Type="http://schemas.openxmlformats.org/officeDocument/2006/relationships/slide" Target="slides/slide277.xml"/><Relationship Id="rId486" Type="http://schemas.openxmlformats.org/officeDocument/2006/relationships/slide" Target="slides/slide484.xml"/><Relationship Id="rId43" Type="http://schemas.openxmlformats.org/officeDocument/2006/relationships/slide" Target="slides/slide41.xml"/><Relationship Id="rId139" Type="http://schemas.openxmlformats.org/officeDocument/2006/relationships/slide" Target="slides/slide137.xml"/><Relationship Id="rId346" Type="http://schemas.openxmlformats.org/officeDocument/2006/relationships/slide" Target="slides/slide344.xml"/><Relationship Id="rId553" Type="http://schemas.openxmlformats.org/officeDocument/2006/relationships/slide" Target="slides/slide551.xml"/><Relationship Id="rId192" Type="http://schemas.openxmlformats.org/officeDocument/2006/relationships/slide" Target="slides/slide190.xml"/><Relationship Id="rId206" Type="http://schemas.openxmlformats.org/officeDocument/2006/relationships/slide" Target="slides/slide204.xml"/><Relationship Id="rId413" Type="http://schemas.openxmlformats.org/officeDocument/2006/relationships/slide" Target="slides/slide411.xml"/><Relationship Id="rId497" Type="http://schemas.openxmlformats.org/officeDocument/2006/relationships/slide" Target="slides/slide495.xml"/><Relationship Id="rId620" Type="http://schemas.openxmlformats.org/officeDocument/2006/relationships/slide" Target="slides/slide618.xml"/><Relationship Id="rId357" Type="http://schemas.openxmlformats.org/officeDocument/2006/relationships/slide" Target="slides/slide355.xml"/><Relationship Id="rId54" Type="http://schemas.openxmlformats.org/officeDocument/2006/relationships/slide" Target="slides/slide52.xml"/><Relationship Id="rId217" Type="http://schemas.openxmlformats.org/officeDocument/2006/relationships/slide" Target="slides/slide215.xml"/><Relationship Id="rId564" Type="http://schemas.openxmlformats.org/officeDocument/2006/relationships/slide" Target="slides/slide562.xml"/><Relationship Id="rId424" Type="http://schemas.openxmlformats.org/officeDocument/2006/relationships/slide" Target="slides/slide422.xml"/><Relationship Id="rId631" Type="http://schemas.openxmlformats.org/officeDocument/2006/relationships/slide" Target="slides/slide629.xml"/><Relationship Id="rId270" Type="http://schemas.openxmlformats.org/officeDocument/2006/relationships/slide" Target="slides/slide268.xml"/><Relationship Id="rId65" Type="http://schemas.openxmlformats.org/officeDocument/2006/relationships/slide" Target="slides/slide63.xml"/><Relationship Id="rId130" Type="http://schemas.openxmlformats.org/officeDocument/2006/relationships/slide" Target="slides/slide128.xml"/><Relationship Id="rId368" Type="http://schemas.openxmlformats.org/officeDocument/2006/relationships/slide" Target="slides/slide366.xml"/><Relationship Id="rId575" Type="http://schemas.openxmlformats.org/officeDocument/2006/relationships/slide" Target="slides/slide573.xml"/><Relationship Id="rId228" Type="http://schemas.openxmlformats.org/officeDocument/2006/relationships/slide" Target="slides/slide226.xml"/><Relationship Id="rId435" Type="http://schemas.openxmlformats.org/officeDocument/2006/relationships/slide" Target="slides/slide433.xml"/><Relationship Id="rId642" Type="http://schemas.openxmlformats.org/officeDocument/2006/relationships/slide" Target="slides/slide640.xml"/><Relationship Id="rId281" Type="http://schemas.openxmlformats.org/officeDocument/2006/relationships/slide" Target="slides/slide279.xml"/><Relationship Id="rId502" Type="http://schemas.openxmlformats.org/officeDocument/2006/relationships/slide" Target="slides/slide500.xml"/><Relationship Id="rId76" Type="http://schemas.openxmlformats.org/officeDocument/2006/relationships/slide" Target="slides/slide74.xml"/><Relationship Id="rId141" Type="http://schemas.openxmlformats.org/officeDocument/2006/relationships/slide" Target="slides/slide139.xml"/><Relationship Id="rId379" Type="http://schemas.openxmlformats.org/officeDocument/2006/relationships/slide" Target="slides/slide377.xml"/><Relationship Id="rId586" Type="http://schemas.openxmlformats.org/officeDocument/2006/relationships/slide" Target="slides/slide584.xml"/><Relationship Id="rId7" Type="http://schemas.openxmlformats.org/officeDocument/2006/relationships/slide" Target="slides/slide5.xml"/><Relationship Id="rId239" Type="http://schemas.openxmlformats.org/officeDocument/2006/relationships/slide" Target="slides/slide237.xml"/><Relationship Id="rId446" Type="http://schemas.openxmlformats.org/officeDocument/2006/relationships/slide" Target="slides/slide444.xml"/><Relationship Id="rId292" Type="http://schemas.openxmlformats.org/officeDocument/2006/relationships/slide" Target="slides/slide290.xml"/><Relationship Id="rId306" Type="http://schemas.openxmlformats.org/officeDocument/2006/relationships/slide" Target="slides/slide304.xml"/><Relationship Id="rId87" Type="http://schemas.openxmlformats.org/officeDocument/2006/relationships/slide" Target="slides/slide85.xml"/><Relationship Id="rId513" Type="http://schemas.openxmlformats.org/officeDocument/2006/relationships/slide" Target="slides/slide511.xml"/><Relationship Id="rId597" Type="http://schemas.openxmlformats.org/officeDocument/2006/relationships/slide" Target="slides/slide595.xml"/><Relationship Id="rId152" Type="http://schemas.openxmlformats.org/officeDocument/2006/relationships/slide" Target="slides/slide150.xml"/><Relationship Id="rId457" Type="http://schemas.openxmlformats.org/officeDocument/2006/relationships/slide" Target="slides/slide455.xml"/><Relationship Id="rId14" Type="http://schemas.openxmlformats.org/officeDocument/2006/relationships/slide" Target="slides/slide12.xml"/><Relationship Id="rId317" Type="http://schemas.openxmlformats.org/officeDocument/2006/relationships/slide" Target="slides/slide315.xml"/><Relationship Id="rId524" Type="http://schemas.openxmlformats.org/officeDocument/2006/relationships/slide" Target="slides/slide522.xml"/><Relationship Id="rId98" Type="http://schemas.openxmlformats.org/officeDocument/2006/relationships/slide" Target="slides/slide96.xml"/><Relationship Id="rId163" Type="http://schemas.openxmlformats.org/officeDocument/2006/relationships/slide" Target="slides/slide161.xml"/><Relationship Id="rId370" Type="http://schemas.openxmlformats.org/officeDocument/2006/relationships/slide" Target="slides/slide368.xml"/><Relationship Id="rId230" Type="http://schemas.openxmlformats.org/officeDocument/2006/relationships/slide" Target="slides/slide228.xml"/><Relationship Id="rId468" Type="http://schemas.openxmlformats.org/officeDocument/2006/relationships/slide" Target="slides/slide466.xml"/><Relationship Id="rId25" Type="http://schemas.openxmlformats.org/officeDocument/2006/relationships/slide" Target="slides/slide23.xml"/><Relationship Id="rId328" Type="http://schemas.openxmlformats.org/officeDocument/2006/relationships/slide" Target="slides/slide326.xml"/><Relationship Id="rId535" Type="http://schemas.openxmlformats.org/officeDocument/2006/relationships/slide" Target="slides/slide533.xml"/><Relationship Id="rId174" Type="http://schemas.openxmlformats.org/officeDocument/2006/relationships/slide" Target="slides/slide172.xml"/><Relationship Id="rId381" Type="http://schemas.openxmlformats.org/officeDocument/2006/relationships/slide" Target="slides/slide379.xml"/><Relationship Id="rId602" Type="http://schemas.openxmlformats.org/officeDocument/2006/relationships/slide" Target="slides/slide600.xml"/><Relationship Id="rId241" Type="http://schemas.openxmlformats.org/officeDocument/2006/relationships/slide" Target="slides/slide239.xml"/><Relationship Id="rId479" Type="http://schemas.openxmlformats.org/officeDocument/2006/relationships/slide" Target="slides/slide477.xml"/><Relationship Id="rId36" Type="http://schemas.openxmlformats.org/officeDocument/2006/relationships/slide" Target="slides/slide34.xml"/><Relationship Id="rId339" Type="http://schemas.openxmlformats.org/officeDocument/2006/relationships/slide" Target="slides/slide337.xml"/><Relationship Id="rId546" Type="http://schemas.openxmlformats.org/officeDocument/2006/relationships/slide" Target="slides/slide544.xml"/><Relationship Id="rId101" Type="http://schemas.openxmlformats.org/officeDocument/2006/relationships/slide" Target="slides/slide99.xml"/><Relationship Id="rId185" Type="http://schemas.openxmlformats.org/officeDocument/2006/relationships/slide" Target="slides/slide183.xml"/><Relationship Id="rId406" Type="http://schemas.openxmlformats.org/officeDocument/2006/relationships/slide" Target="slides/slide404.xml"/><Relationship Id="rId392" Type="http://schemas.openxmlformats.org/officeDocument/2006/relationships/slide" Target="slides/slide390.xml"/><Relationship Id="rId613" Type="http://schemas.openxmlformats.org/officeDocument/2006/relationships/slide" Target="slides/slide611.xml"/><Relationship Id="rId252" Type="http://schemas.openxmlformats.org/officeDocument/2006/relationships/slide" Target="slides/slide250.xml"/><Relationship Id="rId47" Type="http://schemas.openxmlformats.org/officeDocument/2006/relationships/slide" Target="slides/slide45.xml"/><Relationship Id="rId112" Type="http://schemas.openxmlformats.org/officeDocument/2006/relationships/slide" Target="slides/slide110.xml"/><Relationship Id="rId557" Type="http://schemas.openxmlformats.org/officeDocument/2006/relationships/slide" Target="slides/slide555.xml"/><Relationship Id="rId196" Type="http://schemas.openxmlformats.org/officeDocument/2006/relationships/slide" Target="slides/slide194.xml"/><Relationship Id="rId417" Type="http://schemas.openxmlformats.org/officeDocument/2006/relationships/slide" Target="slides/slide415.xml"/><Relationship Id="rId624" Type="http://schemas.openxmlformats.org/officeDocument/2006/relationships/slide" Target="slides/slide622.xml"/><Relationship Id="rId16" Type="http://schemas.openxmlformats.org/officeDocument/2006/relationships/slide" Target="slides/slide14.xml"/><Relationship Id="rId221" Type="http://schemas.openxmlformats.org/officeDocument/2006/relationships/slide" Target="slides/slide219.xml"/><Relationship Id="rId263" Type="http://schemas.openxmlformats.org/officeDocument/2006/relationships/slide" Target="slides/slide261.xml"/><Relationship Id="rId319" Type="http://schemas.openxmlformats.org/officeDocument/2006/relationships/slide" Target="slides/slide317.xml"/><Relationship Id="rId470" Type="http://schemas.openxmlformats.org/officeDocument/2006/relationships/slide" Target="slides/slide468.xml"/><Relationship Id="rId526" Type="http://schemas.openxmlformats.org/officeDocument/2006/relationships/slide" Target="slides/slide524.xml"/><Relationship Id="rId58" Type="http://schemas.openxmlformats.org/officeDocument/2006/relationships/slide" Target="slides/slide56.xml"/><Relationship Id="rId123" Type="http://schemas.openxmlformats.org/officeDocument/2006/relationships/slide" Target="slides/slide121.xml"/><Relationship Id="rId330" Type="http://schemas.openxmlformats.org/officeDocument/2006/relationships/slide" Target="slides/slide328.xml"/><Relationship Id="rId568" Type="http://schemas.openxmlformats.org/officeDocument/2006/relationships/slide" Target="slides/slide566.xml"/><Relationship Id="rId165" Type="http://schemas.openxmlformats.org/officeDocument/2006/relationships/slide" Target="slides/slide163.xml"/><Relationship Id="rId372" Type="http://schemas.openxmlformats.org/officeDocument/2006/relationships/slide" Target="slides/slide370.xml"/><Relationship Id="rId428" Type="http://schemas.openxmlformats.org/officeDocument/2006/relationships/slide" Target="slides/slide426.xml"/><Relationship Id="rId635" Type="http://schemas.openxmlformats.org/officeDocument/2006/relationships/slide" Target="slides/slide633.xml"/><Relationship Id="rId232" Type="http://schemas.openxmlformats.org/officeDocument/2006/relationships/slide" Target="slides/slide230.xml"/><Relationship Id="rId274" Type="http://schemas.openxmlformats.org/officeDocument/2006/relationships/slide" Target="slides/slide272.xml"/><Relationship Id="rId481" Type="http://schemas.openxmlformats.org/officeDocument/2006/relationships/slide" Target="slides/slide479.xml"/><Relationship Id="rId27" Type="http://schemas.openxmlformats.org/officeDocument/2006/relationships/slide" Target="slides/slide25.xml"/><Relationship Id="rId69" Type="http://schemas.openxmlformats.org/officeDocument/2006/relationships/slide" Target="slides/slide67.xml"/><Relationship Id="rId134" Type="http://schemas.openxmlformats.org/officeDocument/2006/relationships/slide" Target="slides/slide132.xml"/><Relationship Id="rId537" Type="http://schemas.openxmlformats.org/officeDocument/2006/relationships/slide" Target="slides/slide535.xml"/><Relationship Id="rId579" Type="http://schemas.openxmlformats.org/officeDocument/2006/relationships/slide" Target="slides/slide577.xml"/><Relationship Id="rId80" Type="http://schemas.openxmlformats.org/officeDocument/2006/relationships/slide" Target="slides/slide78.xml"/><Relationship Id="rId176" Type="http://schemas.openxmlformats.org/officeDocument/2006/relationships/slide" Target="slides/slide174.xml"/><Relationship Id="rId341" Type="http://schemas.openxmlformats.org/officeDocument/2006/relationships/slide" Target="slides/slide339.xml"/><Relationship Id="rId383" Type="http://schemas.openxmlformats.org/officeDocument/2006/relationships/slide" Target="slides/slide381.xml"/><Relationship Id="rId439" Type="http://schemas.openxmlformats.org/officeDocument/2006/relationships/slide" Target="slides/slide437.xml"/><Relationship Id="rId590" Type="http://schemas.openxmlformats.org/officeDocument/2006/relationships/slide" Target="slides/slide588.xml"/><Relationship Id="rId604" Type="http://schemas.openxmlformats.org/officeDocument/2006/relationships/slide" Target="slides/slide602.xml"/><Relationship Id="rId646" Type="http://schemas.openxmlformats.org/officeDocument/2006/relationships/presProps" Target="presProps.xml"/><Relationship Id="rId201" Type="http://schemas.openxmlformats.org/officeDocument/2006/relationships/slide" Target="slides/slide199.xml"/><Relationship Id="rId243" Type="http://schemas.openxmlformats.org/officeDocument/2006/relationships/slide" Target="slides/slide241.xml"/><Relationship Id="rId285" Type="http://schemas.openxmlformats.org/officeDocument/2006/relationships/slide" Target="slides/slide283.xml"/><Relationship Id="rId450" Type="http://schemas.openxmlformats.org/officeDocument/2006/relationships/slide" Target="slides/slide448.xml"/><Relationship Id="rId506" Type="http://schemas.openxmlformats.org/officeDocument/2006/relationships/slide" Target="slides/slide504.xml"/><Relationship Id="rId38" Type="http://schemas.openxmlformats.org/officeDocument/2006/relationships/slide" Target="slides/slide36.xml"/><Relationship Id="rId103" Type="http://schemas.openxmlformats.org/officeDocument/2006/relationships/slide" Target="slides/slide101.xml"/><Relationship Id="rId310" Type="http://schemas.openxmlformats.org/officeDocument/2006/relationships/slide" Target="slides/slide308.xml"/><Relationship Id="rId492" Type="http://schemas.openxmlformats.org/officeDocument/2006/relationships/slide" Target="slides/slide490.xml"/><Relationship Id="rId548" Type="http://schemas.openxmlformats.org/officeDocument/2006/relationships/slide" Target="slides/slide546.xml"/><Relationship Id="rId91" Type="http://schemas.openxmlformats.org/officeDocument/2006/relationships/slide" Target="slides/slide89.xml"/><Relationship Id="rId145" Type="http://schemas.openxmlformats.org/officeDocument/2006/relationships/slide" Target="slides/slide143.xml"/><Relationship Id="rId187" Type="http://schemas.openxmlformats.org/officeDocument/2006/relationships/slide" Target="slides/slide185.xml"/><Relationship Id="rId352" Type="http://schemas.openxmlformats.org/officeDocument/2006/relationships/slide" Target="slides/slide350.xml"/><Relationship Id="rId394" Type="http://schemas.openxmlformats.org/officeDocument/2006/relationships/slide" Target="slides/slide392.xml"/><Relationship Id="rId408" Type="http://schemas.openxmlformats.org/officeDocument/2006/relationships/slide" Target="slides/slide406.xml"/><Relationship Id="rId615" Type="http://schemas.openxmlformats.org/officeDocument/2006/relationships/slide" Target="slides/slide613.xml"/><Relationship Id="rId212" Type="http://schemas.openxmlformats.org/officeDocument/2006/relationships/slide" Target="slides/slide210.xml"/><Relationship Id="rId254" Type="http://schemas.openxmlformats.org/officeDocument/2006/relationships/slide" Target="slides/slide252.xml"/><Relationship Id="rId49" Type="http://schemas.openxmlformats.org/officeDocument/2006/relationships/slide" Target="slides/slide47.xml"/><Relationship Id="rId114" Type="http://schemas.openxmlformats.org/officeDocument/2006/relationships/slide" Target="slides/slide112.xml"/><Relationship Id="rId296" Type="http://schemas.openxmlformats.org/officeDocument/2006/relationships/slide" Target="slides/slide294.xml"/><Relationship Id="rId461" Type="http://schemas.openxmlformats.org/officeDocument/2006/relationships/slide" Target="slides/slide459.xml"/><Relationship Id="rId517" Type="http://schemas.openxmlformats.org/officeDocument/2006/relationships/slide" Target="slides/slide515.xml"/><Relationship Id="rId559" Type="http://schemas.openxmlformats.org/officeDocument/2006/relationships/slide" Target="slides/slide557.xml"/><Relationship Id="rId60" Type="http://schemas.openxmlformats.org/officeDocument/2006/relationships/slide" Target="slides/slide58.xml"/><Relationship Id="rId156" Type="http://schemas.openxmlformats.org/officeDocument/2006/relationships/slide" Target="slides/slide154.xml"/><Relationship Id="rId198" Type="http://schemas.openxmlformats.org/officeDocument/2006/relationships/slide" Target="slides/slide196.xml"/><Relationship Id="rId321" Type="http://schemas.openxmlformats.org/officeDocument/2006/relationships/slide" Target="slides/slide319.xml"/><Relationship Id="rId363" Type="http://schemas.openxmlformats.org/officeDocument/2006/relationships/slide" Target="slides/slide361.xml"/><Relationship Id="rId419" Type="http://schemas.openxmlformats.org/officeDocument/2006/relationships/slide" Target="slides/slide417.xml"/><Relationship Id="rId570" Type="http://schemas.openxmlformats.org/officeDocument/2006/relationships/slide" Target="slides/slide568.xml"/><Relationship Id="rId626" Type="http://schemas.openxmlformats.org/officeDocument/2006/relationships/slide" Target="slides/slide624.xml"/><Relationship Id="rId223" Type="http://schemas.openxmlformats.org/officeDocument/2006/relationships/slide" Target="slides/slide221.xml"/><Relationship Id="rId430" Type="http://schemas.openxmlformats.org/officeDocument/2006/relationships/slide" Target="slides/slide428.xml"/><Relationship Id="rId18" Type="http://schemas.openxmlformats.org/officeDocument/2006/relationships/slide" Target="slides/slide16.xml"/><Relationship Id="rId265" Type="http://schemas.openxmlformats.org/officeDocument/2006/relationships/slide" Target="slides/slide263.xml"/><Relationship Id="rId472" Type="http://schemas.openxmlformats.org/officeDocument/2006/relationships/slide" Target="slides/slide470.xml"/><Relationship Id="rId528" Type="http://schemas.openxmlformats.org/officeDocument/2006/relationships/slide" Target="slides/slide526.xml"/><Relationship Id="rId125" Type="http://schemas.openxmlformats.org/officeDocument/2006/relationships/slide" Target="slides/slide123.xml"/><Relationship Id="rId167" Type="http://schemas.openxmlformats.org/officeDocument/2006/relationships/slide" Target="slides/slide165.xml"/><Relationship Id="rId332" Type="http://schemas.openxmlformats.org/officeDocument/2006/relationships/slide" Target="slides/slide330.xml"/><Relationship Id="rId374" Type="http://schemas.openxmlformats.org/officeDocument/2006/relationships/slide" Target="slides/slide372.xml"/><Relationship Id="rId581" Type="http://schemas.openxmlformats.org/officeDocument/2006/relationships/slide" Target="slides/slide579.xml"/><Relationship Id="rId71" Type="http://schemas.openxmlformats.org/officeDocument/2006/relationships/slide" Target="slides/slide69.xml"/><Relationship Id="rId234" Type="http://schemas.openxmlformats.org/officeDocument/2006/relationships/slide" Target="slides/slide232.xml"/><Relationship Id="rId637" Type="http://schemas.openxmlformats.org/officeDocument/2006/relationships/slide" Target="slides/slide635.xml"/><Relationship Id="rId2" Type="http://schemas.openxmlformats.org/officeDocument/2006/relationships/slideMaster" Target="slideMasters/slideMaster2.xml"/><Relationship Id="rId29" Type="http://schemas.openxmlformats.org/officeDocument/2006/relationships/slide" Target="slides/slide27.xml"/><Relationship Id="rId276" Type="http://schemas.openxmlformats.org/officeDocument/2006/relationships/slide" Target="slides/slide274.xml"/><Relationship Id="rId441" Type="http://schemas.openxmlformats.org/officeDocument/2006/relationships/slide" Target="slides/slide439.xml"/><Relationship Id="rId483" Type="http://schemas.openxmlformats.org/officeDocument/2006/relationships/slide" Target="slides/slide481.xml"/><Relationship Id="rId539" Type="http://schemas.openxmlformats.org/officeDocument/2006/relationships/slide" Target="slides/slide537.xml"/><Relationship Id="rId40" Type="http://schemas.openxmlformats.org/officeDocument/2006/relationships/slide" Target="slides/slide38.xml"/><Relationship Id="rId136" Type="http://schemas.openxmlformats.org/officeDocument/2006/relationships/slide" Target="slides/slide134.xml"/><Relationship Id="rId178" Type="http://schemas.openxmlformats.org/officeDocument/2006/relationships/slide" Target="slides/slide176.xml"/><Relationship Id="rId301" Type="http://schemas.openxmlformats.org/officeDocument/2006/relationships/slide" Target="slides/slide299.xml"/><Relationship Id="rId343" Type="http://schemas.openxmlformats.org/officeDocument/2006/relationships/slide" Target="slides/slide341.xml"/><Relationship Id="rId550" Type="http://schemas.openxmlformats.org/officeDocument/2006/relationships/slide" Target="slides/slide548.xml"/><Relationship Id="rId82" Type="http://schemas.openxmlformats.org/officeDocument/2006/relationships/slide" Target="slides/slide80.xml"/><Relationship Id="rId203" Type="http://schemas.openxmlformats.org/officeDocument/2006/relationships/slide" Target="slides/slide201.xml"/><Relationship Id="rId385" Type="http://schemas.openxmlformats.org/officeDocument/2006/relationships/slide" Target="slides/slide383.xml"/><Relationship Id="rId592" Type="http://schemas.openxmlformats.org/officeDocument/2006/relationships/slide" Target="slides/slide590.xml"/><Relationship Id="rId606" Type="http://schemas.openxmlformats.org/officeDocument/2006/relationships/slide" Target="slides/slide604.xml"/><Relationship Id="rId648" Type="http://schemas.openxmlformats.org/officeDocument/2006/relationships/theme" Target="theme/theme1.xml"/><Relationship Id="rId245" Type="http://schemas.openxmlformats.org/officeDocument/2006/relationships/slide" Target="slides/slide243.xml"/><Relationship Id="rId287" Type="http://schemas.openxmlformats.org/officeDocument/2006/relationships/slide" Target="slides/slide285.xml"/><Relationship Id="rId410" Type="http://schemas.openxmlformats.org/officeDocument/2006/relationships/slide" Target="slides/slide408.xml"/><Relationship Id="rId452" Type="http://schemas.openxmlformats.org/officeDocument/2006/relationships/slide" Target="slides/slide450.xml"/><Relationship Id="rId494" Type="http://schemas.openxmlformats.org/officeDocument/2006/relationships/slide" Target="slides/slide492.xml"/><Relationship Id="rId508" Type="http://schemas.openxmlformats.org/officeDocument/2006/relationships/slide" Target="slides/slide506.xml"/><Relationship Id="rId105" Type="http://schemas.openxmlformats.org/officeDocument/2006/relationships/slide" Target="slides/slide103.xml"/><Relationship Id="rId147" Type="http://schemas.openxmlformats.org/officeDocument/2006/relationships/slide" Target="slides/slide145.xml"/><Relationship Id="rId312" Type="http://schemas.openxmlformats.org/officeDocument/2006/relationships/slide" Target="slides/slide310.xml"/><Relationship Id="rId354" Type="http://schemas.openxmlformats.org/officeDocument/2006/relationships/slide" Target="slides/slide352.xml"/><Relationship Id="rId51" Type="http://schemas.openxmlformats.org/officeDocument/2006/relationships/slide" Target="slides/slide49.xml"/><Relationship Id="rId93" Type="http://schemas.openxmlformats.org/officeDocument/2006/relationships/slide" Target="slides/slide91.xml"/><Relationship Id="rId189" Type="http://schemas.openxmlformats.org/officeDocument/2006/relationships/slide" Target="slides/slide187.xml"/><Relationship Id="rId396" Type="http://schemas.openxmlformats.org/officeDocument/2006/relationships/slide" Target="slides/slide394.xml"/><Relationship Id="rId561" Type="http://schemas.openxmlformats.org/officeDocument/2006/relationships/slide" Target="slides/slide559.xml"/><Relationship Id="rId617" Type="http://schemas.openxmlformats.org/officeDocument/2006/relationships/slide" Target="slides/slide615.xml"/><Relationship Id="rId214" Type="http://schemas.openxmlformats.org/officeDocument/2006/relationships/slide" Target="slides/slide212.xml"/><Relationship Id="rId256" Type="http://schemas.openxmlformats.org/officeDocument/2006/relationships/slide" Target="slides/slide254.xml"/><Relationship Id="rId298" Type="http://schemas.openxmlformats.org/officeDocument/2006/relationships/slide" Target="slides/slide296.xml"/><Relationship Id="rId421" Type="http://schemas.openxmlformats.org/officeDocument/2006/relationships/slide" Target="slides/slide419.xml"/><Relationship Id="rId463" Type="http://schemas.openxmlformats.org/officeDocument/2006/relationships/slide" Target="slides/slide461.xml"/><Relationship Id="rId519" Type="http://schemas.openxmlformats.org/officeDocument/2006/relationships/slide" Target="slides/slide517.xml"/><Relationship Id="rId116" Type="http://schemas.openxmlformats.org/officeDocument/2006/relationships/slide" Target="slides/slide114.xml"/><Relationship Id="rId158" Type="http://schemas.openxmlformats.org/officeDocument/2006/relationships/slide" Target="slides/slide156.xml"/><Relationship Id="rId323" Type="http://schemas.openxmlformats.org/officeDocument/2006/relationships/slide" Target="slides/slide321.xml"/><Relationship Id="rId530" Type="http://schemas.openxmlformats.org/officeDocument/2006/relationships/slide" Target="slides/slide528.xml"/><Relationship Id="rId20" Type="http://schemas.openxmlformats.org/officeDocument/2006/relationships/slide" Target="slides/slide18.xml"/><Relationship Id="rId62" Type="http://schemas.openxmlformats.org/officeDocument/2006/relationships/slide" Target="slides/slide60.xml"/><Relationship Id="rId365" Type="http://schemas.openxmlformats.org/officeDocument/2006/relationships/slide" Target="slides/slide363.xml"/><Relationship Id="rId572" Type="http://schemas.openxmlformats.org/officeDocument/2006/relationships/slide" Target="slides/slide570.xml"/><Relationship Id="rId628" Type="http://schemas.openxmlformats.org/officeDocument/2006/relationships/slide" Target="slides/slide626.xml"/><Relationship Id="rId225" Type="http://schemas.openxmlformats.org/officeDocument/2006/relationships/slide" Target="slides/slide223.xml"/><Relationship Id="rId267" Type="http://schemas.openxmlformats.org/officeDocument/2006/relationships/slide" Target="slides/slide265.xml"/><Relationship Id="rId432" Type="http://schemas.openxmlformats.org/officeDocument/2006/relationships/slide" Target="slides/slide430.xml"/><Relationship Id="rId474" Type="http://schemas.openxmlformats.org/officeDocument/2006/relationships/slide" Target="slides/slide472.xml"/><Relationship Id="rId127" Type="http://schemas.openxmlformats.org/officeDocument/2006/relationships/slide" Target="slides/slide125.xml"/><Relationship Id="rId31" Type="http://schemas.openxmlformats.org/officeDocument/2006/relationships/slide" Target="slides/slide29.xml"/><Relationship Id="rId73" Type="http://schemas.openxmlformats.org/officeDocument/2006/relationships/slide" Target="slides/slide71.xml"/><Relationship Id="rId169" Type="http://schemas.openxmlformats.org/officeDocument/2006/relationships/slide" Target="slides/slide167.xml"/><Relationship Id="rId334" Type="http://schemas.openxmlformats.org/officeDocument/2006/relationships/slide" Target="slides/slide332.xml"/><Relationship Id="rId376" Type="http://schemas.openxmlformats.org/officeDocument/2006/relationships/slide" Target="slides/slide374.xml"/><Relationship Id="rId541" Type="http://schemas.openxmlformats.org/officeDocument/2006/relationships/slide" Target="slides/slide539.xml"/><Relationship Id="rId583" Type="http://schemas.openxmlformats.org/officeDocument/2006/relationships/slide" Target="slides/slide581.xml"/><Relationship Id="rId639" Type="http://schemas.openxmlformats.org/officeDocument/2006/relationships/slide" Target="slides/slide637.xml"/><Relationship Id="rId4" Type="http://schemas.openxmlformats.org/officeDocument/2006/relationships/slide" Target="slides/slide2.xml"/><Relationship Id="rId180" Type="http://schemas.openxmlformats.org/officeDocument/2006/relationships/slide" Target="slides/slide178.xml"/><Relationship Id="rId236" Type="http://schemas.openxmlformats.org/officeDocument/2006/relationships/slide" Target="slides/slide234.xml"/><Relationship Id="rId278" Type="http://schemas.openxmlformats.org/officeDocument/2006/relationships/slide" Target="slides/slide276.xml"/><Relationship Id="rId401" Type="http://schemas.openxmlformats.org/officeDocument/2006/relationships/slide" Target="slides/slide399.xml"/><Relationship Id="rId443" Type="http://schemas.openxmlformats.org/officeDocument/2006/relationships/slide" Target="slides/slide441.xml"/><Relationship Id="rId303" Type="http://schemas.openxmlformats.org/officeDocument/2006/relationships/slide" Target="slides/slide301.xml"/><Relationship Id="rId485" Type="http://schemas.openxmlformats.org/officeDocument/2006/relationships/slide" Target="slides/slide483.xml"/><Relationship Id="rId42" Type="http://schemas.openxmlformats.org/officeDocument/2006/relationships/slide" Target="slides/slide40.xml"/><Relationship Id="rId84" Type="http://schemas.openxmlformats.org/officeDocument/2006/relationships/slide" Target="slides/slide82.xml"/><Relationship Id="rId138" Type="http://schemas.openxmlformats.org/officeDocument/2006/relationships/slide" Target="slides/slide136.xml"/><Relationship Id="rId345" Type="http://schemas.openxmlformats.org/officeDocument/2006/relationships/slide" Target="slides/slide343.xml"/><Relationship Id="rId387" Type="http://schemas.openxmlformats.org/officeDocument/2006/relationships/slide" Target="slides/slide385.xml"/><Relationship Id="rId510" Type="http://schemas.openxmlformats.org/officeDocument/2006/relationships/slide" Target="slides/slide508.xml"/><Relationship Id="rId552" Type="http://schemas.openxmlformats.org/officeDocument/2006/relationships/slide" Target="slides/slide550.xml"/><Relationship Id="rId594" Type="http://schemas.openxmlformats.org/officeDocument/2006/relationships/slide" Target="slides/slide592.xml"/><Relationship Id="rId608" Type="http://schemas.openxmlformats.org/officeDocument/2006/relationships/slide" Target="slides/slide606.xml"/><Relationship Id="rId191" Type="http://schemas.openxmlformats.org/officeDocument/2006/relationships/slide" Target="slides/slide189.xml"/><Relationship Id="rId205" Type="http://schemas.openxmlformats.org/officeDocument/2006/relationships/slide" Target="slides/slide203.xml"/><Relationship Id="rId247" Type="http://schemas.openxmlformats.org/officeDocument/2006/relationships/slide" Target="slides/slide245.xml"/><Relationship Id="rId412" Type="http://schemas.openxmlformats.org/officeDocument/2006/relationships/slide" Target="slides/slide410.xml"/><Relationship Id="rId107" Type="http://schemas.openxmlformats.org/officeDocument/2006/relationships/slide" Target="slides/slide105.xml"/><Relationship Id="rId289" Type="http://schemas.openxmlformats.org/officeDocument/2006/relationships/slide" Target="slides/slide287.xml"/><Relationship Id="rId454" Type="http://schemas.openxmlformats.org/officeDocument/2006/relationships/slide" Target="slides/slide452.xml"/><Relationship Id="rId496" Type="http://schemas.openxmlformats.org/officeDocument/2006/relationships/slide" Target="slides/slide494.xml"/><Relationship Id="rId11" Type="http://schemas.openxmlformats.org/officeDocument/2006/relationships/slide" Target="slides/slide9.xml"/><Relationship Id="rId53" Type="http://schemas.openxmlformats.org/officeDocument/2006/relationships/slide" Target="slides/slide51.xml"/><Relationship Id="rId149" Type="http://schemas.openxmlformats.org/officeDocument/2006/relationships/slide" Target="slides/slide147.xml"/><Relationship Id="rId314" Type="http://schemas.openxmlformats.org/officeDocument/2006/relationships/slide" Target="slides/slide312.xml"/><Relationship Id="rId356" Type="http://schemas.openxmlformats.org/officeDocument/2006/relationships/slide" Target="slides/slide354.xml"/><Relationship Id="rId398" Type="http://schemas.openxmlformats.org/officeDocument/2006/relationships/slide" Target="slides/slide396.xml"/><Relationship Id="rId521" Type="http://schemas.openxmlformats.org/officeDocument/2006/relationships/slide" Target="slides/slide519.xml"/><Relationship Id="rId563" Type="http://schemas.openxmlformats.org/officeDocument/2006/relationships/slide" Target="slides/slide561.xml"/><Relationship Id="rId619" Type="http://schemas.openxmlformats.org/officeDocument/2006/relationships/slide" Target="slides/slide617.xml"/><Relationship Id="rId95" Type="http://schemas.openxmlformats.org/officeDocument/2006/relationships/slide" Target="slides/slide93.xml"/><Relationship Id="rId160" Type="http://schemas.openxmlformats.org/officeDocument/2006/relationships/slide" Target="slides/slide158.xml"/><Relationship Id="rId216" Type="http://schemas.openxmlformats.org/officeDocument/2006/relationships/slide" Target="slides/slide214.xml"/><Relationship Id="rId423" Type="http://schemas.openxmlformats.org/officeDocument/2006/relationships/slide" Target="slides/slide421.xml"/><Relationship Id="rId258" Type="http://schemas.openxmlformats.org/officeDocument/2006/relationships/slide" Target="slides/slide256.xml"/><Relationship Id="rId465" Type="http://schemas.openxmlformats.org/officeDocument/2006/relationships/slide" Target="slides/slide463.xml"/><Relationship Id="rId630" Type="http://schemas.openxmlformats.org/officeDocument/2006/relationships/slide" Target="slides/slide628.xml"/><Relationship Id="rId22" Type="http://schemas.openxmlformats.org/officeDocument/2006/relationships/slide" Target="slides/slide20.xml"/><Relationship Id="rId64" Type="http://schemas.openxmlformats.org/officeDocument/2006/relationships/slide" Target="slides/slide62.xml"/><Relationship Id="rId118" Type="http://schemas.openxmlformats.org/officeDocument/2006/relationships/slide" Target="slides/slide116.xml"/><Relationship Id="rId325" Type="http://schemas.openxmlformats.org/officeDocument/2006/relationships/slide" Target="slides/slide323.xml"/><Relationship Id="rId367" Type="http://schemas.openxmlformats.org/officeDocument/2006/relationships/slide" Target="slides/slide365.xml"/><Relationship Id="rId532" Type="http://schemas.openxmlformats.org/officeDocument/2006/relationships/slide" Target="slides/slide530.xml"/><Relationship Id="rId574" Type="http://schemas.openxmlformats.org/officeDocument/2006/relationships/slide" Target="slides/slide572.xml"/><Relationship Id="rId171" Type="http://schemas.openxmlformats.org/officeDocument/2006/relationships/slide" Target="slides/slide169.xml"/><Relationship Id="rId227" Type="http://schemas.openxmlformats.org/officeDocument/2006/relationships/slide" Target="slides/slide225.xml"/><Relationship Id="rId269" Type="http://schemas.openxmlformats.org/officeDocument/2006/relationships/slide" Target="slides/slide267.xml"/><Relationship Id="rId434" Type="http://schemas.openxmlformats.org/officeDocument/2006/relationships/slide" Target="slides/slide432.xml"/><Relationship Id="rId476" Type="http://schemas.openxmlformats.org/officeDocument/2006/relationships/slide" Target="slides/slide474.xml"/><Relationship Id="rId641" Type="http://schemas.openxmlformats.org/officeDocument/2006/relationships/slide" Target="slides/slide639.xml"/><Relationship Id="rId33" Type="http://schemas.openxmlformats.org/officeDocument/2006/relationships/slide" Target="slides/slide31.xml"/><Relationship Id="rId129" Type="http://schemas.openxmlformats.org/officeDocument/2006/relationships/slide" Target="slides/slide127.xml"/><Relationship Id="rId280" Type="http://schemas.openxmlformats.org/officeDocument/2006/relationships/slide" Target="slides/slide278.xml"/><Relationship Id="rId336" Type="http://schemas.openxmlformats.org/officeDocument/2006/relationships/slide" Target="slides/slide334.xml"/><Relationship Id="rId501" Type="http://schemas.openxmlformats.org/officeDocument/2006/relationships/slide" Target="slides/slide499.xml"/><Relationship Id="rId543" Type="http://schemas.openxmlformats.org/officeDocument/2006/relationships/slide" Target="slides/slide541.xml"/><Relationship Id="rId75" Type="http://schemas.openxmlformats.org/officeDocument/2006/relationships/slide" Target="slides/slide73.xml"/><Relationship Id="rId140" Type="http://schemas.openxmlformats.org/officeDocument/2006/relationships/slide" Target="slides/slide138.xml"/><Relationship Id="rId182" Type="http://schemas.openxmlformats.org/officeDocument/2006/relationships/slide" Target="slides/slide180.xml"/><Relationship Id="rId378" Type="http://schemas.openxmlformats.org/officeDocument/2006/relationships/slide" Target="slides/slide376.xml"/><Relationship Id="rId403" Type="http://schemas.openxmlformats.org/officeDocument/2006/relationships/slide" Target="slides/slide401.xml"/><Relationship Id="rId585" Type="http://schemas.openxmlformats.org/officeDocument/2006/relationships/slide" Target="slides/slide583.xml"/><Relationship Id="rId6" Type="http://schemas.openxmlformats.org/officeDocument/2006/relationships/slide" Target="slides/slide4.xml"/><Relationship Id="rId238" Type="http://schemas.openxmlformats.org/officeDocument/2006/relationships/slide" Target="slides/slide236.xml"/><Relationship Id="rId445" Type="http://schemas.openxmlformats.org/officeDocument/2006/relationships/slide" Target="slides/slide443.xml"/><Relationship Id="rId487" Type="http://schemas.openxmlformats.org/officeDocument/2006/relationships/slide" Target="slides/slide485.xml"/><Relationship Id="rId610" Type="http://schemas.openxmlformats.org/officeDocument/2006/relationships/slide" Target="slides/slide608.xml"/><Relationship Id="rId291" Type="http://schemas.openxmlformats.org/officeDocument/2006/relationships/slide" Target="slides/slide289.xml"/><Relationship Id="rId305" Type="http://schemas.openxmlformats.org/officeDocument/2006/relationships/slide" Target="slides/slide303.xml"/><Relationship Id="rId347" Type="http://schemas.openxmlformats.org/officeDocument/2006/relationships/slide" Target="slides/slide345.xml"/><Relationship Id="rId512" Type="http://schemas.openxmlformats.org/officeDocument/2006/relationships/slide" Target="slides/slide510.xml"/><Relationship Id="rId44" Type="http://schemas.openxmlformats.org/officeDocument/2006/relationships/slide" Target="slides/slide42.xml"/><Relationship Id="rId86" Type="http://schemas.openxmlformats.org/officeDocument/2006/relationships/slide" Target="slides/slide84.xml"/><Relationship Id="rId151" Type="http://schemas.openxmlformats.org/officeDocument/2006/relationships/slide" Target="slides/slide149.xml"/><Relationship Id="rId389" Type="http://schemas.openxmlformats.org/officeDocument/2006/relationships/slide" Target="slides/slide387.xml"/><Relationship Id="rId554" Type="http://schemas.openxmlformats.org/officeDocument/2006/relationships/slide" Target="slides/slide552.xml"/><Relationship Id="rId596" Type="http://schemas.openxmlformats.org/officeDocument/2006/relationships/slide" Target="slides/slide594.xml"/><Relationship Id="rId193" Type="http://schemas.openxmlformats.org/officeDocument/2006/relationships/slide" Target="slides/slide191.xml"/><Relationship Id="rId207" Type="http://schemas.openxmlformats.org/officeDocument/2006/relationships/slide" Target="slides/slide205.xml"/><Relationship Id="rId249" Type="http://schemas.openxmlformats.org/officeDocument/2006/relationships/slide" Target="slides/slide247.xml"/><Relationship Id="rId414" Type="http://schemas.openxmlformats.org/officeDocument/2006/relationships/slide" Target="slides/slide412.xml"/><Relationship Id="rId456" Type="http://schemas.openxmlformats.org/officeDocument/2006/relationships/slide" Target="slides/slide454.xml"/><Relationship Id="rId498" Type="http://schemas.openxmlformats.org/officeDocument/2006/relationships/slide" Target="slides/slide496.xml"/><Relationship Id="rId621" Type="http://schemas.openxmlformats.org/officeDocument/2006/relationships/slide" Target="slides/slide619.xml"/><Relationship Id="rId13" Type="http://schemas.openxmlformats.org/officeDocument/2006/relationships/slide" Target="slides/slide11.xml"/><Relationship Id="rId109" Type="http://schemas.openxmlformats.org/officeDocument/2006/relationships/slide" Target="slides/slide107.xml"/><Relationship Id="rId260" Type="http://schemas.openxmlformats.org/officeDocument/2006/relationships/slide" Target="slides/slide258.xml"/><Relationship Id="rId316" Type="http://schemas.openxmlformats.org/officeDocument/2006/relationships/slide" Target="slides/slide314.xml"/><Relationship Id="rId523" Type="http://schemas.openxmlformats.org/officeDocument/2006/relationships/slide" Target="slides/slide521.xml"/><Relationship Id="rId55" Type="http://schemas.openxmlformats.org/officeDocument/2006/relationships/slide" Target="slides/slide53.xml"/><Relationship Id="rId97" Type="http://schemas.openxmlformats.org/officeDocument/2006/relationships/slide" Target="slides/slide95.xml"/><Relationship Id="rId120" Type="http://schemas.openxmlformats.org/officeDocument/2006/relationships/slide" Target="slides/slide118.xml"/><Relationship Id="rId358" Type="http://schemas.openxmlformats.org/officeDocument/2006/relationships/slide" Target="slides/slide356.xml"/><Relationship Id="rId565" Type="http://schemas.openxmlformats.org/officeDocument/2006/relationships/slide" Target="slides/slide563.xml"/><Relationship Id="rId162" Type="http://schemas.openxmlformats.org/officeDocument/2006/relationships/slide" Target="slides/slide160.xml"/><Relationship Id="rId218" Type="http://schemas.openxmlformats.org/officeDocument/2006/relationships/slide" Target="slides/slide216.xml"/><Relationship Id="rId425" Type="http://schemas.openxmlformats.org/officeDocument/2006/relationships/slide" Target="slides/slide423.xml"/><Relationship Id="rId467" Type="http://schemas.openxmlformats.org/officeDocument/2006/relationships/slide" Target="slides/slide465.xml"/><Relationship Id="rId632" Type="http://schemas.openxmlformats.org/officeDocument/2006/relationships/slide" Target="slides/slide630.xml"/><Relationship Id="rId271" Type="http://schemas.openxmlformats.org/officeDocument/2006/relationships/slide" Target="slides/slide269.xml"/><Relationship Id="rId24" Type="http://schemas.openxmlformats.org/officeDocument/2006/relationships/slide" Target="slides/slide22.xml"/><Relationship Id="rId66" Type="http://schemas.openxmlformats.org/officeDocument/2006/relationships/slide" Target="slides/slide64.xml"/><Relationship Id="rId131" Type="http://schemas.openxmlformats.org/officeDocument/2006/relationships/slide" Target="slides/slide129.xml"/><Relationship Id="rId327" Type="http://schemas.openxmlformats.org/officeDocument/2006/relationships/slide" Target="slides/slide325.xml"/><Relationship Id="rId369" Type="http://schemas.openxmlformats.org/officeDocument/2006/relationships/slide" Target="slides/slide367.xml"/><Relationship Id="rId534" Type="http://schemas.openxmlformats.org/officeDocument/2006/relationships/slide" Target="slides/slide532.xml"/><Relationship Id="rId576" Type="http://schemas.openxmlformats.org/officeDocument/2006/relationships/slide" Target="slides/slide574.xml"/><Relationship Id="rId173" Type="http://schemas.openxmlformats.org/officeDocument/2006/relationships/slide" Target="slides/slide171.xml"/><Relationship Id="rId229" Type="http://schemas.openxmlformats.org/officeDocument/2006/relationships/slide" Target="slides/slide227.xml"/><Relationship Id="rId380" Type="http://schemas.openxmlformats.org/officeDocument/2006/relationships/slide" Target="slides/slide378.xml"/><Relationship Id="rId436" Type="http://schemas.openxmlformats.org/officeDocument/2006/relationships/slide" Target="slides/slide434.xml"/><Relationship Id="rId601" Type="http://schemas.openxmlformats.org/officeDocument/2006/relationships/slide" Target="slides/slide599.xml"/><Relationship Id="rId643" Type="http://schemas.openxmlformats.org/officeDocument/2006/relationships/slide" Target="slides/slide641.xml"/><Relationship Id="rId240" Type="http://schemas.openxmlformats.org/officeDocument/2006/relationships/slide" Target="slides/slide238.xml"/><Relationship Id="rId478" Type="http://schemas.openxmlformats.org/officeDocument/2006/relationships/slide" Target="slides/slide476.xml"/><Relationship Id="rId35" Type="http://schemas.openxmlformats.org/officeDocument/2006/relationships/slide" Target="slides/slide33.xml"/><Relationship Id="rId77" Type="http://schemas.openxmlformats.org/officeDocument/2006/relationships/slide" Target="slides/slide75.xml"/><Relationship Id="rId100" Type="http://schemas.openxmlformats.org/officeDocument/2006/relationships/slide" Target="slides/slide98.xml"/><Relationship Id="rId282" Type="http://schemas.openxmlformats.org/officeDocument/2006/relationships/slide" Target="slides/slide280.xml"/><Relationship Id="rId338" Type="http://schemas.openxmlformats.org/officeDocument/2006/relationships/slide" Target="slides/slide336.xml"/><Relationship Id="rId503" Type="http://schemas.openxmlformats.org/officeDocument/2006/relationships/slide" Target="slides/slide501.xml"/><Relationship Id="rId545" Type="http://schemas.openxmlformats.org/officeDocument/2006/relationships/slide" Target="slides/slide543.xml"/><Relationship Id="rId587" Type="http://schemas.openxmlformats.org/officeDocument/2006/relationships/slide" Target="slides/slide585.xml"/><Relationship Id="rId8" Type="http://schemas.openxmlformats.org/officeDocument/2006/relationships/slide" Target="slides/slide6.xml"/><Relationship Id="rId142" Type="http://schemas.openxmlformats.org/officeDocument/2006/relationships/slide" Target="slides/slide140.xml"/><Relationship Id="rId184" Type="http://schemas.openxmlformats.org/officeDocument/2006/relationships/slide" Target="slides/slide182.xml"/><Relationship Id="rId391" Type="http://schemas.openxmlformats.org/officeDocument/2006/relationships/slide" Target="slides/slide389.xml"/><Relationship Id="rId405" Type="http://schemas.openxmlformats.org/officeDocument/2006/relationships/slide" Target="slides/slide403.xml"/><Relationship Id="rId447" Type="http://schemas.openxmlformats.org/officeDocument/2006/relationships/slide" Target="slides/slide445.xml"/><Relationship Id="rId612" Type="http://schemas.openxmlformats.org/officeDocument/2006/relationships/slide" Target="slides/slide610.xml"/><Relationship Id="rId251" Type="http://schemas.openxmlformats.org/officeDocument/2006/relationships/slide" Target="slides/slide249.xml"/><Relationship Id="rId489" Type="http://schemas.openxmlformats.org/officeDocument/2006/relationships/slide" Target="slides/slide487.xml"/><Relationship Id="rId46" Type="http://schemas.openxmlformats.org/officeDocument/2006/relationships/slide" Target="slides/slide44.xml"/><Relationship Id="rId293" Type="http://schemas.openxmlformats.org/officeDocument/2006/relationships/slide" Target="slides/slide291.xml"/><Relationship Id="rId307" Type="http://schemas.openxmlformats.org/officeDocument/2006/relationships/slide" Target="slides/slide305.xml"/><Relationship Id="rId349" Type="http://schemas.openxmlformats.org/officeDocument/2006/relationships/slide" Target="slides/slide347.xml"/><Relationship Id="rId514" Type="http://schemas.openxmlformats.org/officeDocument/2006/relationships/slide" Target="slides/slide512.xml"/><Relationship Id="rId556" Type="http://schemas.openxmlformats.org/officeDocument/2006/relationships/slide" Target="slides/slide554.xml"/><Relationship Id="rId88" Type="http://schemas.openxmlformats.org/officeDocument/2006/relationships/slide" Target="slides/slide86.xml"/><Relationship Id="rId111" Type="http://schemas.openxmlformats.org/officeDocument/2006/relationships/slide" Target="slides/slide109.xml"/><Relationship Id="rId153" Type="http://schemas.openxmlformats.org/officeDocument/2006/relationships/slide" Target="slides/slide151.xml"/><Relationship Id="rId195" Type="http://schemas.openxmlformats.org/officeDocument/2006/relationships/slide" Target="slides/slide193.xml"/><Relationship Id="rId209" Type="http://schemas.openxmlformats.org/officeDocument/2006/relationships/slide" Target="slides/slide207.xml"/><Relationship Id="rId360" Type="http://schemas.openxmlformats.org/officeDocument/2006/relationships/slide" Target="slides/slide358.xml"/><Relationship Id="rId416" Type="http://schemas.openxmlformats.org/officeDocument/2006/relationships/slide" Target="slides/slide414.xml"/><Relationship Id="rId598" Type="http://schemas.openxmlformats.org/officeDocument/2006/relationships/slide" Target="slides/slide596.xml"/><Relationship Id="rId220" Type="http://schemas.openxmlformats.org/officeDocument/2006/relationships/slide" Target="slides/slide218.xml"/><Relationship Id="rId458" Type="http://schemas.openxmlformats.org/officeDocument/2006/relationships/slide" Target="slides/slide456.xml"/><Relationship Id="rId623" Type="http://schemas.openxmlformats.org/officeDocument/2006/relationships/slide" Target="slides/slide621.xml"/><Relationship Id="rId15" Type="http://schemas.openxmlformats.org/officeDocument/2006/relationships/slide" Target="slides/slide13.xml"/><Relationship Id="rId57" Type="http://schemas.openxmlformats.org/officeDocument/2006/relationships/slide" Target="slides/slide55.xml"/><Relationship Id="rId262" Type="http://schemas.openxmlformats.org/officeDocument/2006/relationships/slide" Target="slides/slide260.xml"/><Relationship Id="rId318" Type="http://schemas.openxmlformats.org/officeDocument/2006/relationships/slide" Target="slides/slide316.xml"/><Relationship Id="rId525" Type="http://schemas.openxmlformats.org/officeDocument/2006/relationships/slide" Target="slides/slide523.xml"/><Relationship Id="rId567" Type="http://schemas.openxmlformats.org/officeDocument/2006/relationships/slide" Target="slides/slide565.xml"/><Relationship Id="rId99" Type="http://schemas.openxmlformats.org/officeDocument/2006/relationships/slide" Target="slides/slide97.xml"/><Relationship Id="rId122" Type="http://schemas.openxmlformats.org/officeDocument/2006/relationships/slide" Target="slides/slide120.xml"/><Relationship Id="rId164" Type="http://schemas.openxmlformats.org/officeDocument/2006/relationships/slide" Target="slides/slide162.xml"/><Relationship Id="rId371" Type="http://schemas.openxmlformats.org/officeDocument/2006/relationships/slide" Target="slides/slide369.xml"/><Relationship Id="rId427" Type="http://schemas.openxmlformats.org/officeDocument/2006/relationships/slide" Target="slides/slide425.xml"/><Relationship Id="rId469" Type="http://schemas.openxmlformats.org/officeDocument/2006/relationships/slide" Target="slides/slide467.xml"/><Relationship Id="rId634" Type="http://schemas.openxmlformats.org/officeDocument/2006/relationships/slide" Target="slides/slide632.xml"/><Relationship Id="rId26" Type="http://schemas.openxmlformats.org/officeDocument/2006/relationships/slide" Target="slides/slide24.xml"/><Relationship Id="rId231" Type="http://schemas.openxmlformats.org/officeDocument/2006/relationships/slide" Target="slides/slide229.xml"/><Relationship Id="rId273" Type="http://schemas.openxmlformats.org/officeDocument/2006/relationships/slide" Target="slides/slide271.xml"/><Relationship Id="rId329" Type="http://schemas.openxmlformats.org/officeDocument/2006/relationships/slide" Target="slides/slide327.xml"/><Relationship Id="rId480" Type="http://schemas.openxmlformats.org/officeDocument/2006/relationships/slide" Target="slides/slide478.xml"/><Relationship Id="rId536" Type="http://schemas.openxmlformats.org/officeDocument/2006/relationships/slide" Target="slides/slide534.xml"/><Relationship Id="rId68" Type="http://schemas.openxmlformats.org/officeDocument/2006/relationships/slide" Target="slides/slide66.xml"/><Relationship Id="rId133" Type="http://schemas.openxmlformats.org/officeDocument/2006/relationships/slide" Target="slides/slide131.xml"/><Relationship Id="rId175" Type="http://schemas.openxmlformats.org/officeDocument/2006/relationships/slide" Target="slides/slide173.xml"/><Relationship Id="rId340" Type="http://schemas.openxmlformats.org/officeDocument/2006/relationships/slide" Target="slides/slide338.xml"/><Relationship Id="rId578" Type="http://schemas.openxmlformats.org/officeDocument/2006/relationships/slide" Target="slides/slide576.xml"/><Relationship Id="rId200" Type="http://schemas.openxmlformats.org/officeDocument/2006/relationships/slide" Target="slides/slide198.xml"/><Relationship Id="rId382" Type="http://schemas.openxmlformats.org/officeDocument/2006/relationships/slide" Target="slides/slide380.xml"/><Relationship Id="rId438" Type="http://schemas.openxmlformats.org/officeDocument/2006/relationships/slide" Target="slides/slide436.xml"/><Relationship Id="rId603" Type="http://schemas.openxmlformats.org/officeDocument/2006/relationships/slide" Target="slides/slide601.xml"/><Relationship Id="rId645" Type="http://schemas.openxmlformats.org/officeDocument/2006/relationships/handoutMaster" Target="handoutMasters/handoutMaster1.xml"/><Relationship Id="rId242" Type="http://schemas.openxmlformats.org/officeDocument/2006/relationships/slide" Target="slides/slide240.xml"/><Relationship Id="rId284" Type="http://schemas.openxmlformats.org/officeDocument/2006/relationships/slide" Target="slides/slide282.xml"/><Relationship Id="rId491" Type="http://schemas.openxmlformats.org/officeDocument/2006/relationships/slide" Target="slides/slide489.xml"/><Relationship Id="rId505" Type="http://schemas.openxmlformats.org/officeDocument/2006/relationships/slide" Target="slides/slide503.xml"/><Relationship Id="rId37" Type="http://schemas.openxmlformats.org/officeDocument/2006/relationships/slide" Target="slides/slide35.xml"/><Relationship Id="rId79" Type="http://schemas.openxmlformats.org/officeDocument/2006/relationships/slide" Target="slides/slide77.xml"/><Relationship Id="rId102" Type="http://schemas.openxmlformats.org/officeDocument/2006/relationships/slide" Target="slides/slide100.xml"/><Relationship Id="rId144" Type="http://schemas.openxmlformats.org/officeDocument/2006/relationships/slide" Target="slides/slide142.xml"/><Relationship Id="rId547" Type="http://schemas.openxmlformats.org/officeDocument/2006/relationships/slide" Target="slides/slide545.xml"/><Relationship Id="rId589" Type="http://schemas.openxmlformats.org/officeDocument/2006/relationships/slide" Target="slides/slide587.xml"/><Relationship Id="rId90" Type="http://schemas.openxmlformats.org/officeDocument/2006/relationships/slide" Target="slides/slide88.xml"/><Relationship Id="rId186" Type="http://schemas.openxmlformats.org/officeDocument/2006/relationships/slide" Target="slides/slide184.xml"/><Relationship Id="rId351" Type="http://schemas.openxmlformats.org/officeDocument/2006/relationships/slide" Target="slides/slide349.xml"/><Relationship Id="rId393" Type="http://schemas.openxmlformats.org/officeDocument/2006/relationships/slide" Target="slides/slide391.xml"/><Relationship Id="rId407" Type="http://schemas.openxmlformats.org/officeDocument/2006/relationships/slide" Target="slides/slide405.xml"/><Relationship Id="rId449" Type="http://schemas.openxmlformats.org/officeDocument/2006/relationships/slide" Target="slides/slide447.xml"/><Relationship Id="rId614" Type="http://schemas.openxmlformats.org/officeDocument/2006/relationships/slide" Target="slides/slide612.xml"/><Relationship Id="rId211" Type="http://schemas.openxmlformats.org/officeDocument/2006/relationships/slide" Target="slides/slide209.xml"/><Relationship Id="rId253" Type="http://schemas.openxmlformats.org/officeDocument/2006/relationships/slide" Target="slides/slide251.xml"/><Relationship Id="rId295" Type="http://schemas.openxmlformats.org/officeDocument/2006/relationships/slide" Target="slides/slide293.xml"/><Relationship Id="rId309" Type="http://schemas.openxmlformats.org/officeDocument/2006/relationships/slide" Target="slides/slide307.xml"/><Relationship Id="rId460" Type="http://schemas.openxmlformats.org/officeDocument/2006/relationships/slide" Target="slides/slide458.xml"/><Relationship Id="rId516" Type="http://schemas.openxmlformats.org/officeDocument/2006/relationships/slide" Target="slides/slide514.xml"/><Relationship Id="rId48" Type="http://schemas.openxmlformats.org/officeDocument/2006/relationships/slide" Target="slides/slide46.xml"/><Relationship Id="rId113" Type="http://schemas.openxmlformats.org/officeDocument/2006/relationships/slide" Target="slides/slide111.xml"/><Relationship Id="rId320" Type="http://schemas.openxmlformats.org/officeDocument/2006/relationships/slide" Target="slides/slide318.xml"/><Relationship Id="rId558" Type="http://schemas.openxmlformats.org/officeDocument/2006/relationships/slide" Target="slides/slide556.xml"/><Relationship Id="rId155" Type="http://schemas.openxmlformats.org/officeDocument/2006/relationships/slide" Target="slides/slide153.xml"/><Relationship Id="rId197" Type="http://schemas.openxmlformats.org/officeDocument/2006/relationships/slide" Target="slides/slide195.xml"/><Relationship Id="rId362" Type="http://schemas.openxmlformats.org/officeDocument/2006/relationships/slide" Target="slides/slide360.xml"/><Relationship Id="rId418" Type="http://schemas.openxmlformats.org/officeDocument/2006/relationships/slide" Target="slides/slide416.xml"/><Relationship Id="rId625" Type="http://schemas.openxmlformats.org/officeDocument/2006/relationships/slide" Target="slides/slide623.xml"/><Relationship Id="rId222" Type="http://schemas.openxmlformats.org/officeDocument/2006/relationships/slide" Target="slides/slide220.xml"/><Relationship Id="rId264" Type="http://schemas.openxmlformats.org/officeDocument/2006/relationships/slide" Target="slides/slide262.xml"/><Relationship Id="rId471" Type="http://schemas.openxmlformats.org/officeDocument/2006/relationships/slide" Target="slides/slide469.xml"/><Relationship Id="rId17" Type="http://schemas.openxmlformats.org/officeDocument/2006/relationships/slide" Target="slides/slide15.xml"/><Relationship Id="rId59" Type="http://schemas.openxmlformats.org/officeDocument/2006/relationships/slide" Target="slides/slide57.xml"/><Relationship Id="rId124" Type="http://schemas.openxmlformats.org/officeDocument/2006/relationships/slide" Target="slides/slide122.xml"/><Relationship Id="rId527" Type="http://schemas.openxmlformats.org/officeDocument/2006/relationships/slide" Target="slides/slide525.xml"/><Relationship Id="rId569" Type="http://schemas.openxmlformats.org/officeDocument/2006/relationships/slide" Target="slides/slide567.xml"/><Relationship Id="rId70" Type="http://schemas.openxmlformats.org/officeDocument/2006/relationships/slide" Target="slides/slide68.xml"/><Relationship Id="rId166" Type="http://schemas.openxmlformats.org/officeDocument/2006/relationships/slide" Target="slides/slide164.xml"/><Relationship Id="rId331" Type="http://schemas.openxmlformats.org/officeDocument/2006/relationships/slide" Target="slides/slide329.xml"/><Relationship Id="rId373" Type="http://schemas.openxmlformats.org/officeDocument/2006/relationships/slide" Target="slides/slide371.xml"/><Relationship Id="rId429" Type="http://schemas.openxmlformats.org/officeDocument/2006/relationships/slide" Target="slides/slide427.xml"/><Relationship Id="rId580" Type="http://schemas.openxmlformats.org/officeDocument/2006/relationships/slide" Target="slides/slide578.xml"/><Relationship Id="rId636" Type="http://schemas.openxmlformats.org/officeDocument/2006/relationships/slide" Target="slides/slide634.xml"/><Relationship Id="rId1" Type="http://schemas.openxmlformats.org/officeDocument/2006/relationships/slideMaster" Target="slideMasters/slideMaster1.xml"/><Relationship Id="rId233" Type="http://schemas.openxmlformats.org/officeDocument/2006/relationships/slide" Target="slides/slide231.xml"/><Relationship Id="rId440" Type="http://schemas.openxmlformats.org/officeDocument/2006/relationships/slide" Target="slides/slide438.xml"/><Relationship Id="rId28" Type="http://schemas.openxmlformats.org/officeDocument/2006/relationships/slide" Target="slides/slide26.xml"/><Relationship Id="rId275" Type="http://schemas.openxmlformats.org/officeDocument/2006/relationships/slide" Target="slides/slide273.xml"/><Relationship Id="rId300" Type="http://schemas.openxmlformats.org/officeDocument/2006/relationships/slide" Target="slides/slide298.xml"/><Relationship Id="rId482" Type="http://schemas.openxmlformats.org/officeDocument/2006/relationships/slide" Target="slides/slide480.xml"/><Relationship Id="rId538" Type="http://schemas.openxmlformats.org/officeDocument/2006/relationships/slide" Target="slides/slide536.xml"/><Relationship Id="rId81" Type="http://schemas.openxmlformats.org/officeDocument/2006/relationships/slide" Target="slides/slide79.xml"/><Relationship Id="rId135" Type="http://schemas.openxmlformats.org/officeDocument/2006/relationships/slide" Target="slides/slide133.xml"/><Relationship Id="rId177" Type="http://schemas.openxmlformats.org/officeDocument/2006/relationships/slide" Target="slides/slide175.xml"/><Relationship Id="rId342" Type="http://schemas.openxmlformats.org/officeDocument/2006/relationships/slide" Target="slides/slide340.xml"/><Relationship Id="rId384" Type="http://schemas.openxmlformats.org/officeDocument/2006/relationships/slide" Target="slides/slide382.xml"/><Relationship Id="rId591" Type="http://schemas.openxmlformats.org/officeDocument/2006/relationships/slide" Target="slides/slide589.xml"/><Relationship Id="rId605" Type="http://schemas.openxmlformats.org/officeDocument/2006/relationships/slide" Target="slides/slide603.xml"/><Relationship Id="rId202" Type="http://schemas.openxmlformats.org/officeDocument/2006/relationships/slide" Target="slides/slide200.xml"/><Relationship Id="rId244" Type="http://schemas.openxmlformats.org/officeDocument/2006/relationships/slide" Target="slides/slide242.xml"/><Relationship Id="rId647" Type="http://schemas.openxmlformats.org/officeDocument/2006/relationships/viewProps" Target="viewProps.xml"/><Relationship Id="rId39" Type="http://schemas.openxmlformats.org/officeDocument/2006/relationships/slide" Target="slides/slide37.xml"/><Relationship Id="rId286" Type="http://schemas.openxmlformats.org/officeDocument/2006/relationships/slide" Target="slides/slide284.xml"/><Relationship Id="rId451" Type="http://schemas.openxmlformats.org/officeDocument/2006/relationships/slide" Target="slides/slide449.xml"/><Relationship Id="rId493" Type="http://schemas.openxmlformats.org/officeDocument/2006/relationships/slide" Target="slides/slide491.xml"/><Relationship Id="rId507" Type="http://schemas.openxmlformats.org/officeDocument/2006/relationships/slide" Target="slides/slide505.xml"/><Relationship Id="rId549" Type="http://schemas.openxmlformats.org/officeDocument/2006/relationships/slide" Target="slides/slide547.xml"/><Relationship Id="rId50" Type="http://schemas.openxmlformats.org/officeDocument/2006/relationships/slide" Target="slides/slide48.xml"/><Relationship Id="rId104" Type="http://schemas.openxmlformats.org/officeDocument/2006/relationships/slide" Target="slides/slide102.xml"/><Relationship Id="rId146" Type="http://schemas.openxmlformats.org/officeDocument/2006/relationships/slide" Target="slides/slide144.xml"/><Relationship Id="rId188" Type="http://schemas.openxmlformats.org/officeDocument/2006/relationships/slide" Target="slides/slide186.xml"/><Relationship Id="rId311" Type="http://schemas.openxmlformats.org/officeDocument/2006/relationships/slide" Target="slides/slide309.xml"/><Relationship Id="rId353" Type="http://schemas.openxmlformats.org/officeDocument/2006/relationships/slide" Target="slides/slide351.xml"/><Relationship Id="rId395" Type="http://schemas.openxmlformats.org/officeDocument/2006/relationships/slide" Target="slides/slide393.xml"/><Relationship Id="rId409" Type="http://schemas.openxmlformats.org/officeDocument/2006/relationships/slide" Target="slides/slide407.xml"/><Relationship Id="rId560" Type="http://schemas.openxmlformats.org/officeDocument/2006/relationships/slide" Target="slides/slide558.xml"/><Relationship Id="rId92" Type="http://schemas.openxmlformats.org/officeDocument/2006/relationships/slide" Target="slides/slide90.xml"/><Relationship Id="rId213" Type="http://schemas.openxmlformats.org/officeDocument/2006/relationships/slide" Target="slides/slide211.xml"/><Relationship Id="rId420" Type="http://schemas.openxmlformats.org/officeDocument/2006/relationships/slide" Target="slides/slide418.xml"/><Relationship Id="rId616" Type="http://schemas.openxmlformats.org/officeDocument/2006/relationships/slide" Target="slides/slide614.xml"/><Relationship Id="rId255" Type="http://schemas.openxmlformats.org/officeDocument/2006/relationships/slide" Target="slides/slide253.xml"/><Relationship Id="rId297" Type="http://schemas.openxmlformats.org/officeDocument/2006/relationships/slide" Target="slides/slide295.xml"/><Relationship Id="rId462" Type="http://schemas.openxmlformats.org/officeDocument/2006/relationships/slide" Target="slides/slide460.xml"/><Relationship Id="rId518" Type="http://schemas.openxmlformats.org/officeDocument/2006/relationships/slide" Target="slides/slide516.xml"/><Relationship Id="rId115" Type="http://schemas.openxmlformats.org/officeDocument/2006/relationships/slide" Target="slides/slide113.xml"/><Relationship Id="rId157" Type="http://schemas.openxmlformats.org/officeDocument/2006/relationships/slide" Target="slides/slide155.xml"/><Relationship Id="rId322" Type="http://schemas.openxmlformats.org/officeDocument/2006/relationships/slide" Target="slides/slide320.xml"/><Relationship Id="rId364" Type="http://schemas.openxmlformats.org/officeDocument/2006/relationships/slide" Target="slides/slide362.xml"/><Relationship Id="rId61" Type="http://schemas.openxmlformats.org/officeDocument/2006/relationships/slide" Target="slides/slide59.xml"/><Relationship Id="rId199" Type="http://schemas.openxmlformats.org/officeDocument/2006/relationships/slide" Target="slides/slide197.xml"/><Relationship Id="rId571" Type="http://schemas.openxmlformats.org/officeDocument/2006/relationships/slide" Target="slides/slide569.xml"/><Relationship Id="rId627" Type="http://schemas.openxmlformats.org/officeDocument/2006/relationships/slide" Target="slides/slide625.xml"/><Relationship Id="rId19" Type="http://schemas.openxmlformats.org/officeDocument/2006/relationships/slide" Target="slides/slide17.xml"/><Relationship Id="rId224" Type="http://schemas.openxmlformats.org/officeDocument/2006/relationships/slide" Target="slides/slide222.xml"/><Relationship Id="rId266" Type="http://schemas.openxmlformats.org/officeDocument/2006/relationships/slide" Target="slides/slide264.xml"/><Relationship Id="rId431" Type="http://schemas.openxmlformats.org/officeDocument/2006/relationships/slide" Target="slides/slide429.xml"/><Relationship Id="rId473" Type="http://schemas.openxmlformats.org/officeDocument/2006/relationships/slide" Target="slides/slide471.xml"/><Relationship Id="rId529" Type="http://schemas.openxmlformats.org/officeDocument/2006/relationships/slide" Target="slides/slide527.xml"/><Relationship Id="rId30" Type="http://schemas.openxmlformats.org/officeDocument/2006/relationships/slide" Target="slides/slide28.xml"/><Relationship Id="rId126" Type="http://schemas.openxmlformats.org/officeDocument/2006/relationships/slide" Target="slides/slide124.xml"/><Relationship Id="rId168" Type="http://schemas.openxmlformats.org/officeDocument/2006/relationships/slide" Target="slides/slide166.xml"/><Relationship Id="rId333" Type="http://schemas.openxmlformats.org/officeDocument/2006/relationships/slide" Target="slides/slide331.xml"/><Relationship Id="rId540" Type="http://schemas.openxmlformats.org/officeDocument/2006/relationships/slide" Target="slides/slide538.xml"/><Relationship Id="rId72" Type="http://schemas.openxmlformats.org/officeDocument/2006/relationships/slide" Target="slides/slide70.xml"/><Relationship Id="rId375" Type="http://schemas.openxmlformats.org/officeDocument/2006/relationships/slide" Target="slides/slide373.xml"/><Relationship Id="rId582" Type="http://schemas.openxmlformats.org/officeDocument/2006/relationships/slide" Target="slides/slide580.xml"/><Relationship Id="rId638" Type="http://schemas.openxmlformats.org/officeDocument/2006/relationships/slide" Target="slides/slide636.xml"/><Relationship Id="rId3" Type="http://schemas.openxmlformats.org/officeDocument/2006/relationships/slide" Target="slides/slide1.xml"/><Relationship Id="rId235" Type="http://schemas.openxmlformats.org/officeDocument/2006/relationships/slide" Target="slides/slide233.xml"/><Relationship Id="rId277" Type="http://schemas.openxmlformats.org/officeDocument/2006/relationships/slide" Target="slides/slide275.xml"/><Relationship Id="rId400" Type="http://schemas.openxmlformats.org/officeDocument/2006/relationships/slide" Target="slides/slide398.xml"/><Relationship Id="rId442" Type="http://schemas.openxmlformats.org/officeDocument/2006/relationships/slide" Target="slides/slide440.xml"/><Relationship Id="rId484" Type="http://schemas.openxmlformats.org/officeDocument/2006/relationships/slide" Target="slides/slide482.xml"/><Relationship Id="rId137" Type="http://schemas.openxmlformats.org/officeDocument/2006/relationships/slide" Target="slides/slide135.xml"/><Relationship Id="rId302" Type="http://schemas.openxmlformats.org/officeDocument/2006/relationships/slide" Target="slides/slide300.xml"/><Relationship Id="rId344" Type="http://schemas.openxmlformats.org/officeDocument/2006/relationships/slide" Target="slides/slide342.xml"/><Relationship Id="rId41" Type="http://schemas.openxmlformats.org/officeDocument/2006/relationships/slide" Target="slides/slide39.xml"/><Relationship Id="rId83" Type="http://schemas.openxmlformats.org/officeDocument/2006/relationships/slide" Target="slides/slide81.xml"/><Relationship Id="rId179" Type="http://schemas.openxmlformats.org/officeDocument/2006/relationships/slide" Target="slides/slide177.xml"/><Relationship Id="rId386" Type="http://schemas.openxmlformats.org/officeDocument/2006/relationships/slide" Target="slides/slide384.xml"/><Relationship Id="rId551" Type="http://schemas.openxmlformats.org/officeDocument/2006/relationships/slide" Target="slides/slide549.xml"/><Relationship Id="rId593" Type="http://schemas.openxmlformats.org/officeDocument/2006/relationships/slide" Target="slides/slide591.xml"/><Relationship Id="rId607" Type="http://schemas.openxmlformats.org/officeDocument/2006/relationships/slide" Target="slides/slide605.xml"/><Relationship Id="rId649" Type="http://schemas.openxmlformats.org/officeDocument/2006/relationships/tableStyles" Target="tableStyles.xml"/><Relationship Id="rId190" Type="http://schemas.openxmlformats.org/officeDocument/2006/relationships/slide" Target="slides/slide188.xml"/><Relationship Id="rId204" Type="http://schemas.openxmlformats.org/officeDocument/2006/relationships/slide" Target="slides/slide202.xml"/><Relationship Id="rId246" Type="http://schemas.openxmlformats.org/officeDocument/2006/relationships/slide" Target="slides/slide244.xml"/><Relationship Id="rId288" Type="http://schemas.openxmlformats.org/officeDocument/2006/relationships/slide" Target="slides/slide286.xml"/><Relationship Id="rId411" Type="http://schemas.openxmlformats.org/officeDocument/2006/relationships/slide" Target="slides/slide409.xml"/><Relationship Id="rId453" Type="http://schemas.openxmlformats.org/officeDocument/2006/relationships/slide" Target="slides/slide451.xml"/><Relationship Id="rId509" Type="http://schemas.openxmlformats.org/officeDocument/2006/relationships/slide" Target="slides/slide507.xml"/><Relationship Id="rId106" Type="http://schemas.openxmlformats.org/officeDocument/2006/relationships/slide" Target="slides/slide104.xml"/><Relationship Id="rId313" Type="http://schemas.openxmlformats.org/officeDocument/2006/relationships/slide" Target="slides/slide311.xml"/><Relationship Id="rId495" Type="http://schemas.openxmlformats.org/officeDocument/2006/relationships/slide" Target="slides/slide493.xml"/><Relationship Id="rId10" Type="http://schemas.openxmlformats.org/officeDocument/2006/relationships/slide" Target="slides/slide8.xml"/><Relationship Id="rId52" Type="http://schemas.openxmlformats.org/officeDocument/2006/relationships/slide" Target="slides/slide50.xml"/><Relationship Id="rId94" Type="http://schemas.openxmlformats.org/officeDocument/2006/relationships/slide" Target="slides/slide92.xml"/><Relationship Id="rId148" Type="http://schemas.openxmlformats.org/officeDocument/2006/relationships/slide" Target="slides/slide146.xml"/><Relationship Id="rId355" Type="http://schemas.openxmlformats.org/officeDocument/2006/relationships/slide" Target="slides/slide353.xml"/><Relationship Id="rId397" Type="http://schemas.openxmlformats.org/officeDocument/2006/relationships/slide" Target="slides/slide395.xml"/><Relationship Id="rId520" Type="http://schemas.openxmlformats.org/officeDocument/2006/relationships/slide" Target="slides/slide518.xml"/><Relationship Id="rId562" Type="http://schemas.openxmlformats.org/officeDocument/2006/relationships/slide" Target="slides/slide560.xml"/><Relationship Id="rId618" Type="http://schemas.openxmlformats.org/officeDocument/2006/relationships/slide" Target="slides/slide616.xml"/><Relationship Id="rId215" Type="http://schemas.openxmlformats.org/officeDocument/2006/relationships/slide" Target="slides/slide213.xml"/><Relationship Id="rId257" Type="http://schemas.openxmlformats.org/officeDocument/2006/relationships/slide" Target="slides/slide255.xml"/><Relationship Id="rId422" Type="http://schemas.openxmlformats.org/officeDocument/2006/relationships/slide" Target="slides/slide420.xml"/><Relationship Id="rId464" Type="http://schemas.openxmlformats.org/officeDocument/2006/relationships/slide" Target="slides/slide462.xml"/><Relationship Id="rId299" Type="http://schemas.openxmlformats.org/officeDocument/2006/relationships/slide" Target="slides/slide297.xml"/><Relationship Id="rId63" Type="http://schemas.openxmlformats.org/officeDocument/2006/relationships/slide" Target="slides/slide61.xml"/><Relationship Id="rId159" Type="http://schemas.openxmlformats.org/officeDocument/2006/relationships/slide" Target="slides/slide157.xml"/><Relationship Id="rId366" Type="http://schemas.openxmlformats.org/officeDocument/2006/relationships/slide" Target="slides/slide364.xml"/><Relationship Id="rId573" Type="http://schemas.openxmlformats.org/officeDocument/2006/relationships/slide" Target="slides/slide571.xml"/><Relationship Id="rId226" Type="http://schemas.openxmlformats.org/officeDocument/2006/relationships/slide" Target="slides/slide224.xml"/><Relationship Id="rId433" Type="http://schemas.openxmlformats.org/officeDocument/2006/relationships/slide" Target="slides/slide431.xml"/><Relationship Id="rId640" Type="http://schemas.openxmlformats.org/officeDocument/2006/relationships/slide" Target="slides/slide638.xml"/><Relationship Id="rId74" Type="http://schemas.openxmlformats.org/officeDocument/2006/relationships/slide" Target="slides/slide72.xml"/><Relationship Id="rId377" Type="http://schemas.openxmlformats.org/officeDocument/2006/relationships/slide" Target="slides/slide375.xml"/><Relationship Id="rId500" Type="http://schemas.openxmlformats.org/officeDocument/2006/relationships/slide" Target="slides/slide498.xml"/><Relationship Id="rId584" Type="http://schemas.openxmlformats.org/officeDocument/2006/relationships/slide" Target="slides/slide582.xml"/><Relationship Id="rId5" Type="http://schemas.openxmlformats.org/officeDocument/2006/relationships/slide" Target="slides/slide3.xml"/><Relationship Id="rId237" Type="http://schemas.openxmlformats.org/officeDocument/2006/relationships/slide" Target="slides/slide235.xml"/><Relationship Id="rId444" Type="http://schemas.openxmlformats.org/officeDocument/2006/relationships/slide" Target="slides/slide442.xml"/><Relationship Id="rId290" Type="http://schemas.openxmlformats.org/officeDocument/2006/relationships/slide" Target="slides/slide288.xml"/><Relationship Id="rId304" Type="http://schemas.openxmlformats.org/officeDocument/2006/relationships/slide" Target="slides/slide302.xml"/><Relationship Id="rId388" Type="http://schemas.openxmlformats.org/officeDocument/2006/relationships/slide" Target="slides/slide386.xml"/><Relationship Id="rId511" Type="http://schemas.openxmlformats.org/officeDocument/2006/relationships/slide" Target="slides/slide509.xml"/><Relationship Id="rId609" Type="http://schemas.openxmlformats.org/officeDocument/2006/relationships/slide" Target="slides/slide607.xml"/><Relationship Id="rId85" Type="http://schemas.openxmlformats.org/officeDocument/2006/relationships/slide" Target="slides/slide83.xml"/><Relationship Id="rId150" Type="http://schemas.openxmlformats.org/officeDocument/2006/relationships/slide" Target="slides/slide148.xml"/><Relationship Id="rId595" Type="http://schemas.openxmlformats.org/officeDocument/2006/relationships/slide" Target="slides/slide593.xml"/><Relationship Id="rId248" Type="http://schemas.openxmlformats.org/officeDocument/2006/relationships/slide" Target="slides/slide246.xml"/><Relationship Id="rId455" Type="http://schemas.openxmlformats.org/officeDocument/2006/relationships/slide" Target="slides/slide453.xml"/><Relationship Id="rId12" Type="http://schemas.openxmlformats.org/officeDocument/2006/relationships/slide" Target="slides/slide10.xml"/><Relationship Id="rId108" Type="http://schemas.openxmlformats.org/officeDocument/2006/relationships/slide" Target="slides/slide106.xml"/><Relationship Id="rId315" Type="http://schemas.openxmlformats.org/officeDocument/2006/relationships/slide" Target="slides/slide313.xml"/><Relationship Id="rId522" Type="http://schemas.openxmlformats.org/officeDocument/2006/relationships/slide" Target="slides/slide520.xml"/><Relationship Id="rId96" Type="http://schemas.openxmlformats.org/officeDocument/2006/relationships/slide" Target="slides/slide94.xml"/><Relationship Id="rId161" Type="http://schemas.openxmlformats.org/officeDocument/2006/relationships/slide" Target="slides/slide159.xml"/><Relationship Id="rId399" Type="http://schemas.openxmlformats.org/officeDocument/2006/relationships/slide" Target="slides/slide397.xml"/><Relationship Id="rId259" Type="http://schemas.openxmlformats.org/officeDocument/2006/relationships/slide" Target="slides/slide257.xml"/><Relationship Id="rId466" Type="http://schemas.openxmlformats.org/officeDocument/2006/relationships/slide" Target="slides/slide464.xml"/><Relationship Id="rId23" Type="http://schemas.openxmlformats.org/officeDocument/2006/relationships/slide" Target="slides/slide21.xml"/><Relationship Id="rId119" Type="http://schemas.openxmlformats.org/officeDocument/2006/relationships/slide" Target="slides/slide117.xml"/><Relationship Id="rId326" Type="http://schemas.openxmlformats.org/officeDocument/2006/relationships/slide" Target="slides/slide324.xml"/><Relationship Id="rId533" Type="http://schemas.openxmlformats.org/officeDocument/2006/relationships/slide" Target="slides/slide531.xml"/><Relationship Id="rId172" Type="http://schemas.openxmlformats.org/officeDocument/2006/relationships/slide" Target="slides/slide170.xml"/><Relationship Id="rId477" Type="http://schemas.openxmlformats.org/officeDocument/2006/relationships/slide" Target="slides/slide475.xml"/><Relationship Id="rId600" Type="http://schemas.openxmlformats.org/officeDocument/2006/relationships/slide" Target="slides/slide598.xml"/><Relationship Id="rId337" Type="http://schemas.openxmlformats.org/officeDocument/2006/relationships/slide" Target="slides/slide335.xml"/><Relationship Id="rId34" Type="http://schemas.openxmlformats.org/officeDocument/2006/relationships/slide" Target="slides/slide32.xml"/><Relationship Id="rId544" Type="http://schemas.openxmlformats.org/officeDocument/2006/relationships/slide" Target="slides/slide542.xml"/><Relationship Id="rId183" Type="http://schemas.openxmlformats.org/officeDocument/2006/relationships/slide" Target="slides/slide181.xml"/><Relationship Id="rId390" Type="http://schemas.openxmlformats.org/officeDocument/2006/relationships/slide" Target="slides/slide388.xml"/><Relationship Id="rId404" Type="http://schemas.openxmlformats.org/officeDocument/2006/relationships/slide" Target="slides/slide402.xml"/><Relationship Id="rId611" Type="http://schemas.openxmlformats.org/officeDocument/2006/relationships/slide" Target="slides/slide609.xml"/><Relationship Id="rId250" Type="http://schemas.openxmlformats.org/officeDocument/2006/relationships/slide" Target="slides/slide248.xml"/><Relationship Id="rId488" Type="http://schemas.openxmlformats.org/officeDocument/2006/relationships/slide" Target="slides/slide486.xml"/><Relationship Id="rId45" Type="http://schemas.openxmlformats.org/officeDocument/2006/relationships/slide" Target="slides/slide43.xml"/><Relationship Id="rId110" Type="http://schemas.openxmlformats.org/officeDocument/2006/relationships/slide" Target="slides/slide108.xml"/><Relationship Id="rId348" Type="http://schemas.openxmlformats.org/officeDocument/2006/relationships/slide" Target="slides/slide346.xml"/><Relationship Id="rId555" Type="http://schemas.openxmlformats.org/officeDocument/2006/relationships/slide" Target="slides/slide553.xml"/><Relationship Id="rId194" Type="http://schemas.openxmlformats.org/officeDocument/2006/relationships/slide" Target="slides/slide192.xml"/><Relationship Id="rId208" Type="http://schemas.openxmlformats.org/officeDocument/2006/relationships/slide" Target="slides/slide206.xml"/><Relationship Id="rId415" Type="http://schemas.openxmlformats.org/officeDocument/2006/relationships/slide" Target="slides/slide413.xml"/><Relationship Id="rId622" Type="http://schemas.openxmlformats.org/officeDocument/2006/relationships/slide" Target="slides/slide620.xml"/><Relationship Id="rId261" Type="http://schemas.openxmlformats.org/officeDocument/2006/relationships/slide" Target="slides/slide259.xml"/><Relationship Id="rId499" Type="http://schemas.openxmlformats.org/officeDocument/2006/relationships/slide" Target="slides/slide497.xml"/><Relationship Id="rId56" Type="http://schemas.openxmlformats.org/officeDocument/2006/relationships/slide" Target="slides/slide54.xml"/><Relationship Id="rId359" Type="http://schemas.openxmlformats.org/officeDocument/2006/relationships/slide" Target="slides/slide357.xml"/><Relationship Id="rId566" Type="http://schemas.openxmlformats.org/officeDocument/2006/relationships/slide" Target="slides/slide564.xml"/><Relationship Id="rId121" Type="http://schemas.openxmlformats.org/officeDocument/2006/relationships/slide" Target="slides/slide119.xml"/><Relationship Id="rId219" Type="http://schemas.openxmlformats.org/officeDocument/2006/relationships/slide" Target="slides/slide217.xml"/><Relationship Id="rId426" Type="http://schemas.openxmlformats.org/officeDocument/2006/relationships/slide" Target="slides/slide424.xml"/><Relationship Id="rId633" Type="http://schemas.openxmlformats.org/officeDocument/2006/relationships/slide" Target="slides/slide631.xml"/><Relationship Id="rId67" Type="http://schemas.openxmlformats.org/officeDocument/2006/relationships/slide" Target="slides/slide65.xml"/><Relationship Id="rId272" Type="http://schemas.openxmlformats.org/officeDocument/2006/relationships/slide" Target="slides/slide270.xml"/><Relationship Id="rId577" Type="http://schemas.openxmlformats.org/officeDocument/2006/relationships/slide" Target="slides/slide575.xml"/><Relationship Id="rId132" Type="http://schemas.openxmlformats.org/officeDocument/2006/relationships/slide" Target="slides/slide130.xml"/><Relationship Id="rId437" Type="http://schemas.openxmlformats.org/officeDocument/2006/relationships/slide" Target="slides/slide435.xml"/><Relationship Id="rId644" Type="http://schemas.openxmlformats.org/officeDocument/2006/relationships/notesMaster" Target="notesMasters/notesMaster1.xml"/><Relationship Id="rId283" Type="http://schemas.openxmlformats.org/officeDocument/2006/relationships/slide" Target="slides/slide281.xml"/><Relationship Id="rId490" Type="http://schemas.openxmlformats.org/officeDocument/2006/relationships/slide" Target="slides/slide488.xml"/><Relationship Id="rId504" Type="http://schemas.openxmlformats.org/officeDocument/2006/relationships/slide" Target="slides/slide502.xml"/><Relationship Id="rId78" Type="http://schemas.openxmlformats.org/officeDocument/2006/relationships/slide" Target="slides/slide76.xml"/><Relationship Id="rId143" Type="http://schemas.openxmlformats.org/officeDocument/2006/relationships/slide" Target="slides/slide141.xml"/><Relationship Id="rId350" Type="http://schemas.openxmlformats.org/officeDocument/2006/relationships/slide" Target="slides/slide348.xml"/><Relationship Id="rId588" Type="http://schemas.openxmlformats.org/officeDocument/2006/relationships/slide" Target="slides/slide586.xml"/><Relationship Id="rId9" Type="http://schemas.openxmlformats.org/officeDocument/2006/relationships/slide" Target="slides/slide7.xml"/><Relationship Id="rId210" Type="http://schemas.openxmlformats.org/officeDocument/2006/relationships/slide" Target="slides/slide208.xml"/><Relationship Id="rId448" Type="http://schemas.openxmlformats.org/officeDocument/2006/relationships/slide" Target="slides/slide446.xml"/><Relationship Id="rId294" Type="http://schemas.openxmlformats.org/officeDocument/2006/relationships/slide" Target="slides/slide292.xml"/><Relationship Id="rId308" Type="http://schemas.openxmlformats.org/officeDocument/2006/relationships/slide" Target="slides/slide306.xml"/><Relationship Id="rId515" Type="http://schemas.openxmlformats.org/officeDocument/2006/relationships/slide" Target="slides/slide513.xml"/><Relationship Id="rId89" Type="http://schemas.openxmlformats.org/officeDocument/2006/relationships/slide" Target="slides/slide87.xml"/><Relationship Id="rId154" Type="http://schemas.openxmlformats.org/officeDocument/2006/relationships/slide" Target="slides/slide152.xml"/><Relationship Id="rId361" Type="http://schemas.openxmlformats.org/officeDocument/2006/relationships/slide" Target="slides/slide359.xml"/><Relationship Id="rId599" Type="http://schemas.openxmlformats.org/officeDocument/2006/relationships/slide" Target="slides/slide597.xml"/><Relationship Id="rId459" Type="http://schemas.openxmlformats.org/officeDocument/2006/relationships/slide" Target="slides/slide45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498103-7610-4E7F-B0C4-B46D3DF75CD5}" type="datetimeFigureOut">
              <a:rPr lang="en-US" smtClean="0"/>
              <a:t>11-Apr-23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B2302B-7B78-4A34-BF9E-AF0FF6F0E549}" type="slidenum">
              <a:rPr lang="en-US" smtClean="0"/>
              <a:t>‹#›</a:t>
            </a:fld>
            <a:endParaRPr lang="en-US"/>
          </a:p>
        </p:txBody>
      </p:sp>
    </p:spTree>
    <p:extLst>
      <p:ext uri="{BB962C8B-B14F-4D97-AF65-F5344CB8AC3E}">
        <p14:creationId xmlns:p14="http://schemas.microsoft.com/office/powerpoint/2010/main" val="28026538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BD058D-F6A0-4152-A8F4-06E770AFCCB0}" type="datetimeFigureOut">
              <a:rPr lang="en-US" smtClean="0"/>
              <a:t>11-Apr-23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636663-05AA-4556-A480-D8B742BFE186}" type="slidenum">
              <a:rPr lang="en-US" smtClean="0"/>
              <a:t>‹#›</a:t>
            </a:fld>
            <a:endParaRPr lang="en-US"/>
          </a:p>
        </p:txBody>
      </p:sp>
    </p:spTree>
    <p:extLst>
      <p:ext uri="{BB962C8B-B14F-4D97-AF65-F5344CB8AC3E}">
        <p14:creationId xmlns:p14="http://schemas.microsoft.com/office/powerpoint/2010/main" val="3441695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3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3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3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3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3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63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63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64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6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12</a:t>
            </a:fld>
            <a:endParaRPr lang="ar-EG"/>
          </a:p>
        </p:txBody>
      </p:sp>
    </p:spTree>
    <p:extLst>
      <p:ext uri="{BB962C8B-B14F-4D97-AF65-F5344CB8AC3E}">
        <p14:creationId xmlns:p14="http://schemas.microsoft.com/office/powerpoint/2010/main" val="3932878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171</a:t>
            </a:fld>
            <a:endParaRPr lang="ar-EG">
              <a:solidFill>
                <a:prstClr val="black"/>
              </a:solidFill>
            </a:endParaRPr>
          </a:p>
        </p:txBody>
      </p:sp>
    </p:spTree>
    <p:extLst>
      <p:ext uri="{BB962C8B-B14F-4D97-AF65-F5344CB8AC3E}">
        <p14:creationId xmlns:p14="http://schemas.microsoft.com/office/powerpoint/2010/main" val="316106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215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110831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271</a:t>
            </a:fld>
            <a:endParaRPr lang="ar-EG">
              <a:solidFill>
                <a:prstClr val="black"/>
              </a:solidFill>
            </a:endParaRPr>
          </a:p>
        </p:txBody>
      </p:sp>
    </p:spTree>
    <p:extLst>
      <p:ext uri="{BB962C8B-B14F-4D97-AF65-F5344CB8AC3E}">
        <p14:creationId xmlns:p14="http://schemas.microsoft.com/office/powerpoint/2010/main" val="940697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272</a:t>
            </a:fld>
            <a:endParaRPr lang="ar-EG">
              <a:solidFill>
                <a:prstClr val="black"/>
              </a:solidFill>
            </a:endParaRPr>
          </a:p>
        </p:txBody>
      </p:sp>
    </p:spTree>
    <p:extLst>
      <p:ext uri="{BB962C8B-B14F-4D97-AF65-F5344CB8AC3E}">
        <p14:creationId xmlns:p14="http://schemas.microsoft.com/office/powerpoint/2010/main" val="2080901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273</a:t>
            </a:fld>
            <a:endParaRPr lang="ar-EG">
              <a:solidFill>
                <a:prstClr val="black"/>
              </a:solidFill>
            </a:endParaRPr>
          </a:p>
        </p:txBody>
      </p:sp>
    </p:spTree>
    <p:extLst>
      <p:ext uri="{BB962C8B-B14F-4D97-AF65-F5344CB8AC3E}">
        <p14:creationId xmlns:p14="http://schemas.microsoft.com/office/powerpoint/2010/main" val="34118377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274</a:t>
            </a:fld>
            <a:endParaRPr lang="ar-EG">
              <a:solidFill>
                <a:prstClr val="black"/>
              </a:solidFill>
            </a:endParaRPr>
          </a:p>
        </p:txBody>
      </p:sp>
    </p:spTree>
    <p:extLst>
      <p:ext uri="{BB962C8B-B14F-4D97-AF65-F5344CB8AC3E}">
        <p14:creationId xmlns:p14="http://schemas.microsoft.com/office/powerpoint/2010/main" val="316106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313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258619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369</a:t>
            </a:fld>
            <a:endParaRPr lang="ar-EG">
              <a:solidFill>
                <a:prstClr val="black"/>
              </a:solidFill>
            </a:endParaRPr>
          </a:p>
        </p:txBody>
      </p:sp>
    </p:spTree>
    <p:extLst>
      <p:ext uri="{BB962C8B-B14F-4D97-AF65-F5344CB8AC3E}">
        <p14:creationId xmlns:p14="http://schemas.microsoft.com/office/powerpoint/2010/main" val="9406972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370</a:t>
            </a:fld>
            <a:endParaRPr lang="ar-EG">
              <a:solidFill>
                <a:prstClr val="black"/>
              </a:solidFill>
            </a:endParaRPr>
          </a:p>
        </p:txBody>
      </p:sp>
    </p:spTree>
    <p:extLst>
      <p:ext uri="{BB962C8B-B14F-4D97-AF65-F5344CB8AC3E}">
        <p14:creationId xmlns:p14="http://schemas.microsoft.com/office/powerpoint/2010/main" val="20809013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371</a:t>
            </a:fld>
            <a:endParaRPr lang="ar-EG">
              <a:solidFill>
                <a:prstClr val="black"/>
              </a:solidFill>
            </a:endParaRPr>
          </a:p>
        </p:txBody>
      </p:sp>
    </p:spTree>
    <p:extLst>
      <p:ext uri="{BB962C8B-B14F-4D97-AF65-F5344CB8AC3E}">
        <p14:creationId xmlns:p14="http://schemas.microsoft.com/office/powerpoint/2010/main" val="3411837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68</a:t>
            </a:fld>
            <a:endParaRPr lang="ar-EG">
              <a:solidFill>
                <a:prstClr val="black"/>
              </a:solidFill>
            </a:endParaRPr>
          </a:p>
        </p:txBody>
      </p:sp>
    </p:spTree>
    <p:extLst>
      <p:ext uri="{BB962C8B-B14F-4D97-AF65-F5344CB8AC3E}">
        <p14:creationId xmlns:p14="http://schemas.microsoft.com/office/powerpoint/2010/main" val="9406972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372</a:t>
            </a:fld>
            <a:endParaRPr lang="ar-EG">
              <a:solidFill>
                <a:prstClr val="black"/>
              </a:solidFill>
            </a:endParaRPr>
          </a:p>
        </p:txBody>
      </p:sp>
    </p:spTree>
    <p:extLst>
      <p:ext uri="{BB962C8B-B14F-4D97-AF65-F5344CB8AC3E}">
        <p14:creationId xmlns:p14="http://schemas.microsoft.com/office/powerpoint/2010/main" val="3161064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409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031734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465</a:t>
            </a:fld>
            <a:endParaRPr lang="ar-EG">
              <a:solidFill>
                <a:prstClr val="black"/>
              </a:solidFill>
            </a:endParaRPr>
          </a:p>
        </p:txBody>
      </p:sp>
    </p:spTree>
    <p:extLst>
      <p:ext uri="{BB962C8B-B14F-4D97-AF65-F5344CB8AC3E}">
        <p14:creationId xmlns:p14="http://schemas.microsoft.com/office/powerpoint/2010/main" val="9406972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466</a:t>
            </a:fld>
            <a:endParaRPr lang="ar-EG">
              <a:solidFill>
                <a:prstClr val="black"/>
              </a:solidFill>
            </a:endParaRPr>
          </a:p>
        </p:txBody>
      </p:sp>
    </p:spTree>
    <p:extLst>
      <p:ext uri="{BB962C8B-B14F-4D97-AF65-F5344CB8AC3E}">
        <p14:creationId xmlns:p14="http://schemas.microsoft.com/office/powerpoint/2010/main" val="20809013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467</a:t>
            </a:fld>
            <a:endParaRPr lang="ar-EG">
              <a:solidFill>
                <a:prstClr val="black"/>
              </a:solidFill>
            </a:endParaRPr>
          </a:p>
        </p:txBody>
      </p:sp>
    </p:spTree>
    <p:extLst>
      <p:ext uri="{BB962C8B-B14F-4D97-AF65-F5344CB8AC3E}">
        <p14:creationId xmlns:p14="http://schemas.microsoft.com/office/powerpoint/2010/main" val="34118377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468</a:t>
            </a:fld>
            <a:endParaRPr lang="ar-EG">
              <a:solidFill>
                <a:prstClr val="black"/>
              </a:solidFill>
            </a:endParaRPr>
          </a:p>
        </p:txBody>
      </p:sp>
    </p:spTree>
    <p:extLst>
      <p:ext uri="{BB962C8B-B14F-4D97-AF65-F5344CB8AC3E}">
        <p14:creationId xmlns:p14="http://schemas.microsoft.com/office/powerpoint/2010/main" val="3161064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31EB1BD-8C69-4D9D-8BEF-3AB8A3863D9C}" type="slidenum">
              <a:rPr kumimoji="0" lang="ar-SA" sz="1200" b="0" i="0" u="none" strike="noStrike" kern="1200" cap="none" spc="0" normalizeH="0" baseline="0" noProof="0" smtClean="0">
                <a:ln>
                  <a:noFill/>
                </a:ln>
                <a:solidFill>
                  <a:srgbClr val="000000"/>
                </a:solidFill>
                <a:effectLst/>
                <a:uLnTx/>
                <a:uFillTx/>
                <a:latin typeface="Calibri"/>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527</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
        <p:nvSpPr>
          <p:cNvPr id="9219" name="Slide Image Placeholder 1"/>
          <p:cNvSpPr>
            <a:spLocks noGrp="1" noRot="1" noChangeAspect="1" noTextEdit="1"/>
          </p:cNvSpPr>
          <p:nvPr>
            <p:ph type="sldImg"/>
          </p:nvPr>
        </p:nvSpPr>
        <p:spPr>
          <a:ln/>
        </p:spPr>
      </p:sp>
      <p:sp>
        <p:nvSpPr>
          <p:cNvPr id="9220" name="Notes Placeholder 2"/>
          <p:cNvSpPr>
            <a:spLocks noGrp="1"/>
          </p:cNvSpPr>
          <p:nvPr>
            <p:ph type="body" idx="1"/>
          </p:nvPr>
        </p:nvSpPr>
        <p:spPr>
          <a:noFill/>
          <a:ln/>
        </p:spPr>
        <p:txBody>
          <a:bodyPr/>
          <a:lstStyle/>
          <a:p>
            <a:pPr eaLnBrk="1" hangingPunct="1">
              <a:spcBef>
                <a:spcPct val="0"/>
              </a:spcBef>
            </a:pPr>
            <a:endParaRPr lang="en-US"/>
          </a:p>
        </p:txBody>
      </p:sp>
      <p:sp>
        <p:nvSpPr>
          <p:cNvPr id="922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1" eaLnBrk="1" fontAlgn="auto" latinLnBrk="0" hangingPunct="1">
              <a:lnSpc>
                <a:spcPct val="100000"/>
              </a:lnSpc>
              <a:spcBef>
                <a:spcPts val="0"/>
              </a:spcBef>
              <a:spcAft>
                <a:spcPts val="0"/>
              </a:spcAft>
              <a:buClrTx/>
              <a:buSzTx/>
              <a:buFontTx/>
              <a:buNone/>
              <a:tabLst/>
              <a:defRPr/>
            </a:pPr>
            <a:fld id="{CA77AB4F-6B84-495F-96E2-45910D14ECA9}" type="slidenum">
              <a:rPr kumimoji="0" lang="ar-SA" sz="1200" b="0" i="0" u="none" strike="noStrike" kern="1200" cap="none" spc="0" normalizeH="0" baseline="0" noProof="0">
                <a:ln>
                  <a:noFill/>
                </a:ln>
                <a:solidFill>
                  <a:srgbClr val="000000"/>
                </a:solidFill>
                <a:effectLst/>
                <a:uLnTx/>
                <a:uFillTx/>
                <a:latin typeface="Calibri"/>
                <a:ea typeface="+mn-ea"/>
                <a:cs typeface="Arial" panose="020B0604020202020204" pitchFamily="34" charset="0"/>
              </a:rPr>
              <a:pPr marL="0" marR="0" lvl="0" indent="0" algn="r" defTabSz="914400" rtl="1" eaLnBrk="1" fontAlgn="auto" latinLnBrk="0" hangingPunct="1">
                <a:lnSpc>
                  <a:spcPct val="100000"/>
                </a:lnSpc>
                <a:spcBef>
                  <a:spcPts val="0"/>
                </a:spcBef>
                <a:spcAft>
                  <a:spcPts val="0"/>
                </a:spcAft>
                <a:buClrTx/>
                <a:buSzTx/>
                <a:buFontTx/>
                <a:buNone/>
                <a:tabLst/>
                <a:defRPr/>
              </a:pPr>
              <a:t>527</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4767063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31EB1BD-8C69-4D9D-8BEF-3AB8A3863D9C}" type="slidenum">
              <a:rPr kumimoji="0" lang="ar-SA" sz="1200" b="0" i="0" u="none" strike="noStrike" kern="1200" cap="none" spc="0" normalizeH="0" baseline="0" noProof="0" smtClean="0">
                <a:ln>
                  <a:noFill/>
                </a:ln>
                <a:solidFill>
                  <a:srgbClr val="000000"/>
                </a:solidFill>
                <a:effectLst/>
                <a:uLnTx/>
                <a:uFillTx/>
                <a:latin typeface="Calibri"/>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528</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
        <p:nvSpPr>
          <p:cNvPr id="9219" name="Slide Image Placeholder 1"/>
          <p:cNvSpPr>
            <a:spLocks noGrp="1" noRot="1" noChangeAspect="1" noTextEdit="1"/>
          </p:cNvSpPr>
          <p:nvPr>
            <p:ph type="sldImg"/>
          </p:nvPr>
        </p:nvSpPr>
        <p:spPr>
          <a:ln/>
        </p:spPr>
      </p:sp>
      <p:sp>
        <p:nvSpPr>
          <p:cNvPr id="9220" name="Notes Placeholder 2"/>
          <p:cNvSpPr>
            <a:spLocks noGrp="1"/>
          </p:cNvSpPr>
          <p:nvPr>
            <p:ph type="body" idx="1"/>
          </p:nvPr>
        </p:nvSpPr>
        <p:spPr>
          <a:noFill/>
          <a:ln/>
        </p:spPr>
        <p:txBody>
          <a:bodyPr/>
          <a:lstStyle/>
          <a:p>
            <a:pPr eaLnBrk="1" hangingPunct="1">
              <a:spcBef>
                <a:spcPct val="0"/>
              </a:spcBef>
            </a:pPr>
            <a:endParaRPr lang="en-US"/>
          </a:p>
        </p:txBody>
      </p:sp>
      <p:sp>
        <p:nvSpPr>
          <p:cNvPr id="922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1" eaLnBrk="1" fontAlgn="auto" latinLnBrk="0" hangingPunct="1">
              <a:lnSpc>
                <a:spcPct val="100000"/>
              </a:lnSpc>
              <a:spcBef>
                <a:spcPts val="0"/>
              </a:spcBef>
              <a:spcAft>
                <a:spcPts val="0"/>
              </a:spcAft>
              <a:buClrTx/>
              <a:buSzTx/>
              <a:buFontTx/>
              <a:buNone/>
              <a:tabLst/>
              <a:defRPr/>
            </a:pPr>
            <a:fld id="{CA77AB4F-6B84-495F-96E2-45910D14ECA9}" type="slidenum">
              <a:rPr kumimoji="0" lang="ar-SA" sz="1200" b="0" i="0" u="none" strike="noStrike" kern="1200" cap="none" spc="0" normalizeH="0" baseline="0" noProof="0">
                <a:ln>
                  <a:noFill/>
                </a:ln>
                <a:solidFill>
                  <a:srgbClr val="000000"/>
                </a:solidFill>
                <a:effectLst/>
                <a:uLnTx/>
                <a:uFillTx/>
                <a:latin typeface="Calibri"/>
                <a:ea typeface="+mn-ea"/>
                <a:cs typeface="Arial" panose="020B0604020202020204" pitchFamily="34" charset="0"/>
              </a:rPr>
              <a:pPr marL="0" marR="0" lvl="0" indent="0" algn="r" defTabSz="914400" rtl="1" eaLnBrk="1" fontAlgn="auto" latinLnBrk="0" hangingPunct="1">
                <a:lnSpc>
                  <a:spcPct val="100000"/>
                </a:lnSpc>
                <a:spcBef>
                  <a:spcPts val="0"/>
                </a:spcBef>
                <a:spcAft>
                  <a:spcPts val="0"/>
                </a:spcAft>
                <a:buClrTx/>
                <a:buSzTx/>
                <a:buFontTx/>
                <a:buNone/>
                <a:tabLst/>
                <a:defRPr/>
              </a:pPr>
              <a:t>528</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8169152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31EB1BD-8C69-4D9D-8BEF-3AB8A3863D9C}" type="slidenum">
              <a:rPr kumimoji="0" lang="ar-SA" sz="1200" b="0" i="0" u="none" strike="noStrike" kern="1200" cap="none" spc="0" normalizeH="0" baseline="0" noProof="0" smtClean="0">
                <a:ln>
                  <a:noFill/>
                </a:ln>
                <a:solidFill>
                  <a:srgbClr val="000000"/>
                </a:solidFill>
                <a:effectLst/>
                <a:uLnTx/>
                <a:uFillTx/>
                <a:latin typeface="Calibri"/>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529</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
        <p:nvSpPr>
          <p:cNvPr id="9219" name="Slide Image Placeholder 1"/>
          <p:cNvSpPr>
            <a:spLocks noGrp="1" noRot="1" noChangeAspect="1" noTextEdit="1"/>
          </p:cNvSpPr>
          <p:nvPr>
            <p:ph type="sldImg"/>
          </p:nvPr>
        </p:nvSpPr>
        <p:spPr>
          <a:ln/>
        </p:spPr>
      </p:sp>
      <p:sp>
        <p:nvSpPr>
          <p:cNvPr id="9220" name="Notes Placeholder 2"/>
          <p:cNvSpPr>
            <a:spLocks noGrp="1"/>
          </p:cNvSpPr>
          <p:nvPr>
            <p:ph type="body" idx="1"/>
          </p:nvPr>
        </p:nvSpPr>
        <p:spPr>
          <a:noFill/>
          <a:ln/>
        </p:spPr>
        <p:txBody>
          <a:bodyPr/>
          <a:lstStyle/>
          <a:p>
            <a:pPr eaLnBrk="1" hangingPunct="1">
              <a:spcBef>
                <a:spcPct val="0"/>
              </a:spcBef>
            </a:pPr>
            <a:endParaRPr lang="en-US"/>
          </a:p>
        </p:txBody>
      </p:sp>
      <p:sp>
        <p:nvSpPr>
          <p:cNvPr id="922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1" eaLnBrk="1" fontAlgn="auto" latinLnBrk="0" hangingPunct="1">
              <a:lnSpc>
                <a:spcPct val="100000"/>
              </a:lnSpc>
              <a:spcBef>
                <a:spcPts val="0"/>
              </a:spcBef>
              <a:spcAft>
                <a:spcPts val="0"/>
              </a:spcAft>
              <a:buClrTx/>
              <a:buSzTx/>
              <a:buFontTx/>
              <a:buNone/>
              <a:tabLst/>
              <a:defRPr/>
            </a:pPr>
            <a:fld id="{CA77AB4F-6B84-495F-96E2-45910D14ECA9}" type="slidenum">
              <a:rPr kumimoji="0" lang="ar-SA" sz="1200" b="0" i="0" u="none" strike="noStrike" kern="1200" cap="none" spc="0" normalizeH="0" baseline="0" noProof="0">
                <a:ln>
                  <a:noFill/>
                </a:ln>
                <a:solidFill>
                  <a:srgbClr val="000000"/>
                </a:solidFill>
                <a:effectLst/>
                <a:uLnTx/>
                <a:uFillTx/>
                <a:latin typeface="Calibri"/>
                <a:ea typeface="+mn-ea"/>
                <a:cs typeface="Arial" panose="020B0604020202020204" pitchFamily="34" charset="0"/>
              </a:rPr>
              <a:pPr marL="0" marR="0" lvl="0" indent="0" algn="r" defTabSz="914400" rtl="1" eaLnBrk="1" fontAlgn="auto" latinLnBrk="0" hangingPunct="1">
                <a:lnSpc>
                  <a:spcPct val="100000"/>
                </a:lnSpc>
                <a:spcBef>
                  <a:spcPts val="0"/>
                </a:spcBef>
                <a:spcAft>
                  <a:spcPts val="0"/>
                </a:spcAft>
                <a:buClrTx/>
                <a:buSzTx/>
                <a:buFontTx/>
                <a:buNone/>
                <a:tabLst/>
                <a:defRPr/>
              </a:pPr>
              <a:t>529</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3800388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31EB1BD-8C69-4D9D-8BEF-3AB8A3863D9C}" type="slidenum">
              <a:rPr kumimoji="0" lang="ar-SA" sz="1200" b="0" i="0" u="none" strike="noStrike" kern="1200" cap="none" spc="0" normalizeH="0" baseline="0" noProof="0" smtClean="0">
                <a:ln>
                  <a:noFill/>
                </a:ln>
                <a:solidFill>
                  <a:srgbClr val="000000"/>
                </a:solidFill>
                <a:effectLst/>
                <a:uLnTx/>
                <a:uFillTx/>
                <a:latin typeface="Calibri"/>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530</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
        <p:nvSpPr>
          <p:cNvPr id="9219" name="Slide Image Placeholder 1"/>
          <p:cNvSpPr>
            <a:spLocks noGrp="1" noRot="1" noChangeAspect="1" noTextEdit="1"/>
          </p:cNvSpPr>
          <p:nvPr>
            <p:ph type="sldImg"/>
          </p:nvPr>
        </p:nvSpPr>
        <p:spPr>
          <a:ln/>
        </p:spPr>
      </p:sp>
      <p:sp>
        <p:nvSpPr>
          <p:cNvPr id="9220" name="Notes Placeholder 2"/>
          <p:cNvSpPr>
            <a:spLocks noGrp="1"/>
          </p:cNvSpPr>
          <p:nvPr>
            <p:ph type="body" idx="1"/>
          </p:nvPr>
        </p:nvSpPr>
        <p:spPr>
          <a:noFill/>
          <a:ln/>
        </p:spPr>
        <p:txBody>
          <a:bodyPr/>
          <a:lstStyle/>
          <a:p>
            <a:pPr eaLnBrk="1" hangingPunct="1">
              <a:spcBef>
                <a:spcPct val="0"/>
              </a:spcBef>
            </a:pPr>
            <a:endParaRPr lang="en-US"/>
          </a:p>
        </p:txBody>
      </p:sp>
      <p:sp>
        <p:nvSpPr>
          <p:cNvPr id="922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1" eaLnBrk="1" fontAlgn="auto" latinLnBrk="0" hangingPunct="1">
              <a:lnSpc>
                <a:spcPct val="100000"/>
              </a:lnSpc>
              <a:spcBef>
                <a:spcPts val="0"/>
              </a:spcBef>
              <a:spcAft>
                <a:spcPts val="0"/>
              </a:spcAft>
              <a:buClrTx/>
              <a:buSzTx/>
              <a:buFontTx/>
              <a:buNone/>
              <a:tabLst/>
              <a:defRPr/>
            </a:pPr>
            <a:fld id="{CA77AB4F-6B84-495F-96E2-45910D14ECA9}" type="slidenum">
              <a:rPr kumimoji="0" lang="ar-SA" sz="1200" b="0" i="0" u="none" strike="noStrike" kern="1200" cap="none" spc="0" normalizeH="0" baseline="0" noProof="0">
                <a:ln>
                  <a:noFill/>
                </a:ln>
                <a:solidFill>
                  <a:srgbClr val="000000"/>
                </a:solidFill>
                <a:effectLst/>
                <a:uLnTx/>
                <a:uFillTx/>
                <a:latin typeface="Calibri"/>
                <a:ea typeface="+mn-ea"/>
                <a:cs typeface="Arial" panose="020B0604020202020204" pitchFamily="34" charset="0"/>
              </a:rPr>
              <a:pPr marL="0" marR="0" lvl="0" indent="0" algn="r" defTabSz="914400" rtl="1" eaLnBrk="1" fontAlgn="auto" latinLnBrk="0" hangingPunct="1">
                <a:lnSpc>
                  <a:spcPct val="100000"/>
                </a:lnSpc>
                <a:spcBef>
                  <a:spcPts val="0"/>
                </a:spcBef>
                <a:spcAft>
                  <a:spcPts val="0"/>
                </a:spcAft>
                <a:buClrTx/>
                <a:buSzTx/>
                <a:buFontTx/>
                <a:buNone/>
                <a:tabLst/>
                <a:defRPr/>
              </a:pPr>
              <a:t>530</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64887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69</a:t>
            </a:fld>
            <a:endParaRPr lang="ar-EG">
              <a:solidFill>
                <a:prstClr val="black"/>
              </a:solidFill>
            </a:endParaRPr>
          </a:p>
        </p:txBody>
      </p:sp>
    </p:spTree>
    <p:extLst>
      <p:ext uri="{BB962C8B-B14F-4D97-AF65-F5344CB8AC3E}">
        <p14:creationId xmlns:p14="http://schemas.microsoft.com/office/powerpoint/2010/main" val="20809013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594</a:t>
            </a:fld>
            <a:endParaRPr lang="ar-EG"/>
          </a:p>
        </p:txBody>
      </p:sp>
    </p:spTree>
    <p:extLst>
      <p:ext uri="{BB962C8B-B14F-4D97-AF65-F5344CB8AC3E}">
        <p14:creationId xmlns:p14="http://schemas.microsoft.com/office/powerpoint/2010/main" val="8384146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596</a:t>
            </a:fld>
            <a:endParaRPr lang="ar-EG"/>
          </a:p>
        </p:txBody>
      </p:sp>
    </p:spTree>
    <p:extLst>
      <p:ext uri="{BB962C8B-B14F-4D97-AF65-F5344CB8AC3E}">
        <p14:creationId xmlns:p14="http://schemas.microsoft.com/office/powerpoint/2010/main" val="8551134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598</a:t>
            </a:fld>
            <a:endParaRPr lang="ar-EG"/>
          </a:p>
        </p:txBody>
      </p:sp>
    </p:spTree>
    <p:extLst>
      <p:ext uri="{BB962C8B-B14F-4D97-AF65-F5344CB8AC3E}">
        <p14:creationId xmlns:p14="http://schemas.microsoft.com/office/powerpoint/2010/main" val="9289977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599</a:t>
            </a:fld>
            <a:endParaRPr lang="ar-EG"/>
          </a:p>
        </p:txBody>
      </p:sp>
    </p:spTree>
    <p:extLst>
      <p:ext uri="{BB962C8B-B14F-4D97-AF65-F5344CB8AC3E}">
        <p14:creationId xmlns:p14="http://schemas.microsoft.com/office/powerpoint/2010/main" val="38442571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600</a:t>
            </a:fld>
            <a:endParaRPr lang="ar-EG"/>
          </a:p>
        </p:txBody>
      </p:sp>
    </p:spTree>
    <p:extLst>
      <p:ext uri="{BB962C8B-B14F-4D97-AF65-F5344CB8AC3E}">
        <p14:creationId xmlns:p14="http://schemas.microsoft.com/office/powerpoint/2010/main" val="3998476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601</a:t>
            </a:fld>
            <a:endParaRPr lang="ar-EG"/>
          </a:p>
        </p:txBody>
      </p:sp>
    </p:spTree>
    <p:extLst>
      <p:ext uri="{BB962C8B-B14F-4D97-AF65-F5344CB8AC3E}">
        <p14:creationId xmlns:p14="http://schemas.microsoft.com/office/powerpoint/2010/main" val="24416785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602</a:t>
            </a:fld>
            <a:endParaRPr lang="ar-EG"/>
          </a:p>
        </p:txBody>
      </p:sp>
    </p:spTree>
    <p:extLst>
      <p:ext uri="{BB962C8B-B14F-4D97-AF65-F5344CB8AC3E}">
        <p14:creationId xmlns:p14="http://schemas.microsoft.com/office/powerpoint/2010/main" val="34400000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603</a:t>
            </a:fld>
            <a:endParaRPr lang="ar-EG"/>
          </a:p>
        </p:txBody>
      </p:sp>
    </p:spTree>
    <p:extLst>
      <p:ext uri="{BB962C8B-B14F-4D97-AF65-F5344CB8AC3E}">
        <p14:creationId xmlns:p14="http://schemas.microsoft.com/office/powerpoint/2010/main" val="16966216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604</a:t>
            </a:fld>
            <a:endParaRPr lang="ar-EG"/>
          </a:p>
        </p:txBody>
      </p:sp>
    </p:spTree>
    <p:extLst>
      <p:ext uri="{BB962C8B-B14F-4D97-AF65-F5344CB8AC3E}">
        <p14:creationId xmlns:p14="http://schemas.microsoft.com/office/powerpoint/2010/main" val="34917734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605</a:t>
            </a:fld>
            <a:endParaRPr lang="ar-EG"/>
          </a:p>
        </p:txBody>
      </p:sp>
    </p:spTree>
    <p:extLst>
      <p:ext uri="{BB962C8B-B14F-4D97-AF65-F5344CB8AC3E}">
        <p14:creationId xmlns:p14="http://schemas.microsoft.com/office/powerpoint/2010/main" val="3898613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70</a:t>
            </a:fld>
            <a:endParaRPr lang="ar-EG">
              <a:solidFill>
                <a:prstClr val="black"/>
              </a:solidFill>
            </a:endParaRPr>
          </a:p>
        </p:txBody>
      </p:sp>
    </p:spTree>
    <p:extLst>
      <p:ext uri="{BB962C8B-B14F-4D97-AF65-F5344CB8AC3E}">
        <p14:creationId xmlns:p14="http://schemas.microsoft.com/office/powerpoint/2010/main" val="34118377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606</a:t>
            </a:fld>
            <a:endParaRPr lang="ar-EG"/>
          </a:p>
        </p:txBody>
      </p:sp>
    </p:spTree>
    <p:extLst>
      <p:ext uri="{BB962C8B-B14F-4D97-AF65-F5344CB8AC3E}">
        <p14:creationId xmlns:p14="http://schemas.microsoft.com/office/powerpoint/2010/main" val="28336203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607</a:t>
            </a:fld>
            <a:endParaRPr lang="ar-EG"/>
          </a:p>
        </p:txBody>
      </p:sp>
    </p:spTree>
    <p:extLst>
      <p:ext uri="{BB962C8B-B14F-4D97-AF65-F5344CB8AC3E}">
        <p14:creationId xmlns:p14="http://schemas.microsoft.com/office/powerpoint/2010/main" val="1401092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608</a:t>
            </a:fld>
            <a:endParaRPr lang="ar-EG"/>
          </a:p>
        </p:txBody>
      </p:sp>
    </p:spTree>
    <p:extLst>
      <p:ext uri="{BB962C8B-B14F-4D97-AF65-F5344CB8AC3E}">
        <p14:creationId xmlns:p14="http://schemas.microsoft.com/office/powerpoint/2010/main" val="37827709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609</a:t>
            </a:fld>
            <a:endParaRPr lang="ar-EG"/>
          </a:p>
        </p:txBody>
      </p:sp>
    </p:spTree>
    <p:extLst>
      <p:ext uri="{BB962C8B-B14F-4D97-AF65-F5344CB8AC3E}">
        <p14:creationId xmlns:p14="http://schemas.microsoft.com/office/powerpoint/2010/main" val="41403251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610</a:t>
            </a:fld>
            <a:endParaRPr lang="ar-EG"/>
          </a:p>
        </p:txBody>
      </p:sp>
    </p:spTree>
    <p:extLst>
      <p:ext uri="{BB962C8B-B14F-4D97-AF65-F5344CB8AC3E}">
        <p14:creationId xmlns:p14="http://schemas.microsoft.com/office/powerpoint/2010/main" val="20799583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611</a:t>
            </a:fld>
            <a:endParaRPr lang="ar-EG"/>
          </a:p>
        </p:txBody>
      </p:sp>
    </p:spTree>
    <p:extLst>
      <p:ext uri="{BB962C8B-B14F-4D97-AF65-F5344CB8AC3E}">
        <p14:creationId xmlns:p14="http://schemas.microsoft.com/office/powerpoint/2010/main" val="19666166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612</a:t>
            </a:fld>
            <a:endParaRPr lang="ar-EG"/>
          </a:p>
        </p:txBody>
      </p:sp>
    </p:spTree>
    <p:extLst>
      <p:ext uri="{BB962C8B-B14F-4D97-AF65-F5344CB8AC3E}">
        <p14:creationId xmlns:p14="http://schemas.microsoft.com/office/powerpoint/2010/main" val="28019779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613</a:t>
            </a:fld>
            <a:endParaRPr lang="ar-EG"/>
          </a:p>
        </p:txBody>
      </p:sp>
    </p:spTree>
    <p:extLst>
      <p:ext uri="{BB962C8B-B14F-4D97-AF65-F5344CB8AC3E}">
        <p14:creationId xmlns:p14="http://schemas.microsoft.com/office/powerpoint/2010/main" val="26300448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614</a:t>
            </a:fld>
            <a:endParaRPr lang="ar-EG"/>
          </a:p>
        </p:txBody>
      </p:sp>
    </p:spTree>
    <p:extLst>
      <p:ext uri="{BB962C8B-B14F-4D97-AF65-F5344CB8AC3E}">
        <p14:creationId xmlns:p14="http://schemas.microsoft.com/office/powerpoint/2010/main" val="5116696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615</a:t>
            </a:fld>
            <a:endParaRPr lang="ar-EG"/>
          </a:p>
        </p:txBody>
      </p:sp>
    </p:spTree>
    <p:extLst>
      <p:ext uri="{BB962C8B-B14F-4D97-AF65-F5344CB8AC3E}">
        <p14:creationId xmlns:p14="http://schemas.microsoft.com/office/powerpoint/2010/main" val="1882271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71</a:t>
            </a:fld>
            <a:endParaRPr lang="ar-EG">
              <a:solidFill>
                <a:prstClr val="black"/>
              </a:solidFill>
            </a:endParaRPr>
          </a:p>
        </p:txBody>
      </p:sp>
    </p:spTree>
    <p:extLst>
      <p:ext uri="{BB962C8B-B14F-4D97-AF65-F5344CB8AC3E}">
        <p14:creationId xmlns:p14="http://schemas.microsoft.com/office/powerpoint/2010/main" val="3161064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616</a:t>
            </a:fld>
            <a:endParaRPr lang="ar-EG"/>
          </a:p>
        </p:txBody>
      </p:sp>
    </p:spTree>
    <p:extLst>
      <p:ext uri="{BB962C8B-B14F-4D97-AF65-F5344CB8AC3E}">
        <p14:creationId xmlns:p14="http://schemas.microsoft.com/office/powerpoint/2010/main" val="15781465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617</a:t>
            </a:fld>
            <a:endParaRPr lang="ar-EG"/>
          </a:p>
        </p:txBody>
      </p:sp>
    </p:spTree>
    <p:extLst>
      <p:ext uri="{BB962C8B-B14F-4D97-AF65-F5344CB8AC3E}">
        <p14:creationId xmlns:p14="http://schemas.microsoft.com/office/powerpoint/2010/main" val="129752097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618</a:t>
            </a:fld>
            <a:endParaRPr lang="ar-EG"/>
          </a:p>
        </p:txBody>
      </p:sp>
    </p:spTree>
    <p:extLst>
      <p:ext uri="{BB962C8B-B14F-4D97-AF65-F5344CB8AC3E}">
        <p14:creationId xmlns:p14="http://schemas.microsoft.com/office/powerpoint/2010/main" val="298901248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619</a:t>
            </a:fld>
            <a:endParaRPr lang="ar-EG"/>
          </a:p>
        </p:txBody>
      </p:sp>
    </p:spTree>
    <p:extLst>
      <p:ext uri="{BB962C8B-B14F-4D97-AF65-F5344CB8AC3E}">
        <p14:creationId xmlns:p14="http://schemas.microsoft.com/office/powerpoint/2010/main" val="235048657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620</a:t>
            </a:fld>
            <a:endParaRPr lang="ar-EG"/>
          </a:p>
        </p:txBody>
      </p:sp>
    </p:spTree>
    <p:extLst>
      <p:ext uri="{BB962C8B-B14F-4D97-AF65-F5344CB8AC3E}">
        <p14:creationId xmlns:p14="http://schemas.microsoft.com/office/powerpoint/2010/main" val="348834844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621</a:t>
            </a:fld>
            <a:endParaRPr lang="ar-EG"/>
          </a:p>
        </p:txBody>
      </p:sp>
    </p:spTree>
    <p:extLst>
      <p:ext uri="{BB962C8B-B14F-4D97-AF65-F5344CB8AC3E}">
        <p14:creationId xmlns:p14="http://schemas.microsoft.com/office/powerpoint/2010/main" val="29973495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622</a:t>
            </a:fld>
            <a:endParaRPr lang="ar-EG"/>
          </a:p>
        </p:txBody>
      </p:sp>
    </p:spTree>
    <p:extLst>
      <p:ext uri="{BB962C8B-B14F-4D97-AF65-F5344CB8AC3E}">
        <p14:creationId xmlns:p14="http://schemas.microsoft.com/office/powerpoint/2010/main" val="58477495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623</a:t>
            </a:fld>
            <a:endParaRPr lang="ar-EG"/>
          </a:p>
        </p:txBody>
      </p:sp>
    </p:spTree>
    <p:extLst>
      <p:ext uri="{BB962C8B-B14F-4D97-AF65-F5344CB8AC3E}">
        <p14:creationId xmlns:p14="http://schemas.microsoft.com/office/powerpoint/2010/main" val="81438396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dirty="0"/>
          </a:p>
        </p:txBody>
      </p:sp>
      <p:sp>
        <p:nvSpPr>
          <p:cNvPr id="4" name="Slide Number Placeholder 3"/>
          <p:cNvSpPr>
            <a:spLocks noGrp="1"/>
          </p:cNvSpPr>
          <p:nvPr>
            <p:ph type="sldNum" sz="quarter" idx="10"/>
          </p:nvPr>
        </p:nvSpPr>
        <p:spPr/>
        <p:txBody>
          <a:bodyPr/>
          <a:lstStyle/>
          <a:p>
            <a:fld id="{8AB8207E-788A-411A-94E8-C2D45EB88DAE}" type="slidenum">
              <a:rPr lang="ar-EG" smtClean="0"/>
              <a:pPr/>
              <a:t>624</a:t>
            </a:fld>
            <a:endParaRPr lang="ar-EG"/>
          </a:p>
        </p:txBody>
      </p:sp>
    </p:spTree>
    <p:extLst>
      <p:ext uri="{BB962C8B-B14F-4D97-AF65-F5344CB8AC3E}">
        <p14:creationId xmlns:p14="http://schemas.microsoft.com/office/powerpoint/2010/main" val="57915020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625</a:t>
            </a:fld>
            <a:endParaRPr lang="ar-EG"/>
          </a:p>
        </p:txBody>
      </p:sp>
    </p:spTree>
    <p:extLst>
      <p:ext uri="{BB962C8B-B14F-4D97-AF65-F5344CB8AC3E}">
        <p14:creationId xmlns:p14="http://schemas.microsoft.com/office/powerpoint/2010/main" val="3966226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112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63535331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627</a:t>
            </a:fld>
            <a:endParaRPr lang="ar-EG"/>
          </a:p>
        </p:txBody>
      </p:sp>
    </p:spTree>
    <p:extLst>
      <p:ext uri="{BB962C8B-B14F-4D97-AF65-F5344CB8AC3E}">
        <p14:creationId xmlns:p14="http://schemas.microsoft.com/office/powerpoint/2010/main" val="338530634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629</a:t>
            </a:fld>
            <a:endParaRPr lang="ar-EG"/>
          </a:p>
        </p:txBody>
      </p:sp>
    </p:spTree>
    <p:extLst>
      <p:ext uri="{BB962C8B-B14F-4D97-AF65-F5344CB8AC3E}">
        <p14:creationId xmlns:p14="http://schemas.microsoft.com/office/powerpoint/2010/main" val="236198192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630</a:t>
            </a:fld>
            <a:endParaRPr lang="ar-EG"/>
          </a:p>
        </p:txBody>
      </p:sp>
    </p:spTree>
    <p:extLst>
      <p:ext uri="{BB962C8B-B14F-4D97-AF65-F5344CB8AC3E}">
        <p14:creationId xmlns:p14="http://schemas.microsoft.com/office/powerpoint/2010/main" val="236305762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631</a:t>
            </a:fld>
            <a:endParaRPr lang="ar-EG"/>
          </a:p>
        </p:txBody>
      </p:sp>
    </p:spTree>
    <p:extLst>
      <p:ext uri="{BB962C8B-B14F-4D97-AF65-F5344CB8AC3E}">
        <p14:creationId xmlns:p14="http://schemas.microsoft.com/office/powerpoint/2010/main" val="202313701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632</a:t>
            </a:fld>
            <a:endParaRPr lang="ar-EG"/>
          </a:p>
        </p:txBody>
      </p:sp>
    </p:spTree>
    <p:extLst>
      <p:ext uri="{BB962C8B-B14F-4D97-AF65-F5344CB8AC3E}">
        <p14:creationId xmlns:p14="http://schemas.microsoft.com/office/powerpoint/2010/main" val="8968570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633</a:t>
            </a:fld>
            <a:endParaRPr lang="ar-EG"/>
          </a:p>
        </p:txBody>
      </p:sp>
    </p:spTree>
    <p:extLst>
      <p:ext uri="{BB962C8B-B14F-4D97-AF65-F5344CB8AC3E}">
        <p14:creationId xmlns:p14="http://schemas.microsoft.com/office/powerpoint/2010/main" val="95452593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634</a:t>
            </a:fld>
            <a:endParaRPr lang="ar-EG"/>
          </a:p>
        </p:txBody>
      </p:sp>
    </p:spTree>
    <p:extLst>
      <p:ext uri="{BB962C8B-B14F-4D97-AF65-F5344CB8AC3E}">
        <p14:creationId xmlns:p14="http://schemas.microsoft.com/office/powerpoint/2010/main" val="173502103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635</a:t>
            </a:fld>
            <a:endParaRPr lang="ar-EG"/>
          </a:p>
        </p:txBody>
      </p:sp>
    </p:spTree>
    <p:extLst>
      <p:ext uri="{BB962C8B-B14F-4D97-AF65-F5344CB8AC3E}">
        <p14:creationId xmlns:p14="http://schemas.microsoft.com/office/powerpoint/2010/main" val="137221445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636</a:t>
            </a:fld>
            <a:endParaRPr lang="ar-EG"/>
          </a:p>
        </p:txBody>
      </p:sp>
    </p:spTree>
    <p:extLst>
      <p:ext uri="{BB962C8B-B14F-4D97-AF65-F5344CB8AC3E}">
        <p14:creationId xmlns:p14="http://schemas.microsoft.com/office/powerpoint/2010/main" val="313797421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637</a:t>
            </a:fld>
            <a:endParaRPr lang="ar-EG"/>
          </a:p>
        </p:txBody>
      </p:sp>
    </p:spTree>
    <p:extLst>
      <p:ext uri="{BB962C8B-B14F-4D97-AF65-F5344CB8AC3E}">
        <p14:creationId xmlns:p14="http://schemas.microsoft.com/office/powerpoint/2010/main" val="3325003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168</a:t>
            </a:fld>
            <a:endParaRPr lang="ar-EG">
              <a:solidFill>
                <a:prstClr val="black"/>
              </a:solidFill>
            </a:endParaRPr>
          </a:p>
        </p:txBody>
      </p:sp>
    </p:spTree>
    <p:extLst>
      <p:ext uri="{BB962C8B-B14F-4D97-AF65-F5344CB8AC3E}">
        <p14:creationId xmlns:p14="http://schemas.microsoft.com/office/powerpoint/2010/main" val="94069726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638</a:t>
            </a:fld>
            <a:endParaRPr lang="ar-EG"/>
          </a:p>
        </p:txBody>
      </p:sp>
    </p:spTree>
    <p:extLst>
      <p:ext uri="{BB962C8B-B14F-4D97-AF65-F5344CB8AC3E}">
        <p14:creationId xmlns:p14="http://schemas.microsoft.com/office/powerpoint/2010/main" val="280887903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639</a:t>
            </a:fld>
            <a:endParaRPr lang="ar-EG"/>
          </a:p>
        </p:txBody>
      </p:sp>
    </p:spTree>
    <p:extLst>
      <p:ext uri="{BB962C8B-B14F-4D97-AF65-F5344CB8AC3E}">
        <p14:creationId xmlns:p14="http://schemas.microsoft.com/office/powerpoint/2010/main" val="359602595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640</a:t>
            </a:fld>
            <a:endParaRPr lang="ar-EG"/>
          </a:p>
        </p:txBody>
      </p:sp>
    </p:spTree>
    <p:extLst>
      <p:ext uri="{BB962C8B-B14F-4D97-AF65-F5344CB8AC3E}">
        <p14:creationId xmlns:p14="http://schemas.microsoft.com/office/powerpoint/2010/main" val="243911960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641</a:t>
            </a:fld>
            <a:endParaRPr lang="ar-EG"/>
          </a:p>
        </p:txBody>
      </p:sp>
    </p:spTree>
    <p:extLst>
      <p:ext uri="{BB962C8B-B14F-4D97-AF65-F5344CB8AC3E}">
        <p14:creationId xmlns:p14="http://schemas.microsoft.com/office/powerpoint/2010/main" val="1834793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169</a:t>
            </a:fld>
            <a:endParaRPr lang="ar-EG">
              <a:solidFill>
                <a:prstClr val="black"/>
              </a:solidFill>
            </a:endParaRPr>
          </a:p>
        </p:txBody>
      </p:sp>
    </p:spTree>
    <p:extLst>
      <p:ext uri="{BB962C8B-B14F-4D97-AF65-F5344CB8AC3E}">
        <p14:creationId xmlns:p14="http://schemas.microsoft.com/office/powerpoint/2010/main" val="2080901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170</a:t>
            </a:fld>
            <a:endParaRPr lang="ar-EG">
              <a:solidFill>
                <a:prstClr val="black"/>
              </a:solidFill>
            </a:endParaRPr>
          </a:p>
        </p:txBody>
      </p:sp>
    </p:spTree>
    <p:extLst>
      <p:ext uri="{BB962C8B-B14F-4D97-AF65-F5344CB8AC3E}">
        <p14:creationId xmlns:p14="http://schemas.microsoft.com/office/powerpoint/2010/main" val="3411837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slide" Target="../slides/slide393.xm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slide" Target="../slides/slide486.xm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slide" Target="../slides/slide495.xml"/><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slide" Target="../slides/slide527.xml"/><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3" Type="http://schemas.openxmlformats.org/officeDocument/2006/relationships/slide" Target="../slides/slide506.xml"/><Relationship Id="rId2" Type="http://schemas.openxmlformats.org/officeDocument/2006/relationships/slide" Target="../slides/slide497.xml"/><Relationship Id="rId1" Type="http://schemas.openxmlformats.org/officeDocument/2006/relationships/slideMaster" Target="../slideMasters/slideMaster1.xml"/><Relationship Id="rId6" Type="http://schemas.openxmlformats.org/officeDocument/2006/relationships/slide" Target="../slides/slide522.xml"/><Relationship Id="rId5" Type="http://schemas.openxmlformats.org/officeDocument/2006/relationships/slide" Target="../slides/slide517.xml"/><Relationship Id="rId4" Type="http://schemas.openxmlformats.org/officeDocument/2006/relationships/slide" Target="../slides/slide51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نبوات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62450"/>
            <a:ext cx="9144000" cy="2495550"/>
          </a:xfrm>
          <a:prstGeom prst="rect">
            <a:avLst/>
          </a:prstGeom>
        </p:spPr>
        <p:txBody>
          <a:bodyPr/>
          <a:lstStyle>
            <a:lvl1pPr algn="justLow" rtl="1">
              <a:defRPr b="1">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3" name="Rectangle 2"/>
          <p:cNvSpPr/>
          <p:nvPr userDrawn="1"/>
        </p:nvSpPr>
        <p:spPr>
          <a:xfrm>
            <a:off x="3331028" y="260308"/>
            <a:ext cx="2278966"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000" b="1" i="0" u="none" strike="noStrike" cap="none" spc="0" normalizeH="0" baseline="0" dirty="0">
                <a:ln>
                  <a:noFill/>
                </a:ln>
                <a:solidFill>
                  <a:srgbClr val="FFC000"/>
                </a:solidFill>
                <a:effectLst/>
                <a:uLnTx/>
                <a:uFillTx/>
                <a:cs typeface="AGA Sindibad Regular" pitchFamily="2" charset="-78"/>
              </a:rPr>
              <a:t>نبوات الساعة الاولي</a:t>
            </a:r>
            <a:endParaRPr kumimoji="0" lang="en-US" sz="20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383554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تسبحة الحادية عشر">
    <p:spTree>
      <p:nvGrpSpPr>
        <p:cNvPr id="1" name=""/>
        <p:cNvGrpSpPr/>
        <p:nvPr/>
      </p:nvGrpSpPr>
      <p:grpSpPr>
        <a:xfrm>
          <a:off x="0" y="0"/>
          <a:ext cx="0" cy="0"/>
          <a:chOff x="0" y="0"/>
          <a:chExt cx="0" cy="0"/>
        </a:xfrm>
      </p:grpSpPr>
      <p:sp>
        <p:nvSpPr>
          <p:cNvPr id="4" name="Rectangle 3"/>
          <p:cNvSpPr/>
          <p:nvPr userDrawn="1"/>
        </p:nvSpPr>
        <p:spPr>
          <a:xfrm>
            <a:off x="3038622" y="139727"/>
            <a:ext cx="2630658" cy="830997"/>
          </a:xfrm>
          <a:prstGeom prst="rect">
            <a:avLst/>
          </a:prstGeom>
          <a:noFill/>
        </p:spPr>
        <p:txBody>
          <a:bodyPr wrap="square" lIns="91440" tIns="45720" rIns="91440" bIns="45720">
            <a:spAutoFit/>
          </a:bodyPr>
          <a:lstStyle/>
          <a:p>
            <a:pPr algn="ctr"/>
            <a:endParaRPr lang="ar-EG" sz="2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marL="0" marR="0" lvl="0" indent="0" algn="ctr" defTabSz="457200" rtl="0" eaLnBrk="1" fontAlgn="auto" latinLnBrk="0" hangingPunct="1">
              <a:lnSpc>
                <a:spcPct val="100000"/>
              </a:lnSpc>
              <a:spcBef>
                <a:spcPts val="0"/>
              </a:spcBef>
              <a:spcAft>
                <a:spcPts val="0"/>
              </a:spcAft>
              <a:buClrTx/>
              <a:buSzTx/>
              <a:buFontTx/>
              <a:buNone/>
              <a:tabLst/>
            </a:pP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الساعة الحادية عشر</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168843222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3_مزمور التاسع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205399" y="6049107"/>
            <a:ext cx="8668506" cy="605937"/>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07433" y="181931"/>
            <a:ext cx="2475914" cy="769441"/>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ليلة الاربعاء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mn-lt"/>
                <a:ea typeface="+mn-ea"/>
                <a:cs typeface="AGA Sindibad Regular" pitchFamily="2" charset="-78"/>
              </a:rPr>
              <a:t>مزمور الساعة التاسعة</a:t>
            </a:r>
            <a:endParaRPr kumimoji="0" lang="en-US" sz="2000" b="1" i="0" u="none" strike="noStrike" kern="1200" cap="none" spc="0" normalizeH="0" baseline="0" noProof="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128430006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4_مزمور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205399" y="6049107"/>
            <a:ext cx="8668506" cy="605937"/>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151163" y="181931"/>
            <a:ext cx="2532185" cy="769441"/>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ليلة الاربعاء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mn-lt"/>
                <a:ea typeface="+mn-ea"/>
                <a:cs typeface="AGA Sindibad Regular" pitchFamily="2" charset="-78"/>
              </a:rPr>
              <a:t>مزمور الساعة الحادية عشر</a:t>
            </a:r>
            <a:endParaRPr kumimoji="0" lang="en-US" sz="2000" b="1" i="0" u="none" strike="noStrike" kern="1200" cap="none" spc="0" normalizeH="0" baseline="0" noProof="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412579561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انجيل الاولي">
    <p:spTree>
      <p:nvGrpSpPr>
        <p:cNvPr id="1" name=""/>
        <p:cNvGrpSpPr/>
        <p:nvPr/>
      </p:nvGrpSpPr>
      <p:grpSpPr>
        <a:xfrm>
          <a:off x="0" y="0"/>
          <a:ext cx="0" cy="0"/>
          <a:chOff x="0" y="0"/>
          <a:chExt cx="0" cy="0"/>
        </a:xfrm>
      </p:grpSpPr>
      <p:sp>
        <p:nvSpPr>
          <p:cNvPr id="4" name="Rectangle 3"/>
          <p:cNvSpPr/>
          <p:nvPr userDrawn="1"/>
        </p:nvSpPr>
        <p:spPr>
          <a:xfrm>
            <a:off x="3291840" y="181931"/>
            <a:ext cx="2278966" cy="769441"/>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ليلة الاربعاء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mn-lt"/>
                <a:ea typeface="+mn-ea"/>
                <a:cs typeface="AGA Sindibad Regular" pitchFamily="2" charset="-78"/>
              </a:rPr>
              <a:t>انجيل الساعة الاولي</a:t>
            </a:r>
            <a:endParaRPr kumimoji="0" lang="en-US" sz="2000" b="1" i="0" u="none" strike="noStrike" kern="1200" cap="none" spc="0" normalizeH="0" baseline="0" noProof="0" dirty="0">
              <a:ln>
                <a:noFill/>
              </a:ln>
              <a:solidFill>
                <a:srgbClr val="FFC000"/>
              </a:solidFill>
              <a:effectLst/>
              <a:uLnTx/>
              <a:uFillTx/>
              <a:latin typeface="+mn-lt"/>
              <a:ea typeface="+mn-ea"/>
              <a:cs typeface="AGA Sindibad Regular" pitchFamily="2" charset="-78"/>
            </a:endParaRPr>
          </a:p>
        </p:txBody>
      </p:sp>
      <p:sp>
        <p:nvSpPr>
          <p:cNvPr id="3" name="Title 1">
            <a:extLst>
              <a:ext uri="{FF2B5EF4-FFF2-40B4-BE49-F238E27FC236}">
                <a16:creationId xmlns:a16="http://schemas.microsoft.com/office/drawing/2014/main" id="{39C1D49A-23B1-2D1F-733F-27E846D873E2}"/>
              </a:ext>
            </a:extLst>
          </p:cNvPr>
          <p:cNvSpPr>
            <a:spLocks noGrp="1"/>
          </p:cNvSpPr>
          <p:nvPr>
            <p:ph type="title" hasCustomPrompt="1"/>
          </p:nvPr>
        </p:nvSpPr>
        <p:spPr>
          <a:xfrm>
            <a:off x="0" y="4362450"/>
            <a:ext cx="9144000" cy="2495550"/>
          </a:xfrm>
          <a:prstGeom prst="rect">
            <a:avLst/>
          </a:prstGeom>
        </p:spPr>
        <p:txBody>
          <a:bodyPr/>
          <a:lstStyle>
            <a:lvl1pPr algn="justLow" rtl="1">
              <a:defRPr b="1">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Tree>
    <p:extLst>
      <p:ext uri="{BB962C8B-B14F-4D97-AF65-F5344CB8AC3E}">
        <p14:creationId xmlns:p14="http://schemas.microsoft.com/office/powerpoint/2010/main" val="265100389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2_انجيل الثالثة">
    <p:spTree>
      <p:nvGrpSpPr>
        <p:cNvPr id="1" name=""/>
        <p:cNvGrpSpPr/>
        <p:nvPr/>
      </p:nvGrpSpPr>
      <p:grpSpPr>
        <a:xfrm>
          <a:off x="0" y="0"/>
          <a:ext cx="0" cy="0"/>
          <a:chOff x="0" y="0"/>
          <a:chExt cx="0" cy="0"/>
        </a:xfrm>
      </p:grpSpPr>
      <p:sp>
        <p:nvSpPr>
          <p:cNvPr id="4" name="Rectangle 3"/>
          <p:cNvSpPr/>
          <p:nvPr userDrawn="1"/>
        </p:nvSpPr>
        <p:spPr>
          <a:xfrm>
            <a:off x="3291840" y="181931"/>
            <a:ext cx="2278966" cy="769441"/>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ليلة الاربعاء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mn-lt"/>
                <a:ea typeface="+mn-ea"/>
                <a:cs typeface="AGA Sindibad Regular" pitchFamily="2" charset="-78"/>
              </a:rPr>
              <a:t>انجيل الساعة الثالثة</a:t>
            </a:r>
          </a:p>
        </p:txBody>
      </p:sp>
      <p:sp>
        <p:nvSpPr>
          <p:cNvPr id="3" name="Title 1">
            <a:extLst>
              <a:ext uri="{FF2B5EF4-FFF2-40B4-BE49-F238E27FC236}">
                <a16:creationId xmlns:a16="http://schemas.microsoft.com/office/drawing/2014/main" id="{C5429BF6-9D79-6325-4853-9B8C32243475}"/>
              </a:ext>
            </a:extLst>
          </p:cNvPr>
          <p:cNvSpPr>
            <a:spLocks noGrp="1"/>
          </p:cNvSpPr>
          <p:nvPr>
            <p:ph type="title" hasCustomPrompt="1"/>
          </p:nvPr>
        </p:nvSpPr>
        <p:spPr>
          <a:xfrm>
            <a:off x="0" y="4362450"/>
            <a:ext cx="9144000" cy="2495550"/>
          </a:xfrm>
          <a:prstGeom prst="rect">
            <a:avLst/>
          </a:prstGeom>
        </p:spPr>
        <p:txBody>
          <a:bodyPr/>
          <a:lstStyle>
            <a:lvl1pPr algn="justLow" rtl="1">
              <a:defRPr b="1">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Tree>
    <p:extLst>
      <p:ext uri="{BB962C8B-B14F-4D97-AF65-F5344CB8AC3E}">
        <p14:creationId xmlns:p14="http://schemas.microsoft.com/office/powerpoint/2010/main" val="166634727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3_انجيل السادسة ">
    <p:spTree>
      <p:nvGrpSpPr>
        <p:cNvPr id="1" name=""/>
        <p:cNvGrpSpPr/>
        <p:nvPr/>
      </p:nvGrpSpPr>
      <p:grpSpPr>
        <a:xfrm>
          <a:off x="0" y="0"/>
          <a:ext cx="0" cy="0"/>
          <a:chOff x="0" y="0"/>
          <a:chExt cx="0" cy="0"/>
        </a:xfrm>
      </p:grpSpPr>
      <p:sp>
        <p:nvSpPr>
          <p:cNvPr id="4" name="Rectangle 3"/>
          <p:cNvSpPr/>
          <p:nvPr userDrawn="1"/>
        </p:nvSpPr>
        <p:spPr>
          <a:xfrm>
            <a:off x="3151163" y="181931"/>
            <a:ext cx="2504049" cy="769441"/>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ليلة الاربعاء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mn-lt"/>
                <a:ea typeface="+mn-ea"/>
                <a:cs typeface="AGA Sindibad Regular" pitchFamily="2" charset="-78"/>
              </a:rPr>
              <a:t>انجيل الساعة السادسة</a:t>
            </a:r>
            <a:endParaRPr kumimoji="0" lang="en-US" sz="2000" b="1" i="0" u="none" strike="noStrike" kern="1200" cap="none" spc="0" normalizeH="0" baseline="0" noProof="0" dirty="0">
              <a:ln>
                <a:noFill/>
              </a:ln>
              <a:solidFill>
                <a:srgbClr val="FFC000"/>
              </a:solidFill>
              <a:effectLst/>
              <a:uLnTx/>
              <a:uFillTx/>
              <a:latin typeface="+mn-lt"/>
              <a:ea typeface="+mn-ea"/>
              <a:cs typeface="AGA Sindibad Regular" pitchFamily="2" charset="-78"/>
            </a:endParaRPr>
          </a:p>
        </p:txBody>
      </p:sp>
      <p:sp>
        <p:nvSpPr>
          <p:cNvPr id="3" name="Title 1">
            <a:extLst>
              <a:ext uri="{FF2B5EF4-FFF2-40B4-BE49-F238E27FC236}">
                <a16:creationId xmlns:a16="http://schemas.microsoft.com/office/drawing/2014/main" id="{AEE4B59A-A5A0-0EF9-AD38-AB5313492C6D}"/>
              </a:ext>
            </a:extLst>
          </p:cNvPr>
          <p:cNvSpPr>
            <a:spLocks noGrp="1"/>
          </p:cNvSpPr>
          <p:nvPr>
            <p:ph type="title" hasCustomPrompt="1"/>
          </p:nvPr>
        </p:nvSpPr>
        <p:spPr>
          <a:xfrm>
            <a:off x="0" y="4362450"/>
            <a:ext cx="9144000" cy="2495550"/>
          </a:xfrm>
          <a:prstGeom prst="rect">
            <a:avLst/>
          </a:prstGeom>
        </p:spPr>
        <p:txBody>
          <a:bodyPr/>
          <a:lstStyle>
            <a:lvl1pPr algn="justLow" rtl="1">
              <a:defRPr b="1">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Tree>
    <p:extLst>
      <p:ext uri="{BB962C8B-B14F-4D97-AF65-F5344CB8AC3E}">
        <p14:creationId xmlns:p14="http://schemas.microsoft.com/office/powerpoint/2010/main" val="136201949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4_انجيل التاسعة ">
    <p:spTree>
      <p:nvGrpSpPr>
        <p:cNvPr id="1" name=""/>
        <p:cNvGrpSpPr/>
        <p:nvPr/>
      </p:nvGrpSpPr>
      <p:grpSpPr>
        <a:xfrm>
          <a:off x="0" y="0"/>
          <a:ext cx="0" cy="0"/>
          <a:chOff x="0" y="0"/>
          <a:chExt cx="0" cy="0"/>
        </a:xfrm>
      </p:grpSpPr>
      <p:sp>
        <p:nvSpPr>
          <p:cNvPr id="4" name="Rectangle 3"/>
          <p:cNvSpPr/>
          <p:nvPr userDrawn="1"/>
        </p:nvSpPr>
        <p:spPr>
          <a:xfrm>
            <a:off x="3291839" y="181931"/>
            <a:ext cx="2433711" cy="769441"/>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ليلة الاربعاء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mn-lt"/>
                <a:ea typeface="+mn-ea"/>
                <a:cs typeface="AGA Sindibad Regular" pitchFamily="2" charset="-78"/>
              </a:rPr>
              <a:t>انجيل الساعة التاسعة</a:t>
            </a:r>
            <a:endParaRPr kumimoji="0" lang="en-US" sz="2000" b="1" i="0" u="none" strike="noStrike" kern="1200" cap="none" spc="0" normalizeH="0" baseline="0" noProof="0" dirty="0">
              <a:ln>
                <a:noFill/>
              </a:ln>
              <a:solidFill>
                <a:srgbClr val="FFC000"/>
              </a:solidFill>
              <a:effectLst/>
              <a:uLnTx/>
              <a:uFillTx/>
              <a:latin typeface="+mn-lt"/>
              <a:ea typeface="+mn-ea"/>
              <a:cs typeface="AGA Sindibad Regular" pitchFamily="2" charset="-78"/>
            </a:endParaRPr>
          </a:p>
        </p:txBody>
      </p:sp>
      <p:sp>
        <p:nvSpPr>
          <p:cNvPr id="3" name="Title 1">
            <a:extLst>
              <a:ext uri="{FF2B5EF4-FFF2-40B4-BE49-F238E27FC236}">
                <a16:creationId xmlns:a16="http://schemas.microsoft.com/office/drawing/2014/main" id="{16C932B1-EEEE-E736-D0E0-2B5C9DDA3827}"/>
              </a:ext>
            </a:extLst>
          </p:cNvPr>
          <p:cNvSpPr>
            <a:spLocks noGrp="1"/>
          </p:cNvSpPr>
          <p:nvPr>
            <p:ph type="title" hasCustomPrompt="1"/>
          </p:nvPr>
        </p:nvSpPr>
        <p:spPr>
          <a:xfrm>
            <a:off x="0" y="4362450"/>
            <a:ext cx="9144000" cy="2495550"/>
          </a:xfrm>
          <a:prstGeom prst="rect">
            <a:avLst/>
          </a:prstGeom>
        </p:spPr>
        <p:txBody>
          <a:bodyPr/>
          <a:lstStyle>
            <a:lvl1pPr algn="justLow" rtl="1">
              <a:defRPr b="1">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Tree>
    <p:extLst>
      <p:ext uri="{BB962C8B-B14F-4D97-AF65-F5344CB8AC3E}">
        <p14:creationId xmlns:p14="http://schemas.microsoft.com/office/powerpoint/2010/main" val="424560382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5_انجيل الحادية عشر">
    <p:spTree>
      <p:nvGrpSpPr>
        <p:cNvPr id="1" name=""/>
        <p:cNvGrpSpPr/>
        <p:nvPr/>
      </p:nvGrpSpPr>
      <p:grpSpPr>
        <a:xfrm>
          <a:off x="0" y="0"/>
          <a:ext cx="0" cy="0"/>
          <a:chOff x="0" y="0"/>
          <a:chExt cx="0" cy="0"/>
        </a:xfrm>
      </p:grpSpPr>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ليلة الاربعاء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mn-lt"/>
                <a:ea typeface="+mn-ea"/>
                <a:cs typeface="AGA Sindibad Regular" pitchFamily="2" charset="-78"/>
              </a:rPr>
              <a:t>انجيل الساعة الحادية عشر</a:t>
            </a:r>
            <a:endParaRPr kumimoji="0" lang="en-US" sz="2000" b="1" i="0" u="none" strike="noStrike" kern="1200" cap="none" spc="0" normalizeH="0" baseline="0" noProof="0" dirty="0">
              <a:ln>
                <a:noFill/>
              </a:ln>
              <a:solidFill>
                <a:srgbClr val="FFC000"/>
              </a:solidFill>
              <a:effectLst/>
              <a:uLnTx/>
              <a:uFillTx/>
              <a:latin typeface="+mn-lt"/>
              <a:ea typeface="+mn-ea"/>
              <a:cs typeface="AGA Sindibad Regular" pitchFamily="2" charset="-78"/>
            </a:endParaRPr>
          </a:p>
        </p:txBody>
      </p:sp>
      <p:sp>
        <p:nvSpPr>
          <p:cNvPr id="3" name="Title 1">
            <a:extLst>
              <a:ext uri="{FF2B5EF4-FFF2-40B4-BE49-F238E27FC236}">
                <a16:creationId xmlns:a16="http://schemas.microsoft.com/office/drawing/2014/main" id="{0D60C8D5-AA8E-A2B1-3B04-2E4705542119}"/>
              </a:ext>
            </a:extLst>
          </p:cNvPr>
          <p:cNvSpPr>
            <a:spLocks noGrp="1"/>
          </p:cNvSpPr>
          <p:nvPr>
            <p:ph type="title" hasCustomPrompt="1"/>
          </p:nvPr>
        </p:nvSpPr>
        <p:spPr>
          <a:xfrm>
            <a:off x="0" y="4362450"/>
            <a:ext cx="9144000" cy="2495550"/>
          </a:xfrm>
          <a:prstGeom prst="rect">
            <a:avLst/>
          </a:prstGeom>
        </p:spPr>
        <p:txBody>
          <a:bodyPr/>
          <a:lstStyle>
            <a:lvl1pPr algn="justLow" rtl="1">
              <a:defRPr b="1">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Tree>
    <p:extLst>
      <p:ext uri="{BB962C8B-B14F-4D97-AF65-F5344CB8AC3E}">
        <p14:creationId xmlns:p14="http://schemas.microsoft.com/office/powerpoint/2010/main" val="259772499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طرح الساعة الاولي">
    <p:spTree>
      <p:nvGrpSpPr>
        <p:cNvPr id="1" name=""/>
        <p:cNvGrpSpPr/>
        <p:nvPr/>
      </p:nvGrpSpPr>
      <p:grpSpPr>
        <a:xfrm>
          <a:off x="0" y="0"/>
          <a:ext cx="0" cy="0"/>
          <a:chOff x="0" y="0"/>
          <a:chExt cx="0" cy="0"/>
        </a:xfrm>
      </p:grpSpPr>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ليلة الاربعاء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mn-lt"/>
                <a:ea typeface="+mn-ea"/>
                <a:cs typeface="AGA Sindibad Regular" pitchFamily="2" charset="-78"/>
              </a:rPr>
              <a:t>طرح الساعة الاولي</a:t>
            </a:r>
            <a:endParaRPr kumimoji="0" lang="en-US" sz="2000" b="1" i="0" u="none" strike="noStrike" kern="1200" cap="none" spc="0" normalizeH="0" baseline="0" noProof="0" dirty="0">
              <a:ln>
                <a:noFill/>
              </a:ln>
              <a:solidFill>
                <a:srgbClr val="FFC000"/>
              </a:solidFill>
              <a:effectLst/>
              <a:uLnTx/>
              <a:uFillTx/>
              <a:latin typeface="+mn-lt"/>
              <a:ea typeface="+mn-ea"/>
              <a:cs typeface="AGA Sindibad Regular" pitchFamily="2" charset="-78"/>
            </a:endParaRPr>
          </a:p>
        </p:txBody>
      </p:sp>
      <p:sp>
        <p:nvSpPr>
          <p:cNvPr id="3" name="Title 1">
            <a:extLst>
              <a:ext uri="{FF2B5EF4-FFF2-40B4-BE49-F238E27FC236}">
                <a16:creationId xmlns:a16="http://schemas.microsoft.com/office/drawing/2014/main" id="{2D2DC7D1-1412-95DC-A282-981DAD193E22}"/>
              </a:ext>
            </a:extLst>
          </p:cNvPr>
          <p:cNvSpPr>
            <a:spLocks noGrp="1"/>
          </p:cNvSpPr>
          <p:nvPr>
            <p:ph type="title" hasCustomPrompt="1"/>
          </p:nvPr>
        </p:nvSpPr>
        <p:spPr>
          <a:xfrm>
            <a:off x="0" y="4362450"/>
            <a:ext cx="9144000" cy="2495550"/>
          </a:xfrm>
          <a:prstGeom prst="rect">
            <a:avLst/>
          </a:prstGeom>
        </p:spPr>
        <p:txBody>
          <a:bodyPr/>
          <a:lstStyle>
            <a:lvl1pPr algn="justLow" rtl="1">
              <a:defRPr b="1">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Tree>
    <p:extLst>
      <p:ext uri="{BB962C8B-B14F-4D97-AF65-F5344CB8AC3E}">
        <p14:creationId xmlns:p14="http://schemas.microsoft.com/office/powerpoint/2010/main" val="419069279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طرح الساعة الثالثة">
    <p:spTree>
      <p:nvGrpSpPr>
        <p:cNvPr id="1" name=""/>
        <p:cNvGrpSpPr/>
        <p:nvPr/>
      </p:nvGrpSpPr>
      <p:grpSpPr>
        <a:xfrm>
          <a:off x="0" y="0"/>
          <a:ext cx="0" cy="0"/>
          <a:chOff x="0" y="0"/>
          <a:chExt cx="0" cy="0"/>
        </a:xfrm>
      </p:grpSpPr>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ليلة الاربعاء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mn-lt"/>
                <a:ea typeface="+mn-ea"/>
                <a:cs typeface="AGA Sindibad Regular" pitchFamily="2" charset="-78"/>
              </a:rPr>
              <a:t>طرح الساعة الثالثة</a:t>
            </a:r>
          </a:p>
        </p:txBody>
      </p:sp>
      <p:sp>
        <p:nvSpPr>
          <p:cNvPr id="3" name="Title 1">
            <a:extLst>
              <a:ext uri="{FF2B5EF4-FFF2-40B4-BE49-F238E27FC236}">
                <a16:creationId xmlns:a16="http://schemas.microsoft.com/office/drawing/2014/main" id="{D239C83F-00C8-C7ED-F3B7-784B05BC758B}"/>
              </a:ext>
            </a:extLst>
          </p:cNvPr>
          <p:cNvSpPr>
            <a:spLocks noGrp="1"/>
          </p:cNvSpPr>
          <p:nvPr>
            <p:ph type="title" hasCustomPrompt="1"/>
          </p:nvPr>
        </p:nvSpPr>
        <p:spPr>
          <a:xfrm>
            <a:off x="0" y="4362450"/>
            <a:ext cx="9144000" cy="2495550"/>
          </a:xfrm>
          <a:prstGeom prst="rect">
            <a:avLst/>
          </a:prstGeom>
        </p:spPr>
        <p:txBody>
          <a:bodyPr/>
          <a:lstStyle>
            <a:lvl1pPr algn="justLow" rtl="1">
              <a:defRPr b="1">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Tree>
    <p:extLst>
      <p:ext uri="{BB962C8B-B14F-4D97-AF65-F5344CB8AC3E}">
        <p14:creationId xmlns:p14="http://schemas.microsoft.com/office/powerpoint/2010/main" val="158426607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طرح الساعة السادسة ">
    <p:spTree>
      <p:nvGrpSpPr>
        <p:cNvPr id="1" name=""/>
        <p:cNvGrpSpPr/>
        <p:nvPr/>
      </p:nvGrpSpPr>
      <p:grpSpPr>
        <a:xfrm>
          <a:off x="0" y="0"/>
          <a:ext cx="0" cy="0"/>
          <a:chOff x="0" y="0"/>
          <a:chExt cx="0" cy="0"/>
        </a:xfrm>
      </p:grpSpPr>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ليلة الاربعاء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mn-lt"/>
                <a:ea typeface="+mn-ea"/>
                <a:cs typeface="AGA Sindibad Regular" pitchFamily="2" charset="-78"/>
              </a:rPr>
              <a:t>طرح الساعة السادسة </a:t>
            </a:r>
            <a:endParaRPr kumimoji="0" lang="en-US" sz="2000" b="1" i="0" u="none" strike="noStrike" kern="1200" cap="none" spc="0" normalizeH="0" baseline="0" noProof="0" dirty="0">
              <a:ln>
                <a:noFill/>
              </a:ln>
              <a:solidFill>
                <a:srgbClr val="FFC000"/>
              </a:solidFill>
              <a:effectLst/>
              <a:uLnTx/>
              <a:uFillTx/>
              <a:latin typeface="+mn-lt"/>
              <a:ea typeface="+mn-ea"/>
              <a:cs typeface="AGA Sindibad Regular" pitchFamily="2" charset="-78"/>
            </a:endParaRPr>
          </a:p>
        </p:txBody>
      </p:sp>
      <p:sp>
        <p:nvSpPr>
          <p:cNvPr id="3" name="Title 1">
            <a:extLst>
              <a:ext uri="{FF2B5EF4-FFF2-40B4-BE49-F238E27FC236}">
                <a16:creationId xmlns:a16="http://schemas.microsoft.com/office/drawing/2014/main" id="{7FBCEEDB-B457-2DC4-E9E4-A1B2F9A01533}"/>
              </a:ext>
            </a:extLst>
          </p:cNvPr>
          <p:cNvSpPr>
            <a:spLocks noGrp="1"/>
          </p:cNvSpPr>
          <p:nvPr>
            <p:ph type="title" hasCustomPrompt="1"/>
          </p:nvPr>
        </p:nvSpPr>
        <p:spPr>
          <a:xfrm>
            <a:off x="0" y="4362450"/>
            <a:ext cx="9144000" cy="2495550"/>
          </a:xfrm>
          <a:prstGeom prst="rect">
            <a:avLst/>
          </a:prstGeom>
        </p:spPr>
        <p:txBody>
          <a:bodyPr/>
          <a:lstStyle>
            <a:lvl1pPr algn="justLow" rtl="1">
              <a:defRPr b="1">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Tree>
    <p:extLst>
      <p:ext uri="{BB962C8B-B14F-4D97-AF65-F5344CB8AC3E}">
        <p14:creationId xmlns:p14="http://schemas.microsoft.com/office/powerpoint/2010/main" val="726861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مزمور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33207"/>
          </a:xfrm>
          <a:prstGeom prst="rect">
            <a:avLst/>
          </a:prstGeom>
        </p:spPr>
        <p:txBody>
          <a:bodyPr/>
          <a:lstStyle>
            <a:lvl1pPr algn="ctr"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605937"/>
          </a:xfrm>
          <a:prstGeom prst="rect">
            <a:avLst/>
          </a:prstGeom>
        </p:spPr>
        <p:txBody>
          <a:bodyPr anchor="b">
            <a:noAutofit/>
          </a:bodyPr>
          <a:lstStyle>
            <a:lvl1pPr marL="0" indent="0" algn="ctr" rtl="1">
              <a:buNone/>
              <a:defRPr lang="en-US" sz="4400" kern="1200" dirty="0" smtClean="0">
                <a:solidFill>
                  <a:schemeClr val="bg1"/>
                </a:solidFill>
                <a:latin typeface="Times New Roman" panose="02020603050405020304" pitchFamily="18"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31652"/>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35569" y="181931"/>
            <a:ext cx="2335237" cy="769441"/>
          </a:xfrm>
          <a:prstGeom prst="rect">
            <a:avLst/>
          </a:prstGeom>
          <a:noFill/>
        </p:spPr>
        <p:txBody>
          <a:bodyPr wrap="square" lIns="91440" tIns="45720" rIns="91440" bIns="45720">
            <a:spAutoFit/>
          </a:bodyPr>
          <a:lstStyle/>
          <a:p>
            <a:pPr algn="ctr"/>
            <a:endParaRPr lang="ar-EG"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marL="0" marR="0" lvl="0" indent="0" algn="ctr" defTabSz="457200" rtl="0" eaLnBrk="1" fontAlgn="auto" latinLnBrk="0" hangingPunct="1">
              <a:lnSpc>
                <a:spcPct val="100000"/>
              </a:lnSpc>
              <a:spcBef>
                <a:spcPts val="0"/>
              </a:spcBef>
              <a:spcAft>
                <a:spcPts val="0"/>
              </a:spcAft>
              <a:buClrTx/>
              <a:buSzTx/>
              <a:buFontTx/>
              <a:buNone/>
              <a:tabLst/>
            </a:pP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مزمور الساعة الاولي</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294082346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طرح الساعة التاسعة">
    <p:spTree>
      <p:nvGrpSpPr>
        <p:cNvPr id="1" name=""/>
        <p:cNvGrpSpPr/>
        <p:nvPr/>
      </p:nvGrpSpPr>
      <p:grpSpPr>
        <a:xfrm>
          <a:off x="0" y="0"/>
          <a:ext cx="0" cy="0"/>
          <a:chOff x="0" y="0"/>
          <a:chExt cx="0" cy="0"/>
        </a:xfrm>
      </p:grpSpPr>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ليلة الاربعاء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mn-lt"/>
                <a:ea typeface="+mn-ea"/>
                <a:cs typeface="AGA Sindibad Regular" pitchFamily="2" charset="-78"/>
              </a:rPr>
              <a:t>طرح الساعة التاسعة</a:t>
            </a:r>
            <a:endParaRPr kumimoji="0" lang="en-US" sz="2000" b="1" i="0" u="none" strike="noStrike" kern="1200" cap="none" spc="0" normalizeH="0" baseline="0" noProof="0" dirty="0">
              <a:ln>
                <a:noFill/>
              </a:ln>
              <a:solidFill>
                <a:srgbClr val="FFC000"/>
              </a:solidFill>
              <a:effectLst/>
              <a:uLnTx/>
              <a:uFillTx/>
              <a:latin typeface="+mn-lt"/>
              <a:ea typeface="+mn-ea"/>
              <a:cs typeface="AGA Sindibad Regular" pitchFamily="2" charset="-78"/>
            </a:endParaRPr>
          </a:p>
        </p:txBody>
      </p:sp>
      <p:sp>
        <p:nvSpPr>
          <p:cNvPr id="3" name="Title 1">
            <a:extLst>
              <a:ext uri="{FF2B5EF4-FFF2-40B4-BE49-F238E27FC236}">
                <a16:creationId xmlns:a16="http://schemas.microsoft.com/office/drawing/2014/main" id="{38F31430-F616-06C0-5F8D-42F9CE3B3CE9}"/>
              </a:ext>
            </a:extLst>
          </p:cNvPr>
          <p:cNvSpPr>
            <a:spLocks noGrp="1"/>
          </p:cNvSpPr>
          <p:nvPr>
            <p:ph type="title" hasCustomPrompt="1"/>
          </p:nvPr>
        </p:nvSpPr>
        <p:spPr>
          <a:xfrm>
            <a:off x="0" y="4362450"/>
            <a:ext cx="9144000" cy="2495550"/>
          </a:xfrm>
          <a:prstGeom prst="rect">
            <a:avLst/>
          </a:prstGeom>
        </p:spPr>
        <p:txBody>
          <a:bodyPr/>
          <a:lstStyle>
            <a:lvl1pPr algn="justLow" rtl="1">
              <a:defRPr b="1">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Tree>
    <p:extLst>
      <p:ext uri="{BB962C8B-B14F-4D97-AF65-F5344CB8AC3E}">
        <p14:creationId xmlns:p14="http://schemas.microsoft.com/office/powerpoint/2010/main" val="98927417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طرح الساعة الحادية عشر">
    <p:spTree>
      <p:nvGrpSpPr>
        <p:cNvPr id="1" name=""/>
        <p:cNvGrpSpPr/>
        <p:nvPr/>
      </p:nvGrpSpPr>
      <p:grpSpPr>
        <a:xfrm>
          <a:off x="0" y="0"/>
          <a:ext cx="0" cy="0"/>
          <a:chOff x="0" y="0"/>
          <a:chExt cx="0" cy="0"/>
        </a:xfrm>
      </p:grpSpPr>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ليلة الاربعاء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mn-lt"/>
                <a:ea typeface="+mn-ea"/>
                <a:cs typeface="AGA Sindibad Regular" pitchFamily="2" charset="-78"/>
              </a:rPr>
              <a:t>طرح الساعة الحادية عشر</a:t>
            </a:r>
            <a:endParaRPr kumimoji="0" lang="en-US" sz="2000" b="1" i="0" u="none" strike="noStrike" kern="1200" cap="none" spc="0" normalizeH="0" baseline="0" noProof="0" dirty="0">
              <a:ln>
                <a:noFill/>
              </a:ln>
              <a:solidFill>
                <a:srgbClr val="FFC000"/>
              </a:solidFill>
              <a:effectLst/>
              <a:uLnTx/>
              <a:uFillTx/>
              <a:latin typeface="+mn-lt"/>
              <a:ea typeface="+mn-ea"/>
              <a:cs typeface="AGA Sindibad Regular" pitchFamily="2" charset="-78"/>
            </a:endParaRPr>
          </a:p>
        </p:txBody>
      </p:sp>
      <p:sp>
        <p:nvSpPr>
          <p:cNvPr id="3" name="Title 1">
            <a:extLst>
              <a:ext uri="{FF2B5EF4-FFF2-40B4-BE49-F238E27FC236}">
                <a16:creationId xmlns:a16="http://schemas.microsoft.com/office/drawing/2014/main" id="{A71BEC72-E6A9-3887-C5A4-BC7F5CF84FD3}"/>
              </a:ext>
            </a:extLst>
          </p:cNvPr>
          <p:cNvSpPr>
            <a:spLocks noGrp="1"/>
          </p:cNvSpPr>
          <p:nvPr>
            <p:ph type="title" hasCustomPrompt="1"/>
          </p:nvPr>
        </p:nvSpPr>
        <p:spPr>
          <a:xfrm>
            <a:off x="0" y="4362450"/>
            <a:ext cx="9144000" cy="2495550"/>
          </a:xfrm>
          <a:prstGeom prst="rect">
            <a:avLst/>
          </a:prstGeom>
        </p:spPr>
        <p:txBody>
          <a:bodyPr/>
          <a:lstStyle>
            <a:lvl1pPr algn="justLow" rtl="1">
              <a:defRPr b="1">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Tree>
    <p:extLst>
      <p:ext uri="{BB962C8B-B14F-4D97-AF65-F5344CB8AC3E}">
        <p14:creationId xmlns:p14="http://schemas.microsoft.com/office/powerpoint/2010/main" val="334535661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1_طرح الساعة الحادية عشر">
    <p:spTree>
      <p:nvGrpSpPr>
        <p:cNvPr id="1" name=""/>
        <p:cNvGrpSpPr/>
        <p:nvPr/>
      </p:nvGrpSpPr>
      <p:grpSpPr>
        <a:xfrm>
          <a:off x="0" y="0"/>
          <a:ext cx="0" cy="0"/>
          <a:chOff x="0" y="0"/>
          <a:chExt cx="0" cy="0"/>
        </a:xfrm>
      </p:grpSpPr>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ليلة الاربعاء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mn-lt"/>
                <a:ea typeface="+mn-ea"/>
                <a:cs typeface="AGA Sindibad Regular" pitchFamily="2" charset="-78"/>
              </a:rPr>
              <a:t>الطلبة المسائية </a:t>
            </a:r>
            <a:endParaRPr kumimoji="0" lang="en-US" sz="2000" b="1" i="0" u="none" strike="noStrike" kern="1200" cap="none" spc="0" normalizeH="0" baseline="0" noProof="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2067090210"/>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92833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مزمور الساعة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a:prstGeom prst="rect">
            <a:avLst/>
          </a:prstGeom>
        </p:spPr>
        <p:txBody>
          <a:bodyPr/>
          <a:lstStyle>
            <a:lvl1pPr algn="ctr"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205399" y="6049107"/>
            <a:ext cx="8668506" cy="605937"/>
          </a:xfrm>
          <a:prstGeom prst="rect">
            <a:avLst/>
          </a:prstGeom>
        </p:spPr>
        <p:txBody>
          <a:bodyPr anchor="b">
            <a:noAutofit/>
          </a:bodyPr>
          <a:lstStyle>
            <a:lvl1pPr marL="0" indent="0" algn="ctr" rtl="1">
              <a:buNone/>
              <a:defRPr lang="en-US" sz="4400" kern="1200" dirty="0" smtClean="0">
                <a:solidFill>
                  <a:schemeClr val="bg1"/>
                </a:solidFill>
                <a:latin typeface="Times New Roman" panose="02020603050405020304" pitchFamily="18"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7" name="Rectangle 6"/>
          <p:cNvSpPr/>
          <p:nvPr userDrawn="1"/>
        </p:nvSpPr>
        <p:spPr>
          <a:xfrm>
            <a:off x="3038622" y="181931"/>
            <a:ext cx="2630658" cy="830997"/>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ar-EG" sz="28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mn-lt"/>
                <a:ea typeface="+mn-ea"/>
                <a:cs typeface="AGA Sindibad Regular" pitchFamily="2" charset="-78"/>
              </a:rPr>
              <a:t>مزمور الساعة الاولي</a:t>
            </a:r>
            <a:endParaRPr kumimoji="0" lang="en-US" sz="2000" b="1" i="0" u="none" strike="noStrike" kern="1200" cap="none" spc="0" normalizeH="0" baseline="0" noProof="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331810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مزمور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a:prstGeom prst="rect">
            <a:avLst/>
          </a:prstGeom>
        </p:spPr>
        <p:txBody>
          <a:bodyPr/>
          <a:lstStyle>
            <a:lvl1pPr algn="ctr"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205399" y="6049107"/>
            <a:ext cx="8668506" cy="605937"/>
          </a:xfrm>
          <a:prstGeom prst="rect">
            <a:avLst/>
          </a:prstGeom>
        </p:spPr>
        <p:txBody>
          <a:bodyPr anchor="b">
            <a:noAutofit/>
          </a:bodyPr>
          <a:lstStyle>
            <a:lvl1pPr marL="0" indent="0" algn="ctr" rtl="1">
              <a:buNone/>
              <a:defRPr lang="en-US" sz="4400" kern="1200" dirty="0" smtClean="0">
                <a:solidFill>
                  <a:schemeClr val="bg1"/>
                </a:solidFill>
                <a:latin typeface="Times New Roman" panose="02020603050405020304" pitchFamily="18"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35569" y="181931"/>
            <a:ext cx="2335237" cy="769441"/>
          </a:xfrm>
          <a:prstGeom prst="rect">
            <a:avLst/>
          </a:prstGeom>
          <a:noFill/>
        </p:spPr>
        <p:txBody>
          <a:bodyPr wrap="square" lIns="91440" tIns="45720" rIns="91440" bIns="45720">
            <a:spAutoFit/>
          </a:bodyPr>
          <a:lstStyle/>
          <a:p>
            <a:pPr algn="ctr"/>
            <a:endParaRPr lang="ar-EG"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marL="0" marR="0" lvl="0" indent="0" algn="ctr" defTabSz="457200" rtl="0" eaLnBrk="1" fontAlgn="auto" latinLnBrk="0" hangingPunct="1">
              <a:lnSpc>
                <a:spcPct val="100000"/>
              </a:lnSpc>
              <a:spcBef>
                <a:spcPts val="0"/>
              </a:spcBef>
              <a:spcAft>
                <a:spcPts val="0"/>
              </a:spcAft>
              <a:buClrTx/>
              <a:buSzTx/>
              <a:buFontTx/>
              <a:buNone/>
              <a:tabLst/>
            </a:pP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مزمور الساعة الثالثة</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2531944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مزمور السادس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a:prstGeom prst="rect">
            <a:avLst/>
          </a:prstGeom>
        </p:spPr>
        <p:txBody>
          <a:bodyPr/>
          <a:lstStyle>
            <a:lvl1pPr algn="ctr"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205399" y="6049107"/>
            <a:ext cx="8668506" cy="605937"/>
          </a:xfrm>
          <a:prstGeom prst="rect">
            <a:avLst/>
          </a:prstGeom>
        </p:spPr>
        <p:txBody>
          <a:bodyPr anchor="b">
            <a:noAutofit/>
          </a:bodyPr>
          <a:lstStyle>
            <a:lvl1pPr marL="0" indent="0" algn="ctr" rtl="1">
              <a:buNone/>
              <a:defRPr lang="ar-EG" sz="4400" kern="1200" dirty="0" smtClean="0">
                <a:solidFill>
                  <a:schemeClr val="bg1"/>
                </a:solidFill>
                <a:latin typeface="Times New Roman" panose="02020603050405020304" pitchFamily="18"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165233" y="181931"/>
            <a:ext cx="2518117" cy="830997"/>
          </a:xfrm>
          <a:prstGeom prst="rect">
            <a:avLst/>
          </a:prstGeom>
          <a:noFill/>
        </p:spPr>
        <p:txBody>
          <a:bodyPr wrap="square" lIns="91440" tIns="45720" rIns="91440" bIns="45720">
            <a:spAutoFit/>
          </a:bodyPr>
          <a:lstStyle/>
          <a:p>
            <a:pPr lvl="0" algn="ctr"/>
            <a:endParaRPr lang="ar-EG"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lvl="0" algn="ct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مزمور</a:t>
            </a:r>
            <a:r>
              <a:rPr lang="ar-EG"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 </a:t>
            </a: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الساعة</a:t>
            </a:r>
            <a:r>
              <a:rPr lang="ar-EG"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 </a:t>
            </a: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السادسة</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348178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مزمور التاسع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a:prstGeom prst="rect">
            <a:avLst/>
          </a:prstGeom>
        </p:spPr>
        <p:txBody>
          <a:bodyPr/>
          <a:lstStyle>
            <a:lvl1pPr algn="ctr"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205399" y="6049107"/>
            <a:ext cx="8668506" cy="605937"/>
          </a:xfrm>
          <a:prstGeom prst="rect">
            <a:avLst/>
          </a:prstGeom>
        </p:spPr>
        <p:txBody>
          <a:bodyPr anchor="b">
            <a:noAutofit/>
          </a:bodyPr>
          <a:lstStyle>
            <a:lvl1pPr marL="0" indent="0" algn="ctr" rtl="1">
              <a:buNone/>
              <a:defRPr lang="ar-EG" sz="4400" kern="1200" dirty="0" smtClean="0">
                <a:solidFill>
                  <a:schemeClr val="bg1"/>
                </a:solidFill>
                <a:latin typeface="Times New Roman" panose="02020603050405020304" pitchFamily="18"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07433" y="181931"/>
            <a:ext cx="2475914" cy="830997"/>
          </a:xfrm>
          <a:prstGeom prst="rect">
            <a:avLst/>
          </a:prstGeom>
          <a:noFill/>
        </p:spPr>
        <p:txBody>
          <a:bodyPr wrap="square" lIns="91440" tIns="45720" rIns="91440" bIns="45720">
            <a:spAutoFit/>
          </a:bodyPr>
          <a:lstStyle/>
          <a:p>
            <a:pPr algn="ctr"/>
            <a:endParaRPr lang="ar-EG"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مزمور</a:t>
            </a:r>
            <a:r>
              <a:rPr lang="ar-EG" sz="2400" b="1" cap="none" spc="0"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rPr>
              <a:t> </a:t>
            </a: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الساعة</a:t>
            </a:r>
            <a:r>
              <a:rPr lang="ar-EG" sz="2400" b="1" cap="none" spc="0"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rPr>
              <a:t> </a:t>
            </a: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التاسعة</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26490843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مزمور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a:prstGeom prst="rect">
            <a:avLst/>
          </a:prstGeom>
        </p:spPr>
        <p:txBody>
          <a:bodyPr/>
          <a:lstStyle>
            <a:lvl1pPr algn="ctr"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205399" y="6049107"/>
            <a:ext cx="8668506" cy="605937"/>
          </a:xfrm>
          <a:prstGeom prst="rect">
            <a:avLst/>
          </a:prstGeom>
        </p:spPr>
        <p:txBody>
          <a:bodyPr anchor="b">
            <a:noAutofit/>
          </a:bodyPr>
          <a:lstStyle>
            <a:lvl1pPr marL="0" indent="0" algn="ctr" rtl="1">
              <a:buNone/>
              <a:defRPr lang="ar-EG" sz="4400" kern="1200" dirty="0" smtClean="0">
                <a:solidFill>
                  <a:schemeClr val="bg1"/>
                </a:solidFill>
                <a:latin typeface="Times New Roman" panose="02020603050405020304" pitchFamily="18"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151163" y="181931"/>
            <a:ext cx="2532185" cy="769441"/>
          </a:xfrm>
          <a:prstGeom prst="rect">
            <a:avLst/>
          </a:prstGeom>
          <a:noFill/>
        </p:spPr>
        <p:txBody>
          <a:bodyPr wrap="square" lIns="91440" tIns="45720" rIns="91440" bIns="45720">
            <a:spAutoFit/>
          </a:bodyPr>
          <a:lstStyle/>
          <a:p>
            <a:pPr algn="ctr"/>
            <a:endParaRPr lang="ar-EG"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مزمور الساعة الحادية عشر</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13301467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انجيل الاولي قبطي">
    <p:spTree>
      <p:nvGrpSpPr>
        <p:cNvPr id="1" name=""/>
        <p:cNvGrpSpPr/>
        <p:nvPr/>
      </p:nvGrpSpPr>
      <p:grpSpPr>
        <a:xfrm>
          <a:off x="0" y="0"/>
          <a:ext cx="0" cy="0"/>
          <a:chOff x="0" y="0"/>
          <a:chExt cx="0" cy="0"/>
        </a:xfrm>
      </p:grpSpPr>
      <p:sp>
        <p:nvSpPr>
          <p:cNvPr id="4" name="Rectangle 3"/>
          <p:cNvSpPr/>
          <p:nvPr userDrawn="1"/>
        </p:nvSpPr>
        <p:spPr>
          <a:xfrm>
            <a:off x="3291840" y="181931"/>
            <a:ext cx="2278966" cy="769441"/>
          </a:xfrm>
          <a:prstGeom prst="rect">
            <a:avLst/>
          </a:prstGeom>
          <a:noFill/>
        </p:spPr>
        <p:txBody>
          <a:bodyPr wrap="square" lIns="91440" tIns="45720" rIns="91440" bIns="45720">
            <a:spAutoFit/>
          </a:bodyPr>
          <a:lstStyle/>
          <a:p>
            <a:pPr algn="ctr"/>
            <a:endParaRPr lang="ar-EG"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انجيل الساعة الاولي</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
        <p:nvSpPr>
          <p:cNvPr id="5" name="Rectangle 4">
            <a:hlinkClick r:id="rId2" action="ppaction://hlinksldjump"/>
          </p:cNvPr>
          <p:cNvSpPr/>
          <p:nvPr userDrawn="1"/>
        </p:nvSpPr>
        <p:spPr>
          <a:xfrm>
            <a:off x="8453128" y="3872055"/>
            <a:ext cx="684803" cy="523220"/>
          </a:xfrm>
          <a:prstGeom prst="rect">
            <a:avLst/>
          </a:prstGeom>
        </p:spPr>
        <p:txBody>
          <a:bodyPr wrap="none">
            <a:spAutoFit/>
          </a:bodyPr>
          <a:lstStyle/>
          <a:p>
            <a:r>
              <a:rPr lang="ar-EG" sz="2800" b="1" u="sng" dirty="0">
                <a:solidFill>
                  <a:srgbClr val="FFC000"/>
                </a:solidFill>
              </a:rPr>
              <a:t>ختام</a:t>
            </a:r>
            <a:endParaRPr lang="en-US" sz="2800" b="1" u="sng" dirty="0">
              <a:solidFill>
                <a:srgbClr val="FFC000"/>
              </a:solidFill>
            </a:endParaRPr>
          </a:p>
        </p:txBody>
      </p:sp>
      <p:sp>
        <p:nvSpPr>
          <p:cNvPr id="3" name="Title 1">
            <a:extLst>
              <a:ext uri="{FF2B5EF4-FFF2-40B4-BE49-F238E27FC236}">
                <a16:creationId xmlns:a16="http://schemas.microsoft.com/office/drawing/2014/main" id="{B67E55C5-DB91-200D-4277-28302E0A7381}"/>
              </a:ext>
            </a:extLst>
          </p:cNvPr>
          <p:cNvSpPr>
            <a:spLocks noGrp="1"/>
          </p:cNvSpPr>
          <p:nvPr>
            <p:ph type="title" hasCustomPrompt="1"/>
          </p:nvPr>
        </p:nvSpPr>
        <p:spPr>
          <a:xfrm>
            <a:off x="0" y="4362450"/>
            <a:ext cx="9144000" cy="2495550"/>
          </a:xfrm>
          <a:prstGeom prst="rect">
            <a:avLst/>
          </a:prstGeom>
        </p:spPr>
        <p:txBody>
          <a:bodyPr/>
          <a:lstStyle>
            <a:lvl1pPr algn="justLow" rtl="1">
              <a:defRPr b="1">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Tree>
    <p:extLst>
      <p:ext uri="{BB962C8B-B14F-4D97-AF65-F5344CB8AC3E}">
        <p14:creationId xmlns:p14="http://schemas.microsoft.com/office/powerpoint/2010/main" val="36415284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انجيل الاولي عربي">
    <p:spTree>
      <p:nvGrpSpPr>
        <p:cNvPr id="1" name=""/>
        <p:cNvGrpSpPr/>
        <p:nvPr/>
      </p:nvGrpSpPr>
      <p:grpSpPr>
        <a:xfrm>
          <a:off x="0" y="0"/>
          <a:ext cx="0" cy="0"/>
          <a:chOff x="0" y="0"/>
          <a:chExt cx="0" cy="0"/>
        </a:xfrm>
      </p:grpSpPr>
      <p:sp>
        <p:nvSpPr>
          <p:cNvPr id="4" name="Rectangle 3"/>
          <p:cNvSpPr/>
          <p:nvPr userDrawn="1"/>
        </p:nvSpPr>
        <p:spPr>
          <a:xfrm>
            <a:off x="3291840" y="181931"/>
            <a:ext cx="2278966" cy="769441"/>
          </a:xfrm>
          <a:prstGeom prst="rect">
            <a:avLst/>
          </a:prstGeom>
          <a:noFill/>
        </p:spPr>
        <p:txBody>
          <a:bodyPr wrap="square" lIns="91440" tIns="45720" rIns="91440" bIns="45720">
            <a:spAutoFit/>
          </a:bodyPr>
          <a:lstStyle/>
          <a:p>
            <a:pPr algn="ctr"/>
            <a:endParaRPr lang="ar-EG"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انجيل الساعة الاولي</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
        <p:nvSpPr>
          <p:cNvPr id="3" name="Title 1">
            <a:extLst>
              <a:ext uri="{FF2B5EF4-FFF2-40B4-BE49-F238E27FC236}">
                <a16:creationId xmlns:a16="http://schemas.microsoft.com/office/drawing/2014/main" id="{18FEE0FA-5053-9E8A-F1B4-E1581E036C9C}"/>
              </a:ext>
            </a:extLst>
          </p:cNvPr>
          <p:cNvSpPr>
            <a:spLocks noGrp="1"/>
          </p:cNvSpPr>
          <p:nvPr>
            <p:ph type="title" hasCustomPrompt="1"/>
          </p:nvPr>
        </p:nvSpPr>
        <p:spPr>
          <a:xfrm>
            <a:off x="0" y="4362450"/>
            <a:ext cx="9144000" cy="2495550"/>
          </a:xfrm>
          <a:prstGeom prst="rect">
            <a:avLst/>
          </a:prstGeom>
        </p:spPr>
        <p:txBody>
          <a:bodyPr/>
          <a:lstStyle>
            <a:lvl1pPr algn="justLow" rtl="1">
              <a:defRPr b="1">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Tree>
    <p:extLst>
      <p:ext uri="{BB962C8B-B14F-4D97-AF65-F5344CB8AC3E}">
        <p14:creationId xmlns:p14="http://schemas.microsoft.com/office/powerpoint/2010/main" val="11201003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انجيل الثالثة">
    <p:spTree>
      <p:nvGrpSpPr>
        <p:cNvPr id="1" name=""/>
        <p:cNvGrpSpPr/>
        <p:nvPr/>
      </p:nvGrpSpPr>
      <p:grpSpPr>
        <a:xfrm>
          <a:off x="0" y="0"/>
          <a:ext cx="0" cy="0"/>
          <a:chOff x="0" y="0"/>
          <a:chExt cx="0" cy="0"/>
        </a:xfrm>
      </p:grpSpPr>
      <p:sp>
        <p:nvSpPr>
          <p:cNvPr id="4" name="Rectangle 3"/>
          <p:cNvSpPr/>
          <p:nvPr userDrawn="1"/>
        </p:nvSpPr>
        <p:spPr>
          <a:xfrm>
            <a:off x="3291840" y="181931"/>
            <a:ext cx="2278966" cy="769441"/>
          </a:xfrm>
          <a:prstGeom prst="rect">
            <a:avLst/>
          </a:prstGeom>
          <a:noFill/>
        </p:spPr>
        <p:txBody>
          <a:bodyPr wrap="square" lIns="91440" tIns="45720" rIns="91440" bIns="45720">
            <a:spAutoFit/>
          </a:bodyPr>
          <a:lstStyle/>
          <a:p>
            <a:pPr algn="ctr"/>
            <a:endParaRPr lang="ar-EG"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انجيل الساعة الثالثة</a:t>
            </a:r>
          </a:p>
        </p:txBody>
      </p:sp>
      <p:sp>
        <p:nvSpPr>
          <p:cNvPr id="5" name="Rectangle 4">
            <a:hlinkClick r:id="rId2" action="ppaction://hlinksldjump"/>
          </p:cNvPr>
          <p:cNvSpPr/>
          <p:nvPr userDrawn="1"/>
        </p:nvSpPr>
        <p:spPr>
          <a:xfrm>
            <a:off x="8459197" y="3853005"/>
            <a:ext cx="684803" cy="523220"/>
          </a:xfrm>
          <a:prstGeom prst="rect">
            <a:avLst/>
          </a:prstGeom>
        </p:spPr>
        <p:txBody>
          <a:bodyPr wrap="none">
            <a:spAutoFit/>
          </a:bodyPr>
          <a:lstStyle/>
          <a:p>
            <a:r>
              <a:rPr lang="ar-EG" sz="2800" b="1" u="sng" dirty="0">
                <a:solidFill>
                  <a:srgbClr val="FFC000"/>
                </a:solidFill>
              </a:rPr>
              <a:t>ختام</a:t>
            </a:r>
            <a:endParaRPr lang="en-US" sz="2800" b="1" u="sng" dirty="0">
              <a:solidFill>
                <a:srgbClr val="FFC000"/>
              </a:solidFill>
            </a:endParaRPr>
          </a:p>
        </p:txBody>
      </p:sp>
      <p:sp>
        <p:nvSpPr>
          <p:cNvPr id="3" name="Title 1">
            <a:extLst>
              <a:ext uri="{FF2B5EF4-FFF2-40B4-BE49-F238E27FC236}">
                <a16:creationId xmlns:a16="http://schemas.microsoft.com/office/drawing/2014/main" id="{184FD624-0227-BB6D-563D-4F3A7C860E44}"/>
              </a:ext>
            </a:extLst>
          </p:cNvPr>
          <p:cNvSpPr>
            <a:spLocks noGrp="1"/>
          </p:cNvSpPr>
          <p:nvPr>
            <p:ph type="title" hasCustomPrompt="1"/>
          </p:nvPr>
        </p:nvSpPr>
        <p:spPr>
          <a:xfrm>
            <a:off x="0" y="4362450"/>
            <a:ext cx="9144000" cy="2495550"/>
          </a:xfrm>
          <a:prstGeom prst="rect">
            <a:avLst/>
          </a:prstGeom>
        </p:spPr>
        <p:txBody>
          <a:bodyPr/>
          <a:lstStyle>
            <a:lvl1pPr algn="justLow" rtl="1">
              <a:defRPr b="1">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Tree>
    <p:extLst>
      <p:ext uri="{BB962C8B-B14F-4D97-AF65-F5344CB8AC3E}">
        <p14:creationId xmlns:p14="http://schemas.microsoft.com/office/powerpoint/2010/main" val="2285740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نبوات الثالثة ">
    <p:spTree>
      <p:nvGrpSpPr>
        <p:cNvPr id="1" name=""/>
        <p:cNvGrpSpPr/>
        <p:nvPr/>
      </p:nvGrpSpPr>
      <p:grpSpPr>
        <a:xfrm>
          <a:off x="0" y="0"/>
          <a:ext cx="0" cy="0"/>
          <a:chOff x="0" y="0"/>
          <a:chExt cx="0" cy="0"/>
        </a:xfrm>
      </p:grpSpPr>
      <p:sp>
        <p:nvSpPr>
          <p:cNvPr id="3" name="Rectangle 2"/>
          <p:cNvSpPr/>
          <p:nvPr userDrawn="1"/>
        </p:nvSpPr>
        <p:spPr>
          <a:xfrm>
            <a:off x="3291840" y="181931"/>
            <a:ext cx="2278966" cy="769441"/>
          </a:xfrm>
          <a:prstGeom prst="rect">
            <a:avLst/>
          </a:prstGeom>
          <a:noFill/>
        </p:spPr>
        <p:txBody>
          <a:bodyPr wrap="square" lIns="91440" tIns="45720" rIns="91440" bIns="45720">
            <a:spAutoFit/>
          </a:bodyPr>
          <a:lstStyle/>
          <a:p>
            <a:pPr algn="ctr"/>
            <a:endParaRPr lang="ar-EG" sz="2400" b="1" cap="none" spc="0"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marL="0" marR="0" lvl="0" indent="0" algn="ctr" defTabSz="457200" rtl="0" eaLnBrk="1" fontAlgn="auto" latinLnBrk="0" hangingPunct="1">
              <a:lnSpc>
                <a:spcPct val="100000"/>
              </a:lnSpc>
              <a:spcBef>
                <a:spcPts val="0"/>
              </a:spcBef>
              <a:spcAft>
                <a:spcPts val="0"/>
              </a:spcAft>
              <a:buClrTx/>
              <a:buSzTx/>
              <a:buFontTx/>
              <a:buNone/>
              <a:tabLst/>
            </a:pP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نبوات الساعة الثالثة</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
        <p:nvSpPr>
          <p:cNvPr id="4" name="Title 1">
            <a:extLst>
              <a:ext uri="{FF2B5EF4-FFF2-40B4-BE49-F238E27FC236}">
                <a16:creationId xmlns:a16="http://schemas.microsoft.com/office/drawing/2014/main" id="{024B8FBD-C74D-B1FD-3638-78B22EB1FF4F}"/>
              </a:ext>
            </a:extLst>
          </p:cNvPr>
          <p:cNvSpPr>
            <a:spLocks noGrp="1"/>
          </p:cNvSpPr>
          <p:nvPr>
            <p:ph type="title" hasCustomPrompt="1"/>
          </p:nvPr>
        </p:nvSpPr>
        <p:spPr>
          <a:xfrm>
            <a:off x="0" y="4362450"/>
            <a:ext cx="9144000" cy="2495550"/>
          </a:xfrm>
          <a:prstGeom prst="rect">
            <a:avLst/>
          </a:prstGeom>
        </p:spPr>
        <p:txBody>
          <a:bodyPr/>
          <a:lstStyle>
            <a:lvl1pPr algn="justLow" rtl="1">
              <a:defRPr b="1">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Tree>
    <p:extLst>
      <p:ext uri="{BB962C8B-B14F-4D97-AF65-F5344CB8AC3E}">
        <p14:creationId xmlns:p14="http://schemas.microsoft.com/office/powerpoint/2010/main" val="2756343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انجيل السادسة ">
    <p:spTree>
      <p:nvGrpSpPr>
        <p:cNvPr id="1" name=""/>
        <p:cNvGrpSpPr/>
        <p:nvPr/>
      </p:nvGrpSpPr>
      <p:grpSpPr>
        <a:xfrm>
          <a:off x="0" y="0"/>
          <a:ext cx="0" cy="0"/>
          <a:chOff x="0" y="0"/>
          <a:chExt cx="0" cy="0"/>
        </a:xfrm>
      </p:grpSpPr>
      <p:sp>
        <p:nvSpPr>
          <p:cNvPr id="4" name="Rectangle 3"/>
          <p:cNvSpPr/>
          <p:nvPr userDrawn="1"/>
        </p:nvSpPr>
        <p:spPr>
          <a:xfrm>
            <a:off x="3151163" y="181931"/>
            <a:ext cx="2504049" cy="769441"/>
          </a:xfrm>
          <a:prstGeom prst="rect">
            <a:avLst/>
          </a:prstGeom>
          <a:noFill/>
        </p:spPr>
        <p:txBody>
          <a:bodyPr wrap="square" lIns="91440" tIns="45720" rIns="91440" bIns="45720">
            <a:spAutoFit/>
          </a:bodyPr>
          <a:lstStyle/>
          <a:p>
            <a:pPr algn="ctr"/>
            <a:endParaRPr lang="ar-EG"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انجيل الساعة السادسة</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
        <p:nvSpPr>
          <p:cNvPr id="5" name="Rectangle 4">
            <a:hlinkClick r:id="rId2" action="ppaction://hlinksldjump"/>
          </p:cNvPr>
          <p:cNvSpPr/>
          <p:nvPr userDrawn="1"/>
        </p:nvSpPr>
        <p:spPr>
          <a:xfrm>
            <a:off x="8459197" y="3833955"/>
            <a:ext cx="684803" cy="523220"/>
          </a:xfrm>
          <a:prstGeom prst="rect">
            <a:avLst/>
          </a:prstGeom>
        </p:spPr>
        <p:txBody>
          <a:bodyPr wrap="none">
            <a:spAutoFit/>
          </a:bodyPr>
          <a:lstStyle/>
          <a:p>
            <a:r>
              <a:rPr lang="ar-EG" sz="2800" b="1" u="sng" dirty="0">
                <a:solidFill>
                  <a:srgbClr val="FFC000"/>
                </a:solidFill>
              </a:rPr>
              <a:t>ختام</a:t>
            </a:r>
            <a:endParaRPr lang="en-US" sz="2800" b="1" u="sng" dirty="0">
              <a:solidFill>
                <a:srgbClr val="FFC000"/>
              </a:solidFill>
            </a:endParaRPr>
          </a:p>
        </p:txBody>
      </p:sp>
      <p:sp>
        <p:nvSpPr>
          <p:cNvPr id="3" name="Title 1">
            <a:extLst>
              <a:ext uri="{FF2B5EF4-FFF2-40B4-BE49-F238E27FC236}">
                <a16:creationId xmlns:a16="http://schemas.microsoft.com/office/drawing/2014/main" id="{6F6E5627-8232-FBDB-2598-90D2C027FAAC}"/>
              </a:ext>
            </a:extLst>
          </p:cNvPr>
          <p:cNvSpPr>
            <a:spLocks noGrp="1"/>
          </p:cNvSpPr>
          <p:nvPr>
            <p:ph type="title" hasCustomPrompt="1"/>
          </p:nvPr>
        </p:nvSpPr>
        <p:spPr>
          <a:xfrm>
            <a:off x="0" y="4362450"/>
            <a:ext cx="9144000" cy="2495550"/>
          </a:xfrm>
          <a:prstGeom prst="rect">
            <a:avLst/>
          </a:prstGeom>
        </p:spPr>
        <p:txBody>
          <a:bodyPr/>
          <a:lstStyle>
            <a:lvl1pPr algn="justLow" rtl="1">
              <a:defRPr b="1">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Tree>
    <p:extLst>
      <p:ext uri="{BB962C8B-B14F-4D97-AF65-F5344CB8AC3E}">
        <p14:creationId xmlns:p14="http://schemas.microsoft.com/office/powerpoint/2010/main" val="16356433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انجيل التاسعة ">
    <p:spTree>
      <p:nvGrpSpPr>
        <p:cNvPr id="1" name=""/>
        <p:cNvGrpSpPr/>
        <p:nvPr/>
      </p:nvGrpSpPr>
      <p:grpSpPr>
        <a:xfrm>
          <a:off x="0" y="0"/>
          <a:ext cx="0" cy="0"/>
          <a:chOff x="0" y="0"/>
          <a:chExt cx="0" cy="0"/>
        </a:xfrm>
      </p:grpSpPr>
      <p:sp>
        <p:nvSpPr>
          <p:cNvPr id="4" name="Rectangle 3"/>
          <p:cNvSpPr/>
          <p:nvPr userDrawn="1"/>
        </p:nvSpPr>
        <p:spPr>
          <a:xfrm>
            <a:off x="3291839" y="181931"/>
            <a:ext cx="2433711" cy="769441"/>
          </a:xfrm>
          <a:prstGeom prst="rect">
            <a:avLst/>
          </a:prstGeom>
          <a:noFill/>
        </p:spPr>
        <p:txBody>
          <a:bodyPr wrap="square" lIns="91440" tIns="45720" rIns="91440" bIns="45720">
            <a:spAutoFit/>
          </a:bodyPr>
          <a:lstStyle/>
          <a:p>
            <a:pPr algn="ctr"/>
            <a:endParaRPr lang="ar-EG"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انجيل الساعة التاسعة</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
        <p:nvSpPr>
          <p:cNvPr id="5" name="Rectangle 4">
            <a:hlinkClick r:id="rId2" action="ppaction://hlinksldjump"/>
          </p:cNvPr>
          <p:cNvSpPr/>
          <p:nvPr userDrawn="1"/>
        </p:nvSpPr>
        <p:spPr>
          <a:xfrm>
            <a:off x="8548378" y="3814905"/>
            <a:ext cx="684803" cy="523220"/>
          </a:xfrm>
          <a:prstGeom prst="rect">
            <a:avLst/>
          </a:prstGeom>
        </p:spPr>
        <p:txBody>
          <a:bodyPr wrap="none">
            <a:spAutoFit/>
          </a:bodyPr>
          <a:lstStyle/>
          <a:p>
            <a:r>
              <a:rPr lang="ar-EG" sz="2800" b="1" u="sng" dirty="0">
                <a:solidFill>
                  <a:srgbClr val="FFC000"/>
                </a:solidFill>
              </a:rPr>
              <a:t>ختام</a:t>
            </a:r>
            <a:endParaRPr lang="en-US" sz="2800" b="1" u="sng" dirty="0">
              <a:solidFill>
                <a:srgbClr val="FFC000"/>
              </a:solidFill>
            </a:endParaRPr>
          </a:p>
        </p:txBody>
      </p:sp>
      <p:sp>
        <p:nvSpPr>
          <p:cNvPr id="3" name="Title 1">
            <a:extLst>
              <a:ext uri="{FF2B5EF4-FFF2-40B4-BE49-F238E27FC236}">
                <a16:creationId xmlns:a16="http://schemas.microsoft.com/office/drawing/2014/main" id="{7F47480C-AE0A-2826-128F-3C883F0AE5DF}"/>
              </a:ext>
            </a:extLst>
          </p:cNvPr>
          <p:cNvSpPr>
            <a:spLocks noGrp="1"/>
          </p:cNvSpPr>
          <p:nvPr>
            <p:ph type="title" hasCustomPrompt="1"/>
          </p:nvPr>
        </p:nvSpPr>
        <p:spPr>
          <a:xfrm>
            <a:off x="0" y="4362450"/>
            <a:ext cx="9144000" cy="2495550"/>
          </a:xfrm>
          <a:prstGeom prst="rect">
            <a:avLst/>
          </a:prstGeom>
        </p:spPr>
        <p:txBody>
          <a:bodyPr/>
          <a:lstStyle>
            <a:lvl1pPr algn="justLow" rtl="1">
              <a:defRPr b="1">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Tree>
    <p:extLst>
      <p:ext uri="{BB962C8B-B14F-4D97-AF65-F5344CB8AC3E}">
        <p14:creationId xmlns:p14="http://schemas.microsoft.com/office/powerpoint/2010/main" val="12955814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انجيل الحادية عشر">
    <p:spTree>
      <p:nvGrpSpPr>
        <p:cNvPr id="1" name=""/>
        <p:cNvGrpSpPr/>
        <p:nvPr/>
      </p:nvGrpSpPr>
      <p:grpSpPr>
        <a:xfrm>
          <a:off x="0" y="0"/>
          <a:ext cx="0" cy="0"/>
          <a:chOff x="0" y="0"/>
          <a:chExt cx="0" cy="0"/>
        </a:xfrm>
      </p:grpSpPr>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انجيل الساعة الحادية عشر</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
        <p:nvSpPr>
          <p:cNvPr id="5" name="Rectangle 4">
            <a:hlinkClick r:id="rId2" action="ppaction://hlinksldjump"/>
          </p:cNvPr>
          <p:cNvSpPr/>
          <p:nvPr userDrawn="1"/>
        </p:nvSpPr>
        <p:spPr>
          <a:xfrm>
            <a:off x="8459197" y="3853005"/>
            <a:ext cx="684803" cy="523220"/>
          </a:xfrm>
          <a:prstGeom prst="rect">
            <a:avLst/>
          </a:prstGeom>
        </p:spPr>
        <p:txBody>
          <a:bodyPr wrap="none">
            <a:spAutoFit/>
          </a:bodyPr>
          <a:lstStyle/>
          <a:p>
            <a:r>
              <a:rPr lang="ar-EG" sz="2800" b="1" u="sng" dirty="0">
                <a:solidFill>
                  <a:srgbClr val="FFC000"/>
                </a:solidFill>
              </a:rPr>
              <a:t>ختام</a:t>
            </a:r>
            <a:endParaRPr lang="en-US" sz="2800" b="1" u="sng" dirty="0">
              <a:solidFill>
                <a:srgbClr val="FFC000"/>
              </a:solidFill>
            </a:endParaRPr>
          </a:p>
        </p:txBody>
      </p:sp>
      <p:sp>
        <p:nvSpPr>
          <p:cNvPr id="3" name="Title 1">
            <a:extLst>
              <a:ext uri="{FF2B5EF4-FFF2-40B4-BE49-F238E27FC236}">
                <a16:creationId xmlns:a16="http://schemas.microsoft.com/office/drawing/2014/main" id="{027128B3-2294-86CE-9227-21571CA056FD}"/>
              </a:ext>
            </a:extLst>
          </p:cNvPr>
          <p:cNvSpPr>
            <a:spLocks noGrp="1"/>
          </p:cNvSpPr>
          <p:nvPr>
            <p:ph type="title" hasCustomPrompt="1"/>
          </p:nvPr>
        </p:nvSpPr>
        <p:spPr>
          <a:xfrm>
            <a:off x="0" y="4362450"/>
            <a:ext cx="9144000" cy="2495550"/>
          </a:xfrm>
          <a:prstGeom prst="rect">
            <a:avLst/>
          </a:prstGeom>
        </p:spPr>
        <p:txBody>
          <a:bodyPr/>
          <a:lstStyle>
            <a:lvl1pPr algn="justLow" rtl="1">
              <a:defRPr b="1">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Tree>
    <p:extLst>
      <p:ext uri="{BB962C8B-B14F-4D97-AF65-F5344CB8AC3E}">
        <p14:creationId xmlns:p14="http://schemas.microsoft.com/office/powerpoint/2010/main" val="17832603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طرح الساعة الاولي">
    <p:spTree>
      <p:nvGrpSpPr>
        <p:cNvPr id="1" name=""/>
        <p:cNvGrpSpPr/>
        <p:nvPr/>
      </p:nvGrpSpPr>
      <p:grpSpPr>
        <a:xfrm>
          <a:off x="0" y="0"/>
          <a:ext cx="0" cy="0"/>
          <a:chOff x="0" y="0"/>
          <a:chExt cx="0" cy="0"/>
        </a:xfrm>
      </p:grpSpPr>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طرح الساعة الاولي</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
        <p:nvSpPr>
          <p:cNvPr id="3" name="Title 1">
            <a:extLst>
              <a:ext uri="{FF2B5EF4-FFF2-40B4-BE49-F238E27FC236}">
                <a16:creationId xmlns:a16="http://schemas.microsoft.com/office/drawing/2014/main" id="{832E090B-8713-2604-215E-A8B576EF37B3}"/>
              </a:ext>
            </a:extLst>
          </p:cNvPr>
          <p:cNvSpPr>
            <a:spLocks noGrp="1"/>
          </p:cNvSpPr>
          <p:nvPr>
            <p:ph type="title" hasCustomPrompt="1"/>
          </p:nvPr>
        </p:nvSpPr>
        <p:spPr>
          <a:xfrm>
            <a:off x="0" y="4362450"/>
            <a:ext cx="9144000" cy="2495550"/>
          </a:xfrm>
          <a:prstGeom prst="rect">
            <a:avLst/>
          </a:prstGeom>
        </p:spPr>
        <p:txBody>
          <a:bodyPr/>
          <a:lstStyle>
            <a:lvl1pPr algn="justLow" rtl="1">
              <a:defRPr b="1">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Tree>
    <p:extLst>
      <p:ext uri="{BB962C8B-B14F-4D97-AF65-F5344CB8AC3E}">
        <p14:creationId xmlns:p14="http://schemas.microsoft.com/office/powerpoint/2010/main" val="28653795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طرح الساعة الثالثة">
    <p:spTree>
      <p:nvGrpSpPr>
        <p:cNvPr id="1" name=""/>
        <p:cNvGrpSpPr/>
        <p:nvPr/>
      </p:nvGrpSpPr>
      <p:grpSpPr>
        <a:xfrm>
          <a:off x="0" y="0"/>
          <a:ext cx="0" cy="0"/>
          <a:chOff x="0" y="0"/>
          <a:chExt cx="0" cy="0"/>
        </a:xfrm>
      </p:grpSpPr>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طرح الساعة الثالثة</a:t>
            </a:r>
          </a:p>
        </p:txBody>
      </p:sp>
      <p:sp>
        <p:nvSpPr>
          <p:cNvPr id="3" name="Title 1">
            <a:extLst>
              <a:ext uri="{FF2B5EF4-FFF2-40B4-BE49-F238E27FC236}">
                <a16:creationId xmlns:a16="http://schemas.microsoft.com/office/drawing/2014/main" id="{EB78EDF2-3F21-D7BA-F863-C8B4E3F35B4C}"/>
              </a:ext>
            </a:extLst>
          </p:cNvPr>
          <p:cNvSpPr>
            <a:spLocks noGrp="1"/>
          </p:cNvSpPr>
          <p:nvPr>
            <p:ph type="title" hasCustomPrompt="1"/>
          </p:nvPr>
        </p:nvSpPr>
        <p:spPr>
          <a:xfrm>
            <a:off x="0" y="4362450"/>
            <a:ext cx="9144000" cy="2495550"/>
          </a:xfrm>
          <a:prstGeom prst="rect">
            <a:avLst/>
          </a:prstGeom>
        </p:spPr>
        <p:txBody>
          <a:bodyPr/>
          <a:lstStyle>
            <a:lvl1pPr algn="justLow" rtl="1">
              <a:defRPr b="1">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Tree>
    <p:extLst>
      <p:ext uri="{BB962C8B-B14F-4D97-AF65-F5344CB8AC3E}">
        <p14:creationId xmlns:p14="http://schemas.microsoft.com/office/powerpoint/2010/main" val="36211020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طرح الساعة السادسة ">
    <p:spTree>
      <p:nvGrpSpPr>
        <p:cNvPr id="1" name=""/>
        <p:cNvGrpSpPr/>
        <p:nvPr/>
      </p:nvGrpSpPr>
      <p:grpSpPr>
        <a:xfrm>
          <a:off x="0" y="0"/>
          <a:ext cx="0" cy="0"/>
          <a:chOff x="0" y="0"/>
          <a:chExt cx="0" cy="0"/>
        </a:xfrm>
      </p:grpSpPr>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طرح الساعة السادسة </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
        <p:nvSpPr>
          <p:cNvPr id="3" name="Title 1">
            <a:extLst>
              <a:ext uri="{FF2B5EF4-FFF2-40B4-BE49-F238E27FC236}">
                <a16:creationId xmlns:a16="http://schemas.microsoft.com/office/drawing/2014/main" id="{29C63B26-A7EA-A3CF-38CC-4D4EBF194BFD}"/>
              </a:ext>
            </a:extLst>
          </p:cNvPr>
          <p:cNvSpPr>
            <a:spLocks noGrp="1"/>
          </p:cNvSpPr>
          <p:nvPr>
            <p:ph type="title" hasCustomPrompt="1"/>
          </p:nvPr>
        </p:nvSpPr>
        <p:spPr>
          <a:xfrm>
            <a:off x="0" y="4362450"/>
            <a:ext cx="9144000" cy="2495550"/>
          </a:xfrm>
          <a:prstGeom prst="rect">
            <a:avLst/>
          </a:prstGeom>
        </p:spPr>
        <p:txBody>
          <a:bodyPr/>
          <a:lstStyle>
            <a:lvl1pPr algn="justLow" rtl="1">
              <a:defRPr b="1">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Tree>
    <p:extLst>
      <p:ext uri="{BB962C8B-B14F-4D97-AF65-F5344CB8AC3E}">
        <p14:creationId xmlns:p14="http://schemas.microsoft.com/office/powerpoint/2010/main" val="25520049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طرح الساعة التاسعة">
    <p:spTree>
      <p:nvGrpSpPr>
        <p:cNvPr id="1" name=""/>
        <p:cNvGrpSpPr/>
        <p:nvPr/>
      </p:nvGrpSpPr>
      <p:grpSpPr>
        <a:xfrm>
          <a:off x="0" y="0"/>
          <a:ext cx="0" cy="0"/>
          <a:chOff x="0" y="0"/>
          <a:chExt cx="0" cy="0"/>
        </a:xfrm>
      </p:grpSpPr>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طرح الساعة التاسعة</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
        <p:nvSpPr>
          <p:cNvPr id="3" name="Title 1">
            <a:extLst>
              <a:ext uri="{FF2B5EF4-FFF2-40B4-BE49-F238E27FC236}">
                <a16:creationId xmlns:a16="http://schemas.microsoft.com/office/drawing/2014/main" id="{4AEBFD88-B6FB-0CA6-8A02-E89BAA3B8325}"/>
              </a:ext>
            </a:extLst>
          </p:cNvPr>
          <p:cNvSpPr>
            <a:spLocks noGrp="1"/>
          </p:cNvSpPr>
          <p:nvPr>
            <p:ph type="title" hasCustomPrompt="1"/>
          </p:nvPr>
        </p:nvSpPr>
        <p:spPr>
          <a:xfrm>
            <a:off x="0" y="4362450"/>
            <a:ext cx="9144000" cy="2495550"/>
          </a:xfrm>
          <a:prstGeom prst="rect">
            <a:avLst/>
          </a:prstGeom>
        </p:spPr>
        <p:txBody>
          <a:bodyPr/>
          <a:lstStyle>
            <a:lvl1pPr algn="justLow" rtl="1">
              <a:defRPr b="1">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Tree>
    <p:extLst>
      <p:ext uri="{BB962C8B-B14F-4D97-AF65-F5344CB8AC3E}">
        <p14:creationId xmlns:p14="http://schemas.microsoft.com/office/powerpoint/2010/main" val="2127540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طرح الساعة الحادية عشر">
    <p:spTree>
      <p:nvGrpSpPr>
        <p:cNvPr id="1" name=""/>
        <p:cNvGrpSpPr/>
        <p:nvPr/>
      </p:nvGrpSpPr>
      <p:grpSpPr>
        <a:xfrm>
          <a:off x="0" y="0"/>
          <a:ext cx="0" cy="0"/>
          <a:chOff x="0" y="0"/>
          <a:chExt cx="0" cy="0"/>
        </a:xfrm>
      </p:grpSpPr>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طرح الساعة الحادية عشر</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
        <p:nvSpPr>
          <p:cNvPr id="3" name="Title 1">
            <a:extLst>
              <a:ext uri="{FF2B5EF4-FFF2-40B4-BE49-F238E27FC236}">
                <a16:creationId xmlns:a16="http://schemas.microsoft.com/office/drawing/2014/main" id="{0171157F-D4DD-021D-261F-DB7652A00CCB}"/>
              </a:ext>
            </a:extLst>
          </p:cNvPr>
          <p:cNvSpPr>
            <a:spLocks noGrp="1"/>
          </p:cNvSpPr>
          <p:nvPr>
            <p:ph type="title" hasCustomPrompt="1"/>
          </p:nvPr>
        </p:nvSpPr>
        <p:spPr>
          <a:xfrm>
            <a:off x="0" y="4362450"/>
            <a:ext cx="9144000" cy="2495550"/>
          </a:xfrm>
          <a:prstGeom prst="rect">
            <a:avLst/>
          </a:prstGeom>
        </p:spPr>
        <p:txBody>
          <a:bodyPr/>
          <a:lstStyle>
            <a:lvl1pPr algn="justLow" rtl="1">
              <a:defRPr b="1">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Tree>
    <p:extLst>
      <p:ext uri="{BB962C8B-B14F-4D97-AF65-F5344CB8AC3E}">
        <p14:creationId xmlns:p14="http://schemas.microsoft.com/office/powerpoint/2010/main" val="42354026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طلبه مسائية ">
    <p:spTree>
      <p:nvGrpSpPr>
        <p:cNvPr id="1" name=""/>
        <p:cNvGrpSpPr/>
        <p:nvPr/>
      </p:nvGrpSpPr>
      <p:grpSpPr>
        <a:xfrm>
          <a:off x="0" y="0"/>
          <a:ext cx="0" cy="0"/>
          <a:chOff x="0" y="0"/>
          <a:chExt cx="0" cy="0"/>
        </a:xfrm>
      </p:grpSpPr>
      <p:sp>
        <p:nvSpPr>
          <p:cNvPr id="4" name="Rectangle 3"/>
          <p:cNvSpPr/>
          <p:nvPr userDrawn="1"/>
        </p:nvSpPr>
        <p:spPr>
          <a:xfrm>
            <a:off x="3137095" y="181931"/>
            <a:ext cx="2546253" cy="707886"/>
          </a:xfrm>
          <a:prstGeom prst="rect">
            <a:avLst/>
          </a:prstGeom>
          <a:noFill/>
        </p:spPr>
        <p:txBody>
          <a:bodyPr wrap="square" lIns="91440" tIns="45720" rIns="91440" bIns="45720">
            <a:spAutoFit/>
          </a:bodyPr>
          <a:lstStyle/>
          <a:p>
            <a:pPr algn="ctr"/>
            <a:endParaRPr lang="ar-EG" sz="2000" b="1" cap="none" spc="0"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الطلبة المسائية </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
        <p:nvSpPr>
          <p:cNvPr id="3" name="Title 1">
            <a:extLst>
              <a:ext uri="{FF2B5EF4-FFF2-40B4-BE49-F238E27FC236}">
                <a16:creationId xmlns:a16="http://schemas.microsoft.com/office/drawing/2014/main" id="{E12D9338-1516-E0B9-D157-05725976FD3C}"/>
              </a:ext>
            </a:extLst>
          </p:cNvPr>
          <p:cNvSpPr>
            <a:spLocks noGrp="1"/>
          </p:cNvSpPr>
          <p:nvPr>
            <p:ph type="title" hasCustomPrompt="1"/>
          </p:nvPr>
        </p:nvSpPr>
        <p:spPr>
          <a:xfrm>
            <a:off x="0" y="4362450"/>
            <a:ext cx="9144000" cy="2495550"/>
          </a:xfrm>
          <a:prstGeom prst="rect">
            <a:avLst/>
          </a:prstGeom>
        </p:spPr>
        <p:txBody>
          <a:bodyPr/>
          <a:lstStyle>
            <a:lvl1pPr algn="justLow" rtl="1">
              <a:defRPr b="1">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Tree>
    <p:extLst>
      <p:ext uri="{BB962C8B-B14F-4D97-AF65-F5344CB8AC3E}">
        <p14:creationId xmlns:p14="http://schemas.microsoft.com/office/powerpoint/2010/main" val="15464486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2975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نبوات السادسة">
    <p:spTree>
      <p:nvGrpSpPr>
        <p:cNvPr id="1" name=""/>
        <p:cNvGrpSpPr/>
        <p:nvPr/>
      </p:nvGrpSpPr>
      <p:grpSpPr>
        <a:xfrm>
          <a:off x="0" y="0"/>
          <a:ext cx="0" cy="0"/>
          <a:chOff x="0" y="0"/>
          <a:chExt cx="0" cy="0"/>
        </a:xfrm>
      </p:grpSpPr>
      <p:sp>
        <p:nvSpPr>
          <p:cNvPr id="3" name="Rectangle 2"/>
          <p:cNvSpPr/>
          <p:nvPr userDrawn="1"/>
        </p:nvSpPr>
        <p:spPr>
          <a:xfrm>
            <a:off x="3179299" y="210067"/>
            <a:ext cx="2447778" cy="830997"/>
          </a:xfrm>
          <a:prstGeom prst="rect">
            <a:avLst/>
          </a:prstGeom>
          <a:noFill/>
        </p:spPr>
        <p:txBody>
          <a:bodyPr wrap="square" lIns="91440" tIns="45720" rIns="91440" bIns="45720">
            <a:spAutoFit/>
          </a:bodyPr>
          <a:lstStyle/>
          <a:p>
            <a:pPr algn="ctr"/>
            <a:endParaRPr lang="ar-EG"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نبوات</a:t>
            </a:r>
            <a:r>
              <a:rPr lang="ar-EG" sz="2400" b="1" cap="none" spc="0"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rPr>
              <a:t> </a:t>
            </a: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الساعة</a:t>
            </a:r>
            <a:r>
              <a:rPr lang="ar-EG" sz="2400" b="1" cap="none" spc="0"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rPr>
              <a:t> </a:t>
            </a: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السادسة</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
        <p:nvSpPr>
          <p:cNvPr id="4" name="Title 1">
            <a:extLst>
              <a:ext uri="{FF2B5EF4-FFF2-40B4-BE49-F238E27FC236}">
                <a16:creationId xmlns:a16="http://schemas.microsoft.com/office/drawing/2014/main" id="{A5E51060-EA07-2531-D1C8-32E1FFFB5C91}"/>
              </a:ext>
            </a:extLst>
          </p:cNvPr>
          <p:cNvSpPr>
            <a:spLocks noGrp="1"/>
          </p:cNvSpPr>
          <p:nvPr>
            <p:ph type="title" hasCustomPrompt="1"/>
          </p:nvPr>
        </p:nvSpPr>
        <p:spPr>
          <a:xfrm>
            <a:off x="0" y="4362450"/>
            <a:ext cx="9144000" cy="2495550"/>
          </a:xfrm>
          <a:prstGeom prst="rect">
            <a:avLst/>
          </a:prstGeom>
        </p:spPr>
        <p:txBody>
          <a:bodyPr/>
          <a:lstStyle>
            <a:lvl1pPr algn="justLow" rtl="1">
              <a:defRPr b="1">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Tree>
    <p:extLst>
      <p:ext uri="{BB962C8B-B14F-4D97-AF65-F5344CB8AC3E}">
        <p14:creationId xmlns:p14="http://schemas.microsoft.com/office/powerpoint/2010/main" val="8796352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مزمور لداود">
    <p:spTree>
      <p:nvGrpSpPr>
        <p:cNvPr id="1" name=""/>
        <p:cNvGrpSpPr/>
        <p:nvPr/>
      </p:nvGrpSpPr>
      <p:grpSpPr>
        <a:xfrm>
          <a:off x="0" y="0"/>
          <a:ext cx="0" cy="0"/>
          <a:chOff x="0" y="0"/>
          <a:chExt cx="0" cy="0"/>
        </a:xfrm>
      </p:grpSpPr>
      <p:sp>
        <p:nvSpPr>
          <p:cNvPr id="4" name="TextBox 3"/>
          <p:cNvSpPr txBox="1"/>
          <p:nvPr userDrawn="1"/>
        </p:nvSpPr>
        <p:spPr>
          <a:xfrm>
            <a:off x="1638885" y="4544653"/>
            <a:ext cx="5528603" cy="923330"/>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6000" b="1" kern="1200" noProof="0" dirty="0">
                <a:solidFill>
                  <a:schemeClr val="bg1"/>
                </a:solidFill>
                <a:latin typeface="Times New Roman" panose="02020603050405020304" pitchFamily="18" charset="0"/>
                <a:ea typeface="+mj-ea"/>
                <a:cs typeface="+mj-cs"/>
              </a:rPr>
              <a:t>مزمور لداود</a:t>
            </a:r>
            <a:endParaRPr lang="en-US" sz="6000" b="1" kern="1200" dirty="0">
              <a:solidFill>
                <a:schemeClr val="bg1"/>
              </a:solidFill>
              <a:latin typeface="Times New Roman" panose="02020603050405020304" pitchFamily="18" charset="0"/>
              <a:ea typeface="+mj-ea"/>
              <a:cs typeface="+mj-cs"/>
            </a:endParaRPr>
          </a:p>
        </p:txBody>
      </p:sp>
      <p:sp>
        <p:nvSpPr>
          <p:cNvPr id="7" name="TextBox 6"/>
          <p:cNvSpPr txBox="1"/>
          <p:nvPr userDrawn="1"/>
        </p:nvSpPr>
        <p:spPr>
          <a:xfrm>
            <a:off x="970671" y="5634182"/>
            <a:ext cx="7413673" cy="861005"/>
          </a:xfrm>
          <a:prstGeom prst="rect">
            <a:avLst/>
          </a:prstGeom>
          <a:noFill/>
        </p:spPr>
        <p:txBody>
          <a:bodyPr wrap="squar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kumimoji="0" lang="en-US" sz="54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Yalmoc</a:t>
            </a:r>
            <a:r>
              <a:rPr kumimoji="0" lang="en-US" sz="54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 </a:t>
            </a:r>
            <a:r>
              <a:rPr kumimoji="0" lang="en-US" sz="54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tw</a:t>
            </a:r>
            <a:r>
              <a:rPr kumimoji="0" lang="en-US" sz="54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 </a:t>
            </a:r>
            <a:r>
              <a:rPr kumimoji="0" lang="en-US" sz="54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Dauid</a:t>
            </a:r>
            <a:endParaRPr kumimoji="0" lang="en-US" sz="54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endParaRPr>
          </a:p>
        </p:txBody>
      </p:sp>
    </p:spTree>
    <p:extLst>
      <p:ext uri="{BB962C8B-B14F-4D97-AF65-F5344CB8AC3E}">
        <p14:creationId xmlns:p14="http://schemas.microsoft.com/office/powerpoint/2010/main" val="25093946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كى إيبرتو 1">
    <p:spTree>
      <p:nvGrpSpPr>
        <p:cNvPr id="1" name=""/>
        <p:cNvGrpSpPr/>
        <p:nvPr/>
      </p:nvGrpSpPr>
      <p:grpSpPr>
        <a:xfrm>
          <a:off x="0" y="0"/>
          <a:ext cx="0" cy="0"/>
          <a:chOff x="0" y="0"/>
          <a:chExt cx="0" cy="0"/>
        </a:xfrm>
      </p:grpSpPr>
      <p:sp>
        <p:nvSpPr>
          <p:cNvPr id="4" name="TextBox 3"/>
          <p:cNvSpPr txBox="1"/>
          <p:nvPr userDrawn="1"/>
        </p:nvSpPr>
        <p:spPr>
          <a:xfrm>
            <a:off x="393895" y="4361773"/>
            <a:ext cx="8285871" cy="701731"/>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4400" b="1" kern="1200" noProof="0" dirty="0">
                <a:solidFill>
                  <a:schemeClr val="bg1"/>
                </a:solidFill>
                <a:latin typeface="Times New Roman" panose="02020603050405020304" pitchFamily="18" charset="0"/>
                <a:ea typeface="+mj-ea"/>
                <a:cs typeface="+mj-cs"/>
              </a:rPr>
              <a:t>لكي نكون مستحقين </a:t>
            </a:r>
          </a:p>
        </p:txBody>
      </p:sp>
      <p:sp>
        <p:nvSpPr>
          <p:cNvPr id="7" name="TextBox 6"/>
          <p:cNvSpPr txBox="1"/>
          <p:nvPr userDrawn="1"/>
        </p:nvSpPr>
        <p:spPr>
          <a:xfrm>
            <a:off x="0" y="5282489"/>
            <a:ext cx="9143999" cy="547842"/>
          </a:xfrm>
          <a:prstGeom prst="rect">
            <a:avLst/>
          </a:prstGeom>
          <a:noFill/>
        </p:spPr>
        <p:txBody>
          <a:bodyPr wrap="squar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Kai </a:t>
            </a:r>
            <a:r>
              <a:rPr kumimoji="0" lang="en-US" sz="32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vpertov</a:t>
            </a: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kata 7io 03nai 3mac</a:t>
            </a:r>
          </a:p>
        </p:txBody>
      </p:sp>
      <p:sp>
        <p:nvSpPr>
          <p:cNvPr id="5" name="TextBox 4"/>
          <p:cNvSpPr txBox="1"/>
          <p:nvPr userDrawn="1"/>
        </p:nvSpPr>
        <p:spPr>
          <a:xfrm>
            <a:off x="534571" y="5887270"/>
            <a:ext cx="8285871" cy="701731"/>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4400" b="1" kern="1200" noProof="0" dirty="0">
                <a:solidFill>
                  <a:schemeClr val="bg1"/>
                </a:solidFill>
                <a:latin typeface="Times New Roman" panose="02020603050405020304" pitchFamily="18" charset="0"/>
                <a:ea typeface="+mj-ea"/>
                <a:cs typeface="+mj-cs"/>
              </a:rPr>
              <a:t>كى إيبرتو كاطا كسيو ثيناى إيماس</a:t>
            </a:r>
          </a:p>
        </p:txBody>
      </p:sp>
    </p:spTree>
    <p:extLst>
      <p:ext uri="{BB962C8B-B14F-4D97-AF65-F5344CB8AC3E}">
        <p14:creationId xmlns:p14="http://schemas.microsoft.com/office/powerpoint/2010/main" val="40848460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كى إيبرتو  2">
    <p:spTree>
      <p:nvGrpSpPr>
        <p:cNvPr id="1" name=""/>
        <p:cNvGrpSpPr/>
        <p:nvPr/>
      </p:nvGrpSpPr>
      <p:grpSpPr>
        <a:xfrm>
          <a:off x="0" y="0"/>
          <a:ext cx="0" cy="0"/>
          <a:chOff x="0" y="0"/>
          <a:chExt cx="0" cy="0"/>
        </a:xfrm>
      </p:grpSpPr>
      <p:sp>
        <p:nvSpPr>
          <p:cNvPr id="4" name="TextBox 3"/>
          <p:cNvSpPr txBox="1"/>
          <p:nvPr userDrawn="1"/>
        </p:nvSpPr>
        <p:spPr>
          <a:xfrm>
            <a:off x="393895" y="4361773"/>
            <a:ext cx="8285871" cy="769441"/>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a:solidFill>
                  <a:schemeClr val="bg1"/>
                </a:solidFill>
                <a:latin typeface="Times New Roman" panose="02020603050405020304" pitchFamily="18" charset="0"/>
                <a:ea typeface="+mj-ea"/>
                <a:cs typeface="+mj-cs"/>
              </a:rPr>
              <a:t>لسماع الإنجيل المقدس</a:t>
            </a:r>
            <a:endParaRPr lang="ar-SA" sz="4400" b="1" kern="1200" dirty="0">
              <a:solidFill>
                <a:schemeClr val="bg1"/>
              </a:solidFill>
              <a:latin typeface="Times New Roman" panose="02020603050405020304" pitchFamily="18" charset="0"/>
              <a:ea typeface="+mj-ea"/>
              <a:cs typeface="+mj-cs"/>
            </a:endParaRPr>
          </a:p>
        </p:txBody>
      </p:sp>
      <p:sp>
        <p:nvSpPr>
          <p:cNvPr id="7" name="TextBox 6"/>
          <p:cNvSpPr txBox="1"/>
          <p:nvPr userDrawn="1"/>
        </p:nvSpPr>
        <p:spPr>
          <a:xfrm>
            <a:off x="0" y="5282489"/>
            <a:ext cx="9143999" cy="547842"/>
          </a:xfrm>
          <a:prstGeom prst="rect">
            <a:avLst/>
          </a:prstGeom>
          <a:noFill/>
        </p:spPr>
        <p:txBody>
          <a:bodyPr wrap="squar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t3c </a:t>
            </a:r>
            <a:r>
              <a:rPr kumimoji="0" lang="en-US" sz="32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akroacewc</a:t>
            </a: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tov </a:t>
            </a:r>
            <a:r>
              <a:rPr kumimoji="0" lang="en-US" sz="32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Ajiov</a:t>
            </a: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a:t>
            </a:r>
            <a:r>
              <a:rPr kumimoji="0" lang="en-US" sz="32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evajjeliov</a:t>
            </a:r>
            <a:endPar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endParaRPr>
          </a:p>
        </p:txBody>
      </p:sp>
      <p:sp>
        <p:nvSpPr>
          <p:cNvPr id="5" name="TextBox 4"/>
          <p:cNvSpPr txBox="1"/>
          <p:nvPr userDrawn="1"/>
        </p:nvSpPr>
        <p:spPr>
          <a:xfrm>
            <a:off x="534571" y="5887270"/>
            <a:ext cx="8285871" cy="769441"/>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a:solidFill>
                  <a:schemeClr val="bg1"/>
                </a:solidFill>
                <a:latin typeface="Times New Roman" panose="02020603050405020304" pitchFamily="18" charset="0"/>
                <a:ea typeface="+mj-ea"/>
                <a:cs typeface="+mj-cs"/>
              </a:rPr>
              <a:t>تيس أكروأسيؤس طو أجيو إﭫ أنجيليو</a:t>
            </a:r>
          </a:p>
        </p:txBody>
      </p:sp>
    </p:spTree>
    <p:extLst>
      <p:ext uri="{BB962C8B-B14F-4D97-AF65-F5344CB8AC3E}">
        <p14:creationId xmlns:p14="http://schemas.microsoft.com/office/powerpoint/2010/main" val="40912206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كى إيبرتو 3">
    <p:spTree>
      <p:nvGrpSpPr>
        <p:cNvPr id="1" name=""/>
        <p:cNvGrpSpPr/>
        <p:nvPr/>
      </p:nvGrpSpPr>
      <p:grpSpPr>
        <a:xfrm>
          <a:off x="0" y="0"/>
          <a:ext cx="0" cy="0"/>
          <a:chOff x="0" y="0"/>
          <a:chExt cx="0" cy="0"/>
        </a:xfrm>
      </p:grpSpPr>
      <p:sp>
        <p:nvSpPr>
          <p:cNvPr id="4" name="TextBox 3"/>
          <p:cNvSpPr txBox="1"/>
          <p:nvPr userDrawn="1"/>
        </p:nvSpPr>
        <p:spPr>
          <a:xfrm>
            <a:off x="393895" y="4361773"/>
            <a:ext cx="8285871" cy="701731"/>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4400" b="1" kern="1200" noProof="0" dirty="0">
                <a:solidFill>
                  <a:schemeClr val="bg1"/>
                </a:solidFill>
                <a:latin typeface="Times New Roman" panose="02020603050405020304" pitchFamily="18" charset="0"/>
                <a:ea typeface="+mj-ea"/>
                <a:cs typeface="+mj-cs"/>
              </a:rPr>
              <a:t>نتوسل من ربنا وإلهنا</a:t>
            </a:r>
          </a:p>
        </p:txBody>
      </p:sp>
      <p:sp>
        <p:nvSpPr>
          <p:cNvPr id="7" name="TextBox 6"/>
          <p:cNvSpPr txBox="1"/>
          <p:nvPr userDrawn="1"/>
        </p:nvSpPr>
        <p:spPr>
          <a:xfrm>
            <a:off x="970671" y="5282489"/>
            <a:ext cx="7413673" cy="604781"/>
          </a:xfrm>
          <a:prstGeom prst="rect">
            <a:avLst/>
          </a:prstGeom>
          <a:noFill/>
        </p:spPr>
        <p:txBody>
          <a:bodyPr wrap="squar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kumimoji="0" lang="en-US" sz="36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Kvrrion</a:t>
            </a:r>
            <a:r>
              <a:rPr kumimoji="0" lang="en-US" sz="36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Ton 0eon 3mwn</a:t>
            </a:r>
          </a:p>
        </p:txBody>
      </p:sp>
      <p:sp>
        <p:nvSpPr>
          <p:cNvPr id="5" name="TextBox 4"/>
          <p:cNvSpPr txBox="1"/>
          <p:nvPr userDrawn="1"/>
        </p:nvSpPr>
        <p:spPr>
          <a:xfrm>
            <a:off x="534571" y="5887270"/>
            <a:ext cx="8285871" cy="769441"/>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a:solidFill>
                  <a:schemeClr val="bg1"/>
                </a:solidFill>
                <a:latin typeface="Times New Roman" panose="02020603050405020304" pitchFamily="18" charset="0"/>
                <a:ea typeface="+mj-ea"/>
                <a:cs typeface="+mj-cs"/>
              </a:rPr>
              <a:t>كيريون طون ثيؤن إيمون</a:t>
            </a:r>
          </a:p>
        </p:txBody>
      </p:sp>
    </p:spTree>
    <p:extLst>
      <p:ext uri="{BB962C8B-B14F-4D97-AF65-F5344CB8AC3E}">
        <p14:creationId xmlns:p14="http://schemas.microsoft.com/office/powerpoint/2010/main" val="9380671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كى إيبرتو 4">
    <p:spTree>
      <p:nvGrpSpPr>
        <p:cNvPr id="1" name=""/>
        <p:cNvGrpSpPr/>
        <p:nvPr/>
      </p:nvGrpSpPr>
      <p:grpSpPr>
        <a:xfrm>
          <a:off x="0" y="0"/>
          <a:ext cx="0" cy="0"/>
          <a:chOff x="0" y="0"/>
          <a:chExt cx="0" cy="0"/>
        </a:xfrm>
      </p:grpSpPr>
      <p:sp>
        <p:nvSpPr>
          <p:cNvPr id="4" name="TextBox 3"/>
          <p:cNvSpPr txBox="1"/>
          <p:nvPr userDrawn="1"/>
        </p:nvSpPr>
        <p:spPr>
          <a:xfrm>
            <a:off x="370447" y="4371943"/>
            <a:ext cx="8285871" cy="701731"/>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4400" b="1" kern="1200" noProof="0" dirty="0">
                <a:solidFill>
                  <a:schemeClr val="bg1"/>
                </a:solidFill>
                <a:latin typeface="Times New Roman" panose="02020603050405020304" pitchFamily="18" charset="0"/>
                <a:ea typeface="+mj-ea"/>
                <a:cs typeface="+mj-cs"/>
              </a:rPr>
              <a:t>أصغوا وأنصتوا بحكمة للإنجيل المقدس</a:t>
            </a:r>
          </a:p>
        </p:txBody>
      </p:sp>
      <p:sp>
        <p:nvSpPr>
          <p:cNvPr id="7" name="TextBox 6"/>
          <p:cNvSpPr txBox="1"/>
          <p:nvPr userDrawn="1"/>
        </p:nvSpPr>
        <p:spPr>
          <a:xfrm>
            <a:off x="0" y="5071473"/>
            <a:ext cx="9333915" cy="991041"/>
          </a:xfrm>
          <a:prstGeom prst="rect">
            <a:avLst/>
          </a:prstGeom>
          <a:noFill/>
        </p:spPr>
        <p:txBody>
          <a:bodyPr wrap="squar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kumimoji="0" lang="en-US" sz="32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iketevcwmen</a:t>
            </a: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&gt;</a:t>
            </a:r>
            <a:r>
              <a:rPr kumimoji="0" lang="en-US" sz="32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cofia</a:t>
            </a: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Or0oi:akovcwmen tov </a:t>
            </a:r>
            <a:r>
              <a:rPr kumimoji="0" lang="en-US" sz="32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ajiov</a:t>
            </a: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a:t>
            </a:r>
            <a:r>
              <a:rPr kumimoji="0" lang="en-US" sz="32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evajjelion</a:t>
            </a:r>
            <a:endPar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endParaRPr>
          </a:p>
        </p:txBody>
      </p:sp>
      <p:sp>
        <p:nvSpPr>
          <p:cNvPr id="5" name="TextBox 4"/>
          <p:cNvSpPr txBox="1"/>
          <p:nvPr userDrawn="1"/>
        </p:nvSpPr>
        <p:spPr>
          <a:xfrm>
            <a:off x="-35170" y="6050856"/>
            <a:ext cx="9143999" cy="535531"/>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3200" b="1" kern="1200" noProof="0" dirty="0">
                <a:solidFill>
                  <a:schemeClr val="bg1"/>
                </a:solidFill>
                <a:latin typeface="Times New Roman" panose="02020603050405020304" pitchFamily="18" charset="0"/>
                <a:ea typeface="+mj-ea"/>
                <a:cs typeface="+mj-cs"/>
              </a:rPr>
              <a:t>إيكتيف سومين سوفيا أورثى: أك أوصومين طو أجيو إﭫ أنجيليون</a:t>
            </a:r>
          </a:p>
        </p:txBody>
      </p:sp>
    </p:spTree>
    <p:extLst>
      <p:ext uri="{BB962C8B-B14F-4D97-AF65-F5344CB8AC3E}">
        <p14:creationId xmlns:p14="http://schemas.microsoft.com/office/powerpoint/2010/main" val="384488338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مزمور عربي">
    <p:spTree>
      <p:nvGrpSpPr>
        <p:cNvPr id="1" name=""/>
        <p:cNvGrpSpPr/>
        <p:nvPr/>
      </p:nvGrpSpPr>
      <p:grpSpPr>
        <a:xfrm>
          <a:off x="0" y="0"/>
          <a:ext cx="0" cy="0"/>
          <a:chOff x="0" y="0"/>
          <a:chExt cx="0" cy="0"/>
        </a:xfrm>
      </p:grpSpPr>
      <p:sp>
        <p:nvSpPr>
          <p:cNvPr id="2" name="TextBox 1"/>
          <p:cNvSpPr txBox="1"/>
          <p:nvPr userDrawn="1"/>
        </p:nvSpPr>
        <p:spPr>
          <a:xfrm>
            <a:off x="309490" y="4670474"/>
            <a:ext cx="8834510" cy="1938992"/>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kern="1200" dirty="0">
                <a:solidFill>
                  <a:srgbClr val="FFC000"/>
                </a:solidFill>
                <a:latin typeface="Times New Roman" panose="02020603050405020304" pitchFamily="18" charset="0"/>
                <a:ea typeface="+mj-ea"/>
                <a:cs typeface="+mj-cs"/>
              </a:rPr>
              <a:t>من مزامير أبينا داود النبى براكته على جميعنا</a:t>
            </a:r>
            <a:endParaRPr lang="ar-SA" sz="6000" b="1" kern="1200" dirty="0">
              <a:solidFill>
                <a:srgbClr val="FFC000"/>
              </a:solidFill>
              <a:latin typeface="Times New Roman" panose="02020603050405020304" pitchFamily="18" charset="0"/>
              <a:ea typeface="+mj-ea"/>
              <a:cs typeface="+mj-cs"/>
            </a:endParaRPr>
          </a:p>
        </p:txBody>
      </p:sp>
    </p:spTree>
    <p:extLst>
      <p:ext uri="{BB962C8B-B14F-4D97-AF65-F5344CB8AC3E}">
        <p14:creationId xmlns:p14="http://schemas.microsoft.com/office/powerpoint/2010/main" val="34620128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مقدمة الانجيل">
    <p:spTree>
      <p:nvGrpSpPr>
        <p:cNvPr id="1" name=""/>
        <p:cNvGrpSpPr/>
        <p:nvPr/>
      </p:nvGrpSpPr>
      <p:grpSpPr>
        <a:xfrm>
          <a:off x="0" y="0"/>
          <a:ext cx="0" cy="0"/>
          <a:chOff x="0" y="0"/>
          <a:chExt cx="0" cy="0"/>
        </a:xfrm>
      </p:grpSpPr>
      <p:sp>
        <p:nvSpPr>
          <p:cNvPr id="5" name="TextBox 4"/>
          <p:cNvSpPr txBox="1"/>
          <p:nvPr userDrawn="1"/>
        </p:nvSpPr>
        <p:spPr>
          <a:xfrm>
            <a:off x="337625" y="4821288"/>
            <a:ext cx="8820444" cy="1754326"/>
          </a:xfrm>
          <a:prstGeom prst="rect">
            <a:avLst/>
          </a:prstGeom>
          <a:noFill/>
        </p:spPr>
        <p:txBody>
          <a:bodyPr wrap="square" rtlCol="0">
            <a:spAutoFit/>
          </a:bodyPr>
          <a:lstStyle/>
          <a:p>
            <a:pPr marL="0" algn="ctr" defTabSz="914400" rtl="0" eaLnBrk="1" latinLnBrk="0" hangingPunct="1">
              <a:spcBef>
                <a:spcPct val="50000"/>
              </a:spcBef>
            </a:pPr>
            <a:r>
              <a:rPr lang="ar-EG" sz="5400" b="1" kern="1200" dirty="0">
                <a:solidFill>
                  <a:srgbClr val="FFC000"/>
                </a:solidFill>
                <a:latin typeface="Times New Roman" panose="02020603050405020304" pitchFamily="18" charset="0"/>
                <a:ea typeface="+mj-ea"/>
                <a:cs typeface="+mj-cs"/>
              </a:rPr>
              <a:t>اللهم تراءف علينا وارحمنا واجعلنا مستحقين لسماع إنجيلك المقدس</a:t>
            </a:r>
          </a:p>
        </p:txBody>
      </p:sp>
    </p:spTree>
    <p:extLst>
      <p:ext uri="{BB962C8B-B14F-4D97-AF65-F5344CB8AC3E}">
        <p14:creationId xmlns:p14="http://schemas.microsoft.com/office/powerpoint/2010/main" val="282510195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متي">
    <p:spTree>
      <p:nvGrpSpPr>
        <p:cNvPr id="1" name=""/>
        <p:cNvGrpSpPr/>
        <p:nvPr/>
      </p:nvGrpSpPr>
      <p:grpSpPr>
        <a:xfrm>
          <a:off x="0" y="0"/>
          <a:ext cx="0" cy="0"/>
          <a:chOff x="0" y="0"/>
          <a:chExt cx="0" cy="0"/>
        </a:xfrm>
      </p:grpSpPr>
      <p:sp>
        <p:nvSpPr>
          <p:cNvPr id="4" name="Rectangle 3"/>
          <p:cNvSpPr/>
          <p:nvPr userDrawn="1"/>
        </p:nvSpPr>
        <p:spPr>
          <a:xfrm>
            <a:off x="2841675" y="4797082"/>
            <a:ext cx="6042074" cy="1446550"/>
          </a:xfrm>
          <a:prstGeom prst="rect">
            <a:avLst/>
          </a:prstGeom>
        </p:spPr>
        <p:txBody>
          <a:bodyPr wrap="square">
            <a:spAutoFit/>
          </a:bodyPr>
          <a:lstStyle/>
          <a:p>
            <a:pPr marL="0" algn="ctr" defTabSz="914400" rtl="0" eaLnBrk="1" latinLnBrk="0" hangingPunct="1">
              <a:spcBef>
                <a:spcPct val="50000"/>
              </a:spcBef>
            </a:pPr>
            <a:r>
              <a:rPr lang="ar-SA" sz="4000" b="1" kern="1200" dirty="0">
                <a:solidFill>
                  <a:schemeClr val="bg1"/>
                </a:solidFill>
                <a:latin typeface="Times New Roman" panose="02020603050405020304" pitchFamily="18" charset="0"/>
                <a:ea typeface="+mj-ea"/>
                <a:cs typeface="+mj-cs"/>
              </a:rPr>
              <a:t>فصل </a:t>
            </a:r>
            <a:r>
              <a:rPr lang="ar-EG" sz="4000" b="1" kern="1200" dirty="0">
                <a:solidFill>
                  <a:schemeClr val="bg1"/>
                </a:solidFill>
                <a:latin typeface="Times New Roman" panose="02020603050405020304" pitchFamily="18" charset="0"/>
                <a:ea typeface="+mj-ea"/>
                <a:cs typeface="+mj-cs"/>
              </a:rPr>
              <a:t>من بشارة ال</a:t>
            </a:r>
            <a:r>
              <a:rPr lang="ar-SA" sz="4000" b="1" kern="1200" dirty="0">
                <a:solidFill>
                  <a:schemeClr val="bg1"/>
                </a:solidFill>
                <a:latin typeface="Times New Roman" panose="02020603050405020304" pitchFamily="18" charset="0"/>
                <a:ea typeface="+mj-ea"/>
                <a:cs typeface="+mj-cs"/>
              </a:rPr>
              <a:t>إنجيل لمعلمنا </a:t>
            </a:r>
            <a:r>
              <a:rPr lang="ar-EG" sz="4800" u="sng" kern="1200" dirty="0">
                <a:solidFill>
                  <a:schemeClr val="bg1"/>
                </a:solidFill>
                <a:latin typeface="Times New Roman" panose="02020603050405020304" pitchFamily="18" charset="0"/>
                <a:ea typeface="+mj-ea"/>
                <a:cs typeface="+mj-cs"/>
              </a:rPr>
              <a:t>متى</a:t>
            </a:r>
            <a:r>
              <a:rPr lang="ar-EG" sz="4000" b="1" kern="1200" dirty="0">
                <a:solidFill>
                  <a:schemeClr val="bg1"/>
                </a:solidFill>
                <a:latin typeface="Times New Roman" panose="02020603050405020304" pitchFamily="18" charset="0"/>
                <a:ea typeface="+mj-ea"/>
                <a:cs typeface="+mj-cs"/>
              </a:rPr>
              <a:t> ا</a:t>
            </a:r>
            <a:r>
              <a:rPr lang="ar-SA" sz="4000" b="1" kern="1200" dirty="0">
                <a:solidFill>
                  <a:schemeClr val="bg1"/>
                </a:solidFill>
                <a:latin typeface="Times New Roman" panose="02020603050405020304" pitchFamily="18" charset="0"/>
                <a:ea typeface="+mj-ea"/>
                <a:cs typeface="+mj-cs"/>
              </a:rPr>
              <a:t>لبشير بركاته على جميعنا آمين</a:t>
            </a:r>
            <a:r>
              <a:rPr lang="en-US" sz="4000" b="1" kern="1200" dirty="0">
                <a:solidFill>
                  <a:schemeClr val="bg1"/>
                </a:solidFill>
                <a:latin typeface="Times New Roman" panose="02020603050405020304" pitchFamily="18" charset="0"/>
                <a:ea typeface="+mj-ea"/>
                <a:cs typeface="+mj-cs"/>
              </a:rPr>
              <a:t> </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8349" y="4327916"/>
            <a:ext cx="1787227" cy="21125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370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مرقس">
    <p:spTree>
      <p:nvGrpSpPr>
        <p:cNvPr id="1" name=""/>
        <p:cNvGrpSpPr/>
        <p:nvPr/>
      </p:nvGrpSpPr>
      <p:grpSpPr>
        <a:xfrm>
          <a:off x="0" y="0"/>
          <a:ext cx="0" cy="0"/>
          <a:chOff x="0" y="0"/>
          <a:chExt cx="0" cy="0"/>
        </a:xfrm>
      </p:grpSpPr>
      <p:sp>
        <p:nvSpPr>
          <p:cNvPr id="4" name="Rectangle 3"/>
          <p:cNvSpPr/>
          <p:nvPr userDrawn="1"/>
        </p:nvSpPr>
        <p:spPr>
          <a:xfrm>
            <a:off x="2574387" y="4923690"/>
            <a:ext cx="6231987" cy="1323439"/>
          </a:xfrm>
          <a:prstGeom prst="rect">
            <a:avLst/>
          </a:prstGeom>
        </p:spPr>
        <p:txBody>
          <a:bodyPr wrap="square">
            <a:spAutoFit/>
          </a:bodyPr>
          <a:lstStyle/>
          <a:p>
            <a:pPr marL="0" algn="ctr" defTabSz="914400" rtl="0" eaLnBrk="1" latinLnBrk="0" hangingPunct="1">
              <a:spcBef>
                <a:spcPct val="50000"/>
              </a:spcBef>
            </a:pPr>
            <a:r>
              <a:rPr lang="ar-SA" sz="4000" kern="1200" dirty="0">
                <a:solidFill>
                  <a:schemeClr val="bg1"/>
                </a:solidFill>
                <a:latin typeface="Times New Roman" panose="02020603050405020304" pitchFamily="18" charset="0"/>
                <a:ea typeface="+mj-ea"/>
                <a:cs typeface="+mj-cs"/>
              </a:rPr>
              <a:t>فصل </a:t>
            </a:r>
            <a:r>
              <a:rPr lang="ar-EG" sz="4000" kern="1200" dirty="0">
                <a:solidFill>
                  <a:schemeClr val="bg1"/>
                </a:solidFill>
                <a:latin typeface="Times New Roman" panose="02020603050405020304" pitchFamily="18" charset="0"/>
                <a:ea typeface="+mj-ea"/>
                <a:cs typeface="+mj-cs"/>
              </a:rPr>
              <a:t>من بشارة ال</a:t>
            </a:r>
            <a:r>
              <a:rPr lang="ar-SA" sz="4000" kern="1200" dirty="0">
                <a:solidFill>
                  <a:schemeClr val="bg1"/>
                </a:solidFill>
                <a:latin typeface="Times New Roman" panose="02020603050405020304" pitchFamily="18" charset="0"/>
                <a:ea typeface="+mj-ea"/>
                <a:cs typeface="+mj-cs"/>
              </a:rPr>
              <a:t>إنجيل لمعلمنا </a:t>
            </a:r>
            <a:r>
              <a:rPr lang="ar-EG" sz="4000" u="sng" kern="1200" dirty="0">
                <a:solidFill>
                  <a:schemeClr val="bg1"/>
                </a:solidFill>
                <a:latin typeface="Times New Roman" panose="02020603050405020304" pitchFamily="18" charset="0"/>
                <a:ea typeface="+mj-ea"/>
                <a:cs typeface="+mj-cs"/>
              </a:rPr>
              <a:t>مرقس</a:t>
            </a:r>
            <a:r>
              <a:rPr lang="ar-EG" sz="4000" kern="1200" dirty="0">
                <a:solidFill>
                  <a:schemeClr val="bg1"/>
                </a:solidFill>
                <a:latin typeface="Times New Roman" panose="02020603050405020304" pitchFamily="18" charset="0"/>
                <a:ea typeface="+mj-ea"/>
                <a:cs typeface="+mj-cs"/>
              </a:rPr>
              <a:t> </a:t>
            </a:r>
            <a:r>
              <a:rPr lang="ar-SA" sz="4000" kern="1200" dirty="0">
                <a:solidFill>
                  <a:schemeClr val="bg1"/>
                </a:solidFill>
                <a:latin typeface="Times New Roman" panose="02020603050405020304" pitchFamily="18" charset="0"/>
                <a:ea typeface="+mj-ea"/>
                <a:cs typeface="+mj-cs"/>
              </a:rPr>
              <a:t>البشير بركاته على جميعنا آمين</a:t>
            </a:r>
            <a:r>
              <a:rPr lang="en-US" sz="4000" kern="1200" dirty="0">
                <a:solidFill>
                  <a:schemeClr val="bg1"/>
                </a:solidFill>
                <a:latin typeface="Times New Roman" panose="02020603050405020304" pitchFamily="18" charset="0"/>
                <a:ea typeface="+mj-ea"/>
                <a:cs typeface="+mj-cs"/>
              </a:rPr>
              <a:t>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8349" y="4322430"/>
            <a:ext cx="1787227" cy="21180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48317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لوقا">
    <p:spTree>
      <p:nvGrpSpPr>
        <p:cNvPr id="1" name=""/>
        <p:cNvGrpSpPr/>
        <p:nvPr/>
      </p:nvGrpSpPr>
      <p:grpSpPr>
        <a:xfrm>
          <a:off x="0" y="0"/>
          <a:ext cx="0" cy="0"/>
          <a:chOff x="0" y="0"/>
          <a:chExt cx="0" cy="0"/>
        </a:xfrm>
      </p:grpSpPr>
      <p:sp>
        <p:nvSpPr>
          <p:cNvPr id="4" name="Rectangle 3"/>
          <p:cNvSpPr/>
          <p:nvPr userDrawn="1"/>
        </p:nvSpPr>
        <p:spPr>
          <a:xfrm>
            <a:off x="3038621" y="4797082"/>
            <a:ext cx="5816991" cy="1323439"/>
          </a:xfrm>
          <a:prstGeom prst="rect">
            <a:avLst/>
          </a:prstGeom>
        </p:spPr>
        <p:txBody>
          <a:bodyPr wrap="square">
            <a:spAutoFit/>
          </a:bodyPr>
          <a:lstStyle/>
          <a:p>
            <a:pPr marL="0" algn="ctr" defTabSz="914400" rtl="0" eaLnBrk="1" latinLnBrk="0" hangingPunct="1">
              <a:spcBef>
                <a:spcPct val="50000"/>
              </a:spcBef>
            </a:pPr>
            <a:r>
              <a:rPr lang="ar-SA" sz="4000" kern="1200" dirty="0">
                <a:solidFill>
                  <a:schemeClr val="bg1"/>
                </a:solidFill>
                <a:latin typeface="Times New Roman" panose="02020603050405020304" pitchFamily="18" charset="0"/>
                <a:ea typeface="+mj-ea"/>
                <a:cs typeface="+mj-cs"/>
              </a:rPr>
              <a:t>فصل </a:t>
            </a:r>
            <a:r>
              <a:rPr lang="ar-EG" sz="4000" kern="1200" dirty="0">
                <a:solidFill>
                  <a:schemeClr val="bg1"/>
                </a:solidFill>
                <a:latin typeface="Times New Roman" panose="02020603050405020304" pitchFamily="18" charset="0"/>
                <a:ea typeface="+mj-ea"/>
                <a:cs typeface="+mj-cs"/>
              </a:rPr>
              <a:t>من بشارة ال</a:t>
            </a:r>
            <a:r>
              <a:rPr lang="ar-SA" sz="4000" kern="1200" dirty="0">
                <a:solidFill>
                  <a:schemeClr val="bg1"/>
                </a:solidFill>
                <a:latin typeface="Times New Roman" panose="02020603050405020304" pitchFamily="18" charset="0"/>
                <a:ea typeface="+mj-ea"/>
                <a:cs typeface="+mj-cs"/>
              </a:rPr>
              <a:t>إنجيل لمعلمنا </a:t>
            </a:r>
            <a:r>
              <a:rPr lang="ar-EG" sz="4000" u="sng" kern="1200" dirty="0">
                <a:solidFill>
                  <a:schemeClr val="bg1"/>
                </a:solidFill>
                <a:latin typeface="Times New Roman" panose="02020603050405020304" pitchFamily="18" charset="0"/>
                <a:ea typeface="+mj-ea"/>
                <a:cs typeface="+mj-cs"/>
              </a:rPr>
              <a:t>لوقا</a:t>
            </a:r>
            <a:r>
              <a:rPr lang="ar-EG" sz="4000" kern="1200" dirty="0">
                <a:solidFill>
                  <a:schemeClr val="bg1"/>
                </a:solidFill>
                <a:latin typeface="Times New Roman" panose="02020603050405020304" pitchFamily="18" charset="0"/>
                <a:ea typeface="+mj-ea"/>
                <a:cs typeface="+mj-cs"/>
              </a:rPr>
              <a:t> </a:t>
            </a:r>
            <a:r>
              <a:rPr lang="ar-SA" sz="4000" kern="1200" dirty="0">
                <a:solidFill>
                  <a:schemeClr val="bg1"/>
                </a:solidFill>
                <a:latin typeface="Times New Roman" panose="02020603050405020304" pitchFamily="18" charset="0"/>
                <a:ea typeface="+mj-ea"/>
                <a:cs typeface="+mj-cs"/>
              </a:rPr>
              <a:t>البشير بركاته على جميعنا آمين</a:t>
            </a:r>
            <a:r>
              <a:rPr lang="en-US" sz="4000" kern="1200" dirty="0">
                <a:solidFill>
                  <a:schemeClr val="bg1"/>
                </a:solidFill>
                <a:latin typeface="Times New Roman" panose="02020603050405020304" pitchFamily="18" charset="0"/>
                <a:ea typeface="+mj-ea"/>
                <a:cs typeface="+mj-cs"/>
              </a:rPr>
              <a:t>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8349" y="4309060"/>
            <a:ext cx="1787227" cy="21313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5327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نبوات التاسعة">
    <p:spTree>
      <p:nvGrpSpPr>
        <p:cNvPr id="1" name=""/>
        <p:cNvGrpSpPr/>
        <p:nvPr/>
      </p:nvGrpSpPr>
      <p:grpSpPr>
        <a:xfrm>
          <a:off x="0" y="0"/>
          <a:ext cx="0" cy="0"/>
          <a:chOff x="0" y="0"/>
          <a:chExt cx="0" cy="0"/>
        </a:xfrm>
      </p:grpSpPr>
      <p:sp>
        <p:nvSpPr>
          <p:cNvPr id="3" name="Rectangle 2"/>
          <p:cNvSpPr/>
          <p:nvPr userDrawn="1"/>
        </p:nvSpPr>
        <p:spPr>
          <a:xfrm>
            <a:off x="3291839" y="181931"/>
            <a:ext cx="2335237" cy="769441"/>
          </a:xfrm>
          <a:prstGeom prst="rect">
            <a:avLst/>
          </a:prstGeom>
          <a:noFill/>
        </p:spPr>
        <p:txBody>
          <a:bodyPr wrap="square" lIns="91440" tIns="45720" rIns="91440" bIns="45720">
            <a:spAutoFit/>
          </a:bodyPr>
          <a:lstStyle/>
          <a:p>
            <a:pPr algn="ctr"/>
            <a:endParaRPr lang="ar-EG" sz="2400" b="1" cap="none" spc="0"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marL="0" marR="0" lvl="0" indent="0" algn="ctr" defTabSz="457200" rtl="0" eaLnBrk="1" fontAlgn="auto" latinLnBrk="0" hangingPunct="1">
              <a:lnSpc>
                <a:spcPct val="100000"/>
              </a:lnSpc>
              <a:spcBef>
                <a:spcPts val="0"/>
              </a:spcBef>
              <a:spcAft>
                <a:spcPts val="0"/>
              </a:spcAft>
              <a:buClrTx/>
              <a:buSzTx/>
              <a:buFontTx/>
              <a:buNone/>
              <a:tabLst/>
            </a:pP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نبوات الساعة التاسعة</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
        <p:nvSpPr>
          <p:cNvPr id="4" name="Title 1">
            <a:extLst>
              <a:ext uri="{FF2B5EF4-FFF2-40B4-BE49-F238E27FC236}">
                <a16:creationId xmlns:a16="http://schemas.microsoft.com/office/drawing/2014/main" id="{02743330-B034-2206-4980-E441BF136B80}"/>
              </a:ext>
            </a:extLst>
          </p:cNvPr>
          <p:cNvSpPr>
            <a:spLocks noGrp="1"/>
          </p:cNvSpPr>
          <p:nvPr>
            <p:ph type="title" hasCustomPrompt="1"/>
          </p:nvPr>
        </p:nvSpPr>
        <p:spPr>
          <a:xfrm>
            <a:off x="0" y="4362450"/>
            <a:ext cx="9144000" cy="2495550"/>
          </a:xfrm>
          <a:prstGeom prst="rect">
            <a:avLst/>
          </a:prstGeom>
        </p:spPr>
        <p:txBody>
          <a:bodyPr/>
          <a:lstStyle>
            <a:lvl1pPr algn="justLow" rtl="1">
              <a:defRPr b="1">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Tree>
    <p:extLst>
      <p:ext uri="{BB962C8B-B14F-4D97-AF65-F5344CB8AC3E}">
        <p14:creationId xmlns:p14="http://schemas.microsoft.com/office/powerpoint/2010/main" val="26582898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يوحنا">
    <p:spTree>
      <p:nvGrpSpPr>
        <p:cNvPr id="1" name=""/>
        <p:cNvGrpSpPr/>
        <p:nvPr/>
      </p:nvGrpSpPr>
      <p:grpSpPr>
        <a:xfrm>
          <a:off x="0" y="0"/>
          <a:ext cx="0" cy="0"/>
          <a:chOff x="0" y="0"/>
          <a:chExt cx="0" cy="0"/>
        </a:xfrm>
      </p:grpSpPr>
      <p:sp>
        <p:nvSpPr>
          <p:cNvPr id="4" name="Rectangle 3"/>
          <p:cNvSpPr/>
          <p:nvPr userDrawn="1"/>
        </p:nvSpPr>
        <p:spPr>
          <a:xfrm>
            <a:off x="2771336" y="4665552"/>
            <a:ext cx="6126480" cy="1323439"/>
          </a:xfrm>
          <a:prstGeom prst="rect">
            <a:avLst/>
          </a:prstGeom>
        </p:spPr>
        <p:txBody>
          <a:bodyPr wrap="square">
            <a:spAutoFit/>
          </a:bodyPr>
          <a:lstStyle/>
          <a:p>
            <a:pPr marL="0" algn="ctr" defTabSz="914400" rtl="0" eaLnBrk="1" latinLnBrk="0" hangingPunct="1">
              <a:spcBef>
                <a:spcPct val="50000"/>
              </a:spcBef>
            </a:pPr>
            <a:r>
              <a:rPr lang="ar-SA" sz="4000" kern="1200" dirty="0">
                <a:solidFill>
                  <a:schemeClr val="bg1"/>
                </a:solidFill>
                <a:latin typeface="Times New Roman" panose="02020603050405020304" pitchFamily="18" charset="0"/>
                <a:ea typeface="+mj-ea"/>
                <a:cs typeface="+mj-cs"/>
              </a:rPr>
              <a:t>فصل </a:t>
            </a:r>
            <a:r>
              <a:rPr lang="ar-EG" sz="4000" kern="1200" dirty="0">
                <a:solidFill>
                  <a:schemeClr val="bg1"/>
                </a:solidFill>
                <a:latin typeface="Times New Roman" panose="02020603050405020304" pitchFamily="18" charset="0"/>
                <a:ea typeface="+mj-ea"/>
                <a:cs typeface="+mj-cs"/>
              </a:rPr>
              <a:t>من بشارة ال</a:t>
            </a:r>
            <a:r>
              <a:rPr lang="ar-SA" sz="4000" kern="1200" dirty="0">
                <a:solidFill>
                  <a:schemeClr val="bg1"/>
                </a:solidFill>
                <a:latin typeface="Times New Roman" panose="02020603050405020304" pitchFamily="18" charset="0"/>
                <a:ea typeface="+mj-ea"/>
                <a:cs typeface="+mj-cs"/>
              </a:rPr>
              <a:t>إنجيل لمعلمنا </a:t>
            </a:r>
            <a:r>
              <a:rPr lang="ar-EG" sz="4000" u="sng" kern="1200" dirty="0">
                <a:solidFill>
                  <a:schemeClr val="bg1"/>
                </a:solidFill>
                <a:latin typeface="Times New Roman" panose="02020603050405020304" pitchFamily="18" charset="0"/>
                <a:ea typeface="+mj-ea"/>
                <a:cs typeface="+mj-cs"/>
              </a:rPr>
              <a:t>يوحنا</a:t>
            </a:r>
            <a:r>
              <a:rPr lang="ar-EG" sz="4000" kern="1200" dirty="0">
                <a:solidFill>
                  <a:schemeClr val="bg1"/>
                </a:solidFill>
                <a:latin typeface="Times New Roman" panose="02020603050405020304" pitchFamily="18" charset="0"/>
                <a:ea typeface="+mj-ea"/>
                <a:cs typeface="+mj-cs"/>
              </a:rPr>
              <a:t> </a:t>
            </a:r>
            <a:r>
              <a:rPr lang="ar-SA" sz="4000" kern="1200" dirty="0">
                <a:solidFill>
                  <a:schemeClr val="bg1"/>
                </a:solidFill>
                <a:latin typeface="Times New Roman" panose="02020603050405020304" pitchFamily="18" charset="0"/>
                <a:ea typeface="+mj-ea"/>
                <a:cs typeface="+mj-cs"/>
              </a:rPr>
              <a:t>البشير بركاته على جميعنا آمين</a:t>
            </a:r>
            <a:r>
              <a:rPr lang="en-US" sz="4000" kern="1200" dirty="0">
                <a:solidFill>
                  <a:schemeClr val="bg1"/>
                </a:solidFill>
                <a:latin typeface="Times New Roman" panose="02020603050405020304" pitchFamily="18" charset="0"/>
                <a:ea typeface="+mj-ea"/>
                <a:cs typeface="+mj-cs"/>
              </a:rPr>
              <a:t> </a:t>
            </a:r>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3257" t="2789"/>
          <a:stretch/>
        </p:blipFill>
        <p:spPr>
          <a:xfrm>
            <a:off x="618348" y="4327916"/>
            <a:ext cx="1787227" cy="21218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73869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متي قبطي">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C0C6D6-38B9-3A2B-189F-069BFFB6063D}"/>
              </a:ext>
            </a:extLst>
          </p:cNvPr>
          <p:cNvSpPr txBox="1"/>
          <p:nvPr userDrawn="1"/>
        </p:nvSpPr>
        <p:spPr>
          <a:xfrm>
            <a:off x="0" y="4339115"/>
            <a:ext cx="9144000" cy="707886"/>
          </a:xfrm>
          <a:prstGeom prst="rect">
            <a:avLst/>
          </a:prstGeom>
          <a:noFill/>
        </p:spPr>
        <p:txBody>
          <a:bodyPr wrap="square" rtlCol="0">
            <a:spAutoFit/>
          </a:bodyPr>
          <a:lstStyle/>
          <a:p>
            <a:pPr algn="ctr" rtl="1" eaLnBrk="1" hangingPunct="1">
              <a:spcBef>
                <a:spcPct val="20000"/>
              </a:spcBef>
            </a:pPr>
            <a:r>
              <a:rPr lang="ar-SA" sz="4000" b="1" dirty="0">
                <a:solidFill>
                  <a:schemeClr val="bg1"/>
                </a:solidFill>
                <a:latin typeface="CS New Athanasius" panose="020B0500000000000000" pitchFamily="34" charset="0"/>
                <a:cs typeface="Times New Roman" panose="02020603050405020304" pitchFamily="18" charset="0"/>
              </a:rPr>
              <a:t>فصل من الأنجيل المقدس  حسب القديس (</a:t>
            </a:r>
            <a:r>
              <a:rPr lang="ar-EG" sz="4000" b="1" dirty="0">
                <a:solidFill>
                  <a:schemeClr val="bg1"/>
                </a:solidFill>
                <a:latin typeface="CS New Athanasius" panose="020B0500000000000000" pitchFamily="34" charset="0"/>
                <a:cs typeface="Times New Roman" panose="02020603050405020304" pitchFamily="18" charset="0"/>
              </a:rPr>
              <a:t>متى</a:t>
            </a:r>
            <a:r>
              <a:rPr lang="ar-SA" sz="4000" b="1" dirty="0">
                <a:solidFill>
                  <a:schemeClr val="bg1"/>
                </a:solidFill>
                <a:latin typeface="CS New Athanasius" panose="020B0500000000000000" pitchFamily="34" charset="0"/>
                <a:cs typeface="Times New Roman" panose="02020603050405020304" pitchFamily="18" charset="0"/>
              </a:rPr>
              <a:t>)</a:t>
            </a:r>
            <a:r>
              <a:rPr lang="ar-EG" sz="4000" b="1" dirty="0">
                <a:solidFill>
                  <a:schemeClr val="bg1"/>
                </a:solidFill>
                <a:latin typeface="CS New Athanasius" panose="020B0500000000000000" pitchFamily="34" charset="0"/>
                <a:cs typeface="Times New Roman" panose="02020603050405020304" pitchFamily="18" charset="0"/>
              </a:rPr>
              <a:t>.</a:t>
            </a:r>
            <a:endParaRPr lang="ar-SA" sz="4000" b="1" dirty="0">
              <a:solidFill>
                <a:schemeClr val="bg1"/>
              </a:solidFill>
              <a:latin typeface="CS New Athanasius" panose="020B0500000000000000"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1AFF048C-2D5C-A751-C7D9-F4A4ED17311B}"/>
              </a:ext>
            </a:extLst>
          </p:cNvPr>
          <p:cNvSpPr txBox="1"/>
          <p:nvPr userDrawn="1"/>
        </p:nvSpPr>
        <p:spPr>
          <a:xfrm>
            <a:off x="0" y="5097721"/>
            <a:ext cx="9144000" cy="1200329"/>
          </a:xfrm>
          <a:prstGeom prst="rect">
            <a:avLst/>
          </a:prstGeom>
          <a:noFill/>
        </p:spPr>
        <p:txBody>
          <a:bodyPr wrap="square" rtlCol="0">
            <a:spAutoFit/>
          </a:bodyPr>
          <a:lstStyle/>
          <a:p>
            <a:pPr marL="0" indent="0" algn="ctr" rtl="0" eaLnBrk="1" hangingPunct="1">
              <a:spcBef>
                <a:spcPts val="0"/>
              </a:spcBef>
              <a:buFontTx/>
              <a:buNone/>
            </a:pPr>
            <a:r>
              <a:rPr lang="en-US" sz="3600" b="0" dirty="0" err="1">
                <a:solidFill>
                  <a:srgbClr val="FFC000"/>
                </a:solidFill>
                <a:latin typeface="CS New Athanasius" panose="020B0500000000000000" pitchFamily="34" charset="0"/>
                <a:cs typeface="Times New Roman" panose="02020603050405020304" pitchFamily="18" charset="0"/>
              </a:rPr>
              <a:t>Ou`anagnwcic</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ebol</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qen</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pieuaggelion</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e;ouab</a:t>
            </a:r>
            <a:r>
              <a:rPr lang="en-US" sz="3600" b="0" dirty="0">
                <a:solidFill>
                  <a:srgbClr val="FFC000"/>
                </a:solidFill>
                <a:latin typeface="CS New Athanasius" panose="020B0500000000000000" pitchFamily="34" charset="0"/>
                <a:cs typeface="Times New Roman" panose="02020603050405020304" pitchFamily="18" charset="0"/>
              </a:rPr>
              <a:t> kata (</a:t>
            </a:r>
            <a:r>
              <a:rPr lang="en-US" sz="3600" b="0" dirty="0" err="1">
                <a:solidFill>
                  <a:srgbClr val="FFC000"/>
                </a:solidFill>
                <a:latin typeface="CS New Athanasius" panose="020B0500000000000000" pitchFamily="34" charset="0"/>
                <a:cs typeface="Times New Roman" panose="02020603050405020304" pitchFamily="18" charset="0"/>
              </a:rPr>
              <a:t>Mat;eon</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agiou</a:t>
            </a:r>
            <a:r>
              <a:rPr lang="en-US" sz="3600" b="0" dirty="0">
                <a:solidFill>
                  <a:srgbClr val="FFC000"/>
                </a:solidFill>
                <a:latin typeface="CS New Athanasius" panose="020B0500000000000000" pitchFamily="34" charset="0"/>
                <a:cs typeface="Times New Roman" panose="02020603050405020304" pitchFamily="18" charset="0"/>
              </a:rPr>
              <a:t>.</a:t>
            </a:r>
          </a:p>
        </p:txBody>
      </p:sp>
      <p:sp>
        <p:nvSpPr>
          <p:cNvPr id="7" name="TextBox 6">
            <a:extLst>
              <a:ext uri="{FF2B5EF4-FFF2-40B4-BE49-F238E27FC236}">
                <a16:creationId xmlns:a16="http://schemas.microsoft.com/office/drawing/2014/main" id="{7BD3C845-8BED-2D28-2F2D-281E69AAF890}"/>
              </a:ext>
            </a:extLst>
          </p:cNvPr>
          <p:cNvSpPr txBox="1"/>
          <p:nvPr userDrawn="1"/>
        </p:nvSpPr>
        <p:spPr>
          <a:xfrm>
            <a:off x="-581758" y="6273225"/>
            <a:ext cx="9725758" cy="523220"/>
          </a:xfrm>
          <a:prstGeom prst="rect">
            <a:avLst/>
          </a:prstGeom>
          <a:noFill/>
        </p:spPr>
        <p:txBody>
          <a:bodyPr wrap="square" rtlCol="0">
            <a:spAutoFit/>
          </a:bodyPr>
          <a:lstStyle/>
          <a:p>
            <a:pPr marL="0" marR="0" indent="0" algn="justLow" defTabSz="914400" rtl="1" eaLnBrk="1" fontAlgn="auto" latinLnBrk="0" hangingPunct="1">
              <a:lnSpc>
                <a:spcPct val="100000"/>
              </a:lnSpc>
              <a:spcBef>
                <a:spcPct val="20000"/>
              </a:spcBef>
              <a:spcAft>
                <a:spcPts val="0"/>
              </a:spcAft>
              <a:buClrTx/>
              <a:buSzTx/>
              <a:buFontTx/>
              <a:buNone/>
              <a:tabLst/>
              <a:defRPr/>
            </a:pPr>
            <a:r>
              <a:rPr lang="ar-SA" sz="2800" b="1" dirty="0">
                <a:solidFill>
                  <a:schemeClr val="bg1"/>
                </a:solidFill>
                <a:latin typeface="CS New Athanasius" panose="020B0500000000000000" pitchFamily="34" charset="0"/>
                <a:cs typeface="Times New Roman" panose="02020603050405020304" pitchFamily="18" charset="0"/>
              </a:rPr>
              <a:t>أو </a:t>
            </a:r>
            <a:r>
              <a:rPr lang="ar-EG" sz="2800" b="1" dirty="0">
                <a:solidFill>
                  <a:schemeClr val="bg1"/>
                </a:solidFill>
                <a:latin typeface="CS New Athanasius" panose="020B0500000000000000" pitchFamily="34" charset="0"/>
                <a:cs typeface="Times New Roman" panose="02020603050405020304" pitchFamily="18" charset="0"/>
              </a:rPr>
              <a:t>أ</a:t>
            </a:r>
            <a:r>
              <a:rPr lang="ar-SA" sz="2800" b="1" dirty="0">
                <a:solidFill>
                  <a:schemeClr val="bg1"/>
                </a:solidFill>
                <a:latin typeface="CS New Athanasius" panose="020B0500000000000000" pitchFamily="34" charset="0"/>
                <a:cs typeface="Times New Roman" panose="02020603050405020304" pitchFamily="18" charset="0"/>
              </a:rPr>
              <a:t>ناغنوسيس إي</a:t>
            </a:r>
            <a:r>
              <a:rPr lang="ar-EG" sz="2800" b="1" kern="1200" dirty="0">
                <a:solidFill>
                  <a:schemeClr val="bg1"/>
                </a:solidFill>
                <a:latin typeface="Times New Roman" pitchFamily="18" charset="0"/>
                <a:ea typeface="+mn-ea"/>
                <a:cs typeface="Times New Roman" pitchFamily="18" charset="0"/>
              </a:rPr>
              <a:t>ڤ</a:t>
            </a:r>
            <a:r>
              <a:rPr lang="ar-SA" sz="2800" b="1" dirty="0">
                <a:solidFill>
                  <a:schemeClr val="bg1"/>
                </a:solidFill>
                <a:latin typeface="CS New Athanasius" panose="020B0500000000000000" pitchFamily="34" charset="0"/>
                <a:cs typeface="Times New Roman" panose="02020603050405020304" pitchFamily="18" charset="0"/>
              </a:rPr>
              <a:t>ول خين پى إ</a:t>
            </a:r>
            <a:r>
              <a:rPr lang="ar-EG" sz="2800" b="1" kern="1200" dirty="0">
                <a:solidFill>
                  <a:schemeClr val="bg1"/>
                </a:solidFill>
                <a:latin typeface="Times New Roman" pitchFamily="18" charset="0"/>
                <a:ea typeface="+mn-ea"/>
                <a:cs typeface="Times New Roman" pitchFamily="18" charset="0"/>
              </a:rPr>
              <a:t>ڤ</a:t>
            </a:r>
            <a:r>
              <a:rPr lang="ar-SA" sz="2800" b="1" dirty="0">
                <a:solidFill>
                  <a:schemeClr val="bg1"/>
                </a:solidFill>
                <a:latin typeface="CS New Athanasius" panose="020B0500000000000000" pitchFamily="34" charset="0"/>
                <a:cs typeface="Times New Roman" panose="02020603050405020304" pitchFamily="18" charset="0"/>
              </a:rPr>
              <a:t> أنجيلون إثؤواب كاطــــا (</a:t>
            </a:r>
            <a:r>
              <a:rPr lang="ar-EG" sz="2800" b="1" dirty="0">
                <a:solidFill>
                  <a:schemeClr val="bg1"/>
                </a:solidFill>
                <a:latin typeface="CS New Athanasius" panose="020B0500000000000000" pitchFamily="34" charset="0"/>
                <a:cs typeface="Times New Roman" panose="02020603050405020304" pitchFamily="18" charset="0"/>
              </a:rPr>
              <a:t>ماتثيه أون</a:t>
            </a:r>
            <a:r>
              <a:rPr lang="ar-SA" sz="2800" b="1" dirty="0">
                <a:solidFill>
                  <a:schemeClr val="bg1"/>
                </a:solidFill>
                <a:latin typeface="CS New Athanasius" panose="020B0500000000000000" pitchFamily="34" charset="0"/>
                <a:cs typeface="Times New Roman" panose="02020603050405020304" pitchFamily="18" charset="0"/>
              </a:rPr>
              <a:t>) أجيو</a:t>
            </a:r>
            <a:r>
              <a:rPr lang="ar-EG" sz="2800" b="1" dirty="0">
                <a:solidFill>
                  <a:schemeClr val="bg1"/>
                </a:solidFill>
                <a:latin typeface="CS New Athanasius" panose="020B0500000000000000" pitchFamily="34" charset="0"/>
                <a:cs typeface="Times New Roman" panose="02020603050405020304" pitchFamily="18" charset="0"/>
              </a:rPr>
              <a:t>.</a:t>
            </a:r>
            <a:endParaRPr lang="ar-SA" sz="2800" b="1" dirty="0">
              <a:solidFill>
                <a:schemeClr val="bg1"/>
              </a:solidFill>
              <a:latin typeface="CS New Athanasius" panose="020B0500000000000000" pitchFamily="34" charset="0"/>
              <a:cs typeface="Times New Roman" panose="02020603050405020304" pitchFamily="18" charset="0"/>
            </a:endParaRPr>
          </a:p>
        </p:txBody>
      </p:sp>
    </p:spTree>
    <p:extLst>
      <p:ext uri="{BB962C8B-B14F-4D97-AF65-F5344CB8AC3E}">
        <p14:creationId xmlns:p14="http://schemas.microsoft.com/office/powerpoint/2010/main" val="302109438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مرقس قبطي">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B9A25D-2DE7-7B4B-1998-422643AFB5D7}"/>
              </a:ext>
            </a:extLst>
          </p:cNvPr>
          <p:cNvSpPr txBox="1"/>
          <p:nvPr userDrawn="1"/>
        </p:nvSpPr>
        <p:spPr>
          <a:xfrm>
            <a:off x="0" y="4339115"/>
            <a:ext cx="9144000" cy="769441"/>
          </a:xfrm>
          <a:prstGeom prst="rect">
            <a:avLst/>
          </a:prstGeom>
          <a:noFill/>
        </p:spPr>
        <p:txBody>
          <a:bodyPr wrap="square" rtlCol="0">
            <a:spAutoFit/>
          </a:bodyPr>
          <a:lstStyle/>
          <a:p>
            <a:pPr marL="0" marR="0" lvl="0" indent="0" algn="justLow" defTabSz="914400" rtl="1" eaLnBrk="1" fontAlgn="auto" latinLnBrk="0" hangingPunct="1">
              <a:lnSpc>
                <a:spcPct val="100000"/>
              </a:lnSpc>
              <a:spcBef>
                <a:spcPct val="20000"/>
              </a:spcBef>
              <a:spcAft>
                <a:spcPts val="0"/>
              </a:spcAft>
              <a:buClrTx/>
              <a:buSzTx/>
              <a:buFontTx/>
              <a:buNone/>
              <a:tabLst/>
              <a:defRPr/>
            </a:pPr>
            <a:r>
              <a:rPr kumimoji="0" lang="ar-SA" sz="44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فصل من الأنجيل المقدس  حسب القديس (</a:t>
            </a:r>
            <a:r>
              <a:rPr kumimoji="0" lang="ar-EG" sz="44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مرقس</a:t>
            </a:r>
            <a:r>
              <a:rPr kumimoji="0" lang="ar-SA" sz="44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a:t>
            </a:r>
            <a:r>
              <a:rPr kumimoji="0" lang="ar-EG" sz="44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a:t>
            </a:r>
            <a:endParaRPr kumimoji="0" lang="ar-SA" sz="44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endParaRPr>
          </a:p>
        </p:txBody>
      </p:sp>
      <p:sp>
        <p:nvSpPr>
          <p:cNvPr id="3" name="TextBox 2">
            <a:extLst>
              <a:ext uri="{FF2B5EF4-FFF2-40B4-BE49-F238E27FC236}">
                <a16:creationId xmlns:a16="http://schemas.microsoft.com/office/drawing/2014/main" id="{74DF7839-35B1-5EA7-55C8-72ADC98BBC6E}"/>
              </a:ext>
            </a:extLst>
          </p:cNvPr>
          <p:cNvSpPr txBox="1"/>
          <p:nvPr userDrawn="1"/>
        </p:nvSpPr>
        <p:spPr>
          <a:xfrm>
            <a:off x="0" y="4969552"/>
            <a:ext cx="9144000" cy="1200329"/>
          </a:xfrm>
          <a:prstGeom prst="rect">
            <a:avLst/>
          </a:prstGeom>
          <a:noFill/>
        </p:spPr>
        <p:txBody>
          <a:bodyPr wrap="square" rtlCol="0">
            <a:spAutoFit/>
          </a:bodyPr>
          <a:lstStyle/>
          <a:p>
            <a:pPr marL="0" indent="0" algn="ctr" rtl="0" eaLnBrk="1" hangingPunct="1">
              <a:spcBef>
                <a:spcPts val="0"/>
              </a:spcBef>
              <a:buFontTx/>
              <a:buNone/>
            </a:pPr>
            <a:r>
              <a:rPr lang="en-US" sz="3600" b="0" dirty="0" err="1">
                <a:solidFill>
                  <a:srgbClr val="FFC000"/>
                </a:solidFill>
                <a:latin typeface="CS New Athanasius" panose="020B0500000000000000" pitchFamily="34" charset="0"/>
                <a:cs typeface="Times New Roman" panose="02020603050405020304" pitchFamily="18" charset="0"/>
              </a:rPr>
              <a:t>Ou`anagnwcic</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ebol</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qen</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pieuaggelion</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e;ouab</a:t>
            </a:r>
            <a:r>
              <a:rPr lang="en-US" sz="3600" b="0" dirty="0">
                <a:solidFill>
                  <a:srgbClr val="FFC000"/>
                </a:solidFill>
                <a:latin typeface="CS New Athanasius" panose="020B0500000000000000" pitchFamily="34" charset="0"/>
                <a:cs typeface="Times New Roman" panose="02020603050405020304" pitchFamily="18" charset="0"/>
              </a:rPr>
              <a:t> kata (</a:t>
            </a:r>
            <a:r>
              <a:rPr lang="en-US" sz="3600" b="0" dirty="0" err="1">
                <a:solidFill>
                  <a:srgbClr val="FFC000"/>
                </a:solidFill>
                <a:latin typeface="CS New Athanasius" panose="020B0500000000000000" pitchFamily="34" charset="0"/>
                <a:cs typeface="Times New Roman" panose="02020603050405020304" pitchFamily="18" charset="0"/>
              </a:rPr>
              <a:t>Markon</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agiou</a:t>
            </a:r>
            <a:r>
              <a:rPr lang="en-US" sz="3600" b="0" dirty="0">
                <a:solidFill>
                  <a:srgbClr val="FFC000"/>
                </a:solidFill>
                <a:latin typeface="CS New Athanasius" panose="020B0500000000000000" pitchFamily="34" charset="0"/>
                <a:cs typeface="Times New Roman" panose="02020603050405020304" pitchFamily="18" charset="0"/>
              </a:rPr>
              <a:t>.</a:t>
            </a:r>
          </a:p>
        </p:txBody>
      </p:sp>
      <p:sp>
        <p:nvSpPr>
          <p:cNvPr id="6" name="TextBox 5">
            <a:extLst>
              <a:ext uri="{FF2B5EF4-FFF2-40B4-BE49-F238E27FC236}">
                <a16:creationId xmlns:a16="http://schemas.microsoft.com/office/drawing/2014/main" id="{D84E5BD1-3322-12D0-8468-06434B8A1D8F}"/>
              </a:ext>
            </a:extLst>
          </p:cNvPr>
          <p:cNvSpPr txBox="1"/>
          <p:nvPr userDrawn="1"/>
        </p:nvSpPr>
        <p:spPr>
          <a:xfrm>
            <a:off x="0" y="5930325"/>
            <a:ext cx="9144000" cy="1077218"/>
          </a:xfrm>
          <a:prstGeom prst="rect">
            <a:avLst/>
          </a:prstGeom>
          <a:noFill/>
        </p:spPr>
        <p:txBody>
          <a:bodyPr wrap="square" rtlCol="0">
            <a:spAutoFit/>
          </a:bodyPr>
          <a:lstStyle/>
          <a:p>
            <a:pPr marL="0" marR="0" indent="0" algn="justLow" defTabSz="914400" rtl="1" eaLnBrk="1" fontAlgn="auto" latinLnBrk="0" hangingPunct="1">
              <a:lnSpc>
                <a:spcPct val="100000"/>
              </a:lnSpc>
              <a:spcBef>
                <a:spcPct val="20000"/>
              </a:spcBef>
              <a:spcAft>
                <a:spcPts val="0"/>
              </a:spcAft>
              <a:buClrTx/>
              <a:buSzTx/>
              <a:buFontTx/>
              <a:buNone/>
              <a:tabLst/>
              <a:defRPr/>
            </a:pPr>
            <a:r>
              <a:rPr lang="ar-SA" sz="3200" b="1" dirty="0">
                <a:solidFill>
                  <a:schemeClr val="bg1"/>
                </a:solidFill>
                <a:latin typeface="CS New Athanasius" panose="020B0500000000000000" pitchFamily="34" charset="0"/>
                <a:cs typeface="Times New Roman" panose="02020603050405020304" pitchFamily="18" charset="0"/>
              </a:rPr>
              <a:t>أو </a:t>
            </a:r>
            <a:r>
              <a:rPr lang="ar-EG" sz="3200" b="1" dirty="0">
                <a:solidFill>
                  <a:schemeClr val="bg1"/>
                </a:solidFill>
                <a:latin typeface="CS New Athanasius" panose="020B0500000000000000" pitchFamily="34" charset="0"/>
                <a:cs typeface="Times New Roman" panose="02020603050405020304" pitchFamily="18" charset="0"/>
              </a:rPr>
              <a:t>أ</a:t>
            </a:r>
            <a:r>
              <a:rPr lang="ar-SA" sz="3200" b="1" dirty="0">
                <a:solidFill>
                  <a:schemeClr val="bg1"/>
                </a:solidFill>
                <a:latin typeface="CS New Athanasius" panose="020B0500000000000000" pitchFamily="34" charset="0"/>
                <a:cs typeface="Times New Roman" panose="02020603050405020304" pitchFamily="18" charset="0"/>
              </a:rPr>
              <a:t>ناغنوسيس إي</a:t>
            </a:r>
            <a:r>
              <a:rPr lang="ar-EG" sz="3200" b="1" kern="1200" dirty="0">
                <a:solidFill>
                  <a:schemeClr val="bg1"/>
                </a:solidFill>
                <a:latin typeface="Times New Roman" pitchFamily="18" charset="0"/>
                <a:ea typeface="+mn-ea"/>
                <a:cs typeface="Times New Roman" pitchFamily="18" charset="0"/>
              </a:rPr>
              <a:t>ڤ</a:t>
            </a:r>
            <a:r>
              <a:rPr lang="ar-SA" sz="3200" b="1" dirty="0">
                <a:solidFill>
                  <a:schemeClr val="bg1"/>
                </a:solidFill>
                <a:latin typeface="CS New Athanasius" panose="020B0500000000000000" pitchFamily="34" charset="0"/>
                <a:cs typeface="Times New Roman" panose="02020603050405020304" pitchFamily="18" charset="0"/>
              </a:rPr>
              <a:t>ول خين پى إ</a:t>
            </a:r>
            <a:r>
              <a:rPr lang="ar-EG" sz="3200" b="1" kern="1200" dirty="0">
                <a:solidFill>
                  <a:schemeClr val="bg1"/>
                </a:solidFill>
                <a:latin typeface="Times New Roman" pitchFamily="18" charset="0"/>
                <a:ea typeface="+mn-ea"/>
                <a:cs typeface="Times New Roman" pitchFamily="18" charset="0"/>
              </a:rPr>
              <a:t>ڤ</a:t>
            </a:r>
            <a:r>
              <a:rPr lang="ar-SA" sz="3200" b="1" dirty="0">
                <a:solidFill>
                  <a:schemeClr val="bg1"/>
                </a:solidFill>
                <a:latin typeface="CS New Athanasius" panose="020B0500000000000000" pitchFamily="34" charset="0"/>
                <a:cs typeface="Times New Roman" panose="02020603050405020304" pitchFamily="18" charset="0"/>
              </a:rPr>
              <a:t> أنجيلون إثؤواب كاطــــا (</a:t>
            </a:r>
            <a:r>
              <a:rPr lang="ar-EG" sz="3200" b="1" dirty="0">
                <a:solidFill>
                  <a:schemeClr val="bg1"/>
                </a:solidFill>
                <a:latin typeface="CS New Athanasius" panose="020B0500000000000000" pitchFamily="34" charset="0"/>
                <a:cs typeface="Times New Roman" panose="02020603050405020304" pitchFamily="18" charset="0"/>
              </a:rPr>
              <a:t>ماركون</a:t>
            </a:r>
            <a:r>
              <a:rPr lang="ar-SA" sz="3200" b="1" dirty="0">
                <a:solidFill>
                  <a:schemeClr val="bg1"/>
                </a:solidFill>
                <a:latin typeface="CS New Athanasius" panose="020B0500000000000000" pitchFamily="34" charset="0"/>
                <a:cs typeface="Times New Roman" panose="02020603050405020304" pitchFamily="18" charset="0"/>
              </a:rPr>
              <a:t>) أجيو</a:t>
            </a:r>
            <a:r>
              <a:rPr lang="ar-EG" sz="3200" b="1" dirty="0">
                <a:solidFill>
                  <a:schemeClr val="bg1"/>
                </a:solidFill>
                <a:latin typeface="CS New Athanasius" panose="020B0500000000000000" pitchFamily="34" charset="0"/>
                <a:cs typeface="Times New Roman" panose="02020603050405020304" pitchFamily="18" charset="0"/>
              </a:rPr>
              <a:t>.</a:t>
            </a:r>
            <a:endParaRPr lang="ar-SA" sz="3200" b="1" dirty="0">
              <a:solidFill>
                <a:schemeClr val="bg1"/>
              </a:solidFill>
              <a:latin typeface="CS New Athanasius" panose="020B0500000000000000" pitchFamily="34" charset="0"/>
              <a:cs typeface="Times New Roman" panose="02020603050405020304" pitchFamily="18" charset="0"/>
            </a:endParaRPr>
          </a:p>
        </p:txBody>
      </p:sp>
    </p:spTree>
    <p:extLst>
      <p:ext uri="{BB962C8B-B14F-4D97-AF65-F5344CB8AC3E}">
        <p14:creationId xmlns:p14="http://schemas.microsoft.com/office/powerpoint/2010/main" val="5062579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لوقا قبطي">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023E9D-DD5C-77CE-18E5-BC92E9134B6D}"/>
              </a:ext>
            </a:extLst>
          </p:cNvPr>
          <p:cNvSpPr txBox="1"/>
          <p:nvPr userDrawn="1"/>
        </p:nvSpPr>
        <p:spPr>
          <a:xfrm>
            <a:off x="0" y="4339115"/>
            <a:ext cx="9144000" cy="707886"/>
          </a:xfrm>
          <a:prstGeom prst="rect">
            <a:avLst/>
          </a:prstGeom>
          <a:noFill/>
        </p:spPr>
        <p:txBody>
          <a:bodyPr wrap="square" rtlCol="0">
            <a:spAutoFit/>
          </a:bodyPr>
          <a:lstStyle/>
          <a:p>
            <a:pPr algn="ctr" rtl="1" eaLnBrk="1" hangingPunct="1">
              <a:spcBef>
                <a:spcPct val="20000"/>
              </a:spcBef>
            </a:pPr>
            <a:r>
              <a:rPr lang="ar-SA" sz="4000" b="1" dirty="0">
                <a:solidFill>
                  <a:schemeClr val="bg1"/>
                </a:solidFill>
                <a:latin typeface="CS New Athanasius" panose="020B0500000000000000" pitchFamily="34" charset="0"/>
                <a:cs typeface="Times New Roman" panose="02020603050405020304" pitchFamily="18" charset="0"/>
              </a:rPr>
              <a:t>فصل من الأنجيل المقدس  حسب القديس (</a:t>
            </a:r>
            <a:r>
              <a:rPr lang="ar-EG" sz="4000" b="1" dirty="0">
                <a:solidFill>
                  <a:schemeClr val="bg1"/>
                </a:solidFill>
                <a:latin typeface="CS New Athanasius" panose="020B0500000000000000" pitchFamily="34" charset="0"/>
                <a:cs typeface="Times New Roman" panose="02020603050405020304" pitchFamily="18" charset="0"/>
              </a:rPr>
              <a:t>لوقا</a:t>
            </a:r>
            <a:r>
              <a:rPr lang="ar-SA" sz="4000" b="1" dirty="0">
                <a:solidFill>
                  <a:schemeClr val="bg1"/>
                </a:solidFill>
                <a:latin typeface="CS New Athanasius" panose="020B0500000000000000" pitchFamily="34" charset="0"/>
                <a:cs typeface="Times New Roman" panose="02020603050405020304" pitchFamily="18" charset="0"/>
              </a:rPr>
              <a:t>)</a:t>
            </a:r>
            <a:r>
              <a:rPr lang="ar-EG" sz="4000" b="1" dirty="0">
                <a:solidFill>
                  <a:schemeClr val="bg1"/>
                </a:solidFill>
                <a:latin typeface="CS New Athanasius" panose="020B0500000000000000" pitchFamily="34" charset="0"/>
                <a:cs typeface="Times New Roman" panose="02020603050405020304" pitchFamily="18" charset="0"/>
              </a:rPr>
              <a:t>.</a:t>
            </a:r>
            <a:endParaRPr lang="ar-SA" sz="4000" b="1" dirty="0">
              <a:solidFill>
                <a:schemeClr val="bg1"/>
              </a:solidFill>
              <a:latin typeface="CS New Athanasius" panose="020B0500000000000000"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F5A5314-B7C6-5028-7D2D-46DAC87EA148}"/>
              </a:ext>
            </a:extLst>
          </p:cNvPr>
          <p:cNvSpPr txBox="1"/>
          <p:nvPr userDrawn="1"/>
        </p:nvSpPr>
        <p:spPr>
          <a:xfrm>
            <a:off x="0" y="5097721"/>
            <a:ext cx="9144000" cy="1200329"/>
          </a:xfrm>
          <a:prstGeom prst="rect">
            <a:avLst/>
          </a:prstGeom>
          <a:noFill/>
        </p:spPr>
        <p:txBody>
          <a:bodyPr wrap="square" rtlCol="0">
            <a:spAutoFit/>
          </a:bodyPr>
          <a:lstStyle/>
          <a:p>
            <a:pPr marL="0" indent="0" algn="ctr" rtl="0" eaLnBrk="1" hangingPunct="1">
              <a:spcBef>
                <a:spcPts val="0"/>
              </a:spcBef>
              <a:buFontTx/>
              <a:buNone/>
            </a:pPr>
            <a:r>
              <a:rPr lang="en-US" sz="3600" b="0" dirty="0" err="1">
                <a:solidFill>
                  <a:srgbClr val="FFC000"/>
                </a:solidFill>
                <a:latin typeface="CS New Athanasius" panose="020B0500000000000000" pitchFamily="34" charset="0"/>
                <a:cs typeface="Times New Roman" panose="02020603050405020304" pitchFamily="18" charset="0"/>
              </a:rPr>
              <a:t>Ou`anagnwcic</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ebol</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qen</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pieuaggelion</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e;ouab</a:t>
            </a:r>
            <a:r>
              <a:rPr lang="en-US" sz="3600" b="0" dirty="0">
                <a:solidFill>
                  <a:srgbClr val="FFC000"/>
                </a:solidFill>
                <a:latin typeface="CS New Athanasius" panose="020B0500000000000000" pitchFamily="34" charset="0"/>
                <a:cs typeface="Times New Roman" panose="02020603050405020304" pitchFamily="18" charset="0"/>
              </a:rPr>
              <a:t> kata (</a:t>
            </a:r>
            <a:r>
              <a:rPr lang="en-US" sz="3600" b="0" dirty="0" err="1">
                <a:solidFill>
                  <a:srgbClr val="FFC000"/>
                </a:solidFill>
                <a:latin typeface="CS New Athanasius" panose="020B0500000000000000" pitchFamily="34" charset="0"/>
                <a:cs typeface="Times New Roman" panose="02020603050405020304" pitchFamily="18" charset="0"/>
              </a:rPr>
              <a:t>Loukan</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agiou</a:t>
            </a:r>
            <a:r>
              <a:rPr lang="en-US" sz="3600" b="0" dirty="0">
                <a:solidFill>
                  <a:srgbClr val="FFC000"/>
                </a:solidFill>
                <a:latin typeface="CS New Athanasius" panose="020B0500000000000000" pitchFamily="34" charset="0"/>
                <a:cs typeface="Times New Roman" panose="02020603050405020304" pitchFamily="18" charset="0"/>
              </a:rPr>
              <a:t>.</a:t>
            </a:r>
          </a:p>
        </p:txBody>
      </p:sp>
      <p:sp>
        <p:nvSpPr>
          <p:cNvPr id="6" name="TextBox 5">
            <a:extLst>
              <a:ext uri="{FF2B5EF4-FFF2-40B4-BE49-F238E27FC236}">
                <a16:creationId xmlns:a16="http://schemas.microsoft.com/office/drawing/2014/main" id="{1B1048A9-72C1-A324-3E46-B095393031EC}"/>
              </a:ext>
            </a:extLst>
          </p:cNvPr>
          <p:cNvSpPr txBox="1"/>
          <p:nvPr userDrawn="1"/>
        </p:nvSpPr>
        <p:spPr>
          <a:xfrm>
            <a:off x="-581758" y="6273225"/>
            <a:ext cx="9725758" cy="584775"/>
          </a:xfrm>
          <a:prstGeom prst="rect">
            <a:avLst/>
          </a:prstGeom>
          <a:noFill/>
        </p:spPr>
        <p:txBody>
          <a:bodyPr wrap="square" rtlCol="0">
            <a:spAutoFit/>
          </a:bodyPr>
          <a:lstStyle/>
          <a:p>
            <a:pPr marL="0" marR="0" indent="0" algn="justLow" defTabSz="914400" rtl="1" eaLnBrk="1" fontAlgn="auto" latinLnBrk="0" hangingPunct="1">
              <a:lnSpc>
                <a:spcPct val="100000"/>
              </a:lnSpc>
              <a:spcBef>
                <a:spcPct val="20000"/>
              </a:spcBef>
              <a:spcAft>
                <a:spcPts val="0"/>
              </a:spcAft>
              <a:buClrTx/>
              <a:buSzTx/>
              <a:buFontTx/>
              <a:buNone/>
              <a:tabLst/>
              <a:defRPr/>
            </a:pPr>
            <a:r>
              <a:rPr lang="ar-SA" sz="3200" b="1" dirty="0">
                <a:solidFill>
                  <a:schemeClr val="bg1"/>
                </a:solidFill>
                <a:latin typeface="CS New Athanasius" panose="020B0500000000000000" pitchFamily="34" charset="0"/>
                <a:cs typeface="Times New Roman" panose="02020603050405020304" pitchFamily="18" charset="0"/>
              </a:rPr>
              <a:t>أو </a:t>
            </a:r>
            <a:r>
              <a:rPr lang="ar-EG" sz="3200" b="1" dirty="0">
                <a:solidFill>
                  <a:schemeClr val="bg1"/>
                </a:solidFill>
                <a:latin typeface="CS New Athanasius" panose="020B0500000000000000" pitchFamily="34" charset="0"/>
                <a:cs typeface="Times New Roman" panose="02020603050405020304" pitchFamily="18" charset="0"/>
              </a:rPr>
              <a:t>أ</a:t>
            </a:r>
            <a:r>
              <a:rPr lang="ar-SA" sz="3200" b="1" dirty="0">
                <a:solidFill>
                  <a:schemeClr val="bg1"/>
                </a:solidFill>
                <a:latin typeface="CS New Athanasius" panose="020B0500000000000000" pitchFamily="34" charset="0"/>
                <a:cs typeface="Times New Roman" panose="02020603050405020304" pitchFamily="18" charset="0"/>
              </a:rPr>
              <a:t>ناغنوسيس إي</a:t>
            </a:r>
            <a:r>
              <a:rPr lang="ar-EG" sz="3200" b="1" kern="1200" dirty="0">
                <a:solidFill>
                  <a:schemeClr val="bg1"/>
                </a:solidFill>
                <a:latin typeface="Times New Roman" pitchFamily="18" charset="0"/>
                <a:ea typeface="+mn-ea"/>
                <a:cs typeface="Times New Roman" pitchFamily="18" charset="0"/>
              </a:rPr>
              <a:t>ڤ</a:t>
            </a:r>
            <a:r>
              <a:rPr lang="ar-SA" sz="3200" b="1" dirty="0">
                <a:solidFill>
                  <a:schemeClr val="bg1"/>
                </a:solidFill>
                <a:latin typeface="CS New Athanasius" panose="020B0500000000000000" pitchFamily="34" charset="0"/>
                <a:cs typeface="Times New Roman" panose="02020603050405020304" pitchFamily="18" charset="0"/>
              </a:rPr>
              <a:t>ول خين پى إ</a:t>
            </a:r>
            <a:r>
              <a:rPr lang="ar-EG" sz="3200" b="1" kern="1200" dirty="0">
                <a:solidFill>
                  <a:schemeClr val="bg1"/>
                </a:solidFill>
                <a:latin typeface="Times New Roman" pitchFamily="18" charset="0"/>
                <a:ea typeface="+mn-ea"/>
                <a:cs typeface="Times New Roman" pitchFamily="18" charset="0"/>
              </a:rPr>
              <a:t>ڤ</a:t>
            </a:r>
            <a:r>
              <a:rPr lang="ar-SA" sz="3200" b="1" dirty="0">
                <a:solidFill>
                  <a:schemeClr val="bg1"/>
                </a:solidFill>
                <a:latin typeface="CS New Athanasius" panose="020B0500000000000000" pitchFamily="34" charset="0"/>
                <a:cs typeface="Times New Roman" panose="02020603050405020304" pitchFamily="18" charset="0"/>
              </a:rPr>
              <a:t> أنجيلون إثؤواب كاطــــا (</a:t>
            </a:r>
            <a:r>
              <a:rPr lang="ar-EG" sz="3200" b="1" dirty="0">
                <a:solidFill>
                  <a:schemeClr val="bg1"/>
                </a:solidFill>
                <a:latin typeface="CS New Athanasius" panose="020B0500000000000000" pitchFamily="34" charset="0"/>
                <a:cs typeface="Times New Roman" panose="02020603050405020304" pitchFamily="18" charset="0"/>
              </a:rPr>
              <a:t>لوكان</a:t>
            </a:r>
            <a:r>
              <a:rPr lang="ar-SA" sz="3200" b="1" dirty="0">
                <a:solidFill>
                  <a:schemeClr val="bg1"/>
                </a:solidFill>
                <a:latin typeface="CS New Athanasius" panose="020B0500000000000000" pitchFamily="34" charset="0"/>
                <a:cs typeface="Times New Roman" panose="02020603050405020304" pitchFamily="18" charset="0"/>
              </a:rPr>
              <a:t>)أجيو</a:t>
            </a:r>
            <a:r>
              <a:rPr lang="ar-EG" sz="3200" b="1" dirty="0">
                <a:solidFill>
                  <a:schemeClr val="bg1"/>
                </a:solidFill>
                <a:latin typeface="CS New Athanasius" panose="020B0500000000000000" pitchFamily="34" charset="0"/>
                <a:cs typeface="Times New Roman" panose="02020603050405020304" pitchFamily="18" charset="0"/>
              </a:rPr>
              <a:t>.</a:t>
            </a:r>
            <a:endParaRPr lang="ar-SA" sz="3200" b="1" dirty="0">
              <a:solidFill>
                <a:schemeClr val="bg1"/>
              </a:solidFill>
              <a:latin typeface="CS New Athanasius" panose="020B0500000000000000" pitchFamily="34" charset="0"/>
              <a:cs typeface="Times New Roman" panose="02020603050405020304" pitchFamily="18" charset="0"/>
            </a:endParaRPr>
          </a:p>
        </p:txBody>
      </p:sp>
    </p:spTree>
    <p:extLst>
      <p:ext uri="{BB962C8B-B14F-4D97-AF65-F5344CB8AC3E}">
        <p14:creationId xmlns:p14="http://schemas.microsoft.com/office/powerpoint/2010/main" val="347557999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يوحنا قبطي">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9B98CF-0A3A-0807-1765-4408B3644097}"/>
              </a:ext>
            </a:extLst>
          </p:cNvPr>
          <p:cNvSpPr txBox="1"/>
          <p:nvPr userDrawn="1"/>
        </p:nvSpPr>
        <p:spPr>
          <a:xfrm>
            <a:off x="0" y="4339115"/>
            <a:ext cx="9144000" cy="707886"/>
          </a:xfrm>
          <a:prstGeom prst="rect">
            <a:avLst/>
          </a:prstGeom>
          <a:noFill/>
        </p:spPr>
        <p:txBody>
          <a:bodyPr wrap="square" rtlCol="0">
            <a:spAutoFit/>
          </a:bodyPr>
          <a:lstStyle/>
          <a:p>
            <a:pPr algn="ctr" rtl="1" eaLnBrk="1" hangingPunct="1">
              <a:spcBef>
                <a:spcPct val="20000"/>
              </a:spcBef>
            </a:pPr>
            <a:r>
              <a:rPr lang="ar-SA" sz="4000" b="1" dirty="0">
                <a:solidFill>
                  <a:schemeClr val="bg1"/>
                </a:solidFill>
                <a:latin typeface="CS New Athanasius" panose="020B0500000000000000" pitchFamily="34" charset="0"/>
                <a:cs typeface="Times New Roman" panose="02020603050405020304" pitchFamily="18" charset="0"/>
              </a:rPr>
              <a:t>فصل من الأنجيل المقدس  حسب القديس (يوحنا)</a:t>
            </a:r>
            <a:r>
              <a:rPr lang="ar-EG" sz="4000" b="1" dirty="0">
                <a:solidFill>
                  <a:schemeClr val="bg1"/>
                </a:solidFill>
                <a:latin typeface="CS New Athanasius" panose="020B0500000000000000" pitchFamily="34" charset="0"/>
                <a:cs typeface="Times New Roman" panose="02020603050405020304" pitchFamily="18" charset="0"/>
              </a:rPr>
              <a:t>.</a:t>
            </a:r>
            <a:endParaRPr lang="ar-SA" sz="4000" b="1" dirty="0">
              <a:solidFill>
                <a:schemeClr val="bg1"/>
              </a:solidFill>
              <a:latin typeface="CS New Athanasius" panose="020B0500000000000000"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1C0224B-9037-ABB4-1D3E-8BA1BF74D7D2}"/>
              </a:ext>
            </a:extLst>
          </p:cNvPr>
          <p:cNvSpPr txBox="1"/>
          <p:nvPr userDrawn="1"/>
        </p:nvSpPr>
        <p:spPr>
          <a:xfrm>
            <a:off x="0" y="5097721"/>
            <a:ext cx="9144000" cy="1200329"/>
          </a:xfrm>
          <a:prstGeom prst="rect">
            <a:avLst/>
          </a:prstGeom>
          <a:noFill/>
        </p:spPr>
        <p:txBody>
          <a:bodyPr wrap="square" rtlCol="0">
            <a:spAutoFit/>
          </a:bodyPr>
          <a:lstStyle/>
          <a:p>
            <a:pPr marL="0" indent="0" algn="ctr" rtl="0" eaLnBrk="1" hangingPunct="1">
              <a:spcBef>
                <a:spcPts val="0"/>
              </a:spcBef>
              <a:buFontTx/>
              <a:buNone/>
            </a:pPr>
            <a:r>
              <a:rPr lang="en-US" sz="3600" b="0" dirty="0" err="1">
                <a:solidFill>
                  <a:srgbClr val="FFC000"/>
                </a:solidFill>
                <a:latin typeface="CS New Athanasius" panose="020B0500000000000000" pitchFamily="34" charset="0"/>
                <a:cs typeface="Times New Roman" panose="02020603050405020304" pitchFamily="18" charset="0"/>
              </a:rPr>
              <a:t>Ou`anagnwcic</a:t>
            </a:r>
            <a:r>
              <a:rPr lang="en-US" sz="3600" b="0" baseline="0" dirty="0">
                <a:solidFill>
                  <a:srgbClr val="FFC000"/>
                </a:solidFill>
                <a:latin typeface="CS New Athanasius" panose="020B0500000000000000" pitchFamily="34" charset="0"/>
                <a:cs typeface="Times New Roman" panose="02020603050405020304" pitchFamily="18" charset="0"/>
              </a:rPr>
              <a:t> `</a:t>
            </a:r>
            <a:r>
              <a:rPr lang="en-US" sz="3600" b="0" baseline="0" dirty="0" err="1">
                <a:solidFill>
                  <a:srgbClr val="FFC000"/>
                </a:solidFill>
                <a:latin typeface="CS New Athanasius" panose="020B0500000000000000" pitchFamily="34" charset="0"/>
                <a:cs typeface="Times New Roman" panose="02020603050405020304" pitchFamily="18" charset="0"/>
              </a:rPr>
              <a:t>ebol</a:t>
            </a:r>
            <a:r>
              <a:rPr lang="en-US" sz="3600" b="0" baseline="0" dirty="0">
                <a:solidFill>
                  <a:srgbClr val="FFC000"/>
                </a:solidFill>
                <a:latin typeface="CS New Athanasius" panose="020B0500000000000000" pitchFamily="34" charset="0"/>
                <a:cs typeface="Times New Roman" panose="02020603050405020304" pitchFamily="18" charset="0"/>
              </a:rPr>
              <a:t> </a:t>
            </a:r>
            <a:r>
              <a:rPr lang="en-US" sz="3600" b="0" baseline="0" dirty="0" err="1">
                <a:solidFill>
                  <a:srgbClr val="FFC000"/>
                </a:solidFill>
                <a:latin typeface="CS New Athanasius" panose="020B0500000000000000" pitchFamily="34" charset="0"/>
                <a:cs typeface="Times New Roman" panose="02020603050405020304" pitchFamily="18" charset="0"/>
              </a:rPr>
              <a:t>qen</a:t>
            </a:r>
            <a:r>
              <a:rPr lang="en-US" sz="3600" b="0" baseline="0" dirty="0">
                <a:solidFill>
                  <a:srgbClr val="FFC000"/>
                </a:solidFill>
                <a:latin typeface="CS New Athanasius" panose="020B0500000000000000" pitchFamily="34" charset="0"/>
                <a:cs typeface="Times New Roman" panose="02020603050405020304" pitchFamily="18" charset="0"/>
              </a:rPr>
              <a:t> </a:t>
            </a:r>
            <a:r>
              <a:rPr lang="en-US" sz="3600" b="0" baseline="0" dirty="0" err="1">
                <a:solidFill>
                  <a:srgbClr val="FFC000"/>
                </a:solidFill>
                <a:latin typeface="CS New Athanasius" panose="020B0500000000000000" pitchFamily="34" charset="0"/>
                <a:cs typeface="Times New Roman" panose="02020603050405020304" pitchFamily="18" charset="0"/>
              </a:rPr>
              <a:t>pieuaggelion</a:t>
            </a:r>
            <a:r>
              <a:rPr lang="en-US" sz="3600" b="0" baseline="0" dirty="0">
                <a:solidFill>
                  <a:srgbClr val="FFC000"/>
                </a:solidFill>
                <a:latin typeface="CS New Athanasius" panose="020B0500000000000000" pitchFamily="34" charset="0"/>
                <a:cs typeface="Times New Roman" panose="02020603050405020304" pitchFamily="18" charset="0"/>
              </a:rPr>
              <a:t> </a:t>
            </a:r>
            <a:r>
              <a:rPr lang="en-US" sz="3600" b="0" baseline="0" dirty="0" err="1">
                <a:solidFill>
                  <a:srgbClr val="FFC000"/>
                </a:solidFill>
                <a:latin typeface="CS New Athanasius" panose="020B0500000000000000" pitchFamily="34" charset="0"/>
                <a:cs typeface="Times New Roman" panose="02020603050405020304" pitchFamily="18" charset="0"/>
              </a:rPr>
              <a:t>e;ouab</a:t>
            </a:r>
            <a:r>
              <a:rPr lang="en-US" sz="3600" b="0" baseline="0" dirty="0">
                <a:solidFill>
                  <a:srgbClr val="FFC000"/>
                </a:solidFill>
                <a:latin typeface="CS New Athanasius" panose="020B0500000000000000" pitchFamily="34" charset="0"/>
                <a:cs typeface="Times New Roman" panose="02020603050405020304" pitchFamily="18" charset="0"/>
              </a:rPr>
              <a:t> kata (</a:t>
            </a:r>
            <a:r>
              <a:rPr lang="en-US" sz="3600" b="0" baseline="0" dirty="0" err="1">
                <a:solidFill>
                  <a:srgbClr val="FFC000"/>
                </a:solidFill>
                <a:latin typeface="CS New Athanasius" panose="020B0500000000000000" pitchFamily="34" charset="0"/>
                <a:cs typeface="Times New Roman" panose="02020603050405020304" pitchFamily="18" charset="0"/>
              </a:rPr>
              <a:t>Iwannyn</a:t>
            </a:r>
            <a:r>
              <a:rPr lang="en-US" sz="3600" b="0" baseline="0" dirty="0">
                <a:solidFill>
                  <a:srgbClr val="FFC000"/>
                </a:solidFill>
                <a:latin typeface="CS New Athanasius" panose="020B0500000000000000" pitchFamily="34" charset="0"/>
                <a:cs typeface="Times New Roman" panose="02020603050405020304" pitchFamily="18" charset="0"/>
              </a:rPr>
              <a:t>) </a:t>
            </a:r>
            <a:r>
              <a:rPr lang="en-US" sz="3600" b="0" baseline="0" dirty="0" err="1">
                <a:solidFill>
                  <a:srgbClr val="FFC000"/>
                </a:solidFill>
                <a:latin typeface="CS New Athanasius" panose="020B0500000000000000" pitchFamily="34" charset="0"/>
                <a:cs typeface="Times New Roman" panose="02020603050405020304" pitchFamily="18" charset="0"/>
              </a:rPr>
              <a:t>agiou</a:t>
            </a:r>
            <a:r>
              <a:rPr lang="en-US" sz="3600" b="0" baseline="0" dirty="0">
                <a:solidFill>
                  <a:srgbClr val="FFC000"/>
                </a:solidFill>
                <a:latin typeface="CS New Athanasius" panose="020B0500000000000000" pitchFamily="34" charset="0"/>
                <a:cs typeface="Times New Roman" panose="02020603050405020304" pitchFamily="18" charset="0"/>
              </a:rPr>
              <a:t>.</a:t>
            </a:r>
            <a:endParaRPr lang="en-US" sz="3600" b="0" dirty="0">
              <a:solidFill>
                <a:srgbClr val="FFC000"/>
              </a:solidFill>
              <a:latin typeface="CS New Athanasius" panose="020B0500000000000000"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D5DA2189-F30E-0D8C-5B8B-C314DBD59598}"/>
              </a:ext>
            </a:extLst>
          </p:cNvPr>
          <p:cNvSpPr txBox="1"/>
          <p:nvPr userDrawn="1"/>
        </p:nvSpPr>
        <p:spPr>
          <a:xfrm>
            <a:off x="-581758" y="6273225"/>
            <a:ext cx="9725758" cy="584775"/>
          </a:xfrm>
          <a:prstGeom prst="rect">
            <a:avLst/>
          </a:prstGeom>
          <a:noFill/>
        </p:spPr>
        <p:txBody>
          <a:bodyPr wrap="square" rtlCol="0">
            <a:spAutoFit/>
          </a:bodyPr>
          <a:lstStyle/>
          <a:p>
            <a:pPr marL="0" marR="0" indent="0" algn="justLow" defTabSz="914400" rtl="1" eaLnBrk="1" fontAlgn="auto" latinLnBrk="0" hangingPunct="1">
              <a:lnSpc>
                <a:spcPct val="100000"/>
              </a:lnSpc>
              <a:spcBef>
                <a:spcPct val="20000"/>
              </a:spcBef>
              <a:spcAft>
                <a:spcPts val="0"/>
              </a:spcAft>
              <a:buClrTx/>
              <a:buSzTx/>
              <a:buFontTx/>
              <a:buNone/>
              <a:tabLst/>
              <a:defRPr/>
            </a:pPr>
            <a:r>
              <a:rPr lang="ar-SA" sz="3200" b="1" dirty="0">
                <a:solidFill>
                  <a:schemeClr val="bg1"/>
                </a:solidFill>
                <a:latin typeface="CS New Athanasius" panose="020B0500000000000000" pitchFamily="34" charset="0"/>
                <a:cs typeface="Times New Roman" panose="02020603050405020304" pitchFamily="18" charset="0"/>
              </a:rPr>
              <a:t>أو </a:t>
            </a:r>
            <a:r>
              <a:rPr lang="ar-EG" sz="3200" b="1" dirty="0">
                <a:solidFill>
                  <a:schemeClr val="bg1"/>
                </a:solidFill>
                <a:latin typeface="CS New Athanasius" panose="020B0500000000000000" pitchFamily="34" charset="0"/>
                <a:cs typeface="Times New Roman" panose="02020603050405020304" pitchFamily="18" charset="0"/>
              </a:rPr>
              <a:t>أ</a:t>
            </a:r>
            <a:r>
              <a:rPr lang="ar-SA" sz="3200" b="1" dirty="0">
                <a:solidFill>
                  <a:schemeClr val="bg1"/>
                </a:solidFill>
                <a:latin typeface="CS New Athanasius" panose="020B0500000000000000" pitchFamily="34" charset="0"/>
                <a:cs typeface="Times New Roman" panose="02020603050405020304" pitchFamily="18" charset="0"/>
              </a:rPr>
              <a:t>ناغنوسيس إي</a:t>
            </a:r>
            <a:r>
              <a:rPr lang="ar-EG" sz="3200" b="1" kern="1200" dirty="0">
                <a:solidFill>
                  <a:schemeClr val="bg1"/>
                </a:solidFill>
                <a:latin typeface="Times New Roman" pitchFamily="18" charset="0"/>
                <a:ea typeface="+mn-ea"/>
                <a:cs typeface="Times New Roman" pitchFamily="18" charset="0"/>
              </a:rPr>
              <a:t>ڤ</a:t>
            </a:r>
            <a:r>
              <a:rPr lang="ar-SA" sz="3200" b="1" dirty="0">
                <a:solidFill>
                  <a:schemeClr val="bg1"/>
                </a:solidFill>
                <a:latin typeface="CS New Athanasius" panose="020B0500000000000000" pitchFamily="34" charset="0"/>
                <a:cs typeface="Times New Roman" panose="02020603050405020304" pitchFamily="18" charset="0"/>
              </a:rPr>
              <a:t>ول خين پى إ</a:t>
            </a:r>
            <a:r>
              <a:rPr lang="ar-EG" sz="3200" b="1" kern="1200" dirty="0">
                <a:solidFill>
                  <a:schemeClr val="bg1"/>
                </a:solidFill>
                <a:latin typeface="Times New Roman" pitchFamily="18" charset="0"/>
                <a:ea typeface="+mn-ea"/>
                <a:cs typeface="Times New Roman" pitchFamily="18" charset="0"/>
              </a:rPr>
              <a:t>ڤ</a:t>
            </a:r>
            <a:r>
              <a:rPr lang="ar-SA" sz="3200" b="1" dirty="0">
                <a:solidFill>
                  <a:schemeClr val="bg1"/>
                </a:solidFill>
                <a:latin typeface="CS New Athanasius" panose="020B0500000000000000" pitchFamily="34" charset="0"/>
                <a:cs typeface="Times New Roman" panose="02020603050405020304" pitchFamily="18" charset="0"/>
              </a:rPr>
              <a:t> أنجيلون إثؤواب كاطــــا (</a:t>
            </a:r>
            <a:r>
              <a:rPr lang="ar-EG" sz="3200" b="1" dirty="0">
                <a:solidFill>
                  <a:schemeClr val="bg1"/>
                </a:solidFill>
                <a:latin typeface="CS New Athanasius" panose="020B0500000000000000" pitchFamily="34" charset="0"/>
                <a:cs typeface="Times New Roman" panose="02020603050405020304" pitchFamily="18" charset="0"/>
              </a:rPr>
              <a:t>يؤنين</a:t>
            </a:r>
            <a:r>
              <a:rPr lang="ar-SA" sz="3200" b="1" dirty="0">
                <a:solidFill>
                  <a:schemeClr val="bg1"/>
                </a:solidFill>
                <a:latin typeface="CS New Athanasius" panose="020B0500000000000000" pitchFamily="34" charset="0"/>
                <a:cs typeface="Times New Roman" panose="02020603050405020304" pitchFamily="18" charset="0"/>
              </a:rPr>
              <a:t>)</a:t>
            </a:r>
            <a:r>
              <a:rPr lang="ar-EG" sz="3200" b="1" dirty="0">
                <a:solidFill>
                  <a:schemeClr val="bg1"/>
                </a:solidFill>
                <a:latin typeface="CS New Athanasius" panose="020B0500000000000000" pitchFamily="34" charset="0"/>
                <a:cs typeface="Times New Roman" panose="02020603050405020304" pitchFamily="18" charset="0"/>
              </a:rPr>
              <a:t>آ</a:t>
            </a:r>
            <a:r>
              <a:rPr lang="ar-SA" sz="3200" b="1" dirty="0">
                <a:solidFill>
                  <a:schemeClr val="bg1"/>
                </a:solidFill>
                <a:latin typeface="CS New Athanasius" panose="020B0500000000000000" pitchFamily="34" charset="0"/>
                <a:cs typeface="Times New Roman" panose="02020603050405020304" pitchFamily="18" charset="0"/>
              </a:rPr>
              <a:t>جيو</a:t>
            </a:r>
          </a:p>
        </p:txBody>
      </p:sp>
    </p:spTree>
    <p:extLst>
      <p:ext uri="{BB962C8B-B14F-4D97-AF65-F5344CB8AC3E}">
        <p14:creationId xmlns:p14="http://schemas.microsoft.com/office/powerpoint/2010/main" val="26608579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مجداً للثالوث الاقدس">
    <p:spTree>
      <p:nvGrpSpPr>
        <p:cNvPr id="1" name=""/>
        <p:cNvGrpSpPr/>
        <p:nvPr/>
      </p:nvGrpSpPr>
      <p:grpSpPr>
        <a:xfrm>
          <a:off x="0" y="0"/>
          <a:ext cx="0" cy="0"/>
          <a:chOff x="0" y="0"/>
          <a:chExt cx="0" cy="0"/>
        </a:xfrm>
      </p:grpSpPr>
      <p:sp>
        <p:nvSpPr>
          <p:cNvPr id="3" name="TextBox 2"/>
          <p:cNvSpPr txBox="1"/>
          <p:nvPr userDrawn="1"/>
        </p:nvSpPr>
        <p:spPr>
          <a:xfrm>
            <a:off x="309490" y="4951828"/>
            <a:ext cx="8834510" cy="1200329"/>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7200" b="1" kern="1200" dirty="0">
                <a:solidFill>
                  <a:srgbClr val="FFC000"/>
                </a:solidFill>
                <a:latin typeface="Times New Roman" panose="02020603050405020304" pitchFamily="18" charset="0"/>
                <a:ea typeface="+mj-ea"/>
                <a:cs typeface="+mj-cs"/>
              </a:rPr>
              <a:t>مجداً للثالوث الاقدس</a:t>
            </a:r>
            <a:endParaRPr lang="en-US" sz="7200" b="1" kern="1200" dirty="0">
              <a:solidFill>
                <a:srgbClr val="FFC000"/>
              </a:solidFill>
              <a:latin typeface="Times New Roman" panose="02020603050405020304" pitchFamily="18" charset="0"/>
              <a:ea typeface="+mj-ea"/>
              <a:cs typeface="+mj-cs"/>
            </a:endParaRPr>
          </a:p>
        </p:txBody>
      </p:sp>
    </p:spTree>
    <p:extLst>
      <p:ext uri="{BB962C8B-B14F-4D97-AF65-F5344CB8AC3E}">
        <p14:creationId xmlns:p14="http://schemas.microsoft.com/office/powerpoint/2010/main" val="134682404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هللويا">
    <p:spTree>
      <p:nvGrpSpPr>
        <p:cNvPr id="1" name=""/>
        <p:cNvGrpSpPr/>
        <p:nvPr/>
      </p:nvGrpSpPr>
      <p:grpSpPr>
        <a:xfrm>
          <a:off x="0" y="0"/>
          <a:ext cx="0" cy="0"/>
          <a:chOff x="0" y="0"/>
          <a:chExt cx="0" cy="0"/>
        </a:xfrm>
      </p:grpSpPr>
      <p:sp>
        <p:nvSpPr>
          <p:cNvPr id="2" name="TextBox 1"/>
          <p:cNvSpPr txBox="1"/>
          <p:nvPr userDrawn="1"/>
        </p:nvSpPr>
        <p:spPr>
          <a:xfrm>
            <a:off x="309490" y="4670474"/>
            <a:ext cx="8834510" cy="1569660"/>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9600" b="1" kern="1200" dirty="0">
                <a:solidFill>
                  <a:srgbClr val="FFC000"/>
                </a:solidFill>
                <a:latin typeface="Times New Roman" panose="02020603050405020304" pitchFamily="18" charset="0"/>
                <a:ea typeface="+mj-ea"/>
                <a:cs typeface="+mj-cs"/>
              </a:rPr>
              <a:t>هللويا </a:t>
            </a:r>
            <a:endParaRPr lang="en-US" sz="9600" b="1" kern="1200" dirty="0">
              <a:solidFill>
                <a:srgbClr val="FFC000"/>
              </a:solidFill>
              <a:latin typeface="Times New Roman" panose="02020603050405020304" pitchFamily="18" charset="0"/>
              <a:ea typeface="+mj-ea"/>
              <a:cs typeface="+mj-cs"/>
            </a:endParaRPr>
          </a:p>
        </p:txBody>
      </p:sp>
    </p:spTree>
    <p:extLst>
      <p:ext uri="{BB962C8B-B14F-4D97-AF65-F5344CB8AC3E}">
        <p14:creationId xmlns:p14="http://schemas.microsoft.com/office/powerpoint/2010/main" val="369853750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ذكصاصي كيريي ">
    <p:spTree>
      <p:nvGrpSpPr>
        <p:cNvPr id="1" name=""/>
        <p:cNvGrpSpPr/>
        <p:nvPr/>
      </p:nvGrpSpPr>
      <p:grpSpPr>
        <a:xfrm>
          <a:off x="0" y="0"/>
          <a:ext cx="0" cy="0"/>
          <a:chOff x="0" y="0"/>
          <a:chExt cx="0" cy="0"/>
        </a:xfrm>
      </p:grpSpPr>
      <p:sp>
        <p:nvSpPr>
          <p:cNvPr id="2" name="TextBox 1"/>
          <p:cNvSpPr txBox="1"/>
          <p:nvPr userDrawn="1"/>
        </p:nvSpPr>
        <p:spPr>
          <a:xfrm>
            <a:off x="309490" y="4670474"/>
            <a:ext cx="8834510" cy="1446550"/>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800" b="1" kern="1200" dirty="0">
                <a:solidFill>
                  <a:srgbClr val="FFC000"/>
                </a:solidFill>
                <a:latin typeface="Times New Roman" panose="02020603050405020304" pitchFamily="18" charset="0"/>
                <a:ea typeface="+mj-ea"/>
                <a:cs typeface="+mj-cs"/>
              </a:rPr>
              <a:t>ذكصاصي كيريي </a:t>
            </a:r>
            <a:endParaRPr lang="en-US" sz="8800" b="1" kern="1200" dirty="0">
              <a:solidFill>
                <a:srgbClr val="FFC000"/>
              </a:solidFill>
              <a:latin typeface="Times New Roman" panose="02020603050405020304" pitchFamily="18" charset="0"/>
              <a:ea typeface="+mj-ea"/>
              <a:cs typeface="+mj-cs"/>
            </a:endParaRPr>
          </a:p>
        </p:txBody>
      </p:sp>
    </p:spTree>
    <p:extLst>
      <p:ext uri="{BB962C8B-B14F-4D97-AF65-F5344CB8AC3E}">
        <p14:creationId xmlns:p14="http://schemas.microsoft.com/office/powerpoint/2010/main" val="8120157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و المجد لله دائماً ">
    <p:spTree>
      <p:nvGrpSpPr>
        <p:cNvPr id="1" name=""/>
        <p:cNvGrpSpPr/>
        <p:nvPr/>
      </p:nvGrpSpPr>
      <p:grpSpPr>
        <a:xfrm>
          <a:off x="0" y="0"/>
          <a:ext cx="0" cy="0"/>
          <a:chOff x="0" y="0"/>
          <a:chExt cx="0" cy="0"/>
        </a:xfrm>
      </p:grpSpPr>
      <p:sp>
        <p:nvSpPr>
          <p:cNvPr id="2" name="TextBox 1"/>
          <p:cNvSpPr txBox="1"/>
          <p:nvPr userDrawn="1"/>
        </p:nvSpPr>
        <p:spPr>
          <a:xfrm>
            <a:off x="211016" y="4825219"/>
            <a:ext cx="8834510" cy="1446550"/>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800" b="1" kern="1200" dirty="0">
                <a:solidFill>
                  <a:srgbClr val="FFC000"/>
                </a:solidFill>
                <a:latin typeface="Times New Roman" panose="02020603050405020304" pitchFamily="18" charset="0"/>
                <a:ea typeface="+mj-ea"/>
                <a:cs typeface="+mj-cs"/>
              </a:rPr>
              <a:t>و المجد لله دائماً </a:t>
            </a:r>
            <a:endParaRPr lang="en-US" sz="8800" b="1" kern="1200" dirty="0">
              <a:solidFill>
                <a:srgbClr val="FFC000"/>
              </a:solidFill>
              <a:latin typeface="Times New Roman" panose="02020603050405020304" pitchFamily="18" charset="0"/>
              <a:ea typeface="+mj-ea"/>
              <a:cs typeface="+mj-cs"/>
            </a:endParaRPr>
          </a:p>
        </p:txBody>
      </p:sp>
      <p:sp>
        <p:nvSpPr>
          <p:cNvPr id="5" name="Rectangle 4">
            <a:hlinkClick r:id="rId2" action="ppaction://hlinksldjump"/>
          </p:cNvPr>
          <p:cNvSpPr/>
          <p:nvPr userDrawn="1"/>
        </p:nvSpPr>
        <p:spPr>
          <a:xfrm>
            <a:off x="7256945" y="3913888"/>
            <a:ext cx="1887055" cy="584775"/>
          </a:xfrm>
          <a:prstGeom prst="rect">
            <a:avLst/>
          </a:prstGeom>
        </p:spPr>
        <p:txBody>
          <a:bodyPr wrap="none">
            <a:spAutoFit/>
          </a:bodyPr>
          <a:lstStyle/>
          <a:p>
            <a:r>
              <a:rPr kumimoji="0" lang="ar-EG" sz="3200" b="1"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مقدمة الطرح</a:t>
            </a:r>
            <a:endParaRPr lang="en-US" sz="600" dirty="0"/>
          </a:p>
        </p:txBody>
      </p:sp>
    </p:spTree>
    <p:extLst>
      <p:ext uri="{BB962C8B-B14F-4D97-AF65-F5344CB8AC3E}">
        <p14:creationId xmlns:p14="http://schemas.microsoft.com/office/powerpoint/2010/main" val="367413388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كيريه ليسون">
    <p:spTree>
      <p:nvGrpSpPr>
        <p:cNvPr id="1" name=""/>
        <p:cNvGrpSpPr/>
        <p:nvPr/>
      </p:nvGrpSpPr>
      <p:grpSpPr>
        <a:xfrm>
          <a:off x="0" y="0"/>
          <a:ext cx="0" cy="0"/>
          <a:chOff x="0" y="0"/>
          <a:chExt cx="0" cy="0"/>
        </a:xfrm>
      </p:grpSpPr>
      <p:sp>
        <p:nvSpPr>
          <p:cNvPr id="7" name="TextBox 6"/>
          <p:cNvSpPr txBox="1"/>
          <p:nvPr userDrawn="1"/>
        </p:nvSpPr>
        <p:spPr>
          <a:xfrm>
            <a:off x="572608" y="4477476"/>
            <a:ext cx="8117058" cy="769441"/>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a:solidFill>
                  <a:srgbClr val="FFC000"/>
                </a:solidFill>
                <a:latin typeface="Times New Roman" panose="02020603050405020304" pitchFamily="18" charset="0"/>
                <a:ea typeface="+mj-ea"/>
                <a:cs typeface="+mj-cs"/>
              </a:rPr>
              <a:t>نسألك يارب أسمعنا و أرحمنا .</a:t>
            </a:r>
            <a:endParaRPr lang="en-US" sz="4400" b="1" kern="1200" dirty="0">
              <a:solidFill>
                <a:srgbClr val="FFC000"/>
              </a:solidFill>
              <a:latin typeface="Times New Roman" panose="02020603050405020304" pitchFamily="18" charset="0"/>
              <a:ea typeface="+mj-ea"/>
              <a:cs typeface="+mj-cs"/>
            </a:endParaRPr>
          </a:p>
        </p:txBody>
      </p:sp>
      <p:sp>
        <p:nvSpPr>
          <p:cNvPr id="10" name="Rectangle 9"/>
          <p:cNvSpPr/>
          <p:nvPr userDrawn="1"/>
        </p:nvSpPr>
        <p:spPr>
          <a:xfrm>
            <a:off x="5666546" y="5017255"/>
            <a:ext cx="3028393" cy="92333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ar-SA" sz="5400" b="1" kern="1200" noProof="0" dirty="0">
                <a:solidFill>
                  <a:schemeClr val="bg1"/>
                </a:solidFill>
                <a:latin typeface="Times New Roman" panose="02020603050405020304" pitchFamily="18" charset="0"/>
                <a:ea typeface="+mj-ea"/>
                <a:cs typeface="+mj-cs"/>
              </a:rPr>
              <a:t>كيري</a:t>
            </a:r>
            <a:r>
              <a:rPr lang="ar-EG" sz="5400" b="1" kern="1200" noProof="0" dirty="0">
                <a:solidFill>
                  <a:schemeClr val="bg1"/>
                </a:solidFill>
                <a:latin typeface="Times New Roman" panose="02020603050405020304" pitchFamily="18" charset="0"/>
                <a:ea typeface="+mj-ea"/>
                <a:cs typeface="+mj-cs"/>
              </a:rPr>
              <a:t>ه</a:t>
            </a:r>
            <a:r>
              <a:rPr lang="ar-SA" sz="5400" b="1" kern="1200" noProof="0" dirty="0">
                <a:solidFill>
                  <a:schemeClr val="bg1"/>
                </a:solidFill>
                <a:latin typeface="Times New Roman" panose="02020603050405020304" pitchFamily="18" charset="0"/>
                <a:ea typeface="+mj-ea"/>
                <a:cs typeface="+mj-cs"/>
              </a:rPr>
              <a:t> ليسون</a:t>
            </a:r>
            <a:endParaRPr lang="en-US" sz="5400" b="1" kern="1200" noProof="0" dirty="0">
              <a:solidFill>
                <a:schemeClr val="bg1"/>
              </a:solidFill>
              <a:latin typeface="Times New Roman" panose="02020603050405020304" pitchFamily="18" charset="0"/>
              <a:ea typeface="+mj-ea"/>
              <a:cs typeface="+mj-cs"/>
            </a:endParaRPr>
          </a:p>
        </p:txBody>
      </p:sp>
      <p:sp>
        <p:nvSpPr>
          <p:cNvPr id="12" name="Rectangle 11"/>
          <p:cNvSpPr/>
          <p:nvPr userDrawn="1"/>
        </p:nvSpPr>
        <p:spPr>
          <a:xfrm>
            <a:off x="567335" y="5138024"/>
            <a:ext cx="3887603" cy="1138773"/>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err="1">
                <a:ln>
                  <a:noFill/>
                </a:ln>
                <a:solidFill>
                  <a:schemeClr val="bg1"/>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Kurie</a:t>
            </a:r>
            <a:r>
              <a:rPr kumimoji="0" lang="en-US" sz="48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 `</a:t>
            </a:r>
            <a:r>
              <a:rPr kumimoji="0" lang="en-US" sz="4800" b="0" i="0" u="none" strike="noStrike" kern="1200" cap="none" spc="0" normalizeH="0" baseline="0" noProof="0" dirty="0" err="1">
                <a:ln>
                  <a:noFill/>
                </a:ln>
                <a:solidFill>
                  <a:schemeClr val="bg1"/>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ele`ycon</a:t>
            </a:r>
            <a:r>
              <a:rPr kumimoji="0" lang="en-US" sz="48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a:t>
            </a:r>
            <a:br>
              <a:rPr kumimoji="0" lang="en-US" sz="48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br>
            <a:endParaRPr kumimoji="0" lang="en-US" sz="2000" b="0" i="0" u="none" strike="noStrike" kern="0" cap="none" spc="0" normalizeH="0" baseline="0" noProof="0" dirty="0">
              <a:ln>
                <a:noFill/>
              </a:ln>
              <a:solidFill>
                <a:schemeClr val="bg1"/>
              </a:solidFill>
              <a:effectLst/>
              <a:uLnTx/>
              <a:uFillTx/>
            </a:endParaRPr>
          </a:p>
        </p:txBody>
      </p:sp>
      <p:sp>
        <p:nvSpPr>
          <p:cNvPr id="13" name="Rectangle 12"/>
          <p:cNvSpPr/>
          <p:nvPr userDrawn="1"/>
        </p:nvSpPr>
        <p:spPr>
          <a:xfrm>
            <a:off x="3749609" y="5815132"/>
            <a:ext cx="2771913" cy="92333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ar-EG" sz="5400" b="1" kern="1200" noProof="0" dirty="0">
                <a:solidFill>
                  <a:schemeClr val="bg1"/>
                </a:solidFill>
                <a:latin typeface="Times New Roman" panose="02020603050405020304" pitchFamily="18" charset="0"/>
                <a:ea typeface="+mj-ea"/>
                <a:cs typeface="+mj-cs"/>
              </a:rPr>
              <a:t>يا رب ارحم</a:t>
            </a:r>
            <a:endParaRPr lang="en-US" sz="5400" b="1" kern="1200" noProof="0" dirty="0">
              <a:solidFill>
                <a:schemeClr val="bg1"/>
              </a:solidFill>
              <a:latin typeface="Times New Roman" panose="02020603050405020304" pitchFamily="18" charset="0"/>
              <a:ea typeface="+mj-ea"/>
              <a:cs typeface="+mj-cs"/>
            </a:endParaRPr>
          </a:p>
        </p:txBody>
      </p:sp>
    </p:spTree>
    <p:extLst>
      <p:ext uri="{BB962C8B-B14F-4D97-AF65-F5344CB8AC3E}">
        <p14:creationId xmlns:p14="http://schemas.microsoft.com/office/powerpoint/2010/main" val="356694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نبوات الحادية عشر">
    <p:spTree>
      <p:nvGrpSpPr>
        <p:cNvPr id="1" name=""/>
        <p:cNvGrpSpPr/>
        <p:nvPr/>
      </p:nvGrpSpPr>
      <p:grpSpPr>
        <a:xfrm>
          <a:off x="0" y="0"/>
          <a:ext cx="0" cy="0"/>
          <a:chOff x="0" y="0"/>
          <a:chExt cx="0" cy="0"/>
        </a:xfrm>
      </p:grpSpPr>
      <p:sp>
        <p:nvSpPr>
          <p:cNvPr id="3" name="Rectangle 2"/>
          <p:cNvSpPr/>
          <p:nvPr userDrawn="1"/>
        </p:nvSpPr>
        <p:spPr>
          <a:xfrm>
            <a:off x="2954216" y="224135"/>
            <a:ext cx="2883876" cy="769441"/>
          </a:xfrm>
          <a:prstGeom prst="rect">
            <a:avLst/>
          </a:prstGeom>
          <a:noFill/>
        </p:spPr>
        <p:txBody>
          <a:bodyPr wrap="square" lIns="91440" tIns="45720" rIns="91440" bIns="45720">
            <a:spAutoFit/>
          </a:bodyPr>
          <a:lstStyle/>
          <a:p>
            <a:pPr algn="ctr"/>
            <a:endParaRPr lang="ar-EG"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marL="0" marR="0" lvl="0" indent="0" algn="ctr" defTabSz="457200" rtl="0" eaLnBrk="1" fontAlgn="auto" latinLnBrk="0" hangingPunct="1">
              <a:lnSpc>
                <a:spcPct val="100000"/>
              </a:lnSpc>
              <a:spcBef>
                <a:spcPts val="0"/>
              </a:spcBef>
              <a:spcAft>
                <a:spcPts val="0"/>
              </a:spcAft>
              <a:buClrTx/>
              <a:buSzTx/>
              <a:buFontTx/>
              <a:buNone/>
              <a:tabLst/>
            </a:pP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نبوات الساعة الحادية عشر</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
        <p:nvSpPr>
          <p:cNvPr id="4" name="Title 1">
            <a:extLst>
              <a:ext uri="{FF2B5EF4-FFF2-40B4-BE49-F238E27FC236}">
                <a16:creationId xmlns:a16="http://schemas.microsoft.com/office/drawing/2014/main" id="{923A5C38-0DFD-C2C5-EE41-D421237F874C}"/>
              </a:ext>
            </a:extLst>
          </p:cNvPr>
          <p:cNvSpPr>
            <a:spLocks noGrp="1"/>
          </p:cNvSpPr>
          <p:nvPr>
            <p:ph type="title" hasCustomPrompt="1"/>
          </p:nvPr>
        </p:nvSpPr>
        <p:spPr>
          <a:xfrm>
            <a:off x="0" y="4362450"/>
            <a:ext cx="9144000" cy="2495550"/>
          </a:xfrm>
          <a:prstGeom prst="rect">
            <a:avLst/>
          </a:prstGeom>
        </p:spPr>
        <p:txBody>
          <a:bodyPr/>
          <a:lstStyle>
            <a:lvl1pPr algn="justLow" rtl="1">
              <a:defRPr b="1">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Tree>
    <p:extLst>
      <p:ext uri="{BB962C8B-B14F-4D97-AF65-F5344CB8AC3E}">
        <p14:creationId xmlns:p14="http://schemas.microsoft.com/office/powerpoint/2010/main" val="3542716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مرد الطرح ">
    <p:spTree>
      <p:nvGrpSpPr>
        <p:cNvPr id="1" name=""/>
        <p:cNvGrpSpPr/>
        <p:nvPr/>
      </p:nvGrpSpPr>
      <p:grpSpPr>
        <a:xfrm>
          <a:off x="0" y="0"/>
          <a:ext cx="0" cy="0"/>
          <a:chOff x="0" y="0"/>
          <a:chExt cx="0" cy="0"/>
        </a:xfrm>
      </p:grpSpPr>
      <p:sp>
        <p:nvSpPr>
          <p:cNvPr id="6" name="Title 2"/>
          <p:cNvSpPr txBox="1">
            <a:spLocks/>
          </p:cNvSpPr>
          <p:nvPr userDrawn="1"/>
        </p:nvSpPr>
        <p:spPr>
          <a:xfrm>
            <a:off x="351692" y="4535215"/>
            <a:ext cx="8539088" cy="2203210"/>
          </a:xfrm>
          <a:prstGeom prst="rect">
            <a:avLst/>
          </a:prstGeom>
        </p:spPr>
        <p:txBody>
          <a:bodyPr vert="horz" lIns="91440" tIns="45720" rIns="91440" bIns="45720" rtlCol="0" anchor="ctr">
            <a:normAutofit fontScale="90000" lnSpcReduction="10000"/>
          </a:bodyPr>
          <a:lstStyle>
            <a:lvl1pPr algn="justLow" defTabSz="914400" rtl="1" eaLnBrk="1" latinLnBrk="0" hangingPunct="1">
              <a:lnSpc>
                <a:spcPct val="90000"/>
              </a:lnSpc>
              <a:spcBef>
                <a:spcPct val="0"/>
              </a:spcBef>
              <a:buNone/>
              <a:defRPr sz="4400" kern="1200">
                <a:solidFill>
                  <a:schemeClr val="bg1"/>
                </a:solidFill>
                <a:latin typeface="Times New Roman" panose="02020603050405020304" pitchFamily="18" charset="0"/>
                <a:ea typeface="+mj-ea"/>
                <a:cs typeface="Times New Roman" panose="02020603050405020304" pitchFamily="18" charset="0"/>
              </a:defRPr>
            </a:lvl1pPr>
          </a:lstStyle>
          <a:p>
            <a:pPr marL="0" marR="0" lvl="0" indent="0" algn="justLow" defTabSz="914400" rtl="1" eaLnBrk="1" fontAlgn="auto" latinLnBrk="0" hangingPunct="1">
              <a:lnSpc>
                <a:spcPct val="90000"/>
              </a:lnSpc>
              <a:spcBef>
                <a:spcPct val="0"/>
              </a:spcBef>
              <a:spcAft>
                <a:spcPts val="0"/>
              </a:spcAft>
              <a:buClrTx/>
              <a:buSzTx/>
              <a:buFontTx/>
              <a:buNone/>
              <a:tabLst/>
              <a:defRPr/>
            </a:pPr>
            <a:r>
              <a:rPr kumimoji="0" lang="ar-EG"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Sayf Bold" pitchFamily="2" charset="-78"/>
              </a:rPr>
              <a:t>مرد بحري</a:t>
            </a:r>
            <a:r>
              <a:rPr kumimoji="0" lang="en-US"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ateen" pitchFamily="2" charset="-78"/>
              </a:rPr>
              <a:t>(</a:t>
            </a:r>
            <a:br>
              <a:rPr kumimoji="0" lang="ar-EG"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ateen" pitchFamily="2" charset="-78"/>
              </a:rPr>
            </a:br>
            <a:r>
              <a:rPr kumimoji="0" lang="ar-EG" sz="4000" b="0" i="0" u="none" strike="noStrike" kern="1200" cap="none" spc="0" normalizeH="0" baseline="0" noProof="0" dirty="0">
                <a:ln>
                  <a:noFill/>
                </a:ln>
                <a:solidFill>
                  <a:sysClr val="window" lastClr="FFFFFF"/>
                </a:solidFill>
                <a:effectLst/>
                <a:uLnTx/>
                <a:uFillTx/>
                <a:latin typeface="Times New Roman" panose="02020603050405020304" pitchFamily="18" charset="0"/>
                <a:ea typeface="+mj-ea"/>
                <a:cs typeface="Times New Roman" panose="02020603050405020304" pitchFamily="18" charset="0"/>
              </a:rPr>
              <a:t>المسيح مُخلِّصنا جاءَ وتألَّمَ عَنَّا لكي بآلامِهِ يُخلِّصَنا.</a:t>
            </a:r>
            <a:br>
              <a:rPr kumimoji="0" lang="ar-EG" sz="4400" b="0" i="0" u="none" strike="noStrike" kern="1200" cap="none" spc="0" normalizeH="0" baseline="0" noProof="0" dirty="0">
                <a:ln>
                  <a:noFill/>
                </a:ln>
                <a:solidFill>
                  <a:sysClr val="window" lastClr="FFFFFF"/>
                </a:solidFill>
                <a:effectLst/>
                <a:uLnTx/>
                <a:uFillTx/>
                <a:latin typeface="Times New Roman" panose="02020603050405020304" pitchFamily="18" charset="0"/>
                <a:ea typeface="+mj-ea"/>
                <a:cs typeface="Times New Roman" panose="02020603050405020304" pitchFamily="18" charset="0"/>
              </a:rPr>
            </a:br>
            <a:r>
              <a:rPr kumimoji="0" lang="en-US"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othnna" pitchFamily="2" charset="-78"/>
              </a:rPr>
              <a:t>)</a:t>
            </a:r>
            <a:r>
              <a:rPr kumimoji="0" lang="ar-SA"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Sayf Bold" pitchFamily="2" charset="-78"/>
              </a:rPr>
              <a:t>مرد قبلي</a:t>
            </a:r>
            <a:r>
              <a:rPr kumimoji="0" lang="en-US"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Sayf Bold" pitchFamily="2" charset="-78"/>
              </a:rPr>
              <a:t>(</a:t>
            </a:r>
            <a:br>
              <a:rPr kumimoji="0" lang="ar-SA"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othnna" pitchFamily="2" charset="-78"/>
              </a:rPr>
            </a:br>
            <a:r>
              <a:rPr kumimoji="0" lang="ar-SA" sz="4400" b="0" i="0" u="none" strike="noStrike" kern="1200" cap="none" spc="0" normalizeH="0" baseline="0" noProof="0" dirty="0">
                <a:ln>
                  <a:noFill/>
                </a:ln>
                <a:solidFill>
                  <a:sysClr val="window" lastClr="FFFFFF"/>
                </a:solidFill>
                <a:effectLst/>
                <a:uLnTx/>
                <a:uFillTx/>
                <a:latin typeface="Times New Roman" panose="02020603050405020304" pitchFamily="18" charset="0"/>
                <a:ea typeface="+mj-ea"/>
                <a:cs typeface="Times New Roman" panose="02020603050405020304" pitchFamily="18" charset="0"/>
              </a:rPr>
              <a:t>فلنمجِّدْهُ ونرفعْ اسمَهُ لأنَّهُ صَنعَ مَعَنَا رَحْمَةً كعظيمِ رَحْمَتِهِ.</a:t>
            </a:r>
            <a:endParaRPr kumimoji="0" lang="en-US" sz="4400" b="0" i="0" u="none" strike="noStrike" kern="1200" cap="none" spc="0" normalizeH="0" baseline="0" noProof="0" dirty="0">
              <a:ln>
                <a:noFill/>
              </a:ln>
              <a:solidFill>
                <a:sysClr val="window" lastClr="FFFFFF"/>
              </a:solidFill>
              <a:effectLst/>
              <a:uLnTx/>
              <a:uFillTx/>
              <a:latin typeface="Times New Roman" panose="02020603050405020304" pitchFamily="18" charset="0"/>
              <a:ea typeface="+mj-ea"/>
              <a:cs typeface="Times New Roman" panose="02020603050405020304" pitchFamily="18" charset="0"/>
            </a:endParaRPr>
          </a:p>
        </p:txBody>
      </p:sp>
      <p:sp>
        <p:nvSpPr>
          <p:cNvPr id="2" name="Rectangle 1">
            <a:hlinkClick r:id="rId2" action="ppaction://hlinksldjump"/>
          </p:cNvPr>
          <p:cNvSpPr/>
          <p:nvPr userDrawn="1"/>
        </p:nvSpPr>
        <p:spPr>
          <a:xfrm>
            <a:off x="7526249" y="3950440"/>
            <a:ext cx="1617751" cy="584775"/>
          </a:xfrm>
          <a:prstGeom prst="rect">
            <a:avLst/>
          </a:prstGeom>
        </p:spPr>
        <p:txBody>
          <a:bodyPr wrap="none">
            <a:spAutoFit/>
          </a:bodyPr>
          <a:lstStyle/>
          <a:p>
            <a:r>
              <a:rPr kumimoji="0" lang="ar-EG" sz="32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AL-Sayf Bold" pitchFamily="2" charset="-78"/>
              </a:rPr>
              <a:t>ختام الطرح</a:t>
            </a:r>
            <a:endParaRPr lang="en-US" sz="3200" dirty="0"/>
          </a:p>
        </p:txBody>
      </p:sp>
    </p:spTree>
    <p:extLst>
      <p:ext uri="{BB962C8B-B14F-4D97-AF65-F5344CB8AC3E}">
        <p14:creationId xmlns:p14="http://schemas.microsoft.com/office/powerpoint/2010/main" val="259847847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مقدمة النبوات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6948" y="4484209"/>
            <a:ext cx="4670474" cy="2203210"/>
          </a:xfrm>
          <a:prstGeom prst="rect">
            <a:avLst/>
          </a:prstGeom>
        </p:spPr>
        <p:txBody>
          <a:bodyPr>
            <a:normAutofit/>
          </a:bodyPr>
          <a:lstStyle>
            <a:lvl1pPr algn="justLow" rtl="1">
              <a:defRPr lang="en-US" sz="4800" b="1" kern="10" dirty="0">
                <a:ln w="9525">
                  <a:noFill/>
                  <a:round/>
                  <a:headEnd/>
                  <a:tailEnd/>
                </a:ln>
                <a:solidFill>
                  <a:srgbClr val="FFC000"/>
                </a:solidFill>
                <a:effectLst/>
                <a:latin typeface="Times New Roman"/>
                <a:ea typeface="+mn-ea"/>
                <a:cs typeface="+mn-cs"/>
              </a:defRPr>
            </a:lvl1pPr>
          </a:lstStyle>
          <a:p>
            <a:r>
              <a:rPr lang="ar-EG" dirty="0"/>
              <a:t>النبوة </a:t>
            </a:r>
            <a:endParaRPr lang="en-US" dirty="0"/>
          </a:p>
        </p:txBody>
      </p:sp>
      <p:sp>
        <p:nvSpPr>
          <p:cNvPr id="3" name="TextBox 2"/>
          <p:cNvSpPr txBox="1"/>
          <p:nvPr userDrawn="1"/>
        </p:nvSpPr>
        <p:spPr>
          <a:xfrm>
            <a:off x="4164038" y="4654790"/>
            <a:ext cx="4979962" cy="1862048"/>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11500" b="1" kern="10" dirty="0">
                <a:ln w="9525">
                  <a:noFill/>
                  <a:round/>
                  <a:headEnd/>
                  <a:tailEnd/>
                </a:ln>
                <a:solidFill>
                  <a:srgbClr val="FFC000"/>
                </a:solidFill>
                <a:effectLst/>
                <a:latin typeface="Times New Roman"/>
                <a:ea typeface="+mn-ea"/>
                <a:cs typeface="AGA Sindibad Regular" pitchFamily="2" charset="-78"/>
              </a:rPr>
              <a:t>النبوات </a:t>
            </a:r>
            <a:endParaRPr lang="en-US" sz="11500" b="1" kern="10" dirty="0">
              <a:ln w="9525">
                <a:noFill/>
                <a:round/>
                <a:headEnd/>
                <a:tailEnd/>
              </a:ln>
              <a:solidFill>
                <a:srgbClr val="FFC000"/>
              </a:solidFill>
              <a:effectLst/>
              <a:latin typeface="Times New Roman"/>
              <a:ea typeface="+mn-ea"/>
              <a:cs typeface="AGA Sindibad Regular" pitchFamily="2" charset="-78"/>
            </a:endParaRPr>
          </a:p>
        </p:txBody>
      </p:sp>
    </p:spTree>
    <p:extLst>
      <p:ext uri="{BB962C8B-B14F-4D97-AF65-F5344CB8AC3E}">
        <p14:creationId xmlns:p14="http://schemas.microsoft.com/office/powerpoint/2010/main" val="145898985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مقدمة العظ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6948" y="4484209"/>
            <a:ext cx="4670474" cy="2203210"/>
          </a:xfrm>
          <a:prstGeom prst="rect">
            <a:avLst/>
          </a:prstGeom>
        </p:spPr>
        <p:txBody>
          <a:bodyPr/>
          <a:lstStyle>
            <a:lvl1pPr algn="justLow" rtl="1">
              <a:defRPr lang="en-US" sz="5400" b="1" kern="10" dirty="0">
                <a:ln w="9525">
                  <a:noFill/>
                  <a:round/>
                  <a:headEnd/>
                  <a:tailEnd/>
                </a:ln>
                <a:solidFill>
                  <a:srgbClr val="FFC000"/>
                </a:solidFill>
                <a:effectLst/>
                <a:latin typeface="Times New Roman"/>
                <a:ea typeface="+mn-ea"/>
                <a:cs typeface="+mn-cs"/>
              </a:defRPr>
            </a:lvl1pPr>
          </a:lstStyle>
          <a:p>
            <a:r>
              <a:rPr lang="ar-EG" sz="5400" dirty="0"/>
              <a:t>العظة</a:t>
            </a:r>
            <a:endParaRPr lang="en-US" dirty="0"/>
          </a:p>
        </p:txBody>
      </p:sp>
      <p:sp>
        <p:nvSpPr>
          <p:cNvPr id="3" name="TextBox 2"/>
          <p:cNvSpPr txBox="1"/>
          <p:nvPr userDrawn="1"/>
        </p:nvSpPr>
        <p:spPr>
          <a:xfrm>
            <a:off x="4572000" y="4642009"/>
            <a:ext cx="4979962" cy="2215991"/>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13800" b="1" kern="10" dirty="0">
                <a:ln w="9525">
                  <a:noFill/>
                  <a:round/>
                  <a:headEnd/>
                  <a:tailEnd/>
                </a:ln>
                <a:solidFill>
                  <a:srgbClr val="FFC000"/>
                </a:solidFill>
                <a:effectLst/>
                <a:latin typeface="Times New Roman"/>
                <a:ea typeface="+mn-ea"/>
                <a:cs typeface="AGA Sindibad Regular" pitchFamily="2" charset="-78"/>
              </a:rPr>
              <a:t>عظة</a:t>
            </a:r>
            <a:r>
              <a:rPr lang="ar-EG" sz="9600" b="1" kern="10" dirty="0">
                <a:ln w="9525">
                  <a:noFill/>
                  <a:round/>
                  <a:headEnd/>
                  <a:tailEnd/>
                </a:ln>
                <a:solidFill>
                  <a:srgbClr val="FFC000"/>
                </a:solidFill>
                <a:effectLst/>
                <a:latin typeface="Times New Roman"/>
                <a:ea typeface="+mn-ea"/>
                <a:cs typeface="AGA Sindibad Regular" pitchFamily="2" charset="-78"/>
              </a:rPr>
              <a:t> </a:t>
            </a:r>
            <a:endParaRPr lang="en-US" sz="9600" b="1" kern="10" dirty="0">
              <a:ln w="9525">
                <a:noFill/>
                <a:round/>
                <a:headEnd/>
                <a:tailEnd/>
              </a:ln>
              <a:solidFill>
                <a:srgbClr val="FFC000"/>
              </a:solidFill>
              <a:effectLst/>
              <a:latin typeface="Times New Roman"/>
              <a:ea typeface="+mn-ea"/>
              <a:cs typeface="AGA Sindibad Regular" pitchFamily="2" charset="-78"/>
            </a:endParaRPr>
          </a:p>
        </p:txBody>
      </p:sp>
    </p:spTree>
    <p:extLst>
      <p:ext uri="{BB962C8B-B14F-4D97-AF65-F5344CB8AC3E}">
        <p14:creationId xmlns:p14="http://schemas.microsoft.com/office/powerpoint/2010/main" val="2803947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ختام  العظة">
    <p:spTree>
      <p:nvGrpSpPr>
        <p:cNvPr id="1" name=""/>
        <p:cNvGrpSpPr/>
        <p:nvPr/>
      </p:nvGrpSpPr>
      <p:grpSpPr>
        <a:xfrm>
          <a:off x="0" y="0"/>
          <a:ext cx="0" cy="0"/>
          <a:chOff x="0" y="0"/>
          <a:chExt cx="0" cy="0"/>
        </a:xfrm>
      </p:grpSpPr>
      <p:sp>
        <p:nvSpPr>
          <p:cNvPr id="4" name="TextBox 3"/>
          <p:cNvSpPr txBox="1"/>
          <p:nvPr userDrawn="1"/>
        </p:nvSpPr>
        <p:spPr>
          <a:xfrm>
            <a:off x="274321" y="4592333"/>
            <a:ext cx="8503920" cy="2086725"/>
          </a:xfrm>
          <a:prstGeom prst="rect">
            <a:avLst/>
          </a:prstGeom>
          <a:noFill/>
        </p:spPr>
        <p:txBody>
          <a:bodyPr wrap="square" rtlCol="0">
            <a:spAutoFit/>
          </a:bodyPr>
          <a:lstStyle/>
          <a:p>
            <a:pPr algn="r" defTabSz="914400" rtl="1">
              <a:lnSpc>
                <a:spcPct val="90000"/>
              </a:lnSpc>
              <a:spcBef>
                <a:spcPct val="0"/>
              </a:spcBef>
            </a:pPr>
            <a:r>
              <a:rPr kumimoji="0" lang="ar-EG" sz="48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rial" charset="0"/>
                <a:ea typeface="+mn-ea"/>
                <a:cs typeface="+mj-cs"/>
              </a:rPr>
              <a:t>فلنختم موعظة أبينا القديس أنبا          الذى أنار عقولنا و عيون قلوبنا بأسم الآب و الأبن و الروح القدس الأله الواحد آمين .</a:t>
            </a:r>
            <a:endParaRPr lang="ar-EG" sz="4000" b="1" kern="1200" dirty="0">
              <a:solidFill>
                <a:schemeClr val="bg1"/>
              </a:solidFill>
              <a:latin typeface="Times New Roman" panose="02020603050405020304" pitchFamily="18" charset="0"/>
              <a:ea typeface="+mj-ea"/>
              <a:cs typeface="+mj-cs"/>
            </a:endParaRPr>
          </a:p>
        </p:txBody>
      </p:sp>
      <p:sp>
        <p:nvSpPr>
          <p:cNvPr id="3" name="Title 1"/>
          <p:cNvSpPr>
            <a:spLocks noGrp="1"/>
          </p:cNvSpPr>
          <p:nvPr>
            <p:ph type="title" hasCustomPrompt="1"/>
          </p:nvPr>
        </p:nvSpPr>
        <p:spPr>
          <a:xfrm>
            <a:off x="0" y="4413871"/>
            <a:ext cx="2546252" cy="959988"/>
          </a:xfrm>
          <a:prstGeom prst="rect">
            <a:avLst/>
          </a:prstGeom>
        </p:spPr>
        <p:txBody>
          <a:bodyPr>
            <a:normAutofit/>
          </a:bodyPr>
          <a:lstStyle>
            <a:lvl1pPr algn="justLow" rtl="1">
              <a:defRPr lang="en-US" sz="3200" b="1" kern="10" dirty="0">
                <a:ln w="9525">
                  <a:noFill/>
                  <a:round/>
                  <a:headEnd/>
                  <a:tailEnd/>
                </a:ln>
                <a:solidFill>
                  <a:srgbClr val="FFC000"/>
                </a:solidFill>
                <a:effectLst/>
                <a:latin typeface="Times New Roman"/>
                <a:ea typeface="+mn-ea"/>
                <a:cs typeface="+mn-cs"/>
              </a:defRPr>
            </a:lvl1pPr>
          </a:lstStyle>
          <a:p>
            <a:r>
              <a:rPr lang="ar-EG" sz="5400" dirty="0"/>
              <a:t>العظة</a:t>
            </a:r>
            <a:endParaRPr lang="en-US" dirty="0"/>
          </a:p>
        </p:txBody>
      </p:sp>
    </p:spTree>
    <p:extLst>
      <p:ext uri="{BB962C8B-B14F-4D97-AF65-F5344CB8AC3E}">
        <p14:creationId xmlns:p14="http://schemas.microsoft.com/office/powerpoint/2010/main" val="146633059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ختام">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708990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الساعة الاولي">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kern="1200" dirty="0">
                <a:solidFill>
                  <a:schemeClr val="bg1"/>
                </a:solidFill>
                <a:latin typeface="Times New Roman" panose="02020603050405020304" pitchFamily="18" charset="0"/>
                <a:ea typeface="+mj-ea"/>
                <a:cs typeface="+mj-cs"/>
              </a:rPr>
              <a:t>لك القوة والمجد والبركة و العزة إلى الأبد آمين</a:t>
            </a:r>
          </a:p>
        </p:txBody>
      </p:sp>
      <p:sp>
        <p:nvSpPr>
          <p:cNvPr id="7" name="TextBox 6"/>
          <p:cNvSpPr txBox="1"/>
          <p:nvPr userDrawn="1"/>
        </p:nvSpPr>
        <p:spPr>
          <a:xfrm>
            <a:off x="-3518" y="5121147"/>
            <a:ext cx="9144000" cy="99104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32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kern="1200" dirty="0">
                <a:solidFill>
                  <a:schemeClr val="bg1"/>
                </a:solidFill>
                <a:latin typeface="Times New Roman" panose="02020603050405020304" pitchFamily="18" charset="0"/>
                <a:ea typeface="+mj-ea"/>
                <a:cs typeface="+mj-cs"/>
              </a:rPr>
              <a:t>ثوك تى تى جوم نيم بى أوأوو نيم بى إسمو نيم بى أماهى شا إينيه أمين</a:t>
            </a: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الساعة الاولي</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131794974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الساعة الاولي2">
    <p:spTree>
      <p:nvGrpSpPr>
        <p:cNvPr id="1" name=""/>
        <p:cNvGrpSpPr/>
        <p:nvPr/>
      </p:nvGrpSpPr>
      <p:grpSpPr>
        <a:xfrm>
          <a:off x="0" y="0"/>
          <a:ext cx="0" cy="0"/>
          <a:chOff x="0" y="0"/>
          <a:chExt cx="0" cy="0"/>
        </a:xfrm>
      </p:grpSpPr>
      <p:sp>
        <p:nvSpPr>
          <p:cNvPr id="4" name="TextBox 3"/>
          <p:cNvSpPr txBox="1"/>
          <p:nvPr userDrawn="1"/>
        </p:nvSpPr>
        <p:spPr>
          <a:xfrm>
            <a:off x="252391" y="4361773"/>
            <a:ext cx="8427375" cy="923330"/>
          </a:xfrm>
          <a:prstGeom prst="rect">
            <a:avLst/>
          </a:prstGeom>
          <a:noFill/>
        </p:spPr>
        <p:txBody>
          <a:bodyPr wrap="square" rtlCol="0">
            <a:spAutoFit/>
          </a:bodyPr>
          <a:lstStyle/>
          <a:p>
            <a:pPr algn="ctr" defTabSz="914400" rtl="1">
              <a:lnSpc>
                <a:spcPct val="90000"/>
              </a:lnSpc>
              <a:spcBef>
                <a:spcPct val="0"/>
              </a:spcBef>
            </a:pPr>
            <a:r>
              <a:rPr lang="ar-EG" sz="6000" b="1" kern="1200" dirty="0">
                <a:solidFill>
                  <a:schemeClr val="bg1"/>
                </a:solidFill>
                <a:latin typeface="Times New Roman" panose="02020603050405020304" pitchFamily="18" charset="0"/>
                <a:ea typeface="+mj-ea"/>
                <a:cs typeface="+mj-cs"/>
              </a:rPr>
              <a:t>عمانوئيل إلهنا و ملكنا</a:t>
            </a:r>
          </a:p>
        </p:txBody>
      </p:sp>
      <p:sp>
        <p:nvSpPr>
          <p:cNvPr id="7" name="TextBox 6"/>
          <p:cNvSpPr txBox="1"/>
          <p:nvPr userDrawn="1"/>
        </p:nvSpPr>
        <p:spPr>
          <a:xfrm>
            <a:off x="0" y="5282488"/>
            <a:ext cx="9144000" cy="64633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0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kern="1200" dirty="0">
                <a:solidFill>
                  <a:schemeClr val="bg1"/>
                </a:solidFill>
                <a:latin typeface="Times New Roman" panose="02020603050405020304" pitchFamily="18" charset="0"/>
                <a:ea typeface="+mj-ea"/>
                <a:cs typeface="+mj-cs"/>
              </a:rPr>
              <a:t>إمانوئيل بين نوتى بين أوورو</a:t>
            </a: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الساعة الاولي</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10187620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الساعة الاولي 3">
    <p:spTree>
      <p:nvGrpSpPr>
        <p:cNvPr id="1" name=""/>
        <p:cNvGrpSpPr/>
        <p:nvPr/>
      </p:nvGrpSpPr>
      <p:grpSpPr>
        <a:xfrm>
          <a:off x="0" y="0"/>
          <a:ext cx="0" cy="0"/>
          <a:chOff x="0" y="0"/>
          <a:chExt cx="0" cy="0"/>
        </a:xfrm>
      </p:grpSpPr>
      <p:sp>
        <p:nvSpPr>
          <p:cNvPr id="4" name="TextBox 3"/>
          <p:cNvSpPr txBox="1"/>
          <p:nvPr userDrawn="1"/>
        </p:nvSpPr>
        <p:spPr>
          <a:xfrm>
            <a:off x="393895" y="4361773"/>
            <a:ext cx="8285871" cy="701731"/>
          </a:xfrm>
          <a:prstGeom prst="rect">
            <a:avLst/>
          </a:prstGeom>
          <a:noFill/>
        </p:spPr>
        <p:txBody>
          <a:bodyPr wrap="square" rtlCol="0">
            <a:spAutoFit/>
          </a:bodyPr>
          <a:lstStyle/>
          <a:p>
            <a:pPr marL="0" marR="0" lvl="0" indent="0" algn="ctr" defTabSz="914400" rtl="1" eaLnBrk="1" fontAlgn="auto" latinLnBrk="0" hangingPunct="1">
              <a:lnSpc>
                <a:spcPct val="90000"/>
              </a:lnSpc>
              <a:spcBef>
                <a:spcPct val="0"/>
              </a:spcBef>
              <a:spcAft>
                <a:spcPts val="0"/>
              </a:spcAft>
              <a:buClrTx/>
              <a:buSzTx/>
              <a:buFontTx/>
              <a:buNone/>
              <a:tabLst/>
              <a:defRPr/>
            </a:pPr>
            <a:r>
              <a:rPr kumimoji="0" lang="ar-EG" sz="4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يا ربى يسوع المسيح مخلصى الصالح</a:t>
            </a:r>
          </a:p>
        </p:txBody>
      </p:sp>
      <p:sp>
        <p:nvSpPr>
          <p:cNvPr id="7" name="TextBox 6"/>
          <p:cNvSpPr txBox="1"/>
          <p:nvPr userDrawn="1"/>
        </p:nvSpPr>
        <p:spPr>
          <a:xfrm>
            <a:off x="-126608" y="5346121"/>
            <a:ext cx="9270608" cy="480131"/>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pasoic</a:t>
            </a:r>
            <a:r>
              <a:rPr kumimoji="0" lang="en-US"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 I33covc </a:t>
            </a:r>
            <a:r>
              <a:rPr kumimoji="0" lang="en-US" sz="2800" b="0" i="0" u="none" strike="noStrike" kern="1200" cap="none" spc="0" normalizeH="0" baseline="0" noProof="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Pixrictoc</a:t>
            </a:r>
            <a:r>
              <a:rPr kumimoji="0" lang="ar-EG"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 </a:t>
            </a:r>
            <a:r>
              <a:rPr kumimoji="0" lang="en-US" sz="2800" b="0" i="0" u="none" strike="noStrike" kern="1200" cap="none" spc="0" normalizeH="0" baseline="0" noProof="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pacwthr</a:t>
            </a:r>
            <a:r>
              <a:rPr kumimoji="0" lang="en-US"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 `</a:t>
            </a:r>
            <a:r>
              <a:rPr kumimoji="0" lang="en-US" sz="2800" b="0" i="0" u="none" strike="noStrike" kern="1200" cap="none" spc="0" normalizeH="0" baseline="0" noProof="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n`agaqoc</a:t>
            </a:r>
            <a:endParaRPr kumimoji="0" lang="en-US"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endParaRPr>
          </a:p>
        </p:txBody>
      </p:sp>
      <p:sp>
        <p:nvSpPr>
          <p:cNvPr id="5" name="TextBox 4"/>
          <p:cNvSpPr txBox="1"/>
          <p:nvPr userDrawn="1"/>
        </p:nvSpPr>
        <p:spPr>
          <a:xfrm>
            <a:off x="0" y="5887270"/>
            <a:ext cx="9270607" cy="646331"/>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باتشويس إيسوس بخرستوس باسوتير إن آغاثوس</a:t>
            </a: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الساعة الاولي</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196386722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الساعة الثلاثة 1">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kern="1200" dirty="0">
                <a:solidFill>
                  <a:schemeClr val="bg1"/>
                </a:solidFill>
                <a:latin typeface="Times New Roman" panose="02020603050405020304" pitchFamily="18" charset="0"/>
                <a:ea typeface="+mj-ea"/>
                <a:cs typeface="+mj-cs"/>
              </a:rPr>
              <a:t>لك القوة والمجد والبركة و العزة إلى الأبد آمين</a:t>
            </a:r>
          </a:p>
        </p:txBody>
      </p:sp>
      <p:sp>
        <p:nvSpPr>
          <p:cNvPr id="7" name="TextBox 6"/>
          <p:cNvSpPr txBox="1"/>
          <p:nvPr userDrawn="1"/>
        </p:nvSpPr>
        <p:spPr>
          <a:xfrm>
            <a:off x="-35171" y="5121147"/>
            <a:ext cx="9144000" cy="99104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32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kern="1200" dirty="0">
                <a:solidFill>
                  <a:schemeClr val="bg1"/>
                </a:solidFill>
                <a:latin typeface="Times New Roman" panose="02020603050405020304" pitchFamily="18" charset="0"/>
                <a:ea typeface="+mj-ea"/>
                <a:cs typeface="+mj-cs"/>
              </a:rPr>
              <a:t>ثوك تى تى جوم نيم بى أوأوو نيم بى إسمو نيم بى أماهى شا إينيه أمين</a:t>
            </a: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الساعة الثالثة </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23639348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الساعة الثلاثة 2">
    <p:spTree>
      <p:nvGrpSpPr>
        <p:cNvPr id="1" name=""/>
        <p:cNvGrpSpPr/>
        <p:nvPr/>
      </p:nvGrpSpPr>
      <p:grpSpPr>
        <a:xfrm>
          <a:off x="0" y="0"/>
          <a:ext cx="0" cy="0"/>
          <a:chOff x="0" y="0"/>
          <a:chExt cx="0" cy="0"/>
        </a:xfrm>
      </p:grpSpPr>
      <p:sp>
        <p:nvSpPr>
          <p:cNvPr id="4" name="TextBox 3"/>
          <p:cNvSpPr txBox="1"/>
          <p:nvPr userDrawn="1"/>
        </p:nvSpPr>
        <p:spPr>
          <a:xfrm>
            <a:off x="252391" y="4361773"/>
            <a:ext cx="8427375" cy="923330"/>
          </a:xfrm>
          <a:prstGeom prst="rect">
            <a:avLst/>
          </a:prstGeom>
          <a:noFill/>
        </p:spPr>
        <p:txBody>
          <a:bodyPr wrap="square" rtlCol="0">
            <a:spAutoFit/>
          </a:bodyPr>
          <a:lstStyle/>
          <a:p>
            <a:pPr algn="ctr" defTabSz="914400" rtl="1">
              <a:lnSpc>
                <a:spcPct val="90000"/>
              </a:lnSpc>
              <a:spcBef>
                <a:spcPct val="0"/>
              </a:spcBef>
            </a:pPr>
            <a:r>
              <a:rPr lang="ar-EG" sz="6000" b="1" kern="1200" dirty="0">
                <a:solidFill>
                  <a:schemeClr val="bg1"/>
                </a:solidFill>
                <a:latin typeface="Times New Roman" panose="02020603050405020304" pitchFamily="18" charset="0"/>
                <a:ea typeface="+mj-ea"/>
                <a:cs typeface="+mj-cs"/>
              </a:rPr>
              <a:t>عمانوئيل إلهنا و ملكنا</a:t>
            </a:r>
          </a:p>
        </p:txBody>
      </p:sp>
      <p:sp>
        <p:nvSpPr>
          <p:cNvPr id="7" name="TextBox 6"/>
          <p:cNvSpPr txBox="1"/>
          <p:nvPr userDrawn="1"/>
        </p:nvSpPr>
        <p:spPr>
          <a:xfrm>
            <a:off x="0" y="5282488"/>
            <a:ext cx="9144000" cy="66172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0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kern="1200" dirty="0">
                <a:solidFill>
                  <a:schemeClr val="bg1"/>
                </a:solidFill>
                <a:latin typeface="Times New Roman" panose="02020603050405020304" pitchFamily="18" charset="0"/>
                <a:ea typeface="+mj-ea"/>
                <a:cs typeface="+mj-cs"/>
              </a:rPr>
              <a:t>إمانوئيل بين نوتى بين أوورو</a:t>
            </a:r>
          </a:p>
        </p:txBody>
      </p:sp>
      <p:sp>
        <p:nvSpPr>
          <p:cNvPr id="8" name="Rectangle 7"/>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الساعة الثالثة </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2902142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تسبحة الاولي">
    <p:spTree>
      <p:nvGrpSpPr>
        <p:cNvPr id="1" name=""/>
        <p:cNvGrpSpPr/>
        <p:nvPr/>
      </p:nvGrpSpPr>
      <p:grpSpPr>
        <a:xfrm>
          <a:off x="0" y="0"/>
          <a:ext cx="0" cy="0"/>
          <a:chOff x="0" y="0"/>
          <a:chExt cx="0" cy="0"/>
        </a:xfrm>
      </p:grpSpPr>
      <p:sp>
        <p:nvSpPr>
          <p:cNvPr id="4" name="Rectangle 3"/>
          <p:cNvSpPr/>
          <p:nvPr userDrawn="1"/>
        </p:nvSpPr>
        <p:spPr>
          <a:xfrm>
            <a:off x="3038622" y="181931"/>
            <a:ext cx="2630658" cy="830997"/>
          </a:xfrm>
          <a:prstGeom prst="rect">
            <a:avLst/>
          </a:prstGeom>
          <a:noFill/>
        </p:spPr>
        <p:txBody>
          <a:bodyPr wrap="square" lIns="91440" tIns="45720" rIns="91440" bIns="45720">
            <a:spAutoFit/>
          </a:bodyPr>
          <a:lstStyle/>
          <a:p>
            <a:pPr algn="ctr"/>
            <a:endParaRPr lang="ar-EG" sz="2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marL="0" marR="0" lvl="0" indent="0" algn="ctr" defTabSz="457200" rtl="0" eaLnBrk="1" fontAlgn="auto" latinLnBrk="0" hangingPunct="1">
              <a:lnSpc>
                <a:spcPct val="100000"/>
              </a:lnSpc>
              <a:spcBef>
                <a:spcPts val="0"/>
              </a:spcBef>
              <a:spcAft>
                <a:spcPts val="0"/>
              </a:spcAft>
              <a:buClrTx/>
              <a:buSzTx/>
              <a:buFontTx/>
              <a:buNone/>
              <a:tabLst/>
            </a:pP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الساعة الاولي تسبحة البصخة </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70128114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الساعة الثلاثة 3">
    <p:spTree>
      <p:nvGrpSpPr>
        <p:cNvPr id="1" name=""/>
        <p:cNvGrpSpPr/>
        <p:nvPr/>
      </p:nvGrpSpPr>
      <p:grpSpPr>
        <a:xfrm>
          <a:off x="0" y="0"/>
          <a:ext cx="0" cy="0"/>
          <a:chOff x="0" y="0"/>
          <a:chExt cx="0" cy="0"/>
        </a:xfrm>
      </p:grpSpPr>
      <p:sp>
        <p:nvSpPr>
          <p:cNvPr id="7" name="TextBox 6"/>
          <p:cNvSpPr txBox="1"/>
          <p:nvPr userDrawn="1"/>
        </p:nvSpPr>
        <p:spPr>
          <a:xfrm>
            <a:off x="0" y="5319690"/>
            <a:ext cx="9397218" cy="480131"/>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pasoic</a:t>
            </a:r>
            <a:r>
              <a:rPr kumimoji="0" lang="en-US"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 I33covc </a:t>
            </a:r>
            <a:r>
              <a:rPr kumimoji="0" lang="en-US" sz="2800" b="0" i="0" u="none" strike="noStrike" kern="1200" cap="none" spc="0" normalizeH="0" baseline="0" noProof="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Pixrictoc</a:t>
            </a:r>
            <a:r>
              <a:rPr kumimoji="0" lang="ar-EG"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 </a:t>
            </a:r>
            <a:r>
              <a:rPr kumimoji="0" lang="en-US" sz="2800" b="0" i="0" u="none" strike="noStrike" kern="1200" cap="none" spc="0" normalizeH="0" baseline="0" noProof="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pacwthr</a:t>
            </a:r>
            <a:r>
              <a:rPr kumimoji="0" lang="en-US"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 `</a:t>
            </a:r>
            <a:r>
              <a:rPr kumimoji="0" lang="en-US" sz="2800" b="0" i="0" u="none" strike="noStrike" kern="1200" cap="none" spc="0" normalizeH="0" baseline="0" noProof="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n`agaqoc</a:t>
            </a:r>
            <a:endParaRPr kumimoji="0" lang="en-US"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endParaRPr>
          </a:p>
        </p:txBody>
      </p:sp>
      <p:sp>
        <p:nvSpPr>
          <p:cNvPr id="8" name="Rectangle 7"/>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الساعة الثالثة </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
        <p:nvSpPr>
          <p:cNvPr id="6" name="TextBox 5"/>
          <p:cNvSpPr txBox="1"/>
          <p:nvPr userDrawn="1"/>
        </p:nvSpPr>
        <p:spPr>
          <a:xfrm>
            <a:off x="393895" y="4361773"/>
            <a:ext cx="8285871" cy="701731"/>
          </a:xfrm>
          <a:prstGeom prst="rect">
            <a:avLst/>
          </a:prstGeom>
          <a:noFill/>
        </p:spPr>
        <p:txBody>
          <a:bodyPr wrap="square" rtlCol="0">
            <a:spAutoFit/>
          </a:bodyPr>
          <a:lstStyle/>
          <a:p>
            <a:pPr algn="ctr" defTabSz="914400" rtl="1">
              <a:lnSpc>
                <a:spcPct val="90000"/>
              </a:lnSpc>
              <a:spcBef>
                <a:spcPct val="0"/>
              </a:spcBef>
            </a:pPr>
            <a:r>
              <a:rPr lang="ar-EG" sz="4400" b="1" kern="1200" dirty="0">
                <a:solidFill>
                  <a:schemeClr val="bg1"/>
                </a:solidFill>
                <a:latin typeface="Times New Roman" panose="02020603050405020304" pitchFamily="18" charset="0"/>
                <a:ea typeface="+mj-ea"/>
                <a:cs typeface="+mj-cs"/>
              </a:rPr>
              <a:t>يا ربى يسوع المسيح مخلصى الصالح</a:t>
            </a:r>
          </a:p>
        </p:txBody>
      </p:sp>
      <p:sp>
        <p:nvSpPr>
          <p:cNvPr id="2" name="TextBox 1">
            <a:extLst>
              <a:ext uri="{FF2B5EF4-FFF2-40B4-BE49-F238E27FC236}">
                <a16:creationId xmlns:a16="http://schemas.microsoft.com/office/drawing/2014/main" id="{54533B81-006E-D5EB-610A-8BEF646E8CB8}"/>
              </a:ext>
            </a:extLst>
          </p:cNvPr>
          <p:cNvSpPr txBox="1"/>
          <p:nvPr userDrawn="1"/>
        </p:nvSpPr>
        <p:spPr>
          <a:xfrm>
            <a:off x="0" y="5887270"/>
            <a:ext cx="9270607" cy="646331"/>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باتشويس إيسوس بخرستوس باسوتير إن آغاثوس</a:t>
            </a:r>
          </a:p>
        </p:txBody>
      </p:sp>
    </p:spTree>
    <p:extLst>
      <p:ext uri="{BB962C8B-B14F-4D97-AF65-F5344CB8AC3E}">
        <p14:creationId xmlns:p14="http://schemas.microsoft.com/office/powerpoint/2010/main" val="363573019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الساعة السادسة 1">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kern="1200" dirty="0">
                <a:solidFill>
                  <a:schemeClr val="bg1"/>
                </a:solidFill>
                <a:latin typeface="Times New Roman" panose="02020603050405020304" pitchFamily="18" charset="0"/>
                <a:ea typeface="+mj-ea"/>
                <a:cs typeface="+mj-cs"/>
              </a:rPr>
              <a:t>لك القوة والمجد والبركة و العزة إلى الأبد آمين</a:t>
            </a:r>
          </a:p>
        </p:txBody>
      </p:sp>
      <p:sp>
        <p:nvSpPr>
          <p:cNvPr id="7" name="TextBox 6"/>
          <p:cNvSpPr txBox="1"/>
          <p:nvPr userDrawn="1"/>
        </p:nvSpPr>
        <p:spPr>
          <a:xfrm>
            <a:off x="-84408" y="5121147"/>
            <a:ext cx="9242474" cy="99104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32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kern="1200" dirty="0">
                <a:solidFill>
                  <a:schemeClr val="bg1"/>
                </a:solidFill>
                <a:latin typeface="Times New Roman" panose="02020603050405020304" pitchFamily="18" charset="0"/>
                <a:ea typeface="+mj-ea"/>
                <a:cs typeface="+mj-cs"/>
              </a:rPr>
              <a:t>ثوك تى تى جوم نيم بى أوأوو نيم بى إسمو نيم بى أماهى شا إينيه أمين</a:t>
            </a: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الساعة السادسة </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7738584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الساعة السادسة 2">
    <p:spTree>
      <p:nvGrpSpPr>
        <p:cNvPr id="1" name=""/>
        <p:cNvGrpSpPr/>
        <p:nvPr/>
      </p:nvGrpSpPr>
      <p:grpSpPr>
        <a:xfrm>
          <a:off x="0" y="0"/>
          <a:ext cx="0" cy="0"/>
          <a:chOff x="0" y="0"/>
          <a:chExt cx="0" cy="0"/>
        </a:xfrm>
      </p:grpSpPr>
      <p:sp>
        <p:nvSpPr>
          <p:cNvPr id="4" name="TextBox 3"/>
          <p:cNvSpPr txBox="1"/>
          <p:nvPr userDrawn="1"/>
        </p:nvSpPr>
        <p:spPr>
          <a:xfrm>
            <a:off x="252391" y="4361773"/>
            <a:ext cx="8427375" cy="840230"/>
          </a:xfrm>
          <a:prstGeom prst="rect">
            <a:avLst/>
          </a:prstGeom>
          <a:noFill/>
        </p:spPr>
        <p:txBody>
          <a:bodyPr wrap="square" rtlCol="0">
            <a:spAutoFit/>
          </a:bodyPr>
          <a:lstStyle/>
          <a:p>
            <a:pPr algn="ctr" defTabSz="914400" rtl="1">
              <a:lnSpc>
                <a:spcPct val="90000"/>
              </a:lnSpc>
              <a:spcBef>
                <a:spcPct val="0"/>
              </a:spcBef>
            </a:pPr>
            <a:r>
              <a:rPr lang="ar-EG" sz="5400" b="1" kern="1200" dirty="0">
                <a:solidFill>
                  <a:schemeClr val="bg1"/>
                </a:solidFill>
                <a:latin typeface="Times New Roman" panose="02020603050405020304" pitchFamily="18" charset="0"/>
                <a:ea typeface="+mj-ea"/>
                <a:cs typeface="+mj-cs"/>
              </a:rPr>
              <a:t>عمانوئيل إلهنا و ملكنا</a:t>
            </a:r>
          </a:p>
        </p:txBody>
      </p:sp>
      <p:sp>
        <p:nvSpPr>
          <p:cNvPr id="7" name="TextBox 6"/>
          <p:cNvSpPr txBox="1"/>
          <p:nvPr userDrawn="1"/>
        </p:nvSpPr>
        <p:spPr>
          <a:xfrm>
            <a:off x="0" y="5282488"/>
            <a:ext cx="9144000" cy="66172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0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8402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5400" b="1" kern="1200" dirty="0">
                <a:solidFill>
                  <a:schemeClr val="bg1"/>
                </a:solidFill>
                <a:latin typeface="Times New Roman" panose="02020603050405020304" pitchFamily="18" charset="0"/>
                <a:ea typeface="+mj-ea"/>
                <a:cs typeface="+mj-cs"/>
              </a:rPr>
              <a:t>إمانوئيل بين نوتى بين أوورو</a:t>
            </a: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الساعة السادسة </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75558611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الساعة السادسة 3">
    <p:spTree>
      <p:nvGrpSpPr>
        <p:cNvPr id="1" name=""/>
        <p:cNvGrpSpPr/>
        <p:nvPr/>
      </p:nvGrpSpPr>
      <p:grpSpPr>
        <a:xfrm>
          <a:off x="0" y="0"/>
          <a:ext cx="0" cy="0"/>
          <a:chOff x="0" y="0"/>
          <a:chExt cx="0" cy="0"/>
        </a:xfrm>
      </p:grpSpPr>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الساعة السادسة </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
        <p:nvSpPr>
          <p:cNvPr id="8" name="TextBox 7"/>
          <p:cNvSpPr txBox="1"/>
          <p:nvPr userDrawn="1"/>
        </p:nvSpPr>
        <p:spPr>
          <a:xfrm>
            <a:off x="0" y="5319690"/>
            <a:ext cx="9397218" cy="480131"/>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pasoic</a:t>
            </a:r>
            <a:r>
              <a:rPr kumimoji="0" lang="en-US"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 I33covc </a:t>
            </a:r>
            <a:r>
              <a:rPr kumimoji="0" lang="en-US" sz="2800" b="0" i="0" u="none" strike="noStrike" kern="1200" cap="none" spc="0" normalizeH="0" baseline="0" noProof="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Pixrictoc</a:t>
            </a:r>
            <a:r>
              <a:rPr kumimoji="0" lang="ar-EG"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 </a:t>
            </a:r>
            <a:r>
              <a:rPr kumimoji="0" lang="en-US" sz="2800" b="0" i="0" u="none" strike="noStrike" kern="1200" cap="none" spc="0" normalizeH="0" baseline="0" noProof="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pacwthr</a:t>
            </a:r>
            <a:r>
              <a:rPr kumimoji="0" lang="en-US"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 `</a:t>
            </a:r>
            <a:r>
              <a:rPr kumimoji="0" lang="en-US" sz="2800" b="0" i="0" u="none" strike="noStrike" kern="1200" cap="none" spc="0" normalizeH="0" baseline="0" noProof="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n`agaqoc</a:t>
            </a:r>
            <a:endParaRPr kumimoji="0" lang="en-US"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endParaRPr>
          </a:p>
        </p:txBody>
      </p:sp>
      <p:sp>
        <p:nvSpPr>
          <p:cNvPr id="9" name="TextBox 8"/>
          <p:cNvSpPr txBox="1"/>
          <p:nvPr userDrawn="1"/>
        </p:nvSpPr>
        <p:spPr>
          <a:xfrm>
            <a:off x="393895" y="4361773"/>
            <a:ext cx="8285871" cy="701731"/>
          </a:xfrm>
          <a:prstGeom prst="rect">
            <a:avLst/>
          </a:prstGeom>
          <a:noFill/>
        </p:spPr>
        <p:txBody>
          <a:bodyPr wrap="square" rtlCol="0">
            <a:spAutoFit/>
          </a:bodyPr>
          <a:lstStyle/>
          <a:p>
            <a:pPr algn="ctr" defTabSz="914400" rtl="1">
              <a:lnSpc>
                <a:spcPct val="90000"/>
              </a:lnSpc>
              <a:spcBef>
                <a:spcPct val="0"/>
              </a:spcBef>
            </a:pPr>
            <a:r>
              <a:rPr lang="ar-EG" sz="4400" b="1" kern="1200" dirty="0">
                <a:solidFill>
                  <a:schemeClr val="bg1"/>
                </a:solidFill>
                <a:latin typeface="Times New Roman" panose="02020603050405020304" pitchFamily="18" charset="0"/>
                <a:ea typeface="+mj-ea"/>
                <a:cs typeface="+mj-cs"/>
              </a:rPr>
              <a:t>يا ربى يسوع المسيح مخلصى الصالح</a:t>
            </a:r>
          </a:p>
        </p:txBody>
      </p:sp>
      <p:sp>
        <p:nvSpPr>
          <p:cNvPr id="2" name="TextBox 1">
            <a:extLst>
              <a:ext uri="{FF2B5EF4-FFF2-40B4-BE49-F238E27FC236}">
                <a16:creationId xmlns:a16="http://schemas.microsoft.com/office/drawing/2014/main" id="{2749788C-BAD0-C599-D520-B24F12900565}"/>
              </a:ext>
            </a:extLst>
          </p:cNvPr>
          <p:cNvSpPr txBox="1"/>
          <p:nvPr userDrawn="1"/>
        </p:nvSpPr>
        <p:spPr>
          <a:xfrm>
            <a:off x="0" y="5887270"/>
            <a:ext cx="9270607" cy="646331"/>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باتشويس إيسوس بخرستوس باسوتير إن آغاثوس</a:t>
            </a:r>
          </a:p>
        </p:txBody>
      </p:sp>
    </p:spTree>
    <p:extLst>
      <p:ext uri="{BB962C8B-B14F-4D97-AF65-F5344CB8AC3E}">
        <p14:creationId xmlns:p14="http://schemas.microsoft.com/office/powerpoint/2010/main" val="286973780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الساعة التاسعة 1">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kern="1200" dirty="0">
                <a:solidFill>
                  <a:schemeClr val="bg1"/>
                </a:solidFill>
                <a:latin typeface="Times New Roman" panose="02020603050405020304" pitchFamily="18" charset="0"/>
                <a:ea typeface="+mj-ea"/>
                <a:cs typeface="+mj-cs"/>
              </a:rPr>
              <a:t>لك القوة والمجد والبركة و العزة إلى الأبد آمين</a:t>
            </a:r>
          </a:p>
        </p:txBody>
      </p:sp>
      <p:sp>
        <p:nvSpPr>
          <p:cNvPr id="7" name="TextBox 6"/>
          <p:cNvSpPr txBox="1"/>
          <p:nvPr userDrawn="1"/>
        </p:nvSpPr>
        <p:spPr>
          <a:xfrm>
            <a:off x="-35171" y="5121147"/>
            <a:ext cx="9144000" cy="99104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32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kern="1200" dirty="0">
                <a:solidFill>
                  <a:schemeClr val="bg1"/>
                </a:solidFill>
                <a:latin typeface="Times New Roman" panose="02020603050405020304" pitchFamily="18" charset="0"/>
                <a:ea typeface="+mj-ea"/>
                <a:cs typeface="+mj-cs"/>
              </a:rPr>
              <a:t>ثوك تى تى جوم نيم بى أوأوو نيم بى إسمو نيم بى أماهى شا إينيه أمين</a:t>
            </a: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الساعة التاسعة </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163873391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الساعة التاسعة 2">
    <p:spTree>
      <p:nvGrpSpPr>
        <p:cNvPr id="1" name=""/>
        <p:cNvGrpSpPr/>
        <p:nvPr/>
      </p:nvGrpSpPr>
      <p:grpSpPr>
        <a:xfrm>
          <a:off x="0" y="0"/>
          <a:ext cx="0" cy="0"/>
          <a:chOff x="0" y="0"/>
          <a:chExt cx="0" cy="0"/>
        </a:xfrm>
      </p:grpSpPr>
      <p:sp>
        <p:nvSpPr>
          <p:cNvPr id="4" name="TextBox 3"/>
          <p:cNvSpPr txBox="1"/>
          <p:nvPr userDrawn="1"/>
        </p:nvSpPr>
        <p:spPr>
          <a:xfrm>
            <a:off x="252391" y="4361773"/>
            <a:ext cx="8427375" cy="840230"/>
          </a:xfrm>
          <a:prstGeom prst="rect">
            <a:avLst/>
          </a:prstGeom>
          <a:noFill/>
        </p:spPr>
        <p:txBody>
          <a:bodyPr wrap="square" rtlCol="0">
            <a:spAutoFit/>
          </a:bodyPr>
          <a:lstStyle/>
          <a:p>
            <a:pPr algn="ctr" defTabSz="914400" rtl="1">
              <a:lnSpc>
                <a:spcPct val="90000"/>
              </a:lnSpc>
              <a:spcBef>
                <a:spcPct val="0"/>
              </a:spcBef>
            </a:pPr>
            <a:r>
              <a:rPr lang="ar-EG" sz="5400" b="1" kern="1200" dirty="0">
                <a:solidFill>
                  <a:schemeClr val="bg1"/>
                </a:solidFill>
                <a:latin typeface="Times New Roman" panose="02020603050405020304" pitchFamily="18" charset="0"/>
                <a:ea typeface="+mj-ea"/>
                <a:cs typeface="+mj-cs"/>
              </a:rPr>
              <a:t>عمانوئيل إلهنا و ملكنا</a:t>
            </a:r>
          </a:p>
        </p:txBody>
      </p:sp>
      <p:sp>
        <p:nvSpPr>
          <p:cNvPr id="7" name="TextBox 6"/>
          <p:cNvSpPr txBox="1"/>
          <p:nvPr userDrawn="1"/>
        </p:nvSpPr>
        <p:spPr>
          <a:xfrm>
            <a:off x="0" y="5282488"/>
            <a:ext cx="9144000" cy="66172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0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8402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5400" b="1" kern="1200" dirty="0">
                <a:solidFill>
                  <a:schemeClr val="bg1"/>
                </a:solidFill>
                <a:latin typeface="Times New Roman" panose="02020603050405020304" pitchFamily="18" charset="0"/>
                <a:ea typeface="+mj-ea"/>
                <a:cs typeface="+mj-cs"/>
              </a:rPr>
              <a:t>إمانوئيل بين نوتى بين أوورو</a:t>
            </a: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الساعة التاسعة </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80890619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الساعة التاسعة 3">
    <p:spTree>
      <p:nvGrpSpPr>
        <p:cNvPr id="1" name=""/>
        <p:cNvGrpSpPr/>
        <p:nvPr/>
      </p:nvGrpSpPr>
      <p:grpSpPr>
        <a:xfrm>
          <a:off x="0" y="0"/>
          <a:ext cx="0" cy="0"/>
          <a:chOff x="0" y="0"/>
          <a:chExt cx="0" cy="0"/>
        </a:xfrm>
      </p:grpSpPr>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الساعة التاسعة</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
        <p:nvSpPr>
          <p:cNvPr id="8" name="TextBox 7"/>
          <p:cNvSpPr txBox="1"/>
          <p:nvPr userDrawn="1"/>
        </p:nvSpPr>
        <p:spPr>
          <a:xfrm>
            <a:off x="0" y="5319690"/>
            <a:ext cx="9397218" cy="480131"/>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pasoic</a:t>
            </a:r>
            <a:r>
              <a:rPr kumimoji="0" lang="en-US"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 I33covc </a:t>
            </a:r>
            <a:r>
              <a:rPr kumimoji="0" lang="en-US" sz="2800" b="0" i="0" u="none" strike="noStrike" kern="1200" cap="none" spc="0" normalizeH="0" baseline="0" noProof="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Pixrictoc</a:t>
            </a:r>
            <a:r>
              <a:rPr kumimoji="0" lang="ar-EG"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 </a:t>
            </a:r>
            <a:r>
              <a:rPr kumimoji="0" lang="en-US" sz="2800" b="0" i="0" u="none" strike="noStrike" kern="1200" cap="none" spc="0" normalizeH="0" baseline="0" noProof="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pacwthr</a:t>
            </a:r>
            <a:r>
              <a:rPr kumimoji="0" lang="en-US"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 `</a:t>
            </a:r>
            <a:r>
              <a:rPr kumimoji="0" lang="en-US" sz="2800" b="0" i="0" u="none" strike="noStrike" kern="1200" cap="none" spc="0" normalizeH="0" baseline="0" noProof="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n`agaqoc</a:t>
            </a:r>
            <a:endParaRPr kumimoji="0" lang="en-US"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endParaRPr>
          </a:p>
        </p:txBody>
      </p:sp>
      <p:sp>
        <p:nvSpPr>
          <p:cNvPr id="9" name="TextBox 8"/>
          <p:cNvSpPr txBox="1"/>
          <p:nvPr userDrawn="1"/>
        </p:nvSpPr>
        <p:spPr>
          <a:xfrm>
            <a:off x="393895" y="4361773"/>
            <a:ext cx="8285871" cy="701731"/>
          </a:xfrm>
          <a:prstGeom prst="rect">
            <a:avLst/>
          </a:prstGeom>
          <a:noFill/>
        </p:spPr>
        <p:txBody>
          <a:bodyPr wrap="square" rtlCol="0">
            <a:spAutoFit/>
          </a:bodyPr>
          <a:lstStyle/>
          <a:p>
            <a:pPr algn="ctr" defTabSz="914400" rtl="1">
              <a:lnSpc>
                <a:spcPct val="90000"/>
              </a:lnSpc>
              <a:spcBef>
                <a:spcPct val="0"/>
              </a:spcBef>
            </a:pPr>
            <a:r>
              <a:rPr lang="ar-EG" sz="4400" b="1" kern="1200" dirty="0">
                <a:solidFill>
                  <a:schemeClr val="bg1"/>
                </a:solidFill>
                <a:latin typeface="Times New Roman" panose="02020603050405020304" pitchFamily="18" charset="0"/>
                <a:ea typeface="+mj-ea"/>
                <a:cs typeface="+mj-cs"/>
              </a:rPr>
              <a:t>يا ربى يسوع المسيح مخلصى الصالح</a:t>
            </a:r>
          </a:p>
        </p:txBody>
      </p:sp>
      <p:sp>
        <p:nvSpPr>
          <p:cNvPr id="2" name="TextBox 1">
            <a:extLst>
              <a:ext uri="{FF2B5EF4-FFF2-40B4-BE49-F238E27FC236}">
                <a16:creationId xmlns:a16="http://schemas.microsoft.com/office/drawing/2014/main" id="{07098C23-131B-1810-D3F0-6FFEF02C131E}"/>
              </a:ext>
            </a:extLst>
          </p:cNvPr>
          <p:cNvSpPr txBox="1"/>
          <p:nvPr userDrawn="1"/>
        </p:nvSpPr>
        <p:spPr>
          <a:xfrm>
            <a:off x="0" y="5887270"/>
            <a:ext cx="9270607" cy="646331"/>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باتشويس إيسوس بخرستوس باسوتير إن آغاثوس</a:t>
            </a:r>
          </a:p>
        </p:txBody>
      </p:sp>
    </p:spTree>
    <p:extLst>
      <p:ext uri="{BB962C8B-B14F-4D97-AF65-F5344CB8AC3E}">
        <p14:creationId xmlns:p14="http://schemas.microsoft.com/office/powerpoint/2010/main" val="179637907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الحادية عشر 1">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kern="1200" dirty="0">
                <a:solidFill>
                  <a:schemeClr val="bg1"/>
                </a:solidFill>
                <a:latin typeface="Times New Roman" panose="02020603050405020304" pitchFamily="18" charset="0"/>
                <a:ea typeface="+mj-ea"/>
                <a:cs typeface="+mj-cs"/>
              </a:rPr>
              <a:t>لك القوة والمجد والبركة و العزة إلى الأبد آمين</a:t>
            </a:r>
          </a:p>
        </p:txBody>
      </p:sp>
      <p:sp>
        <p:nvSpPr>
          <p:cNvPr id="7" name="TextBox 6"/>
          <p:cNvSpPr txBox="1"/>
          <p:nvPr userDrawn="1"/>
        </p:nvSpPr>
        <p:spPr>
          <a:xfrm>
            <a:off x="-35171" y="5121147"/>
            <a:ext cx="9144000" cy="99104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32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kern="1200" dirty="0">
                <a:solidFill>
                  <a:schemeClr val="bg1"/>
                </a:solidFill>
                <a:latin typeface="Times New Roman" panose="02020603050405020304" pitchFamily="18" charset="0"/>
                <a:ea typeface="+mj-ea"/>
                <a:cs typeface="+mj-cs"/>
              </a:rPr>
              <a:t>ثوك تى تى جوم نيم بى أوأوو نيم بى إسمو نيم بى أماهى شا إينيه أمين</a:t>
            </a: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الساعة الحادية عشر</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109930061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الحادية عشر 2">
    <p:spTree>
      <p:nvGrpSpPr>
        <p:cNvPr id="1" name=""/>
        <p:cNvGrpSpPr/>
        <p:nvPr/>
      </p:nvGrpSpPr>
      <p:grpSpPr>
        <a:xfrm>
          <a:off x="0" y="0"/>
          <a:ext cx="0" cy="0"/>
          <a:chOff x="0" y="0"/>
          <a:chExt cx="0" cy="0"/>
        </a:xfrm>
      </p:grpSpPr>
      <p:sp>
        <p:nvSpPr>
          <p:cNvPr id="4" name="TextBox 3"/>
          <p:cNvSpPr txBox="1"/>
          <p:nvPr userDrawn="1"/>
        </p:nvSpPr>
        <p:spPr>
          <a:xfrm>
            <a:off x="252391" y="4361773"/>
            <a:ext cx="8427375" cy="840230"/>
          </a:xfrm>
          <a:prstGeom prst="rect">
            <a:avLst/>
          </a:prstGeom>
          <a:noFill/>
        </p:spPr>
        <p:txBody>
          <a:bodyPr wrap="square" rtlCol="0">
            <a:spAutoFit/>
          </a:bodyPr>
          <a:lstStyle/>
          <a:p>
            <a:pPr algn="ctr" defTabSz="914400" rtl="1">
              <a:lnSpc>
                <a:spcPct val="90000"/>
              </a:lnSpc>
              <a:spcBef>
                <a:spcPct val="0"/>
              </a:spcBef>
            </a:pPr>
            <a:r>
              <a:rPr lang="ar-EG" sz="5400" b="1" kern="1200" dirty="0">
                <a:solidFill>
                  <a:schemeClr val="bg1"/>
                </a:solidFill>
                <a:latin typeface="Times New Roman" panose="02020603050405020304" pitchFamily="18" charset="0"/>
                <a:ea typeface="+mj-ea"/>
                <a:cs typeface="+mj-cs"/>
              </a:rPr>
              <a:t>عمانوئيل إلهنا و ملكنا</a:t>
            </a:r>
          </a:p>
        </p:txBody>
      </p:sp>
      <p:sp>
        <p:nvSpPr>
          <p:cNvPr id="7" name="TextBox 6"/>
          <p:cNvSpPr txBox="1"/>
          <p:nvPr userDrawn="1"/>
        </p:nvSpPr>
        <p:spPr>
          <a:xfrm>
            <a:off x="0" y="5282488"/>
            <a:ext cx="9144000" cy="66172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0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kern="1200" dirty="0">
                <a:solidFill>
                  <a:schemeClr val="bg1"/>
                </a:solidFill>
                <a:latin typeface="Times New Roman" panose="02020603050405020304" pitchFamily="18" charset="0"/>
                <a:ea typeface="+mj-ea"/>
                <a:cs typeface="+mj-cs"/>
              </a:rPr>
              <a:t>إمانوئيل بين نوتى بين أوورو</a:t>
            </a: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الساعة الحادية عشر</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197596170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الحادية عشر 3">
    <p:spTree>
      <p:nvGrpSpPr>
        <p:cNvPr id="1" name=""/>
        <p:cNvGrpSpPr/>
        <p:nvPr/>
      </p:nvGrpSpPr>
      <p:grpSpPr>
        <a:xfrm>
          <a:off x="0" y="0"/>
          <a:ext cx="0" cy="0"/>
          <a:chOff x="0" y="0"/>
          <a:chExt cx="0" cy="0"/>
        </a:xfrm>
      </p:grpSpPr>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الساعة الحادية عشر</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
        <p:nvSpPr>
          <p:cNvPr id="8" name="TextBox 7"/>
          <p:cNvSpPr txBox="1"/>
          <p:nvPr userDrawn="1"/>
        </p:nvSpPr>
        <p:spPr>
          <a:xfrm>
            <a:off x="0" y="5319690"/>
            <a:ext cx="9397218" cy="480131"/>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pasoic</a:t>
            </a:r>
            <a:r>
              <a:rPr kumimoji="0" lang="en-US"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 I33covc </a:t>
            </a:r>
            <a:r>
              <a:rPr kumimoji="0" lang="en-US" sz="2800" b="0" i="0" u="none" strike="noStrike" kern="1200" cap="none" spc="0" normalizeH="0" baseline="0" noProof="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Pixrictoc</a:t>
            </a:r>
            <a:r>
              <a:rPr kumimoji="0" lang="ar-EG"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 </a:t>
            </a:r>
            <a:r>
              <a:rPr kumimoji="0" lang="en-US" sz="2800" b="0" i="0" u="none" strike="noStrike" kern="1200" cap="none" spc="0" normalizeH="0" baseline="0" noProof="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pacwthr</a:t>
            </a:r>
            <a:r>
              <a:rPr kumimoji="0" lang="en-US"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 `</a:t>
            </a:r>
            <a:r>
              <a:rPr kumimoji="0" lang="en-US" sz="2800" b="0" i="0" u="none" strike="noStrike" kern="1200" cap="none" spc="0" normalizeH="0" baseline="0" noProof="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n`agaqoc</a:t>
            </a:r>
            <a:endParaRPr kumimoji="0" lang="en-US"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endParaRPr>
          </a:p>
        </p:txBody>
      </p:sp>
      <p:sp>
        <p:nvSpPr>
          <p:cNvPr id="9" name="TextBox 8"/>
          <p:cNvSpPr txBox="1"/>
          <p:nvPr userDrawn="1"/>
        </p:nvSpPr>
        <p:spPr>
          <a:xfrm>
            <a:off x="393895" y="4361773"/>
            <a:ext cx="8285871" cy="701731"/>
          </a:xfrm>
          <a:prstGeom prst="rect">
            <a:avLst/>
          </a:prstGeom>
          <a:noFill/>
        </p:spPr>
        <p:txBody>
          <a:bodyPr wrap="square" rtlCol="0">
            <a:spAutoFit/>
          </a:bodyPr>
          <a:lstStyle/>
          <a:p>
            <a:pPr algn="ctr" defTabSz="914400" rtl="1">
              <a:lnSpc>
                <a:spcPct val="90000"/>
              </a:lnSpc>
              <a:spcBef>
                <a:spcPct val="0"/>
              </a:spcBef>
            </a:pPr>
            <a:r>
              <a:rPr lang="ar-EG" sz="4400" b="1" kern="1200" dirty="0">
                <a:solidFill>
                  <a:schemeClr val="bg1"/>
                </a:solidFill>
                <a:latin typeface="Times New Roman" panose="02020603050405020304" pitchFamily="18" charset="0"/>
                <a:ea typeface="+mj-ea"/>
                <a:cs typeface="+mj-cs"/>
              </a:rPr>
              <a:t>يا ربى يسوع المسيح مخلصى الصالح</a:t>
            </a:r>
          </a:p>
        </p:txBody>
      </p:sp>
      <p:sp>
        <p:nvSpPr>
          <p:cNvPr id="2" name="TextBox 1">
            <a:extLst>
              <a:ext uri="{FF2B5EF4-FFF2-40B4-BE49-F238E27FC236}">
                <a16:creationId xmlns:a16="http://schemas.microsoft.com/office/drawing/2014/main" id="{E4E4CAC7-A5D5-1BCE-E2D7-C5C685A7BE86}"/>
              </a:ext>
            </a:extLst>
          </p:cNvPr>
          <p:cNvSpPr txBox="1"/>
          <p:nvPr userDrawn="1"/>
        </p:nvSpPr>
        <p:spPr>
          <a:xfrm>
            <a:off x="0" y="5887270"/>
            <a:ext cx="9270607" cy="646331"/>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باتشويس إيسوس بخرستوس باسوتير إن آغاثوس</a:t>
            </a:r>
          </a:p>
        </p:txBody>
      </p:sp>
    </p:spTree>
    <p:extLst>
      <p:ext uri="{BB962C8B-B14F-4D97-AF65-F5344CB8AC3E}">
        <p14:creationId xmlns:p14="http://schemas.microsoft.com/office/powerpoint/2010/main" val="3217478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تسبحة الثالثة">
    <p:spTree>
      <p:nvGrpSpPr>
        <p:cNvPr id="1" name=""/>
        <p:cNvGrpSpPr/>
        <p:nvPr/>
      </p:nvGrpSpPr>
      <p:grpSpPr>
        <a:xfrm>
          <a:off x="0" y="0"/>
          <a:ext cx="0" cy="0"/>
          <a:chOff x="0" y="0"/>
          <a:chExt cx="0" cy="0"/>
        </a:xfrm>
      </p:grpSpPr>
      <p:sp>
        <p:nvSpPr>
          <p:cNvPr id="4" name="Rectangle 3"/>
          <p:cNvSpPr/>
          <p:nvPr userDrawn="1"/>
        </p:nvSpPr>
        <p:spPr>
          <a:xfrm>
            <a:off x="3038622" y="181931"/>
            <a:ext cx="2630658" cy="830997"/>
          </a:xfrm>
          <a:prstGeom prst="rect">
            <a:avLst/>
          </a:prstGeom>
          <a:noFill/>
        </p:spPr>
        <p:txBody>
          <a:bodyPr wrap="square" lIns="91440" tIns="45720" rIns="91440" bIns="45720">
            <a:spAutoFit/>
          </a:bodyPr>
          <a:lstStyle/>
          <a:p>
            <a:pPr algn="ctr"/>
            <a:endParaRPr lang="ar-EG" sz="2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marL="0" marR="0" lvl="0" indent="0" algn="ctr" defTabSz="457200" rtl="0" eaLnBrk="1" fontAlgn="auto" latinLnBrk="0" hangingPunct="1">
              <a:lnSpc>
                <a:spcPct val="100000"/>
              </a:lnSpc>
              <a:spcBef>
                <a:spcPts val="0"/>
              </a:spcBef>
              <a:spcAft>
                <a:spcPts val="0"/>
              </a:spcAft>
              <a:buClrTx/>
              <a:buSzTx/>
              <a:buFontTx/>
              <a:buNone/>
              <a:tabLst/>
            </a:pP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الساعة الثالثة تسبحة البصخة </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166751719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انجيل عربي الاولي">
    <p:spTree>
      <p:nvGrpSpPr>
        <p:cNvPr id="1" name=""/>
        <p:cNvGrpSpPr/>
        <p:nvPr/>
      </p:nvGrpSpPr>
      <p:grpSpPr>
        <a:xfrm>
          <a:off x="0" y="0"/>
          <a:ext cx="0" cy="0"/>
          <a:chOff x="0" y="0"/>
          <a:chExt cx="0" cy="0"/>
        </a:xfrm>
      </p:grpSpPr>
      <p:sp>
        <p:nvSpPr>
          <p:cNvPr id="4" name="Rectangle 3"/>
          <p:cNvSpPr/>
          <p:nvPr userDrawn="1"/>
        </p:nvSpPr>
        <p:spPr>
          <a:xfrm>
            <a:off x="3291840" y="181931"/>
            <a:ext cx="2278966" cy="769441"/>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ar-EG" sz="24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mn-lt"/>
                <a:ea typeface="+mn-ea"/>
                <a:cs typeface="AGA Sindibad Regular" pitchFamily="2" charset="-78"/>
              </a:rPr>
              <a:t>انجيل الساعة الاولي</a:t>
            </a:r>
          </a:p>
        </p:txBody>
      </p:sp>
      <p:sp>
        <p:nvSpPr>
          <p:cNvPr id="3" name="Title 1">
            <a:extLst>
              <a:ext uri="{FF2B5EF4-FFF2-40B4-BE49-F238E27FC236}">
                <a16:creationId xmlns:a16="http://schemas.microsoft.com/office/drawing/2014/main" id="{2C1A9D46-7AFD-769E-6935-57E00943B4C2}"/>
              </a:ext>
            </a:extLst>
          </p:cNvPr>
          <p:cNvSpPr>
            <a:spLocks noGrp="1"/>
          </p:cNvSpPr>
          <p:nvPr>
            <p:ph type="title" hasCustomPrompt="1"/>
          </p:nvPr>
        </p:nvSpPr>
        <p:spPr>
          <a:xfrm>
            <a:off x="0" y="4362450"/>
            <a:ext cx="9144000" cy="2495550"/>
          </a:xfrm>
          <a:prstGeom prst="rect">
            <a:avLst/>
          </a:prstGeom>
        </p:spPr>
        <p:txBody>
          <a:bodyPr/>
          <a:lstStyle>
            <a:lvl1pPr algn="justLow" rtl="1">
              <a:defRPr b="1">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Tree>
    <p:extLst>
      <p:ext uri="{BB962C8B-B14F-4D97-AF65-F5344CB8AC3E}">
        <p14:creationId xmlns:p14="http://schemas.microsoft.com/office/powerpoint/2010/main" val="174640543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3_انجيل عربي الثالثة ">
    <p:spTree>
      <p:nvGrpSpPr>
        <p:cNvPr id="1" name=""/>
        <p:cNvGrpSpPr/>
        <p:nvPr/>
      </p:nvGrpSpPr>
      <p:grpSpPr>
        <a:xfrm>
          <a:off x="0" y="0"/>
          <a:ext cx="0" cy="0"/>
          <a:chOff x="0" y="0"/>
          <a:chExt cx="0" cy="0"/>
        </a:xfrm>
      </p:grpSpPr>
      <p:sp>
        <p:nvSpPr>
          <p:cNvPr id="4" name="Rectangle 3"/>
          <p:cNvSpPr/>
          <p:nvPr userDrawn="1"/>
        </p:nvSpPr>
        <p:spPr>
          <a:xfrm>
            <a:off x="3291840" y="181931"/>
            <a:ext cx="2278966" cy="769441"/>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ar-EG" sz="24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mn-lt"/>
                <a:ea typeface="+mn-ea"/>
                <a:cs typeface="AGA Sindibad Regular" pitchFamily="2" charset="-78"/>
              </a:rPr>
              <a:t>انجيل الساعة الثالثة</a:t>
            </a:r>
          </a:p>
        </p:txBody>
      </p:sp>
      <p:sp>
        <p:nvSpPr>
          <p:cNvPr id="3" name="Title 1">
            <a:extLst>
              <a:ext uri="{FF2B5EF4-FFF2-40B4-BE49-F238E27FC236}">
                <a16:creationId xmlns:a16="http://schemas.microsoft.com/office/drawing/2014/main" id="{5D149497-412D-92DE-57C8-7597C3D8C9E0}"/>
              </a:ext>
            </a:extLst>
          </p:cNvPr>
          <p:cNvSpPr>
            <a:spLocks noGrp="1"/>
          </p:cNvSpPr>
          <p:nvPr>
            <p:ph type="title" hasCustomPrompt="1"/>
          </p:nvPr>
        </p:nvSpPr>
        <p:spPr>
          <a:xfrm>
            <a:off x="0" y="4362450"/>
            <a:ext cx="9144000" cy="2495550"/>
          </a:xfrm>
          <a:prstGeom prst="rect">
            <a:avLst/>
          </a:prstGeom>
        </p:spPr>
        <p:txBody>
          <a:bodyPr/>
          <a:lstStyle>
            <a:lvl1pPr algn="justLow" rtl="1">
              <a:defRPr b="1">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Tree>
    <p:extLst>
      <p:ext uri="{BB962C8B-B14F-4D97-AF65-F5344CB8AC3E}">
        <p14:creationId xmlns:p14="http://schemas.microsoft.com/office/powerpoint/2010/main" val="373330700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3_انجيل السادسة  عربي">
    <p:spTree>
      <p:nvGrpSpPr>
        <p:cNvPr id="1" name=""/>
        <p:cNvGrpSpPr/>
        <p:nvPr/>
      </p:nvGrpSpPr>
      <p:grpSpPr>
        <a:xfrm>
          <a:off x="0" y="0"/>
          <a:ext cx="0" cy="0"/>
          <a:chOff x="0" y="0"/>
          <a:chExt cx="0" cy="0"/>
        </a:xfrm>
      </p:grpSpPr>
      <p:sp>
        <p:nvSpPr>
          <p:cNvPr id="4" name="Rectangle 3"/>
          <p:cNvSpPr/>
          <p:nvPr userDrawn="1"/>
        </p:nvSpPr>
        <p:spPr>
          <a:xfrm>
            <a:off x="3165231" y="181931"/>
            <a:ext cx="2405575" cy="769441"/>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ar-EG" sz="24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mn-lt"/>
                <a:ea typeface="+mn-ea"/>
                <a:cs typeface="AGA Sindibad Regular" pitchFamily="2" charset="-78"/>
              </a:rPr>
              <a:t>انجيل الساعة السادسة</a:t>
            </a:r>
          </a:p>
        </p:txBody>
      </p:sp>
      <p:sp>
        <p:nvSpPr>
          <p:cNvPr id="3" name="Title 1">
            <a:extLst>
              <a:ext uri="{FF2B5EF4-FFF2-40B4-BE49-F238E27FC236}">
                <a16:creationId xmlns:a16="http://schemas.microsoft.com/office/drawing/2014/main" id="{455BAFCF-95B9-011C-07DA-D9FD7F4F1D6A}"/>
              </a:ext>
            </a:extLst>
          </p:cNvPr>
          <p:cNvSpPr>
            <a:spLocks noGrp="1"/>
          </p:cNvSpPr>
          <p:nvPr>
            <p:ph type="title" hasCustomPrompt="1"/>
          </p:nvPr>
        </p:nvSpPr>
        <p:spPr>
          <a:xfrm>
            <a:off x="0" y="4362450"/>
            <a:ext cx="9144000" cy="2495550"/>
          </a:xfrm>
          <a:prstGeom prst="rect">
            <a:avLst/>
          </a:prstGeom>
        </p:spPr>
        <p:txBody>
          <a:bodyPr/>
          <a:lstStyle>
            <a:lvl1pPr algn="justLow" rtl="1">
              <a:defRPr b="1">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Tree>
    <p:extLst>
      <p:ext uri="{BB962C8B-B14F-4D97-AF65-F5344CB8AC3E}">
        <p14:creationId xmlns:p14="http://schemas.microsoft.com/office/powerpoint/2010/main" val="93344712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4_انجيل التاسعة عربي">
    <p:spTree>
      <p:nvGrpSpPr>
        <p:cNvPr id="1" name=""/>
        <p:cNvGrpSpPr/>
        <p:nvPr/>
      </p:nvGrpSpPr>
      <p:grpSpPr>
        <a:xfrm>
          <a:off x="0" y="0"/>
          <a:ext cx="0" cy="0"/>
          <a:chOff x="0" y="0"/>
          <a:chExt cx="0" cy="0"/>
        </a:xfrm>
      </p:grpSpPr>
      <p:sp>
        <p:nvSpPr>
          <p:cNvPr id="4" name="Rectangle 3"/>
          <p:cNvSpPr/>
          <p:nvPr userDrawn="1"/>
        </p:nvSpPr>
        <p:spPr>
          <a:xfrm>
            <a:off x="3291840" y="181931"/>
            <a:ext cx="2363372" cy="769441"/>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ar-EG" sz="24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mn-lt"/>
                <a:ea typeface="+mn-ea"/>
                <a:cs typeface="AGA Sindibad Regular" pitchFamily="2" charset="-78"/>
              </a:rPr>
              <a:t>انجيل الساعة التاسعة</a:t>
            </a:r>
          </a:p>
        </p:txBody>
      </p:sp>
      <p:sp>
        <p:nvSpPr>
          <p:cNvPr id="3" name="Title 1">
            <a:extLst>
              <a:ext uri="{FF2B5EF4-FFF2-40B4-BE49-F238E27FC236}">
                <a16:creationId xmlns:a16="http://schemas.microsoft.com/office/drawing/2014/main" id="{C92D119C-0BAA-D9E4-BD71-598E55F23C81}"/>
              </a:ext>
            </a:extLst>
          </p:cNvPr>
          <p:cNvSpPr>
            <a:spLocks noGrp="1"/>
          </p:cNvSpPr>
          <p:nvPr>
            <p:ph type="title" hasCustomPrompt="1"/>
          </p:nvPr>
        </p:nvSpPr>
        <p:spPr>
          <a:xfrm>
            <a:off x="0" y="4362450"/>
            <a:ext cx="9144000" cy="2495550"/>
          </a:xfrm>
          <a:prstGeom prst="rect">
            <a:avLst/>
          </a:prstGeom>
        </p:spPr>
        <p:txBody>
          <a:bodyPr/>
          <a:lstStyle>
            <a:lvl1pPr algn="justLow" rtl="1">
              <a:defRPr b="1">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Tree>
    <p:extLst>
      <p:ext uri="{BB962C8B-B14F-4D97-AF65-F5344CB8AC3E}">
        <p14:creationId xmlns:p14="http://schemas.microsoft.com/office/powerpoint/2010/main" val="278316802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5_انجيل الحادية عشر عربي">
    <p:spTree>
      <p:nvGrpSpPr>
        <p:cNvPr id="1" name=""/>
        <p:cNvGrpSpPr/>
        <p:nvPr/>
      </p:nvGrpSpPr>
      <p:grpSpPr>
        <a:xfrm>
          <a:off x="0" y="0"/>
          <a:ext cx="0" cy="0"/>
          <a:chOff x="0" y="0"/>
          <a:chExt cx="0" cy="0"/>
        </a:xfrm>
      </p:grpSpPr>
      <p:sp>
        <p:nvSpPr>
          <p:cNvPr id="4" name="Rectangle 3"/>
          <p:cNvSpPr/>
          <p:nvPr userDrawn="1"/>
        </p:nvSpPr>
        <p:spPr>
          <a:xfrm>
            <a:off x="3263705" y="280405"/>
            <a:ext cx="2278966" cy="677108"/>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ar-EG" sz="18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mn-lt"/>
                <a:ea typeface="+mn-ea"/>
                <a:cs typeface="AGA Sindibad Regular" pitchFamily="2" charset="-78"/>
              </a:rPr>
              <a:t>انجيل الساعة الحادية عشر</a:t>
            </a:r>
          </a:p>
        </p:txBody>
      </p:sp>
      <p:sp>
        <p:nvSpPr>
          <p:cNvPr id="3" name="Title 1">
            <a:extLst>
              <a:ext uri="{FF2B5EF4-FFF2-40B4-BE49-F238E27FC236}">
                <a16:creationId xmlns:a16="http://schemas.microsoft.com/office/drawing/2014/main" id="{842744DF-99AF-8C1B-47C2-F66EC1857DE0}"/>
              </a:ext>
            </a:extLst>
          </p:cNvPr>
          <p:cNvSpPr>
            <a:spLocks noGrp="1"/>
          </p:cNvSpPr>
          <p:nvPr>
            <p:ph type="title" hasCustomPrompt="1"/>
          </p:nvPr>
        </p:nvSpPr>
        <p:spPr>
          <a:xfrm>
            <a:off x="0" y="4362450"/>
            <a:ext cx="9144000" cy="2495550"/>
          </a:xfrm>
          <a:prstGeom prst="rect">
            <a:avLst/>
          </a:prstGeom>
        </p:spPr>
        <p:txBody>
          <a:bodyPr/>
          <a:lstStyle>
            <a:lvl1pPr algn="justLow" rtl="1">
              <a:defRPr b="1">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Tree>
    <p:extLst>
      <p:ext uri="{BB962C8B-B14F-4D97-AF65-F5344CB8AC3E}">
        <p14:creationId xmlns:p14="http://schemas.microsoft.com/office/powerpoint/2010/main" val="193881670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مقدمة الطرح 1">
    <p:spTree>
      <p:nvGrpSpPr>
        <p:cNvPr id="1" name=""/>
        <p:cNvGrpSpPr/>
        <p:nvPr/>
      </p:nvGrpSpPr>
      <p:grpSpPr>
        <a:xfrm>
          <a:off x="0" y="0"/>
          <a:ext cx="0" cy="0"/>
          <a:chOff x="0" y="0"/>
          <a:chExt cx="0" cy="0"/>
        </a:xfrm>
      </p:grpSpPr>
      <p:sp>
        <p:nvSpPr>
          <p:cNvPr id="23" name="Rectangle 22"/>
          <p:cNvSpPr/>
          <p:nvPr userDrawn="1"/>
        </p:nvSpPr>
        <p:spPr>
          <a:xfrm>
            <a:off x="-393479" y="558019"/>
            <a:ext cx="5638800" cy="400110"/>
          </a:xfrm>
          <a:prstGeom prst="rect">
            <a:avLst/>
          </a:prstGeom>
          <a:noFill/>
        </p:spPr>
        <p:txBody>
          <a:bodyPr wrap="square">
            <a:spAutoFit/>
          </a:bodyPr>
          <a:lstStyle/>
          <a:p>
            <a:pPr marL="0" algn="justLow" defTabSz="457200" rtl="1" eaLnBrk="1" latinLnBrk="0" hangingPunct="1">
              <a:spcBef>
                <a:spcPts val="0"/>
              </a:spcBef>
              <a:defRPr/>
            </a:pP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 مقدمة الطرح </a:t>
            </a:r>
          </a:p>
        </p:txBody>
      </p:sp>
      <p:graphicFrame>
        <p:nvGraphicFramePr>
          <p:cNvPr id="18" name="Table 17"/>
          <p:cNvGraphicFramePr>
            <a:graphicFrameLocks noGrp="1"/>
          </p:cNvGraphicFramePr>
          <p:nvPr userDrawn="1">
            <p:extLst>
              <p:ext uri="{D42A27DB-BD31-4B8C-83A1-F6EECF244321}">
                <p14:modId xmlns:p14="http://schemas.microsoft.com/office/powerpoint/2010/main" val="3825654464"/>
              </p:ext>
            </p:extLst>
          </p:nvPr>
        </p:nvGraphicFramePr>
        <p:xfrm>
          <a:off x="0" y="3138316"/>
          <a:ext cx="9144000" cy="4084638"/>
        </p:xfrm>
        <a:graphic>
          <a:graphicData uri="http://schemas.openxmlformats.org/drawingml/2006/table">
            <a:tbl>
              <a:tblPr rtl="1" firstRow="1" bandRow="1">
                <a:tableStyleId>{073A0DAA-6AF3-43AB-8588-CEC1D06C72B9}</a:tableStyleId>
              </a:tblPr>
              <a:tblGrid>
                <a:gridCol w="3877654">
                  <a:extLst>
                    <a:ext uri="{9D8B030D-6E8A-4147-A177-3AD203B41FA5}">
                      <a16:colId xmlns:a16="http://schemas.microsoft.com/office/drawing/2014/main" val="20000"/>
                    </a:ext>
                  </a:extLst>
                </a:gridCol>
                <a:gridCol w="5266346">
                  <a:extLst>
                    <a:ext uri="{9D8B030D-6E8A-4147-A177-3AD203B41FA5}">
                      <a16:colId xmlns:a16="http://schemas.microsoft.com/office/drawing/2014/main" val="20001"/>
                    </a:ext>
                  </a:extLst>
                </a:gridCol>
              </a:tblGrid>
              <a:tr h="1310685">
                <a:tc gridSpan="2">
                  <a:txBody>
                    <a:bodyPr/>
                    <a:lstStyle/>
                    <a:p>
                      <a:pPr marL="0" indent="0" algn="ctr" rtl="0" eaLnBrk="1" hangingPunct="1">
                        <a:spcBef>
                          <a:spcPts val="0"/>
                        </a:spcBef>
                        <a:buFontTx/>
                        <a:buNone/>
                      </a:pPr>
                      <a:endParaRPr lang="pt-BR" sz="3200" b="0" dirty="0">
                        <a:latin typeface="CS New Athanasius" panose="020B0500000000000000" pitchFamily="34" charset="0"/>
                        <a:cs typeface="Times New Roman" panose="02020603050405020304" pitchFamily="18" charset="0"/>
                      </a:endParaRPr>
                    </a:p>
                  </a:txBody>
                  <a:tcPr marT="45647" marB="45647">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tc>
                <a:extLst>
                  <a:ext uri="{0D108BD9-81ED-4DB2-BD59-A6C34878D82A}">
                    <a16:rowId xmlns:a16="http://schemas.microsoft.com/office/drawing/2014/main" val="10000"/>
                  </a:ext>
                </a:extLst>
              </a:tr>
              <a:tr h="2773953">
                <a:tc>
                  <a:txBody>
                    <a:bodyPr/>
                    <a:lstStyle/>
                    <a:p>
                      <a:pPr algn="justLow" rtl="1" eaLnBrk="1" hangingPunct="1">
                        <a:spcBef>
                          <a:spcPct val="20000"/>
                        </a:spcBef>
                      </a:pPr>
                      <a:r>
                        <a:rPr lang="ar-SA" sz="3600" b="1" dirty="0">
                          <a:solidFill>
                            <a:schemeClr val="bg1"/>
                          </a:solidFill>
                          <a:latin typeface="CS New Athanasius" panose="020B0500000000000000" pitchFamily="34" charset="0"/>
                          <a:cs typeface="Times New Roman" panose="02020603050405020304" pitchFamily="18" charset="0"/>
                        </a:rPr>
                        <a:t>باسم الثالوث</a:t>
                      </a:r>
                      <a:r>
                        <a:rPr lang="ar-EG" sz="3600" b="1" dirty="0">
                          <a:solidFill>
                            <a:schemeClr val="bg1"/>
                          </a:solidFill>
                          <a:latin typeface="CS New Athanasius" panose="020B0500000000000000" pitchFamily="34" charset="0"/>
                          <a:cs typeface="Times New Roman" panose="02020603050405020304" pitchFamily="18" charset="0"/>
                        </a:rPr>
                        <a:t>،</a:t>
                      </a:r>
                      <a:r>
                        <a:rPr lang="ar-SA" sz="3600" b="1" dirty="0">
                          <a:solidFill>
                            <a:schemeClr val="bg1"/>
                          </a:solidFill>
                          <a:latin typeface="CS New Athanasius" panose="020B0500000000000000" pitchFamily="34" charset="0"/>
                          <a:cs typeface="Times New Roman" panose="02020603050405020304" pitchFamily="18" charset="0"/>
                        </a:rPr>
                        <a:t> المساوي</a:t>
                      </a:r>
                      <a:r>
                        <a:rPr lang="ar-EG" sz="3600" b="1" dirty="0">
                          <a:solidFill>
                            <a:schemeClr val="bg1"/>
                          </a:solidFill>
                          <a:latin typeface="CS New Athanasius" panose="020B0500000000000000" pitchFamily="34" charset="0"/>
                          <a:cs typeface="Times New Roman" panose="02020603050405020304" pitchFamily="18" charset="0"/>
                        </a:rPr>
                        <a:t>، </a:t>
                      </a:r>
                      <a:r>
                        <a:rPr lang="ar-SA" sz="3600" b="1" dirty="0">
                          <a:solidFill>
                            <a:schemeClr val="bg1"/>
                          </a:solidFill>
                          <a:latin typeface="CS New Athanasius" panose="020B0500000000000000" pitchFamily="34" charset="0"/>
                          <a:cs typeface="Times New Roman" panose="02020603050405020304" pitchFamily="18" charset="0"/>
                        </a:rPr>
                        <a:t>الآب والابن</a:t>
                      </a:r>
                      <a:r>
                        <a:rPr lang="ar-EG" sz="3600" b="1" dirty="0">
                          <a:solidFill>
                            <a:schemeClr val="bg1"/>
                          </a:solidFill>
                          <a:latin typeface="CS New Athanasius" panose="020B0500000000000000" pitchFamily="34" charset="0"/>
                          <a:cs typeface="Times New Roman" panose="02020603050405020304" pitchFamily="18" charset="0"/>
                        </a:rPr>
                        <a:t>،</a:t>
                      </a:r>
                      <a:r>
                        <a:rPr lang="ar-SA" sz="3600" b="1" dirty="0">
                          <a:solidFill>
                            <a:schemeClr val="bg1"/>
                          </a:solidFill>
                          <a:latin typeface="CS New Athanasius" panose="020B0500000000000000" pitchFamily="34" charset="0"/>
                          <a:cs typeface="Times New Roman" panose="02020603050405020304" pitchFamily="18" charset="0"/>
                        </a:rPr>
                        <a:t> والروح القدس</a:t>
                      </a:r>
                      <a:r>
                        <a:rPr lang="ar-EG" sz="3600" b="1" dirty="0">
                          <a:solidFill>
                            <a:schemeClr val="bg1"/>
                          </a:solidFill>
                          <a:latin typeface="CS New Athanasius" panose="020B0500000000000000" pitchFamily="34" charset="0"/>
                          <a:cs typeface="Times New Roman" panose="02020603050405020304" pitchFamily="18" charset="0"/>
                        </a:rPr>
                        <a:t>.</a:t>
                      </a:r>
                      <a:endParaRPr lang="ar-SA" sz="3600" b="1" dirty="0">
                        <a:solidFill>
                          <a:schemeClr val="bg1"/>
                        </a:solidFill>
                        <a:latin typeface="CS New Athanasius" panose="020B0500000000000000" pitchFamily="34" charset="0"/>
                        <a:cs typeface="Times New Roman" panose="02020603050405020304" pitchFamily="18" charset="0"/>
                      </a:endParaRPr>
                    </a:p>
                  </a:txBody>
                  <a:tcPr marT="45647" marB="45647">
                    <a:lnL w="12700" cmpd="sng">
                      <a:noFill/>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algn="justLow" defTabSz="914400" rtl="1" eaLnBrk="1" fontAlgn="auto" latinLnBrk="0" hangingPunct="1">
                        <a:lnSpc>
                          <a:spcPct val="100000"/>
                        </a:lnSpc>
                        <a:spcBef>
                          <a:spcPct val="20000"/>
                        </a:spcBef>
                        <a:spcAft>
                          <a:spcPts val="0"/>
                        </a:spcAft>
                        <a:buClrTx/>
                        <a:buSzTx/>
                        <a:buFontTx/>
                        <a:buNone/>
                        <a:tabLst/>
                        <a:defRPr/>
                      </a:pPr>
                      <a:r>
                        <a:rPr lang="ar-SA" sz="3600" b="1" dirty="0">
                          <a:solidFill>
                            <a:schemeClr val="bg1"/>
                          </a:solidFill>
                          <a:latin typeface="CS New Athanasius" panose="020B0500000000000000" pitchFamily="34" charset="0"/>
                          <a:cs typeface="Times New Roman" panose="02020603050405020304" pitchFamily="18" charset="0"/>
                        </a:rPr>
                        <a:t>خين إفران إن تي إترياس:</a:t>
                      </a:r>
                      <a:br>
                        <a:rPr lang="ar-SA" sz="3600" b="1" dirty="0">
                          <a:solidFill>
                            <a:schemeClr val="bg1"/>
                          </a:solidFill>
                          <a:latin typeface="CS New Athanasius" panose="020B0500000000000000" pitchFamily="34" charset="0"/>
                          <a:cs typeface="Times New Roman" panose="02020603050405020304" pitchFamily="18" charset="0"/>
                        </a:rPr>
                      </a:br>
                      <a:r>
                        <a:rPr lang="ar-SA" sz="3600" b="1" dirty="0">
                          <a:solidFill>
                            <a:schemeClr val="bg1"/>
                          </a:solidFill>
                          <a:latin typeface="CS New Athanasius" panose="020B0500000000000000" pitchFamily="34" charset="0"/>
                          <a:cs typeface="Times New Roman" panose="02020603050405020304" pitchFamily="18" charset="0"/>
                        </a:rPr>
                        <a:t>إن أومو</a:t>
                      </a:r>
                      <a:r>
                        <a:rPr lang="ar-EG" sz="3600" b="1" dirty="0">
                          <a:solidFill>
                            <a:schemeClr val="bg1"/>
                          </a:solidFill>
                          <a:latin typeface="CS New Athanasius" panose="020B0500000000000000" pitchFamily="34" charset="0"/>
                          <a:cs typeface="Times New Roman" panose="02020603050405020304" pitchFamily="18" charset="0"/>
                        </a:rPr>
                        <a:t> أو</a:t>
                      </a:r>
                      <a:r>
                        <a:rPr lang="ar-SA" sz="3600" b="1" dirty="0">
                          <a:solidFill>
                            <a:schemeClr val="bg1"/>
                          </a:solidFill>
                          <a:latin typeface="CS New Athanasius" panose="020B0500000000000000" pitchFamily="34" charset="0"/>
                          <a:cs typeface="Times New Roman" panose="02020603050405020304" pitchFamily="18" charset="0"/>
                        </a:rPr>
                        <a:t>سيوس:</a:t>
                      </a:r>
                      <a:br>
                        <a:rPr lang="ar-SA" sz="3600" b="1" dirty="0">
                          <a:solidFill>
                            <a:schemeClr val="bg1"/>
                          </a:solidFill>
                          <a:latin typeface="CS New Athanasius" panose="020B0500000000000000" pitchFamily="34" charset="0"/>
                          <a:cs typeface="Times New Roman" panose="02020603050405020304" pitchFamily="18" charset="0"/>
                        </a:rPr>
                      </a:br>
                      <a:r>
                        <a:rPr lang="ar-SA" sz="3600" b="1" dirty="0">
                          <a:solidFill>
                            <a:schemeClr val="bg1"/>
                          </a:solidFill>
                          <a:latin typeface="CS New Athanasius" panose="020B0500000000000000" pitchFamily="34" charset="0"/>
                          <a:cs typeface="Times New Roman" panose="02020603050405020304" pitchFamily="18" charset="0"/>
                        </a:rPr>
                        <a:t>إفيوت نيم إبشيري:</a:t>
                      </a:r>
                      <a:br>
                        <a:rPr lang="ar-SA" sz="3600" b="1" dirty="0">
                          <a:solidFill>
                            <a:schemeClr val="bg1"/>
                          </a:solidFill>
                          <a:latin typeface="CS New Athanasius" panose="020B0500000000000000" pitchFamily="34" charset="0"/>
                          <a:cs typeface="Times New Roman" panose="02020603050405020304" pitchFamily="18" charset="0"/>
                        </a:rPr>
                      </a:br>
                      <a:r>
                        <a:rPr lang="ar-SA" sz="3600" b="1" dirty="0">
                          <a:solidFill>
                            <a:schemeClr val="bg1"/>
                          </a:solidFill>
                          <a:latin typeface="CS New Athanasius" panose="020B0500000000000000" pitchFamily="34" charset="0"/>
                          <a:cs typeface="Times New Roman" panose="02020603050405020304" pitchFamily="18" charset="0"/>
                        </a:rPr>
                        <a:t>نيم پ</a:t>
                      </a:r>
                      <a:r>
                        <a:rPr lang="ar-EG" sz="3600" b="1" dirty="0">
                          <a:solidFill>
                            <a:schemeClr val="bg1"/>
                          </a:solidFill>
                          <a:latin typeface="CS New Athanasius" panose="020B0500000000000000" pitchFamily="34" charset="0"/>
                          <a:cs typeface="Times New Roman" panose="02020603050405020304" pitchFamily="18" charset="0"/>
                        </a:rPr>
                        <a:t>ى </a:t>
                      </a:r>
                      <a:r>
                        <a:rPr lang="ar-SA" sz="3600" b="1" dirty="0">
                          <a:solidFill>
                            <a:schemeClr val="bg1"/>
                          </a:solidFill>
                          <a:latin typeface="CS New Athanasius" panose="020B0500000000000000" pitchFamily="34" charset="0"/>
                          <a:cs typeface="Times New Roman" panose="02020603050405020304" pitchFamily="18" charset="0"/>
                        </a:rPr>
                        <a:t>پن</a:t>
                      </a:r>
                      <a:r>
                        <a:rPr lang="ar-EG" sz="3600" b="1" dirty="0">
                          <a:solidFill>
                            <a:schemeClr val="bg1"/>
                          </a:solidFill>
                          <a:latin typeface="CS New Athanasius" panose="020B0500000000000000" pitchFamily="34" charset="0"/>
                          <a:cs typeface="Times New Roman" panose="02020603050405020304" pitchFamily="18" charset="0"/>
                        </a:rPr>
                        <a:t>ي</a:t>
                      </a:r>
                      <a:r>
                        <a:rPr lang="ar-SA" sz="3600" b="1" dirty="0">
                          <a:solidFill>
                            <a:schemeClr val="bg1"/>
                          </a:solidFill>
                          <a:latin typeface="CS New Athanasius" panose="020B0500000000000000" pitchFamily="34" charset="0"/>
                          <a:cs typeface="Times New Roman" panose="02020603050405020304" pitchFamily="18" charset="0"/>
                        </a:rPr>
                        <a:t>ڤما إثؤواب</a:t>
                      </a:r>
                      <a:r>
                        <a:rPr lang="ar-EG" sz="3600" b="1" dirty="0">
                          <a:solidFill>
                            <a:schemeClr val="bg1"/>
                          </a:solidFill>
                          <a:latin typeface="CS New Athanasius" panose="020B0500000000000000" pitchFamily="34" charset="0"/>
                          <a:cs typeface="Times New Roman" panose="02020603050405020304" pitchFamily="18" charset="0"/>
                        </a:rPr>
                        <a:t>.</a:t>
                      </a:r>
                      <a:endParaRPr lang="ar-SA" sz="3600" b="1" dirty="0">
                        <a:solidFill>
                          <a:schemeClr val="bg1"/>
                        </a:solidFill>
                        <a:latin typeface="CS New Athanasius" panose="020B0500000000000000" pitchFamily="34" charset="0"/>
                        <a:cs typeface="Times New Roman" panose="02020603050405020304" pitchFamily="18" charset="0"/>
                      </a:endParaRPr>
                    </a:p>
                  </a:txBody>
                  <a:tcPr marT="45647" marB="45647">
                    <a:lnL w="28575" cap="flat" cmpd="sng" algn="ctr">
                      <a:solidFill>
                        <a:schemeClr val="bg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1384307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مقدمة الطرح 2">
    <p:spTree>
      <p:nvGrpSpPr>
        <p:cNvPr id="1" name=""/>
        <p:cNvGrpSpPr/>
        <p:nvPr/>
      </p:nvGrpSpPr>
      <p:grpSpPr>
        <a:xfrm>
          <a:off x="0" y="0"/>
          <a:ext cx="0" cy="0"/>
          <a:chOff x="0" y="0"/>
          <a:chExt cx="0" cy="0"/>
        </a:xfrm>
      </p:grpSpPr>
      <p:sp>
        <p:nvSpPr>
          <p:cNvPr id="22" name="Rectangle 21"/>
          <p:cNvSpPr/>
          <p:nvPr userDrawn="1"/>
        </p:nvSpPr>
        <p:spPr>
          <a:xfrm>
            <a:off x="1944008" y="574916"/>
            <a:ext cx="5638800" cy="400110"/>
          </a:xfrm>
          <a:prstGeom prst="rect">
            <a:avLst/>
          </a:prstGeom>
          <a:noFill/>
        </p:spPr>
        <p:txBody>
          <a:bodyPr wrap="square">
            <a:spAutoFit/>
          </a:bodyPr>
          <a:lstStyle/>
          <a:p>
            <a:pPr marL="0" algn="ctr" defTabSz="457200" rtl="0" eaLnBrk="1" latinLnBrk="0" hangingPunct="1">
              <a:spcBef>
                <a:spcPts val="0"/>
              </a:spcBef>
              <a:defRPr/>
            </a:pP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           مقدمة الطرح </a:t>
            </a:r>
          </a:p>
        </p:txBody>
      </p:sp>
      <p:sp>
        <p:nvSpPr>
          <p:cNvPr id="7" name="Rectangle 6">
            <a:hlinkClick r:id="rId2" action="ppaction://hlinksldjump"/>
          </p:cNvPr>
          <p:cNvSpPr/>
          <p:nvPr userDrawn="1"/>
        </p:nvSpPr>
        <p:spPr>
          <a:xfrm>
            <a:off x="8316529" y="3949768"/>
            <a:ext cx="827471" cy="523220"/>
          </a:xfrm>
          <a:prstGeom prst="rect">
            <a:avLst/>
          </a:prstGeom>
        </p:spPr>
        <p:txBody>
          <a:bodyPr wrap="square">
            <a:spAutoFit/>
          </a:bodyPr>
          <a:lstStyle/>
          <a:p>
            <a:r>
              <a:rPr kumimoji="0" lang="ar-EG"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اولي</a:t>
            </a:r>
            <a:endParaRPr lang="en-US" dirty="0"/>
          </a:p>
        </p:txBody>
      </p:sp>
      <p:sp>
        <p:nvSpPr>
          <p:cNvPr id="9" name="Rectangle 8">
            <a:hlinkClick r:id="rId3" action="ppaction://hlinksldjump"/>
          </p:cNvPr>
          <p:cNvSpPr/>
          <p:nvPr userDrawn="1"/>
        </p:nvSpPr>
        <p:spPr>
          <a:xfrm>
            <a:off x="6579014" y="4024930"/>
            <a:ext cx="766557" cy="523220"/>
          </a:xfrm>
          <a:prstGeom prst="rect">
            <a:avLst/>
          </a:prstGeom>
        </p:spPr>
        <p:txBody>
          <a:bodyPr wrap="none">
            <a:spAutoFit/>
          </a:bodyPr>
          <a:lstStyle/>
          <a:p>
            <a:r>
              <a:rPr kumimoji="0" lang="ar-EG"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ثالثة</a:t>
            </a:r>
            <a:endParaRPr lang="en-US" dirty="0"/>
          </a:p>
        </p:txBody>
      </p:sp>
      <p:sp>
        <p:nvSpPr>
          <p:cNvPr id="13" name="Rectangle 12">
            <a:hlinkClick r:id="rId4" action="ppaction://hlinksldjump"/>
          </p:cNvPr>
          <p:cNvSpPr/>
          <p:nvPr userDrawn="1"/>
        </p:nvSpPr>
        <p:spPr>
          <a:xfrm>
            <a:off x="4919876" y="4023032"/>
            <a:ext cx="1003794" cy="523220"/>
          </a:xfrm>
          <a:prstGeom prst="rect">
            <a:avLst/>
          </a:prstGeom>
        </p:spPr>
        <p:txBody>
          <a:bodyPr wrap="square">
            <a:spAutoFit/>
          </a:bodyPr>
          <a:lstStyle/>
          <a:p>
            <a:r>
              <a:rPr kumimoji="0" lang="ar-EG"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سادسة</a:t>
            </a:r>
            <a:endParaRPr lang="en-US" dirty="0"/>
          </a:p>
        </p:txBody>
      </p:sp>
      <p:sp>
        <p:nvSpPr>
          <p:cNvPr id="15" name="Rectangle 14">
            <a:hlinkClick r:id="rId5" action="ppaction://hlinksldjump"/>
          </p:cNvPr>
          <p:cNvSpPr/>
          <p:nvPr userDrawn="1"/>
        </p:nvSpPr>
        <p:spPr>
          <a:xfrm>
            <a:off x="2703340" y="4024930"/>
            <a:ext cx="827471" cy="523220"/>
          </a:xfrm>
          <a:prstGeom prst="rect">
            <a:avLst/>
          </a:prstGeom>
        </p:spPr>
        <p:txBody>
          <a:bodyPr wrap="none">
            <a:spAutoFit/>
          </a:bodyPr>
          <a:lstStyle/>
          <a:p>
            <a:r>
              <a:rPr kumimoji="0" lang="ar-EG"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تاسعة</a:t>
            </a:r>
            <a:endParaRPr lang="en-US" dirty="0"/>
          </a:p>
        </p:txBody>
      </p:sp>
      <p:sp>
        <p:nvSpPr>
          <p:cNvPr id="17" name="Rectangle 16">
            <a:hlinkClick r:id="rId6" action="ppaction://hlinksldjump"/>
          </p:cNvPr>
          <p:cNvSpPr/>
          <p:nvPr userDrawn="1"/>
        </p:nvSpPr>
        <p:spPr>
          <a:xfrm>
            <a:off x="-19745" y="3959034"/>
            <a:ext cx="1334020" cy="523220"/>
          </a:xfrm>
          <a:prstGeom prst="rect">
            <a:avLst/>
          </a:prstGeom>
        </p:spPr>
        <p:txBody>
          <a:bodyPr wrap="none">
            <a:spAutoFit/>
          </a:bodyPr>
          <a:lstStyle/>
          <a:p>
            <a:r>
              <a:rPr kumimoji="0" lang="ar-EG"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حادية عشر</a:t>
            </a:r>
            <a:endParaRPr lang="en-US" dirty="0"/>
          </a:p>
        </p:txBody>
      </p:sp>
      <p:graphicFrame>
        <p:nvGraphicFramePr>
          <p:cNvPr id="2" name="Table 2">
            <a:extLst>
              <a:ext uri="{FF2B5EF4-FFF2-40B4-BE49-F238E27FC236}">
                <a16:creationId xmlns:a16="http://schemas.microsoft.com/office/drawing/2014/main" id="{8C67F397-FD5E-5893-1575-5634DB98B505}"/>
              </a:ext>
            </a:extLst>
          </p:cNvPr>
          <p:cNvGraphicFramePr>
            <a:graphicFrameLocks noGrp="1"/>
          </p:cNvGraphicFramePr>
          <p:nvPr userDrawn="1">
            <p:extLst>
              <p:ext uri="{D42A27DB-BD31-4B8C-83A1-F6EECF244321}">
                <p14:modId xmlns:p14="http://schemas.microsoft.com/office/powerpoint/2010/main" val="2606847370"/>
              </p:ext>
            </p:extLst>
          </p:nvPr>
        </p:nvGraphicFramePr>
        <p:xfrm>
          <a:off x="0" y="4418255"/>
          <a:ext cx="9144000" cy="256032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1710481152"/>
                    </a:ext>
                  </a:extLst>
                </a:gridCol>
                <a:gridCol w="4572000">
                  <a:extLst>
                    <a:ext uri="{9D8B030D-6E8A-4147-A177-3AD203B41FA5}">
                      <a16:colId xmlns:a16="http://schemas.microsoft.com/office/drawing/2014/main" val="111175908"/>
                    </a:ext>
                  </a:extLst>
                </a:gridCol>
              </a:tblGrid>
              <a:tr h="0">
                <a:tc>
                  <a:txBody>
                    <a:bodyPr/>
                    <a:lstStyle/>
                    <a:p>
                      <a:pPr marL="0" marR="0" lvl="0" indent="0" algn="justLow" defTabSz="914400" rtl="1" eaLnBrk="1" fontAlgn="auto" latinLnBrk="0" hangingPunct="1">
                        <a:lnSpc>
                          <a:spcPct val="100000"/>
                        </a:lnSpc>
                        <a:spcBef>
                          <a:spcPct val="20000"/>
                        </a:spcBef>
                        <a:spcAft>
                          <a:spcPts val="0"/>
                        </a:spcAft>
                        <a:buClrTx/>
                        <a:buSzTx/>
                        <a:buFontTx/>
                        <a:buNone/>
                        <a:tabLst/>
                        <a:defRPr/>
                      </a:pP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شير</a:t>
                      </a: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يه</a:t>
                      </a: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 ن</a:t>
                      </a: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يه</a:t>
                      </a: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 ماريا:</a:t>
                      </a:r>
                      <a:b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b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تي تشرومپ</a:t>
                      </a: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ى</a:t>
                      </a: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 إثني</a:t>
                      </a: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ه </a:t>
                      </a: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سوس:</a:t>
                      </a:r>
                      <a:b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b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ثي إي</a:t>
                      </a: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ه </a:t>
                      </a: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طاسميسي نان:</a:t>
                      </a:r>
                      <a:b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b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إم افنوت</a:t>
                      </a: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ى</a:t>
                      </a: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 پ</a:t>
                      </a: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ى</a:t>
                      </a: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 لوغوس</a:t>
                      </a: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a:t>
                      </a:r>
                      <a:endPar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endParaRPr>
                    </a:p>
                    <a:p>
                      <a:endParaRPr lang="en-US" dirty="0"/>
                    </a:p>
                  </a:txBody>
                  <a:tcPr>
                    <a:noFill/>
                  </a:tcPr>
                </a:tc>
                <a:tc>
                  <a:txBody>
                    <a:bodyPr/>
                    <a:lstStyle/>
                    <a:p>
                      <a:pPr marL="0" marR="0" lvl="0" indent="0" algn="justLow" defTabSz="914400" rtl="1" eaLnBrk="1" fontAlgn="auto" latinLnBrk="0" hangingPunct="1">
                        <a:lnSpc>
                          <a:spcPct val="100000"/>
                        </a:lnSpc>
                        <a:spcBef>
                          <a:spcPct val="20000"/>
                        </a:spcBef>
                        <a:spcAft>
                          <a:spcPts val="0"/>
                        </a:spcAft>
                        <a:buClrTx/>
                        <a:buSzTx/>
                        <a:buFontTx/>
                        <a:buNone/>
                        <a:tabLst/>
                        <a:defRPr/>
                      </a:pP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السلام لك يا مريم</a:t>
                      </a: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a:t>
                      </a: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 الحمامة الحسنة</a:t>
                      </a: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a:t>
                      </a: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 التى ولدت لنا</a:t>
                      </a: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a:t>
                      </a:r>
                      <a:b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b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الل</a:t>
                      </a: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ـ</a:t>
                      </a: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ه الكلمة</a:t>
                      </a: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a:t>
                      </a:r>
                      <a:endPar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endParaRPr>
                    </a:p>
                    <a:p>
                      <a:endParaRPr lang="en-US" dirty="0"/>
                    </a:p>
                  </a:txBody>
                  <a:tcPr>
                    <a:noFill/>
                  </a:tcPr>
                </a:tc>
                <a:extLst>
                  <a:ext uri="{0D108BD9-81ED-4DB2-BD59-A6C34878D82A}">
                    <a16:rowId xmlns:a16="http://schemas.microsoft.com/office/drawing/2014/main" val="2102472427"/>
                  </a:ext>
                </a:extLst>
              </a:tr>
            </a:tbl>
          </a:graphicData>
        </a:graphic>
      </p:graphicFrame>
    </p:spTree>
    <p:extLst>
      <p:ext uri="{BB962C8B-B14F-4D97-AF65-F5344CB8AC3E}">
        <p14:creationId xmlns:p14="http://schemas.microsoft.com/office/powerpoint/2010/main" val="340387293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مقدمة طرح الساعة الاولي">
    <p:spTree>
      <p:nvGrpSpPr>
        <p:cNvPr id="1" name=""/>
        <p:cNvGrpSpPr/>
        <p:nvPr/>
      </p:nvGrpSpPr>
      <p:grpSpPr>
        <a:xfrm>
          <a:off x="0" y="0"/>
          <a:ext cx="0" cy="0"/>
          <a:chOff x="0" y="0"/>
          <a:chExt cx="0" cy="0"/>
        </a:xfrm>
      </p:grpSpPr>
      <p:sp>
        <p:nvSpPr>
          <p:cNvPr id="7" name="TextBox 6"/>
          <p:cNvSpPr txBox="1"/>
          <p:nvPr userDrawn="1"/>
        </p:nvSpPr>
        <p:spPr>
          <a:xfrm>
            <a:off x="-161779" y="5225339"/>
            <a:ext cx="9143999" cy="84023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ar-EG"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طرح</a:t>
            </a:r>
            <a:r>
              <a:rPr lang="ar-EG" sz="5400" b="1" baseline="0"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الساعة الاولي من ليلة الاربع</a:t>
            </a:r>
            <a:endParaRPr lang="en-US"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طرح الساعة الاولي</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259925655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مقدمة طرح الساعة الثالثة">
    <p:spTree>
      <p:nvGrpSpPr>
        <p:cNvPr id="1" name=""/>
        <p:cNvGrpSpPr/>
        <p:nvPr/>
      </p:nvGrpSpPr>
      <p:grpSpPr>
        <a:xfrm>
          <a:off x="0" y="0"/>
          <a:ext cx="0" cy="0"/>
          <a:chOff x="0" y="0"/>
          <a:chExt cx="0" cy="0"/>
        </a:xfrm>
      </p:grpSpPr>
      <p:sp>
        <p:nvSpPr>
          <p:cNvPr id="7" name="TextBox 6"/>
          <p:cNvSpPr txBox="1"/>
          <p:nvPr userDrawn="1"/>
        </p:nvSpPr>
        <p:spPr>
          <a:xfrm>
            <a:off x="-161779" y="5206289"/>
            <a:ext cx="9143999" cy="84023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ar-EG"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طرح</a:t>
            </a:r>
            <a:r>
              <a:rPr lang="ar-EG" sz="5400" b="1" baseline="0"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الساعة الثالثة من ليلة الاربع</a:t>
            </a:r>
            <a:endParaRPr lang="en-US"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طرح الساعة الثالثة</a:t>
            </a:r>
          </a:p>
        </p:txBody>
      </p:sp>
    </p:spTree>
    <p:extLst>
      <p:ext uri="{BB962C8B-B14F-4D97-AF65-F5344CB8AC3E}">
        <p14:creationId xmlns:p14="http://schemas.microsoft.com/office/powerpoint/2010/main" val="375259710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مقدمة طرح الساعة السادسة">
    <p:spTree>
      <p:nvGrpSpPr>
        <p:cNvPr id="1" name=""/>
        <p:cNvGrpSpPr/>
        <p:nvPr/>
      </p:nvGrpSpPr>
      <p:grpSpPr>
        <a:xfrm>
          <a:off x="0" y="0"/>
          <a:ext cx="0" cy="0"/>
          <a:chOff x="0" y="0"/>
          <a:chExt cx="0" cy="0"/>
        </a:xfrm>
      </p:grpSpPr>
      <p:sp>
        <p:nvSpPr>
          <p:cNvPr id="7" name="TextBox 6"/>
          <p:cNvSpPr txBox="1"/>
          <p:nvPr userDrawn="1"/>
        </p:nvSpPr>
        <p:spPr>
          <a:xfrm>
            <a:off x="-161779" y="5168189"/>
            <a:ext cx="9143999" cy="84023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ar-EG"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طرح</a:t>
            </a:r>
            <a:r>
              <a:rPr lang="ar-EG" sz="5400" b="1" baseline="0"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الساعة السادسة من ليلة الاربع</a:t>
            </a:r>
            <a:endParaRPr lang="en-US"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طرح الساعة السادسة</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2250016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تسبحة السادسة">
    <p:spTree>
      <p:nvGrpSpPr>
        <p:cNvPr id="1" name=""/>
        <p:cNvGrpSpPr/>
        <p:nvPr/>
      </p:nvGrpSpPr>
      <p:grpSpPr>
        <a:xfrm>
          <a:off x="0" y="0"/>
          <a:ext cx="0" cy="0"/>
          <a:chOff x="0" y="0"/>
          <a:chExt cx="0" cy="0"/>
        </a:xfrm>
      </p:grpSpPr>
      <p:sp>
        <p:nvSpPr>
          <p:cNvPr id="4" name="Rectangle 3"/>
          <p:cNvSpPr/>
          <p:nvPr userDrawn="1"/>
        </p:nvSpPr>
        <p:spPr>
          <a:xfrm>
            <a:off x="3038622" y="181931"/>
            <a:ext cx="2630658" cy="1138773"/>
          </a:xfrm>
          <a:prstGeom prst="rect">
            <a:avLst/>
          </a:prstGeom>
          <a:noFill/>
        </p:spPr>
        <p:txBody>
          <a:bodyPr wrap="square" lIns="91440" tIns="45720" rIns="91440" bIns="45720">
            <a:spAutoFit/>
          </a:bodyPr>
          <a:lstStyle/>
          <a:p>
            <a:pPr algn="ctr"/>
            <a:endParaRPr lang="ar-EG" sz="2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marL="0" marR="0" lvl="0" indent="0" algn="ctr" defTabSz="457200" rtl="0" eaLnBrk="1" fontAlgn="auto" latinLnBrk="0" hangingPunct="1">
              <a:lnSpc>
                <a:spcPct val="100000"/>
              </a:lnSpc>
              <a:spcBef>
                <a:spcPts val="0"/>
              </a:spcBef>
              <a:spcAft>
                <a:spcPts val="0"/>
              </a:spcAft>
              <a:buClrTx/>
              <a:buSzTx/>
              <a:buFontTx/>
              <a:buNone/>
              <a:tabLst/>
            </a:pP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الساعة السادسة تسبحة البصخة </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351274469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مقدمة طرح الساعة التاسعة ">
    <p:spTree>
      <p:nvGrpSpPr>
        <p:cNvPr id="1" name=""/>
        <p:cNvGrpSpPr/>
        <p:nvPr/>
      </p:nvGrpSpPr>
      <p:grpSpPr>
        <a:xfrm>
          <a:off x="0" y="0"/>
          <a:ext cx="0" cy="0"/>
          <a:chOff x="0" y="0"/>
          <a:chExt cx="0" cy="0"/>
        </a:xfrm>
      </p:grpSpPr>
      <p:sp>
        <p:nvSpPr>
          <p:cNvPr id="7" name="TextBox 6"/>
          <p:cNvSpPr txBox="1"/>
          <p:nvPr userDrawn="1"/>
        </p:nvSpPr>
        <p:spPr>
          <a:xfrm>
            <a:off x="-161779" y="5187239"/>
            <a:ext cx="9143999" cy="84023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ar-EG"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طرح</a:t>
            </a:r>
            <a:r>
              <a:rPr lang="ar-EG" sz="5400" b="1" baseline="0"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الساعة التاسعة من ليلة الاربع</a:t>
            </a:r>
            <a:endParaRPr lang="en-US"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طرح الساعة التاسعة</a:t>
            </a:r>
          </a:p>
        </p:txBody>
      </p:sp>
    </p:spTree>
    <p:extLst>
      <p:ext uri="{BB962C8B-B14F-4D97-AF65-F5344CB8AC3E}">
        <p14:creationId xmlns:p14="http://schemas.microsoft.com/office/powerpoint/2010/main" val="304638050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مقدمة طرح الساعة الحادية عشر">
    <p:spTree>
      <p:nvGrpSpPr>
        <p:cNvPr id="1" name=""/>
        <p:cNvGrpSpPr/>
        <p:nvPr/>
      </p:nvGrpSpPr>
      <p:grpSpPr>
        <a:xfrm>
          <a:off x="0" y="0"/>
          <a:ext cx="0" cy="0"/>
          <a:chOff x="0" y="0"/>
          <a:chExt cx="0" cy="0"/>
        </a:xfrm>
      </p:grpSpPr>
      <p:sp>
        <p:nvSpPr>
          <p:cNvPr id="7" name="TextBox 6"/>
          <p:cNvSpPr txBox="1"/>
          <p:nvPr userDrawn="1"/>
        </p:nvSpPr>
        <p:spPr>
          <a:xfrm>
            <a:off x="-161779" y="4920539"/>
            <a:ext cx="9143999" cy="1588127"/>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ar-EG"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طرح</a:t>
            </a:r>
            <a:r>
              <a:rPr lang="ar-EG" sz="5400" b="1" baseline="0"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الساعة الحادية عشر من ليلة الاربع</a:t>
            </a:r>
            <a:endParaRPr lang="en-US"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الساعة الحادية عشر</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423712699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ختام الطرح">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205399" y="6049107"/>
            <a:ext cx="8668506" cy="605937"/>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35569" y="181931"/>
            <a:ext cx="2335237" cy="769441"/>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ar-EG" sz="24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mn-lt"/>
                <a:ea typeface="+mn-ea"/>
                <a:cs typeface="AGA Sindibad Regular" pitchFamily="2" charset="-78"/>
              </a:rPr>
              <a:t>ختام الطرح</a:t>
            </a:r>
          </a:p>
        </p:txBody>
      </p:sp>
    </p:spTree>
    <p:extLst>
      <p:ext uri="{BB962C8B-B14F-4D97-AF65-F5344CB8AC3E}">
        <p14:creationId xmlns:p14="http://schemas.microsoft.com/office/powerpoint/2010/main" val="359500156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591310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1_طرح الساعة الحادية عشر">
    <p:spTree>
      <p:nvGrpSpPr>
        <p:cNvPr id="1" name=""/>
        <p:cNvGrpSpPr/>
        <p:nvPr/>
      </p:nvGrpSpPr>
      <p:grpSpPr>
        <a:xfrm>
          <a:off x="0" y="0"/>
          <a:ext cx="0" cy="0"/>
          <a:chOff x="0" y="0"/>
          <a:chExt cx="0" cy="0"/>
        </a:xfrm>
      </p:grpSpPr>
      <p:sp>
        <p:nvSpPr>
          <p:cNvPr id="4" name="Rectangle 3"/>
          <p:cNvSpPr/>
          <p:nvPr userDrawn="1"/>
        </p:nvSpPr>
        <p:spPr>
          <a:xfrm>
            <a:off x="3123027" y="561758"/>
            <a:ext cx="2546253" cy="400110"/>
          </a:xfrm>
          <a:prstGeom prst="rect">
            <a:avLst/>
          </a:prstGeom>
          <a:noFill/>
        </p:spPr>
        <p:txBody>
          <a:bodyPr wrap="square" lIns="91440" tIns="45720" rIns="91440" bIns="45720">
            <a:spAutoFit/>
          </a:bodyPr>
          <a:lstStyle/>
          <a:p>
            <a:pPr algn="ct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الطلبة المسائية </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
        <p:nvSpPr>
          <p:cNvPr id="5" name="Title 1">
            <a:extLst>
              <a:ext uri="{FF2B5EF4-FFF2-40B4-BE49-F238E27FC236}">
                <a16:creationId xmlns:a16="http://schemas.microsoft.com/office/drawing/2014/main" id="{1BDC3721-E462-05CB-D4C6-6DD6B2301A72}"/>
              </a:ext>
            </a:extLst>
          </p:cNvPr>
          <p:cNvSpPr>
            <a:spLocks noGrp="1"/>
          </p:cNvSpPr>
          <p:nvPr>
            <p:ph type="title" hasCustomPrompt="1"/>
          </p:nvPr>
        </p:nvSpPr>
        <p:spPr>
          <a:xfrm>
            <a:off x="0" y="4362450"/>
            <a:ext cx="9144000" cy="2495550"/>
          </a:xfrm>
          <a:prstGeom prst="rect">
            <a:avLst/>
          </a:prstGeom>
        </p:spPr>
        <p:txBody>
          <a:bodyPr/>
          <a:lstStyle>
            <a:lvl1pPr algn="justLow" rtl="1">
              <a:defRPr b="1">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Tree>
    <p:extLst>
      <p:ext uri="{BB962C8B-B14F-4D97-AF65-F5344CB8AC3E}">
        <p14:creationId xmlns:p14="http://schemas.microsoft.com/office/powerpoint/2010/main" val="98435676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1_مزمور الاولي">
    <p:spTree>
      <p:nvGrpSpPr>
        <p:cNvPr id="1" name=""/>
        <p:cNvGrpSpPr/>
        <p:nvPr/>
      </p:nvGrpSpPr>
      <p:grpSpPr>
        <a:xfrm>
          <a:off x="0" y="0"/>
          <a:ext cx="0" cy="0"/>
          <a:chOff x="0" y="0"/>
          <a:chExt cx="0" cy="0"/>
        </a:xfrm>
      </p:grpSpPr>
      <p:sp>
        <p:nvSpPr>
          <p:cNvPr id="7" name="TextBox 6"/>
          <p:cNvSpPr txBox="1"/>
          <p:nvPr userDrawn="1"/>
        </p:nvSpPr>
        <p:spPr>
          <a:xfrm>
            <a:off x="572608" y="4477476"/>
            <a:ext cx="8117058" cy="769441"/>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a:solidFill>
                  <a:srgbClr val="FFC000"/>
                </a:solidFill>
                <a:latin typeface="Times New Roman" panose="02020603050405020304" pitchFamily="18" charset="0"/>
                <a:ea typeface="+mj-ea"/>
                <a:cs typeface="+mj-cs"/>
              </a:rPr>
              <a:t>نسألك يارب أسمعنا و أرحمنا .</a:t>
            </a:r>
            <a:endParaRPr lang="en-US" sz="4400" b="1" kern="1200" dirty="0">
              <a:solidFill>
                <a:srgbClr val="FFC000"/>
              </a:solidFill>
              <a:latin typeface="Times New Roman" panose="02020603050405020304" pitchFamily="18" charset="0"/>
              <a:ea typeface="+mj-ea"/>
              <a:cs typeface="+mj-cs"/>
            </a:endParaRPr>
          </a:p>
        </p:txBody>
      </p:sp>
      <p:sp>
        <p:nvSpPr>
          <p:cNvPr id="10" name="Rectangle 9"/>
          <p:cNvSpPr/>
          <p:nvPr userDrawn="1"/>
        </p:nvSpPr>
        <p:spPr>
          <a:xfrm>
            <a:off x="5666546" y="5017255"/>
            <a:ext cx="3028393" cy="92333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ar-SA" sz="5400" b="1" kern="1200" noProof="0" dirty="0">
                <a:solidFill>
                  <a:schemeClr val="bg1"/>
                </a:solidFill>
                <a:latin typeface="Times New Roman" panose="02020603050405020304" pitchFamily="18" charset="0"/>
                <a:ea typeface="+mj-ea"/>
                <a:cs typeface="+mj-cs"/>
              </a:rPr>
              <a:t>كيري</a:t>
            </a:r>
            <a:r>
              <a:rPr lang="ar-EG" sz="5400" b="1" kern="1200" noProof="0" dirty="0">
                <a:solidFill>
                  <a:schemeClr val="bg1"/>
                </a:solidFill>
                <a:latin typeface="Times New Roman" panose="02020603050405020304" pitchFamily="18" charset="0"/>
                <a:ea typeface="+mj-ea"/>
                <a:cs typeface="+mj-cs"/>
              </a:rPr>
              <a:t>ه</a:t>
            </a:r>
            <a:r>
              <a:rPr lang="ar-SA" sz="5400" b="1" kern="1200" noProof="0" dirty="0">
                <a:solidFill>
                  <a:schemeClr val="bg1"/>
                </a:solidFill>
                <a:latin typeface="Times New Roman" panose="02020603050405020304" pitchFamily="18" charset="0"/>
                <a:ea typeface="+mj-ea"/>
                <a:cs typeface="+mj-cs"/>
              </a:rPr>
              <a:t> ليسون</a:t>
            </a:r>
            <a:endParaRPr lang="en-US" sz="5400" b="1" kern="1200" noProof="0" dirty="0">
              <a:solidFill>
                <a:schemeClr val="bg1"/>
              </a:solidFill>
              <a:latin typeface="Times New Roman" panose="02020603050405020304" pitchFamily="18" charset="0"/>
              <a:ea typeface="+mj-ea"/>
              <a:cs typeface="+mj-cs"/>
            </a:endParaRPr>
          </a:p>
        </p:txBody>
      </p:sp>
      <p:sp>
        <p:nvSpPr>
          <p:cNvPr id="12" name="Rectangle 11"/>
          <p:cNvSpPr/>
          <p:nvPr userDrawn="1"/>
        </p:nvSpPr>
        <p:spPr>
          <a:xfrm>
            <a:off x="567335" y="5138024"/>
            <a:ext cx="3887603" cy="1138773"/>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err="1">
                <a:ln>
                  <a:noFill/>
                </a:ln>
                <a:solidFill>
                  <a:schemeClr val="bg1"/>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Kurie</a:t>
            </a:r>
            <a:r>
              <a:rPr kumimoji="0" lang="en-US" sz="48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 `</a:t>
            </a:r>
            <a:r>
              <a:rPr kumimoji="0" lang="en-US" sz="4800" b="0" i="0" u="none" strike="noStrike" kern="1200" cap="none" spc="0" normalizeH="0" baseline="0" noProof="0" dirty="0" err="1">
                <a:ln>
                  <a:noFill/>
                </a:ln>
                <a:solidFill>
                  <a:schemeClr val="bg1"/>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ele`ycon</a:t>
            </a:r>
            <a:r>
              <a:rPr kumimoji="0" lang="en-US" sz="48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a:t>
            </a:r>
            <a:br>
              <a:rPr kumimoji="0" lang="en-US" sz="48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br>
            <a:endParaRPr kumimoji="0" lang="en-US" sz="2000" b="0" i="0" u="none" strike="noStrike" kern="0" cap="none" spc="0" normalizeH="0" baseline="0" noProof="0" dirty="0">
              <a:ln>
                <a:noFill/>
              </a:ln>
              <a:solidFill>
                <a:schemeClr val="bg1"/>
              </a:solidFill>
              <a:effectLst/>
              <a:uLnTx/>
              <a:uFillTx/>
            </a:endParaRPr>
          </a:p>
        </p:txBody>
      </p:sp>
      <p:sp>
        <p:nvSpPr>
          <p:cNvPr id="13" name="Rectangle 12"/>
          <p:cNvSpPr/>
          <p:nvPr userDrawn="1"/>
        </p:nvSpPr>
        <p:spPr>
          <a:xfrm>
            <a:off x="3749609" y="5815132"/>
            <a:ext cx="2771913" cy="92333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ar-EG" sz="5400" b="1" kern="1200" noProof="0" dirty="0">
                <a:solidFill>
                  <a:schemeClr val="bg1"/>
                </a:solidFill>
                <a:latin typeface="Times New Roman" panose="02020603050405020304" pitchFamily="18" charset="0"/>
                <a:ea typeface="+mj-ea"/>
                <a:cs typeface="+mj-cs"/>
              </a:rPr>
              <a:t>يا رب ارحم</a:t>
            </a:r>
            <a:endParaRPr lang="en-US" sz="5400" b="1" kern="1200" noProof="0" dirty="0">
              <a:solidFill>
                <a:schemeClr val="bg1"/>
              </a:solidFill>
              <a:latin typeface="Times New Roman" panose="02020603050405020304" pitchFamily="18" charset="0"/>
              <a:ea typeface="+mj-ea"/>
              <a:cs typeface="+mj-cs"/>
            </a:endParaRPr>
          </a:p>
        </p:txBody>
      </p:sp>
    </p:spTree>
    <p:extLst>
      <p:ext uri="{BB962C8B-B14F-4D97-AF65-F5344CB8AC3E}">
        <p14:creationId xmlns:p14="http://schemas.microsoft.com/office/powerpoint/2010/main" val="211120290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انجيل الاولي">
    <p:spTree>
      <p:nvGrpSpPr>
        <p:cNvPr id="1" name=""/>
        <p:cNvGrpSpPr/>
        <p:nvPr/>
      </p:nvGrpSpPr>
      <p:grpSpPr>
        <a:xfrm>
          <a:off x="0" y="0"/>
          <a:ext cx="0" cy="0"/>
          <a:chOff x="0" y="0"/>
          <a:chExt cx="0" cy="0"/>
        </a:xfrm>
      </p:grpSpPr>
      <p:sp>
        <p:nvSpPr>
          <p:cNvPr id="4" name="Rectangle 3"/>
          <p:cNvSpPr/>
          <p:nvPr userDrawn="1"/>
        </p:nvSpPr>
        <p:spPr>
          <a:xfrm>
            <a:off x="3299167" y="562931"/>
            <a:ext cx="2278966" cy="400110"/>
          </a:xfrm>
          <a:prstGeom prst="rect">
            <a:avLst/>
          </a:prstGeom>
          <a:noFill/>
        </p:spPr>
        <p:txBody>
          <a:bodyPr wrap="square" lIns="91440" tIns="45720" rIns="91440" bIns="45720">
            <a:spAutoFit/>
          </a:bodyPr>
          <a:lstStyle/>
          <a:p>
            <a:pPr algn="ct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انجيل الساعة الاولي</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
        <p:nvSpPr>
          <p:cNvPr id="3" name="Title 1">
            <a:extLst>
              <a:ext uri="{FF2B5EF4-FFF2-40B4-BE49-F238E27FC236}">
                <a16:creationId xmlns:a16="http://schemas.microsoft.com/office/drawing/2014/main" id="{2CFA2C10-F937-98C7-C26E-B5CB4A7A1B90}"/>
              </a:ext>
            </a:extLst>
          </p:cNvPr>
          <p:cNvSpPr>
            <a:spLocks noGrp="1"/>
          </p:cNvSpPr>
          <p:nvPr>
            <p:ph type="title" hasCustomPrompt="1"/>
          </p:nvPr>
        </p:nvSpPr>
        <p:spPr>
          <a:xfrm>
            <a:off x="0" y="4362450"/>
            <a:ext cx="9144000" cy="2495550"/>
          </a:xfrm>
          <a:prstGeom prst="rect">
            <a:avLst/>
          </a:prstGeom>
        </p:spPr>
        <p:txBody>
          <a:bodyPr/>
          <a:lstStyle>
            <a:lvl1pPr algn="justLow" rtl="1">
              <a:defRPr b="1">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Tree>
    <p:extLst>
      <p:ext uri="{BB962C8B-B14F-4D97-AF65-F5344CB8AC3E}">
        <p14:creationId xmlns:p14="http://schemas.microsoft.com/office/powerpoint/2010/main" val="233306182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نبوات الاولي">
    <p:spTree>
      <p:nvGrpSpPr>
        <p:cNvPr id="1" name=""/>
        <p:cNvGrpSpPr/>
        <p:nvPr/>
      </p:nvGrpSpPr>
      <p:grpSpPr>
        <a:xfrm>
          <a:off x="0" y="0"/>
          <a:ext cx="0" cy="0"/>
          <a:chOff x="0" y="0"/>
          <a:chExt cx="0" cy="0"/>
        </a:xfrm>
      </p:grpSpPr>
      <p:sp>
        <p:nvSpPr>
          <p:cNvPr id="3" name="Rectangle 2"/>
          <p:cNvSpPr/>
          <p:nvPr userDrawn="1"/>
        </p:nvSpPr>
        <p:spPr>
          <a:xfrm>
            <a:off x="3291840" y="181931"/>
            <a:ext cx="2278966" cy="830997"/>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ليلة</a:t>
            </a:r>
            <a:r>
              <a:rPr kumimoji="0" lang="ar-EG" sz="28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panose="020F0502020204030204"/>
                <a:ea typeface="+mn-ea"/>
                <a:cs typeface="Arial" panose="020B0604020202020204" pitchFamily="34" charset="0"/>
              </a:rPr>
              <a:t> </a:t>
            </a: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الاربعاء</a:t>
            </a:r>
            <a:r>
              <a:rPr kumimoji="0" lang="ar-EG" sz="28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panose="020F0502020204030204"/>
                <a:ea typeface="+mn-ea"/>
                <a:cs typeface="Arial" panose="020B0604020202020204" pitchFamily="34" charset="0"/>
              </a:rPr>
              <a:t>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mn-lt"/>
                <a:ea typeface="+mn-ea"/>
                <a:cs typeface="AGA Sindibad Regular" pitchFamily="2" charset="-78"/>
              </a:rPr>
              <a:t>نبوات الساعة الاولي</a:t>
            </a:r>
            <a:endParaRPr kumimoji="0" lang="en-US" sz="2000" b="1" i="0" u="none" strike="noStrike" kern="1200" cap="none" spc="0" normalizeH="0" baseline="0" noProof="0" dirty="0">
              <a:ln>
                <a:noFill/>
              </a:ln>
              <a:solidFill>
                <a:srgbClr val="FFC000"/>
              </a:solidFill>
              <a:effectLst/>
              <a:uLnTx/>
              <a:uFillTx/>
              <a:latin typeface="+mn-lt"/>
              <a:ea typeface="+mn-ea"/>
              <a:cs typeface="AGA Sindibad Regular" pitchFamily="2" charset="-78"/>
            </a:endParaRPr>
          </a:p>
        </p:txBody>
      </p:sp>
      <p:sp>
        <p:nvSpPr>
          <p:cNvPr id="4" name="Title 1">
            <a:extLst>
              <a:ext uri="{FF2B5EF4-FFF2-40B4-BE49-F238E27FC236}">
                <a16:creationId xmlns:a16="http://schemas.microsoft.com/office/drawing/2014/main" id="{CBBEFC48-4169-1C63-3285-2BF628322B2D}"/>
              </a:ext>
            </a:extLst>
          </p:cNvPr>
          <p:cNvSpPr>
            <a:spLocks noGrp="1"/>
          </p:cNvSpPr>
          <p:nvPr>
            <p:ph type="title" hasCustomPrompt="1"/>
          </p:nvPr>
        </p:nvSpPr>
        <p:spPr>
          <a:xfrm>
            <a:off x="0" y="4362450"/>
            <a:ext cx="9144000" cy="2495550"/>
          </a:xfrm>
          <a:prstGeom prst="rect">
            <a:avLst/>
          </a:prstGeom>
        </p:spPr>
        <p:txBody>
          <a:bodyPr/>
          <a:lstStyle>
            <a:lvl1pPr algn="justLow" rtl="1">
              <a:defRPr b="1">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Tree>
    <p:extLst>
      <p:ext uri="{BB962C8B-B14F-4D97-AF65-F5344CB8AC3E}">
        <p14:creationId xmlns:p14="http://schemas.microsoft.com/office/powerpoint/2010/main" val="100740054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نبوات الثالثة ">
    <p:spTree>
      <p:nvGrpSpPr>
        <p:cNvPr id="1" name=""/>
        <p:cNvGrpSpPr/>
        <p:nvPr/>
      </p:nvGrpSpPr>
      <p:grpSpPr>
        <a:xfrm>
          <a:off x="0" y="0"/>
          <a:ext cx="0" cy="0"/>
          <a:chOff x="0" y="0"/>
          <a:chExt cx="0" cy="0"/>
        </a:xfrm>
      </p:grpSpPr>
      <p:sp>
        <p:nvSpPr>
          <p:cNvPr id="3" name="Rectangle 2"/>
          <p:cNvSpPr/>
          <p:nvPr userDrawn="1"/>
        </p:nvSpPr>
        <p:spPr>
          <a:xfrm>
            <a:off x="3291840" y="181931"/>
            <a:ext cx="2278966" cy="769441"/>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ليلة الاربعاء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mn-lt"/>
                <a:ea typeface="+mn-ea"/>
                <a:cs typeface="AGA Sindibad Regular" pitchFamily="2" charset="-78"/>
              </a:rPr>
              <a:t>نبوات الساعة الثالثة</a:t>
            </a:r>
            <a:endParaRPr kumimoji="0" lang="en-US" sz="2000" b="1" i="0" u="none" strike="noStrike" kern="1200" cap="none" spc="0" normalizeH="0" baseline="0" noProof="0" dirty="0">
              <a:ln>
                <a:noFill/>
              </a:ln>
              <a:solidFill>
                <a:srgbClr val="FFC000"/>
              </a:solidFill>
              <a:effectLst/>
              <a:uLnTx/>
              <a:uFillTx/>
              <a:latin typeface="+mn-lt"/>
              <a:ea typeface="+mn-ea"/>
              <a:cs typeface="AGA Sindibad Regular" pitchFamily="2" charset="-78"/>
            </a:endParaRPr>
          </a:p>
        </p:txBody>
      </p:sp>
      <p:sp>
        <p:nvSpPr>
          <p:cNvPr id="4" name="Title 1">
            <a:extLst>
              <a:ext uri="{FF2B5EF4-FFF2-40B4-BE49-F238E27FC236}">
                <a16:creationId xmlns:a16="http://schemas.microsoft.com/office/drawing/2014/main" id="{31B5CB37-9268-C64F-E193-4C038AFA14AA}"/>
              </a:ext>
            </a:extLst>
          </p:cNvPr>
          <p:cNvSpPr>
            <a:spLocks noGrp="1"/>
          </p:cNvSpPr>
          <p:nvPr>
            <p:ph type="title" hasCustomPrompt="1"/>
          </p:nvPr>
        </p:nvSpPr>
        <p:spPr>
          <a:xfrm>
            <a:off x="0" y="4362450"/>
            <a:ext cx="9144000" cy="2495550"/>
          </a:xfrm>
          <a:prstGeom prst="rect">
            <a:avLst/>
          </a:prstGeom>
        </p:spPr>
        <p:txBody>
          <a:bodyPr/>
          <a:lstStyle>
            <a:lvl1pPr algn="justLow" rtl="1">
              <a:defRPr b="1">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Tree>
    <p:extLst>
      <p:ext uri="{BB962C8B-B14F-4D97-AF65-F5344CB8AC3E}">
        <p14:creationId xmlns:p14="http://schemas.microsoft.com/office/powerpoint/2010/main" val="217071811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_نبوات السادسة">
    <p:spTree>
      <p:nvGrpSpPr>
        <p:cNvPr id="1" name=""/>
        <p:cNvGrpSpPr/>
        <p:nvPr/>
      </p:nvGrpSpPr>
      <p:grpSpPr>
        <a:xfrm>
          <a:off x="0" y="0"/>
          <a:ext cx="0" cy="0"/>
          <a:chOff x="0" y="0"/>
          <a:chExt cx="0" cy="0"/>
        </a:xfrm>
      </p:grpSpPr>
      <p:sp>
        <p:nvSpPr>
          <p:cNvPr id="3" name="Rectangle 2"/>
          <p:cNvSpPr/>
          <p:nvPr userDrawn="1"/>
        </p:nvSpPr>
        <p:spPr>
          <a:xfrm>
            <a:off x="3179299" y="210067"/>
            <a:ext cx="2447778" cy="769441"/>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ليلة الاربعاء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mn-lt"/>
                <a:ea typeface="+mn-ea"/>
                <a:cs typeface="AGA Sindibad Regular" pitchFamily="2" charset="-78"/>
              </a:rPr>
              <a:t>نبوات الساعة السادسة</a:t>
            </a:r>
            <a:endParaRPr kumimoji="0" lang="en-US" sz="2000" b="1" i="0" u="none" strike="noStrike" kern="1200" cap="none" spc="0" normalizeH="0" baseline="0" noProof="0" dirty="0">
              <a:ln>
                <a:noFill/>
              </a:ln>
              <a:solidFill>
                <a:srgbClr val="FFC000"/>
              </a:solidFill>
              <a:effectLst/>
              <a:uLnTx/>
              <a:uFillTx/>
              <a:latin typeface="+mn-lt"/>
              <a:ea typeface="+mn-ea"/>
              <a:cs typeface="AGA Sindibad Regular" pitchFamily="2" charset="-78"/>
            </a:endParaRPr>
          </a:p>
        </p:txBody>
      </p:sp>
      <p:sp>
        <p:nvSpPr>
          <p:cNvPr id="4" name="Title 1">
            <a:extLst>
              <a:ext uri="{FF2B5EF4-FFF2-40B4-BE49-F238E27FC236}">
                <a16:creationId xmlns:a16="http://schemas.microsoft.com/office/drawing/2014/main" id="{1A8C171B-6953-F90C-88F9-B82A9F0C04E2}"/>
              </a:ext>
            </a:extLst>
          </p:cNvPr>
          <p:cNvSpPr>
            <a:spLocks noGrp="1"/>
          </p:cNvSpPr>
          <p:nvPr>
            <p:ph type="title" hasCustomPrompt="1"/>
          </p:nvPr>
        </p:nvSpPr>
        <p:spPr>
          <a:xfrm>
            <a:off x="0" y="4362450"/>
            <a:ext cx="9144000" cy="2495550"/>
          </a:xfrm>
          <a:prstGeom prst="rect">
            <a:avLst/>
          </a:prstGeom>
        </p:spPr>
        <p:txBody>
          <a:bodyPr/>
          <a:lstStyle>
            <a:lvl1pPr algn="justLow" rtl="1">
              <a:defRPr b="1">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Tree>
    <p:extLst>
      <p:ext uri="{BB962C8B-B14F-4D97-AF65-F5344CB8AC3E}">
        <p14:creationId xmlns:p14="http://schemas.microsoft.com/office/powerpoint/2010/main" val="1707529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تسبحة التاسعة ">
    <p:spTree>
      <p:nvGrpSpPr>
        <p:cNvPr id="1" name=""/>
        <p:cNvGrpSpPr/>
        <p:nvPr/>
      </p:nvGrpSpPr>
      <p:grpSpPr>
        <a:xfrm>
          <a:off x="0" y="0"/>
          <a:ext cx="0" cy="0"/>
          <a:chOff x="0" y="0"/>
          <a:chExt cx="0" cy="0"/>
        </a:xfrm>
      </p:grpSpPr>
      <p:sp>
        <p:nvSpPr>
          <p:cNvPr id="4" name="Rectangle 3"/>
          <p:cNvSpPr/>
          <p:nvPr userDrawn="1"/>
        </p:nvSpPr>
        <p:spPr>
          <a:xfrm>
            <a:off x="3038622" y="181931"/>
            <a:ext cx="2630658" cy="1138773"/>
          </a:xfrm>
          <a:prstGeom prst="rect">
            <a:avLst/>
          </a:prstGeom>
          <a:noFill/>
        </p:spPr>
        <p:txBody>
          <a:bodyPr wrap="square" lIns="91440" tIns="45720" rIns="91440" bIns="45720">
            <a:spAutoFit/>
          </a:bodyPr>
          <a:lstStyle/>
          <a:p>
            <a:pPr algn="ctr"/>
            <a:endParaRPr lang="ar-EG" sz="2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marL="0" marR="0" lvl="0" indent="0" algn="ctr" defTabSz="457200" rtl="0" eaLnBrk="1" fontAlgn="auto" latinLnBrk="0" hangingPunct="1">
              <a:lnSpc>
                <a:spcPct val="100000"/>
              </a:lnSpc>
              <a:spcBef>
                <a:spcPts val="0"/>
              </a:spcBef>
              <a:spcAft>
                <a:spcPts val="0"/>
              </a:spcAft>
              <a:buClrTx/>
              <a:buSzTx/>
              <a:buFontTx/>
              <a:buNone/>
              <a:tabLst/>
            </a:pPr>
            <a:r>
              <a:rPr kumimoji="0" lang="ar-EG" sz="2000" b="1" i="0" u="none" strike="noStrike" kern="1200" cap="none" spc="0" normalizeH="0" baseline="0" dirty="0">
                <a:ln>
                  <a:noFill/>
                </a:ln>
                <a:solidFill>
                  <a:srgbClr val="FFC000"/>
                </a:solidFill>
                <a:effectLst/>
                <a:uLnTx/>
                <a:uFillTx/>
                <a:latin typeface="+mn-lt"/>
                <a:ea typeface="+mn-ea"/>
                <a:cs typeface="AGA Sindibad Regular" pitchFamily="2" charset="-78"/>
              </a:rPr>
              <a:t>الساعة التاسعة تسبحة البصخة </a:t>
            </a:r>
            <a:endParaRPr kumimoji="0" lang="en-US" sz="20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391124533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3_نبوات التاسعة">
    <p:spTree>
      <p:nvGrpSpPr>
        <p:cNvPr id="1" name=""/>
        <p:cNvGrpSpPr/>
        <p:nvPr/>
      </p:nvGrpSpPr>
      <p:grpSpPr>
        <a:xfrm>
          <a:off x="0" y="0"/>
          <a:ext cx="0" cy="0"/>
          <a:chOff x="0" y="0"/>
          <a:chExt cx="0" cy="0"/>
        </a:xfrm>
      </p:grpSpPr>
      <p:sp>
        <p:nvSpPr>
          <p:cNvPr id="3" name="Rectangle 2"/>
          <p:cNvSpPr/>
          <p:nvPr userDrawn="1"/>
        </p:nvSpPr>
        <p:spPr>
          <a:xfrm>
            <a:off x="3291839" y="181931"/>
            <a:ext cx="2335237" cy="769441"/>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ليلة الاربعاء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mn-lt"/>
                <a:ea typeface="+mn-ea"/>
                <a:cs typeface="AGA Sindibad Regular" pitchFamily="2" charset="-78"/>
              </a:rPr>
              <a:t>نبوات الساعة التاسعة</a:t>
            </a:r>
            <a:endParaRPr kumimoji="0" lang="en-US" sz="2000" b="1" i="0" u="none" strike="noStrike" kern="1200" cap="none" spc="0" normalizeH="0" baseline="0" noProof="0" dirty="0">
              <a:ln>
                <a:noFill/>
              </a:ln>
              <a:solidFill>
                <a:srgbClr val="FFC000"/>
              </a:solidFill>
              <a:effectLst/>
              <a:uLnTx/>
              <a:uFillTx/>
              <a:latin typeface="+mn-lt"/>
              <a:ea typeface="+mn-ea"/>
              <a:cs typeface="AGA Sindibad Regular" pitchFamily="2" charset="-78"/>
            </a:endParaRPr>
          </a:p>
        </p:txBody>
      </p:sp>
      <p:sp>
        <p:nvSpPr>
          <p:cNvPr id="4" name="Title 1">
            <a:extLst>
              <a:ext uri="{FF2B5EF4-FFF2-40B4-BE49-F238E27FC236}">
                <a16:creationId xmlns:a16="http://schemas.microsoft.com/office/drawing/2014/main" id="{628C89AC-E81D-EFEE-B9FE-2A81923E05F3}"/>
              </a:ext>
            </a:extLst>
          </p:cNvPr>
          <p:cNvSpPr>
            <a:spLocks noGrp="1"/>
          </p:cNvSpPr>
          <p:nvPr>
            <p:ph type="title" hasCustomPrompt="1"/>
          </p:nvPr>
        </p:nvSpPr>
        <p:spPr>
          <a:xfrm>
            <a:off x="0" y="4362450"/>
            <a:ext cx="9144000" cy="2495550"/>
          </a:xfrm>
          <a:prstGeom prst="rect">
            <a:avLst/>
          </a:prstGeom>
        </p:spPr>
        <p:txBody>
          <a:bodyPr/>
          <a:lstStyle>
            <a:lvl1pPr algn="justLow" rtl="1">
              <a:defRPr b="1">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Tree>
    <p:extLst>
      <p:ext uri="{BB962C8B-B14F-4D97-AF65-F5344CB8AC3E}">
        <p14:creationId xmlns:p14="http://schemas.microsoft.com/office/powerpoint/2010/main" val="283996483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4_نبوات الحادية عشر">
    <p:spTree>
      <p:nvGrpSpPr>
        <p:cNvPr id="1" name=""/>
        <p:cNvGrpSpPr/>
        <p:nvPr/>
      </p:nvGrpSpPr>
      <p:grpSpPr>
        <a:xfrm>
          <a:off x="0" y="0"/>
          <a:ext cx="0" cy="0"/>
          <a:chOff x="0" y="0"/>
          <a:chExt cx="0" cy="0"/>
        </a:xfrm>
      </p:grpSpPr>
      <p:sp>
        <p:nvSpPr>
          <p:cNvPr id="3" name="Rectangle 2"/>
          <p:cNvSpPr/>
          <p:nvPr userDrawn="1"/>
        </p:nvSpPr>
        <p:spPr>
          <a:xfrm>
            <a:off x="2954216" y="224135"/>
            <a:ext cx="2883876" cy="769441"/>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ليلة الاربعاء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mn-lt"/>
                <a:ea typeface="+mn-ea"/>
                <a:cs typeface="AGA Sindibad Regular" pitchFamily="2" charset="-78"/>
              </a:rPr>
              <a:t>نبوات الساعة الحادية عشر</a:t>
            </a:r>
            <a:endParaRPr kumimoji="0" lang="en-US" sz="2000" b="1" i="0" u="none" strike="noStrike" kern="1200" cap="none" spc="0" normalizeH="0" baseline="0" noProof="0" dirty="0">
              <a:ln>
                <a:noFill/>
              </a:ln>
              <a:solidFill>
                <a:srgbClr val="FFC000"/>
              </a:solidFill>
              <a:effectLst/>
              <a:uLnTx/>
              <a:uFillTx/>
              <a:latin typeface="+mn-lt"/>
              <a:ea typeface="+mn-ea"/>
              <a:cs typeface="AGA Sindibad Regular" pitchFamily="2" charset="-78"/>
            </a:endParaRPr>
          </a:p>
        </p:txBody>
      </p:sp>
      <p:sp>
        <p:nvSpPr>
          <p:cNvPr id="4" name="Title 1">
            <a:extLst>
              <a:ext uri="{FF2B5EF4-FFF2-40B4-BE49-F238E27FC236}">
                <a16:creationId xmlns:a16="http://schemas.microsoft.com/office/drawing/2014/main" id="{82A7BB2B-BCB4-9753-200A-36FB3BF675AD}"/>
              </a:ext>
            </a:extLst>
          </p:cNvPr>
          <p:cNvSpPr>
            <a:spLocks noGrp="1"/>
          </p:cNvSpPr>
          <p:nvPr>
            <p:ph type="title" hasCustomPrompt="1"/>
          </p:nvPr>
        </p:nvSpPr>
        <p:spPr>
          <a:xfrm>
            <a:off x="0" y="4362450"/>
            <a:ext cx="9144000" cy="2495550"/>
          </a:xfrm>
          <a:prstGeom prst="rect">
            <a:avLst/>
          </a:prstGeom>
        </p:spPr>
        <p:txBody>
          <a:bodyPr/>
          <a:lstStyle>
            <a:lvl1pPr algn="justLow" rtl="1">
              <a:defRPr b="1">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Tree>
    <p:extLst>
      <p:ext uri="{BB962C8B-B14F-4D97-AF65-F5344CB8AC3E}">
        <p14:creationId xmlns:p14="http://schemas.microsoft.com/office/powerpoint/2010/main" val="366613812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تسبحة الاولي">
    <p:spTree>
      <p:nvGrpSpPr>
        <p:cNvPr id="1" name=""/>
        <p:cNvGrpSpPr/>
        <p:nvPr/>
      </p:nvGrpSpPr>
      <p:grpSpPr>
        <a:xfrm>
          <a:off x="0" y="0"/>
          <a:ext cx="0" cy="0"/>
          <a:chOff x="0" y="0"/>
          <a:chExt cx="0" cy="0"/>
        </a:xfrm>
      </p:grpSpPr>
      <p:sp>
        <p:nvSpPr>
          <p:cNvPr id="4" name="Rectangle 3"/>
          <p:cNvSpPr/>
          <p:nvPr userDrawn="1"/>
        </p:nvSpPr>
        <p:spPr>
          <a:xfrm>
            <a:off x="3038622" y="181931"/>
            <a:ext cx="2630658" cy="769441"/>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ليلة الاربعاء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mn-lt"/>
                <a:ea typeface="+mn-ea"/>
                <a:cs typeface="AGA Sindibad Regular" pitchFamily="2" charset="-78"/>
              </a:rPr>
              <a:t>الساعة الاولي تسبحة البصخة </a:t>
            </a:r>
            <a:endParaRPr kumimoji="0" lang="en-US" sz="2000" b="1" i="0" u="none" strike="noStrike" kern="1200" cap="none" spc="0" normalizeH="0" baseline="0" noProof="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177913666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1_تسبحة الثالثة">
    <p:spTree>
      <p:nvGrpSpPr>
        <p:cNvPr id="1" name=""/>
        <p:cNvGrpSpPr/>
        <p:nvPr/>
      </p:nvGrpSpPr>
      <p:grpSpPr>
        <a:xfrm>
          <a:off x="0" y="0"/>
          <a:ext cx="0" cy="0"/>
          <a:chOff x="0" y="0"/>
          <a:chExt cx="0" cy="0"/>
        </a:xfrm>
      </p:grpSpPr>
      <p:sp>
        <p:nvSpPr>
          <p:cNvPr id="4" name="Rectangle 3"/>
          <p:cNvSpPr/>
          <p:nvPr userDrawn="1"/>
        </p:nvSpPr>
        <p:spPr>
          <a:xfrm>
            <a:off x="3038622" y="181931"/>
            <a:ext cx="2630658" cy="769441"/>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ليلة الاربعاء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mn-lt"/>
                <a:ea typeface="+mn-ea"/>
                <a:cs typeface="AGA Sindibad Regular" pitchFamily="2" charset="-78"/>
              </a:rPr>
              <a:t>الساعة الثالثة تسبحة البصخة </a:t>
            </a:r>
            <a:endParaRPr kumimoji="0" lang="en-US" sz="2000" b="1" i="0" u="none" strike="noStrike" kern="1200" cap="none" spc="0" normalizeH="0" baseline="0" noProof="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79962003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2_تسبحة السادسة">
    <p:spTree>
      <p:nvGrpSpPr>
        <p:cNvPr id="1" name=""/>
        <p:cNvGrpSpPr/>
        <p:nvPr/>
      </p:nvGrpSpPr>
      <p:grpSpPr>
        <a:xfrm>
          <a:off x="0" y="0"/>
          <a:ext cx="0" cy="0"/>
          <a:chOff x="0" y="0"/>
          <a:chExt cx="0" cy="0"/>
        </a:xfrm>
      </p:grpSpPr>
      <p:sp>
        <p:nvSpPr>
          <p:cNvPr id="4" name="Rectangle 3"/>
          <p:cNvSpPr/>
          <p:nvPr userDrawn="1"/>
        </p:nvSpPr>
        <p:spPr>
          <a:xfrm>
            <a:off x="3038622" y="181931"/>
            <a:ext cx="3038328" cy="769441"/>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ليلة الاربعاء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mn-lt"/>
                <a:ea typeface="+mn-ea"/>
                <a:cs typeface="AGA Sindibad Regular" pitchFamily="2" charset="-78"/>
              </a:rPr>
              <a:t>الساعة السادسة تسبحة البصخة </a:t>
            </a:r>
            <a:endParaRPr kumimoji="0" lang="en-US" sz="2000" b="1" i="0" u="none" strike="noStrike" kern="1200" cap="none" spc="0" normalizeH="0" baseline="0" noProof="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5494989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3_تسبحة التاسعة ">
    <p:spTree>
      <p:nvGrpSpPr>
        <p:cNvPr id="1" name=""/>
        <p:cNvGrpSpPr/>
        <p:nvPr/>
      </p:nvGrpSpPr>
      <p:grpSpPr>
        <a:xfrm>
          <a:off x="0" y="0"/>
          <a:ext cx="0" cy="0"/>
          <a:chOff x="0" y="0"/>
          <a:chExt cx="0" cy="0"/>
        </a:xfrm>
      </p:grpSpPr>
      <p:sp>
        <p:nvSpPr>
          <p:cNvPr id="4" name="Rectangle 3"/>
          <p:cNvSpPr/>
          <p:nvPr userDrawn="1"/>
        </p:nvSpPr>
        <p:spPr>
          <a:xfrm>
            <a:off x="3038622" y="181931"/>
            <a:ext cx="2904978" cy="769441"/>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ليلة الاربعاء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mn-lt"/>
                <a:ea typeface="+mn-ea"/>
                <a:cs typeface="AGA Sindibad Regular" pitchFamily="2" charset="-78"/>
              </a:rPr>
              <a:t>الساعة التاسعة تسبحة البصخة </a:t>
            </a:r>
            <a:endParaRPr kumimoji="0" lang="en-US" sz="2000" b="1" i="0" u="none" strike="noStrike" kern="1200" cap="none" spc="0" normalizeH="0" baseline="0" noProof="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115224716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4_تسبحة الحادية عشر">
    <p:spTree>
      <p:nvGrpSpPr>
        <p:cNvPr id="1" name=""/>
        <p:cNvGrpSpPr/>
        <p:nvPr/>
      </p:nvGrpSpPr>
      <p:grpSpPr>
        <a:xfrm>
          <a:off x="0" y="0"/>
          <a:ext cx="0" cy="0"/>
          <a:chOff x="0" y="0"/>
          <a:chExt cx="0" cy="0"/>
        </a:xfrm>
      </p:grpSpPr>
      <p:sp>
        <p:nvSpPr>
          <p:cNvPr id="4" name="Rectangle 3"/>
          <p:cNvSpPr/>
          <p:nvPr userDrawn="1"/>
        </p:nvSpPr>
        <p:spPr>
          <a:xfrm>
            <a:off x="3038622" y="139727"/>
            <a:ext cx="2630658" cy="769441"/>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ليلة الاربعاء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mn-lt"/>
                <a:ea typeface="+mn-ea"/>
                <a:cs typeface="AGA Sindibad Regular" pitchFamily="2" charset="-78"/>
              </a:rPr>
              <a:t>الساعة الحادية عشر</a:t>
            </a:r>
            <a:endParaRPr kumimoji="0" lang="en-US" sz="2000" b="1" i="0" u="none" strike="noStrike" kern="1200" cap="none" spc="0" normalizeH="0" baseline="0" noProof="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297734592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مزمور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205399" y="6049107"/>
            <a:ext cx="8668506" cy="605937"/>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35569" y="181931"/>
            <a:ext cx="2335237" cy="769441"/>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ليلة الاربعاء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mn-lt"/>
                <a:ea typeface="+mn-ea"/>
                <a:cs typeface="AGA Sindibad Regular" pitchFamily="2" charset="-78"/>
              </a:rPr>
              <a:t>مزمور الساعة الاولي</a:t>
            </a:r>
            <a:endParaRPr kumimoji="0" lang="en-US" sz="2000" b="1" i="0" u="none" strike="noStrike" kern="1200" cap="none" spc="0" normalizeH="0" baseline="0" noProof="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287632280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مزمور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205399" y="6049107"/>
            <a:ext cx="8668506" cy="605937"/>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35569" y="181931"/>
            <a:ext cx="2335237" cy="769441"/>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ليلة الاربعاء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mn-lt"/>
                <a:ea typeface="+mn-ea"/>
                <a:cs typeface="AGA Sindibad Regular" pitchFamily="2" charset="-78"/>
              </a:rPr>
              <a:t>مزمور الساعة الثالثة</a:t>
            </a:r>
            <a:endParaRPr kumimoji="0" lang="en-US" sz="2000" b="1" i="0" u="none" strike="noStrike" kern="1200" cap="none" spc="0" normalizeH="0" baseline="0" noProof="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342523630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2_مزمور السادس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205399" y="6049107"/>
            <a:ext cx="8668506" cy="605937"/>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165233" y="181931"/>
            <a:ext cx="2518117" cy="769441"/>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ليلة الاربعاء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mn-lt"/>
                <a:ea typeface="+mn-ea"/>
                <a:cs typeface="AGA Sindibad Regular" pitchFamily="2" charset="-78"/>
              </a:rPr>
              <a:t>مزمور الساعة السادسة</a:t>
            </a:r>
            <a:endParaRPr kumimoji="0" lang="en-US" sz="2000" b="1" i="0" u="none" strike="noStrike" kern="1200" cap="none" spc="0" normalizeH="0" baseline="0" noProof="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4068796651"/>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theme" Target="../theme/theme1.xml"/><Relationship Id="rId61" Type="http://schemas.openxmlformats.org/officeDocument/2006/relationships/slideLayout" Target="../slideLayouts/slideLayout61.xml"/><Relationship Id="rId82" Type="http://schemas.openxmlformats.org/officeDocument/2006/relationships/slideLayout" Target="../slideLayouts/slideLayout8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4.xml"/><Relationship Id="rId13" Type="http://schemas.openxmlformats.org/officeDocument/2006/relationships/slideLayout" Target="../slideLayouts/slideLayout99.xml"/><Relationship Id="rId18" Type="http://schemas.openxmlformats.org/officeDocument/2006/relationships/slideLayout" Target="../slideLayouts/slideLayout104.xml"/><Relationship Id="rId26" Type="http://schemas.openxmlformats.org/officeDocument/2006/relationships/slideLayout" Target="../slideLayouts/slideLayout112.xml"/><Relationship Id="rId3" Type="http://schemas.openxmlformats.org/officeDocument/2006/relationships/slideLayout" Target="../slideLayouts/slideLayout89.xml"/><Relationship Id="rId21" Type="http://schemas.openxmlformats.org/officeDocument/2006/relationships/slideLayout" Target="../slideLayouts/slideLayout107.xml"/><Relationship Id="rId7" Type="http://schemas.openxmlformats.org/officeDocument/2006/relationships/slideLayout" Target="../slideLayouts/slideLayout93.xml"/><Relationship Id="rId12" Type="http://schemas.openxmlformats.org/officeDocument/2006/relationships/slideLayout" Target="../slideLayouts/slideLayout98.xml"/><Relationship Id="rId17" Type="http://schemas.openxmlformats.org/officeDocument/2006/relationships/slideLayout" Target="../slideLayouts/slideLayout103.xml"/><Relationship Id="rId25" Type="http://schemas.openxmlformats.org/officeDocument/2006/relationships/slideLayout" Target="../slideLayouts/slideLayout111.xml"/><Relationship Id="rId2" Type="http://schemas.openxmlformats.org/officeDocument/2006/relationships/slideLayout" Target="../slideLayouts/slideLayout88.xml"/><Relationship Id="rId16" Type="http://schemas.openxmlformats.org/officeDocument/2006/relationships/slideLayout" Target="../slideLayouts/slideLayout102.xml"/><Relationship Id="rId20" Type="http://schemas.openxmlformats.org/officeDocument/2006/relationships/slideLayout" Target="../slideLayouts/slideLayout106.xml"/><Relationship Id="rId29" Type="http://schemas.openxmlformats.org/officeDocument/2006/relationships/image" Target="../media/image1.png"/><Relationship Id="rId1" Type="http://schemas.openxmlformats.org/officeDocument/2006/relationships/slideLayout" Target="../slideLayouts/slideLayout87.xml"/><Relationship Id="rId6" Type="http://schemas.openxmlformats.org/officeDocument/2006/relationships/slideLayout" Target="../slideLayouts/slideLayout92.xml"/><Relationship Id="rId11" Type="http://schemas.openxmlformats.org/officeDocument/2006/relationships/slideLayout" Target="../slideLayouts/slideLayout97.xml"/><Relationship Id="rId24" Type="http://schemas.openxmlformats.org/officeDocument/2006/relationships/slideLayout" Target="../slideLayouts/slideLayout110.xml"/><Relationship Id="rId5" Type="http://schemas.openxmlformats.org/officeDocument/2006/relationships/slideLayout" Target="../slideLayouts/slideLayout91.xml"/><Relationship Id="rId15" Type="http://schemas.openxmlformats.org/officeDocument/2006/relationships/slideLayout" Target="../slideLayouts/slideLayout101.xml"/><Relationship Id="rId23" Type="http://schemas.openxmlformats.org/officeDocument/2006/relationships/slideLayout" Target="../slideLayouts/slideLayout109.xml"/><Relationship Id="rId28" Type="http://schemas.openxmlformats.org/officeDocument/2006/relationships/theme" Target="../theme/theme2.xml"/><Relationship Id="rId10" Type="http://schemas.openxmlformats.org/officeDocument/2006/relationships/slideLayout" Target="../slideLayouts/slideLayout96.xml"/><Relationship Id="rId19" Type="http://schemas.openxmlformats.org/officeDocument/2006/relationships/slideLayout" Target="../slideLayouts/slideLayout105.xml"/><Relationship Id="rId4" Type="http://schemas.openxmlformats.org/officeDocument/2006/relationships/slideLayout" Target="../slideLayouts/slideLayout90.xml"/><Relationship Id="rId9" Type="http://schemas.openxmlformats.org/officeDocument/2006/relationships/slideLayout" Target="../slideLayouts/slideLayout95.xml"/><Relationship Id="rId14" Type="http://schemas.openxmlformats.org/officeDocument/2006/relationships/slideLayout" Target="../slideLayouts/slideLayout100.xml"/><Relationship Id="rId22" Type="http://schemas.openxmlformats.org/officeDocument/2006/relationships/slideLayout" Target="../slideLayouts/slideLayout108.xml"/><Relationship Id="rId27" Type="http://schemas.openxmlformats.org/officeDocument/2006/relationships/slideLayout" Target="../slideLayouts/slideLayout1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9" name="Rectangle 8"/>
          <p:cNvSpPr/>
          <p:nvPr userDrawn="1"/>
        </p:nvSpPr>
        <p:spPr>
          <a:xfrm>
            <a:off x="3137095" y="181931"/>
            <a:ext cx="2546253" cy="461665"/>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ليلة الاربع</a:t>
            </a:r>
          </a:p>
        </p:txBody>
      </p:sp>
      <p:pic>
        <p:nvPicPr>
          <p:cNvPr id="10" name="Picture 9">
            <a:extLst>
              <a:ext uri="{FF2B5EF4-FFF2-40B4-BE49-F238E27FC236}">
                <a16:creationId xmlns:a16="http://schemas.microsoft.com/office/drawing/2014/main" id="{22E220FE-7EEA-BC3B-E80A-5B2BF9AB8C3A}"/>
              </a:ext>
            </a:extLst>
          </p:cNvPr>
          <p:cNvPicPr>
            <a:picLocks noChangeAspect="1"/>
          </p:cNvPicPr>
          <p:nvPr userDrawn="1"/>
        </p:nvPicPr>
        <p:blipFill>
          <a:blip r:embed="rId88" cstate="print">
            <a:extLst>
              <a:ext uri="{28A0092B-C50C-407E-A947-70E740481C1C}">
                <a14:useLocalDpi xmlns:a14="http://schemas.microsoft.com/office/drawing/2010/main" val="0"/>
              </a:ext>
            </a:extLst>
          </a:blip>
          <a:stretch>
            <a:fillRect/>
          </a:stretch>
        </p:blipFill>
        <p:spPr>
          <a:xfrm>
            <a:off x="0" y="4349327"/>
            <a:ext cx="9144000" cy="2507673"/>
          </a:xfrm>
          <a:prstGeom prst="rect">
            <a:avLst/>
          </a:prstGeom>
        </p:spPr>
      </p:pic>
    </p:spTree>
    <p:extLst>
      <p:ext uri="{BB962C8B-B14F-4D97-AF65-F5344CB8AC3E}">
        <p14:creationId xmlns:p14="http://schemas.microsoft.com/office/powerpoint/2010/main" val="2589471382"/>
      </p:ext>
    </p:extLst>
  </p:cSld>
  <p:clrMap bg1="lt1" tx1="dk1" bg2="lt2" tx2="dk2" accent1="accent1" accent2="accent2" accent3="accent3" accent4="accent4" accent5="accent5" accent6="accent6" hlink="hlink" folHlink="folHlink"/>
  <p:sldLayoutIdLst>
    <p:sldLayoutId id="2147483689" r:id="rId1"/>
    <p:sldLayoutId id="2147483705" r:id="rId2"/>
    <p:sldLayoutId id="2147483706" r:id="rId3"/>
    <p:sldLayoutId id="2147483707" r:id="rId4"/>
    <p:sldLayoutId id="2147483708" r:id="rId5"/>
    <p:sldLayoutId id="2147483704" r:id="rId6"/>
    <p:sldLayoutId id="2147483709" r:id="rId7"/>
    <p:sldLayoutId id="2147483710" r:id="rId8"/>
    <p:sldLayoutId id="2147483711" r:id="rId9"/>
    <p:sldLayoutId id="2147483712" r:id="rId10"/>
    <p:sldLayoutId id="2147483682" r:id="rId11"/>
    <p:sldLayoutId id="2147483995" r:id="rId12"/>
    <p:sldLayoutId id="2147483713" r:id="rId13"/>
    <p:sldLayoutId id="2147483714" r:id="rId14"/>
    <p:sldLayoutId id="2147483715" r:id="rId15"/>
    <p:sldLayoutId id="2147483716" r:id="rId16"/>
    <p:sldLayoutId id="2147483692" r:id="rId17"/>
    <p:sldLayoutId id="2147483717" r:id="rId18"/>
    <p:sldLayoutId id="2147483718" r:id="rId19"/>
    <p:sldLayoutId id="2147483719" r:id="rId20"/>
    <p:sldLayoutId id="2147483720" r:id="rId21"/>
    <p:sldLayoutId id="2147483721" r:id="rId22"/>
    <p:sldLayoutId id="2147483727" r:id="rId23"/>
    <p:sldLayoutId id="2147483728" r:id="rId24"/>
    <p:sldLayoutId id="2147483729" r:id="rId25"/>
    <p:sldLayoutId id="2147483730" r:id="rId26"/>
    <p:sldLayoutId id="2147483731" r:id="rId27"/>
    <p:sldLayoutId id="2147483733" r:id="rId28"/>
    <p:sldLayoutId id="2147483724" r:id="rId29"/>
    <p:sldLayoutId id="2147483723" r:id="rId30"/>
    <p:sldLayoutId id="2147483695" r:id="rId31"/>
    <p:sldLayoutId id="2147483696" r:id="rId32"/>
    <p:sldLayoutId id="2147483697" r:id="rId33"/>
    <p:sldLayoutId id="2147483698" r:id="rId34"/>
    <p:sldLayoutId id="2147483722" r:id="rId35"/>
    <p:sldLayoutId id="2147483700" r:id="rId36"/>
    <p:sldLayoutId id="2147483693" r:id="rId37"/>
    <p:sldLayoutId id="2147483701" r:id="rId38"/>
    <p:sldLayoutId id="2147483702" r:id="rId39"/>
    <p:sldLayoutId id="2147483703" r:id="rId40"/>
    <p:sldLayoutId id="2147484050" r:id="rId41"/>
    <p:sldLayoutId id="2147484051" r:id="rId42"/>
    <p:sldLayoutId id="2147484052" r:id="rId43"/>
    <p:sldLayoutId id="2147484053" r:id="rId44"/>
    <p:sldLayoutId id="2147483673" r:id="rId45"/>
    <p:sldLayoutId id="2147483674" r:id="rId46"/>
    <p:sldLayoutId id="2147483691" r:id="rId47"/>
    <p:sldLayoutId id="2147483690" r:id="rId48"/>
    <p:sldLayoutId id="2147483726" r:id="rId49"/>
    <p:sldLayoutId id="2147483732" r:id="rId50"/>
    <p:sldLayoutId id="2147483991" r:id="rId51"/>
    <p:sldLayoutId id="2147484016" r:id="rId52"/>
    <p:sldLayoutId id="2147484017" r:id="rId53"/>
    <p:sldLayoutId id="2147483992" r:id="rId54"/>
    <p:sldLayoutId id="2147483737" r:id="rId55"/>
    <p:sldLayoutId id="2147483738" r:id="rId56"/>
    <p:sldLayoutId id="2147483739" r:id="rId57"/>
    <p:sldLayoutId id="2147483740" r:id="rId58"/>
    <p:sldLayoutId id="2147483741" r:id="rId59"/>
    <p:sldLayoutId id="2147483742" r:id="rId60"/>
    <p:sldLayoutId id="2147483743" r:id="rId61"/>
    <p:sldLayoutId id="2147483744" r:id="rId62"/>
    <p:sldLayoutId id="2147483745" r:id="rId63"/>
    <p:sldLayoutId id="2147483746" r:id="rId64"/>
    <p:sldLayoutId id="2147483747" r:id="rId65"/>
    <p:sldLayoutId id="2147483748" r:id="rId66"/>
    <p:sldLayoutId id="2147483749" r:id="rId67"/>
    <p:sldLayoutId id="2147483750" r:id="rId68"/>
    <p:sldLayoutId id="2147483751" r:id="rId69"/>
    <p:sldLayoutId id="2147484004" r:id="rId70"/>
    <p:sldLayoutId id="2147484003" r:id="rId71"/>
    <p:sldLayoutId id="2147483999" r:id="rId72"/>
    <p:sldLayoutId id="2147484000" r:id="rId73"/>
    <p:sldLayoutId id="2147484001" r:id="rId74"/>
    <p:sldLayoutId id="2147484005" r:id="rId75"/>
    <p:sldLayoutId id="2147484006" r:id="rId76"/>
    <p:sldLayoutId id="2147484007" r:id="rId77"/>
    <p:sldLayoutId id="2147484008" r:id="rId78"/>
    <p:sldLayoutId id="2147484009" r:id="rId79"/>
    <p:sldLayoutId id="2147484011" r:id="rId80"/>
    <p:sldLayoutId id="2147484010" r:id="rId81"/>
    <p:sldLayoutId id="2147484013" r:id="rId82"/>
    <p:sldLayoutId id="2147484014" r:id="rId83"/>
    <p:sldLayoutId id="2147484018" r:id="rId84"/>
    <p:sldLayoutId id="2147484019" r:id="rId85"/>
    <p:sldLayoutId id="2147484020" r:id="rId8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5C208CEE-BCF6-4734-91BB-FB6E722EC14A}"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11-Apr-23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303FF0DC-F448-4528-8715-E973BD657E2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400B584D-F904-2A0A-DBDC-075635E6C688}"/>
              </a:ext>
            </a:extLst>
          </p:cNvPr>
          <p:cNvPicPr>
            <a:picLocks noChangeAspect="1"/>
          </p:cNvPicPr>
          <p:nvPr userDrawn="1"/>
        </p:nvPicPr>
        <p:blipFill>
          <a:blip r:embed="rId29" cstate="print">
            <a:extLst>
              <a:ext uri="{28A0092B-C50C-407E-A947-70E740481C1C}">
                <a14:useLocalDpi xmlns:a14="http://schemas.microsoft.com/office/drawing/2010/main" val="0"/>
              </a:ext>
            </a:extLst>
          </a:blip>
          <a:stretch>
            <a:fillRect/>
          </a:stretch>
        </p:blipFill>
        <p:spPr>
          <a:xfrm>
            <a:off x="0" y="4349327"/>
            <a:ext cx="9144000" cy="2507673"/>
          </a:xfrm>
          <a:prstGeom prst="rect">
            <a:avLst/>
          </a:prstGeom>
        </p:spPr>
      </p:pic>
    </p:spTree>
    <p:extLst>
      <p:ext uri="{BB962C8B-B14F-4D97-AF65-F5344CB8AC3E}">
        <p14:creationId xmlns:p14="http://schemas.microsoft.com/office/powerpoint/2010/main" val="3535436040"/>
      </p:ext>
    </p:extLst>
  </p:cSld>
  <p:clrMap bg1="lt1" tx1="dk1" bg2="lt2" tx2="dk2" accent1="accent1" accent2="accent2" accent3="accent3" accent4="accent4" accent5="accent5" accent6="accent6" hlink="hlink" folHlink="folHlink"/>
  <p:sldLayoutIdLst>
    <p:sldLayoutId id="2147484022" r:id="rId1"/>
    <p:sldLayoutId id="2147484023" r:id="rId2"/>
    <p:sldLayoutId id="2147484024" r:id="rId3"/>
    <p:sldLayoutId id="2147484025" r:id="rId4"/>
    <p:sldLayoutId id="2147484026" r:id="rId5"/>
    <p:sldLayoutId id="2147484027" r:id="rId6"/>
    <p:sldLayoutId id="2147484028" r:id="rId7"/>
    <p:sldLayoutId id="2147484029" r:id="rId8"/>
    <p:sldLayoutId id="2147484030" r:id="rId9"/>
    <p:sldLayoutId id="2147484031" r:id="rId10"/>
    <p:sldLayoutId id="2147484032" r:id="rId11"/>
    <p:sldLayoutId id="2147484033" r:id="rId12"/>
    <p:sldLayoutId id="2147484034" r:id="rId13"/>
    <p:sldLayoutId id="2147484035" r:id="rId14"/>
    <p:sldLayoutId id="2147484036" r:id="rId15"/>
    <p:sldLayoutId id="2147484037" r:id="rId16"/>
    <p:sldLayoutId id="2147484039" r:id="rId17"/>
    <p:sldLayoutId id="2147484040" r:id="rId18"/>
    <p:sldLayoutId id="2147484041" r:id="rId19"/>
    <p:sldLayoutId id="2147484042" r:id="rId20"/>
    <p:sldLayoutId id="2147484043" r:id="rId21"/>
    <p:sldLayoutId id="2147484044" r:id="rId22"/>
    <p:sldLayoutId id="2147484045" r:id="rId23"/>
    <p:sldLayoutId id="2147484046" r:id="rId24"/>
    <p:sldLayoutId id="2147484047" r:id="rId25"/>
    <p:sldLayoutId id="2147484048" r:id="rId26"/>
    <p:sldLayoutId id="2147484049" r:id="rId2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07.xml.rels><?xml version="1.0" encoding="UTF-8" standalone="yes"?>
<Relationships xmlns="http://schemas.openxmlformats.org/package/2006/relationships"><Relationship Id="rId2" Type="http://schemas.openxmlformats.org/officeDocument/2006/relationships/slide" Target="slide495.xml"/><Relationship Id="rId1" Type="http://schemas.openxmlformats.org/officeDocument/2006/relationships/slideLayout" Target="../slideLayouts/slideLayout29.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08.xml.rels><?xml version="1.0" encoding="UTF-8" standalone="yes"?>
<Relationships xmlns="http://schemas.openxmlformats.org/package/2006/relationships"><Relationship Id="rId2" Type="http://schemas.openxmlformats.org/officeDocument/2006/relationships/slide" Target="slide495.xml"/><Relationship Id="rId1" Type="http://schemas.openxmlformats.org/officeDocument/2006/relationships/slideLayout" Target="../slideLayouts/slideLayout29.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7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7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7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7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07.xml.rels><?xml version="1.0" encoding="UTF-8" standalone="yes"?>
<Relationships xmlns="http://schemas.openxmlformats.org/package/2006/relationships"><Relationship Id="rId2" Type="http://schemas.openxmlformats.org/officeDocument/2006/relationships/slide" Target="slide495.xml"/><Relationship Id="rId1" Type="http://schemas.openxmlformats.org/officeDocument/2006/relationships/slideLayout" Target="../slideLayouts/slideLayout29.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1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6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37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37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37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03.xml.rels><?xml version="1.0" encoding="UTF-8" standalone="yes"?>
<Relationships xmlns="http://schemas.openxmlformats.org/package/2006/relationships"><Relationship Id="rId2" Type="http://schemas.openxmlformats.org/officeDocument/2006/relationships/slide" Target="slide495.xml"/><Relationship Id="rId1" Type="http://schemas.openxmlformats.org/officeDocument/2006/relationships/slideLayout" Target="../slideLayouts/slideLayout29.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0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6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46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46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46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50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0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0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06.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50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51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1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17.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5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5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2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22.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2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2.xml"/></Relationships>
</file>

<file path=ppt/slides/_rels/slide5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2.xml"/></Relationships>
</file>

<file path=ppt/slides/_rels/slide5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5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2.xml"/></Relationships>
</file>

<file path=ppt/slides/_rels/slide531.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532.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533.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534.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535.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536.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537.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538.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539.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540.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541.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542.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543.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544.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545.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546.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547.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548.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549.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550.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551.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552.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553.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554.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555.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556.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557.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558.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559.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560.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561.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562.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563.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564.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565.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566.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567.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568.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569.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570.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571.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572.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573.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574.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575.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576.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577.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578.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579.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580.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581.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582.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583.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584.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585.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586.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587.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588.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589.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590.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591.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592.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593.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59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4.xml"/></Relationships>
</file>

<file path=ppt/slides/_rels/slide59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59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4.xml"/></Relationships>
</file>

<file path=ppt/slides/_rels/slide59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59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4.xml"/></Relationships>
</file>

<file path=ppt/slides/_rels/slide59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60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4.xml"/></Relationships>
</file>

<file path=ppt/slides/_rels/slide60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4.xml"/></Relationships>
</file>

<file path=ppt/slides/_rels/slide60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4.xml"/></Relationships>
</file>

<file path=ppt/slides/_rels/slide60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4.xml"/></Relationships>
</file>

<file path=ppt/slides/_rels/slide60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4.xml"/></Relationships>
</file>

<file path=ppt/slides/_rels/slide60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4.xml"/></Relationships>
</file>

<file path=ppt/slides/_rels/slide60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4.xml"/></Relationships>
</file>

<file path=ppt/slides/_rels/slide60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4.xml"/></Relationships>
</file>

<file path=ppt/slides/_rels/slide60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4.xml"/></Relationships>
</file>

<file path=ppt/slides/_rels/slide60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61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4.xml"/></Relationships>
</file>

<file path=ppt/slides/_rels/slide61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4.xml"/></Relationships>
</file>

<file path=ppt/slides/_rels/slide61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4.xml"/></Relationships>
</file>

<file path=ppt/slides/_rels/slide61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4.xml"/></Relationships>
</file>

<file path=ppt/slides/_rels/slide61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4.xml"/></Relationships>
</file>

<file path=ppt/slides/_rels/slide61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4.xml"/></Relationships>
</file>

<file path=ppt/slides/_rels/slide61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4.xml"/></Relationships>
</file>

<file path=ppt/slides/_rels/slide61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4.xml"/></Relationships>
</file>

<file path=ppt/slides/_rels/slide61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4.xml"/></Relationships>
</file>

<file path=ppt/slides/_rels/slide61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62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4.xml"/></Relationships>
</file>

<file path=ppt/slides/_rels/slide62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4.xml"/></Relationships>
</file>

<file path=ppt/slides/_rels/slide62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4.xml"/></Relationships>
</file>

<file path=ppt/slides/_rels/slide62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4.xml"/></Relationships>
</file>

<file path=ppt/slides/_rels/slide624.xml.rels><?xml version="1.0" encoding="UTF-8" standalone="yes"?>
<Relationships xmlns="http://schemas.openxmlformats.org/package/2006/relationships"><Relationship Id="rId3" Type="http://schemas.openxmlformats.org/officeDocument/2006/relationships/slide" Target="slide107.xml"/><Relationship Id="rId2" Type="http://schemas.openxmlformats.org/officeDocument/2006/relationships/notesSlide" Target="../notesSlides/notesSlide58.xml"/><Relationship Id="rId1" Type="http://schemas.openxmlformats.org/officeDocument/2006/relationships/slideLayout" Target="../slideLayouts/slideLayout54.xml"/><Relationship Id="rId6" Type="http://schemas.openxmlformats.org/officeDocument/2006/relationships/slide" Target="slide409.xml"/><Relationship Id="rId5" Type="http://schemas.openxmlformats.org/officeDocument/2006/relationships/slide" Target="slide307.xml"/><Relationship Id="rId4" Type="http://schemas.openxmlformats.org/officeDocument/2006/relationships/slide" Target="slide208.xml"/></Relationships>
</file>

<file path=ppt/slides/_rels/slide62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3.xml"/></Relationships>
</file>

<file path=ppt/slides/_rels/slide626.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62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83.xml"/></Relationships>
</file>

<file path=ppt/slides/_rels/slide628.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62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8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63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83.xml"/></Relationships>
</file>

<file path=ppt/slides/_rels/slide63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83.xml"/></Relationships>
</file>

<file path=ppt/slides/_rels/slide63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83.xml"/></Relationships>
</file>

<file path=ppt/slides/_rels/slide63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83.xml"/></Relationships>
</file>

<file path=ppt/slides/_rels/slide63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83.xml"/></Relationships>
</file>

<file path=ppt/slides/_rels/slide63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83.xml"/></Relationships>
</file>

<file path=ppt/slides/_rels/slide63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83.xml"/></Relationships>
</file>

<file path=ppt/slides/_rels/slide63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83.xml"/></Relationships>
</file>

<file path=ppt/slides/_rels/slide63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83.xml"/></Relationships>
</file>

<file path=ppt/slides/_rels/slide63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8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4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83.xml"/></Relationships>
</file>

<file path=ppt/slides/_rels/slide641.xml.rels><?xml version="1.0" encoding="UTF-8" standalone="yes"?>
<Relationships xmlns="http://schemas.openxmlformats.org/package/2006/relationships"><Relationship Id="rId3" Type="http://schemas.openxmlformats.org/officeDocument/2006/relationships/slide" Target="slide107.xml"/><Relationship Id="rId2" Type="http://schemas.openxmlformats.org/officeDocument/2006/relationships/notesSlide" Target="../notesSlides/notesSlide73.xml"/><Relationship Id="rId1" Type="http://schemas.openxmlformats.org/officeDocument/2006/relationships/slideLayout" Target="../slideLayouts/slideLayout83.xml"/><Relationship Id="rId6" Type="http://schemas.openxmlformats.org/officeDocument/2006/relationships/slide" Target="slide409.xml"/><Relationship Id="rId5" Type="http://schemas.openxmlformats.org/officeDocument/2006/relationships/slide" Target="slide307.xml"/><Relationship Id="rId4" Type="http://schemas.openxmlformats.org/officeDocument/2006/relationships/slide" Target="slide20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4572000"/>
            <a:ext cx="8886824" cy="2123658"/>
          </a:xfrm>
          <a:prstGeom prst="rect">
            <a:avLst/>
          </a:prstGeom>
        </p:spPr>
        <p:txBody>
          <a:bodyPr wrap="square">
            <a:spAutoFit/>
          </a:bodyPr>
          <a:lstStyle/>
          <a:p>
            <a:pPr algn="ctr" defTabSz="914400" rtl="1">
              <a:defRPr/>
            </a:pPr>
            <a:r>
              <a:rPr lang="ar-EG" sz="4400" b="1" kern="10" dirty="0">
                <a:ln w="9525">
                  <a:noFill/>
                  <a:round/>
                  <a:headEnd/>
                  <a:tailEnd/>
                </a:ln>
                <a:solidFill>
                  <a:srgbClr val="FFC000"/>
                </a:solidFill>
                <a:latin typeface="Times New Roman"/>
                <a:cs typeface="Times New Roman"/>
              </a:rPr>
              <a:t>نبؤات الساعة الاولي من ليلة الاربع من البصخة المقدسة التي لمخلصنا الصالح بركاتها على جميعنا آمين</a:t>
            </a:r>
            <a:endParaRPr lang="en-US" sz="4400" b="1" kern="10" dirty="0">
              <a:ln w="9525">
                <a:noFill/>
                <a:round/>
                <a:headEnd/>
                <a:tailEnd/>
              </a:ln>
              <a:solidFill>
                <a:srgbClr val="FFC000"/>
              </a:solidFill>
              <a:latin typeface="Times New Roman"/>
              <a:cs typeface="Times New Roman"/>
            </a:endParaRPr>
          </a:p>
        </p:txBody>
      </p:sp>
    </p:spTree>
    <p:extLst>
      <p:ext uri="{BB962C8B-B14F-4D97-AF65-F5344CB8AC3E}">
        <p14:creationId xmlns:p14="http://schemas.microsoft.com/office/powerpoint/2010/main" val="2513886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ar-EG" dirty="0"/>
              <a:t>دماً , كي يأخذوا ما ليس لهم وأنبياؤهم الذين مسحوهم يسقطون إذ يرون باطلاً , ويسألون وهم ينطقون كذباً . </a:t>
            </a:r>
            <a:endParaRPr lang="en-US" dirty="0"/>
          </a:p>
        </p:txBody>
      </p:sp>
    </p:spTree>
    <p:extLst>
      <p:ext uri="{BB962C8B-B14F-4D97-AF65-F5344CB8AC3E}">
        <p14:creationId xmlns:p14="http://schemas.microsoft.com/office/powerpoint/2010/main" val="428069355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940721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351692" y="4535215"/>
            <a:ext cx="8539088" cy="2203210"/>
          </a:xfrm>
          <a:prstGeom prst="rect">
            <a:avLst/>
          </a:prstGeom>
        </p:spPr>
        <p:txBody>
          <a:bodyPr>
            <a:normAutofit fontScale="90000"/>
          </a:bodyPr>
          <a:lstStyle/>
          <a:p>
            <a:r>
              <a:rPr lang="ar-EG" dirty="0"/>
              <a:t>ثم أجابهم يسوع بأمثال قائلاً : يشبه ملكوت السموات إنساناً ملكاً صنع عرساً لأبنه , فأرسل عبيده ليدعوا المدعوين إلي العرس , فلم يريدون أن يأتوا , فأرسل أيضاً عبيدأً آخرين قائلاً : </a:t>
            </a:r>
            <a:endParaRPr lang="en-US" dirty="0"/>
          </a:p>
        </p:txBody>
      </p:sp>
    </p:spTree>
    <p:extLst>
      <p:ext uri="{BB962C8B-B14F-4D97-AF65-F5344CB8AC3E}">
        <p14:creationId xmlns:p14="http://schemas.microsoft.com/office/powerpoint/2010/main" val="159388812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351692" y="4535215"/>
            <a:ext cx="8539088" cy="2203210"/>
          </a:xfrm>
          <a:prstGeom prst="rect">
            <a:avLst/>
          </a:prstGeom>
        </p:spPr>
        <p:txBody>
          <a:bodyPr>
            <a:normAutofit fontScale="90000"/>
          </a:bodyPr>
          <a:lstStyle/>
          <a:p>
            <a:r>
              <a:rPr lang="ar-EG" dirty="0"/>
              <a:t>قولوا للمدعوين هآنذا قد أعددت وليمتي , وعجولي المعلوفة قد ذبحت وكل شئ معد , فتعالوا إلي العرس . أما هم فتهاونوا . فذهب واحد علي حقله وآخر إلي تجارته والباقون أمسكوا عبيده وأهانوهم وقتلوهم , </a:t>
            </a:r>
            <a:endParaRPr lang="en-US" dirty="0"/>
          </a:p>
        </p:txBody>
      </p:sp>
    </p:spTree>
    <p:extLst>
      <p:ext uri="{BB962C8B-B14F-4D97-AF65-F5344CB8AC3E}">
        <p14:creationId xmlns:p14="http://schemas.microsoft.com/office/powerpoint/2010/main" val="118308591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351692" y="4535215"/>
            <a:ext cx="8539088" cy="2203210"/>
          </a:xfrm>
          <a:prstGeom prst="rect">
            <a:avLst/>
          </a:prstGeom>
        </p:spPr>
        <p:txBody>
          <a:bodyPr>
            <a:normAutofit fontScale="90000"/>
          </a:bodyPr>
          <a:lstStyle/>
          <a:p>
            <a:r>
              <a:rPr lang="ar-EG" dirty="0"/>
              <a:t>فلما سمع الملك غضب وأرسل جنوده وأهلك أولئك القتلة , وأحرق مدينتهم بالنار . حينئذ قال لعبيده : أما العرس فمعد وأما المدعوون فلم يكونوا مستحقين , فإذهبوا إلي مفارق الطرق , </a:t>
            </a:r>
            <a:endParaRPr lang="en-US" dirty="0"/>
          </a:p>
        </p:txBody>
      </p:sp>
    </p:spTree>
    <p:extLst>
      <p:ext uri="{BB962C8B-B14F-4D97-AF65-F5344CB8AC3E}">
        <p14:creationId xmlns:p14="http://schemas.microsoft.com/office/powerpoint/2010/main" val="301144184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351692" y="4535215"/>
            <a:ext cx="8539088" cy="2203210"/>
          </a:xfrm>
          <a:prstGeom prst="rect">
            <a:avLst/>
          </a:prstGeom>
        </p:spPr>
        <p:txBody>
          <a:bodyPr>
            <a:normAutofit fontScale="90000"/>
          </a:bodyPr>
          <a:lstStyle/>
          <a:p>
            <a:r>
              <a:rPr lang="ar-EG" dirty="0"/>
              <a:t>وكل من وجدتموه فإدعوه إلي العرس من المتكئين , فلما دخل الملك لينظر إلي المتكئين , ورأي هناك رجلاً ليس عليه ثياب العرس , فقال له : يا صاحب , كيف دخلت إلي هن وليس عليك ثياب العرس , ؟</a:t>
            </a:r>
            <a:endParaRPr lang="en-US" dirty="0"/>
          </a:p>
        </p:txBody>
      </p:sp>
    </p:spTree>
    <p:extLst>
      <p:ext uri="{BB962C8B-B14F-4D97-AF65-F5344CB8AC3E}">
        <p14:creationId xmlns:p14="http://schemas.microsoft.com/office/powerpoint/2010/main" val="232876592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351692" y="4535215"/>
            <a:ext cx="8539088" cy="2203210"/>
          </a:xfrm>
          <a:prstGeom prst="rect">
            <a:avLst/>
          </a:prstGeom>
        </p:spPr>
        <p:txBody>
          <a:bodyPr>
            <a:normAutofit fontScale="90000"/>
          </a:bodyPr>
          <a:lstStyle/>
          <a:p>
            <a:r>
              <a:rPr lang="ar-EG" dirty="0"/>
              <a:t> أما هو فسكت , حينئذ قال الملك للخدام : أوثقوا يديه ورجليه وأطرحوه في الظلمة الخارجية , هناك يكون البكاء وصرير الأسنان , لأن المدعوين كثيرون والمختارين قليلون.</a:t>
            </a:r>
            <a:endParaRPr lang="en-US" dirty="0"/>
          </a:p>
        </p:txBody>
      </p:sp>
    </p:spTree>
    <p:extLst>
      <p:ext uri="{BB962C8B-B14F-4D97-AF65-F5344CB8AC3E}">
        <p14:creationId xmlns:p14="http://schemas.microsoft.com/office/powerpoint/2010/main" val="345800090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11342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1441" y="4572000"/>
            <a:ext cx="8886824" cy="2123658"/>
          </a:xfrm>
          <a:prstGeom prst="rect">
            <a:avLst/>
          </a:prstGeom>
        </p:spPr>
        <p:txBody>
          <a:bodyPr wrap="square">
            <a:spAutoFit/>
          </a:bodyPr>
          <a:lstStyle/>
          <a:p>
            <a:pPr algn="ctr" defTabSz="914400" rtl="1">
              <a:defRPr/>
            </a:pPr>
            <a:r>
              <a:rPr lang="ar-EG" sz="4400" b="1" kern="10" dirty="0">
                <a:ln w="9525">
                  <a:noFill/>
                  <a:round/>
                  <a:headEnd/>
                  <a:tailEnd/>
                </a:ln>
                <a:solidFill>
                  <a:srgbClr val="FFC000"/>
                </a:solidFill>
                <a:latin typeface="Times New Roman"/>
                <a:cs typeface="Times New Roman"/>
              </a:rPr>
              <a:t>نبؤات الساعة الثالثة من ليلة الاربع من البصخة المقدسة التي لمخلصنا الصالح بركاتها على جميعنا آمين</a:t>
            </a:r>
            <a:endParaRPr lang="en-US" sz="4400" b="1" kern="10" dirty="0">
              <a:ln w="9525">
                <a:noFill/>
                <a:round/>
                <a:headEnd/>
                <a:tailEnd/>
              </a:ln>
              <a:solidFill>
                <a:srgbClr val="FFC000"/>
              </a:solidFill>
              <a:latin typeface="Times New Roman"/>
              <a:cs typeface="Times New Roman"/>
            </a:endParaRPr>
          </a:p>
        </p:txBody>
      </p:sp>
      <p:sp>
        <p:nvSpPr>
          <p:cNvPr id="2" name="Rectangle 1">
            <a:hlinkClick r:id="rId2" action="ppaction://hlinksldjump"/>
            <a:extLst>
              <a:ext uri="{FF2B5EF4-FFF2-40B4-BE49-F238E27FC236}">
                <a16:creationId xmlns:a16="http://schemas.microsoft.com/office/drawing/2014/main" id="{30E0CDE3-6B62-56DE-6498-3717F0B73C9B}"/>
              </a:ext>
            </a:extLst>
          </p:cNvPr>
          <p:cNvSpPr/>
          <p:nvPr/>
        </p:nvSpPr>
        <p:spPr>
          <a:xfrm>
            <a:off x="7256945" y="3913888"/>
            <a:ext cx="1887055" cy="584775"/>
          </a:xfrm>
          <a:prstGeom prst="rect">
            <a:avLst/>
          </a:prstGeom>
        </p:spPr>
        <p:txBody>
          <a:bodyPr wrap="none">
            <a:spAutoFit/>
          </a:bodyPr>
          <a:lstStyle/>
          <a:p>
            <a:r>
              <a:rPr kumimoji="0" lang="ar-EG" sz="3200" b="1"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مقدمة الطرح</a:t>
            </a:r>
            <a:endParaRPr lang="en-US" sz="600" dirty="0"/>
          </a:p>
        </p:txBody>
      </p:sp>
    </p:spTree>
    <p:extLst>
      <p:ext uri="{BB962C8B-B14F-4D97-AF65-F5344CB8AC3E}">
        <p14:creationId xmlns:p14="http://schemas.microsoft.com/office/powerpoint/2010/main" val="156840362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من عاموس النبي ص 5 : 18 إلخ</a:t>
            </a:r>
            <a:endParaRPr lang="en-US" dirty="0"/>
          </a:p>
        </p:txBody>
      </p:sp>
    </p:spTree>
    <p:extLst>
      <p:ext uri="{BB962C8B-B14F-4D97-AF65-F5344CB8AC3E}">
        <p14:creationId xmlns:p14="http://schemas.microsoft.com/office/powerpoint/2010/main" val="316061832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3600" dirty="0"/>
              <a:t>ويل للذين يشتهون يوم الرب , ما بغيتكم في يوم الرب , فإن هذا اليوم ظلام لا نور, كما إذا هرب إنسان من وجه أسد فصادفته لبوة فيجيئ إلي بيته ويرفع يده علي الحائط فتلدغه حية  , أليس يوم ظلام لا نور وضباب لا ضياء له ؟</a:t>
            </a:r>
            <a:endParaRPr lang="en-US" sz="3600" dirty="0"/>
          </a:p>
        </p:txBody>
      </p:sp>
    </p:spTree>
    <p:extLst>
      <p:ext uri="{BB962C8B-B14F-4D97-AF65-F5344CB8AC3E}">
        <p14:creationId xmlns:p14="http://schemas.microsoft.com/office/powerpoint/2010/main" val="3159633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323432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4000" dirty="0"/>
              <a:t>لقد أبغضت أعيادك ورذلتها ولست أشم رائحة في أيام أعيادكم العظيمة , إني إذا قربتم لي محرقاتكم وتقدماتكم لا  أقبلها , ولست أنظر إلي فدية شكركم , أبعد عني صوت تسابيحك , ومزمار أرغنك لست أسمعه , </a:t>
            </a:r>
            <a:endParaRPr lang="en-US" sz="4000" dirty="0"/>
          </a:p>
        </p:txBody>
      </p:sp>
    </p:spTree>
    <p:extLst>
      <p:ext uri="{BB962C8B-B14F-4D97-AF65-F5344CB8AC3E}">
        <p14:creationId xmlns:p14="http://schemas.microsoft.com/office/powerpoint/2010/main" val="356652974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183142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8752030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0" dirty="0">
                          <a:ln w="9525">
                            <a:noFill/>
                            <a:round/>
                            <a:headEnd/>
                            <a:tailEnd/>
                          </a:ln>
                          <a:solidFill>
                            <a:srgbClr val="FFC000"/>
                          </a:solidFill>
                          <a:effectLst/>
                          <a:latin typeface="Times New Roman"/>
                          <a:ea typeface="+mn-ea"/>
                          <a:cs typeface="Times New Roman"/>
                        </a:rPr>
                        <a:t>صلاة الساعة الثالثة من ليلة الاربع من البصخة المقدسة التي لمخلصنا الصالح بركاتها على جميعنا آمين</a:t>
                      </a:r>
                      <a:endParaRPr lang="en-US" sz="3600" b="1" kern="10" dirty="0">
                        <a:ln w="9525">
                          <a:noFill/>
                          <a:round/>
                          <a:headEnd/>
                          <a:tailEnd/>
                        </a:ln>
                        <a:solidFill>
                          <a:srgbClr val="FFC000"/>
                        </a:solidFill>
                        <a:effectLst/>
                        <a:latin typeface="Times New Roman"/>
                        <a:ea typeface="+mn-ea"/>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3792717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167012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1522973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240846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3988745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644169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22757530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878193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881258"/>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0" dirty="0">
                          <a:ln w="9525">
                            <a:noFill/>
                            <a:round/>
                            <a:headEnd/>
                            <a:tailEnd/>
                          </a:ln>
                          <a:solidFill>
                            <a:srgbClr val="FFC000"/>
                          </a:solidFill>
                          <a:effectLst/>
                          <a:latin typeface="Times New Roman"/>
                          <a:ea typeface="+mn-ea"/>
                          <a:cs typeface="Times New Roman"/>
                        </a:rPr>
                        <a:t>صلاة الساعة الاولي من ليلة الاربع من البصخة المقدسة التي لمخلصنا الصالح بركاتها على جميعنا آمين</a:t>
                      </a:r>
                      <a:endParaRPr lang="en-US" sz="4400" b="1" kern="10" dirty="0">
                        <a:ln w="9525">
                          <a:noFill/>
                          <a:round/>
                          <a:headEnd/>
                          <a:tailEnd/>
                        </a:ln>
                        <a:solidFill>
                          <a:srgbClr val="FFC000"/>
                        </a:solidFill>
                        <a:effectLst/>
                        <a:latin typeface="Times New Roman"/>
                        <a:ea typeface="+mn-ea"/>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5891398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7237583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234850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025895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70298530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356039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5319125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73539224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48957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3576318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464930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167012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4101059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037472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5172403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9027221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7647874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554970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81610653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701834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56296"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3041436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8515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15229737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1635255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2473175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7337221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08379683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023219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89099153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6584227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9146984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46058850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308872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240846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4690323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59678435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1924120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56656089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24376985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6961530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898084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6912699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6152047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33556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3988745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3073684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7662434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659375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6985296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0230524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977368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7631552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9687034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r>
                        <a:rPr lang="en-US" sz="4400" b="1" i="0" kern="1200" dirty="0">
                          <a:solidFill>
                            <a:schemeClr val="lt1"/>
                          </a:solidFill>
                          <a:latin typeface="+mn-lt"/>
                          <a:ea typeface="+mn-ea"/>
                          <a:cs typeface="+mn-cs"/>
                        </a:rPr>
                        <a:t> </a:t>
                      </a:r>
                      <a:r>
                        <a:rPr lang="ar-EG" sz="4400" b="1" i="0" kern="1200" dirty="0">
                          <a:solidFill>
                            <a:schemeClr val="lt1"/>
                          </a:solidFill>
                          <a:latin typeface="+mn-lt"/>
                          <a:ea typeface="+mn-ea"/>
                          <a:cs typeface="+mn-cs"/>
                        </a:rPr>
                        <a:t>عمانوئيل إلهنا و ملكنا</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300326875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97495385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endParaRPr lang="en-US" sz="4400" b="1" i="0" kern="1200" dirty="0">
                        <a:solidFill>
                          <a:schemeClr val="lt1"/>
                        </a:solidFill>
                        <a:latin typeface="+mn-lt"/>
                        <a:ea typeface="+mn-ea"/>
                        <a:cs typeface="+mn-cs"/>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يا ربى يسوع المسيح</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1114036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644169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endParaRPr lang="ar-EG" sz="44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13576261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7971210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kern="10" dirty="0">
                          <a:ln w="9525">
                            <a:noFill/>
                            <a:round/>
                            <a:headEnd/>
                            <a:tailEnd/>
                          </a:ln>
                          <a:solidFill>
                            <a:srgbClr val="FFC000"/>
                          </a:solidFill>
                          <a:effectLst/>
                          <a:latin typeface="Times New Roman"/>
                          <a:cs typeface="Times New Roman"/>
                        </a:rPr>
                        <a:t>أبانا</a:t>
                      </a:r>
                      <a:r>
                        <a:rPr lang="ar-EG" sz="5400" kern="10" baseline="0" dirty="0">
                          <a:ln w="9525">
                            <a:noFill/>
                            <a:round/>
                            <a:headEnd/>
                            <a:tailEnd/>
                          </a:ln>
                          <a:solidFill>
                            <a:srgbClr val="FFC000"/>
                          </a:solidFill>
                          <a:effectLst/>
                          <a:latin typeface="Times New Roman"/>
                          <a:cs typeface="Times New Roman"/>
                        </a:rPr>
                        <a:t> الذى فى السموات.......</a:t>
                      </a:r>
                      <a:endParaRPr lang="ar-EG" sz="5400" kern="10" dirty="0">
                        <a:ln w="9525">
                          <a:noFill/>
                          <a:round/>
                          <a:headEnd/>
                          <a:tailEnd/>
                        </a:ln>
                        <a:solidFill>
                          <a:srgbClr val="FFC000"/>
                        </a:soli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9445541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450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ar-EG" dirty="0">
                <a:latin typeface="Tahoma" pitchFamily="34" charset="0"/>
              </a:rPr>
              <a:t>طوبي لمن اخترته وقبلته :</a:t>
            </a:r>
            <a:endParaRPr lang="en-US" dirty="0"/>
          </a:p>
        </p:txBody>
      </p:sp>
      <p:sp>
        <p:nvSpPr>
          <p:cNvPr id="4" name="Text Placeholder 3"/>
          <p:cNvSpPr>
            <a:spLocks noGrp="1"/>
          </p:cNvSpPr>
          <p:nvPr>
            <p:ph type="body" idx="1"/>
          </p:nvPr>
        </p:nvSpPr>
        <p:spPr>
          <a:xfrm>
            <a:off x="0" y="6049107"/>
            <a:ext cx="8873905" cy="605937"/>
          </a:xfrm>
        </p:spPr>
        <p:txBody>
          <a:bodyPr/>
          <a:lstStyle/>
          <a:p>
            <a:r>
              <a:rPr lang="ar-EG" sz="3600" dirty="0"/>
              <a:t>أو أوو نياتف إم في إيطاك سوتبف أووه  أكشوبف إيروك :</a:t>
            </a:r>
            <a:endParaRPr lang="en-US" sz="3600" dirty="0"/>
          </a:p>
        </p:txBody>
      </p:sp>
      <p:sp>
        <p:nvSpPr>
          <p:cNvPr id="5" name="Text Placeholder 4"/>
          <p:cNvSpPr>
            <a:spLocks noGrp="1"/>
          </p:cNvSpPr>
          <p:nvPr>
            <p:ph type="body" sz="quarter" idx="3"/>
          </p:nvPr>
        </p:nvSpPr>
        <p:spPr>
          <a:xfrm>
            <a:off x="-100013" y="5317586"/>
            <a:ext cx="9244013" cy="682357"/>
          </a:xfrm>
        </p:spPr>
        <p:txBody>
          <a:bodyPr/>
          <a:lstStyle/>
          <a:p>
            <a:r>
              <a:rPr lang="pt-BR" sz="3600" spc="300" dirty="0">
                <a:latin typeface="Avva_Marcos" pitchFamily="82" charset="0"/>
              </a:rPr>
              <a:t>W</a:t>
            </a:r>
            <a:r>
              <a:rPr lang="en-US" sz="3600" dirty="0" err="1"/>
              <a:t>ouniatf</a:t>
            </a:r>
            <a:r>
              <a:rPr lang="en-US" sz="3600" dirty="0"/>
              <a:t>   `m-</a:t>
            </a:r>
            <a:r>
              <a:rPr lang="en-US" sz="3600" dirty="0" err="1"/>
              <a:t>vh`etakcotpf</a:t>
            </a:r>
            <a:r>
              <a:rPr lang="en-US" sz="3600" dirty="0"/>
              <a:t>   </a:t>
            </a:r>
            <a:r>
              <a:rPr lang="en-US" sz="3600" dirty="0" err="1"/>
              <a:t>ouo</a:t>
            </a:r>
            <a:r>
              <a:rPr lang="en-US" sz="3600" dirty="0"/>
              <a:t>\   </a:t>
            </a:r>
            <a:r>
              <a:rPr lang="en-US" sz="3600" dirty="0" err="1"/>
              <a:t>ak</a:t>
            </a:r>
            <a:r>
              <a:rPr lang="en-US" sz="3600" dirty="0"/>
              <a:t>]</a:t>
            </a:r>
            <a:r>
              <a:rPr lang="en-US" sz="3600" dirty="0" err="1"/>
              <a:t>opf</a:t>
            </a:r>
            <a:r>
              <a:rPr lang="en-US" sz="3600" dirty="0"/>
              <a:t>    `</a:t>
            </a:r>
            <a:r>
              <a:rPr lang="en-US" sz="3600" dirty="0" err="1"/>
              <a:t>erok</a:t>
            </a:r>
            <a:r>
              <a:rPr lang="en-US" sz="3600" dirty="0"/>
              <a:t>  &gt;</a:t>
            </a:r>
          </a:p>
        </p:txBody>
      </p:sp>
    </p:spTree>
    <p:extLst>
      <p:ext uri="{BB962C8B-B14F-4D97-AF65-F5344CB8AC3E}">
        <p14:creationId xmlns:p14="http://schemas.microsoft.com/office/powerpoint/2010/main" val="107809659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997377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ar-EG" dirty="0"/>
              <a:t>ليسكن في ديارك إلي الأبد.</a:t>
            </a:r>
            <a:endParaRPr lang="en-US" dirty="0"/>
          </a:p>
        </p:txBody>
      </p:sp>
      <p:sp>
        <p:nvSpPr>
          <p:cNvPr id="4" name="Text Placeholder 3"/>
          <p:cNvSpPr>
            <a:spLocks noGrp="1"/>
          </p:cNvSpPr>
          <p:nvPr>
            <p:ph type="body" idx="1"/>
          </p:nvPr>
        </p:nvSpPr>
        <p:spPr/>
        <p:txBody>
          <a:bodyPr/>
          <a:lstStyle/>
          <a:p>
            <a:r>
              <a:rPr lang="ar-EG" dirty="0"/>
              <a:t>إف إيه شوبي خين نيك أفليوو شا إينيه. </a:t>
            </a:r>
            <a:endParaRPr lang="en-US" dirty="0"/>
          </a:p>
        </p:txBody>
      </p:sp>
      <p:sp>
        <p:nvSpPr>
          <p:cNvPr id="5" name="Text Placeholder 4"/>
          <p:cNvSpPr>
            <a:spLocks noGrp="1"/>
          </p:cNvSpPr>
          <p:nvPr>
            <p:ph type="body" sz="quarter" idx="3"/>
          </p:nvPr>
        </p:nvSpPr>
        <p:spPr/>
        <p:txBody>
          <a:bodyPr/>
          <a:lstStyle/>
          <a:p>
            <a:r>
              <a:rPr lang="pt-BR" dirty="0"/>
              <a:t>ef`e]wpi   'en   nekaulhou   ]a   `ene\.</a:t>
            </a:r>
          </a:p>
        </p:txBody>
      </p:sp>
    </p:spTree>
    <p:extLst>
      <p:ext uri="{BB962C8B-B14F-4D97-AF65-F5344CB8AC3E}">
        <p14:creationId xmlns:p14="http://schemas.microsoft.com/office/powerpoint/2010/main" val="23119387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146094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ar-EG" dirty="0">
                <a:latin typeface="Tahoma" pitchFamily="34" charset="0"/>
              </a:rPr>
              <a:t>قدوس هو هيكلك :</a:t>
            </a:r>
            <a:r>
              <a:rPr lang="en-US" dirty="0">
                <a:latin typeface="Tahoma" pitchFamily="34" charset="0"/>
              </a:rPr>
              <a:t> </a:t>
            </a:r>
            <a:r>
              <a:rPr lang="ar-EG" dirty="0">
                <a:latin typeface="Tahoma" pitchFamily="34" charset="0"/>
              </a:rPr>
              <a:t>وعجيب بالبر.</a:t>
            </a:r>
            <a:endParaRPr lang="en-US" dirty="0"/>
          </a:p>
        </p:txBody>
      </p:sp>
      <p:sp>
        <p:nvSpPr>
          <p:cNvPr id="4" name="Text Placeholder 3"/>
          <p:cNvSpPr>
            <a:spLocks noGrp="1"/>
          </p:cNvSpPr>
          <p:nvPr>
            <p:ph type="body" idx="1"/>
          </p:nvPr>
        </p:nvSpPr>
        <p:spPr/>
        <p:txBody>
          <a:bodyPr/>
          <a:lstStyle/>
          <a:p>
            <a:r>
              <a:rPr lang="ar-EG" sz="2800" dirty="0"/>
              <a:t>إفؤواب إنجيه بيك إرفيي : أووه إف أوي  إن إشفيري خين أوو ميثمي. </a:t>
            </a:r>
            <a:endParaRPr lang="en-US" sz="2800" dirty="0"/>
          </a:p>
        </p:txBody>
      </p:sp>
      <p:sp>
        <p:nvSpPr>
          <p:cNvPr id="5" name="Text Placeholder 4"/>
          <p:cNvSpPr>
            <a:spLocks noGrp="1"/>
          </p:cNvSpPr>
          <p:nvPr>
            <p:ph type="body" sz="quarter" idx="3"/>
          </p:nvPr>
        </p:nvSpPr>
        <p:spPr/>
        <p:txBody>
          <a:bodyPr/>
          <a:lstStyle/>
          <a:p>
            <a:r>
              <a:rPr lang="en-US" sz="3200" dirty="0"/>
              <a:t>~</a:t>
            </a:r>
            <a:r>
              <a:rPr lang="en-US" sz="3200" dirty="0" err="1"/>
              <a:t>Fouab</a:t>
            </a:r>
            <a:r>
              <a:rPr lang="en-US" sz="3200" dirty="0"/>
              <a:t>   `</a:t>
            </a:r>
            <a:r>
              <a:rPr lang="en-US" sz="3200" dirty="0" err="1"/>
              <a:t>nje</a:t>
            </a:r>
            <a:r>
              <a:rPr lang="en-US" sz="3200" dirty="0"/>
              <a:t>   </a:t>
            </a:r>
            <a:r>
              <a:rPr lang="en-US" sz="3200" dirty="0" err="1"/>
              <a:t>pek-ervei</a:t>
            </a:r>
            <a:r>
              <a:rPr lang="en-US" sz="3200" dirty="0"/>
              <a:t>   &gt;   </a:t>
            </a:r>
            <a:r>
              <a:rPr lang="en-US" sz="3200" dirty="0" err="1"/>
              <a:t>ouo</a:t>
            </a:r>
            <a:r>
              <a:rPr lang="en-US" sz="3200" dirty="0"/>
              <a:t>\   `</a:t>
            </a:r>
            <a:r>
              <a:rPr lang="en-US" sz="3200" dirty="0" err="1"/>
              <a:t>foi</a:t>
            </a:r>
            <a:r>
              <a:rPr lang="en-US" sz="3200" dirty="0"/>
              <a:t>  `n`]</a:t>
            </a:r>
            <a:r>
              <a:rPr lang="en-US" sz="3200" dirty="0" err="1"/>
              <a:t>vhri</a:t>
            </a:r>
            <a:r>
              <a:rPr lang="en-US" sz="3200" dirty="0"/>
              <a:t>   '</a:t>
            </a:r>
            <a:r>
              <a:rPr lang="en-US" sz="3200" dirty="0" err="1"/>
              <a:t>en</a:t>
            </a:r>
            <a:r>
              <a:rPr lang="en-US" sz="3200" dirty="0"/>
              <a:t>   </a:t>
            </a:r>
            <a:r>
              <a:rPr lang="en-US" sz="3200" dirty="0" err="1"/>
              <a:t>oumeqmhi</a:t>
            </a:r>
            <a:r>
              <a:rPr lang="en-US" sz="3200" dirty="0"/>
              <a:t>.</a:t>
            </a:r>
          </a:p>
        </p:txBody>
      </p:sp>
    </p:spTree>
    <p:extLst>
      <p:ext uri="{BB962C8B-B14F-4D97-AF65-F5344CB8AC3E}">
        <p14:creationId xmlns:p14="http://schemas.microsoft.com/office/powerpoint/2010/main" val="319817339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279625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3371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227575308"/>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4742902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939692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6770752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2785911"/>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5817983"/>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ar-EG" dirty="0"/>
              <a:t>إتفي بي إيهوؤ ذي إيتي إمماف نيم تي أونو : إممو ن  إهلي إيمي إيروؤو : أوذي بي أنجليوس إنتي نيفيؤي إيفيل إي إفيوت إمما فاطف : إم إفريتي غار إن ن يإيهوؤ إنتي نوئي :</a:t>
            </a:r>
            <a:endParaRPr lang="en-US" dirty="0"/>
          </a:p>
        </p:txBody>
      </p:sp>
    </p:spTree>
    <p:extLst>
      <p:ext uri="{BB962C8B-B14F-4D97-AF65-F5344CB8AC3E}">
        <p14:creationId xmlns:p14="http://schemas.microsoft.com/office/powerpoint/2010/main" val="90193860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ar-EG" dirty="0"/>
              <a:t> باي ريتي غثنا شوبي حين إت باروسيا إم إبشيري إم إفرومي إم إفريتي غار إيناف شوب خين ني إيهوؤ إتخاجوفف إمبي  كاطا إكليسموس إف أوأوم أووه إفسو : إفتشي إسهيمي أووه إفتشي هاي :</a:t>
            </a:r>
            <a:endParaRPr lang="en-US" dirty="0"/>
          </a:p>
        </p:txBody>
      </p:sp>
    </p:spTree>
    <p:extLst>
      <p:ext uri="{BB962C8B-B14F-4D97-AF65-F5344CB8AC3E}">
        <p14:creationId xmlns:p14="http://schemas.microsoft.com/office/powerpoint/2010/main" val="100238554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ar-EG" dirty="0"/>
              <a:t> شابي غيهوؤ إفتشي هاي : شابي إيهوؤ إيطانوئي شيناف إيخو إيتي كي فوتوس إمموف .  أووه إمبو إيمي شاتيف إي إنجي بي كاطا إكليسموس أووه إنتي فيل أوأون نيفين :</a:t>
            </a:r>
            <a:endParaRPr lang="en-US" dirty="0"/>
          </a:p>
        </p:txBody>
      </p:sp>
    </p:spTree>
    <p:extLst>
      <p:ext uri="{BB962C8B-B14F-4D97-AF65-F5344CB8AC3E}">
        <p14:creationId xmlns:p14="http://schemas.microsoft.com/office/powerpoint/2010/main" val="185178165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ar-EG" dirty="0"/>
              <a:t> باي إم إبشيري إم إفرومي : توتي إسناف إفكي اولف اووه أوواي إفئي أولف أووه أوواي إفئي كاف : أووه إسنوتي إفنوت خين أو إفني : أوإي إف إي أولس أووه أوإي إفئي كاس .</a:t>
            </a:r>
            <a:endParaRPr lang="en-US" dirty="0"/>
          </a:p>
        </p:txBody>
      </p:sp>
    </p:spTree>
    <p:extLst>
      <p:ext uri="{BB962C8B-B14F-4D97-AF65-F5344CB8AC3E}">
        <p14:creationId xmlns:p14="http://schemas.microsoft.com/office/powerpoint/2010/main" val="309132134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ar-EG" dirty="0"/>
              <a:t> : جي إيناري بي نيفي إيمي جي آري بي سوني نيو : ناف خين آش إنؤنو : ناف نارويس : هينا إنتيف إشتيم كاف إتشي إمييف إي : إتفي  فاي هوتين شوبي إيريتين سيفتوت :</a:t>
            </a:r>
            <a:endParaRPr lang="en-US" dirty="0"/>
          </a:p>
        </p:txBody>
      </p:sp>
    </p:spTree>
    <p:extLst>
      <p:ext uri="{BB962C8B-B14F-4D97-AF65-F5344CB8AC3E}">
        <p14:creationId xmlns:p14="http://schemas.microsoft.com/office/powerpoint/2010/main" val="291699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87819389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ar-EG" dirty="0"/>
              <a:t> جي خين تي أونو إيتيتين سوؤن إمموس آن إيري إبشيري إم إفرومي نيو إنخيتس . نيم هارا بي بيستوس إمفوك أووه إنسافي : في إيتي بيف شويس نا كاف </a:t>
            </a:r>
            <a:endParaRPr lang="en-US" dirty="0"/>
          </a:p>
        </p:txBody>
      </p:sp>
    </p:spTree>
    <p:extLst>
      <p:ext uri="{BB962C8B-B14F-4D97-AF65-F5344CB8AC3E}">
        <p14:creationId xmlns:p14="http://schemas.microsoft.com/office/powerpoint/2010/main" val="1236815819"/>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ar-EG" dirty="0"/>
              <a:t>إي إهري إيجين نيف إيفي أيك إي تينوؤ إنتو إخري خين إبسيو إنتيس : أوؤ نياتف إمبي  فوك   إيتي إمماف : إيشوب افشان إي إنجي بيف شويس إنتيف جيمف إفئيري إمباي ريتي  :</a:t>
            </a:r>
            <a:endParaRPr lang="en-US" dirty="0"/>
          </a:p>
        </p:txBody>
      </p:sp>
    </p:spTree>
    <p:extLst>
      <p:ext uri="{BB962C8B-B14F-4D97-AF65-F5344CB8AC3E}">
        <p14:creationId xmlns:p14="http://schemas.microsoft.com/office/powerpoint/2010/main" val="322089441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ar-EG" dirty="0"/>
              <a:t>آمين تي جو إمموس نوتين : جي إفئي كاف هيجين بيتي إنطاف تيرف . إيشوب ذي أفشانجوس إنجي بي فوك أتهوؤ إيتي إمماف خين بيف هيت : جي با شويس نا أوسك :</a:t>
            </a:r>
            <a:endParaRPr lang="en-US" dirty="0"/>
          </a:p>
        </p:txBody>
      </p:sp>
    </p:spTree>
    <p:extLst>
      <p:ext uri="{BB962C8B-B14F-4D97-AF65-F5344CB8AC3E}">
        <p14:creationId xmlns:p14="http://schemas.microsoft.com/office/powerpoint/2010/main" val="168518013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ar-EG" dirty="0"/>
              <a:t> أووه إنتيف إرهيتس إنهي أوي إننيف  إشفير إن إيفي أيك : إنتيف أوأوم ذي أووه إنتيف سو نيم ني إتثاخي : إفئي ذي إنجي إبشويس إمبي فوك إيتي إمماف خين بي إيهوؤ إيتيف ناجوشت </a:t>
            </a:r>
            <a:endParaRPr lang="en-US" dirty="0"/>
          </a:p>
        </p:txBody>
      </p:sp>
    </p:spTree>
    <p:extLst>
      <p:ext uri="{BB962C8B-B14F-4D97-AF65-F5344CB8AC3E}">
        <p14:creationId xmlns:p14="http://schemas.microsoft.com/office/powerpoint/2010/main" val="2430944355"/>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ar-EG" sz="4000" dirty="0"/>
              <a:t>خاجوف آن إف سوؤن إمموس آن أووه إف إي فورجف خين تيف ميتي أووه إفئي كو إنتيف طوي نيم ني شوفي : بي ما إيتي إفريمي ناشوبي إمموف نيم بي إستيرتير إنتي ني ناجهي : أوؤشت إمبي غف آنجيليون إثؤواب</a:t>
            </a:r>
            <a:endParaRPr lang="en-US" sz="4000" dirty="0"/>
          </a:p>
        </p:txBody>
      </p:sp>
    </p:spTree>
    <p:extLst>
      <p:ext uri="{BB962C8B-B14F-4D97-AF65-F5344CB8AC3E}">
        <p14:creationId xmlns:p14="http://schemas.microsoft.com/office/powerpoint/2010/main" val="1998970075"/>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803815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401559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692" y="4535215"/>
            <a:ext cx="8539088" cy="2203210"/>
          </a:xfrm>
          <a:prstGeom prst="rect">
            <a:avLst/>
          </a:prstGeom>
        </p:spPr>
        <p:txBody>
          <a:bodyPr/>
          <a:lstStyle/>
          <a:p>
            <a:r>
              <a:rPr lang="ar-EG" dirty="0"/>
              <a:t>طوبي لمن أخترته وقبلته ليسكن في ديارك إلي الأبد , قدوس هو هيكلك وعجيب بالبر .</a:t>
            </a:r>
            <a:endParaRPr lang="en-US" dirty="0"/>
          </a:p>
        </p:txBody>
      </p:sp>
    </p:spTree>
    <p:extLst>
      <p:ext uri="{BB962C8B-B14F-4D97-AF65-F5344CB8AC3E}">
        <p14:creationId xmlns:p14="http://schemas.microsoft.com/office/powerpoint/2010/main" val="166095691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124443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3609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4654790"/>
            <a:ext cx="4767187" cy="2203210"/>
          </a:xfrm>
        </p:spPr>
        <p:txBody>
          <a:bodyPr/>
          <a:lstStyle/>
          <a:p>
            <a:r>
              <a:rPr lang="ar-EG" dirty="0"/>
              <a:t>من حزقيال النبي ص 22 : 17 –22</a:t>
            </a:r>
            <a:endParaRPr lang="en-US" dirty="0"/>
          </a:p>
        </p:txBody>
      </p:sp>
    </p:spTree>
    <p:extLst>
      <p:ext uri="{BB962C8B-B14F-4D97-AF65-F5344CB8AC3E}">
        <p14:creationId xmlns:p14="http://schemas.microsoft.com/office/powerpoint/2010/main" val="1857716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7237583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6377177"/>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51692" y="4535215"/>
            <a:ext cx="8539088" cy="2203210"/>
          </a:xfrm>
          <a:prstGeom prst="rect">
            <a:avLst/>
          </a:prstGeom>
        </p:spPr>
        <p:txBody>
          <a:bodyPr>
            <a:normAutofit fontScale="90000"/>
          </a:bodyPr>
          <a:lstStyle/>
          <a:p>
            <a:r>
              <a:rPr lang="ar-EG" dirty="0"/>
              <a:t>وأما ذلك اليوم وتلك الساعة , فلا يعلمهما أحد ولا ملائكة السموات , إلا الآب وحده . وكما كان في أيام نوح , كذلك يكون في ظهور إبن الإنسان , لأنه كما كانوا قبل أيام الطوفان يأكلون</a:t>
            </a:r>
            <a:endParaRPr lang="en-US" dirty="0"/>
          </a:p>
        </p:txBody>
      </p:sp>
    </p:spTree>
    <p:extLst>
      <p:ext uri="{BB962C8B-B14F-4D97-AF65-F5344CB8AC3E}">
        <p14:creationId xmlns:p14="http://schemas.microsoft.com/office/powerpoint/2010/main" val="3940290487"/>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51692" y="4535215"/>
            <a:ext cx="8539088" cy="2203210"/>
          </a:xfrm>
          <a:prstGeom prst="rect">
            <a:avLst/>
          </a:prstGeom>
        </p:spPr>
        <p:txBody>
          <a:bodyPr>
            <a:normAutofit fontScale="90000"/>
          </a:bodyPr>
          <a:lstStyle/>
          <a:p>
            <a:r>
              <a:rPr lang="ar-EG" dirty="0"/>
              <a:t> ويشربون ويتزوجون ويزوجون إلي اليوم الذي دخل فيه نوح إلي الفلك , ولم يعلموا حتي جاء الطوفان وأخذ الواحد ويترك الآخر وإثنتان تطحنان علي رحي , فتؤخذ الواحدة وتترك الأخرى .</a:t>
            </a:r>
            <a:endParaRPr lang="en-US" dirty="0"/>
          </a:p>
        </p:txBody>
      </p:sp>
    </p:spTree>
    <p:extLst>
      <p:ext uri="{BB962C8B-B14F-4D97-AF65-F5344CB8AC3E}">
        <p14:creationId xmlns:p14="http://schemas.microsoft.com/office/powerpoint/2010/main" val="2745628917"/>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ar-EG" sz="3800" dirty="0"/>
              <a:t> إسهروا إذا لأنكم لا تعلمون في أية ساعة يأتي ربكم . وإعلموا هذا , أنه لو علم رب البيت في أية ساعة يأتي السارق لسهر ولم يدع بيته ينقب , فلذلك كونوا انتم أيضاً مستعدين لأن  إبن الإنسان يأتي في ساعة لا تعرفونها .</a:t>
            </a:r>
            <a:endParaRPr lang="en-US" sz="3800" dirty="0"/>
          </a:p>
        </p:txBody>
      </p:sp>
    </p:spTree>
    <p:extLst>
      <p:ext uri="{BB962C8B-B14F-4D97-AF65-F5344CB8AC3E}">
        <p14:creationId xmlns:p14="http://schemas.microsoft.com/office/powerpoint/2010/main" val="231676943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51692" y="4535215"/>
            <a:ext cx="8539088" cy="2203210"/>
          </a:xfrm>
          <a:prstGeom prst="rect">
            <a:avLst/>
          </a:prstGeom>
        </p:spPr>
        <p:txBody>
          <a:bodyPr>
            <a:normAutofit fontScale="90000"/>
          </a:bodyPr>
          <a:lstStyle/>
          <a:p>
            <a:r>
              <a:rPr lang="ar-EG" dirty="0"/>
              <a:t> فمن تري هو العبد الأمين الحكيم الذي يقيمه سيده علي عبيده ليعطيهم طعامهم في حينه ؟ ! طوبي لذلك العبد الذي إذا جاء سيده فيجده يفعل هكذا . الحق أقول لكم , إنه يقيمه علي جميع ماله . </a:t>
            </a:r>
            <a:endParaRPr lang="en-US" dirty="0"/>
          </a:p>
        </p:txBody>
      </p:sp>
    </p:spTree>
    <p:extLst>
      <p:ext uri="{BB962C8B-B14F-4D97-AF65-F5344CB8AC3E}">
        <p14:creationId xmlns:p14="http://schemas.microsoft.com/office/powerpoint/2010/main" val="52779451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51692" y="4535215"/>
            <a:ext cx="8539088" cy="2203210"/>
          </a:xfrm>
          <a:prstGeom prst="rect">
            <a:avLst/>
          </a:prstGeom>
        </p:spPr>
        <p:txBody>
          <a:bodyPr>
            <a:normAutofit fontScale="90000"/>
          </a:bodyPr>
          <a:lstStyle/>
          <a:p>
            <a:r>
              <a:rPr lang="ar-EG" dirty="0"/>
              <a:t>ولكن إن قال ذلك العبد الشرير في قلبه , إن سيدي يبطئ قدومه فيبتدئ يضرب العبيد رفقاءه ويأكل ويشرب مع السكيرين , فيأتي سيد ذلك العبد في يوم لا ينتظره ,</a:t>
            </a:r>
            <a:endParaRPr lang="en-US" dirty="0"/>
          </a:p>
        </p:txBody>
      </p:sp>
    </p:spTree>
    <p:extLst>
      <p:ext uri="{BB962C8B-B14F-4D97-AF65-F5344CB8AC3E}">
        <p14:creationId xmlns:p14="http://schemas.microsoft.com/office/powerpoint/2010/main" val="31142035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51692" y="4535215"/>
            <a:ext cx="8539088" cy="2203210"/>
          </a:xfrm>
          <a:prstGeom prst="rect">
            <a:avLst/>
          </a:prstGeom>
        </p:spPr>
        <p:txBody>
          <a:bodyPr/>
          <a:lstStyle/>
          <a:p>
            <a:r>
              <a:rPr lang="ar-EG" dirty="0"/>
              <a:t> وساعة لا يعرفها فيشقه من وسطه ويجعل نصيبه مع المرائين هناك يكون البكاء وصرير الاسنان .</a:t>
            </a:r>
            <a:endParaRPr lang="en-US" dirty="0"/>
          </a:p>
        </p:txBody>
      </p:sp>
    </p:spTree>
    <p:extLst>
      <p:ext uri="{BB962C8B-B14F-4D97-AF65-F5344CB8AC3E}">
        <p14:creationId xmlns:p14="http://schemas.microsoft.com/office/powerpoint/2010/main" val="2215951179"/>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9411453"/>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4572000"/>
            <a:ext cx="8886824" cy="2123658"/>
          </a:xfrm>
          <a:prstGeom prst="rect">
            <a:avLst/>
          </a:prstGeom>
        </p:spPr>
        <p:txBody>
          <a:bodyPr wrap="square">
            <a:spAutoFit/>
          </a:bodyPr>
          <a:lstStyle/>
          <a:p>
            <a:pPr algn="ctr" defTabSz="914400" rtl="1">
              <a:defRPr/>
            </a:pPr>
            <a:r>
              <a:rPr lang="ar-EG" sz="4400" b="1" kern="10" dirty="0">
                <a:ln w="9525">
                  <a:noFill/>
                  <a:round/>
                  <a:headEnd/>
                  <a:tailEnd/>
                </a:ln>
                <a:solidFill>
                  <a:srgbClr val="FFC000"/>
                </a:solidFill>
                <a:latin typeface="Times New Roman"/>
                <a:cs typeface="Times New Roman"/>
              </a:rPr>
              <a:t>نبؤات الساعة السادسة من ليلة الاربع من البصخة المقدسة التي لمخلصنا الصالح بركاتها على جميعنا آمين</a:t>
            </a:r>
            <a:endParaRPr lang="en-US" sz="4400" b="1" kern="10" dirty="0">
              <a:ln w="9525">
                <a:noFill/>
                <a:round/>
                <a:headEnd/>
                <a:tailEnd/>
              </a:ln>
              <a:solidFill>
                <a:srgbClr val="FFC000"/>
              </a:solidFill>
              <a:latin typeface="Times New Roman"/>
              <a:cs typeface="Times New Roman"/>
            </a:endParaRPr>
          </a:p>
        </p:txBody>
      </p:sp>
      <p:sp>
        <p:nvSpPr>
          <p:cNvPr id="2" name="Rectangle 1">
            <a:hlinkClick r:id="rId2" action="ppaction://hlinksldjump"/>
            <a:extLst>
              <a:ext uri="{FF2B5EF4-FFF2-40B4-BE49-F238E27FC236}">
                <a16:creationId xmlns:a16="http://schemas.microsoft.com/office/drawing/2014/main" id="{DC1E1D7A-C608-0E18-0739-AF48BCA247C1}"/>
              </a:ext>
            </a:extLst>
          </p:cNvPr>
          <p:cNvSpPr/>
          <p:nvPr/>
        </p:nvSpPr>
        <p:spPr>
          <a:xfrm>
            <a:off x="7256945" y="3913888"/>
            <a:ext cx="1887055" cy="584775"/>
          </a:xfrm>
          <a:prstGeom prst="rect">
            <a:avLst/>
          </a:prstGeom>
        </p:spPr>
        <p:txBody>
          <a:bodyPr wrap="none">
            <a:spAutoFit/>
          </a:bodyPr>
          <a:lstStyle/>
          <a:p>
            <a:r>
              <a:rPr kumimoji="0" lang="ar-EG" sz="3200" b="1"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مقدمة الطرح</a:t>
            </a:r>
            <a:endParaRPr lang="en-US" sz="600" dirty="0"/>
          </a:p>
        </p:txBody>
      </p:sp>
    </p:spTree>
    <p:extLst>
      <p:ext uri="{BB962C8B-B14F-4D97-AF65-F5344CB8AC3E}">
        <p14:creationId xmlns:p14="http://schemas.microsoft.com/office/powerpoint/2010/main" val="384067584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من إرمياء النبي ص 13 : 9 – 14</a:t>
            </a:r>
            <a:endParaRPr lang="en-US" dirty="0"/>
          </a:p>
        </p:txBody>
      </p:sp>
    </p:spTree>
    <p:extLst>
      <p:ext uri="{BB962C8B-B14F-4D97-AF65-F5344CB8AC3E}">
        <p14:creationId xmlns:p14="http://schemas.microsoft.com/office/powerpoint/2010/main" val="603397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2348503"/>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4535215"/>
            <a:ext cx="8890780" cy="2203210"/>
          </a:xfrm>
          <a:prstGeom prst="rect">
            <a:avLst/>
          </a:prstGeom>
        </p:spPr>
        <p:txBody>
          <a:bodyPr>
            <a:normAutofit fontScale="90000"/>
          </a:bodyPr>
          <a:lstStyle/>
          <a:p>
            <a:r>
              <a:rPr lang="ar-EG" dirty="0"/>
              <a:t>هذا ما يقوله رب القوات إله إسرائيل : هآنذا أفسد كبرياء يهوذا وكبرياء أورشليم العظيمة في هذا المكان أمام عيونكم وفي أيامكم لا يكون صوت سرور ولا صوت فرح ولا صوت عريس ولا صوت عروس , </a:t>
            </a:r>
            <a:endParaRPr lang="en-US" dirty="0"/>
          </a:p>
        </p:txBody>
      </p:sp>
    </p:spTree>
    <p:extLst>
      <p:ext uri="{BB962C8B-B14F-4D97-AF65-F5344CB8AC3E}">
        <p14:creationId xmlns:p14="http://schemas.microsoft.com/office/powerpoint/2010/main" val="2934065273"/>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51692" y="4535215"/>
            <a:ext cx="8539088" cy="2203210"/>
          </a:xfrm>
          <a:prstGeom prst="rect">
            <a:avLst/>
          </a:prstGeom>
        </p:spPr>
        <p:txBody>
          <a:bodyPr>
            <a:normAutofit fontScale="90000"/>
          </a:bodyPr>
          <a:lstStyle/>
          <a:p>
            <a:r>
              <a:rPr lang="ar-EG" dirty="0"/>
              <a:t>ويكون إذا عرفت الشعب بجميع هذه الأقوال وقالوا : لماذا تكلم الرب علينا بكل هذه الشرور , وما الظلم أو الخطية التي صنعناها أمام الرب إلهنا ؟ فتقول لهم , لأن آباءكم تركوني عنهم قال الرب ,</a:t>
            </a:r>
            <a:endParaRPr lang="en-US" dirty="0"/>
          </a:p>
        </p:txBody>
      </p:sp>
    </p:spTree>
    <p:extLst>
      <p:ext uri="{BB962C8B-B14F-4D97-AF65-F5344CB8AC3E}">
        <p14:creationId xmlns:p14="http://schemas.microsoft.com/office/powerpoint/2010/main" val="3035108734"/>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ar-EG" sz="4000" dirty="0"/>
              <a:t> وإتبعوا آلهة غريبة وعبدوها وسجدوا لها , وأما أنا فتركوني عنهم ولم يحفظوا ناموسي وقد عملتم أنتم أيضاً الشر أكثر من آبائكم , فهوذا أنتم أيضاً تسلكون كل واحد وراء شهوات قلوبكم الشريرة غير مطيعين لي ,</a:t>
            </a:r>
            <a:endParaRPr lang="en-US" sz="4000" dirty="0"/>
          </a:p>
        </p:txBody>
      </p:sp>
    </p:spTree>
    <p:extLst>
      <p:ext uri="{BB962C8B-B14F-4D97-AF65-F5344CB8AC3E}">
        <p14:creationId xmlns:p14="http://schemas.microsoft.com/office/powerpoint/2010/main" val="2066846837"/>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ar-EG" dirty="0"/>
              <a:t> فساطرد كم من هذه الأرض , إلي أرض لا تعرفونها أنتم ولا آبائكم , وفي ذلك الموضع تتعبدون لآلهة أخري ,هؤلاء الذين لا يرحمونكم .</a:t>
            </a:r>
            <a:endParaRPr lang="en-US" dirty="0"/>
          </a:p>
        </p:txBody>
      </p:sp>
    </p:spTree>
    <p:extLst>
      <p:ext uri="{BB962C8B-B14F-4D97-AF65-F5344CB8AC3E}">
        <p14:creationId xmlns:p14="http://schemas.microsoft.com/office/powerpoint/2010/main" val="3274938135"/>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223732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7986395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0" dirty="0">
                          <a:ln w="9525">
                            <a:noFill/>
                            <a:round/>
                            <a:headEnd/>
                            <a:tailEnd/>
                          </a:ln>
                          <a:solidFill>
                            <a:srgbClr val="FFC000"/>
                          </a:solidFill>
                          <a:effectLst/>
                          <a:latin typeface="Times New Roman"/>
                          <a:ea typeface="+mn-ea"/>
                          <a:cs typeface="Times New Roman"/>
                        </a:rPr>
                        <a:t>صلاة الساعة السادسة من ليلة الاربع من البصخة المقدسة التي لمخلصنا الصالح بركاتها على جميعنا آمين</a:t>
                      </a:r>
                      <a:endParaRPr lang="en-US" sz="3600" b="1" kern="10" dirty="0">
                        <a:ln w="9525">
                          <a:noFill/>
                          <a:round/>
                          <a:headEnd/>
                          <a:tailEnd/>
                        </a:ln>
                        <a:solidFill>
                          <a:srgbClr val="FFC000"/>
                        </a:solidFill>
                        <a:effectLst/>
                        <a:latin typeface="Times New Roman"/>
                        <a:ea typeface="+mn-ea"/>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4401617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1670123"/>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15229737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2408464"/>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39887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0258959"/>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6441695"/>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22757530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878193895"/>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72375837"/>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2348503"/>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0258959"/>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702985307"/>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3560392"/>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53191253"/>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735392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702985307"/>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48957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3576318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464930838"/>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41010591"/>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0374729"/>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51724030"/>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9027221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7647874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554970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816106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3560392"/>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7018346"/>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56296"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30414360"/>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8515970"/>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16352554"/>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2473175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73372219"/>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08379683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0232199"/>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890991531"/>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65842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53191253"/>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91469843"/>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460588507"/>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308872829"/>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46903231"/>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596784358"/>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19241205"/>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566560896"/>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243769852"/>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69615303"/>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8980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735392245"/>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69126990"/>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61520479"/>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33556540"/>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30736847"/>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76624347"/>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6593750"/>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69852966"/>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02305246"/>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9773680"/>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76315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489570"/>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96870344"/>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r>
                        <a:rPr lang="en-US" sz="4400" b="1" i="0" kern="1200" dirty="0">
                          <a:solidFill>
                            <a:schemeClr val="lt1"/>
                          </a:solidFill>
                          <a:latin typeface="+mn-lt"/>
                          <a:ea typeface="+mn-ea"/>
                          <a:cs typeface="+mn-cs"/>
                        </a:rPr>
                        <a:t> </a:t>
                      </a:r>
                      <a:r>
                        <a:rPr lang="ar-EG" sz="4400" b="1" i="0" kern="1200" dirty="0">
                          <a:solidFill>
                            <a:schemeClr val="lt1"/>
                          </a:solidFill>
                          <a:latin typeface="+mn-lt"/>
                          <a:ea typeface="+mn-ea"/>
                          <a:cs typeface="+mn-cs"/>
                        </a:rPr>
                        <a:t>عمانوئيل إلهنا و ملكنا</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3003268751"/>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97495385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endParaRPr lang="en-US" sz="4400" b="1" i="0" kern="1200" dirty="0">
                        <a:solidFill>
                          <a:schemeClr val="lt1"/>
                        </a:solidFill>
                        <a:latin typeface="+mn-lt"/>
                        <a:ea typeface="+mn-ea"/>
                        <a:cs typeface="+mn-cs"/>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يا ربى يسوع المسيح</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1114036547"/>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endParaRPr lang="ar-EG" sz="44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1357626135"/>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4399831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kern="10" dirty="0">
                          <a:ln w="9525">
                            <a:noFill/>
                            <a:round/>
                            <a:headEnd/>
                            <a:tailEnd/>
                          </a:ln>
                          <a:solidFill>
                            <a:srgbClr val="FFC000"/>
                          </a:solidFill>
                          <a:effectLst/>
                          <a:latin typeface="Times New Roman"/>
                          <a:cs typeface="Times New Roman"/>
                        </a:rPr>
                        <a:t>أبانا</a:t>
                      </a:r>
                      <a:r>
                        <a:rPr lang="ar-EG" sz="5400" kern="10" baseline="0" dirty="0">
                          <a:ln w="9525">
                            <a:noFill/>
                            <a:round/>
                            <a:headEnd/>
                            <a:tailEnd/>
                          </a:ln>
                          <a:solidFill>
                            <a:srgbClr val="FFC000"/>
                          </a:solidFill>
                          <a:effectLst/>
                          <a:latin typeface="Times New Roman"/>
                          <a:cs typeface="Times New Roman"/>
                        </a:rPr>
                        <a:t> الذى فى السموات.......</a:t>
                      </a:r>
                      <a:endParaRPr lang="ar-EG" sz="5400" kern="10" dirty="0">
                        <a:ln w="9525">
                          <a:noFill/>
                          <a:round/>
                          <a:headEnd/>
                          <a:tailEnd/>
                        </a:ln>
                        <a:solidFill>
                          <a:srgbClr val="FFC000"/>
                        </a:soli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94455410"/>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93017198"/>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ar-EG" dirty="0"/>
              <a:t>يارب استمع صلاتي :</a:t>
            </a:r>
            <a:endParaRPr lang="en-US" dirty="0"/>
          </a:p>
        </p:txBody>
      </p:sp>
      <p:sp>
        <p:nvSpPr>
          <p:cNvPr id="11" name="Text Placeholder 10"/>
          <p:cNvSpPr>
            <a:spLocks noGrp="1"/>
          </p:cNvSpPr>
          <p:nvPr>
            <p:ph type="body" idx="1"/>
          </p:nvPr>
        </p:nvSpPr>
        <p:spPr/>
        <p:txBody>
          <a:bodyPr/>
          <a:lstStyle/>
          <a:p>
            <a:r>
              <a:rPr lang="ar-EG" dirty="0"/>
              <a:t>إبشويس سوتيم إيطا إبروس إفكي :</a:t>
            </a:r>
          </a:p>
        </p:txBody>
      </p:sp>
      <p:sp>
        <p:nvSpPr>
          <p:cNvPr id="12" name="Text Placeholder 11"/>
          <p:cNvSpPr>
            <a:spLocks noGrp="1"/>
          </p:cNvSpPr>
          <p:nvPr>
            <p:ph type="body" sz="quarter" idx="3"/>
          </p:nvPr>
        </p:nvSpPr>
        <p:spPr/>
        <p:txBody>
          <a:bodyPr/>
          <a:lstStyle/>
          <a:p>
            <a:r>
              <a:rPr lang="pt-BR" sz="4800" spc="300" dirty="0">
                <a:latin typeface="Avva_Marcos" pitchFamily="82" charset="0"/>
              </a:rPr>
              <a:t>P</a:t>
            </a:r>
            <a:r>
              <a:rPr lang="en-US" sz="4800" dirty="0" err="1"/>
              <a:t>soic</a:t>
            </a:r>
            <a:r>
              <a:rPr lang="en-US" sz="4800" dirty="0"/>
              <a:t>   </a:t>
            </a:r>
            <a:r>
              <a:rPr lang="en-US" sz="4800" dirty="0" err="1"/>
              <a:t>cwtem</a:t>
            </a:r>
            <a:r>
              <a:rPr lang="en-US" sz="4800" dirty="0"/>
              <a:t>   `</a:t>
            </a:r>
            <a:r>
              <a:rPr lang="en-US" sz="4800" dirty="0" err="1"/>
              <a:t>eta`proceuxh</a:t>
            </a:r>
            <a:r>
              <a:rPr lang="en-US" sz="4800" dirty="0"/>
              <a:t>   &gt;</a:t>
            </a:r>
          </a:p>
        </p:txBody>
      </p:sp>
    </p:spTree>
    <p:extLst>
      <p:ext uri="{BB962C8B-B14F-4D97-AF65-F5344CB8AC3E}">
        <p14:creationId xmlns:p14="http://schemas.microsoft.com/office/powerpoint/2010/main" val="614107992"/>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5759931"/>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ar-EG" dirty="0"/>
              <a:t>وليصعد أمامك صراخي.</a:t>
            </a:r>
            <a:endParaRPr lang="en-US" dirty="0"/>
          </a:p>
        </p:txBody>
      </p:sp>
      <p:sp>
        <p:nvSpPr>
          <p:cNvPr id="11" name="Text Placeholder 10"/>
          <p:cNvSpPr>
            <a:spLocks noGrp="1"/>
          </p:cNvSpPr>
          <p:nvPr>
            <p:ph type="body" idx="1"/>
          </p:nvPr>
        </p:nvSpPr>
        <p:spPr/>
        <p:txBody>
          <a:bodyPr/>
          <a:lstStyle/>
          <a:p>
            <a:r>
              <a:rPr lang="ar-EG" dirty="0"/>
              <a:t>ماريه با إخرو أوو  إي إيه إبشوي إم  بيك إمثو.</a:t>
            </a:r>
          </a:p>
        </p:txBody>
      </p:sp>
      <p:sp>
        <p:nvSpPr>
          <p:cNvPr id="12" name="Text Placeholder 11"/>
          <p:cNvSpPr>
            <a:spLocks noGrp="1"/>
          </p:cNvSpPr>
          <p:nvPr>
            <p:ph type="body" sz="quarter" idx="3"/>
          </p:nvPr>
        </p:nvSpPr>
        <p:spPr/>
        <p:txBody>
          <a:bodyPr/>
          <a:lstStyle/>
          <a:p>
            <a:r>
              <a:rPr lang="it-IT" dirty="0"/>
              <a:t>mare   pa`'rwou   `i   `e`p]wi   `m-pe`mqo.</a:t>
            </a:r>
          </a:p>
        </p:txBody>
      </p:sp>
    </p:spTree>
    <p:extLst>
      <p:ext uri="{BB962C8B-B14F-4D97-AF65-F5344CB8AC3E}">
        <p14:creationId xmlns:p14="http://schemas.microsoft.com/office/powerpoint/2010/main" val="2652148065"/>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2421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35763183"/>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ar-EG" dirty="0"/>
              <a:t>في اليوم الذي أدعوك فيه :</a:t>
            </a:r>
            <a:endParaRPr lang="en-US" dirty="0"/>
          </a:p>
        </p:txBody>
      </p:sp>
      <p:sp>
        <p:nvSpPr>
          <p:cNvPr id="11" name="Text Placeholder 10"/>
          <p:cNvSpPr>
            <a:spLocks noGrp="1"/>
          </p:cNvSpPr>
          <p:nvPr>
            <p:ph type="body" idx="1"/>
          </p:nvPr>
        </p:nvSpPr>
        <p:spPr/>
        <p:txBody>
          <a:bodyPr/>
          <a:lstStyle/>
          <a:p>
            <a:r>
              <a:rPr lang="ar-EG" sz="3200" dirty="0"/>
              <a:t>خين بي إيه هو أوو إيه تي نا أوش إيه إبشوي أوو فيك إنخيتف :</a:t>
            </a:r>
          </a:p>
        </p:txBody>
      </p:sp>
      <p:sp>
        <p:nvSpPr>
          <p:cNvPr id="12" name="Text Placeholder 11"/>
          <p:cNvSpPr>
            <a:spLocks noGrp="1"/>
          </p:cNvSpPr>
          <p:nvPr>
            <p:ph type="body" sz="quarter" idx="3"/>
          </p:nvPr>
        </p:nvSpPr>
        <p:spPr/>
        <p:txBody>
          <a:bodyPr/>
          <a:lstStyle/>
          <a:p>
            <a:r>
              <a:rPr lang="en-US" dirty="0"/>
              <a:t>"</a:t>
            </a:r>
            <a:r>
              <a:rPr lang="en-US" dirty="0" err="1"/>
              <a:t>en</a:t>
            </a:r>
            <a:r>
              <a:rPr lang="en-US" dirty="0"/>
              <a:t>   </a:t>
            </a:r>
            <a:r>
              <a:rPr lang="en-US" dirty="0" err="1"/>
              <a:t>pi`e</a:t>
            </a:r>
            <a:r>
              <a:rPr lang="en-US" dirty="0"/>
              <a:t>\</a:t>
            </a:r>
            <a:r>
              <a:rPr lang="en-US" dirty="0" err="1"/>
              <a:t>oou</a:t>
            </a:r>
            <a:r>
              <a:rPr lang="en-US" dirty="0"/>
              <a:t>   `</a:t>
            </a:r>
            <a:r>
              <a:rPr lang="en-US" dirty="0" err="1"/>
              <a:t>e;naw</a:t>
            </a:r>
            <a:r>
              <a:rPr lang="en-US" dirty="0"/>
              <a:t>]   `</a:t>
            </a:r>
            <a:r>
              <a:rPr lang="en-US" dirty="0" err="1"/>
              <a:t>e`p</a:t>
            </a:r>
            <a:r>
              <a:rPr lang="en-US" dirty="0"/>
              <a:t>]</a:t>
            </a:r>
            <a:r>
              <a:rPr lang="en-US" dirty="0" err="1"/>
              <a:t>wi</a:t>
            </a:r>
            <a:r>
              <a:rPr lang="en-US" dirty="0"/>
              <a:t>   </a:t>
            </a:r>
            <a:r>
              <a:rPr lang="en-US" dirty="0" err="1"/>
              <a:t>oubhk</a:t>
            </a:r>
            <a:r>
              <a:rPr lang="en-US" dirty="0"/>
              <a:t>   `</a:t>
            </a:r>
            <a:r>
              <a:rPr lang="en-US" dirty="0" err="1"/>
              <a:t>n'htf</a:t>
            </a:r>
            <a:r>
              <a:rPr lang="en-US" dirty="0"/>
              <a:t>   &gt;</a:t>
            </a:r>
          </a:p>
        </p:txBody>
      </p:sp>
    </p:spTree>
    <p:extLst>
      <p:ext uri="{BB962C8B-B14F-4D97-AF65-F5344CB8AC3E}">
        <p14:creationId xmlns:p14="http://schemas.microsoft.com/office/powerpoint/2010/main" val="1585084641"/>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ar-SA" dirty="0">
                <a:effectLst>
                  <a:outerShdw blurRad="38100" dist="38100" dir="2700000" algn="tl">
                    <a:srgbClr val="000000">
                      <a:alpha val="43137"/>
                    </a:srgbClr>
                  </a:outerShdw>
                </a:effectLst>
                <a:latin typeface="Tahoma" pitchFamily="34" charset="0"/>
                <a:cs typeface="AL-Mateen" pitchFamily="2" charset="-78"/>
              </a:rPr>
              <a:t>استجب لي سريعًا.</a:t>
            </a:r>
            <a:endParaRPr lang="en-US" dirty="0"/>
          </a:p>
        </p:txBody>
      </p:sp>
      <p:sp>
        <p:nvSpPr>
          <p:cNvPr id="11" name="Text Placeholder 10"/>
          <p:cNvSpPr>
            <a:spLocks noGrp="1"/>
          </p:cNvSpPr>
          <p:nvPr>
            <p:ph type="body" idx="1"/>
          </p:nvPr>
        </p:nvSpPr>
        <p:spPr/>
        <p:txBody>
          <a:bodyPr/>
          <a:lstStyle/>
          <a:p>
            <a:r>
              <a:rPr lang="ar-EG" dirty="0"/>
              <a:t>كوليم سوتيم إيروي.</a:t>
            </a:r>
          </a:p>
        </p:txBody>
      </p:sp>
      <p:sp>
        <p:nvSpPr>
          <p:cNvPr id="12" name="Text Placeholder 11"/>
          <p:cNvSpPr>
            <a:spLocks noGrp="1"/>
          </p:cNvSpPr>
          <p:nvPr>
            <p:ph type="body" sz="quarter" idx="3"/>
          </p:nvPr>
        </p:nvSpPr>
        <p:spPr/>
        <p:txBody>
          <a:bodyPr/>
          <a:lstStyle/>
          <a:p>
            <a:r>
              <a:rPr lang="pt-BR" dirty="0"/>
              <a:t>xwlem   cwtem  `eroi.</a:t>
            </a:r>
          </a:p>
        </p:txBody>
      </p:sp>
    </p:spTree>
    <p:extLst>
      <p:ext uri="{BB962C8B-B14F-4D97-AF65-F5344CB8AC3E}">
        <p14:creationId xmlns:p14="http://schemas.microsoft.com/office/powerpoint/2010/main" val="1785611031"/>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0918445"/>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446307"/>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466706"/>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1165631"/>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1415663"/>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7419389"/>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6391834"/>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ar-EG" dirty="0"/>
              <a:t>توتي إس أوني إنجي تي ميت أورو إنتي نيفيؤوي إمميتي إمبارثينوس ناي إيطافتثي إننولا مباس أفئي إيفول إي إهرين بي باطشيليت : ني أوأون إتيو ذي إنسوج إنخيتو نيم إتيو إنصافي :</a:t>
            </a:r>
            <a:endParaRPr lang="en-US" dirty="0"/>
          </a:p>
        </p:txBody>
      </p:sp>
    </p:spTree>
    <p:extLst>
      <p:ext uri="{BB962C8B-B14F-4D97-AF65-F5344CB8AC3E}">
        <p14:creationId xmlns:p14="http://schemas.microsoft.com/office/powerpoint/2010/main" val="2319149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464930838"/>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ar-EG" dirty="0"/>
              <a:t> ني سوج غار إيطافتشي إننو لامباس : أووه إمبو إلنيه نيم أوأو . ني سافيف ذي أفئيل نيه إن إخري خين نوموكي نيم نولامباس : إيطاف أوسك ذي إنجي بي باطشيليت أف هينيم تيرو أووه أف إنكوت</a:t>
            </a:r>
            <a:endParaRPr lang="en-US" dirty="0"/>
          </a:p>
        </p:txBody>
      </p:sp>
    </p:spTree>
    <p:extLst>
      <p:ext uri="{BB962C8B-B14F-4D97-AF65-F5344CB8AC3E}">
        <p14:creationId xmlns:p14="http://schemas.microsoft.com/office/powerpoint/2010/main" val="4089157902"/>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ar-EG" sz="4000" dirty="0"/>
              <a:t> إيصا إتفاشي ذي إمبي إيجوره شوبي : آأو إخروؤ شوبي جي يس بي باطشيليت أفئي تين ثينو آمويني إيفول إي إهراف . توتي أفطو أونو إنجي ني بارثينوس تيرو إيتي إمماف أووه أف سولسيل إننو لامباس :</a:t>
            </a:r>
            <a:endParaRPr lang="en-US" sz="4000" dirty="0"/>
          </a:p>
        </p:txBody>
      </p:sp>
    </p:spTree>
    <p:extLst>
      <p:ext uri="{BB962C8B-B14F-4D97-AF65-F5344CB8AC3E}">
        <p14:creationId xmlns:p14="http://schemas.microsoft.com/office/powerpoint/2010/main" val="2443021664"/>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ar-EG" sz="4000" dirty="0"/>
              <a:t> بيجي ني سوج ذي إنني سافيف جي موي نان إيفول خين بيتين نيه إممون نين لامباس نا إتشينو : أف إيروؤ ذي إنجي ني سافيف إفجو إمموس : جي مي بوتي غنتيف إشتيم راشتين نيموتين ماشينوتين </a:t>
            </a:r>
            <a:endParaRPr lang="en-US" sz="4000" dirty="0"/>
          </a:p>
        </p:txBody>
      </p:sp>
    </p:spTree>
    <p:extLst>
      <p:ext uri="{BB962C8B-B14F-4D97-AF65-F5344CB8AC3E}">
        <p14:creationId xmlns:p14="http://schemas.microsoft.com/office/powerpoint/2010/main" val="2840134239"/>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ar-EG" dirty="0"/>
              <a:t> ذي ماللون ها ني إيت تي إيفول أووه شوب نوتين .إيطاف شينوؤ ذي جي إنتو شوب : أفئي إنجي بي باتشيليت أووه ني إت سيفتوت أفشينوؤ نيماف إيخون إيبي هوب اووه افماش ثام غمبيرو : </a:t>
            </a:r>
            <a:endParaRPr lang="en-US" dirty="0"/>
          </a:p>
        </p:txBody>
      </p:sp>
    </p:spTree>
    <p:extLst>
      <p:ext uri="{BB962C8B-B14F-4D97-AF65-F5344CB8AC3E}">
        <p14:creationId xmlns:p14="http://schemas.microsoft.com/office/powerpoint/2010/main" val="2050033822"/>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ar-EG" dirty="0"/>
              <a:t>إي إبخائي ذي أفئي إنجي إبسوجب إنني بارثينوس إفجو إمموس جي بينشويس بينشويس آ أو أون نان إنثوف ذي إفئيروؤ بيجاف جي آمين تيجو إمموس نوتين جي تي سوؤن إمموتين آن :</a:t>
            </a:r>
            <a:endParaRPr lang="en-US" dirty="0"/>
          </a:p>
        </p:txBody>
      </p:sp>
    </p:spTree>
    <p:extLst>
      <p:ext uri="{BB962C8B-B14F-4D97-AF65-F5344CB8AC3E}">
        <p14:creationId xmlns:p14="http://schemas.microsoft.com/office/powerpoint/2010/main" val="1733026137"/>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ar-EG" dirty="0"/>
              <a:t> رويس أون جي تيتين سوؤن آن إمبي إيهوؤ أوذي تي أو نو : أوؤشت إمبي إف آنجيليون إثؤواب .</a:t>
            </a:r>
            <a:endParaRPr lang="en-US" dirty="0"/>
          </a:p>
        </p:txBody>
      </p:sp>
    </p:spTree>
    <p:extLst>
      <p:ext uri="{BB962C8B-B14F-4D97-AF65-F5344CB8AC3E}">
        <p14:creationId xmlns:p14="http://schemas.microsoft.com/office/powerpoint/2010/main" val="1788634286"/>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0603998"/>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9787239"/>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692" y="4535215"/>
            <a:ext cx="8539088" cy="2203210"/>
          </a:xfrm>
          <a:prstGeom prst="rect">
            <a:avLst/>
          </a:prstGeom>
        </p:spPr>
        <p:txBody>
          <a:bodyPr/>
          <a:lstStyle/>
          <a:p>
            <a:r>
              <a:rPr lang="ar-EG" dirty="0"/>
              <a:t>يارب  استمع صلاتي وليصعد أمامك صراخي في اليوم الذي أدعوك فيه أستجب لي سريعاً.</a:t>
            </a:r>
            <a:endParaRPr lang="en-US" dirty="0"/>
          </a:p>
        </p:txBody>
      </p:sp>
    </p:spTree>
    <p:extLst>
      <p:ext uri="{BB962C8B-B14F-4D97-AF65-F5344CB8AC3E}">
        <p14:creationId xmlns:p14="http://schemas.microsoft.com/office/powerpoint/2010/main" val="2587318536"/>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43311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ar-EG" dirty="0"/>
              <a:t>وكانت إلي كلمة الرب قائلاً : يا ابن الإنسان هوذا قد صار لدي بيت إسرائيل جميعهم خليطاً نحاساً وقصديراً وحديداً ورصاصاً مخلوطاً مع الفضة , لأجل ذلك قل هذا ما يقوله الرب :</a:t>
            </a:r>
            <a:endParaRPr lang="en-US" dirty="0"/>
          </a:p>
        </p:txBody>
      </p:sp>
    </p:spTree>
    <p:extLst>
      <p:ext uri="{BB962C8B-B14F-4D97-AF65-F5344CB8AC3E}">
        <p14:creationId xmlns:p14="http://schemas.microsoft.com/office/powerpoint/2010/main" val="33420527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41010591"/>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1642215"/>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4052254"/>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ar-EG" dirty="0"/>
              <a:t>حينئذ يشبه  ملكوت السموات عشر عذارى اخذن مصابيحهن وخرجن للقاء العريس وكان خمس حكيمات اما الجاهلات فأخذن مصابيحهن ولم يأخذن معهن زيتا واما الحكيمات </a:t>
            </a:r>
            <a:endParaRPr lang="en-US" dirty="0"/>
          </a:p>
        </p:txBody>
      </p:sp>
    </p:spTree>
    <p:extLst>
      <p:ext uri="{BB962C8B-B14F-4D97-AF65-F5344CB8AC3E}">
        <p14:creationId xmlns:p14="http://schemas.microsoft.com/office/powerpoint/2010/main" val="261985521"/>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ar-EG" dirty="0"/>
              <a:t>فأخذن زيتا فى انيتهن مع مصابيحهن فلما ابطا العريس نعسن كلهن ونمن ففى نصف الليل صار صوت : هوذا العريس قد اقبل فقمن اخرجن للقائة  حينئذ قامت اولئك العذارى وزين مصابيحهن</a:t>
            </a:r>
            <a:endParaRPr lang="en-US" dirty="0"/>
          </a:p>
        </p:txBody>
      </p:sp>
    </p:spTree>
    <p:extLst>
      <p:ext uri="{BB962C8B-B14F-4D97-AF65-F5344CB8AC3E}">
        <p14:creationId xmlns:p14="http://schemas.microsoft.com/office/powerpoint/2010/main" val="3451879492"/>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ar-EG" sz="3900" dirty="0"/>
              <a:t> فقالت الجاهلات للحكيمات : اعطينا من زيتكن فان مصابيحنا تنطفى فاجابت الحكيمات وقلن : لعلة لا يكفينا واياكن فاذهبن بالاحرى الى الباعة وابتعن لكن فلما ذهبن ليبتعن جاء العريس ودخلت معة المستعدات الى العرس</a:t>
            </a:r>
            <a:endParaRPr lang="en-US" sz="3900" dirty="0"/>
          </a:p>
        </p:txBody>
      </p:sp>
    </p:spTree>
    <p:extLst>
      <p:ext uri="{BB962C8B-B14F-4D97-AF65-F5344CB8AC3E}">
        <p14:creationId xmlns:p14="http://schemas.microsoft.com/office/powerpoint/2010/main" val="3334774018"/>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ar-EG" dirty="0"/>
              <a:t> واغلق الباب واخيا جاءت بقية العذارى قائلات : ربنا افتح لنا اما هو فاجاب وقال: الحق اقول لكن اننى لا اعرفكن فاسهروا اذا لانكم لا تعرفون اليوم ولا الساعة .</a:t>
            </a:r>
            <a:endParaRPr lang="en-US" dirty="0"/>
          </a:p>
        </p:txBody>
      </p:sp>
    </p:spTree>
    <p:extLst>
      <p:ext uri="{BB962C8B-B14F-4D97-AF65-F5344CB8AC3E}">
        <p14:creationId xmlns:p14="http://schemas.microsoft.com/office/powerpoint/2010/main" val="226042295"/>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7661530"/>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4572000"/>
            <a:ext cx="8886824" cy="2123658"/>
          </a:xfrm>
          <a:prstGeom prst="rect">
            <a:avLst/>
          </a:prstGeom>
        </p:spPr>
        <p:txBody>
          <a:bodyPr wrap="square">
            <a:spAutoFit/>
          </a:bodyPr>
          <a:lstStyle/>
          <a:p>
            <a:pPr algn="ctr" defTabSz="914400" rtl="1">
              <a:defRPr/>
            </a:pPr>
            <a:r>
              <a:rPr lang="ar-EG" sz="4400" b="1" kern="10" dirty="0">
                <a:ln w="9525">
                  <a:noFill/>
                  <a:round/>
                  <a:headEnd/>
                  <a:tailEnd/>
                </a:ln>
                <a:solidFill>
                  <a:srgbClr val="FFC000"/>
                </a:solidFill>
                <a:latin typeface="Times New Roman"/>
                <a:cs typeface="Times New Roman"/>
              </a:rPr>
              <a:t>نبؤات الساعة التاسعة من ليلة الاربع من البصخة المقدسة التي لمخلصنا الصالح بركاتها على جميعنا آمين</a:t>
            </a:r>
            <a:endParaRPr lang="en-US" sz="4400" b="1" kern="10" dirty="0">
              <a:ln w="9525">
                <a:noFill/>
                <a:round/>
                <a:headEnd/>
                <a:tailEnd/>
              </a:ln>
              <a:solidFill>
                <a:srgbClr val="FFC000"/>
              </a:solidFill>
              <a:latin typeface="Times New Roman"/>
              <a:cs typeface="Times New Roman"/>
            </a:endParaRPr>
          </a:p>
        </p:txBody>
      </p:sp>
      <p:sp>
        <p:nvSpPr>
          <p:cNvPr id="2" name="Rectangle 1">
            <a:hlinkClick r:id="rId2" action="ppaction://hlinksldjump"/>
            <a:extLst>
              <a:ext uri="{FF2B5EF4-FFF2-40B4-BE49-F238E27FC236}">
                <a16:creationId xmlns:a16="http://schemas.microsoft.com/office/drawing/2014/main" id="{1EF60077-20A3-9D25-F6CD-04D432715178}"/>
              </a:ext>
            </a:extLst>
          </p:cNvPr>
          <p:cNvSpPr/>
          <p:nvPr/>
        </p:nvSpPr>
        <p:spPr>
          <a:xfrm>
            <a:off x="7256945" y="3913888"/>
            <a:ext cx="1887055" cy="584775"/>
          </a:xfrm>
          <a:prstGeom prst="rect">
            <a:avLst/>
          </a:prstGeom>
        </p:spPr>
        <p:txBody>
          <a:bodyPr wrap="none">
            <a:spAutoFit/>
          </a:bodyPr>
          <a:lstStyle/>
          <a:p>
            <a:r>
              <a:rPr kumimoji="0" lang="ar-EG" sz="3200" b="1"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مقدمة الطرح</a:t>
            </a:r>
            <a:endParaRPr lang="en-US" sz="600" dirty="0"/>
          </a:p>
        </p:txBody>
      </p:sp>
    </p:spTree>
    <p:extLst>
      <p:ext uri="{BB962C8B-B14F-4D97-AF65-F5344CB8AC3E}">
        <p14:creationId xmlns:p14="http://schemas.microsoft.com/office/powerpoint/2010/main" val="3999494219"/>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ar-EG" dirty="0"/>
              <a:t>من هوشع النبي ص 9 : 14 إلخ وص 10 : 1، 2</a:t>
            </a:r>
            <a:endParaRPr lang="en-US" dirty="0"/>
          </a:p>
        </p:txBody>
      </p:sp>
    </p:spTree>
    <p:extLst>
      <p:ext uri="{BB962C8B-B14F-4D97-AF65-F5344CB8AC3E}">
        <p14:creationId xmlns:p14="http://schemas.microsoft.com/office/powerpoint/2010/main" val="897519164"/>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ar-EG" dirty="0"/>
              <a:t>أعطهم يا رب .وماذا تعطيهم ؟ أعطيهم آباء بلا بنين وأثداء يابسة , لأن جميع شرورهم في الجلجال , لأن في ذلك المكان أبغضتهم من أجل سوء أعمالهم , سأطردهم من بيتي ولا أعود أحبهم </a:t>
            </a:r>
            <a:endParaRPr lang="en-US" dirty="0"/>
          </a:p>
        </p:txBody>
      </p:sp>
    </p:spTree>
    <p:extLst>
      <p:ext uri="{BB962C8B-B14F-4D97-AF65-F5344CB8AC3E}">
        <p14:creationId xmlns:p14="http://schemas.microsoft.com/office/powerpoint/2010/main" val="30136497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0374729"/>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ar-EG" sz="4000" dirty="0"/>
              <a:t> لأن جميع رؤسائهم متمردون . حزن أفرايم الذي أصله قد جف ولا يعود أن يأتي بثمرة . وإن ولدوا فإني اقتل شهوات بطونهم . يرفضهم الله لأنهم لم يسمعوا له , فيكونون تائهين في الأمم . إن إسرائيل كرمة حسنة</a:t>
            </a:r>
            <a:endParaRPr lang="en-US" sz="4000" dirty="0"/>
          </a:p>
        </p:txBody>
      </p:sp>
    </p:spTree>
    <p:extLst>
      <p:ext uri="{BB962C8B-B14F-4D97-AF65-F5344CB8AC3E}">
        <p14:creationId xmlns:p14="http://schemas.microsoft.com/office/powerpoint/2010/main" val="3906096407"/>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ar-EG" dirty="0"/>
              <a:t> الأغصان وثمرتها شهية وعلي حسب كثرة ثمره كثر المذابح وعلي حسب خصب أرضه بني الأنصاب , قد قسوا قلوبهم والآن سيهلكون , هو يحطم مذابحهم ويخرب انصابهم .</a:t>
            </a:r>
            <a:endParaRPr lang="en-US" dirty="0"/>
          </a:p>
        </p:txBody>
      </p:sp>
    </p:spTree>
    <p:extLst>
      <p:ext uri="{BB962C8B-B14F-4D97-AF65-F5344CB8AC3E}">
        <p14:creationId xmlns:p14="http://schemas.microsoft.com/office/powerpoint/2010/main" val="2469285394"/>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4248618"/>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45658697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0" dirty="0">
                          <a:ln w="9525">
                            <a:noFill/>
                            <a:round/>
                            <a:headEnd/>
                            <a:tailEnd/>
                          </a:ln>
                          <a:solidFill>
                            <a:srgbClr val="FFC000"/>
                          </a:solidFill>
                          <a:effectLst/>
                          <a:latin typeface="Times New Roman"/>
                          <a:ea typeface="+mn-ea"/>
                          <a:cs typeface="Times New Roman"/>
                        </a:rPr>
                        <a:t>صلاة الساعة التاسعة من ليلة الاربع من البصخة المقدسة التي لمخلصنا الصالح بركاتها على جميعنا آمين</a:t>
                      </a:r>
                      <a:endParaRPr lang="en-US" sz="3600" b="1" kern="10" dirty="0">
                        <a:ln w="9525">
                          <a:noFill/>
                          <a:round/>
                          <a:headEnd/>
                          <a:tailEnd/>
                        </a:ln>
                        <a:solidFill>
                          <a:srgbClr val="FFC000"/>
                        </a:solidFill>
                        <a:effectLst/>
                        <a:latin typeface="Times New Roman"/>
                        <a:ea typeface="+mn-ea"/>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69716605"/>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1670123"/>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152297374"/>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2408464"/>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39887458"/>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6441695"/>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227575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51724030"/>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878193895"/>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72375837"/>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2348503"/>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0258959"/>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702985307"/>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3560392"/>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53191253"/>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735392245"/>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489570"/>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357631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90272213"/>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464930838"/>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41010591"/>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0374729"/>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51724030"/>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90272213"/>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76478740"/>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5549701"/>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816106534"/>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7018346"/>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56296"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304143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76478740"/>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8515970"/>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16352554"/>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24731759"/>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73372219"/>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083796831"/>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0232199"/>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890991531"/>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65842272"/>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91469843"/>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4605885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5549701"/>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308872829"/>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46903231"/>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596784358"/>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19241205"/>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566560896"/>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243769852"/>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69615303"/>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8980843"/>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69126990"/>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615204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816106534"/>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33556540"/>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30736847"/>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76624347"/>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6593750"/>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69852966"/>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02305246"/>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9773680"/>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76315523"/>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96870344"/>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r>
                        <a:rPr lang="en-US" sz="4400" b="1" i="0" kern="1200" dirty="0">
                          <a:solidFill>
                            <a:schemeClr val="lt1"/>
                          </a:solidFill>
                          <a:latin typeface="+mn-lt"/>
                          <a:ea typeface="+mn-ea"/>
                          <a:cs typeface="+mn-cs"/>
                        </a:rPr>
                        <a:t> </a:t>
                      </a:r>
                      <a:r>
                        <a:rPr lang="ar-EG" sz="4400" b="1" i="0" kern="1200" dirty="0">
                          <a:solidFill>
                            <a:schemeClr val="lt1"/>
                          </a:solidFill>
                          <a:latin typeface="+mn-lt"/>
                          <a:ea typeface="+mn-ea"/>
                          <a:cs typeface="+mn-cs"/>
                        </a:rPr>
                        <a:t>عمانوئيل إلهنا و ملكنا</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30032687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7018346"/>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97495385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endParaRPr lang="en-US" sz="4400" b="1" i="0" kern="1200" dirty="0">
                        <a:solidFill>
                          <a:schemeClr val="lt1"/>
                        </a:solidFill>
                        <a:latin typeface="+mn-lt"/>
                        <a:ea typeface="+mn-ea"/>
                        <a:cs typeface="+mn-cs"/>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يا ربى يسوع المسيح</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1114036547"/>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endParaRPr lang="ar-EG" sz="44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1357626135"/>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0058168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kern="10" dirty="0">
                          <a:ln w="9525">
                            <a:noFill/>
                            <a:round/>
                            <a:headEnd/>
                            <a:tailEnd/>
                          </a:ln>
                          <a:solidFill>
                            <a:srgbClr val="FFC000"/>
                          </a:solidFill>
                          <a:effectLst/>
                          <a:latin typeface="Times New Roman"/>
                          <a:cs typeface="Times New Roman"/>
                        </a:rPr>
                        <a:t>أبانا</a:t>
                      </a:r>
                      <a:r>
                        <a:rPr lang="ar-EG" sz="5400" kern="10" baseline="0" dirty="0">
                          <a:ln w="9525">
                            <a:noFill/>
                            <a:round/>
                            <a:headEnd/>
                            <a:tailEnd/>
                          </a:ln>
                          <a:solidFill>
                            <a:srgbClr val="FFC000"/>
                          </a:solidFill>
                          <a:effectLst/>
                          <a:latin typeface="Times New Roman"/>
                          <a:cs typeface="Times New Roman"/>
                        </a:rPr>
                        <a:t> الذى فى السموات.......</a:t>
                      </a:r>
                      <a:endParaRPr lang="ar-EG" sz="5400" kern="10" dirty="0">
                        <a:ln w="9525">
                          <a:noFill/>
                          <a:round/>
                          <a:headEnd/>
                          <a:tailEnd/>
                        </a:ln>
                        <a:solidFill>
                          <a:srgbClr val="FFC000"/>
                        </a:soli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94455410"/>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5054567"/>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pPr lvl="0" fontAlgn="base">
              <a:lnSpc>
                <a:spcPct val="100000"/>
              </a:lnSpc>
              <a:spcBef>
                <a:spcPts val="0"/>
              </a:spcBef>
            </a:pPr>
            <a:r>
              <a:rPr lang="ar-SA" b="0" dirty="0">
                <a:effectLst>
                  <a:outerShdw blurRad="38100" dist="38100" dir="2700000" algn="tl">
                    <a:srgbClr val="000000">
                      <a:alpha val="43137"/>
                    </a:srgbClr>
                  </a:outerShdw>
                </a:effectLst>
                <a:latin typeface="Tahoma" pitchFamily="34" charset="0"/>
                <a:cs typeface="AL-Mateen" pitchFamily="2" charset="-78"/>
              </a:rPr>
              <a:t>نجِ من السيف</a:t>
            </a:r>
            <a:r>
              <a:rPr lang="ar-EG" b="0" dirty="0">
                <a:effectLst>
                  <a:outerShdw blurRad="38100" dist="38100" dir="2700000" algn="tl">
                    <a:srgbClr val="000000">
                      <a:alpha val="43137"/>
                    </a:srgbClr>
                  </a:outerShdw>
                </a:effectLst>
                <a:latin typeface="Tahoma" pitchFamily="34" charset="0"/>
                <a:cs typeface="AL-Mateen" pitchFamily="2" charset="-78"/>
              </a:rPr>
              <a:t> </a:t>
            </a:r>
            <a:r>
              <a:rPr lang="ar-SA" b="0">
                <a:effectLst>
                  <a:outerShdw blurRad="38100" dist="38100" dir="2700000" algn="tl">
                    <a:srgbClr val="000000">
                      <a:alpha val="43137"/>
                    </a:srgbClr>
                  </a:outerShdw>
                </a:effectLst>
                <a:latin typeface="Tahoma" pitchFamily="34" charset="0"/>
                <a:cs typeface="AL-Mateen" pitchFamily="2" charset="-78"/>
              </a:rPr>
              <a:t>نفسي :</a:t>
            </a:r>
            <a:endParaRPr lang="en-US" b="0" dirty="0">
              <a:effectLst>
                <a:outerShdw blurRad="38100" dist="38100" dir="2700000" algn="tl">
                  <a:srgbClr val="000000">
                    <a:alpha val="43137"/>
                  </a:srgbClr>
                </a:outerShdw>
              </a:effectLst>
              <a:latin typeface="Tahoma" pitchFamily="34" charset="0"/>
              <a:cs typeface="AL-Mateen" pitchFamily="2" charset="-78"/>
            </a:endParaRPr>
          </a:p>
        </p:txBody>
      </p:sp>
      <p:sp>
        <p:nvSpPr>
          <p:cNvPr id="11" name="Text Placeholder 10"/>
          <p:cNvSpPr>
            <a:spLocks noGrp="1"/>
          </p:cNvSpPr>
          <p:nvPr>
            <p:ph type="body" idx="1"/>
          </p:nvPr>
        </p:nvSpPr>
        <p:spPr/>
        <p:txBody>
          <a:bodyPr/>
          <a:lstStyle/>
          <a:p>
            <a:r>
              <a:rPr lang="ar-EG" dirty="0"/>
              <a:t>نوهيم إنطا إبسيكي إيفول إنطوطس إن إتسيفي </a:t>
            </a:r>
          </a:p>
        </p:txBody>
      </p:sp>
      <p:sp>
        <p:nvSpPr>
          <p:cNvPr id="12" name="Text Placeholder 11"/>
          <p:cNvSpPr>
            <a:spLocks noGrp="1"/>
          </p:cNvSpPr>
          <p:nvPr>
            <p:ph type="body" sz="quarter" idx="3"/>
          </p:nvPr>
        </p:nvSpPr>
        <p:spPr/>
        <p:txBody>
          <a:bodyPr/>
          <a:lstStyle/>
          <a:p>
            <a:r>
              <a:rPr lang="pt-BR" spc="300" dirty="0">
                <a:latin typeface="Avva_Marcos" pitchFamily="82" charset="0"/>
              </a:rPr>
              <a:t>N</a:t>
            </a:r>
            <a:r>
              <a:rPr lang="pt-BR" dirty="0"/>
              <a:t>o\em   `nta-yuxh   `ebol   `n-totc   `n`tchfi   &gt;</a:t>
            </a:r>
          </a:p>
        </p:txBody>
      </p:sp>
    </p:spTree>
    <p:extLst>
      <p:ext uri="{BB962C8B-B14F-4D97-AF65-F5344CB8AC3E}">
        <p14:creationId xmlns:p14="http://schemas.microsoft.com/office/powerpoint/2010/main" val="1807906730"/>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5181486"/>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dirty="0"/>
              <a:t>ومن يد الكلب بنوتي الوحيدة.</a:t>
            </a:r>
            <a:br>
              <a:rPr lang="ar-EG" dirty="0"/>
            </a:br>
            <a:endParaRPr lang="en-US" dirty="0"/>
          </a:p>
        </p:txBody>
      </p:sp>
      <p:sp>
        <p:nvSpPr>
          <p:cNvPr id="11" name="Text Placeholder 10"/>
          <p:cNvSpPr>
            <a:spLocks noGrp="1"/>
          </p:cNvSpPr>
          <p:nvPr>
            <p:ph type="body" idx="1"/>
          </p:nvPr>
        </p:nvSpPr>
        <p:spPr/>
        <p:txBody>
          <a:bodyPr/>
          <a:lstStyle/>
          <a:p>
            <a:r>
              <a:rPr lang="ar-EG" sz="4000" dirty="0"/>
              <a:t>نيم طاميت شيري إممافاطس إيفول إن أوو أوو هور.</a:t>
            </a:r>
          </a:p>
        </p:txBody>
      </p:sp>
      <p:sp>
        <p:nvSpPr>
          <p:cNvPr id="12" name="Text Placeholder 11"/>
          <p:cNvSpPr>
            <a:spLocks noGrp="1"/>
          </p:cNvSpPr>
          <p:nvPr>
            <p:ph type="body" sz="quarter" idx="3"/>
          </p:nvPr>
        </p:nvSpPr>
        <p:spPr>
          <a:xfrm>
            <a:off x="0" y="5317586"/>
            <a:ext cx="9144000" cy="682357"/>
          </a:xfrm>
        </p:spPr>
        <p:txBody>
          <a:bodyPr/>
          <a:lstStyle/>
          <a:p>
            <a:r>
              <a:rPr lang="pt-BR" sz="3600" dirty="0"/>
              <a:t>nem   tamet-]hri   `mmauatc   `ebol   `ntotf   `n-ouou\or</a:t>
            </a:r>
          </a:p>
        </p:txBody>
      </p:sp>
    </p:spTree>
    <p:extLst>
      <p:ext uri="{BB962C8B-B14F-4D97-AF65-F5344CB8AC3E}">
        <p14:creationId xmlns:p14="http://schemas.microsoft.com/office/powerpoint/2010/main" val="2472499513"/>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9234936"/>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ar-EG" dirty="0"/>
              <a:t>خلصني من فم الأسد :</a:t>
            </a:r>
            <a:endParaRPr lang="en-US" dirty="0"/>
          </a:p>
        </p:txBody>
      </p:sp>
      <p:sp>
        <p:nvSpPr>
          <p:cNvPr id="11" name="Text Placeholder 10"/>
          <p:cNvSpPr>
            <a:spLocks noGrp="1"/>
          </p:cNvSpPr>
          <p:nvPr>
            <p:ph type="body" idx="1"/>
          </p:nvPr>
        </p:nvSpPr>
        <p:spPr/>
        <p:txBody>
          <a:bodyPr/>
          <a:lstStyle/>
          <a:p>
            <a:r>
              <a:rPr lang="ar-EG" dirty="0"/>
              <a:t>ناهميت إيفول خين روف إن أوو مو أوي :</a:t>
            </a:r>
          </a:p>
        </p:txBody>
      </p:sp>
      <p:sp>
        <p:nvSpPr>
          <p:cNvPr id="12" name="Text Placeholder 11"/>
          <p:cNvSpPr>
            <a:spLocks noGrp="1"/>
          </p:cNvSpPr>
          <p:nvPr>
            <p:ph type="body" sz="quarter" idx="3"/>
          </p:nvPr>
        </p:nvSpPr>
        <p:spPr/>
        <p:txBody>
          <a:bodyPr/>
          <a:lstStyle/>
          <a:p>
            <a:r>
              <a:rPr lang="en-US" dirty="0"/>
              <a:t>Na\met   `</a:t>
            </a:r>
            <a:r>
              <a:rPr lang="en-US" dirty="0" err="1"/>
              <a:t>ebol</a:t>
            </a:r>
            <a:r>
              <a:rPr lang="en-US" dirty="0"/>
              <a:t>-'</a:t>
            </a:r>
            <a:r>
              <a:rPr lang="en-US" dirty="0" err="1"/>
              <a:t>en</a:t>
            </a:r>
            <a:r>
              <a:rPr lang="en-US" dirty="0"/>
              <a:t>   </a:t>
            </a:r>
            <a:r>
              <a:rPr lang="en-US" dirty="0" err="1"/>
              <a:t>rwf</a:t>
            </a:r>
            <a:r>
              <a:rPr lang="en-US" dirty="0"/>
              <a:t>   `n-</a:t>
            </a:r>
            <a:r>
              <a:rPr lang="en-US" dirty="0" err="1"/>
              <a:t>oumou`i</a:t>
            </a:r>
            <a:r>
              <a:rPr lang="en-US" dirty="0"/>
              <a:t>   &gt; </a:t>
            </a:r>
          </a:p>
        </p:txBody>
      </p:sp>
    </p:spTree>
    <p:extLst>
      <p:ext uri="{BB962C8B-B14F-4D97-AF65-F5344CB8AC3E}">
        <p14:creationId xmlns:p14="http://schemas.microsoft.com/office/powerpoint/2010/main" val="1624478877"/>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SA" b="0" dirty="0">
                <a:effectLst>
                  <a:outerShdw blurRad="38100" dist="38100" dir="2700000" algn="tl">
                    <a:srgbClr val="000000">
                      <a:alpha val="43137"/>
                    </a:srgbClr>
                  </a:outerShdw>
                </a:effectLst>
                <a:latin typeface="Tahoma" pitchFamily="34" charset="0"/>
                <a:cs typeface="AL-Mateen" pitchFamily="2" charset="-78"/>
              </a:rPr>
              <a:t>أووه باثيفي</a:t>
            </a:r>
            <a:r>
              <a:rPr lang="ar-EG" b="0" dirty="0">
                <a:effectLst>
                  <a:outerShdw blurRad="38100" dist="38100" dir="2700000" algn="tl">
                    <a:srgbClr val="000000">
                      <a:alpha val="43137"/>
                    </a:srgbClr>
                  </a:outerShdw>
                </a:effectLst>
                <a:latin typeface="Tahoma" pitchFamily="34" charset="0"/>
                <a:cs typeface="AL-Mateen" pitchFamily="2" charset="-78"/>
              </a:rPr>
              <a:t>ّ</a:t>
            </a:r>
            <a:r>
              <a:rPr lang="ar-SA" b="0" dirty="0">
                <a:effectLst>
                  <a:outerShdw blurRad="38100" dist="38100" dir="2700000" algn="tl">
                    <a:srgbClr val="000000">
                      <a:alpha val="43137"/>
                    </a:srgbClr>
                  </a:outerShdw>
                </a:effectLst>
                <a:latin typeface="Tahoma" pitchFamily="34" charset="0"/>
                <a:cs typeface="AL-Mateen" pitchFamily="2" charset="-78"/>
              </a:rPr>
              <a:t>و إيفول ها بي طاب </a:t>
            </a:r>
            <a:r>
              <a:rPr lang="ar-EG" b="0" dirty="0">
                <a:effectLst>
                  <a:outerShdw blurRad="38100" dist="38100" dir="2700000" algn="tl">
                    <a:srgbClr val="000000">
                      <a:alpha val="43137"/>
                    </a:srgbClr>
                  </a:outerShdw>
                </a:effectLst>
                <a:latin typeface="Tahoma" pitchFamily="34" charset="0"/>
                <a:cs typeface="AL-Mateen" pitchFamily="2" charset="-78"/>
              </a:rPr>
              <a:t>إنتيه </a:t>
            </a:r>
            <a:r>
              <a:rPr lang="ar-SA" b="0" dirty="0">
                <a:effectLst>
                  <a:outerShdw blurRad="38100" dist="38100" dir="2700000" algn="tl">
                    <a:srgbClr val="000000">
                      <a:alpha val="43137"/>
                    </a:srgbClr>
                  </a:outerShdw>
                </a:effectLst>
                <a:latin typeface="Tahoma" pitchFamily="34" charset="0"/>
                <a:cs typeface="AL-Mateen" pitchFamily="2" charset="-78"/>
              </a:rPr>
              <a:t>نا بيطاب إن أوو أوت.</a:t>
            </a:r>
            <a:endParaRPr lang="en-US" dirty="0"/>
          </a:p>
        </p:txBody>
      </p:sp>
      <p:sp>
        <p:nvSpPr>
          <p:cNvPr id="11" name="Text Placeholder 10"/>
          <p:cNvSpPr>
            <a:spLocks noGrp="1"/>
          </p:cNvSpPr>
          <p:nvPr>
            <p:ph type="body" idx="1"/>
          </p:nvPr>
        </p:nvSpPr>
        <p:spPr/>
        <p:txBody>
          <a:bodyPr/>
          <a:lstStyle/>
          <a:p>
            <a:r>
              <a:rPr lang="ar-EG" sz="3600" dirty="0"/>
              <a:t>أووه باثيفيّو إيفول ها بي طاب إنتيه نا بيطاب إن أوو أوت</a:t>
            </a:r>
          </a:p>
        </p:txBody>
      </p:sp>
      <p:sp>
        <p:nvSpPr>
          <p:cNvPr id="12" name="Text Placeholder 11"/>
          <p:cNvSpPr>
            <a:spLocks noGrp="1"/>
          </p:cNvSpPr>
          <p:nvPr>
            <p:ph type="body" sz="quarter" idx="3"/>
          </p:nvPr>
        </p:nvSpPr>
        <p:spPr/>
        <p:txBody>
          <a:bodyPr/>
          <a:lstStyle/>
          <a:p>
            <a:r>
              <a:rPr lang="pt-BR" sz="3600" dirty="0"/>
              <a:t>ouo\   paqebi`o   `ebol\a   pitap    `nte   na   pitap  `nouwt</a:t>
            </a:r>
          </a:p>
        </p:txBody>
      </p:sp>
    </p:spTree>
    <p:extLst>
      <p:ext uri="{BB962C8B-B14F-4D97-AF65-F5344CB8AC3E}">
        <p14:creationId xmlns:p14="http://schemas.microsoft.com/office/powerpoint/2010/main" val="42301198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56296"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30414360"/>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37695310"/>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3159073"/>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5532789"/>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351956"/>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5847846"/>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8436035"/>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8979834"/>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ar-EG" dirty="0"/>
              <a:t>أوؤي نوتين ني ساخ نيم ني فاريسيؤس ني شوفي : جي تيتين كوت إن ني إمهاف إنتي ني إبروفيتيس أووه إنتيتين سولسيل إن ني فيب إنتي ني إثمي : أووه تيتين جو إمموس جي نان</a:t>
            </a:r>
            <a:endParaRPr lang="en-US" dirty="0"/>
          </a:p>
        </p:txBody>
      </p:sp>
    </p:spTree>
    <p:extLst>
      <p:ext uri="{BB962C8B-B14F-4D97-AF65-F5344CB8AC3E}">
        <p14:creationId xmlns:p14="http://schemas.microsoft.com/office/powerpoint/2010/main" val="908368786"/>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ar-EG" dirty="0"/>
              <a:t> شي بي خين ني إيهوؤ إنتي ني يوتي نان نا شوبي إن إشفير إيروؤ آن بي خين إب إسنوف إنتي ني إبروفيتيس : هوستي تيتين إيرميثري خاروتين : جى انثوتين نين شيرى انتى نى اطاف خوتيب</a:t>
            </a:r>
            <a:endParaRPr lang="en-US" dirty="0"/>
          </a:p>
        </p:txBody>
      </p:sp>
    </p:spTree>
    <p:extLst>
      <p:ext uri="{BB962C8B-B14F-4D97-AF65-F5344CB8AC3E}">
        <p14:creationId xmlns:p14="http://schemas.microsoft.com/office/powerpoint/2010/main" val="2690350132"/>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ar-EG" dirty="0"/>
              <a:t> ان نى ابروفيتيس اووة انثوتين هوتين تيتين جيك ابشسى ان نيتين يونى ايفول : نى هوف اممسى ايفول خين نى اجوبوس تيتين نا اشفوت ايفول خبن تى اكريسيس انتى تى جيننا :</a:t>
            </a:r>
            <a:endParaRPr lang="en-US" dirty="0"/>
          </a:p>
        </p:txBody>
      </p:sp>
    </p:spTree>
    <p:extLst>
      <p:ext uri="{BB962C8B-B14F-4D97-AF65-F5344CB8AC3E}">
        <p14:creationId xmlns:p14="http://schemas.microsoft.com/office/powerpoint/2010/main" val="31905401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8515970"/>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ar-EG" dirty="0"/>
              <a:t> اثفى فاى هيبى انوك تى نا اوؤرب هاروتين انهان ابروفيتيس نيم هان سافيف ان ساخ اووة ايريتين ايخوتيب ايفول انخيتو اووة ايريتين اايشى اووة ايريتين ايرما ستينغوين امموؤ خين نيتين سينا </a:t>
            </a:r>
            <a:endParaRPr lang="en-US" dirty="0"/>
          </a:p>
        </p:txBody>
      </p:sp>
    </p:spTree>
    <p:extLst>
      <p:ext uri="{BB962C8B-B14F-4D97-AF65-F5344CB8AC3E}">
        <p14:creationId xmlns:p14="http://schemas.microsoft.com/office/powerpoint/2010/main" val="344686246"/>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ar-EG" dirty="0"/>
              <a:t>غوجى اووة ابريتين اتشوجى انسوؤ يسجين فاكى ايفاكى هوبوس انتيف اى ايجين ثينو انجى اسنوف نفين ان اثمى ايطاف فونف ايفول هيجين بى كاهى : يسجين اب اسنوف ان افيل بى اثمى</a:t>
            </a:r>
            <a:endParaRPr lang="en-US" dirty="0"/>
          </a:p>
        </p:txBody>
      </p:sp>
    </p:spTree>
    <p:extLst>
      <p:ext uri="{BB962C8B-B14F-4D97-AF65-F5344CB8AC3E}">
        <p14:creationId xmlns:p14="http://schemas.microsoft.com/office/powerpoint/2010/main" val="1318558731"/>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ar-EG" sz="3900" dirty="0"/>
              <a:t> شا اب اسنوف ان زاخارياس ابشيرى ام فاراشياس : فى ايطاريتين خوثقيف اوتى بى ارفى نيم بى مان ايرشوؤشى : امين تى جوامموس نوتين جى ايرى ناى تيرو نيو ايجين طاى جينيئا : اوؤشت ام بى اف انجيليون</a:t>
            </a:r>
            <a:endParaRPr lang="en-US" sz="3900" dirty="0"/>
          </a:p>
        </p:txBody>
      </p:sp>
    </p:spTree>
    <p:extLst>
      <p:ext uri="{BB962C8B-B14F-4D97-AF65-F5344CB8AC3E}">
        <p14:creationId xmlns:p14="http://schemas.microsoft.com/office/powerpoint/2010/main" val="3182973195"/>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71536913"/>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6985877"/>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692" y="4535215"/>
            <a:ext cx="8539088" cy="2203210"/>
          </a:xfrm>
          <a:prstGeom prst="rect">
            <a:avLst/>
          </a:prstGeom>
        </p:spPr>
        <p:txBody>
          <a:bodyPr/>
          <a:lstStyle/>
          <a:p>
            <a:r>
              <a:rPr lang="ar-EG" dirty="0"/>
              <a:t>نج من السيف نفسي ومن الكلب بنوتى الوحيدة خلصني من فم الأسد وتواضعي من قرن ذى القرن الواحد.</a:t>
            </a:r>
            <a:endParaRPr lang="en-US" dirty="0"/>
          </a:p>
        </p:txBody>
      </p:sp>
    </p:spTree>
    <p:extLst>
      <p:ext uri="{BB962C8B-B14F-4D97-AF65-F5344CB8AC3E}">
        <p14:creationId xmlns:p14="http://schemas.microsoft.com/office/powerpoint/2010/main" val="3094733514"/>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6341405"/>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7875809"/>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1102661"/>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ar-EG" sz="4000" dirty="0"/>
              <a:t>الويل لكم ايها الكتبة والفريسيون المراؤون لانكم تبنون قبور الانبياء وتزينون مدافن الصديقين وتقولون : لو كنا فى ايام ابائنا لما كنا شاركناهم فى دم الانبياء فانتم تشهدون على انفسكم انكم بنو قتلة الانبياء </a:t>
            </a:r>
            <a:endParaRPr lang="en-US" sz="4000" dirty="0"/>
          </a:p>
        </p:txBody>
      </p:sp>
    </p:spTree>
    <p:extLst>
      <p:ext uri="{BB962C8B-B14F-4D97-AF65-F5344CB8AC3E}">
        <p14:creationId xmlns:p14="http://schemas.microsoft.com/office/powerpoint/2010/main" val="3755424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ar-EG" dirty="0"/>
              <a:t> بما أنكم جميعاً قد صرتم إمتزاجاً واحداً فلاجل هذا ها أنا أخذكم في أورشليم كما أخذ الفضة والنحاس والحديد والرصاص والقصدير في وسط الأتون , لنفخ النار عليها لسبطها , </a:t>
            </a:r>
            <a:endParaRPr lang="en-US" dirty="0"/>
          </a:p>
        </p:txBody>
      </p:sp>
    </p:spTree>
    <p:extLst>
      <p:ext uri="{BB962C8B-B14F-4D97-AF65-F5344CB8AC3E}">
        <p14:creationId xmlns:p14="http://schemas.microsoft.com/office/powerpoint/2010/main" val="31852492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16352554"/>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ar-EG" sz="4000" dirty="0"/>
              <a:t>فكملوا انتم مكاييل ابائكم ايها الحيات اولاد الافاعى  كيف تهربون من دينونة جهنم من اجل ذلك ها انا ارسل اليكم انبياء وحكماء وكتبة فمنهم من تقتلون وتصلوبون ومنهم من تجلدون فى مجامعكم وتطرودنهم</a:t>
            </a:r>
            <a:endParaRPr lang="en-US" sz="4000" dirty="0"/>
          </a:p>
        </p:txBody>
      </p:sp>
    </p:spTree>
    <p:extLst>
      <p:ext uri="{BB962C8B-B14F-4D97-AF65-F5344CB8AC3E}">
        <p14:creationId xmlns:p14="http://schemas.microsoft.com/office/powerpoint/2010/main" val="353717725"/>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ar-EG" dirty="0"/>
              <a:t>من مدينة الى مدينة لكى ياتى عليكم كل دم بار سفك على الارض من دم هابيل الصديق الى دم زكريا بن برشيا الذى قتلتموة بين الهيكل والمدبح الحق اقول لكم ان هذة كلها ستاتى علي هذا الجيل . </a:t>
            </a:r>
            <a:endParaRPr lang="en-US" dirty="0"/>
          </a:p>
        </p:txBody>
      </p:sp>
    </p:spTree>
    <p:extLst>
      <p:ext uri="{BB962C8B-B14F-4D97-AF65-F5344CB8AC3E}">
        <p14:creationId xmlns:p14="http://schemas.microsoft.com/office/powerpoint/2010/main" val="1987719366"/>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9524241"/>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4572000"/>
            <a:ext cx="8886824" cy="2123658"/>
          </a:xfrm>
          <a:prstGeom prst="rect">
            <a:avLst/>
          </a:prstGeom>
        </p:spPr>
        <p:txBody>
          <a:bodyPr wrap="square">
            <a:spAutoFit/>
          </a:bodyPr>
          <a:lstStyle/>
          <a:p>
            <a:pPr algn="ctr" defTabSz="914400" rtl="1">
              <a:defRPr/>
            </a:pPr>
            <a:r>
              <a:rPr lang="ar-EG" sz="4400" b="1" kern="10" dirty="0">
                <a:ln w="9525">
                  <a:noFill/>
                  <a:round/>
                  <a:headEnd/>
                  <a:tailEnd/>
                </a:ln>
                <a:solidFill>
                  <a:srgbClr val="FFC000"/>
                </a:solidFill>
                <a:latin typeface="Times New Roman"/>
                <a:cs typeface="Times New Roman"/>
              </a:rPr>
              <a:t>نبؤات الساعة الحادية عشر من ليلة </a:t>
            </a:r>
            <a:r>
              <a:rPr lang="en-US" sz="4400" b="1" kern="10" dirty="0">
                <a:ln w="9525">
                  <a:noFill/>
                  <a:round/>
                  <a:headEnd/>
                  <a:tailEnd/>
                </a:ln>
                <a:solidFill>
                  <a:srgbClr val="FFC000"/>
                </a:solidFill>
                <a:latin typeface="Times New Roman"/>
                <a:cs typeface="Times New Roman"/>
              </a:rPr>
              <a:t> </a:t>
            </a:r>
            <a:r>
              <a:rPr lang="ar-EG" sz="4400" b="1" kern="10" dirty="0">
                <a:ln w="9525">
                  <a:noFill/>
                  <a:round/>
                  <a:headEnd/>
                  <a:tailEnd/>
                </a:ln>
                <a:solidFill>
                  <a:srgbClr val="FFC000"/>
                </a:solidFill>
                <a:latin typeface="Times New Roman"/>
                <a:cs typeface="Times New Roman"/>
              </a:rPr>
              <a:t>الاربع من البصخة المقدسة التي لمخلصنا الصالح بركاتها على جميعنا آمين</a:t>
            </a:r>
            <a:endParaRPr lang="en-US" sz="4400" b="1" kern="10" dirty="0">
              <a:ln w="9525">
                <a:noFill/>
                <a:round/>
                <a:headEnd/>
                <a:tailEnd/>
              </a:ln>
              <a:solidFill>
                <a:srgbClr val="FFC000"/>
              </a:solidFill>
              <a:latin typeface="Times New Roman"/>
              <a:cs typeface="Times New Roman"/>
            </a:endParaRPr>
          </a:p>
        </p:txBody>
      </p:sp>
      <p:sp>
        <p:nvSpPr>
          <p:cNvPr id="2" name="Rectangle 1">
            <a:hlinkClick r:id="rId2" action="ppaction://hlinksldjump"/>
            <a:extLst>
              <a:ext uri="{FF2B5EF4-FFF2-40B4-BE49-F238E27FC236}">
                <a16:creationId xmlns:a16="http://schemas.microsoft.com/office/drawing/2014/main" id="{CBC236B6-A79A-B74A-6A7C-49C5534F0511}"/>
              </a:ext>
            </a:extLst>
          </p:cNvPr>
          <p:cNvSpPr/>
          <p:nvPr/>
        </p:nvSpPr>
        <p:spPr>
          <a:xfrm>
            <a:off x="7256945" y="3913888"/>
            <a:ext cx="1887055" cy="584775"/>
          </a:xfrm>
          <a:prstGeom prst="rect">
            <a:avLst/>
          </a:prstGeom>
        </p:spPr>
        <p:txBody>
          <a:bodyPr wrap="none">
            <a:spAutoFit/>
          </a:bodyPr>
          <a:lstStyle/>
          <a:p>
            <a:r>
              <a:rPr kumimoji="0" lang="ar-EG" sz="3200" b="1"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مقدمة الطرح</a:t>
            </a:r>
            <a:endParaRPr lang="en-US" sz="600" dirty="0"/>
          </a:p>
        </p:txBody>
      </p:sp>
    </p:spTree>
    <p:extLst>
      <p:ext uri="{BB962C8B-B14F-4D97-AF65-F5344CB8AC3E}">
        <p14:creationId xmlns:p14="http://schemas.microsoft.com/office/powerpoint/2010/main" val="2695772604"/>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ar-EG" dirty="0"/>
              <a:t>من حكمة سليمان </a:t>
            </a:r>
            <a:br>
              <a:rPr lang="ar-EG" dirty="0"/>
            </a:br>
            <a:r>
              <a:rPr lang="ar-EG" dirty="0"/>
              <a:t>ص 8 : 24 إلخ</a:t>
            </a:r>
            <a:endParaRPr lang="en-US" dirty="0"/>
          </a:p>
        </p:txBody>
      </p:sp>
    </p:spTree>
    <p:extLst>
      <p:ext uri="{BB962C8B-B14F-4D97-AF65-F5344CB8AC3E}">
        <p14:creationId xmlns:p14="http://schemas.microsoft.com/office/powerpoint/2010/main" val="2178652597"/>
      </p:ext>
    </p:extLst>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4000" dirty="0"/>
              <a:t>إن الحكمة تتحرك في كل متحرك فهي تبلغ وتأتي علي الكل من أجل طهارتها , فإنها لهب قوة الله , وفيض من المجد المقدس الذي لضابط الكل , فلذلك لا يقدر أن يقربها شئ دنس لأنها ضياء النور الأزلي , </a:t>
            </a:r>
            <a:endParaRPr lang="en-US" sz="4000" dirty="0"/>
          </a:p>
        </p:txBody>
      </p:sp>
    </p:spTree>
    <p:extLst>
      <p:ext uri="{BB962C8B-B14F-4D97-AF65-F5344CB8AC3E}">
        <p14:creationId xmlns:p14="http://schemas.microsoft.com/office/powerpoint/2010/main" val="2619617504"/>
      </p:ext>
    </p:extLst>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4000" dirty="0"/>
              <a:t>ومرآة أعمال الله النقية وصورة صلاحه تقدر علي كل شئ وهي واحدة وتجدد كل شئ , وهي ثابتة في ذاتها وفي كل جيل تحل في النفوس الطاهرة وتجعلهم شركاء الله وتصيرهم أنبياء لأن الله لا يحب أحداً</a:t>
            </a:r>
            <a:endParaRPr lang="en-US" sz="4000" dirty="0"/>
          </a:p>
        </p:txBody>
      </p:sp>
    </p:spTree>
    <p:extLst>
      <p:ext uri="{BB962C8B-B14F-4D97-AF65-F5344CB8AC3E}">
        <p14:creationId xmlns:p14="http://schemas.microsoft.com/office/powerpoint/2010/main" val="909999145"/>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إلا من يساكن الحكمة لأنها أبهي من الشمس , وأسمي م نكل مركز النجوم , وإذا قيست بالنور تقدمت عليه , لأن النور يعقبه الليل , وأما الحكمة فلا تهوي عليها الظلام .</a:t>
            </a:r>
            <a:endParaRPr lang="en-US" dirty="0"/>
          </a:p>
        </p:txBody>
      </p:sp>
    </p:spTree>
    <p:extLst>
      <p:ext uri="{BB962C8B-B14F-4D97-AF65-F5344CB8AC3E}">
        <p14:creationId xmlns:p14="http://schemas.microsoft.com/office/powerpoint/2010/main" val="320016077"/>
      </p:ext>
    </p:extLst>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2571760"/>
      </p:ext>
    </p:extLst>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82589808"/>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0" dirty="0">
                          <a:ln w="9525">
                            <a:noFill/>
                            <a:round/>
                            <a:headEnd/>
                            <a:tailEnd/>
                          </a:ln>
                          <a:solidFill>
                            <a:srgbClr val="FFC000"/>
                          </a:solidFill>
                          <a:effectLst/>
                          <a:latin typeface="Times New Roman"/>
                          <a:ea typeface="+mn-ea"/>
                          <a:cs typeface="Times New Roman"/>
                        </a:rPr>
                        <a:t>صلاة الساعة الحادية</a:t>
                      </a:r>
                      <a:r>
                        <a:rPr lang="ar-EG" sz="3600" b="1" kern="10" baseline="0" dirty="0">
                          <a:ln w="9525">
                            <a:noFill/>
                            <a:round/>
                            <a:headEnd/>
                            <a:tailEnd/>
                          </a:ln>
                          <a:solidFill>
                            <a:srgbClr val="FFC000"/>
                          </a:solidFill>
                          <a:effectLst/>
                          <a:latin typeface="Times New Roman"/>
                          <a:ea typeface="+mn-ea"/>
                          <a:cs typeface="Times New Roman"/>
                        </a:rPr>
                        <a:t> عشر</a:t>
                      </a:r>
                      <a:r>
                        <a:rPr lang="ar-EG" sz="3600" b="1" kern="10" dirty="0">
                          <a:ln w="9525">
                            <a:noFill/>
                            <a:round/>
                            <a:headEnd/>
                            <a:tailEnd/>
                          </a:ln>
                          <a:solidFill>
                            <a:srgbClr val="FFC000"/>
                          </a:solidFill>
                          <a:effectLst/>
                          <a:latin typeface="Times New Roman"/>
                          <a:ea typeface="+mn-ea"/>
                          <a:cs typeface="Times New Roman"/>
                        </a:rPr>
                        <a:t> من ليلة الاربع</a:t>
                      </a:r>
                      <a:r>
                        <a:rPr lang="en-US" sz="3600" b="1" kern="10" dirty="0">
                          <a:ln w="9525">
                            <a:noFill/>
                            <a:round/>
                            <a:headEnd/>
                            <a:tailEnd/>
                          </a:ln>
                          <a:solidFill>
                            <a:srgbClr val="FFC000"/>
                          </a:solidFill>
                          <a:effectLst/>
                          <a:latin typeface="Times New Roman"/>
                          <a:ea typeface="+mn-ea"/>
                          <a:cs typeface="Times New Roman"/>
                        </a:rPr>
                        <a:t> </a:t>
                      </a:r>
                      <a:r>
                        <a:rPr lang="ar-EG" sz="3600" b="1" kern="10" dirty="0">
                          <a:ln w="9525">
                            <a:noFill/>
                            <a:round/>
                            <a:headEnd/>
                            <a:tailEnd/>
                          </a:ln>
                          <a:solidFill>
                            <a:srgbClr val="FFC000"/>
                          </a:solidFill>
                          <a:effectLst/>
                          <a:latin typeface="Times New Roman"/>
                          <a:ea typeface="+mn-ea"/>
                          <a:cs typeface="Times New Roman"/>
                        </a:rPr>
                        <a:t>من البصخة المقدسة التي لمخلصنا الصالح بركاتها على جميعنا آمين</a:t>
                      </a:r>
                      <a:endParaRPr lang="en-US" sz="3600" b="1" kern="10" dirty="0">
                        <a:ln w="9525">
                          <a:noFill/>
                          <a:round/>
                          <a:headEnd/>
                          <a:tailEnd/>
                        </a:ln>
                        <a:solidFill>
                          <a:srgbClr val="FFC000"/>
                        </a:solidFill>
                        <a:effectLst/>
                        <a:latin typeface="Times New Roman"/>
                        <a:ea typeface="+mn-ea"/>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753052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24731759"/>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1670123"/>
      </p:ext>
    </p:extLst>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152297374"/>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2408464"/>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39887458"/>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6441695"/>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227575308"/>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878193895"/>
      </p:ext>
    </p:extLst>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72375837"/>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2348503"/>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02589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73372219"/>
      </p:ext>
    </p:extLst>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702985307"/>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3560392"/>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53191253"/>
      </p:ext>
    </p:extLst>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735392245"/>
      </p:ext>
    </p:extLst>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489570"/>
      </p:ext>
    </p:extLst>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35763183"/>
      </p:ext>
    </p:extLst>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464930838"/>
      </p:ext>
    </p:extLst>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41010591"/>
      </p:ext>
    </p:extLst>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0374729"/>
      </p:ext>
    </p:extLst>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517240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083796831"/>
      </p:ext>
    </p:extLst>
  </p:cSld>
  <p:clrMapOvr>
    <a:masterClrMapping/>
  </p:clrMapOvr>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90272213"/>
      </p:ext>
    </p:extLst>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76478740"/>
      </p:ext>
    </p:extLst>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5549701"/>
      </p:ext>
    </p:extLst>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816106534"/>
      </p:ext>
    </p:extLst>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7018346"/>
      </p:ext>
    </p:extLst>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56296"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30414360"/>
      </p:ext>
    </p:extLst>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8515970"/>
      </p:ext>
    </p:extLst>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16352554"/>
      </p:ext>
    </p:extLst>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24731759"/>
      </p:ext>
    </p:extLst>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733722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0232199"/>
      </p:ext>
    </p:extLst>
  </p:cSld>
  <p:clrMapOvr>
    <a:masterClrMapping/>
  </p:clrMapOvr>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083796831"/>
      </p:ext>
    </p:extLst>
  </p:cSld>
  <p:clrMapOvr>
    <a:masterClrMapping/>
  </p:clrMapOvr>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0232199"/>
      </p:ext>
    </p:extLst>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890991531"/>
      </p:ext>
    </p:extLst>
  </p:cSld>
  <p:clrMapOvr>
    <a:masterClrMapping/>
  </p:clrMapOvr>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65842272"/>
      </p:ext>
    </p:extLst>
  </p:cSld>
  <p:clrMapOvr>
    <a:masterClrMapping/>
  </p:clrMapOvr>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91469843"/>
      </p:ext>
    </p:extLst>
  </p:cSld>
  <p:clrMapOvr>
    <a:masterClrMapping/>
  </p:clrMapOvr>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460588507"/>
      </p:ext>
    </p:extLst>
  </p:cSld>
  <p:clrMapOvr>
    <a:masterClrMapping/>
  </p:clrMapOvr>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308872829"/>
      </p:ext>
    </p:extLst>
  </p:cSld>
  <p:clrMapOvr>
    <a:masterClrMapping/>
  </p:clrMapOvr>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46903231"/>
      </p:ext>
    </p:extLst>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596784358"/>
      </p:ext>
    </p:extLst>
  </p:cSld>
  <p:clrMapOvr>
    <a:masterClrMapping/>
  </p:clrMapOvr>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192412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890991531"/>
      </p:ext>
    </p:extLst>
  </p:cSld>
  <p:clrMapOvr>
    <a:masterClrMapping/>
  </p:clrMapOvr>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566560896"/>
      </p:ext>
    </p:extLst>
  </p:cSld>
  <p:clrMapOvr>
    <a:masterClrMapping/>
  </p:clrMapOvr>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243769852"/>
      </p:ext>
    </p:extLst>
  </p:cSld>
  <p:clrMapOvr>
    <a:masterClrMapping/>
  </p:clrMapOvr>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69615303"/>
      </p:ext>
    </p:extLst>
  </p:cSld>
  <p:clrMapOvr>
    <a:masterClrMapping/>
  </p:clrMapOvr>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8980843"/>
      </p:ext>
    </p:extLst>
  </p:cSld>
  <p:clrMapOvr>
    <a:masterClrMapping/>
  </p:clrMapOvr>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69126990"/>
      </p:ext>
    </p:extLst>
  </p:cSld>
  <p:clrMapOvr>
    <a:masterClrMapping/>
  </p:clrMapOvr>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61520479"/>
      </p:ext>
    </p:extLst>
  </p:cSld>
  <p:clrMapOvr>
    <a:masterClrMapping/>
  </p:clrMapOvr>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33556540"/>
      </p:ext>
    </p:extLst>
  </p:cSld>
  <p:clrMapOvr>
    <a:masterClrMapping/>
  </p:clrMapOvr>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30736847"/>
      </p:ext>
    </p:extLst>
  </p:cSld>
  <p:clrMapOvr>
    <a:masterClrMapping/>
  </p:clrMapOvr>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76624347"/>
      </p:ext>
    </p:extLst>
  </p:cSld>
  <p:clrMapOvr>
    <a:masterClrMapping/>
  </p:clrMapOvr>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65937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65842272"/>
      </p:ext>
    </p:extLst>
  </p:cSld>
  <p:clrMapOvr>
    <a:masterClrMapping/>
  </p:clrMapOvr>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69852966"/>
      </p:ext>
    </p:extLst>
  </p:cSld>
  <p:clrMapOvr>
    <a:masterClrMapping/>
  </p:clrMapOvr>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02305246"/>
      </p:ext>
    </p:extLst>
  </p:cSld>
  <p:clrMapOvr>
    <a:masterClrMapping/>
  </p:clrMapOvr>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9773680"/>
      </p:ext>
    </p:extLst>
  </p:cSld>
  <p:clrMapOvr>
    <a:masterClrMapping/>
  </p:clrMapOvr>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76315523"/>
      </p:ext>
    </p:extLst>
  </p:cSld>
  <p:clrMapOvr>
    <a:masterClrMapping/>
  </p:clrMapOvr>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96870344"/>
      </p:ext>
    </p:extLst>
  </p:cSld>
  <p:clrMapOvr>
    <a:masterClrMapping/>
  </p:clrMapOvr>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r>
                        <a:rPr lang="en-US" sz="4400" b="1" i="0" kern="1200" dirty="0">
                          <a:solidFill>
                            <a:schemeClr val="lt1"/>
                          </a:solidFill>
                          <a:latin typeface="+mn-lt"/>
                          <a:ea typeface="+mn-ea"/>
                          <a:cs typeface="+mn-cs"/>
                        </a:rPr>
                        <a:t> </a:t>
                      </a:r>
                      <a:r>
                        <a:rPr lang="ar-EG" sz="4400" b="1" i="0" kern="1200" dirty="0">
                          <a:solidFill>
                            <a:schemeClr val="lt1"/>
                          </a:solidFill>
                          <a:latin typeface="+mn-lt"/>
                          <a:ea typeface="+mn-ea"/>
                          <a:cs typeface="+mn-cs"/>
                        </a:rPr>
                        <a:t>عمانوئيل إلهنا و ملكنا</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3003268751"/>
      </p:ext>
    </p:extLst>
  </p:cSld>
  <p:clrMapOvr>
    <a:masterClrMapping/>
  </p:clrMapOvr>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97495385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endParaRPr lang="en-US" sz="4400" b="1" i="0" kern="1200" dirty="0">
                        <a:solidFill>
                          <a:schemeClr val="lt1"/>
                        </a:solidFill>
                        <a:latin typeface="+mn-lt"/>
                        <a:ea typeface="+mn-ea"/>
                        <a:cs typeface="+mn-cs"/>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يا ربى يسوع المسيح</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1114036547"/>
      </p:ext>
    </p:extLst>
  </p:cSld>
  <p:clrMapOvr>
    <a:masterClrMapping/>
  </p:clrMapOvr>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endParaRPr lang="ar-EG" sz="44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1357626135"/>
      </p:ext>
    </p:extLst>
  </p:cSld>
  <p:clrMapOvr>
    <a:masterClrMapping/>
  </p:clrMapOvr>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939087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kern="10" dirty="0">
                          <a:ln w="9525">
                            <a:noFill/>
                            <a:round/>
                            <a:headEnd/>
                            <a:tailEnd/>
                          </a:ln>
                          <a:solidFill>
                            <a:srgbClr val="FFC000"/>
                          </a:solidFill>
                          <a:effectLst/>
                          <a:latin typeface="Times New Roman"/>
                          <a:cs typeface="Times New Roman"/>
                        </a:rPr>
                        <a:t>أبانا</a:t>
                      </a:r>
                      <a:r>
                        <a:rPr lang="ar-EG" sz="5400" kern="10" baseline="0" dirty="0">
                          <a:ln w="9525">
                            <a:noFill/>
                            <a:round/>
                            <a:headEnd/>
                            <a:tailEnd/>
                          </a:ln>
                          <a:solidFill>
                            <a:srgbClr val="FFC000"/>
                          </a:solidFill>
                          <a:effectLst/>
                          <a:latin typeface="Times New Roman"/>
                          <a:cs typeface="Times New Roman"/>
                        </a:rPr>
                        <a:t> الذى فى السموات.......</a:t>
                      </a:r>
                      <a:endParaRPr lang="ar-EG" sz="5400" kern="10" dirty="0">
                        <a:ln w="9525">
                          <a:noFill/>
                          <a:round/>
                          <a:headEnd/>
                          <a:tailEnd/>
                        </a:ln>
                        <a:solidFill>
                          <a:srgbClr val="FFC000"/>
                        </a:soli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94455410"/>
      </p:ext>
    </p:extLst>
  </p:cSld>
  <p:clrMapOvr>
    <a:masterClrMapping/>
  </p:clrMapOvr>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51156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91469843"/>
      </p:ext>
    </p:extLst>
  </p:cSld>
  <p:clrMapOvr>
    <a:masterClrMapping/>
  </p:clrMapOvr>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ar-EG" dirty="0"/>
              <a:t>ارحمني يا الله ارحمني :</a:t>
            </a:r>
            <a:endParaRPr lang="en-US" dirty="0"/>
          </a:p>
        </p:txBody>
      </p:sp>
      <p:sp>
        <p:nvSpPr>
          <p:cNvPr id="4" name="Text Placeholder 3"/>
          <p:cNvSpPr>
            <a:spLocks noGrp="1"/>
          </p:cNvSpPr>
          <p:nvPr>
            <p:ph type="body" idx="1"/>
          </p:nvPr>
        </p:nvSpPr>
        <p:spPr/>
        <p:txBody>
          <a:bodyPr/>
          <a:lstStyle/>
          <a:p>
            <a:r>
              <a:rPr lang="ar-EG" dirty="0"/>
              <a:t>ناي ني إفنووتي أووه ناي ني :</a:t>
            </a:r>
          </a:p>
        </p:txBody>
      </p:sp>
      <p:sp>
        <p:nvSpPr>
          <p:cNvPr id="5" name="Text Placeholder 4"/>
          <p:cNvSpPr>
            <a:spLocks noGrp="1"/>
          </p:cNvSpPr>
          <p:nvPr>
            <p:ph type="body" sz="quarter" idx="3"/>
          </p:nvPr>
        </p:nvSpPr>
        <p:spPr/>
        <p:txBody>
          <a:bodyPr/>
          <a:lstStyle/>
          <a:p>
            <a:r>
              <a:rPr lang="pt-BR" spc="300" dirty="0">
                <a:latin typeface="Avva_Marcos" pitchFamily="82" charset="0"/>
              </a:rPr>
              <a:t>N</a:t>
            </a:r>
            <a:r>
              <a:rPr lang="fi-FI" dirty="0"/>
              <a:t>ai   nhi   V;   ouo\   nai   nhi   &gt; </a:t>
            </a:r>
          </a:p>
        </p:txBody>
      </p:sp>
    </p:spTree>
    <p:extLst>
      <p:ext uri="{BB962C8B-B14F-4D97-AF65-F5344CB8AC3E}">
        <p14:creationId xmlns:p14="http://schemas.microsoft.com/office/powerpoint/2010/main" val="522047268"/>
      </p:ext>
    </p:extLst>
  </p:cSld>
  <p:clrMapOvr>
    <a:masterClrMapping/>
  </p:clrMapOvr>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582908"/>
      </p:ext>
    </p:extLst>
  </p:cSld>
  <p:clrMapOvr>
    <a:masterClrMapping/>
  </p:clrMapOvr>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ar-EG" dirty="0"/>
              <a:t>فإنه عليك توكلت نفسي.</a:t>
            </a:r>
          </a:p>
        </p:txBody>
      </p:sp>
      <p:sp>
        <p:nvSpPr>
          <p:cNvPr id="4" name="Text Placeholder 3"/>
          <p:cNvSpPr>
            <a:spLocks noGrp="1"/>
          </p:cNvSpPr>
          <p:nvPr>
            <p:ph type="body" idx="1"/>
          </p:nvPr>
        </p:nvSpPr>
        <p:spPr/>
        <p:txBody>
          <a:bodyPr/>
          <a:lstStyle/>
          <a:p>
            <a:r>
              <a:rPr lang="ar-EG" dirty="0"/>
              <a:t>جيه أسكا إهثي إيه روك إنجيه طا بسيكي.</a:t>
            </a:r>
          </a:p>
        </p:txBody>
      </p:sp>
      <p:sp>
        <p:nvSpPr>
          <p:cNvPr id="5" name="Text Placeholder 4"/>
          <p:cNvSpPr>
            <a:spLocks noGrp="1"/>
          </p:cNvSpPr>
          <p:nvPr>
            <p:ph type="body" sz="quarter" idx="3"/>
          </p:nvPr>
        </p:nvSpPr>
        <p:spPr/>
        <p:txBody>
          <a:bodyPr/>
          <a:lstStyle/>
          <a:p>
            <a:r>
              <a:rPr lang="en-US" dirty="0"/>
              <a:t>je   </a:t>
            </a:r>
            <a:r>
              <a:rPr lang="en-US" dirty="0" err="1"/>
              <a:t>acxa</a:t>
            </a:r>
            <a:r>
              <a:rPr lang="en-US" dirty="0"/>
              <a:t>`\</a:t>
            </a:r>
            <a:r>
              <a:rPr lang="en-US" dirty="0" err="1"/>
              <a:t>qhc</a:t>
            </a:r>
            <a:r>
              <a:rPr lang="en-US" dirty="0"/>
              <a:t>   `</a:t>
            </a:r>
            <a:r>
              <a:rPr lang="en-US" dirty="0" err="1"/>
              <a:t>erok</a:t>
            </a:r>
            <a:r>
              <a:rPr lang="en-US" dirty="0"/>
              <a:t>   `</a:t>
            </a:r>
            <a:r>
              <a:rPr lang="en-US" dirty="0" err="1"/>
              <a:t>nje</a:t>
            </a:r>
            <a:r>
              <a:rPr lang="en-US" dirty="0"/>
              <a:t>   </a:t>
            </a:r>
            <a:r>
              <a:rPr lang="en-US" dirty="0" err="1"/>
              <a:t>tayuxh</a:t>
            </a:r>
            <a:r>
              <a:rPr lang="en-US" dirty="0"/>
              <a:t>.</a:t>
            </a:r>
          </a:p>
        </p:txBody>
      </p:sp>
    </p:spTree>
    <p:extLst>
      <p:ext uri="{BB962C8B-B14F-4D97-AF65-F5344CB8AC3E}">
        <p14:creationId xmlns:p14="http://schemas.microsoft.com/office/powerpoint/2010/main" val="1673073490"/>
      </p:ext>
    </p:extLst>
  </p:cSld>
  <p:clrMapOvr>
    <a:masterClrMapping/>
  </p:clrMapOvr>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4469138"/>
      </p:ext>
    </p:extLst>
  </p:cSld>
  <p:clrMapOvr>
    <a:masterClrMapping/>
  </p:clrMapOvr>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ar-EG" dirty="0"/>
              <a:t>وبظل جناحيك أتكل :</a:t>
            </a:r>
            <a:endParaRPr lang="en-US" dirty="0"/>
          </a:p>
        </p:txBody>
      </p:sp>
      <p:sp>
        <p:nvSpPr>
          <p:cNvPr id="4" name="Text Placeholder 3"/>
          <p:cNvSpPr>
            <a:spLocks noGrp="1"/>
          </p:cNvSpPr>
          <p:nvPr>
            <p:ph type="body" idx="1"/>
          </p:nvPr>
        </p:nvSpPr>
        <p:spPr/>
        <p:txBody>
          <a:bodyPr/>
          <a:lstStyle/>
          <a:p>
            <a:r>
              <a:rPr lang="ar-EG" dirty="0"/>
              <a:t>تي نا إير هيلبيس خا إتخيفي إنتيه نيك تينه :</a:t>
            </a:r>
          </a:p>
        </p:txBody>
      </p:sp>
      <p:sp>
        <p:nvSpPr>
          <p:cNvPr id="5" name="Text Placeholder 4"/>
          <p:cNvSpPr>
            <a:spLocks noGrp="1"/>
          </p:cNvSpPr>
          <p:nvPr>
            <p:ph type="body" sz="quarter" idx="3"/>
          </p:nvPr>
        </p:nvSpPr>
        <p:spPr/>
        <p:txBody>
          <a:bodyPr/>
          <a:lstStyle/>
          <a:p>
            <a:r>
              <a:rPr lang="en-US" dirty="0"/>
              <a:t>;</a:t>
            </a:r>
            <a:r>
              <a:rPr lang="en-US" dirty="0" err="1"/>
              <a:t>naer</a:t>
            </a:r>
            <a:r>
              <a:rPr lang="en-US" dirty="0"/>
              <a:t>\</a:t>
            </a:r>
            <a:r>
              <a:rPr lang="en-US" dirty="0" err="1"/>
              <a:t>elpic</a:t>
            </a:r>
            <a:r>
              <a:rPr lang="en-US" dirty="0"/>
              <a:t>   'a   `</a:t>
            </a:r>
            <a:r>
              <a:rPr lang="en-US" dirty="0" err="1"/>
              <a:t>t'hibi</a:t>
            </a:r>
            <a:r>
              <a:rPr lang="en-US" dirty="0"/>
              <a:t>   `</a:t>
            </a:r>
            <a:r>
              <a:rPr lang="en-US" dirty="0" err="1"/>
              <a:t>nte</a:t>
            </a:r>
            <a:r>
              <a:rPr lang="en-US" dirty="0"/>
              <a:t>   </a:t>
            </a:r>
            <a:r>
              <a:rPr lang="en-US" dirty="0" err="1"/>
              <a:t>nekten</a:t>
            </a:r>
            <a:r>
              <a:rPr lang="en-US" dirty="0"/>
              <a:t>\   &gt;</a:t>
            </a:r>
          </a:p>
        </p:txBody>
      </p:sp>
    </p:spTree>
    <p:extLst>
      <p:ext uri="{BB962C8B-B14F-4D97-AF65-F5344CB8AC3E}">
        <p14:creationId xmlns:p14="http://schemas.microsoft.com/office/powerpoint/2010/main" val="1735536896"/>
      </p:ext>
    </p:extLst>
  </p:cSld>
  <p:clrMapOvr>
    <a:masterClrMapping/>
  </p:clrMapOvr>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ar-EG" dirty="0"/>
              <a:t>إلى أن يعبر الإثم.</a:t>
            </a:r>
            <a:endParaRPr lang="en-US" dirty="0"/>
          </a:p>
        </p:txBody>
      </p:sp>
      <p:sp>
        <p:nvSpPr>
          <p:cNvPr id="4" name="Text Placeholder 3"/>
          <p:cNvSpPr>
            <a:spLocks noGrp="1"/>
          </p:cNvSpPr>
          <p:nvPr>
            <p:ph type="body" idx="1"/>
          </p:nvPr>
        </p:nvSpPr>
        <p:spPr/>
        <p:txBody>
          <a:bodyPr/>
          <a:lstStyle/>
          <a:p>
            <a:r>
              <a:rPr lang="ar-EG" dirty="0"/>
              <a:t>شا تيسسيني إنتيه تي أنوميا.</a:t>
            </a:r>
          </a:p>
        </p:txBody>
      </p:sp>
      <p:sp>
        <p:nvSpPr>
          <p:cNvPr id="5" name="Text Placeholder 4"/>
          <p:cNvSpPr>
            <a:spLocks noGrp="1"/>
          </p:cNvSpPr>
          <p:nvPr>
            <p:ph type="body" sz="quarter" idx="3"/>
          </p:nvPr>
        </p:nvSpPr>
        <p:spPr/>
        <p:txBody>
          <a:bodyPr/>
          <a:lstStyle/>
          <a:p>
            <a:r>
              <a:rPr lang="en-US" dirty="0"/>
              <a:t>]</a:t>
            </a:r>
            <a:r>
              <a:rPr lang="en-US" dirty="0" err="1"/>
              <a:t>ateccini</a:t>
            </a:r>
            <a:r>
              <a:rPr lang="en-US" dirty="0"/>
              <a:t>   `</a:t>
            </a:r>
            <a:r>
              <a:rPr lang="en-US" dirty="0" err="1"/>
              <a:t>nte</a:t>
            </a:r>
            <a:r>
              <a:rPr lang="en-US" dirty="0"/>
              <a:t>   ;`</a:t>
            </a:r>
            <a:r>
              <a:rPr lang="en-US" dirty="0" err="1"/>
              <a:t>anomi`a</a:t>
            </a:r>
            <a:r>
              <a:rPr lang="en-US" dirty="0"/>
              <a:t>.</a:t>
            </a:r>
          </a:p>
        </p:txBody>
      </p:sp>
    </p:spTree>
    <p:extLst>
      <p:ext uri="{BB962C8B-B14F-4D97-AF65-F5344CB8AC3E}">
        <p14:creationId xmlns:p14="http://schemas.microsoft.com/office/powerpoint/2010/main" val="868451245"/>
      </p:ext>
    </p:extLst>
  </p:cSld>
  <p:clrMapOvr>
    <a:masterClrMapping/>
  </p:clrMapOvr>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7902445"/>
      </p:ext>
    </p:extLst>
  </p:cSld>
  <p:clrMapOvr>
    <a:masterClrMapping/>
  </p:clrMapOvr>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41865"/>
      </p:ext>
    </p:extLst>
  </p:cSld>
  <p:clrMapOvr>
    <a:masterClrMapping/>
  </p:clrMapOvr>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228112"/>
      </p:ext>
    </p:extLst>
  </p:cSld>
  <p:clrMapOvr>
    <a:masterClrMapping/>
  </p:clrMapOvr>
</p:sld>
</file>

<file path=ppt/slides/slide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13990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460588507"/>
      </p:ext>
    </p:extLst>
  </p:cSld>
  <p:clrMapOvr>
    <a:masterClrMapping/>
  </p:clrMapOvr>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8100789"/>
      </p:ext>
    </p:extLst>
  </p:cSld>
  <p:clrMapOvr>
    <a:masterClrMapping/>
  </p:clrMapOvr>
</p:sld>
</file>

<file path=ppt/slides/slide4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1904691"/>
      </p:ext>
    </p:extLst>
  </p:cSld>
  <p:clrMapOvr>
    <a:masterClrMapping/>
  </p:clrMapOvr>
</p:sld>
</file>

<file path=ppt/slides/slide4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7027519"/>
      </p:ext>
    </p:extLst>
  </p:cSld>
  <p:clrMapOvr>
    <a:masterClrMapping/>
  </p:clrMapOvr>
</p:sld>
</file>

<file path=ppt/slides/slide4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4000" dirty="0"/>
              <a:t>ناف خينت ذي بي إنجي بي باصخا إنتي ني يوادي : اووه آفئي إنجي  أوميش إإهري إي ييروساليم إيفول خين تيخورا خاجين بي باصخا هينا إنتو طوفوؤ : نافكوتي أون بي إنسا إيسوس إنجي ني يوادي</a:t>
            </a:r>
            <a:endParaRPr lang="en-US" sz="4000" dirty="0"/>
          </a:p>
        </p:txBody>
      </p:sp>
    </p:spTree>
    <p:extLst>
      <p:ext uri="{BB962C8B-B14F-4D97-AF65-F5344CB8AC3E}">
        <p14:creationId xmlns:p14="http://schemas.microsoft.com/office/powerpoint/2010/main" val="2922322326"/>
      </p:ext>
    </p:extLst>
  </p:cSld>
  <p:clrMapOvr>
    <a:masterClrMapping/>
  </p:clrMapOvr>
</p:sld>
</file>

<file path=ppt/slides/slide4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4000" dirty="0"/>
              <a:t> إفجو إمموس إننو إيريؤو إفؤهي إيراتوخين بي إرفي : جي أوبي تيتين ميفئي إيروف جي إفنائي آن إي إبشاي : ني أفتي إنتولي ذي إنجي ني أرشي إرفس نيم ني فاريسيؤس هينا آريشان أوواي إيمي جي افثون .</a:t>
            </a:r>
            <a:endParaRPr lang="en-US" sz="4000" dirty="0"/>
          </a:p>
        </p:txBody>
      </p:sp>
    </p:spTree>
    <p:extLst>
      <p:ext uri="{BB962C8B-B14F-4D97-AF65-F5344CB8AC3E}">
        <p14:creationId xmlns:p14="http://schemas.microsoft.com/office/powerpoint/2010/main" val="2415151913"/>
      </p:ext>
    </p:extLst>
  </p:cSld>
  <p:clrMapOvr>
    <a:masterClrMapping/>
  </p:clrMapOvr>
</p:sld>
</file>

<file path=ppt/slides/slide4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إنتيف طاموؤ إيروف هينا إنسي طاهوف : أوؤشت إم بي إف آنجيليون إثؤواب.</a:t>
            </a:r>
            <a:endParaRPr lang="en-US" dirty="0"/>
          </a:p>
        </p:txBody>
      </p:sp>
    </p:spTree>
    <p:extLst>
      <p:ext uri="{BB962C8B-B14F-4D97-AF65-F5344CB8AC3E}">
        <p14:creationId xmlns:p14="http://schemas.microsoft.com/office/powerpoint/2010/main" val="3043050548"/>
      </p:ext>
    </p:extLst>
  </p:cSld>
  <p:clrMapOvr>
    <a:masterClrMapping/>
  </p:clrMapOvr>
</p:sld>
</file>

<file path=ppt/slides/slide4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2906103"/>
      </p:ext>
    </p:extLst>
  </p:cSld>
  <p:clrMapOvr>
    <a:masterClrMapping/>
  </p:clrMapOvr>
</p:sld>
</file>

<file path=ppt/slides/slide4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1730676"/>
      </p:ext>
    </p:extLst>
  </p:cSld>
  <p:clrMapOvr>
    <a:masterClrMapping/>
  </p:clrMapOvr>
</p:sld>
</file>

<file path=ppt/slides/slide4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692" y="4535215"/>
            <a:ext cx="8539088" cy="2203210"/>
          </a:xfrm>
          <a:prstGeom prst="rect">
            <a:avLst/>
          </a:prstGeom>
        </p:spPr>
        <p:txBody>
          <a:bodyPr/>
          <a:lstStyle/>
          <a:p>
            <a:r>
              <a:rPr lang="ar-EG" dirty="0"/>
              <a:t>ارحمني يا الله ارحمني فانه عليك توكلت نفسي وبظل جناحيك اتكل الى ان يعبر الإثم .</a:t>
            </a:r>
            <a:endParaRPr lang="en-US" dirty="0"/>
          </a:p>
        </p:txBody>
      </p:sp>
    </p:spTree>
    <p:extLst>
      <p:ext uri="{BB962C8B-B14F-4D97-AF65-F5344CB8AC3E}">
        <p14:creationId xmlns:p14="http://schemas.microsoft.com/office/powerpoint/2010/main" val="702033694"/>
      </p:ext>
    </p:extLst>
  </p:cSld>
  <p:clrMapOvr>
    <a:masterClrMapping/>
  </p:clrMapOvr>
</p:sld>
</file>

<file path=ppt/slides/slide4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90445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308872829"/>
      </p:ext>
    </p:extLst>
  </p:cSld>
  <p:clrMapOvr>
    <a:masterClrMapping/>
  </p:clrMapOvr>
</p:sld>
</file>

<file path=ppt/slides/slide4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152509"/>
      </p:ext>
    </p:extLst>
  </p:cSld>
  <p:clrMapOvr>
    <a:masterClrMapping/>
  </p:clrMapOvr>
</p:sld>
</file>

<file path=ppt/slides/slide4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59254203"/>
      </p:ext>
    </p:extLst>
  </p:cSld>
  <p:clrMapOvr>
    <a:masterClrMapping/>
  </p:clrMapOvr>
</p:sld>
</file>

<file path=ppt/slides/slide4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1692" y="4535215"/>
            <a:ext cx="8539088" cy="2203210"/>
          </a:xfrm>
          <a:prstGeom prst="rect">
            <a:avLst/>
          </a:prstGeom>
        </p:spPr>
        <p:txBody>
          <a:bodyPr>
            <a:normAutofit fontScale="90000"/>
          </a:bodyPr>
          <a:lstStyle/>
          <a:p>
            <a:r>
              <a:rPr lang="ar-EG" dirty="0"/>
              <a:t>وكان قد اقترب فصح اليهود فصعد كثيرون من الكورة  إلى أورشليم قبل الفصح يتطهروا وكان اليهود يطلبون يسوع ويقولون فيما بينهم وهم قائمون في الهيكل ماذا تظنون العلة لا يأتي إلي العيد ؟</a:t>
            </a:r>
            <a:endParaRPr lang="en-US" dirty="0"/>
          </a:p>
        </p:txBody>
      </p:sp>
    </p:spTree>
    <p:extLst>
      <p:ext uri="{BB962C8B-B14F-4D97-AF65-F5344CB8AC3E}">
        <p14:creationId xmlns:p14="http://schemas.microsoft.com/office/powerpoint/2010/main" val="2665507040"/>
      </p:ext>
    </p:extLst>
  </p:cSld>
  <p:clrMapOvr>
    <a:masterClrMapping/>
  </p:clrMapOvr>
</p:sld>
</file>

<file path=ppt/slides/slide4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1692" y="4535215"/>
            <a:ext cx="8539088" cy="2203210"/>
          </a:xfrm>
          <a:prstGeom prst="rect">
            <a:avLst/>
          </a:prstGeom>
        </p:spPr>
        <p:txBody>
          <a:bodyPr/>
          <a:lstStyle/>
          <a:p>
            <a:r>
              <a:rPr lang="ar-EG" dirty="0"/>
              <a:t> وكان رؤساء الكهنة والفريسيون قد اصدروا أمرا انه ان عرف أحد أين هو فليدل علية ليمسكوه.</a:t>
            </a:r>
            <a:endParaRPr lang="en-US" dirty="0"/>
          </a:p>
        </p:txBody>
      </p:sp>
    </p:spTree>
    <p:extLst>
      <p:ext uri="{BB962C8B-B14F-4D97-AF65-F5344CB8AC3E}">
        <p14:creationId xmlns:p14="http://schemas.microsoft.com/office/powerpoint/2010/main" val="2778254104"/>
      </p:ext>
    </p:extLst>
  </p:cSld>
  <p:clrMapOvr>
    <a:masterClrMapping/>
  </p:clrMapOvr>
</p:sld>
</file>

<file path=ppt/slides/slide4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8088550"/>
      </p:ext>
    </p:extLst>
  </p:cSld>
  <p:clrMapOvr>
    <a:masterClrMapping/>
  </p:clrMapOvr>
</p:sld>
</file>

<file path=ppt/slides/slide4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3510151"/>
      </p:ext>
    </p:extLst>
  </p:cSld>
  <p:clrMapOvr>
    <a:masterClrMapping/>
  </p:clrMapOvr>
  <p:transition/>
</p:sld>
</file>

<file path=ppt/slides/slide4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974217"/>
      </p:ext>
    </p:extLst>
  </p:cSld>
  <p:clrMapOvr>
    <a:masterClrMapping/>
  </p:clrMapOvr>
</p:sld>
</file>

<file path=ppt/slides/slide4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1302091"/>
      </p:ext>
    </p:extLst>
  </p:cSld>
  <p:clrMapOvr>
    <a:masterClrMapping/>
  </p:clrMapOvr>
</p:sld>
</file>

<file path=ppt/slides/slide4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ar-EG" dirty="0"/>
              <a:t>الإنسان الملك الذي صنع العرس , ودعا المدعوين هو الله الآب , وابنه هو المسيح يسوع مخلصنا والعرس هو العالم الذي ظهر فيه , الذي ولدته بالجسد والدة الإله وصار مع الناس كواحد منهم , </a:t>
            </a:r>
            <a:endParaRPr lang="en-US" dirty="0"/>
          </a:p>
        </p:txBody>
      </p:sp>
    </p:spTree>
    <p:extLst>
      <p:ext uri="{BB962C8B-B14F-4D97-AF65-F5344CB8AC3E}">
        <p14:creationId xmlns:p14="http://schemas.microsoft.com/office/powerpoint/2010/main" val="712416605"/>
      </p:ext>
    </p:extLst>
  </p:cSld>
  <p:clrMapOvr>
    <a:masterClrMapping/>
  </p:clrMapOvr>
</p:sld>
</file>

<file path=ppt/slides/slide4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ar-EG" dirty="0"/>
              <a:t>والعبيد الذين أرسلهم هم الأنبياء الذين سبقوه , ودعوا الأمم قبل مجيئه قائلين إن الآتي سوف يأتي ولا يبطئ , فتكاسلوا ولم يقبلوا أقوالهم , ثم مضوا متهاونين واحداً إلي حقله وآخر إلي تجارته </a:t>
            </a:r>
            <a:endParaRPr lang="en-US" dirty="0"/>
          </a:p>
        </p:txBody>
      </p:sp>
    </p:spTree>
    <p:extLst>
      <p:ext uri="{BB962C8B-B14F-4D97-AF65-F5344CB8AC3E}">
        <p14:creationId xmlns:p14="http://schemas.microsoft.com/office/powerpoint/2010/main" val="1247130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ar-EG" dirty="0"/>
              <a:t>وهكذا آخذكم إلي برجزي وأجمعكم وأذيبكم وأنفخ عليكم بنار غضبي وأسبككم في وسطها , كما تسبك الفضة في وسط الآتون كذلك تسبكون في وسطه  فتعلمون أني هو الرب صببت غضبي عليكم . </a:t>
            </a:r>
            <a:endParaRPr lang="en-US" dirty="0"/>
          </a:p>
        </p:txBody>
      </p:sp>
    </p:spTree>
    <p:extLst>
      <p:ext uri="{BB962C8B-B14F-4D97-AF65-F5344CB8AC3E}">
        <p14:creationId xmlns:p14="http://schemas.microsoft.com/office/powerpoint/2010/main" val="14747156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46903231"/>
      </p:ext>
    </p:extLst>
  </p:cSld>
  <p:clrMapOvr>
    <a:masterClrMapping/>
  </p:clrMapOvr>
</p:sld>
</file>

<file path=ppt/slides/slide5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ar-EG" dirty="0"/>
              <a:t>والباقون أمسكوا عبيده وقتلوهم فغضب الملك وأرسل عسكره وضرب أولئك القتلة وأحرق مدينتهم . من هم الناس الذين دعوا إلي الوليمة الحقيقية التي لله الكلمة إلا اليهود المخالفون </a:t>
            </a:r>
            <a:endParaRPr lang="en-US" dirty="0"/>
          </a:p>
        </p:txBody>
      </p:sp>
    </p:spTree>
    <p:extLst>
      <p:ext uri="{BB962C8B-B14F-4D97-AF65-F5344CB8AC3E}">
        <p14:creationId xmlns:p14="http://schemas.microsoft.com/office/powerpoint/2010/main" val="4035819950"/>
      </p:ext>
    </p:extLst>
  </p:cSld>
  <p:clrMapOvr>
    <a:masterClrMapping/>
  </p:clrMapOvr>
</p:sld>
</file>

<file path=ppt/slides/slide5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ar-EG" dirty="0"/>
              <a:t>الذين محيت أسماؤهم من سفر الحياة ؟ ! فعاد أيضاً وأرسل آخرين وأوصاهم هكذا قائلاً : أخرجوا إلي مسالك الطرق وأدعوا كل الذين تجدونهم . فلما خرجوا دعوا كثيرين </a:t>
            </a:r>
            <a:endParaRPr lang="en-US" dirty="0"/>
          </a:p>
        </p:txBody>
      </p:sp>
    </p:spTree>
    <p:extLst>
      <p:ext uri="{BB962C8B-B14F-4D97-AF65-F5344CB8AC3E}">
        <p14:creationId xmlns:p14="http://schemas.microsoft.com/office/powerpoint/2010/main" val="890898886"/>
      </p:ext>
    </p:extLst>
  </p:cSld>
  <p:clrMapOvr>
    <a:masterClrMapping/>
  </p:clrMapOvr>
</p:sld>
</file>

<file path=ppt/slides/slide5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ar-EG" dirty="0"/>
              <a:t>صالحين وطالحين فامتلأ  العرس من المتكئين , فلما دخل الملك لينظر المتكئين  رأي هناك إنساناً لم يكن لابساً لباس العرس فقال له : يا صاحب كيف دخلت هنا وليس عليك ثياب العرس ؟ </a:t>
            </a:r>
            <a:endParaRPr lang="en-US" dirty="0"/>
          </a:p>
        </p:txBody>
      </p:sp>
    </p:spTree>
    <p:extLst>
      <p:ext uri="{BB962C8B-B14F-4D97-AF65-F5344CB8AC3E}">
        <p14:creationId xmlns:p14="http://schemas.microsoft.com/office/powerpoint/2010/main" val="2779092704"/>
      </p:ext>
    </p:extLst>
  </p:cSld>
  <p:clrMapOvr>
    <a:masterClrMapping/>
  </p:clrMapOvr>
</p:sld>
</file>

<file path=ppt/slides/slide5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ar-EG" dirty="0"/>
              <a:t>فللوقت صمت وصار في فضيحة , ثم ألقاه الخدام إلي الظلمة الخارجية . من هو هذا الإنسان إلا يهوذا الذي تعري من الحلة السمائية ولبس اللعنة مثل الثوب , ودخلت إلي أمعاءه مثل الماء ؟ </a:t>
            </a:r>
            <a:endParaRPr lang="en-US" dirty="0"/>
          </a:p>
        </p:txBody>
      </p:sp>
    </p:spTree>
    <p:extLst>
      <p:ext uri="{BB962C8B-B14F-4D97-AF65-F5344CB8AC3E}">
        <p14:creationId xmlns:p14="http://schemas.microsoft.com/office/powerpoint/2010/main" val="3620303364"/>
      </p:ext>
    </p:extLst>
  </p:cSld>
  <p:clrMapOvr>
    <a:masterClrMapping/>
  </p:clrMapOvr>
</p:sld>
</file>

<file path=ppt/slides/slide5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ar-EG" dirty="0"/>
              <a:t>لأنه أنكر نعمة سيده وتجرأ أن يسلم معلمه , فذلك صار غريباً من مجده ورئاسة كهنوته .</a:t>
            </a:r>
            <a:endParaRPr lang="en-US" dirty="0"/>
          </a:p>
        </p:txBody>
      </p:sp>
    </p:spTree>
    <p:extLst>
      <p:ext uri="{BB962C8B-B14F-4D97-AF65-F5344CB8AC3E}">
        <p14:creationId xmlns:p14="http://schemas.microsoft.com/office/powerpoint/2010/main" val="3199759743"/>
      </p:ext>
    </p:extLst>
  </p:cSld>
  <p:clrMapOvr>
    <a:masterClrMapping/>
  </p:clrMapOvr>
</p:sld>
</file>

<file path=ppt/slides/slide5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2159215"/>
      </p:ext>
    </p:extLst>
  </p:cSld>
  <p:clrMapOvr>
    <a:masterClrMapping/>
  </p:clrMapOvr>
</p:sld>
</file>

<file path=ppt/slides/slide5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4905145"/>
      </p:ext>
    </p:extLst>
  </p:cSld>
  <p:clrMapOvr>
    <a:masterClrMapping/>
  </p:clrMapOvr>
</p:sld>
</file>

<file path=ppt/slides/slide5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ar-EG" sz="4000" dirty="0"/>
              <a:t>تأملوا يا عابدي الإله إلي تحنن المسيح إلهنا , كيف يدعو أصفياءه الصانعين إرادته عبيداً حكماء وأمناء , أعني الذين يحفظون وصاياه المتوقعين أجراً صالحاً , الساهرين المتيقظين لكي ينالوا المواعيد</a:t>
            </a:r>
            <a:endParaRPr lang="en-US" sz="4000" dirty="0"/>
          </a:p>
        </p:txBody>
      </p:sp>
    </p:spTree>
    <p:extLst>
      <p:ext uri="{BB962C8B-B14F-4D97-AF65-F5344CB8AC3E}">
        <p14:creationId xmlns:p14="http://schemas.microsoft.com/office/powerpoint/2010/main" val="337671023"/>
      </p:ext>
    </p:extLst>
  </p:cSld>
  <p:clrMapOvr>
    <a:masterClrMapping/>
  </p:clrMapOvr>
</p:sld>
</file>

<file path=ppt/slides/slide5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ar-EG" dirty="0"/>
              <a:t> كما قال في الإنجيل إن ذلك العبد مغبوطاً , أعني الذي يأتي سيده بغتة فيجده متغافلاً فيطرد يوماً  بيوم , فيجئ سيده في ساعة لا يعرفها فيشقه من وسطه ويجعل نصيبه</a:t>
            </a:r>
            <a:endParaRPr lang="en-US" dirty="0"/>
          </a:p>
        </p:txBody>
      </p:sp>
    </p:spTree>
    <p:extLst>
      <p:ext uri="{BB962C8B-B14F-4D97-AF65-F5344CB8AC3E}">
        <p14:creationId xmlns:p14="http://schemas.microsoft.com/office/powerpoint/2010/main" val="3807255769"/>
      </p:ext>
    </p:extLst>
  </p:cSld>
  <p:clrMapOvr>
    <a:masterClrMapping/>
  </p:clrMapOvr>
</p:sld>
</file>

<file path=ppt/slides/slide5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ar-EG" dirty="0"/>
              <a:t> مع المرائين في الظلمة وموضع العذاب , فلنتيقظ من غفلتنا وننتظر يوم الرب لنفرح معه في دياره ونفوز بمراحمه ورافاته .</a:t>
            </a:r>
            <a:endParaRPr lang="en-US" dirty="0"/>
          </a:p>
        </p:txBody>
      </p:sp>
    </p:spTree>
    <p:extLst>
      <p:ext uri="{BB962C8B-B14F-4D97-AF65-F5344CB8AC3E}">
        <p14:creationId xmlns:p14="http://schemas.microsoft.com/office/powerpoint/2010/main" val="21015983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596784358"/>
      </p:ext>
    </p:extLst>
  </p:cSld>
  <p:clrMapOvr>
    <a:masterClrMapping/>
  </p:clrMapOvr>
</p:sld>
</file>

<file path=ppt/slides/slide5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6592078"/>
      </p:ext>
    </p:extLst>
  </p:cSld>
  <p:clrMapOvr>
    <a:masterClrMapping/>
  </p:clrMapOvr>
</p:sld>
</file>

<file path=ppt/slides/slide5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1474942"/>
      </p:ext>
    </p:extLst>
  </p:cSld>
  <p:clrMapOvr>
    <a:masterClrMapping/>
  </p:clrMapOvr>
</p:sld>
</file>

<file path=ppt/slides/slide5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ar-EG" sz="4000" dirty="0"/>
              <a:t>يالهذة الفضائل وهذة الامثال التى قالها ملك المجد الذى هو يسوع ملك النعمة والخيرات المكمل السلام الذى انعم لجنس البشر بشركة ملكوتة اسمعوا وتاملوا وافهموا واعلموا امثالة الطوباوية من اجل العذارى</a:t>
            </a:r>
            <a:endParaRPr lang="en-US" sz="4000" dirty="0"/>
          </a:p>
        </p:txBody>
      </p:sp>
    </p:spTree>
    <p:extLst>
      <p:ext uri="{BB962C8B-B14F-4D97-AF65-F5344CB8AC3E}">
        <p14:creationId xmlns:p14="http://schemas.microsoft.com/office/powerpoint/2010/main" val="3696601522"/>
      </p:ext>
    </p:extLst>
  </p:cSld>
  <p:clrMapOvr>
    <a:masterClrMapping/>
  </p:clrMapOvr>
</p:sld>
</file>

<file path=ppt/slides/slide5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ar-EG" dirty="0"/>
              <a:t> الحكيمات اللواتى نطق من أجلهن في الانجيل وشبههن بملكوتة المملوء فرحا وسرورا عشر عذارى قال الرب خمس جاهلات وخمس حكيمات قال هؤلاء العشرة كن عذراى</a:t>
            </a:r>
            <a:endParaRPr lang="en-US" dirty="0"/>
          </a:p>
        </p:txBody>
      </p:sp>
    </p:spTree>
    <p:extLst>
      <p:ext uri="{BB962C8B-B14F-4D97-AF65-F5344CB8AC3E}">
        <p14:creationId xmlns:p14="http://schemas.microsoft.com/office/powerpoint/2010/main" val="1994360257"/>
      </p:ext>
    </p:extLst>
  </p:cSld>
  <p:clrMapOvr>
    <a:masterClrMapping/>
  </p:clrMapOvr>
</p:sld>
</file>

<file path=ppt/slides/slide5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ar-EG" dirty="0"/>
              <a:t> ولكنهن افترقن لاجل أعمالهن فطوب الحكيمات الفهيمات لانهن صنعن الحكمة بايجاد وملان مصابيحهن من الزيت واوعيتهن مما فضل عنهن فاما العذارى الجاهلات فتكاسلن ولم يفهمن قيمة </a:t>
            </a:r>
            <a:endParaRPr lang="en-US" dirty="0"/>
          </a:p>
        </p:txBody>
      </p:sp>
    </p:spTree>
    <p:extLst>
      <p:ext uri="{BB962C8B-B14F-4D97-AF65-F5344CB8AC3E}">
        <p14:creationId xmlns:p14="http://schemas.microsoft.com/office/powerpoint/2010/main" val="2142626516"/>
      </p:ext>
    </p:extLst>
  </p:cSld>
  <p:clrMapOvr>
    <a:masterClrMapping/>
  </p:clrMapOvr>
</p:sld>
</file>

<file path=ppt/slides/slide5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ar-EG" dirty="0"/>
              <a:t>مصابيحهن فلما قمن جميعهن فى ساعة واحدة ليمشين قدام العريس تعطلب مصابيحهن وقت الفرح ولم يحضرن مع العريس والمستعدات دخلن معة الى العرس والمتكاسلات وقفن خارجا</a:t>
            </a:r>
            <a:endParaRPr lang="en-US" dirty="0"/>
          </a:p>
        </p:txBody>
      </p:sp>
    </p:spTree>
    <p:extLst>
      <p:ext uri="{BB962C8B-B14F-4D97-AF65-F5344CB8AC3E}">
        <p14:creationId xmlns:p14="http://schemas.microsoft.com/office/powerpoint/2010/main" val="314487562"/>
      </p:ext>
    </p:extLst>
  </p:cSld>
  <p:clrMapOvr>
    <a:masterClrMapping/>
  </p:clrMapOvr>
</p:sld>
</file>

<file path=ppt/slides/slide5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9053448"/>
      </p:ext>
    </p:extLst>
  </p:cSld>
  <p:clrMapOvr>
    <a:masterClrMapping/>
  </p:clrMapOvr>
</p:sld>
</file>

<file path=ppt/slides/slide5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4456509"/>
      </p:ext>
    </p:extLst>
  </p:cSld>
  <p:clrMapOvr>
    <a:masterClrMapping/>
  </p:clrMapOvr>
</p:sld>
</file>

<file path=ppt/slides/slide5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EG" dirty="0"/>
              <a:t>يا لهذه الأوصاف المحزنة  التي قالها المسيح علي الفريسيين , إذ يعطيهم الويل بغير محاباة , لأنهم تشبهوا بآبائهم وكملوا مكاييلهم . أولئك الذين قتلوا  الأنبياء القديسين , وهؤلاء الآخرون بنوا مقابرهم ,</a:t>
            </a:r>
            <a:endParaRPr lang="en-US" dirty="0"/>
          </a:p>
        </p:txBody>
      </p:sp>
    </p:spTree>
    <p:extLst>
      <p:ext uri="{BB962C8B-B14F-4D97-AF65-F5344CB8AC3E}">
        <p14:creationId xmlns:p14="http://schemas.microsoft.com/office/powerpoint/2010/main" val="3532226616"/>
      </p:ext>
    </p:extLst>
  </p:cSld>
  <p:clrMapOvr>
    <a:masterClrMapping/>
  </p:clrMapOvr>
</p:sld>
</file>

<file path=ppt/slides/slide5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EG" dirty="0"/>
              <a:t> هؤلاء هم الحيات المولودون من الأفاعي الذين لم يهربوا من جهنم , فيستقيم منهم عن دم جميع الأبرار الذي سفك علي وجه الأرض , من دم هابيل إلي دم زكريا الذي قتلوه بين الهيكل والمذبح . </a:t>
            </a:r>
            <a:endParaRPr lang="en-US" dirty="0"/>
          </a:p>
        </p:txBody>
      </p:sp>
    </p:spTree>
    <p:extLst>
      <p:ext uri="{BB962C8B-B14F-4D97-AF65-F5344CB8AC3E}">
        <p14:creationId xmlns:p14="http://schemas.microsoft.com/office/powerpoint/2010/main" val="18494335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19241205"/>
      </p:ext>
    </p:extLst>
  </p:cSld>
  <p:clrMapOvr>
    <a:masterClrMapping/>
  </p:clrMapOvr>
</p:sld>
</file>

<file path=ppt/slides/slide5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EG" sz="3900" dirty="0"/>
              <a:t>كل هذه الضوائق وهذه الشدائد تسبق وتأتي علي هذا الجيل لأنهم جميعهم تشاورا مشورة واحدة علي إبن الله ليقتلوه , لذلك فرقهم الله في الأرض وأعداؤهم تسلطوا عليهم وميراثهم صار لقوم آخرين وصارت منازلهم خراباً </a:t>
            </a:r>
            <a:endParaRPr lang="en-US" sz="3900" dirty="0"/>
          </a:p>
        </p:txBody>
      </p:sp>
    </p:spTree>
    <p:extLst>
      <p:ext uri="{BB962C8B-B14F-4D97-AF65-F5344CB8AC3E}">
        <p14:creationId xmlns:p14="http://schemas.microsoft.com/office/powerpoint/2010/main" val="3398666187"/>
      </p:ext>
    </p:extLst>
  </p:cSld>
  <p:clrMapOvr>
    <a:masterClrMapping/>
  </p:clrMapOvr>
</p:sld>
</file>

<file path=ppt/slides/slide5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2293634"/>
      </p:ext>
    </p:extLst>
  </p:cSld>
  <p:clrMapOvr>
    <a:masterClrMapping/>
  </p:clrMapOvr>
</p:sld>
</file>

<file path=ppt/slides/slide5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68183188"/>
      </p:ext>
    </p:extLst>
  </p:cSld>
  <p:clrMapOvr>
    <a:masterClrMapping/>
  </p:clrMapOvr>
</p:sld>
</file>

<file path=ppt/slides/slide5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ar-EG" dirty="0"/>
              <a:t>جرت العادة لسائر اليهود انة إذا اقترب عيد الفصح تصعد جموع كثيرة من الذكور الى أورشليم ليتطهروا فلما صعدوا كالعادة لم ينظروا يسوع يصعد  فقالوا لبعضهم وهم في الهيكل :</a:t>
            </a:r>
            <a:endParaRPr lang="en-US" dirty="0"/>
          </a:p>
        </p:txBody>
      </p:sp>
    </p:spTree>
    <p:extLst>
      <p:ext uri="{BB962C8B-B14F-4D97-AF65-F5344CB8AC3E}">
        <p14:creationId xmlns:p14="http://schemas.microsoft.com/office/powerpoint/2010/main" val="2550913446"/>
      </p:ext>
    </p:extLst>
  </p:cSld>
  <p:clrMapOvr>
    <a:masterClrMapping/>
  </p:clrMapOvr>
</p:sld>
</file>

<file path=ppt/slides/slide5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ar-EG" sz="4200" dirty="0"/>
              <a:t> العلة حقا لا يأتي الى العيد ؟ وكان المنافقون يفتكرون أفكارا مملوءة من الخبث والرياء لان رؤساء الكهنة والفريسيين والشيوخ كانوا قد أوصوا  انه ان علم أحد أين هو فليدلهم علية ليمسكوه</a:t>
            </a:r>
            <a:endParaRPr lang="en-US" sz="4200" dirty="0"/>
          </a:p>
        </p:txBody>
      </p:sp>
    </p:spTree>
    <p:extLst>
      <p:ext uri="{BB962C8B-B14F-4D97-AF65-F5344CB8AC3E}">
        <p14:creationId xmlns:p14="http://schemas.microsoft.com/office/powerpoint/2010/main" val="316541607"/>
      </p:ext>
    </p:extLst>
  </p:cSld>
  <p:clrMapOvr>
    <a:masterClrMapping/>
  </p:clrMapOvr>
</p:sld>
</file>

<file path=ppt/slides/slide5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ar-EG" dirty="0"/>
              <a:t> يا لهذا الجهل وهذه البلادة وعدم المعرفة التى لهؤلاء الأنجاس فانهم وضعوا فخا لصاحب القوة الشديدة الكلى القدرة لانهم مخالفون فسيربطهم هو بسلاسل ويسوقهم الى الجحيم وموضع العذاب</a:t>
            </a:r>
            <a:endParaRPr lang="en-US" dirty="0"/>
          </a:p>
        </p:txBody>
      </p:sp>
    </p:spTree>
    <p:extLst>
      <p:ext uri="{BB962C8B-B14F-4D97-AF65-F5344CB8AC3E}">
        <p14:creationId xmlns:p14="http://schemas.microsoft.com/office/powerpoint/2010/main" val="3496180777"/>
      </p:ext>
    </p:extLst>
  </p:cSld>
  <p:clrMapOvr>
    <a:masterClrMapping/>
  </p:clrMapOvr>
</p:sld>
</file>

<file path=ppt/slides/slide5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4991533"/>
      </p:ext>
    </p:extLst>
  </p:cSld>
  <p:clrMapOvr>
    <a:masterClrMapping/>
  </p:clrMapOvr>
</p:sld>
</file>

<file path=ppt/slides/slide5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822960" y="1524000"/>
          <a:ext cx="7498080" cy="4171950"/>
        </p:xfrm>
        <a:graphic>
          <a:graphicData uri="http://schemas.openxmlformats.org/drawingml/2006/table">
            <a:tbl>
              <a:tblPr rtl="1">
                <a:tableStyleId>{5C22544A-7EE6-4342-B048-85BDC9FD1C3A}</a:tableStyleId>
              </a:tblPr>
              <a:tblGrid>
                <a:gridCol w="7498080">
                  <a:extLst>
                    <a:ext uri="{9D8B030D-6E8A-4147-A177-3AD203B41FA5}">
                      <a16:colId xmlns:a16="http://schemas.microsoft.com/office/drawing/2014/main" val="20000"/>
                    </a:ext>
                  </a:extLst>
                </a:gridCol>
              </a:tblGrid>
              <a:tr h="4171950">
                <a:tc>
                  <a:txBody>
                    <a:bodyPr/>
                    <a:lstStyle/>
                    <a:p>
                      <a:pPr marL="0" marR="0" lvl="0" indent="0" algn="ctr" defTabSz="914400" rtl="0" eaLnBrk="1" fontAlgn="base" latinLnBrk="0" hangingPunct="1">
                        <a:lnSpc>
                          <a:spcPct val="100000"/>
                        </a:lnSpc>
                        <a:spcBef>
                          <a:spcPts val="0"/>
                        </a:spcBef>
                        <a:spcAft>
                          <a:spcPct val="0"/>
                        </a:spcAft>
                        <a:buClrTx/>
                        <a:buSzTx/>
                        <a:buFontTx/>
                        <a:buNone/>
                        <a:tabLst/>
                        <a:defRPr/>
                      </a:pPr>
                      <a:endParaRPr kumimoji="0" lang="pt-BR" sz="40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endParaRPr>
                    </a:p>
                  </a:txBody>
                  <a:tcPr marL="182880" marR="182880" anchor="ctr" anchorCtr="1">
                    <a:lnL w="12700" cmpd="sng">
                      <a:noFill/>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normAutofit/>
          </a:bodyPr>
          <a:lstStyle/>
          <a:p>
            <a:pPr lvl="0"/>
            <a:r>
              <a:rPr lang="ar-SA" b="0" dirty="0">
                <a:solidFill>
                  <a:srgbClr val="FFFFFF"/>
                </a:solidFill>
                <a:effectLst>
                  <a:outerShdw blurRad="38100" dist="38100" dir="2700000" algn="tl">
                    <a:srgbClr val="000000">
                      <a:alpha val="43137"/>
                    </a:srgbClr>
                  </a:outerShdw>
                </a:effectLst>
                <a:latin typeface="Arial" charset="0"/>
                <a:cs typeface="AL-Mateen" pitchFamily="2" charset="-78"/>
              </a:rPr>
              <a:t>المسيح مُخلصنا :</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جاء وتألم :</a:t>
            </a:r>
            <a:endParaRPr lang="en-US" dirty="0"/>
          </a:p>
        </p:txBody>
      </p:sp>
      <p:sp>
        <p:nvSpPr>
          <p:cNvPr id="3" name="Text Placeholder 2"/>
          <p:cNvSpPr>
            <a:spLocks noGrp="1"/>
          </p:cNvSpPr>
          <p:nvPr>
            <p:ph type="body" idx="1"/>
          </p:nvPr>
        </p:nvSpPr>
        <p:spPr/>
        <p:txBody>
          <a:bodyPr/>
          <a:lstStyle/>
          <a:p>
            <a:r>
              <a:rPr lang="ar-EG" dirty="0"/>
              <a:t>بي إخرستوس بين سوتير : أف إي أفشيب إم كافه :</a:t>
            </a:r>
          </a:p>
        </p:txBody>
      </p:sp>
      <p:sp>
        <p:nvSpPr>
          <p:cNvPr id="4" name="Text Placeholder 3"/>
          <p:cNvSpPr>
            <a:spLocks noGrp="1"/>
          </p:cNvSpPr>
          <p:nvPr>
            <p:ph type="body" sz="quarter" idx="3"/>
          </p:nvPr>
        </p:nvSpPr>
        <p:spPr/>
        <p:txBody>
          <a:bodyPr/>
          <a:lstStyle/>
          <a:p>
            <a:pPr lvl="0" fontAlgn="base">
              <a:lnSpc>
                <a:spcPct val="100000"/>
              </a:lnSpc>
              <a:spcBef>
                <a:spcPts val="0"/>
              </a:spcBef>
              <a:spcAft>
                <a:spcPct val="0"/>
              </a:spcAft>
              <a:defRPr/>
            </a:pPr>
            <a:r>
              <a:rPr lang="pt-BR" dirty="0"/>
              <a:t>Pi`xrictoc   Pencwthr   &gt; af`i   af]ep`mkau\   &gt;</a:t>
            </a:r>
            <a:endParaRPr lang="en-US" dirty="0"/>
          </a:p>
        </p:txBody>
      </p:sp>
    </p:spTree>
    <p:extLst>
      <p:ext uri="{BB962C8B-B14F-4D97-AF65-F5344CB8AC3E}">
        <p14:creationId xmlns:p14="http://schemas.microsoft.com/office/powerpoint/2010/main" val="1272302712"/>
      </p:ext>
    </p:extLst>
  </p:cSld>
  <p:clrMapOvr>
    <a:masterClrMapping/>
  </p:clrMapOvr>
</p:sld>
</file>

<file path=ppt/slides/slide5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790612" y="252412"/>
          <a:ext cx="7498080" cy="4171950"/>
        </p:xfrm>
        <a:graphic>
          <a:graphicData uri="http://schemas.openxmlformats.org/drawingml/2006/table">
            <a:tbl>
              <a:tblPr rtl="1">
                <a:tableStyleId>{5C22544A-7EE6-4342-B048-85BDC9FD1C3A}</a:tableStyleId>
              </a:tblPr>
              <a:tblGrid>
                <a:gridCol w="7498080">
                  <a:extLst>
                    <a:ext uri="{9D8B030D-6E8A-4147-A177-3AD203B41FA5}">
                      <a16:colId xmlns:a16="http://schemas.microsoft.com/office/drawing/2014/main" val="20000"/>
                    </a:ext>
                  </a:extLst>
                </a:gridCol>
              </a:tblGrid>
              <a:tr h="4171950">
                <a:tc>
                  <a:txBody>
                    <a:bodyPr/>
                    <a:lstStyle/>
                    <a:p>
                      <a:pPr marL="0" marR="0" lvl="0" indent="0" algn="ctr" defTabSz="914400" rtl="1" eaLnBrk="1" fontAlgn="base" latinLnBrk="0" hangingPunct="1">
                        <a:lnSpc>
                          <a:spcPct val="100000"/>
                        </a:lnSpc>
                        <a:spcBef>
                          <a:spcPts val="0"/>
                        </a:spcBef>
                        <a:spcAft>
                          <a:spcPct val="0"/>
                        </a:spcAft>
                        <a:buClrTx/>
                        <a:buSzTx/>
                        <a:buFontTx/>
                        <a:buNone/>
                        <a:tabLst/>
                        <a:defRPr/>
                      </a:pPr>
                      <a:r>
                        <a:rPr kumimoji="0" lang="ar-SA" sz="54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charset="0"/>
                          <a:ea typeface="+mn-ea"/>
                          <a:cs typeface="AL-Mateen" pitchFamily="2" charset="-78"/>
                        </a:rPr>
                        <a:t>.</a:t>
                      </a:r>
                      <a:endParaRPr kumimoji="0" lang="ar-SA" sz="48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charset="0"/>
                        <a:ea typeface="+mn-ea"/>
                        <a:cs typeface="AL-Mateen" pitchFamily="2" charset="-78"/>
                      </a:endParaRPr>
                    </a:p>
                  </a:txBody>
                  <a:tcPr marL="182880" marR="182880" anchor="ctr" anchorCtr="1">
                    <a:lnL w="12700" cmpd="sng">
                      <a:noFill/>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normAutofit/>
          </a:bodyPr>
          <a:lstStyle/>
          <a:p>
            <a:r>
              <a:rPr lang="ar-EG" dirty="0"/>
              <a:t>لكي بآلامه :  يُخلصنا.</a:t>
            </a:r>
            <a:endParaRPr lang="en-US" dirty="0"/>
          </a:p>
        </p:txBody>
      </p:sp>
      <p:sp>
        <p:nvSpPr>
          <p:cNvPr id="3" name="Text Placeholder 2"/>
          <p:cNvSpPr>
            <a:spLocks noGrp="1"/>
          </p:cNvSpPr>
          <p:nvPr>
            <p:ph type="body" idx="1"/>
          </p:nvPr>
        </p:nvSpPr>
        <p:spPr/>
        <p:txBody>
          <a:bodyPr/>
          <a:lstStyle/>
          <a:p>
            <a:r>
              <a:rPr lang="ar-EG" dirty="0"/>
              <a:t>هينا خين نيف إم كافه : إنتيف سوتي إممون</a:t>
            </a:r>
            <a:endParaRPr lang="en-US" dirty="0"/>
          </a:p>
        </p:txBody>
      </p:sp>
      <p:sp>
        <p:nvSpPr>
          <p:cNvPr id="4" name="Text Placeholder 3"/>
          <p:cNvSpPr>
            <a:spLocks noGrp="1"/>
          </p:cNvSpPr>
          <p:nvPr>
            <p:ph type="body" sz="quarter" idx="3"/>
          </p:nvPr>
        </p:nvSpPr>
        <p:spPr/>
        <p:txBody>
          <a:bodyPr/>
          <a:lstStyle/>
          <a:p>
            <a:pPr lvl="0" fontAlgn="base">
              <a:lnSpc>
                <a:spcPct val="100000"/>
              </a:lnSpc>
              <a:spcBef>
                <a:spcPts val="0"/>
              </a:spcBef>
              <a:spcAft>
                <a:spcPct val="0"/>
              </a:spcAft>
              <a:defRPr/>
            </a:pPr>
            <a:r>
              <a:rPr lang="pt-BR" sz="4400" dirty="0"/>
              <a:t>\ina   'en   nef</a:t>
            </a:r>
            <a:r>
              <a:rPr lang="en-US" sz="4400" dirty="0"/>
              <a:t>-</a:t>
            </a:r>
            <a:r>
              <a:rPr lang="ar-EG" sz="4400" dirty="0"/>
              <a:t> </a:t>
            </a:r>
            <a:r>
              <a:rPr lang="pt-BR" sz="4400" dirty="0"/>
              <a:t>`mkau\   &gt;`ntef-cw;   `mmon.</a:t>
            </a:r>
            <a:endParaRPr lang="pt-BR" dirty="0"/>
          </a:p>
        </p:txBody>
      </p:sp>
    </p:spTree>
    <p:extLst>
      <p:ext uri="{BB962C8B-B14F-4D97-AF65-F5344CB8AC3E}">
        <p14:creationId xmlns:p14="http://schemas.microsoft.com/office/powerpoint/2010/main" val="1509366380"/>
      </p:ext>
    </p:extLst>
  </p:cSld>
  <p:clrMapOvr>
    <a:masterClrMapping/>
  </p:clrMapOvr>
</p:sld>
</file>

<file path=ppt/slides/slide5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580073" y="152400"/>
          <a:ext cx="7498080" cy="4171950"/>
        </p:xfrm>
        <a:graphic>
          <a:graphicData uri="http://schemas.openxmlformats.org/drawingml/2006/table">
            <a:tbl>
              <a:tblPr rtl="1">
                <a:tableStyleId>{5C22544A-7EE6-4342-B048-85BDC9FD1C3A}</a:tableStyleId>
              </a:tblPr>
              <a:tblGrid>
                <a:gridCol w="7498080">
                  <a:extLst>
                    <a:ext uri="{9D8B030D-6E8A-4147-A177-3AD203B41FA5}">
                      <a16:colId xmlns:a16="http://schemas.microsoft.com/office/drawing/2014/main" val="20000"/>
                    </a:ext>
                  </a:extLst>
                </a:gridCol>
              </a:tblGrid>
              <a:tr h="4171950">
                <a:tc>
                  <a:txBody>
                    <a:bodyPr/>
                    <a:lstStyle/>
                    <a:p>
                      <a:pPr marL="0" marR="0" lvl="0" indent="0" algn="ctr" defTabSz="914400" rtl="1" eaLnBrk="1" fontAlgn="base" latinLnBrk="0" hangingPunct="1">
                        <a:lnSpc>
                          <a:spcPct val="100000"/>
                        </a:lnSpc>
                        <a:spcBef>
                          <a:spcPts val="0"/>
                        </a:spcBef>
                        <a:spcAft>
                          <a:spcPct val="0"/>
                        </a:spcAft>
                        <a:buClrTx/>
                        <a:buSzTx/>
                        <a:buFontTx/>
                        <a:buNone/>
                        <a:tabLst/>
                        <a:defRPr/>
                      </a:pPr>
                      <a:endParaRPr kumimoji="0" lang="ar-SA" sz="4800" b="0" i="0" u="none" strike="noStrike" kern="1200" cap="none" spc="0" normalizeH="0" baseline="0" dirty="0">
                        <a:ln>
                          <a:noFill/>
                        </a:ln>
                        <a:solidFill>
                          <a:srgbClr val="FFFFFF"/>
                        </a:solidFill>
                        <a:effectLst>
                          <a:outerShdw blurRad="38100" dist="38100" dir="2700000" algn="tl">
                            <a:srgbClr val="000000">
                              <a:alpha val="43137"/>
                            </a:srgbClr>
                          </a:outerShdw>
                        </a:effectLst>
                        <a:uLnTx/>
                        <a:uFillTx/>
                        <a:latin typeface="Arial" charset="0"/>
                        <a:ea typeface="+mn-ea"/>
                        <a:cs typeface="AL-Mateen" pitchFamily="2" charset="-78"/>
                      </a:endParaRPr>
                    </a:p>
                  </a:txBody>
                  <a:tcPr marL="182880" marR="182880" anchor="ctr" anchorCtr="1">
                    <a:lnL w="12700" cmpd="sng">
                      <a:noFill/>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normAutofit/>
          </a:bodyPr>
          <a:lstStyle/>
          <a:p>
            <a:pPr lvl="0"/>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فلنمجده :</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ونرفع اسمه :</a:t>
            </a:r>
            <a:endParaRPr lang="en-US" dirty="0"/>
          </a:p>
        </p:txBody>
      </p:sp>
      <p:sp>
        <p:nvSpPr>
          <p:cNvPr id="3" name="Text Placeholder 2"/>
          <p:cNvSpPr>
            <a:spLocks noGrp="1"/>
          </p:cNvSpPr>
          <p:nvPr>
            <p:ph type="body" idx="1"/>
          </p:nvPr>
        </p:nvSpPr>
        <p:spPr/>
        <p:txBody>
          <a:bodyPr/>
          <a:lstStyle/>
          <a:p>
            <a:r>
              <a:rPr lang="ar-EG" dirty="0"/>
              <a:t>مارين تي أو أوو ناف :تين تشيسي إم بيف ران :</a:t>
            </a:r>
          </a:p>
        </p:txBody>
      </p:sp>
      <p:sp>
        <p:nvSpPr>
          <p:cNvPr id="4" name="Text Placeholder 3"/>
          <p:cNvSpPr>
            <a:spLocks noGrp="1"/>
          </p:cNvSpPr>
          <p:nvPr>
            <p:ph type="body" sz="quarter" idx="3"/>
          </p:nvPr>
        </p:nvSpPr>
        <p:spPr/>
        <p:txBody>
          <a:bodyPr/>
          <a:lstStyle/>
          <a:p>
            <a:r>
              <a:rPr lang="en-US" dirty="0"/>
              <a:t>Maren;`</a:t>
            </a:r>
            <a:r>
              <a:rPr lang="en-US" dirty="0" err="1"/>
              <a:t>wou</a:t>
            </a:r>
            <a:r>
              <a:rPr lang="en-US" dirty="0"/>
              <a:t>   </a:t>
            </a:r>
            <a:r>
              <a:rPr lang="en-US" dirty="0" err="1"/>
              <a:t>naf</a:t>
            </a:r>
            <a:r>
              <a:rPr lang="en-US" dirty="0"/>
              <a:t>   &gt;   </a:t>
            </a:r>
            <a:r>
              <a:rPr lang="en-US" dirty="0" err="1"/>
              <a:t>tensici</a:t>
            </a:r>
            <a:r>
              <a:rPr lang="en-US" dirty="0"/>
              <a:t>   `</a:t>
            </a:r>
            <a:r>
              <a:rPr lang="en-US" dirty="0" err="1"/>
              <a:t>mPefran</a:t>
            </a:r>
            <a:r>
              <a:rPr lang="en-US" dirty="0"/>
              <a:t>   &gt;</a:t>
            </a:r>
          </a:p>
        </p:txBody>
      </p:sp>
    </p:spTree>
    <p:extLst>
      <p:ext uri="{BB962C8B-B14F-4D97-AF65-F5344CB8AC3E}">
        <p14:creationId xmlns:p14="http://schemas.microsoft.com/office/powerpoint/2010/main" val="27790177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566560896"/>
      </p:ext>
    </p:extLst>
  </p:cSld>
  <p:clrMapOvr>
    <a:masterClrMapping/>
  </p:clrMapOvr>
</p:sld>
</file>

<file path=ppt/slides/slide5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لأنه صنع معنا رحمة :</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كعظيم رحمته.</a:t>
            </a:r>
            <a:endParaRPr lang="en-US" dirty="0"/>
          </a:p>
        </p:txBody>
      </p:sp>
      <p:sp>
        <p:nvSpPr>
          <p:cNvPr id="3" name="Text Placeholder 2"/>
          <p:cNvSpPr>
            <a:spLocks noGrp="1"/>
          </p:cNvSpPr>
          <p:nvPr>
            <p:ph type="body" idx="1"/>
          </p:nvPr>
        </p:nvSpPr>
        <p:spPr>
          <a:xfrm>
            <a:off x="0" y="6049107"/>
            <a:ext cx="8873905" cy="605937"/>
          </a:xfrm>
        </p:spPr>
        <p:txBody>
          <a:bodyPr/>
          <a:lstStyle/>
          <a:p>
            <a:pPr lvl="0" fontAlgn="base">
              <a:lnSpc>
                <a:spcPct val="100000"/>
              </a:lnSpc>
              <a:spcBef>
                <a:spcPts val="0"/>
              </a:spcBef>
              <a:spcAft>
                <a:spcPct val="0"/>
              </a:spcAft>
              <a:defRPr/>
            </a:pP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ج</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يه أف إير أوو ناي</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نيه مان : كاطا</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بيف نيشتي إنناي.</a:t>
            </a:r>
            <a:endParaRPr lang="ar-SA" sz="3600"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4" name="Text Placeholder 3"/>
          <p:cNvSpPr>
            <a:spLocks noGrp="1"/>
          </p:cNvSpPr>
          <p:nvPr>
            <p:ph type="body" sz="quarter" idx="3"/>
          </p:nvPr>
        </p:nvSpPr>
        <p:spPr/>
        <p:txBody>
          <a:bodyPr/>
          <a:lstStyle/>
          <a:p>
            <a:r>
              <a:rPr lang="en-US" dirty="0"/>
              <a:t>je   </a:t>
            </a:r>
            <a:r>
              <a:rPr lang="en-US" dirty="0" err="1"/>
              <a:t>aferounai</a:t>
            </a:r>
            <a:r>
              <a:rPr lang="en-US" dirty="0"/>
              <a:t>   </a:t>
            </a:r>
            <a:r>
              <a:rPr lang="en-US" dirty="0" err="1"/>
              <a:t>neman</a:t>
            </a:r>
            <a:r>
              <a:rPr lang="en-US" dirty="0"/>
              <a:t>   &gt;   kata   </a:t>
            </a:r>
            <a:r>
              <a:rPr lang="en-US" dirty="0" err="1"/>
              <a:t>pefni</a:t>
            </a:r>
            <a:r>
              <a:rPr lang="en-US" dirty="0"/>
              <a:t>];   `</a:t>
            </a:r>
            <a:r>
              <a:rPr lang="en-US" dirty="0" err="1"/>
              <a:t>nnai</a:t>
            </a:r>
            <a:r>
              <a:rPr lang="en-US" dirty="0"/>
              <a:t>.</a:t>
            </a:r>
          </a:p>
        </p:txBody>
      </p:sp>
    </p:spTree>
    <p:extLst>
      <p:ext uri="{BB962C8B-B14F-4D97-AF65-F5344CB8AC3E}">
        <p14:creationId xmlns:p14="http://schemas.microsoft.com/office/powerpoint/2010/main" val="1828246377"/>
      </p:ext>
    </p:extLst>
  </p:cSld>
  <p:clrMapOvr>
    <a:masterClrMapping/>
  </p:clrMapOvr>
</p:sld>
</file>

<file path=ppt/slides/slide5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4535215"/>
            <a:ext cx="9144000" cy="2203210"/>
          </a:xfrm>
          <a:prstGeom prst="rect">
            <a:avLst/>
          </a:prstGeom>
        </p:spPr>
        <p:txBody>
          <a:bodyPr>
            <a:normAutofit fontScale="90000"/>
          </a:bodyPr>
          <a:lstStyle/>
          <a:p>
            <a:r>
              <a:rPr lang="ar-EG" dirty="0"/>
              <a:t>نسأل و نتضرع إليك أيها السيد الله الآب ضابط الكل و الإبن الوحيد القدوس ، خالق الكل و مدبرهم و الروح القدس المحيى الثالوث المقدس الذى تجثوا له كل ركبة ما فى السموات و ما فى الأرض</a:t>
            </a:r>
            <a:endParaRPr lang="en-US" dirty="0"/>
          </a:p>
        </p:txBody>
      </p:sp>
    </p:spTree>
    <p:extLst>
      <p:ext uri="{BB962C8B-B14F-4D97-AF65-F5344CB8AC3E}">
        <p14:creationId xmlns:p14="http://schemas.microsoft.com/office/powerpoint/2010/main" val="282230617"/>
      </p:ext>
    </p:extLst>
  </p:cSld>
  <p:clrMapOvr>
    <a:masterClrMapping/>
  </p:clrMapOvr>
</p:sld>
</file>

<file path=ppt/slides/slide5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9100538"/>
      </p:ext>
    </p:extLst>
  </p:cSld>
  <p:clrMapOvr>
    <a:masterClrMapping/>
  </p:clrMapOvr>
</p:sld>
</file>

<file path=ppt/slides/slide5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4535215"/>
            <a:ext cx="9144000" cy="2203210"/>
          </a:xfrm>
          <a:prstGeom prst="rect">
            <a:avLst/>
          </a:prstGeom>
        </p:spPr>
        <p:txBody>
          <a:bodyPr>
            <a:normAutofit fontScale="90000"/>
          </a:bodyPr>
          <a:lstStyle/>
          <a:p>
            <a:r>
              <a:rPr lang="ar-EG" dirty="0"/>
              <a:t>من أجل السلامة العالية و تآلف سائر البيع التى فى العالم و الأديرة و المجامع المقدسة و السكان فيها و القيام بأحوالها : يا الله تحنن على خليقتك و نجها من كل سوء </a:t>
            </a:r>
            <a:endParaRPr lang="en-US" dirty="0"/>
          </a:p>
        </p:txBody>
      </p:sp>
    </p:spTree>
    <p:extLst>
      <p:ext uri="{BB962C8B-B14F-4D97-AF65-F5344CB8AC3E}">
        <p14:creationId xmlns:p14="http://schemas.microsoft.com/office/powerpoint/2010/main" val="374126814"/>
      </p:ext>
    </p:extLst>
  </p:cSld>
  <p:clrMapOvr>
    <a:masterClrMapping/>
  </p:clrMapOvr>
</p:sld>
</file>

<file path=ppt/slides/slide5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6452035"/>
      </p:ext>
    </p:extLst>
  </p:cSld>
  <p:clrMapOvr>
    <a:masterClrMapping/>
  </p:clrMapOvr>
</p:sld>
</file>

<file path=ppt/slides/slide5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4535215"/>
            <a:ext cx="9144000" cy="2203210"/>
          </a:xfrm>
          <a:prstGeom prst="rect">
            <a:avLst/>
          </a:prstGeom>
        </p:spPr>
        <p:txBody>
          <a:bodyPr>
            <a:normAutofit fontScale="90000"/>
          </a:bodyPr>
          <a:lstStyle/>
          <a:p>
            <a:r>
              <a:rPr lang="ar-EG" dirty="0"/>
              <a:t>يا من بقدرته دبر حياة الإنسان قبل خلقته و صنع له الموجودات بحكمته و زين السماء بالنجوم و الأرض بالنباتات و الأشجار و الكروم و الأودية ، أنت الآن يا ملكنا أقبل طلبات عبيدك الواقفين بين يديك القائلين</a:t>
            </a:r>
            <a:endParaRPr lang="en-US" dirty="0"/>
          </a:p>
        </p:txBody>
      </p:sp>
    </p:spTree>
    <p:extLst>
      <p:ext uri="{BB962C8B-B14F-4D97-AF65-F5344CB8AC3E}">
        <p14:creationId xmlns:p14="http://schemas.microsoft.com/office/powerpoint/2010/main" val="2852675396"/>
      </p:ext>
    </p:extLst>
  </p:cSld>
  <p:clrMapOvr>
    <a:masterClrMapping/>
  </p:clrMapOvr>
</p:sld>
</file>

<file path=ppt/slides/slide5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0507397"/>
      </p:ext>
    </p:extLst>
  </p:cSld>
  <p:clrMapOvr>
    <a:masterClrMapping/>
  </p:clrMapOvr>
</p:sld>
</file>

<file path=ppt/slides/slide5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4535215"/>
            <a:ext cx="9144000" cy="2203210"/>
          </a:xfrm>
          <a:prstGeom prst="rect">
            <a:avLst/>
          </a:prstGeom>
        </p:spPr>
        <p:txBody>
          <a:bodyPr>
            <a:normAutofit fontScale="90000"/>
          </a:bodyPr>
          <a:lstStyle/>
          <a:p>
            <a:r>
              <a:rPr lang="ar-EG" dirty="0"/>
              <a:t>يا الله العظيم القدوس الذى خلق الإنسان على صورته و مثاله و جعل فيه نفساً حية عاقلة ناطقة . أرحم يارب جبلتك التى خلقتها و تحنن عليها و أرسل علينا رحمتك من علو قدسك و مسكنك المستعد </a:t>
            </a:r>
            <a:endParaRPr lang="en-US" dirty="0"/>
          </a:p>
        </p:txBody>
      </p:sp>
    </p:spTree>
    <p:extLst>
      <p:ext uri="{BB962C8B-B14F-4D97-AF65-F5344CB8AC3E}">
        <p14:creationId xmlns:p14="http://schemas.microsoft.com/office/powerpoint/2010/main" val="2424756593"/>
      </p:ext>
    </p:extLst>
  </p:cSld>
  <p:clrMapOvr>
    <a:masterClrMapping/>
  </p:clrMapOvr>
</p:sld>
</file>

<file path=ppt/slides/slide5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569301"/>
      </p:ext>
    </p:extLst>
  </p:cSld>
  <p:clrMapOvr>
    <a:masterClrMapping/>
  </p:clrMapOvr>
</p:sld>
</file>

<file path=ppt/slides/slide5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4535215"/>
            <a:ext cx="9144000" cy="2203210"/>
          </a:xfrm>
          <a:prstGeom prst="rect">
            <a:avLst/>
          </a:prstGeom>
        </p:spPr>
        <p:txBody>
          <a:bodyPr>
            <a:normAutofit/>
          </a:bodyPr>
          <a:lstStyle/>
          <a:p>
            <a:r>
              <a:rPr lang="ar-EG" dirty="0"/>
              <a:t>يا من خلصت عبدك نوح البار و نجيته من الطوفان هو و بنيه و نساءهم و أيضاً الحيوانات الطاهرة و الغير الطاهرة لأجل تجديد الأرض مرة أخرى</a:t>
            </a:r>
            <a:endParaRPr lang="en-US" dirty="0"/>
          </a:p>
        </p:txBody>
      </p:sp>
    </p:spTree>
    <p:extLst>
      <p:ext uri="{BB962C8B-B14F-4D97-AF65-F5344CB8AC3E}">
        <p14:creationId xmlns:p14="http://schemas.microsoft.com/office/powerpoint/2010/main" val="3060773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243769852"/>
      </p:ext>
    </p:extLst>
  </p:cSld>
  <p:clrMapOvr>
    <a:masterClrMapping/>
  </p:clrMapOvr>
</p:sld>
</file>

<file path=ppt/slides/slide5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509895"/>
      </p:ext>
    </p:extLst>
  </p:cSld>
  <p:clrMapOvr>
    <a:masterClrMapping/>
  </p:clrMapOvr>
</p:sld>
</file>

<file path=ppt/slides/slide5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4535215"/>
            <a:ext cx="9144000" cy="2203210"/>
          </a:xfrm>
          <a:prstGeom prst="rect">
            <a:avLst/>
          </a:prstGeom>
        </p:spPr>
        <p:txBody>
          <a:bodyPr>
            <a:normAutofit fontScale="90000"/>
          </a:bodyPr>
          <a:lstStyle/>
          <a:p>
            <a:r>
              <a:rPr lang="ar-EG" dirty="0"/>
              <a:t>أيها البارى رازق الـكل . نج شعبك من طوفان بحر العالم الزائل و أرفع عنهم كل مكروه . و كل الحيوانات أيضاً و سائر الطيور أعطها قوتها لأنك تعطى للبهائم رزقاً و لفراخ الغربان قوتاً </a:t>
            </a:r>
            <a:endParaRPr lang="en-US" dirty="0"/>
          </a:p>
        </p:txBody>
      </p:sp>
    </p:spTree>
    <p:extLst>
      <p:ext uri="{BB962C8B-B14F-4D97-AF65-F5344CB8AC3E}">
        <p14:creationId xmlns:p14="http://schemas.microsoft.com/office/powerpoint/2010/main" val="4123528809"/>
      </p:ext>
    </p:extLst>
  </p:cSld>
  <p:clrMapOvr>
    <a:masterClrMapping/>
  </p:clrMapOvr>
</p:sld>
</file>

<file path=ppt/slides/slide5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872925"/>
      </p:ext>
    </p:extLst>
  </p:cSld>
  <p:clrMapOvr>
    <a:masterClrMapping/>
  </p:clrMapOvr>
</p:sld>
</file>

<file path=ppt/slides/slide5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4535215"/>
            <a:ext cx="9144000" cy="2203210"/>
          </a:xfrm>
          <a:prstGeom prst="rect">
            <a:avLst/>
          </a:prstGeom>
        </p:spPr>
        <p:txBody>
          <a:bodyPr>
            <a:normAutofit/>
          </a:bodyPr>
          <a:lstStyle/>
          <a:p>
            <a:r>
              <a:rPr lang="ar-EG" sz="3600" dirty="0"/>
              <a:t>يا من ضيف عند عبده إبراهيم رئيس الآباء و أتكأ على مائدته و بارك فى زرعه أنت الآن يا ملكنا أقبل طلبة عبيدك و كهنتك الواقفين بين يديك و تراءف على العالم و خلص شعبك من كل شدة و حل فيهم و سر بينهم</a:t>
            </a:r>
            <a:endParaRPr lang="en-US" sz="3600" dirty="0"/>
          </a:p>
        </p:txBody>
      </p:sp>
    </p:spTree>
    <p:extLst>
      <p:ext uri="{BB962C8B-B14F-4D97-AF65-F5344CB8AC3E}">
        <p14:creationId xmlns:p14="http://schemas.microsoft.com/office/powerpoint/2010/main" val="1797232642"/>
      </p:ext>
    </p:extLst>
  </p:cSld>
  <p:clrMapOvr>
    <a:masterClrMapping/>
  </p:clrMapOvr>
</p:sld>
</file>

<file path=ppt/slides/slide5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6247285"/>
      </p:ext>
    </p:extLst>
  </p:cSld>
  <p:clrMapOvr>
    <a:masterClrMapping/>
  </p:clrMapOvr>
</p:sld>
</file>

<file path=ppt/slides/slide5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42875" y="4535215"/>
            <a:ext cx="8747905" cy="2203210"/>
          </a:xfrm>
          <a:prstGeom prst="rect">
            <a:avLst/>
          </a:prstGeom>
        </p:spPr>
        <p:txBody>
          <a:bodyPr>
            <a:normAutofit fontScale="90000"/>
          </a:bodyPr>
          <a:lstStyle/>
          <a:p>
            <a:r>
              <a:rPr lang="ar-EG" dirty="0"/>
              <a:t>نطلب إليك يارب لكى تحرسنا من جميع الشرور . و تراءف على خليقتك و جميع شعبك لأن أعين الكل تترجاك و أعطهم طعامهم فى حينه . يا مغذى كل ذى جسد . يا عون من لا عون له . يا رجاء من لا رجاء له </a:t>
            </a:r>
            <a:endParaRPr lang="en-US" dirty="0"/>
          </a:p>
        </p:txBody>
      </p:sp>
    </p:spTree>
    <p:extLst>
      <p:ext uri="{BB962C8B-B14F-4D97-AF65-F5344CB8AC3E}">
        <p14:creationId xmlns:p14="http://schemas.microsoft.com/office/powerpoint/2010/main" val="1323117770"/>
      </p:ext>
    </p:extLst>
  </p:cSld>
  <p:clrMapOvr>
    <a:masterClrMapping/>
  </p:clrMapOvr>
</p:sld>
</file>

<file path=ppt/slides/slide5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2188297"/>
      </p:ext>
    </p:extLst>
  </p:cSld>
  <p:clrMapOvr>
    <a:masterClrMapping/>
  </p:clrMapOvr>
</p:sld>
</file>

<file path=ppt/slides/slide5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4535215"/>
            <a:ext cx="9144000" cy="2203210"/>
          </a:xfrm>
          <a:prstGeom prst="rect">
            <a:avLst/>
          </a:prstGeom>
        </p:spPr>
        <p:txBody>
          <a:bodyPr>
            <a:normAutofit fontScale="90000"/>
          </a:bodyPr>
          <a:lstStyle/>
          <a:p>
            <a:r>
              <a:rPr lang="ar-EG" dirty="0"/>
              <a:t>أيها الناظر إلى المتواضعين بعين عنايتك التى لا تغفل و خلصت يوسف من إمرأة سيدة و جعلته ملكاً على مصر و أحوالها و أجزت عليه أيام الشدة . فأتى إليه أخواته و أبوه يعقوب و سجدوا بين يديه </a:t>
            </a:r>
            <a:endParaRPr lang="en-US" dirty="0"/>
          </a:p>
        </p:txBody>
      </p:sp>
    </p:spTree>
    <p:extLst>
      <p:ext uri="{BB962C8B-B14F-4D97-AF65-F5344CB8AC3E}">
        <p14:creationId xmlns:p14="http://schemas.microsoft.com/office/powerpoint/2010/main" val="109640359"/>
      </p:ext>
    </p:extLst>
  </p:cSld>
  <p:clrMapOvr>
    <a:masterClrMapping/>
  </p:clrMapOvr>
</p:sld>
</file>

<file path=ppt/slides/slide5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1450" y="4535215"/>
            <a:ext cx="8719330" cy="2203210"/>
          </a:xfrm>
          <a:prstGeom prst="rect">
            <a:avLst/>
          </a:prstGeom>
        </p:spPr>
        <p:txBody>
          <a:bodyPr>
            <a:normAutofit fontScale="90000"/>
          </a:bodyPr>
          <a:lstStyle/>
          <a:p>
            <a:r>
              <a:rPr lang="ar-EG" dirty="0"/>
              <a:t>و أخذوا منه حنطة لقوت بنيهم و مواشيهم . نحن الجميع أيضاً نخضع لك برؤوسنا و نسجد ما بين يديك و نشكرك يا خالقنا و رازقنا على هذا الحال وفى كل حال ومن أجل سائر الأحوال و نجنا يا الله من كل شدة.</a:t>
            </a:r>
            <a:endParaRPr lang="en-US" dirty="0"/>
          </a:p>
        </p:txBody>
      </p:sp>
    </p:spTree>
    <p:extLst>
      <p:ext uri="{BB962C8B-B14F-4D97-AF65-F5344CB8AC3E}">
        <p14:creationId xmlns:p14="http://schemas.microsoft.com/office/powerpoint/2010/main" val="2187135460"/>
      </p:ext>
    </p:extLst>
  </p:cSld>
  <p:clrMapOvr>
    <a:masterClrMapping/>
  </p:clrMapOvr>
</p:sld>
</file>

<file path=ppt/slides/slide5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20470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69615303"/>
      </p:ext>
    </p:extLst>
  </p:cSld>
  <p:clrMapOvr>
    <a:masterClrMapping/>
  </p:clrMapOvr>
</p:sld>
</file>

<file path=ppt/slides/slide5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4535215"/>
            <a:ext cx="9144000" cy="2203210"/>
          </a:xfrm>
          <a:prstGeom prst="rect">
            <a:avLst/>
          </a:prstGeom>
        </p:spPr>
        <p:txBody>
          <a:bodyPr>
            <a:normAutofit fontScale="90000"/>
          </a:bodyPr>
          <a:lstStyle/>
          <a:p>
            <a:r>
              <a:rPr lang="ar-EG" dirty="0"/>
              <a:t>أيها الإله كلمة الآب الـفاعل فى الناموس و الأنبياء و العهد القديم و مكملهم خلص شعبك من كل ضيقة و دبـر حـياتهم كحسب إرادتك الصالحة و أرفع عنا كل القحط و البلية </a:t>
            </a:r>
            <a:endParaRPr lang="en-US" dirty="0"/>
          </a:p>
        </p:txBody>
      </p:sp>
    </p:spTree>
    <p:extLst>
      <p:ext uri="{BB962C8B-B14F-4D97-AF65-F5344CB8AC3E}">
        <p14:creationId xmlns:p14="http://schemas.microsoft.com/office/powerpoint/2010/main" val="3279106565"/>
      </p:ext>
    </p:extLst>
  </p:cSld>
  <p:clrMapOvr>
    <a:masterClrMapping/>
  </p:clrMapOvr>
</p:sld>
</file>

<file path=ppt/slides/slide5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9377934"/>
      </p:ext>
    </p:extLst>
  </p:cSld>
  <p:clrMapOvr>
    <a:masterClrMapping/>
  </p:clrMapOvr>
</p:sld>
</file>

<file path=ppt/slides/slide5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4535215"/>
            <a:ext cx="9144000" cy="2203210"/>
          </a:xfrm>
          <a:prstGeom prst="rect">
            <a:avLst/>
          </a:prstGeom>
        </p:spPr>
        <p:txBody>
          <a:bodyPr>
            <a:normAutofit fontScale="90000"/>
          </a:bodyPr>
          <a:lstStyle/>
          <a:p>
            <a:r>
              <a:rPr lang="ar-EG" dirty="0"/>
              <a:t>يا من عال الشعب الإسرائيلى أربعين سنة فى طور سيناء و لم يكن لهم بيوت ولا مخازن . أنت يا سيدى أحفظ شعبك و علهم و بارك فى منازلهم و مخازنهم بالبركات السمائية.</a:t>
            </a:r>
            <a:endParaRPr lang="en-US" dirty="0"/>
          </a:p>
        </p:txBody>
      </p:sp>
    </p:spTree>
    <p:extLst>
      <p:ext uri="{BB962C8B-B14F-4D97-AF65-F5344CB8AC3E}">
        <p14:creationId xmlns:p14="http://schemas.microsoft.com/office/powerpoint/2010/main" val="950317292"/>
      </p:ext>
    </p:extLst>
  </p:cSld>
  <p:clrMapOvr>
    <a:masterClrMapping/>
  </p:clrMapOvr>
</p:sld>
</file>

<file path=ppt/slides/slide5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7212572"/>
      </p:ext>
    </p:extLst>
  </p:cSld>
  <p:clrMapOvr>
    <a:masterClrMapping/>
  </p:clrMapOvr>
</p:sld>
</file>

<file path=ppt/slides/slide5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4535215"/>
            <a:ext cx="9144000" cy="2203210"/>
          </a:xfrm>
          <a:prstGeom prst="rect">
            <a:avLst/>
          </a:prstGeom>
        </p:spPr>
        <p:txBody>
          <a:bodyPr>
            <a:normAutofit fontScale="90000"/>
          </a:bodyPr>
          <a:lstStyle/>
          <a:p>
            <a:r>
              <a:rPr lang="ar-EG" dirty="0"/>
              <a:t>يا من قبلت طـلبة إليليا التسبيتى عندما أمطرت السموات و أنبتت الأرض و باركت فى كيلة الدقيق و قسـط الزيت فى بيت الأرملة . أقـبل طلبة شعبك بصلوات قديسيك و أنبيائك الأطهار</a:t>
            </a:r>
            <a:endParaRPr lang="en-US" dirty="0"/>
          </a:p>
        </p:txBody>
      </p:sp>
    </p:spTree>
    <p:extLst>
      <p:ext uri="{BB962C8B-B14F-4D97-AF65-F5344CB8AC3E}">
        <p14:creationId xmlns:p14="http://schemas.microsoft.com/office/powerpoint/2010/main" val="2625340660"/>
      </p:ext>
    </p:extLst>
  </p:cSld>
  <p:clrMapOvr>
    <a:masterClrMapping/>
  </p:clrMapOvr>
</p:sld>
</file>

<file path=ppt/slides/slide5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7125900"/>
      </p:ext>
    </p:extLst>
  </p:cSld>
  <p:clrMapOvr>
    <a:masterClrMapping/>
  </p:clrMapOvr>
</p:sld>
</file>

<file path=ppt/slides/slide5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8588" y="4535215"/>
            <a:ext cx="8890780" cy="2203210"/>
          </a:xfrm>
          <a:prstGeom prst="rect">
            <a:avLst/>
          </a:prstGeom>
        </p:spPr>
        <p:txBody>
          <a:bodyPr>
            <a:normAutofit fontScale="90000"/>
          </a:bodyPr>
          <a:lstStyle/>
          <a:p>
            <a:r>
              <a:rPr lang="ar-EG" sz="3600" dirty="0"/>
              <a:t>يا الله تراءف على العالم بعين الرحمة و الرأفة و بارك فى كيل غلاتهم و مخازنهم وفى القليل الذى عندهم و أصعد مياه الأنهار كمقدارها وهب أعتدالا للأهوية ، و نيل مصر باركه فى هذا العام و كل عام و فرح وجه الأرض و علنا نحن البشر</a:t>
            </a:r>
            <a:endParaRPr lang="en-US" sz="3600" dirty="0"/>
          </a:p>
        </p:txBody>
      </p:sp>
    </p:spTree>
    <p:extLst>
      <p:ext uri="{BB962C8B-B14F-4D97-AF65-F5344CB8AC3E}">
        <p14:creationId xmlns:p14="http://schemas.microsoft.com/office/powerpoint/2010/main" val="4238360115"/>
      </p:ext>
    </p:extLst>
  </p:cSld>
  <p:clrMapOvr>
    <a:masterClrMapping/>
  </p:clrMapOvr>
</p:sld>
</file>

<file path=ppt/slides/slide5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3966440"/>
      </p:ext>
    </p:extLst>
  </p:cSld>
  <p:clrMapOvr>
    <a:masterClrMapping/>
  </p:clrMapOvr>
</p:sld>
</file>

<file path=ppt/slides/slide5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4535215"/>
            <a:ext cx="9144000" cy="2203210"/>
          </a:xfrm>
          <a:prstGeom prst="rect">
            <a:avLst/>
          </a:prstGeom>
        </p:spPr>
        <p:txBody>
          <a:bodyPr>
            <a:normAutofit fontScale="90000"/>
          </a:bodyPr>
          <a:lstStyle/>
          <a:p>
            <a:r>
              <a:rPr lang="ar-EG" dirty="0"/>
              <a:t>يا من قبلت توبة أهل نينوى عندما صام الجميع . وقبلت إليك أعتراف اللص اليمين على الصليب هكذا نحن أجعلنا مستحقين لرضاك و تحننك لندعوك قائلين أذكرنا يارب إذا جئت فى ملكوتك . </a:t>
            </a:r>
            <a:endParaRPr lang="en-US" dirty="0"/>
          </a:p>
        </p:txBody>
      </p:sp>
    </p:spTree>
    <p:extLst>
      <p:ext uri="{BB962C8B-B14F-4D97-AF65-F5344CB8AC3E}">
        <p14:creationId xmlns:p14="http://schemas.microsoft.com/office/powerpoint/2010/main" val="3517674498"/>
      </p:ext>
    </p:extLst>
  </p:cSld>
  <p:clrMapOvr>
    <a:masterClrMapping/>
  </p:clrMapOvr>
</p:sld>
</file>

<file path=ppt/slides/slide5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4535215"/>
            <a:ext cx="9144000" cy="2203210"/>
          </a:xfrm>
          <a:prstGeom prst="rect">
            <a:avLst/>
          </a:prstGeom>
        </p:spPr>
        <p:txBody>
          <a:bodyPr/>
          <a:lstStyle/>
          <a:p>
            <a:r>
              <a:rPr lang="ar-EG" dirty="0"/>
              <a:t>وأقبل توبة عبيدك و صومهم و صلواتهم و قرابينهم المرفوعة على مذابحك المقدسة بخوراً طيباً و أرحمهم </a:t>
            </a:r>
            <a:endParaRPr lang="en-US" dirty="0"/>
          </a:p>
        </p:txBody>
      </p:sp>
    </p:spTree>
    <p:extLst>
      <p:ext uri="{BB962C8B-B14F-4D97-AF65-F5344CB8AC3E}">
        <p14:creationId xmlns:p14="http://schemas.microsoft.com/office/powerpoint/2010/main" val="35624803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8980843"/>
      </p:ext>
    </p:extLst>
  </p:cSld>
  <p:clrMapOvr>
    <a:masterClrMapping/>
  </p:clrMapOvr>
</p:sld>
</file>

<file path=ppt/slides/slide5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6757433"/>
      </p:ext>
    </p:extLst>
  </p:cSld>
  <p:clrMapOvr>
    <a:masterClrMapping/>
  </p:clrMapOvr>
</p:sld>
</file>

<file path=ppt/slides/slide5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4535215"/>
            <a:ext cx="9144000" cy="2203210"/>
          </a:xfrm>
          <a:prstGeom prst="rect">
            <a:avLst/>
          </a:prstGeom>
        </p:spPr>
        <p:txBody>
          <a:bodyPr>
            <a:noAutofit/>
          </a:bodyPr>
          <a:lstStyle/>
          <a:p>
            <a:r>
              <a:rPr lang="ar-EG" sz="3600" dirty="0"/>
              <a:t>أيها المدبر القوى المؤدب الشافى طبيب الأرواح و الأجساد الذى أمتحن عبده أيوب و شفاه من بلاياه ورد عليه ما فقد منه أزيد مما كان . أرحم شعبك و خلصه من جميع البلايا و المحن و التجارب و الشدائد . يا ناصر جميع المتوكلين عليك</a:t>
            </a:r>
            <a:endParaRPr lang="en-US" sz="3600" dirty="0"/>
          </a:p>
        </p:txBody>
      </p:sp>
    </p:spTree>
    <p:extLst>
      <p:ext uri="{BB962C8B-B14F-4D97-AF65-F5344CB8AC3E}">
        <p14:creationId xmlns:p14="http://schemas.microsoft.com/office/powerpoint/2010/main" val="3633873520"/>
      </p:ext>
    </p:extLst>
  </p:cSld>
  <p:clrMapOvr>
    <a:masterClrMapping/>
  </p:clrMapOvr>
</p:sld>
</file>

<file path=ppt/slides/slide5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5468202"/>
      </p:ext>
    </p:extLst>
  </p:cSld>
  <p:clrMapOvr>
    <a:masterClrMapping/>
  </p:clrMapOvr>
</p:sld>
</file>

<file path=ppt/slides/slide5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4535215"/>
            <a:ext cx="9144000" cy="2203210"/>
          </a:xfrm>
          <a:prstGeom prst="rect">
            <a:avLst/>
          </a:prstGeom>
        </p:spPr>
        <p:txBody>
          <a:bodyPr>
            <a:normAutofit fontScale="90000"/>
          </a:bodyPr>
          <a:lstStyle/>
          <a:p>
            <a:r>
              <a:rPr lang="ar-EG" dirty="0"/>
              <a:t>أيها المسيح إلهنا كلمة الآب الذى عاهد تلاميذه الأطهار و غسل أقدامهم و جعلهم أئمة للمؤمنين و مناراً للدين و أشبع بهم النفوس الجائعة و علمهم الصلاة قائلين : أبانا الذى فى السموات لا تدخلنا التجارب لكن نجنا من الشرير</a:t>
            </a:r>
            <a:endParaRPr lang="en-US" dirty="0"/>
          </a:p>
        </p:txBody>
      </p:sp>
    </p:spTree>
    <p:extLst>
      <p:ext uri="{BB962C8B-B14F-4D97-AF65-F5344CB8AC3E}">
        <p14:creationId xmlns:p14="http://schemas.microsoft.com/office/powerpoint/2010/main" val="2928957747"/>
      </p:ext>
    </p:extLst>
  </p:cSld>
  <p:clrMapOvr>
    <a:masterClrMapping/>
  </p:clrMapOvr>
</p:sld>
</file>

<file path=ppt/slides/slide5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09174485"/>
      </p:ext>
    </p:extLst>
  </p:cSld>
  <p:clrMapOvr>
    <a:masterClrMapping/>
  </p:clrMapOvr>
</p:sld>
</file>

<file path=ppt/slides/slide5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4463778"/>
            <a:ext cx="9144000" cy="2203210"/>
          </a:xfrm>
          <a:prstGeom prst="rect">
            <a:avLst/>
          </a:prstGeom>
        </p:spPr>
        <p:txBody>
          <a:bodyPr>
            <a:normAutofit fontScale="90000"/>
          </a:bodyPr>
          <a:lstStyle/>
          <a:p>
            <a:r>
              <a:rPr lang="ar-EG" dirty="0"/>
              <a:t>يا صانع العجائب و المعجزات يا من أشبع الألوف من الخمس خبزات و أقام الأموات و بارك فى العرس بقانا الجليل الآن أيها السيد بارك لعبيدك فى خبزهم و زيتهم و زرعهم و نحلهم وفى متاجرهم و صنائعهم و مباشراتهم </a:t>
            </a:r>
            <a:endParaRPr lang="en-US" dirty="0"/>
          </a:p>
        </p:txBody>
      </p:sp>
    </p:spTree>
    <p:extLst>
      <p:ext uri="{BB962C8B-B14F-4D97-AF65-F5344CB8AC3E}">
        <p14:creationId xmlns:p14="http://schemas.microsoft.com/office/powerpoint/2010/main" val="2654757339"/>
      </p:ext>
    </p:extLst>
  </p:cSld>
  <p:clrMapOvr>
    <a:masterClrMapping/>
  </p:clrMapOvr>
</p:sld>
</file>

<file path=ppt/slides/slide5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4069949"/>
      </p:ext>
    </p:extLst>
  </p:cSld>
  <p:clrMapOvr>
    <a:masterClrMapping/>
  </p:clrMapOvr>
</p:sld>
</file>

<file path=ppt/slides/slide5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4535215"/>
            <a:ext cx="9144000" cy="2203210"/>
          </a:xfrm>
          <a:prstGeom prst="rect">
            <a:avLst/>
          </a:prstGeom>
        </p:spPr>
        <p:txBody>
          <a:bodyPr>
            <a:normAutofit/>
          </a:bodyPr>
          <a:lstStyle/>
          <a:p>
            <a:r>
              <a:rPr lang="ar-EG" sz="3600" dirty="0"/>
              <a:t>يارب خلص شعبك و حوط بهم من كل ناحية بأشارة صليبك المحى وأرفع شأن المسيحيين فى المسكونة كلها و حنن عليهم قلوب المتولين عليهم و عطف قلوبهم على أخوتنا المساكين و المعوزين بالإحسان و أبعد عنهم كل مكروه </a:t>
            </a:r>
            <a:endParaRPr lang="en-US" sz="3600" dirty="0"/>
          </a:p>
        </p:txBody>
      </p:sp>
    </p:spTree>
    <p:extLst>
      <p:ext uri="{BB962C8B-B14F-4D97-AF65-F5344CB8AC3E}">
        <p14:creationId xmlns:p14="http://schemas.microsoft.com/office/powerpoint/2010/main" val="479750923"/>
      </p:ext>
    </p:extLst>
  </p:cSld>
  <p:clrMapOvr>
    <a:masterClrMapping/>
  </p:clrMapOvr>
</p:sld>
</file>

<file path=ppt/slides/slide5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7589753"/>
      </p:ext>
    </p:extLst>
  </p:cSld>
  <p:clrMapOvr>
    <a:masterClrMapping/>
  </p:clrMapOvr>
</p:sld>
</file>

<file path=ppt/slides/slide5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4535215"/>
            <a:ext cx="9144000" cy="2203210"/>
          </a:xfrm>
          <a:prstGeom prst="rect">
            <a:avLst/>
          </a:prstGeom>
        </p:spPr>
        <p:txBody>
          <a:bodyPr>
            <a:normAutofit fontScale="90000"/>
          </a:bodyPr>
          <a:lstStyle/>
          <a:p>
            <a:r>
              <a:rPr lang="ar-EG" dirty="0"/>
              <a:t>يارب يا من ترك لنا عهده المقدس  جسده و دمه حاضراً عندنا كل يوم على المذبح خبزاً و خمراً بحلول روح قدسه و أوصانا قائلاً هذا أصنعوا لذكرى</a:t>
            </a:r>
            <a:endParaRPr lang="en-US" dirty="0"/>
          </a:p>
        </p:txBody>
      </p:sp>
    </p:spTree>
    <p:extLst>
      <p:ext uri="{BB962C8B-B14F-4D97-AF65-F5344CB8AC3E}">
        <p14:creationId xmlns:p14="http://schemas.microsoft.com/office/powerpoint/2010/main" val="38653695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69126990"/>
      </p:ext>
    </p:extLst>
  </p:cSld>
  <p:clrMapOvr>
    <a:masterClrMapping/>
  </p:clrMapOvr>
</p:sld>
</file>

<file path=ppt/slides/slide5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3812727"/>
      </p:ext>
    </p:extLst>
  </p:cSld>
  <p:clrMapOvr>
    <a:masterClrMapping/>
  </p:clrMapOvr>
</p:sld>
</file>

<file path=ppt/slides/slide5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4535215"/>
            <a:ext cx="9144000" cy="2203210"/>
          </a:xfrm>
          <a:prstGeom prst="rect">
            <a:avLst/>
          </a:prstGeom>
        </p:spPr>
        <p:txBody>
          <a:bodyPr/>
          <a:lstStyle/>
          <a:p>
            <a:r>
              <a:rPr lang="ar-EG" dirty="0"/>
              <a:t>أيها المسيح إلهنا أرحم شعبك و خليفة رسلك و أعط بركة لثمرات الأرض و أبهج قلب الإنسان بكثرة ثمرات القمح و الخمر و الزيت </a:t>
            </a:r>
            <a:endParaRPr lang="en-US" dirty="0"/>
          </a:p>
        </p:txBody>
      </p:sp>
    </p:spTree>
    <p:extLst>
      <p:ext uri="{BB962C8B-B14F-4D97-AF65-F5344CB8AC3E}">
        <p14:creationId xmlns:p14="http://schemas.microsoft.com/office/powerpoint/2010/main" val="401050092"/>
      </p:ext>
    </p:extLst>
  </p:cSld>
  <p:clrMapOvr>
    <a:masterClrMapping/>
  </p:clrMapOvr>
</p:sld>
</file>

<file path=ppt/slides/slide5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65671980"/>
      </p:ext>
    </p:extLst>
  </p:cSld>
  <p:clrMapOvr>
    <a:masterClrMapping/>
  </p:clrMapOvr>
</p:sld>
</file>

<file path=ppt/slides/slide5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4535215"/>
            <a:ext cx="9144000" cy="2203210"/>
          </a:xfrm>
          <a:prstGeom prst="rect">
            <a:avLst/>
          </a:prstGeom>
        </p:spPr>
        <p:txBody>
          <a:bodyPr>
            <a:normAutofit fontScale="90000"/>
          </a:bodyPr>
          <a:lstStyle/>
          <a:p>
            <a:r>
              <a:rPr lang="ar-EG" dirty="0"/>
              <a:t>أيها المولود من الآب الذى تجسد من البكر البتول العذراء القديسة مريم فى آخر الأيام الذى قال لتلاميذه الـقديسين أمضوا و تلمذوا كل الأمم و عمدوهم و علموهم جميع ما أوصيتكم به .</a:t>
            </a:r>
            <a:endParaRPr lang="en-US" dirty="0"/>
          </a:p>
        </p:txBody>
      </p:sp>
    </p:spTree>
    <p:extLst>
      <p:ext uri="{BB962C8B-B14F-4D97-AF65-F5344CB8AC3E}">
        <p14:creationId xmlns:p14="http://schemas.microsoft.com/office/powerpoint/2010/main" val="2577416845"/>
      </p:ext>
    </p:extLst>
  </p:cSld>
  <p:clrMapOvr>
    <a:masterClrMapping/>
  </p:clrMapOvr>
</p:sld>
</file>

<file path=ppt/slides/slide5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4535215"/>
            <a:ext cx="9144000" cy="2203210"/>
          </a:xfrm>
          <a:prstGeom prst="rect">
            <a:avLst/>
          </a:prstGeom>
        </p:spPr>
        <p:txBody>
          <a:bodyPr/>
          <a:lstStyle/>
          <a:p>
            <a:r>
              <a:rPr lang="ar-EG" dirty="0"/>
              <a:t> هو ذا أنا معكم كل الأيام و إلى أنقضاء العالم . كن أيضاً مع شعبك الصارخين إليك قائلين</a:t>
            </a:r>
            <a:endParaRPr lang="en-US" dirty="0"/>
          </a:p>
        </p:txBody>
      </p:sp>
    </p:spTree>
    <p:extLst>
      <p:ext uri="{BB962C8B-B14F-4D97-AF65-F5344CB8AC3E}">
        <p14:creationId xmlns:p14="http://schemas.microsoft.com/office/powerpoint/2010/main" val="2057528294"/>
      </p:ext>
    </p:extLst>
  </p:cSld>
  <p:clrMapOvr>
    <a:masterClrMapping/>
  </p:clrMapOvr>
</p:sld>
</file>

<file path=ppt/slides/slide5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6325143"/>
      </p:ext>
    </p:extLst>
  </p:cSld>
  <p:clrMapOvr>
    <a:masterClrMapping/>
  </p:clrMapOvr>
</p:sld>
</file>

<file path=ppt/slides/slide5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4535215"/>
            <a:ext cx="9144000" cy="2203210"/>
          </a:xfrm>
          <a:prstGeom prst="rect">
            <a:avLst/>
          </a:prstGeom>
        </p:spPr>
        <p:txBody>
          <a:bodyPr>
            <a:noAutofit/>
          </a:bodyPr>
          <a:lstStyle/>
          <a:p>
            <a:r>
              <a:rPr lang="ar-EG" sz="3600" dirty="0"/>
              <a:t>يا غافر الخطايا و مانح العطايا أغفر خطايا شعبك و طهرهم من كل دنس و أغسلهم من كل غش أبعد عنهم اليمين الحانثة و كل حسد و كل نميمة و انزع من قلوبهم الفكر الردئ و الوسواس و كل الشكوك و الكبرياء و كل قساوة و تجبر</a:t>
            </a:r>
            <a:endParaRPr lang="en-US" sz="3600" dirty="0"/>
          </a:p>
        </p:txBody>
      </p:sp>
    </p:spTree>
    <p:extLst>
      <p:ext uri="{BB962C8B-B14F-4D97-AF65-F5344CB8AC3E}">
        <p14:creationId xmlns:p14="http://schemas.microsoft.com/office/powerpoint/2010/main" val="3057788108"/>
      </p:ext>
    </p:extLst>
  </p:cSld>
  <p:clrMapOvr>
    <a:masterClrMapping/>
  </p:clrMapOvr>
</p:sld>
</file>

<file path=ppt/slides/slide5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4483198"/>
      </p:ext>
    </p:extLst>
  </p:cSld>
  <p:clrMapOvr>
    <a:masterClrMapping/>
  </p:clrMapOvr>
</p:sld>
</file>

<file path=ppt/slides/slide5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4535215"/>
            <a:ext cx="9144000" cy="2203210"/>
          </a:xfrm>
          <a:prstGeom prst="rect">
            <a:avLst/>
          </a:prstGeom>
        </p:spPr>
        <p:txBody>
          <a:bodyPr>
            <a:normAutofit/>
          </a:bodyPr>
          <a:lstStyle/>
          <a:p>
            <a:r>
              <a:rPr lang="ar-EG" dirty="0"/>
              <a:t>أنت هى سور خلاصنا يا والدة الإله الحصن المنيع الغير الواقع إليك نسأل مشورة المعاندين لنا أبطلى . و حزن عبيدك إلى فرح ردى و لمدينتنا صونى</a:t>
            </a:r>
            <a:endParaRPr lang="en-US" dirty="0"/>
          </a:p>
        </p:txBody>
      </p:sp>
    </p:spTree>
    <p:extLst>
      <p:ext uri="{BB962C8B-B14F-4D97-AF65-F5344CB8AC3E}">
        <p14:creationId xmlns:p14="http://schemas.microsoft.com/office/powerpoint/2010/main" val="646193077"/>
      </p:ext>
    </p:extLst>
  </p:cSld>
  <p:clrMapOvr>
    <a:masterClrMapping/>
  </p:clrMapOvr>
</p:sld>
</file>

<file path=ppt/slides/slide5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4535215"/>
            <a:ext cx="9144000" cy="2203210"/>
          </a:xfrm>
          <a:prstGeom prst="rect">
            <a:avLst/>
          </a:prstGeom>
        </p:spPr>
        <p:txBody>
          <a:bodyPr/>
          <a:lstStyle/>
          <a:p>
            <a:r>
              <a:rPr lang="ar-EG" dirty="0"/>
              <a:t> وعن الملوك و الرؤساء الأرثوذكسيين حاربى وعن سلامة العالم و الكنائس أشفعى </a:t>
            </a:r>
            <a:endParaRPr lang="en-US" dirty="0"/>
          </a:p>
        </p:txBody>
      </p:sp>
    </p:spTree>
    <p:extLst>
      <p:ext uri="{BB962C8B-B14F-4D97-AF65-F5344CB8AC3E}">
        <p14:creationId xmlns:p14="http://schemas.microsoft.com/office/powerpoint/2010/main" val="31342492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61520479"/>
      </p:ext>
    </p:extLst>
  </p:cSld>
  <p:clrMapOvr>
    <a:masterClrMapping/>
  </p:clrMapOvr>
</p:sld>
</file>

<file path=ppt/slides/slide5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8923073"/>
      </p:ext>
    </p:extLst>
  </p:cSld>
  <p:clrMapOvr>
    <a:masterClrMapping/>
  </p:clrMapOvr>
</p:sld>
</file>

<file path=ppt/slides/slide5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4535215"/>
            <a:ext cx="9144000" cy="2203210"/>
          </a:xfrm>
          <a:prstGeom prst="rect">
            <a:avLst/>
          </a:prstGeom>
        </p:spPr>
        <p:txBody>
          <a:bodyPr/>
          <a:lstStyle/>
          <a:p>
            <a:r>
              <a:rPr lang="ar-EG" dirty="0"/>
              <a:t>يا إله الرحمة و الرآفة و رب كل عزاء لا تسخط علينا ولا تؤخذنا بسوء أعمالنا ولا بكثرة خطايانا ولا تغضب علينا ولا يدوم غضبك إلى الأبد . </a:t>
            </a:r>
            <a:endParaRPr lang="en-US" dirty="0"/>
          </a:p>
        </p:txBody>
      </p:sp>
    </p:spTree>
    <p:extLst>
      <p:ext uri="{BB962C8B-B14F-4D97-AF65-F5344CB8AC3E}">
        <p14:creationId xmlns:p14="http://schemas.microsoft.com/office/powerpoint/2010/main" val="4182752596"/>
      </p:ext>
    </p:extLst>
  </p:cSld>
  <p:clrMapOvr>
    <a:masterClrMapping/>
  </p:clrMapOvr>
</p:sld>
</file>

<file path=ppt/slides/slide5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4535215"/>
            <a:ext cx="9144000" cy="2203210"/>
          </a:xfrm>
          <a:prstGeom prst="rect">
            <a:avLst/>
          </a:prstGeom>
        </p:spPr>
        <p:txBody>
          <a:bodyPr>
            <a:normAutofit/>
          </a:bodyPr>
          <a:lstStyle/>
          <a:p>
            <a:r>
              <a:rPr lang="ar-EG" dirty="0"/>
              <a:t>أنصت يا إله يعقوب و أنظر يا إله عوننا و أرفع عن العالم الموت و الغلاء و الوباء و الفناء و سيف الأعداء و الزلازل و الأهوال وكل أمر مخيف</a:t>
            </a:r>
            <a:endParaRPr lang="en-US" dirty="0"/>
          </a:p>
        </p:txBody>
      </p:sp>
    </p:spTree>
    <p:extLst>
      <p:ext uri="{BB962C8B-B14F-4D97-AF65-F5344CB8AC3E}">
        <p14:creationId xmlns:p14="http://schemas.microsoft.com/office/powerpoint/2010/main" val="1564372125"/>
      </p:ext>
    </p:extLst>
  </p:cSld>
  <p:clrMapOvr>
    <a:masterClrMapping/>
  </p:clrMapOvr>
</p:sld>
</file>

<file path=ppt/slides/slide5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7250001"/>
      </p:ext>
    </p:extLst>
  </p:cSld>
  <p:clrMapOvr>
    <a:masterClrMapping/>
  </p:clrMapOvr>
</p:sld>
</file>

<file path=ppt/slides/slide5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4535215"/>
            <a:ext cx="9144000" cy="2203210"/>
          </a:xfrm>
          <a:prstGeom prst="rect">
            <a:avLst/>
          </a:prstGeom>
        </p:spPr>
        <p:txBody>
          <a:bodyPr>
            <a:normAutofit/>
          </a:bodyPr>
          <a:lstStyle/>
          <a:p>
            <a:r>
              <a:rPr lang="ar-EG" sz="3600" dirty="0"/>
              <a:t>من أجل حفظنا تحت اليد العالية المقدسة التى لك يا الله نطلب إليك أن تبقى لنا و علينا حياة الأب المكرم البطريرك أنبا تواضرس الثانى و أن تحفظ لنا حياته و تثبته على كرسيه سنين عديدة و أزمنة سالمة هادية مديدة </a:t>
            </a:r>
            <a:endParaRPr lang="en-US" sz="3600" dirty="0"/>
          </a:p>
        </p:txBody>
      </p:sp>
    </p:spTree>
    <p:extLst>
      <p:ext uri="{BB962C8B-B14F-4D97-AF65-F5344CB8AC3E}">
        <p14:creationId xmlns:p14="http://schemas.microsoft.com/office/powerpoint/2010/main" val="2155406460"/>
      </p:ext>
    </p:extLst>
  </p:cSld>
  <p:clrMapOvr>
    <a:masterClrMapping/>
  </p:clrMapOvr>
</p:sld>
</file>

<file path=ppt/slides/slide5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9948289"/>
      </p:ext>
    </p:extLst>
  </p:cSld>
  <p:clrMapOvr>
    <a:masterClrMapping/>
  </p:clrMapOvr>
</p:sld>
</file>

<file path=ppt/slides/slide5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4535215"/>
            <a:ext cx="9144000" cy="2203210"/>
          </a:xfrm>
          <a:prstGeom prst="rect">
            <a:avLst/>
          </a:prstGeom>
        </p:spPr>
        <p:txBody>
          <a:bodyPr>
            <a:normAutofit fontScale="90000"/>
          </a:bodyPr>
          <a:lstStyle/>
          <a:p>
            <a:r>
              <a:rPr lang="ar-EG" dirty="0"/>
              <a:t>أيها المسيح إلهنا نطلب من جودك و مراحمك العالية أن تبقى لنا و علينا حياة آبائنا المطارنة و الأساقفة و كل الرؤساء و الرعاة أحفظهم و غنم رعيتهم ثبتهم .</a:t>
            </a:r>
            <a:endParaRPr lang="en-US" dirty="0"/>
          </a:p>
        </p:txBody>
      </p:sp>
    </p:spTree>
    <p:extLst>
      <p:ext uri="{BB962C8B-B14F-4D97-AF65-F5344CB8AC3E}">
        <p14:creationId xmlns:p14="http://schemas.microsoft.com/office/powerpoint/2010/main" val="3760212030"/>
      </p:ext>
    </p:extLst>
  </p:cSld>
  <p:clrMapOvr>
    <a:masterClrMapping/>
  </p:clrMapOvr>
</p:sld>
</file>

<file path=ppt/slides/slide5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4535215"/>
            <a:ext cx="9144000" cy="2203210"/>
          </a:xfrm>
          <a:prstGeom prst="rect">
            <a:avLst/>
          </a:prstGeom>
        </p:spPr>
        <p:txBody>
          <a:bodyPr>
            <a:normAutofit/>
          </a:bodyPr>
          <a:lstStyle/>
          <a:p>
            <a:r>
              <a:rPr lang="ar-EG" dirty="0"/>
              <a:t>أعط حفظاً للكهنة طهارة للشمامسة ، قوة المشايخ ، فهماً للأطفال ، عفة للأبكار ، نسكاً للرهبان و الراهبات نقاوة للمتزوجين صوناً للنساء</a:t>
            </a:r>
            <a:endParaRPr lang="en-US" dirty="0"/>
          </a:p>
        </p:txBody>
      </p:sp>
    </p:spTree>
    <p:extLst>
      <p:ext uri="{BB962C8B-B14F-4D97-AF65-F5344CB8AC3E}">
        <p14:creationId xmlns:p14="http://schemas.microsoft.com/office/powerpoint/2010/main" val="627628773"/>
      </p:ext>
    </p:extLst>
  </p:cSld>
  <p:clrMapOvr>
    <a:masterClrMapping/>
  </p:clrMapOvr>
</p:sld>
</file>

<file path=ppt/slides/slide5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583093"/>
      </p:ext>
    </p:extLst>
  </p:cSld>
  <p:clrMapOvr>
    <a:masterClrMapping/>
  </p:clrMapOvr>
</p:sld>
</file>

<file path=ppt/slides/slide5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4535215"/>
            <a:ext cx="9144000" cy="2203210"/>
          </a:xfrm>
          <a:prstGeom prst="rect">
            <a:avLst/>
          </a:prstGeom>
        </p:spPr>
        <p:txBody>
          <a:bodyPr>
            <a:normAutofit/>
          </a:bodyPr>
          <a:lstStyle/>
          <a:p>
            <a:r>
              <a:rPr lang="ar-EG" sz="3600" dirty="0"/>
              <a:t>و أيضاً الضالين و المسافرين ردهم ، و الأرامل و الأيتام علهم و الجياع و العطاش أشبعهم و الذين عليهم دين أوف عنهم ، و المحبوسين و الذين فى الشدائد أفرج عنهم ، و المرضى و المطروحين أشفهم . و الراقدين نيحهم </a:t>
            </a:r>
            <a:endParaRPr lang="en-US" sz="3600" dirty="0"/>
          </a:p>
        </p:txBody>
      </p:sp>
    </p:spTree>
    <p:extLst>
      <p:ext uri="{BB962C8B-B14F-4D97-AF65-F5344CB8AC3E}">
        <p14:creationId xmlns:p14="http://schemas.microsoft.com/office/powerpoint/2010/main" val="42864116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33556540"/>
      </p:ext>
    </p:extLst>
  </p:cSld>
  <p:clrMapOvr>
    <a:masterClrMapping/>
  </p:clrMapOvr>
</p:sld>
</file>

<file path=ppt/slides/slide5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8097896"/>
      </p:ext>
    </p:extLst>
  </p:cSld>
  <p:clrMapOvr>
    <a:masterClrMapping/>
  </p:clrMapOvr>
</p:sld>
</file>

<file path=ppt/slides/slide5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4535215"/>
            <a:ext cx="9144000" cy="2203210"/>
          </a:xfrm>
          <a:prstGeom prst="rect">
            <a:avLst/>
          </a:prstGeom>
        </p:spPr>
        <p:txBody>
          <a:bodyPr>
            <a:normAutofit fontScale="90000"/>
          </a:bodyPr>
          <a:lstStyle/>
          <a:p>
            <a:r>
              <a:rPr lang="ar-EG" dirty="0"/>
              <a:t>يا إله آبائنا القديسين لا تتخل عنا ولا تخيب الذين خلقتهم بيدك الطاهرة يا من أظهرت حبك للبشرية . أقبل أيها الرحوم من والدتك شفاعة من أجلنا و خلصنا يا مخلص شعباً متواضعاً </a:t>
            </a:r>
            <a:endParaRPr lang="en-US" dirty="0"/>
          </a:p>
        </p:txBody>
      </p:sp>
    </p:spTree>
    <p:extLst>
      <p:ext uri="{BB962C8B-B14F-4D97-AF65-F5344CB8AC3E}">
        <p14:creationId xmlns:p14="http://schemas.microsoft.com/office/powerpoint/2010/main" val="2201269085"/>
      </p:ext>
    </p:extLst>
  </p:cSld>
  <p:clrMapOvr>
    <a:masterClrMapping/>
  </p:clrMapOvr>
</p:sld>
</file>

<file path=ppt/slides/slide5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4535215"/>
            <a:ext cx="9144000" cy="2203210"/>
          </a:xfrm>
          <a:prstGeom prst="rect">
            <a:avLst/>
          </a:prstGeom>
        </p:spPr>
        <p:txBody>
          <a:bodyPr>
            <a:normAutofit fontScale="90000"/>
          </a:bodyPr>
          <a:lstStyle/>
          <a:p>
            <a:r>
              <a:rPr lang="ar-EG" dirty="0"/>
              <a:t>لا تغفل عنا إلى الغاية ولا تسلمنا إلى الإنقضاء من أجل أسمك القدوس لا تنقض عهدك ولا تبعد عنا رحمتك من أجل إبراهيم حبيبك و أسحق عبدك و يعقوب إسرائيل قديسك</a:t>
            </a:r>
            <a:endParaRPr lang="en-US" dirty="0"/>
          </a:p>
        </p:txBody>
      </p:sp>
    </p:spTree>
    <p:extLst>
      <p:ext uri="{BB962C8B-B14F-4D97-AF65-F5344CB8AC3E}">
        <p14:creationId xmlns:p14="http://schemas.microsoft.com/office/powerpoint/2010/main" val="122539888"/>
      </p:ext>
    </p:extLst>
  </p:cSld>
  <p:clrMapOvr>
    <a:masterClrMapping/>
  </p:clrMapOvr>
</p:sld>
</file>

<file path=ppt/slides/slide5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2546449"/>
      </p:ext>
    </p:extLst>
  </p:cSld>
  <p:clrMapOvr>
    <a:masterClrMapping/>
  </p:clrMapOvr>
</p:sld>
</file>

<file path=ppt/slides/slide5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9509276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اللهم إرحمنا : قرر لنا رحمة</a:t>
                      </a:r>
                      <a:endParaRPr lang="ar-SA" sz="287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600" b="0" i="0" kern="1200" dirty="0">
                          <a:solidFill>
                            <a:srgbClr val="FFC000"/>
                          </a:solidFill>
                          <a:latin typeface="Avva_Shenouda" pitchFamily="34" charset="2"/>
                          <a:ea typeface="+mn-ea"/>
                          <a:cs typeface="+mn-cs"/>
                        </a:rPr>
                        <a:t>F5 </a:t>
                      </a:r>
                      <a:r>
                        <a:rPr lang="en-US" sz="3600" b="0" i="0" kern="1200" dirty="0" err="1">
                          <a:solidFill>
                            <a:srgbClr val="FFC000"/>
                          </a:solidFill>
                          <a:latin typeface="Avva_Shenouda" pitchFamily="34" charset="2"/>
                          <a:ea typeface="+mn-ea"/>
                          <a:cs typeface="+mn-cs"/>
                        </a:rPr>
                        <a:t>nainan</a:t>
                      </a:r>
                      <a:r>
                        <a:rPr lang="en-US" sz="3600" b="0" i="0" kern="1200" dirty="0">
                          <a:solidFill>
                            <a:srgbClr val="FFC000"/>
                          </a:solidFill>
                          <a:latin typeface="Avva_Shenouda" pitchFamily="34" charset="2"/>
                          <a:ea typeface="+mn-ea"/>
                          <a:cs typeface="+mn-cs"/>
                        </a:rPr>
                        <a:t> : 0e2ovnai `</a:t>
                      </a:r>
                      <a:r>
                        <a:rPr lang="en-US" sz="3600" b="0" i="0" kern="1200" dirty="0" err="1">
                          <a:solidFill>
                            <a:srgbClr val="FFC000"/>
                          </a:solidFill>
                          <a:latin typeface="Avva_Shenouda" pitchFamily="34" charset="2"/>
                          <a:ea typeface="+mn-ea"/>
                          <a:cs typeface="+mn-cs"/>
                        </a:rPr>
                        <a:t>eron</a:t>
                      </a:r>
                      <a:endParaRPr lang="en-US" sz="115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افنوتي ناي نان : ثي شو ناي ايرون</a:t>
                      </a:r>
                      <a:endParaRPr lang="ar-EG" sz="199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11738982"/>
      </p:ext>
    </p:extLst>
  </p:cSld>
  <p:clrMapOvr>
    <a:masterClrMapping/>
  </p:clrMapOvr>
</p:sld>
</file>

<file path=ppt/slides/slide5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5575393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اصنع معنا رحمة في ملكوتك</a:t>
                      </a:r>
                      <a:endParaRPr lang="ar-EG" sz="52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a:solidFill>
                            <a:srgbClr val="FFC000"/>
                          </a:solidFill>
                          <a:latin typeface="Avva_Shenouda"/>
                        </a:rPr>
                        <a:t> `</a:t>
                      </a:r>
                      <a:r>
                        <a:rPr lang="en-US" sz="3600" b="0" i="0" dirty="0" err="1">
                          <a:solidFill>
                            <a:srgbClr val="FFC000"/>
                          </a:solidFill>
                          <a:latin typeface="Avva_Shenouda"/>
                        </a:rPr>
                        <a:t>ari</a:t>
                      </a:r>
                      <a:r>
                        <a:rPr lang="en-US" sz="3600" b="0" i="0" dirty="0">
                          <a:solidFill>
                            <a:srgbClr val="FFC000"/>
                          </a:solidFill>
                          <a:latin typeface="Avva_Shenouda"/>
                        </a:rPr>
                        <a:t> </a:t>
                      </a:r>
                      <a:r>
                        <a:rPr lang="en-US" sz="3600" b="0" i="0" dirty="0" err="1">
                          <a:solidFill>
                            <a:srgbClr val="FFC000"/>
                          </a:solidFill>
                          <a:latin typeface="Avva_Shenouda"/>
                        </a:rPr>
                        <a:t>ovnai</a:t>
                      </a:r>
                      <a:r>
                        <a:rPr lang="en-US" sz="3600" b="0" i="0" dirty="0">
                          <a:solidFill>
                            <a:srgbClr val="FFC000"/>
                          </a:solidFill>
                          <a:latin typeface="Avva_Shenouda"/>
                        </a:rPr>
                        <a:t> </a:t>
                      </a:r>
                      <a:r>
                        <a:rPr lang="en-US" sz="3600" b="0" i="0" dirty="0" err="1">
                          <a:solidFill>
                            <a:srgbClr val="FFC000"/>
                          </a:solidFill>
                          <a:latin typeface="Avva_Shenouda"/>
                        </a:rPr>
                        <a:t>neman:qen</a:t>
                      </a:r>
                      <a:r>
                        <a:rPr lang="en-US" sz="3600" b="0" i="0" dirty="0">
                          <a:solidFill>
                            <a:srgbClr val="FFC000"/>
                          </a:solidFill>
                          <a:latin typeface="Avva_Shenouda"/>
                        </a:rPr>
                        <a:t> </a:t>
                      </a:r>
                      <a:r>
                        <a:rPr lang="en-US" sz="3600" b="0" i="0" dirty="0" err="1">
                          <a:solidFill>
                            <a:srgbClr val="FFC000"/>
                          </a:solidFill>
                          <a:latin typeface="Avva_Shenouda"/>
                        </a:rPr>
                        <a:t>te</a:t>
                      </a:r>
                      <a:r>
                        <a:rPr lang="en-US" sz="3200" b="0" i="0" dirty="0" err="1">
                          <a:solidFill>
                            <a:srgbClr val="FFC000"/>
                          </a:solidFill>
                          <a:latin typeface="Avva_Shenouda"/>
                        </a:rPr>
                        <a:t>kmetovro</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آرى أوناى نيمان: خين تيك ميت أورو</a:t>
                      </a:r>
                      <a:endParaRPr lang="ar-EG" sz="48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67194989"/>
      </p:ext>
    </p:extLst>
  </p:cSld>
  <p:clrMapOvr>
    <a:masterClrMapping/>
  </p:clrMapOvr>
</p:sld>
</file>

<file path=ppt/slides/slide5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7069146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en-US" sz="4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endParaRPr lang="ar-EG"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48910514"/>
      </p:ext>
    </p:extLst>
  </p:cSld>
  <p:clrMapOvr>
    <a:masterClrMapping/>
  </p:clrMapOvr>
</p:sld>
</file>

<file path=ppt/slides/slide5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667737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يا ملك</a:t>
                      </a:r>
                      <a:r>
                        <a:rPr lang="ar-EG" sz="5400" b="1" dirty="0">
                          <a:cs typeface="+mj-cs"/>
                        </a:rPr>
                        <a:t> </a:t>
                      </a:r>
                      <a:r>
                        <a:rPr lang="ar-SA" sz="5400" b="1" dirty="0">
                          <a:cs typeface="+mj-cs"/>
                        </a:rPr>
                        <a:t>السلام اعطنا سلامك </a:t>
                      </a:r>
                      <a:endParaRPr lang="ar-EG" sz="115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fr-FR" sz="4000" b="0" kern="1200" baseline="0" dirty="0">
                          <a:solidFill>
                            <a:srgbClr val="FFC000"/>
                          </a:solidFill>
                          <a:latin typeface="Athanasius" pitchFamily="2" charset="0"/>
                          <a:ea typeface="+mn-ea"/>
                          <a:cs typeface="+mn-cs"/>
                        </a:rPr>
                        <a:t>~</a:t>
                      </a:r>
                      <a:r>
                        <a:rPr lang="fr-FR" sz="4000" b="0" kern="1200" baseline="0" dirty="0" err="1">
                          <a:solidFill>
                            <a:srgbClr val="FFC000"/>
                          </a:solidFill>
                          <a:latin typeface="Athanasius" pitchFamily="2" charset="0"/>
                          <a:ea typeface="+mn-ea"/>
                          <a:cs typeface="+mn-cs"/>
                        </a:rPr>
                        <a:t>Pouro</a:t>
                      </a:r>
                      <a:r>
                        <a:rPr lang="fr-FR" sz="4000" b="0" kern="1200" baseline="0" dirty="0">
                          <a:solidFill>
                            <a:srgbClr val="FFC000"/>
                          </a:solidFill>
                          <a:latin typeface="Athanasius" pitchFamily="2" charset="0"/>
                          <a:ea typeface="+mn-ea"/>
                          <a:cs typeface="+mn-cs"/>
                        </a:rPr>
                        <a:t> `</a:t>
                      </a:r>
                      <a:r>
                        <a:rPr lang="fr-FR" sz="4000" b="0" kern="1200" baseline="0" dirty="0" err="1">
                          <a:solidFill>
                            <a:srgbClr val="FFC000"/>
                          </a:solidFill>
                          <a:latin typeface="Athanasius" pitchFamily="2" charset="0"/>
                          <a:ea typeface="+mn-ea"/>
                          <a:cs typeface="+mn-cs"/>
                        </a:rPr>
                        <a:t>nte</a:t>
                      </a:r>
                      <a:r>
                        <a:rPr lang="fr-FR" sz="4000" b="0" kern="1200" baseline="0" dirty="0">
                          <a:solidFill>
                            <a:srgbClr val="FFC000"/>
                          </a:solidFill>
                          <a:latin typeface="Athanasius" pitchFamily="2" charset="0"/>
                          <a:ea typeface="+mn-ea"/>
                          <a:cs typeface="+mn-cs"/>
                        </a:rPr>
                        <a:t> ;\</a:t>
                      </a:r>
                      <a:r>
                        <a:rPr lang="fr-FR" sz="4000" b="0" kern="1200" baseline="0" dirty="0" err="1">
                          <a:solidFill>
                            <a:srgbClr val="FFC000"/>
                          </a:solidFill>
                          <a:latin typeface="Athanasius" pitchFamily="2" charset="0"/>
                          <a:ea typeface="+mn-ea"/>
                          <a:cs typeface="+mn-cs"/>
                        </a:rPr>
                        <a:t>irhnh</a:t>
                      </a:r>
                      <a:r>
                        <a:rPr lang="fr-FR" sz="4000" b="0" kern="1200" baseline="0" dirty="0">
                          <a:solidFill>
                            <a:srgbClr val="FFC000"/>
                          </a:solidFill>
                          <a:latin typeface="Athanasius" pitchFamily="2" charset="0"/>
                          <a:ea typeface="+mn-ea"/>
                          <a:cs typeface="+mn-cs"/>
                        </a:rPr>
                        <a:t>&gt;</a:t>
                      </a:r>
                    </a:p>
                    <a:p>
                      <a:pPr algn="ctr" rtl="0"/>
                      <a:r>
                        <a:rPr lang="fr-FR" sz="4000" b="0" kern="1200" baseline="0" dirty="0">
                          <a:solidFill>
                            <a:srgbClr val="FFC000"/>
                          </a:solidFill>
                          <a:latin typeface="Athanasius" pitchFamily="2" charset="0"/>
                          <a:ea typeface="+mn-ea"/>
                          <a:cs typeface="+mn-cs"/>
                        </a:rPr>
                        <a:t> moi nan</a:t>
                      </a:r>
                    </a:p>
                    <a:p>
                      <a:pPr algn="ctr" rtl="0"/>
                      <a:r>
                        <a:rPr lang="en-US" sz="4000" b="0" kern="1200" baseline="0" dirty="0">
                          <a:solidFill>
                            <a:srgbClr val="FFC000"/>
                          </a:solidFill>
                          <a:latin typeface="Athanasius" pitchFamily="2" charset="0"/>
                          <a:ea typeface="+mn-ea"/>
                          <a:cs typeface="+mn-cs"/>
                        </a:rPr>
                        <a:t>`</a:t>
                      </a:r>
                      <a:r>
                        <a:rPr lang="en-US" sz="4000" b="0" kern="1200" baseline="0" dirty="0" err="1">
                          <a:solidFill>
                            <a:srgbClr val="FFC000"/>
                          </a:solidFill>
                          <a:latin typeface="Athanasius" pitchFamily="2" charset="0"/>
                          <a:ea typeface="+mn-ea"/>
                          <a:cs typeface="+mn-cs"/>
                        </a:rPr>
                        <a:t>ntek</a:t>
                      </a:r>
                      <a:r>
                        <a:rPr lang="en-US" sz="4000" b="0" kern="1200" baseline="0" dirty="0">
                          <a:solidFill>
                            <a:srgbClr val="FFC000"/>
                          </a:solidFill>
                          <a:latin typeface="Athanasius" pitchFamily="2" charset="0"/>
                          <a:ea typeface="+mn-ea"/>
                          <a:cs typeface="+mn-cs"/>
                        </a:rPr>
                        <a:t>\</a:t>
                      </a:r>
                      <a:r>
                        <a:rPr lang="en-US" sz="4000" b="0" kern="1200" baseline="0" dirty="0" err="1">
                          <a:solidFill>
                            <a:srgbClr val="FFC000"/>
                          </a:solidFill>
                          <a:latin typeface="Athanasius" pitchFamily="2" charset="0"/>
                          <a:ea typeface="+mn-ea"/>
                          <a:cs typeface="+mn-cs"/>
                        </a:rPr>
                        <a:t>irhnh</a:t>
                      </a:r>
                      <a:endParaRPr lang="en-US" sz="7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إبؤروإنتي تي هيريني موى نان إنتيك هيريني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55327238"/>
      </p:ext>
    </p:extLst>
  </p:cSld>
  <p:clrMapOvr>
    <a:masterClrMapping/>
  </p:clrMapOvr>
</p:sld>
</file>

<file path=ppt/slides/slide5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8238887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قرر لنا سلامك واغفر لنا خطايانا</a:t>
                      </a:r>
                      <a:endParaRPr lang="ar-SA" sz="9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err="1">
                          <a:solidFill>
                            <a:srgbClr val="FFC000"/>
                          </a:solidFill>
                          <a:latin typeface="Avva_Shenouda"/>
                        </a:rPr>
                        <a:t>cemni</a:t>
                      </a:r>
                      <a:r>
                        <a:rPr lang="en-US" sz="3200" b="0" i="0" dirty="0">
                          <a:solidFill>
                            <a:srgbClr val="FFC000"/>
                          </a:solidFill>
                          <a:latin typeface="Avva_Shenouda"/>
                        </a:rPr>
                        <a:t> </a:t>
                      </a:r>
                      <a:r>
                        <a:rPr lang="en-US" sz="3200" b="0" i="0" dirty="0" err="1">
                          <a:solidFill>
                            <a:srgbClr val="FFC000"/>
                          </a:solidFill>
                          <a:latin typeface="Avva_Shenouda"/>
                        </a:rPr>
                        <a:t>nan</a:t>
                      </a:r>
                      <a:r>
                        <a:rPr lang="en-US" sz="3200" b="0" i="0" dirty="0">
                          <a:solidFill>
                            <a:srgbClr val="FFC000"/>
                          </a:solidFill>
                          <a:latin typeface="Avva_Shenouda"/>
                        </a:rPr>
                        <a:t> `</a:t>
                      </a:r>
                      <a:r>
                        <a:rPr lang="en-US" sz="3200" b="0" i="0" dirty="0" err="1">
                          <a:solidFill>
                            <a:srgbClr val="FFC000"/>
                          </a:solidFill>
                          <a:latin typeface="Avva_Shenouda"/>
                        </a:rPr>
                        <a:t>ntek</a:t>
                      </a:r>
                      <a:r>
                        <a:rPr lang="en-US" sz="3200" b="0" i="0" dirty="0">
                          <a:solidFill>
                            <a:srgbClr val="FFC000"/>
                          </a:solidFill>
                          <a:latin typeface="Avva_Shenouda"/>
                        </a:rPr>
                        <a:t> hir3n3 : </a:t>
                      </a:r>
                      <a:r>
                        <a:rPr lang="en-US" sz="3200" b="0" i="0" dirty="0" err="1">
                          <a:solidFill>
                            <a:srgbClr val="FFC000"/>
                          </a:solidFill>
                          <a:latin typeface="Avva_Shenouda"/>
                        </a:rPr>
                        <a:t>xa</a:t>
                      </a:r>
                      <a:r>
                        <a:rPr lang="en-US" sz="3200" b="0" i="0" dirty="0">
                          <a:solidFill>
                            <a:srgbClr val="FFC000"/>
                          </a:solidFill>
                          <a:latin typeface="Avva_Shenouda"/>
                        </a:rPr>
                        <a:t> </a:t>
                      </a:r>
                      <a:r>
                        <a:rPr lang="en-US" sz="3200" b="0" i="0" dirty="0" err="1">
                          <a:solidFill>
                            <a:srgbClr val="FFC000"/>
                          </a:solidFill>
                          <a:latin typeface="Avva_Shenouda"/>
                        </a:rPr>
                        <a:t>nen</a:t>
                      </a:r>
                      <a:r>
                        <a:rPr lang="en-US" sz="3200" b="0" i="0" dirty="0">
                          <a:solidFill>
                            <a:srgbClr val="FFC000"/>
                          </a:solidFill>
                          <a:latin typeface="Avva_Shenouda"/>
                        </a:rPr>
                        <a:t> </a:t>
                      </a:r>
                      <a:r>
                        <a:rPr lang="en-US" sz="3200" b="0" i="0" dirty="0" err="1">
                          <a:solidFill>
                            <a:srgbClr val="FFC000"/>
                          </a:solidFill>
                          <a:latin typeface="Avva_Shenouda"/>
                        </a:rPr>
                        <a:t>nobi</a:t>
                      </a:r>
                      <a:r>
                        <a:rPr lang="en-US" sz="3200" b="0" i="0" dirty="0">
                          <a:solidFill>
                            <a:srgbClr val="FFC000"/>
                          </a:solidFill>
                          <a:latin typeface="Avva_Shenouda"/>
                        </a:rPr>
                        <a:t> </a:t>
                      </a:r>
                      <a:r>
                        <a:rPr lang="en-US" sz="3200" b="0" i="0" dirty="0" err="1">
                          <a:solidFill>
                            <a:srgbClr val="FFC000"/>
                          </a:solidFill>
                          <a:latin typeface="Avva_Shenouda"/>
                        </a:rPr>
                        <a:t>nan</a:t>
                      </a:r>
                      <a:r>
                        <a:rPr lang="en-US" sz="3200" b="0" i="0" dirty="0">
                          <a:solidFill>
                            <a:srgbClr val="FFC000"/>
                          </a:solidFill>
                          <a:latin typeface="Avva_Shenouda"/>
                        </a:rPr>
                        <a:t> </a:t>
                      </a:r>
                      <a:r>
                        <a:rPr lang="en-US" sz="3200" b="0" i="0" dirty="0" err="1">
                          <a:solidFill>
                            <a:srgbClr val="FFC000"/>
                          </a:solidFill>
                          <a:latin typeface="Avva_Shenouda"/>
                        </a:rPr>
                        <a:t>ebol</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سيمني نان انتيك هيريني كا نين نوفي نان ايفول</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22740343"/>
      </p:ext>
    </p:extLst>
  </p:cSld>
  <p:clrMapOvr>
    <a:masterClrMapping/>
  </p:clrMapOvr>
</p:sld>
</file>

<file path=ppt/slides/slide5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53079481"/>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en-US" sz="4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endParaRPr lang="ar-EG"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60364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31663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30736847"/>
      </p:ext>
    </p:extLst>
  </p:cSld>
  <p:clrMapOvr>
    <a:masterClrMapping/>
  </p:clrMapOvr>
</p:sld>
</file>

<file path=ppt/slides/slide6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195617065"/>
              </p:ext>
            </p:extLst>
          </p:nvPr>
        </p:nvGraphicFramePr>
        <p:xfrm>
          <a:off x="0" y="4349328"/>
          <a:ext cx="9144000" cy="283464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فرق اعداء الكنيسة وحصنها</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err="1">
                          <a:solidFill>
                            <a:srgbClr val="FFC000"/>
                          </a:solidFill>
                          <a:latin typeface="Avva_Shenouda"/>
                        </a:rPr>
                        <a:t>Gwr</a:t>
                      </a:r>
                      <a:r>
                        <a:rPr lang="en-US" sz="3600" b="0" i="0" dirty="0">
                          <a:solidFill>
                            <a:srgbClr val="FFC000"/>
                          </a:solidFill>
                          <a:latin typeface="Avva_Shenouda"/>
                        </a:rPr>
                        <a:t> </a:t>
                      </a:r>
                      <a:r>
                        <a:rPr lang="en-US" sz="3600" b="0" i="0" dirty="0" err="1">
                          <a:solidFill>
                            <a:srgbClr val="FFC000"/>
                          </a:solidFill>
                          <a:latin typeface="Avva_Shenouda"/>
                        </a:rPr>
                        <a:t>ebol</a:t>
                      </a:r>
                      <a:r>
                        <a:rPr lang="en-US" sz="3600" b="0" i="0" dirty="0">
                          <a:solidFill>
                            <a:srgbClr val="FFC000"/>
                          </a:solidFill>
                          <a:latin typeface="Avva_Shenouda"/>
                        </a:rPr>
                        <a:t> `</a:t>
                      </a:r>
                      <a:r>
                        <a:rPr lang="en-US" sz="3600" b="0" i="0" dirty="0" err="1">
                          <a:solidFill>
                            <a:srgbClr val="FFC000"/>
                          </a:solidFill>
                          <a:latin typeface="Avva_Shenouda"/>
                        </a:rPr>
                        <a:t>nnigagi</a:t>
                      </a:r>
                      <a:r>
                        <a:rPr lang="en-US" sz="3600" b="0" i="0" dirty="0">
                          <a:solidFill>
                            <a:srgbClr val="FFC000"/>
                          </a:solidFill>
                          <a:latin typeface="Avva_Shenouda"/>
                        </a:rPr>
                        <a:t> : </a:t>
                      </a:r>
                      <a:br>
                        <a:rPr lang="en-US" sz="3600" dirty="0">
                          <a:solidFill>
                            <a:srgbClr val="FFC000"/>
                          </a:solidFill>
                        </a:rPr>
                      </a:br>
                      <a:r>
                        <a:rPr lang="en-US" sz="3600" b="0" i="0" dirty="0">
                          <a:solidFill>
                            <a:srgbClr val="FFC000"/>
                          </a:solidFill>
                          <a:latin typeface="Avva_Shenouda"/>
                        </a:rPr>
                        <a:t>`</a:t>
                      </a:r>
                      <a:r>
                        <a:rPr lang="en-US" sz="3600" b="0" i="0" dirty="0" err="1">
                          <a:solidFill>
                            <a:srgbClr val="FFC000"/>
                          </a:solidFill>
                          <a:latin typeface="Avva_Shenouda"/>
                        </a:rPr>
                        <a:t>nte</a:t>
                      </a:r>
                      <a:r>
                        <a:rPr lang="en-US" sz="3600" b="0" i="0" dirty="0">
                          <a:solidFill>
                            <a:srgbClr val="FFC000"/>
                          </a:solidFill>
                          <a:latin typeface="Avva_Shenouda"/>
                        </a:rPr>
                        <a:t> 5ekkl3cia</a:t>
                      </a:r>
                      <a:endParaRPr lang="en-US" sz="3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جور ايفول اني جاجي انتى تي اكليسيا</a:t>
                      </a:r>
                      <a:endParaRPr lang="ar-EG" sz="8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50577155"/>
      </p:ext>
    </p:extLst>
  </p:cSld>
  <p:clrMapOvr>
    <a:masterClrMapping/>
  </p:clrMapOvr>
</p:sld>
</file>

<file path=ppt/slides/slide6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8729275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فلا</a:t>
                      </a:r>
                      <a:r>
                        <a:rPr lang="ar-EG" sz="5200" b="1" i="0" kern="1200" baseline="0" dirty="0">
                          <a:solidFill>
                            <a:schemeClr val="lt1"/>
                          </a:solidFill>
                          <a:latin typeface="+mn-lt"/>
                          <a:ea typeface="+mn-ea"/>
                          <a:cs typeface="+mn-cs"/>
                        </a:rPr>
                        <a:t> </a:t>
                      </a:r>
                      <a:r>
                        <a:rPr lang="ar-EG" sz="5200" b="1" i="0" kern="1200" dirty="0">
                          <a:solidFill>
                            <a:schemeClr val="lt1"/>
                          </a:solidFill>
                          <a:latin typeface="+mn-lt"/>
                          <a:ea typeface="+mn-ea"/>
                          <a:cs typeface="+mn-cs"/>
                        </a:rPr>
                        <a:t>تتزعزع ً</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الى الابد</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000" b="0" i="0" dirty="0" err="1">
                          <a:solidFill>
                            <a:srgbClr val="FFC000"/>
                          </a:solidFill>
                          <a:latin typeface="Avva_Shenouda"/>
                        </a:rPr>
                        <a:t>aricobt</a:t>
                      </a:r>
                      <a:r>
                        <a:rPr lang="en-US" sz="4000" b="0" i="0" dirty="0">
                          <a:solidFill>
                            <a:srgbClr val="FFC000"/>
                          </a:solidFill>
                          <a:latin typeface="Avva_Shenouda"/>
                        </a:rPr>
                        <a:t> `</a:t>
                      </a:r>
                      <a:r>
                        <a:rPr lang="en-US" sz="4000" b="0" i="0" dirty="0" err="1">
                          <a:solidFill>
                            <a:srgbClr val="FFC000"/>
                          </a:solidFill>
                          <a:latin typeface="Avva_Shenouda"/>
                        </a:rPr>
                        <a:t>eroc</a:t>
                      </a:r>
                      <a:r>
                        <a:rPr lang="en-US" sz="4000" b="0" i="0" dirty="0">
                          <a:solidFill>
                            <a:srgbClr val="FFC000"/>
                          </a:solidFill>
                          <a:latin typeface="Avva_Shenouda"/>
                        </a:rPr>
                        <a:t> : `</a:t>
                      </a:r>
                      <a:r>
                        <a:rPr lang="en-US" sz="4000" b="0" i="0" dirty="0" err="1">
                          <a:solidFill>
                            <a:srgbClr val="FFC000"/>
                          </a:solidFill>
                          <a:latin typeface="Avva_Shenouda"/>
                        </a:rPr>
                        <a:t>nneckim</a:t>
                      </a:r>
                      <a:r>
                        <a:rPr lang="en-US" sz="4000" b="0" i="0" dirty="0">
                          <a:solidFill>
                            <a:srgbClr val="FFC000"/>
                          </a:solidFill>
                          <a:latin typeface="Avva_Shenouda"/>
                        </a:rPr>
                        <a:t> 2a `</a:t>
                      </a:r>
                      <a:r>
                        <a:rPr lang="en-US" sz="4000" b="0" i="0" dirty="0" err="1">
                          <a:solidFill>
                            <a:srgbClr val="FFC000"/>
                          </a:solidFill>
                          <a:latin typeface="Avva_Shenouda"/>
                        </a:rPr>
                        <a:t>eneh</a:t>
                      </a:r>
                      <a:endParaRPr lang="en-US" sz="40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اري سوبت ايروس انيسكم شا اينيه</a:t>
                      </a:r>
                      <a:endParaRPr lang="ar-EG" sz="8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68001747"/>
      </p:ext>
    </p:extLst>
  </p:cSld>
  <p:clrMapOvr>
    <a:masterClrMapping/>
  </p:clrMapOvr>
</p:sld>
</file>

<file path=ppt/slides/slide6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1777561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FF00"/>
                          </a:solidFill>
                          <a:latin typeface="Avva_Shenouda"/>
                        </a:rPr>
                        <a:t>=</a:t>
                      </a: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en-US" sz="4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endParaRPr lang="ar-EG"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08671135"/>
      </p:ext>
    </p:extLst>
  </p:cSld>
  <p:clrMapOvr>
    <a:masterClrMapping/>
  </p:clrMapOvr>
</p:sld>
</file>

<file path=ppt/slides/slide6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8669843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عمانوئيل الهنا في وسطنا الان</a:t>
                      </a:r>
                      <a:endParaRPr lang="ar-SA" sz="9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n-NO" sz="3200" b="0" i="0" dirty="0">
                          <a:solidFill>
                            <a:srgbClr val="FFC000"/>
                          </a:solidFill>
                          <a:latin typeface="Avva_Shenouda"/>
                        </a:rPr>
                        <a:t>Emmanov3l pennov5 : qen tenm35 5nov </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اممانوئيل بينوتي خين تين مي تي تينو</a:t>
                      </a:r>
                      <a:endParaRPr lang="ar-EG" sz="8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26025308"/>
      </p:ext>
    </p:extLst>
  </p:cSld>
  <p:clrMapOvr>
    <a:masterClrMapping/>
  </p:clrMapOvr>
</p:sld>
</file>

<file path=ppt/slides/slide6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6093967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بمجد ابيه و الروح القدس</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err="1">
                          <a:solidFill>
                            <a:srgbClr val="FFC000"/>
                          </a:solidFill>
                          <a:latin typeface="Avva_Shenouda"/>
                        </a:rPr>
                        <a:t>qen</a:t>
                      </a:r>
                      <a:r>
                        <a:rPr lang="en-US" sz="3200" b="0" i="0" dirty="0">
                          <a:solidFill>
                            <a:srgbClr val="FFC000"/>
                          </a:solidFill>
                          <a:latin typeface="Avva_Shenouda"/>
                        </a:rPr>
                        <a:t> `</a:t>
                      </a:r>
                      <a:r>
                        <a:rPr lang="en-US" sz="3200" b="0" i="0" dirty="0" err="1">
                          <a:solidFill>
                            <a:srgbClr val="FFC000"/>
                          </a:solidFill>
                          <a:latin typeface="Avva_Shenouda"/>
                        </a:rPr>
                        <a:t>pwov</a:t>
                      </a:r>
                      <a:r>
                        <a:rPr lang="en-US" sz="3200" b="0" i="0" dirty="0">
                          <a:solidFill>
                            <a:srgbClr val="FFC000"/>
                          </a:solidFill>
                          <a:latin typeface="Avva_Shenouda"/>
                        </a:rPr>
                        <a:t> `</a:t>
                      </a:r>
                      <a:r>
                        <a:rPr lang="en-US" sz="3200" b="0" i="0" dirty="0" err="1">
                          <a:solidFill>
                            <a:srgbClr val="FFC000"/>
                          </a:solidFill>
                          <a:latin typeface="Avva_Shenouda"/>
                        </a:rPr>
                        <a:t>nte</a:t>
                      </a:r>
                      <a:r>
                        <a:rPr lang="en-US" sz="3200" b="0" i="0" dirty="0">
                          <a:solidFill>
                            <a:srgbClr val="FFC000"/>
                          </a:solidFill>
                          <a:latin typeface="Avva_Shenouda"/>
                        </a:rPr>
                        <a:t> pe4iwt : </a:t>
                      </a:r>
                      <a:r>
                        <a:rPr lang="en-US" sz="3200" b="0" i="0" dirty="0" err="1">
                          <a:solidFill>
                            <a:srgbClr val="FFC000"/>
                          </a:solidFill>
                          <a:latin typeface="Avva_Shenouda"/>
                        </a:rPr>
                        <a:t>nem</a:t>
                      </a:r>
                      <a:r>
                        <a:rPr lang="en-US" sz="3200" b="0" i="0" dirty="0">
                          <a:solidFill>
                            <a:srgbClr val="FFC000"/>
                          </a:solidFill>
                          <a:latin typeface="Avva_Shenouda"/>
                        </a:rPr>
                        <a:t> </a:t>
                      </a:r>
                      <a:r>
                        <a:rPr lang="en-US" sz="3200" b="0" i="0" dirty="0" err="1">
                          <a:solidFill>
                            <a:srgbClr val="FFC000"/>
                          </a:solidFill>
                          <a:latin typeface="Avva_Shenouda"/>
                        </a:rPr>
                        <a:t>pipnevma</a:t>
                      </a:r>
                      <a:r>
                        <a:rPr lang="en-US" sz="3200" b="0" i="0" dirty="0">
                          <a:solidFill>
                            <a:srgbClr val="FFC000"/>
                          </a:solidFill>
                          <a:latin typeface="Avva_Shenouda"/>
                        </a:rPr>
                        <a:t> e0ovab</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خين ابؤوو انتى بيف يوت نيم بي بنفما اثؤواب</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08094182"/>
      </p:ext>
    </p:extLst>
  </p:cSld>
  <p:clrMapOvr>
    <a:masterClrMapping/>
  </p:clrMapOvr>
</p:sld>
</file>

<file path=ppt/slides/slide6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9413338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en-US" sz="4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endParaRPr lang="ar-EG"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80807496"/>
      </p:ext>
    </p:extLst>
  </p:cSld>
  <p:clrMapOvr>
    <a:masterClrMapping/>
  </p:clrMapOvr>
</p:sld>
</file>

<file path=ppt/slides/slide6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1841839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ليباركنا كلنا ويطهر قلوبنا</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C000"/>
                          </a:solidFill>
                          <a:latin typeface="Avva_Shenouda"/>
                        </a:rPr>
                        <a:t>Nte4`cmov `</a:t>
                      </a:r>
                      <a:r>
                        <a:rPr lang="en-US" sz="3200" b="0" i="0" dirty="0" err="1">
                          <a:solidFill>
                            <a:srgbClr val="FFC000"/>
                          </a:solidFill>
                          <a:latin typeface="Avva_Shenouda"/>
                        </a:rPr>
                        <a:t>eron</a:t>
                      </a:r>
                      <a:r>
                        <a:rPr lang="en-US" sz="3200" b="0" i="0" dirty="0">
                          <a:solidFill>
                            <a:srgbClr val="FFC000"/>
                          </a:solidFill>
                          <a:latin typeface="Avva_Shenouda"/>
                        </a:rPr>
                        <a:t> t3ren `nte4tovbo `nnenh3t</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 انتيف اسمو ايرون تيرين انتيف طوفو انين هيت</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52546906"/>
      </p:ext>
    </p:extLst>
  </p:cSld>
  <p:clrMapOvr>
    <a:masterClrMapping/>
  </p:clrMapOvr>
</p:sld>
</file>

<file path=ppt/slides/slide6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792734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ويشفي امراض نفوسنا واجسدنا</a:t>
                      </a:r>
                      <a:endParaRPr lang="ar-SA" sz="8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800" b="0" i="0" dirty="0">
                          <a:solidFill>
                            <a:srgbClr val="FFC000"/>
                          </a:solidFill>
                          <a:latin typeface="Avva_Shenouda"/>
                        </a:rPr>
                        <a:t>`nte4talso `nni2wni : `nte nenyix3 nem nencwma</a:t>
                      </a:r>
                      <a:endParaRPr lang="en-US" sz="2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انتيف تالتشو اني شوني انتى نين ابسيشي نيم نين سوما</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33524605"/>
      </p:ext>
    </p:extLst>
  </p:cSld>
  <p:clrMapOvr>
    <a:masterClrMapping/>
  </p:clrMapOvr>
</p:sld>
</file>

<file path=ppt/slides/slide6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0786423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en-US" sz="4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endParaRPr lang="ar-EG"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14177289"/>
      </p:ext>
    </p:extLst>
  </p:cSld>
  <p:clrMapOvr>
    <a:masterClrMapping/>
  </p:clrMapOvr>
</p:sld>
</file>

<file path=ppt/slides/slide6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73915274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نسجد لك ايها المسيح مع ابيك الصالح</a:t>
                      </a:r>
                      <a:endParaRPr lang="ar-SA" sz="9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C000"/>
                          </a:solidFill>
                          <a:latin typeface="Avva_Shenouda"/>
                        </a:rPr>
                        <a:t>Tenovw2t `</a:t>
                      </a:r>
                      <a:r>
                        <a:rPr lang="en-US" sz="3200" b="0" i="0" dirty="0" err="1">
                          <a:solidFill>
                            <a:srgbClr val="FFC000"/>
                          </a:solidFill>
                          <a:latin typeface="Avva_Shenouda"/>
                        </a:rPr>
                        <a:t>mmok</a:t>
                      </a:r>
                      <a:r>
                        <a:rPr lang="en-US" sz="3200" b="0" i="0" dirty="0">
                          <a:solidFill>
                            <a:srgbClr val="FFC000"/>
                          </a:solidFill>
                          <a:latin typeface="Avva_Shenouda"/>
                        </a:rPr>
                        <a:t> w p=</a:t>
                      </a:r>
                      <a:r>
                        <a:rPr lang="en-US" sz="3200" b="0" i="0" dirty="0" err="1">
                          <a:solidFill>
                            <a:srgbClr val="FFC000"/>
                          </a:solidFill>
                          <a:latin typeface="Avva_Shenouda"/>
                        </a:rPr>
                        <a:t>xc</a:t>
                      </a:r>
                      <a:r>
                        <a:rPr lang="en-US" sz="3200" b="0" i="0" dirty="0">
                          <a:solidFill>
                            <a:srgbClr val="FFC000"/>
                          </a:solidFill>
                          <a:latin typeface="Avva_Shenouda"/>
                        </a:rPr>
                        <a:t> </a:t>
                      </a:r>
                      <a:r>
                        <a:rPr lang="en-US" sz="3200" b="0" i="0" dirty="0" err="1">
                          <a:solidFill>
                            <a:srgbClr val="FFC000"/>
                          </a:solidFill>
                          <a:latin typeface="Avva_Shenouda"/>
                        </a:rPr>
                        <a:t>nem</a:t>
                      </a:r>
                      <a:r>
                        <a:rPr lang="en-US" sz="3200" b="0" i="0" dirty="0">
                          <a:solidFill>
                            <a:srgbClr val="FFC000"/>
                          </a:solidFill>
                          <a:latin typeface="Avva_Shenouda"/>
                        </a:rPr>
                        <a:t> </a:t>
                      </a:r>
                      <a:r>
                        <a:rPr lang="en-US" sz="3200" b="0" i="0" dirty="0" err="1">
                          <a:solidFill>
                            <a:srgbClr val="FFC000"/>
                          </a:solidFill>
                          <a:latin typeface="Avva_Shenouda"/>
                        </a:rPr>
                        <a:t>pekiwt</a:t>
                      </a:r>
                      <a:r>
                        <a:rPr lang="en-US" sz="3200" b="0" i="0" dirty="0">
                          <a:solidFill>
                            <a:srgbClr val="FFC000"/>
                          </a:solidFill>
                          <a:latin typeface="Avva_Shenouda"/>
                        </a:rPr>
                        <a:t> `naja0oc</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 تين اؤؤشت امموك او بي خريستوس نيم بيك يوت ان اغاثوس</a:t>
                      </a:r>
                      <a:endParaRPr lang="ar-EG"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602114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76624347"/>
      </p:ext>
    </p:extLst>
  </p:cSld>
  <p:clrMapOvr>
    <a:masterClrMapping/>
  </p:clrMapOvr>
</p:sld>
</file>

<file path=ppt/slides/slide6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520133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والروح القدس لأنك صلبت وخلصتنا</a:t>
                      </a:r>
                      <a:endParaRPr lang="ar-SA" sz="9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3200" b="0" i="0" dirty="0">
                          <a:solidFill>
                            <a:srgbClr val="FFC000"/>
                          </a:solidFill>
                          <a:latin typeface="Avva_Shenouda"/>
                        </a:rPr>
                        <a:t>nem pipnevma e0ovab:ge a4a2k</a:t>
                      </a:r>
                      <a:r>
                        <a:rPr lang="ar-EG" sz="3200" b="0" i="0" dirty="0">
                          <a:solidFill>
                            <a:srgbClr val="FFC000"/>
                          </a:solidFill>
                          <a:latin typeface="Avva_Shenouda"/>
                        </a:rPr>
                        <a:t> </a:t>
                      </a:r>
                      <a:r>
                        <a:rPr lang="pt-BR" sz="3200" b="0" i="0" dirty="0">
                          <a:solidFill>
                            <a:srgbClr val="FFC000"/>
                          </a:solidFill>
                          <a:latin typeface="Avva_Shenouda"/>
                        </a:rPr>
                        <a:t>akcw5`mmon</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نيم بي بنيفما اثوؤاب</a:t>
                      </a:r>
                      <a:r>
                        <a:rPr lang="ar-EG" sz="4000" b="1" i="0" kern="1200" baseline="0" dirty="0">
                          <a:solidFill>
                            <a:schemeClr val="lt1"/>
                          </a:solidFill>
                          <a:latin typeface="+mn-lt"/>
                          <a:ea typeface="+mn-ea"/>
                          <a:cs typeface="+mn-cs"/>
                        </a:rPr>
                        <a:t> </a:t>
                      </a:r>
                      <a:r>
                        <a:rPr lang="ar-EG" sz="4000" b="1" i="0" kern="1200" dirty="0">
                          <a:solidFill>
                            <a:schemeClr val="lt1"/>
                          </a:solidFill>
                          <a:latin typeface="+mn-lt"/>
                          <a:ea typeface="+mn-ea"/>
                          <a:cs typeface="+mn-cs"/>
                        </a:rPr>
                        <a:t>جى اف أشك أك سوتي اممون</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79943807"/>
      </p:ext>
    </p:extLst>
  </p:cSld>
  <p:clrMapOvr>
    <a:masterClrMapping/>
  </p:clrMapOvr>
</p:sld>
</file>

<file path=ppt/slides/slide6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5254348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kern="1200" dirty="0">
                          <a:solidFill>
                            <a:schemeClr val="lt1"/>
                          </a:solidFill>
                          <a:latin typeface="+mn-lt"/>
                          <a:ea typeface="+mn-ea"/>
                          <a:cs typeface="+mn-cs"/>
                        </a:rPr>
                        <a:t>أمين هلليلويا</a:t>
                      </a:r>
                      <a:endParaRPr lang="ar-SA" sz="6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5400" b="0" kern="1200" dirty="0">
                          <a:solidFill>
                            <a:srgbClr val="FFC000"/>
                          </a:solidFill>
                          <a:latin typeface="Avva_Shenouda" pitchFamily="34" charset="2"/>
                          <a:ea typeface="+mn-ea"/>
                          <a:cs typeface="+mn-cs"/>
                        </a:rPr>
                        <a:t>am3n ==a=l </a:t>
                      </a:r>
                      <a:endParaRPr lang="en-US" sz="54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kern="1200" dirty="0">
                          <a:solidFill>
                            <a:schemeClr val="lt1"/>
                          </a:solidFill>
                          <a:latin typeface="+mn-lt"/>
                          <a:ea typeface="+mn-ea"/>
                          <a:cs typeface="+mn-cs"/>
                        </a:rPr>
                        <a:t>أمين الليلويا</a:t>
                      </a:r>
                      <a:endParaRPr lang="ar-EG" sz="115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00075814"/>
      </p:ext>
    </p:extLst>
  </p:cSld>
  <p:clrMapOvr>
    <a:masterClrMapping/>
  </p:clrMapOvr>
</p:sld>
</file>

<file path=ppt/slides/slide6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3301557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a:solidFill>
                            <a:schemeClr val="lt1"/>
                          </a:solidFill>
                          <a:latin typeface="+mn-lt"/>
                          <a:ea typeface="+mn-ea"/>
                          <a:cs typeface="+mn-cs"/>
                        </a:rPr>
                        <a:t>المجد للاب والابن والروح القدس</a:t>
                      </a:r>
                      <a:endParaRPr lang="ar-EG" sz="9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pt-BR" sz="3200" b="0" kern="1200" dirty="0">
                          <a:solidFill>
                            <a:srgbClr val="FFC000"/>
                          </a:solidFill>
                          <a:latin typeface="Avva_Shenouda" pitchFamily="34" charset="2"/>
                          <a:ea typeface="+mn-ea"/>
                          <a:cs typeface="+mn-cs"/>
                        </a:rPr>
                        <a:t>do7a patri ke `Viw ke `ajiw Pnevmati</a:t>
                      </a:r>
                      <a:endParaRPr lang="en-US" sz="60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n-cs"/>
                        </a:rPr>
                        <a:t>ذوكسا باترى كى ايو كى اجيو ابنفما تى</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88148155"/>
      </p:ext>
    </p:extLst>
  </p:cSld>
  <p:clrMapOvr>
    <a:masterClrMapping/>
  </p:clrMapOvr>
</p:sld>
</file>

<file path=ppt/slides/slide6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8473626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n-cs"/>
                        </a:rPr>
                        <a:t>الان وكل اوان والى دهر الداهرين</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b="0" kern="1200" dirty="0" err="1">
                          <a:solidFill>
                            <a:srgbClr val="FFC000"/>
                          </a:solidFill>
                          <a:latin typeface="Avva_Shenouda" pitchFamily="34" charset="2"/>
                          <a:ea typeface="+mn-ea"/>
                          <a:cs typeface="+mn-cs"/>
                        </a:rPr>
                        <a:t>Ke</a:t>
                      </a:r>
                      <a:r>
                        <a:rPr lang="en-US" sz="2800" b="0" kern="1200" dirty="0">
                          <a:solidFill>
                            <a:srgbClr val="FFC000"/>
                          </a:solidFill>
                          <a:latin typeface="Avva_Shenouda" pitchFamily="34" charset="2"/>
                          <a:ea typeface="+mn-ea"/>
                          <a:cs typeface="+mn-cs"/>
                        </a:rPr>
                        <a:t> </a:t>
                      </a:r>
                      <a:r>
                        <a:rPr lang="en-US" sz="2800" b="0" kern="1200" dirty="0" err="1">
                          <a:solidFill>
                            <a:srgbClr val="FFC000"/>
                          </a:solidFill>
                          <a:latin typeface="Avva_Shenouda" pitchFamily="34" charset="2"/>
                          <a:ea typeface="+mn-ea"/>
                          <a:cs typeface="+mn-cs"/>
                        </a:rPr>
                        <a:t>nvn</a:t>
                      </a:r>
                      <a:r>
                        <a:rPr lang="en-US" sz="2800" b="0" kern="1200" dirty="0">
                          <a:solidFill>
                            <a:srgbClr val="FFC000"/>
                          </a:solidFill>
                          <a:latin typeface="Avva_Shenouda" pitchFamily="34" charset="2"/>
                          <a:ea typeface="+mn-ea"/>
                          <a:cs typeface="+mn-cs"/>
                        </a:rPr>
                        <a:t> </a:t>
                      </a:r>
                      <a:r>
                        <a:rPr lang="en-US" sz="2800" b="0" kern="1200" dirty="0" err="1">
                          <a:solidFill>
                            <a:srgbClr val="FFC000"/>
                          </a:solidFill>
                          <a:latin typeface="Avva_Shenouda" pitchFamily="34" charset="2"/>
                          <a:ea typeface="+mn-ea"/>
                          <a:cs typeface="+mn-cs"/>
                        </a:rPr>
                        <a:t>ke</a:t>
                      </a:r>
                      <a:r>
                        <a:rPr lang="en-US" sz="2800" b="0" kern="1200" dirty="0">
                          <a:solidFill>
                            <a:srgbClr val="FFC000"/>
                          </a:solidFill>
                          <a:latin typeface="Avva_Shenouda" pitchFamily="34" charset="2"/>
                          <a:ea typeface="+mn-ea"/>
                          <a:cs typeface="+mn-cs"/>
                        </a:rPr>
                        <a:t> `</a:t>
                      </a:r>
                      <a:r>
                        <a:rPr lang="en-US" sz="2800" b="0" kern="1200" dirty="0" err="1">
                          <a:solidFill>
                            <a:srgbClr val="FFC000"/>
                          </a:solidFill>
                          <a:latin typeface="Avva_Shenouda" pitchFamily="34" charset="2"/>
                          <a:ea typeface="+mn-ea"/>
                          <a:cs typeface="+mn-cs"/>
                        </a:rPr>
                        <a:t>a`I</a:t>
                      </a:r>
                      <a:r>
                        <a:rPr lang="en-US" sz="2800" b="0" kern="1200" dirty="0">
                          <a:solidFill>
                            <a:srgbClr val="FFC000"/>
                          </a:solidFill>
                          <a:latin typeface="Avva_Shenouda" pitchFamily="34" charset="2"/>
                          <a:ea typeface="+mn-ea"/>
                          <a:cs typeface="+mn-cs"/>
                        </a:rPr>
                        <a:t> </a:t>
                      </a:r>
                      <a:r>
                        <a:rPr lang="en-US" sz="2800" b="0" kern="1200" dirty="0" err="1">
                          <a:solidFill>
                            <a:srgbClr val="FFC000"/>
                          </a:solidFill>
                          <a:latin typeface="Avva_Shenouda" pitchFamily="34" charset="2"/>
                          <a:ea typeface="+mn-ea"/>
                          <a:cs typeface="+mn-cs"/>
                        </a:rPr>
                        <a:t>ke</a:t>
                      </a:r>
                      <a:r>
                        <a:rPr lang="en-US" sz="2800" b="0" kern="1200" dirty="0">
                          <a:solidFill>
                            <a:srgbClr val="FFC000"/>
                          </a:solidFill>
                          <a:latin typeface="Avva_Shenouda" pitchFamily="34" charset="2"/>
                          <a:ea typeface="+mn-ea"/>
                          <a:cs typeface="+mn-cs"/>
                        </a:rPr>
                        <a:t> </a:t>
                      </a:r>
                      <a:r>
                        <a:rPr lang="en-US" sz="2800" b="0" kern="1200" dirty="0" err="1">
                          <a:solidFill>
                            <a:srgbClr val="FFC000"/>
                          </a:solidFill>
                          <a:latin typeface="Avva_Shenouda" pitchFamily="34" charset="2"/>
                          <a:ea typeface="+mn-ea"/>
                          <a:cs typeface="+mn-cs"/>
                        </a:rPr>
                        <a:t>ictovc</a:t>
                      </a:r>
                      <a:r>
                        <a:rPr lang="en-US" sz="2800" b="0" kern="1200" dirty="0">
                          <a:solidFill>
                            <a:srgbClr val="FFC000"/>
                          </a:solidFill>
                          <a:latin typeface="Avva_Shenouda" pitchFamily="34" charset="2"/>
                          <a:ea typeface="+mn-ea"/>
                          <a:cs typeface="+mn-cs"/>
                        </a:rPr>
                        <a:t> `</a:t>
                      </a:r>
                      <a:r>
                        <a:rPr lang="en-US" sz="2800" b="0" kern="1200" dirty="0" err="1">
                          <a:solidFill>
                            <a:srgbClr val="FFC000"/>
                          </a:solidFill>
                          <a:latin typeface="Avva_Shenouda" pitchFamily="34" charset="2"/>
                          <a:ea typeface="+mn-ea"/>
                          <a:cs typeface="+mn-cs"/>
                        </a:rPr>
                        <a:t>ew`nac</a:t>
                      </a:r>
                      <a:r>
                        <a:rPr lang="en-US" sz="2800" b="0" kern="1200" dirty="0">
                          <a:solidFill>
                            <a:srgbClr val="FFC000"/>
                          </a:solidFill>
                          <a:latin typeface="Avva_Shenouda" pitchFamily="34" charset="2"/>
                          <a:ea typeface="+mn-ea"/>
                          <a:cs typeface="+mn-cs"/>
                        </a:rPr>
                        <a:t> </a:t>
                      </a:r>
                      <a:r>
                        <a:rPr lang="en-US" sz="2800" b="0" kern="1200" dirty="0" err="1">
                          <a:solidFill>
                            <a:srgbClr val="FFC000"/>
                          </a:solidFill>
                          <a:latin typeface="Avva_Shenouda" pitchFamily="34" charset="2"/>
                          <a:ea typeface="+mn-ea"/>
                          <a:cs typeface="+mn-cs"/>
                        </a:rPr>
                        <a:t>twn</a:t>
                      </a:r>
                      <a:r>
                        <a:rPr lang="en-US" sz="2800" b="0" kern="1200" dirty="0">
                          <a:solidFill>
                            <a:srgbClr val="FFC000"/>
                          </a:solidFill>
                          <a:latin typeface="Avva_Shenouda" pitchFamily="34" charset="2"/>
                          <a:ea typeface="+mn-ea"/>
                          <a:cs typeface="+mn-cs"/>
                        </a:rPr>
                        <a:t> `</a:t>
                      </a:r>
                      <a:r>
                        <a:rPr lang="en-US" sz="2800" b="0" kern="1200" dirty="0" err="1">
                          <a:solidFill>
                            <a:srgbClr val="FFC000"/>
                          </a:solidFill>
                          <a:latin typeface="Avva_Shenouda" pitchFamily="34" charset="2"/>
                          <a:ea typeface="+mn-ea"/>
                          <a:cs typeface="+mn-cs"/>
                        </a:rPr>
                        <a:t>ewnwn</a:t>
                      </a:r>
                      <a:r>
                        <a:rPr lang="en-US" sz="2800" b="0" kern="1200" dirty="0">
                          <a:solidFill>
                            <a:srgbClr val="FFC000"/>
                          </a:solidFill>
                          <a:latin typeface="Avva_Shenouda" pitchFamily="34" charset="2"/>
                          <a:ea typeface="+mn-ea"/>
                          <a:cs typeface="+mn-cs"/>
                        </a:rPr>
                        <a:t> am3n ==a=l </a:t>
                      </a:r>
                      <a:endParaRPr lang="en-US" sz="54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200" dirty="0">
                          <a:solidFill>
                            <a:schemeClr val="lt1"/>
                          </a:solidFill>
                          <a:latin typeface="+mn-lt"/>
                          <a:ea typeface="+mn-ea"/>
                          <a:cs typeface="+mn-cs"/>
                        </a:rPr>
                        <a:t>كى نين كى ا اى كى استوس اى اوناستون اى اوون أمين</a:t>
                      </a:r>
                      <a:endParaRPr lang="ar-EG"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2816605"/>
      </p:ext>
    </p:extLst>
  </p:cSld>
  <p:clrMapOvr>
    <a:masterClrMapping/>
  </p:clrMapOvr>
</p:sld>
</file>

<file path=ppt/slides/slide6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5189801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6000" b="1" dirty="0">
                          <a:solidFill>
                            <a:schemeClr val="bg1"/>
                          </a:solidFill>
                          <a:latin typeface="Times New Roman" pitchFamily="18" charset="0"/>
                          <a:cs typeface="Times New Roman" pitchFamily="18" charset="0"/>
                        </a:rPr>
                        <a:t>نصرخ </a:t>
                      </a:r>
                    </a:p>
                    <a:p>
                      <a:pPr algn="ctr" rtl="1"/>
                      <a:r>
                        <a:rPr lang="ar-SA" sz="6000" b="1" dirty="0">
                          <a:solidFill>
                            <a:schemeClr val="bg1"/>
                          </a:solidFill>
                          <a:latin typeface="Times New Roman" pitchFamily="18" charset="0"/>
                          <a:cs typeface="Times New Roman" pitchFamily="18" charset="0"/>
                        </a:rPr>
                        <a:t>قائلين</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l-PL" sz="4000" b="0" i="0" dirty="0">
                          <a:solidFill>
                            <a:srgbClr val="FFC000"/>
                          </a:solidFill>
                          <a:latin typeface="Avva_Shenouda"/>
                        </a:rPr>
                        <a:t>ten w2 ebol engw `mmoc</a:t>
                      </a:r>
                      <a:endParaRPr lang="en-US" sz="40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solidFill>
                            <a:schemeClr val="bg1"/>
                          </a:solidFill>
                          <a:latin typeface="Times New Roman" pitchFamily="18" charset="0"/>
                          <a:cs typeface="Times New Roman" pitchFamily="18" charset="0"/>
                        </a:rPr>
                        <a:t>تين أوش إيفول إنجو إمموس</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11217768"/>
      </p:ext>
    </p:extLst>
  </p:cSld>
  <p:clrMapOvr>
    <a:masterClrMapping/>
  </p:clrMapOvr>
</p:sld>
</file>

<file path=ppt/slides/slide6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18334338"/>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5400" b="1" dirty="0">
                          <a:solidFill>
                            <a:schemeClr val="bg1"/>
                          </a:solidFill>
                          <a:latin typeface="Times New Roman" pitchFamily="18" charset="0"/>
                          <a:cs typeface="Times New Roman" pitchFamily="18" charset="0"/>
                        </a:rPr>
                        <a:t>يا ربنا</a:t>
                      </a:r>
                      <a:r>
                        <a:rPr lang="ar-EG" sz="5400" b="1" dirty="0">
                          <a:solidFill>
                            <a:schemeClr val="bg1"/>
                          </a:solidFill>
                          <a:latin typeface="Times New Roman" pitchFamily="18" charset="0"/>
                          <a:cs typeface="Times New Roman" pitchFamily="18" charset="0"/>
                        </a:rPr>
                        <a:t> </a:t>
                      </a:r>
                      <a:r>
                        <a:rPr lang="ar-SA" sz="5400" b="1" dirty="0">
                          <a:solidFill>
                            <a:schemeClr val="bg1"/>
                          </a:solidFill>
                          <a:latin typeface="Times New Roman" pitchFamily="18" charset="0"/>
                          <a:cs typeface="Times New Roman" pitchFamily="18" charset="0"/>
                        </a:rPr>
                        <a:t>يسوع</a:t>
                      </a:r>
                    </a:p>
                    <a:p>
                      <a:pPr algn="ctr" rtl="1"/>
                      <a:r>
                        <a:rPr lang="ar-SA" sz="5400" b="1" dirty="0">
                          <a:solidFill>
                            <a:schemeClr val="bg1"/>
                          </a:solidFill>
                          <a:latin typeface="Times New Roman" pitchFamily="18" charset="0"/>
                          <a:cs typeface="Times New Roman" pitchFamily="18" charset="0"/>
                        </a:rPr>
                        <a:t>المسيح</a:t>
                      </a:r>
                      <a:endParaRPr lang="ar-SA" sz="5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err="1">
                          <a:solidFill>
                            <a:srgbClr val="FFC000"/>
                          </a:solidFill>
                          <a:latin typeface="Avva_Shenouda"/>
                        </a:rPr>
                        <a:t>ge</a:t>
                      </a:r>
                      <a:r>
                        <a:rPr lang="en-US" sz="3600" b="0" i="0" dirty="0">
                          <a:solidFill>
                            <a:srgbClr val="FFC000"/>
                          </a:solidFill>
                          <a:latin typeface="Avva_Shenouda"/>
                        </a:rPr>
                        <a:t> w </a:t>
                      </a:r>
                      <a:r>
                        <a:rPr lang="en-US" sz="3600" b="0" i="0" dirty="0" err="1">
                          <a:solidFill>
                            <a:srgbClr val="FFC000"/>
                          </a:solidFill>
                          <a:latin typeface="Avva_Shenouda"/>
                        </a:rPr>
                        <a:t>Pensoic</a:t>
                      </a:r>
                      <a:r>
                        <a:rPr lang="en-US" sz="3600" b="0" i="0" dirty="0">
                          <a:solidFill>
                            <a:srgbClr val="FFC000"/>
                          </a:solidFill>
                          <a:latin typeface="Avva_Shenouda"/>
                        </a:rPr>
                        <a:t> I3covc </a:t>
                      </a:r>
                      <a:r>
                        <a:rPr lang="en-US" sz="3600" b="0" i="0" dirty="0" err="1">
                          <a:solidFill>
                            <a:srgbClr val="FFC000"/>
                          </a:solidFill>
                          <a:latin typeface="Avva_Shenouda"/>
                        </a:rPr>
                        <a:t>Pixrictoc</a:t>
                      </a:r>
                      <a:endParaRPr lang="en-US" sz="3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solidFill>
                            <a:schemeClr val="bg1"/>
                          </a:solidFill>
                          <a:latin typeface="Times New Roman" pitchFamily="18" charset="0"/>
                          <a:cs typeface="Times New Roman" pitchFamily="18" charset="0"/>
                        </a:rPr>
                        <a:t>جى أو بينشويس إيسوس بيخرستوس</a:t>
                      </a:r>
                      <a:endParaRPr lang="en-US" sz="4000" b="1" dirty="0">
                        <a:solidFill>
                          <a:schemeClr val="bg1"/>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46154288"/>
      </p:ext>
    </p:extLst>
  </p:cSld>
  <p:clrMapOvr>
    <a:masterClrMapping/>
  </p:clrMapOvr>
</p:sld>
</file>

<file path=ppt/slides/slide6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13266511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5400" b="1" dirty="0">
                          <a:solidFill>
                            <a:schemeClr val="bg1"/>
                          </a:solidFill>
                          <a:latin typeface="Times New Roman" pitchFamily="18" charset="0"/>
                          <a:cs typeface="Times New Roman" pitchFamily="18" charset="0"/>
                        </a:rPr>
                        <a:t>الذى</a:t>
                      </a:r>
                      <a:r>
                        <a:rPr lang="ar-EG" sz="5400" b="1" dirty="0">
                          <a:solidFill>
                            <a:schemeClr val="bg1"/>
                          </a:solidFill>
                          <a:latin typeface="Times New Roman" pitchFamily="18" charset="0"/>
                          <a:cs typeface="Times New Roman" pitchFamily="18" charset="0"/>
                        </a:rPr>
                        <a:t> </a:t>
                      </a:r>
                      <a:r>
                        <a:rPr lang="ar-SA" sz="5400" b="1" dirty="0">
                          <a:solidFill>
                            <a:schemeClr val="bg1"/>
                          </a:solidFill>
                          <a:latin typeface="Times New Roman" pitchFamily="18" charset="0"/>
                          <a:cs typeface="Times New Roman" pitchFamily="18" charset="0"/>
                        </a:rPr>
                        <a:t>صُلب</a:t>
                      </a:r>
                      <a:r>
                        <a:rPr lang="ar-EG" sz="5400" b="1" dirty="0">
                          <a:solidFill>
                            <a:schemeClr val="bg1"/>
                          </a:solidFill>
                          <a:latin typeface="Times New Roman" pitchFamily="18" charset="0"/>
                          <a:cs typeface="Times New Roman" pitchFamily="18" charset="0"/>
                        </a:rPr>
                        <a:t> </a:t>
                      </a:r>
                      <a:r>
                        <a:rPr lang="ar-SA" sz="5400" b="1" dirty="0">
                          <a:solidFill>
                            <a:schemeClr val="bg1"/>
                          </a:solidFill>
                          <a:latin typeface="Times New Roman" pitchFamily="18" charset="0"/>
                          <a:cs typeface="Times New Roman" pitchFamily="18" charset="0"/>
                        </a:rPr>
                        <a:t>على الصليب</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000" b="0" i="0" dirty="0">
                          <a:solidFill>
                            <a:srgbClr val="FFC000"/>
                          </a:solidFill>
                          <a:latin typeface="Avva_Shenouda"/>
                        </a:rPr>
                        <a:t>f3etava24 `</a:t>
                      </a:r>
                      <a:r>
                        <a:rPr lang="en-US" sz="4000" b="0" i="0" dirty="0" err="1">
                          <a:solidFill>
                            <a:srgbClr val="FFC000"/>
                          </a:solidFill>
                          <a:latin typeface="Avva_Shenouda"/>
                        </a:rPr>
                        <a:t>epi`ctavroc</a:t>
                      </a:r>
                      <a:endParaRPr lang="en-US" sz="40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solidFill>
                            <a:schemeClr val="bg1"/>
                          </a:solidFill>
                          <a:latin typeface="Times New Roman" pitchFamily="18" charset="0"/>
                          <a:cs typeface="Times New Roman" pitchFamily="18" charset="0"/>
                        </a:rPr>
                        <a:t>فى إيطاف آشف إيبى ستافروس</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98519590"/>
      </p:ext>
    </p:extLst>
  </p:cSld>
  <p:clrMapOvr>
    <a:masterClrMapping/>
  </p:clrMapOvr>
</p:sld>
</file>

<file path=ppt/slides/slide6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249262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5200" b="1" dirty="0">
                          <a:solidFill>
                            <a:schemeClr val="bg1"/>
                          </a:solidFill>
                          <a:latin typeface="Times New Roman" pitchFamily="18" charset="0"/>
                          <a:cs typeface="Times New Roman" pitchFamily="18" charset="0"/>
                        </a:rPr>
                        <a:t>إسحق الشيطان</a:t>
                      </a:r>
                      <a:r>
                        <a:rPr lang="ar-EG" sz="5200" b="1" dirty="0">
                          <a:solidFill>
                            <a:schemeClr val="bg1"/>
                          </a:solidFill>
                          <a:latin typeface="Times New Roman" pitchFamily="18" charset="0"/>
                          <a:cs typeface="Times New Roman" pitchFamily="18" charset="0"/>
                        </a:rPr>
                        <a:t> </a:t>
                      </a:r>
                      <a:r>
                        <a:rPr lang="ar-SA" sz="5200" b="1" dirty="0">
                          <a:solidFill>
                            <a:schemeClr val="bg1"/>
                          </a:solidFill>
                          <a:latin typeface="Times New Roman" pitchFamily="18" charset="0"/>
                          <a:cs typeface="Times New Roman" pitchFamily="18" charset="0"/>
                        </a:rPr>
                        <a:t>تحت أقدامنا</a:t>
                      </a:r>
                      <a:endParaRPr lang="en-US" sz="5200" b="1" dirty="0">
                        <a:solidFill>
                          <a:schemeClr val="bg1"/>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b="0" i="0" dirty="0" err="1">
                          <a:solidFill>
                            <a:srgbClr val="FFC000"/>
                          </a:solidFill>
                          <a:latin typeface="Avva_Shenouda"/>
                        </a:rPr>
                        <a:t>ek`eqomqem</a:t>
                      </a:r>
                      <a:r>
                        <a:rPr lang="en-US" sz="3200" b="0" i="0" dirty="0">
                          <a:solidFill>
                            <a:srgbClr val="FFC000"/>
                          </a:solidFill>
                          <a:latin typeface="Avva_Shenouda"/>
                        </a:rPr>
                        <a:t> `</a:t>
                      </a:r>
                      <a:r>
                        <a:rPr lang="en-US" sz="3200" b="0" i="0" dirty="0" err="1">
                          <a:solidFill>
                            <a:srgbClr val="FFC000"/>
                          </a:solidFill>
                          <a:latin typeface="Avva_Shenouda"/>
                        </a:rPr>
                        <a:t>m`pcatanac</a:t>
                      </a:r>
                      <a:r>
                        <a:rPr lang="en-US" sz="3200" b="0" i="0" dirty="0">
                          <a:solidFill>
                            <a:srgbClr val="FFC000"/>
                          </a:solidFill>
                          <a:latin typeface="Avva_Shenouda"/>
                        </a:rPr>
                        <a:t> : capec3t </a:t>
                      </a:r>
                      <a:r>
                        <a:rPr lang="en-US" sz="2800" b="0" i="0" dirty="0">
                          <a:solidFill>
                            <a:srgbClr val="FFC000"/>
                          </a:solidFill>
                          <a:latin typeface="Avva_Shenouda"/>
                        </a:rPr>
                        <a:t>`</a:t>
                      </a:r>
                      <a:r>
                        <a:rPr lang="en-US" sz="2800" b="0" i="0" dirty="0" err="1">
                          <a:solidFill>
                            <a:srgbClr val="FFC000"/>
                          </a:solidFill>
                          <a:latin typeface="Avva_Shenouda"/>
                        </a:rPr>
                        <a:t>nnensalavg</a:t>
                      </a:r>
                      <a:endParaRPr lang="en-US" sz="54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ar-SA" sz="4000" b="1" dirty="0">
                          <a:solidFill>
                            <a:schemeClr val="bg1"/>
                          </a:solidFill>
                          <a:latin typeface="Times New Roman" pitchFamily="18" charset="0"/>
                          <a:cs typeface="Times New Roman" pitchFamily="18" charset="0"/>
                        </a:rPr>
                        <a:t>إك إى خومخيم إم إبساطاناس</a:t>
                      </a:r>
                    </a:p>
                    <a:p>
                      <a:pPr algn="ctr" rtl="0"/>
                      <a:r>
                        <a:rPr lang="ar-SA" sz="4000" b="1" dirty="0">
                          <a:solidFill>
                            <a:schemeClr val="bg1"/>
                          </a:solidFill>
                          <a:latin typeface="Times New Roman" pitchFamily="18" charset="0"/>
                          <a:cs typeface="Times New Roman" pitchFamily="18" charset="0"/>
                        </a:rPr>
                        <a:t>سا بيسيت إننين تشالافج</a:t>
                      </a:r>
                      <a:endParaRPr lang="en-US" sz="4000" b="1" dirty="0">
                        <a:solidFill>
                          <a:schemeClr val="bg1"/>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29771899"/>
      </p:ext>
    </p:extLst>
  </p:cSld>
  <p:clrMapOvr>
    <a:masterClrMapping/>
  </p:clrMapOvr>
</p:sld>
</file>

<file path=ppt/slides/slide6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5885758"/>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7200" b="1" dirty="0">
                          <a:solidFill>
                            <a:schemeClr val="bg1"/>
                          </a:solidFill>
                          <a:latin typeface="Times New Roman" pitchFamily="18" charset="0"/>
                          <a:cs typeface="Times New Roman" pitchFamily="18" charset="0"/>
                        </a:rPr>
                        <a:t>خلصنا</a:t>
                      </a:r>
                      <a:r>
                        <a:rPr lang="ar-EG" sz="7200" b="1" dirty="0">
                          <a:solidFill>
                            <a:schemeClr val="bg1"/>
                          </a:solidFill>
                          <a:latin typeface="Times New Roman" pitchFamily="18" charset="0"/>
                          <a:cs typeface="Times New Roman" pitchFamily="18" charset="0"/>
                        </a:rPr>
                        <a:t> </a:t>
                      </a:r>
                      <a:r>
                        <a:rPr lang="ar-SA" sz="7200" b="1" dirty="0">
                          <a:solidFill>
                            <a:schemeClr val="bg1"/>
                          </a:solidFill>
                          <a:latin typeface="Times New Roman" pitchFamily="18" charset="0"/>
                          <a:cs typeface="Times New Roman" pitchFamily="18" charset="0"/>
                        </a:rPr>
                        <a:t>و</a:t>
                      </a:r>
                      <a:r>
                        <a:rPr lang="ar-EG" sz="7200" b="1" dirty="0">
                          <a:solidFill>
                            <a:schemeClr val="bg1"/>
                          </a:solidFill>
                          <a:latin typeface="Times New Roman" pitchFamily="18" charset="0"/>
                          <a:cs typeface="Times New Roman" pitchFamily="18" charset="0"/>
                        </a:rPr>
                        <a:t>ا</a:t>
                      </a:r>
                      <a:r>
                        <a:rPr lang="ar-SA" sz="7200" b="1" dirty="0">
                          <a:solidFill>
                            <a:schemeClr val="bg1"/>
                          </a:solidFill>
                          <a:latin typeface="Times New Roman" pitchFamily="18" charset="0"/>
                          <a:cs typeface="Times New Roman" pitchFamily="18" charset="0"/>
                        </a:rPr>
                        <a:t>رحمنا</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i-FI" sz="4000" b="0" i="0" dirty="0">
                          <a:solidFill>
                            <a:srgbClr val="FFC000"/>
                          </a:solidFill>
                          <a:latin typeface="Avva_Shenouda"/>
                        </a:rPr>
                        <a:t>cw5 `mmon ovoh nai nan</a:t>
                      </a:r>
                      <a:endParaRPr lang="en-US" sz="40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solidFill>
                            <a:schemeClr val="bg1"/>
                          </a:solidFill>
                          <a:latin typeface="Times New Roman" pitchFamily="18" charset="0"/>
                          <a:cs typeface="Times New Roman" pitchFamily="18" charset="0"/>
                        </a:rPr>
                        <a:t>سوتى إممون أووه ناى نان</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08751366"/>
      </p:ext>
    </p:extLst>
  </p:cSld>
  <p:clrMapOvr>
    <a:masterClrMapping/>
  </p:clrMapOvr>
</p:sld>
</file>

<file path=ppt/slides/slide6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34975421"/>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4800" b="1" dirty="0">
                          <a:solidFill>
                            <a:schemeClr val="bg1"/>
                          </a:solidFill>
                          <a:latin typeface="Times New Roman" pitchFamily="18" charset="0"/>
                          <a:cs typeface="Times New Roman" pitchFamily="18" charset="0"/>
                        </a:rPr>
                        <a:t>يارب </a:t>
                      </a:r>
                      <a:r>
                        <a:rPr lang="ar-EG" sz="4800" b="1" dirty="0">
                          <a:solidFill>
                            <a:schemeClr val="bg1"/>
                          </a:solidFill>
                          <a:latin typeface="Times New Roman" pitchFamily="18" charset="0"/>
                          <a:cs typeface="Times New Roman" pitchFamily="18" charset="0"/>
                        </a:rPr>
                        <a:t>ا</a:t>
                      </a:r>
                      <a:r>
                        <a:rPr lang="ar-SA" sz="4800" b="1" dirty="0">
                          <a:solidFill>
                            <a:schemeClr val="bg1"/>
                          </a:solidFill>
                          <a:latin typeface="Times New Roman" pitchFamily="18" charset="0"/>
                          <a:cs typeface="Times New Roman" pitchFamily="18" charset="0"/>
                        </a:rPr>
                        <a:t>رحم</a:t>
                      </a:r>
                      <a:r>
                        <a:rPr lang="ar-EG" sz="4800" b="1" dirty="0">
                          <a:solidFill>
                            <a:schemeClr val="bg1"/>
                          </a:solidFill>
                          <a:latin typeface="Times New Roman" pitchFamily="18" charset="0"/>
                          <a:cs typeface="Times New Roman" pitchFamily="18" charset="0"/>
                        </a:rPr>
                        <a:t> </a:t>
                      </a:r>
                    </a:p>
                    <a:p>
                      <a:pPr algn="ctr" rtl="1"/>
                      <a:r>
                        <a:rPr lang="ar-SA" sz="4800" b="1" dirty="0">
                          <a:solidFill>
                            <a:schemeClr val="bg1"/>
                          </a:solidFill>
                          <a:latin typeface="Times New Roman" pitchFamily="18" charset="0"/>
                          <a:cs typeface="Times New Roman" pitchFamily="18" charset="0"/>
                        </a:rPr>
                        <a:t>يا رب </a:t>
                      </a:r>
                      <a:r>
                        <a:rPr lang="ar-EG" sz="4800" b="1" dirty="0">
                          <a:solidFill>
                            <a:schemeClr val="bg1"/>
                          </a:solidFill>
                          <a:latin typeface="Times New Roman" pitchFamily="18" charset="0"/>
                          <a:cs typeface="Times New Roman" pitchFamily="18" charset="0"/>
                        </a:rPr>
                        <a:t>ا</a:t>
                      </a:r>
                      <a:r>
                        <a:rPr lang="ar-SA" sz="4800" b="1" dirty="0">
                          <a:solidFill>
                            <a:schemeClr val="bg1"/>
                          </a:solidFill>
                          <a:latin typeface="Times New Roman" pitchFamily="18" charset="0"/>
                          <a:cs typeface="Times New Roman" pitchFamily="18" charset="0"/>
                        </a:rPr>
                        <a:t>رحم</a:t>
                      </a:r>
                      <a:r>
                        <a:rPr lang="ar-EG" sz="4800" b="1" dirty="0">
                          <a:solidFill>
                            <a:schemeClr val="bg1"/>
                          </a:solidFill>
                          <a:latin typeface="Times New Roman" pitchFamily="18" charset="0"/>
                          <a:cs typeface="Times New Roman" pitchFamily="18" charset="0"/>
                        </a:rPr>
                        <a:t> </a:t>
                      </a:r>
                      <a:r>
                        <a:rPr lang="ar-SA" sz="4800" b="1" dirty="0">
                          <a:solidFill>
                            <a:schemeClr val="bg1"/>
                          </a:solidFill>
                          <a:latin typeface="Times New Roman" pitchFamily="18" charset="0"/>
                          <a:cs typeface="Times New Roman" pitchFamily="18" charset="0"/>
                        </a:rPr>
                        <a:t>يا رب بارك</a:t>
                      </a:r>
                      <a:r>
                        <a:rPr lang="ar-EG" sz="4800" b="1" dirty="0">
                          <a:solidFill>
                            <a:schemeClr val="bg1"/>
                          </a:solidFill>
                          <a:latin typeface="Times New Roman" pitchFamily="18" charset="0"/>
                          <a:cs typeface="Times New Roman" pitchFamily="18" charset="0"/>
                        </a:rPr>
                        <a:t> </a:t>
                      </a:r>
                      <a:r>
                        <a:rPr lang="ar-SA" sz="4800" b="1" dirty="0">
                          <a:solidFill>
                            <a:schemeClr val="bg1"/>
                          </a:solidFill>
                          <a:latin typeface="Times New Roman" pitchFamily="18" charset="0"/>
                          <a:cs typeface="Times New Roman" pitchFamily="18" charset="0"/>
                        </a:rPr>
                        <a:t>آمين</a:t>
                      </a:r>
                      <a:endParaRPr lang="ar-SA" sz="4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4000" b="0" i="0" dirty="0">
                          <a:solidFill>
                            <a:srgbClr val="FFC000"/>
                          </a:solidFill>
                          <a:latin typeface="Avva_Shenouda"/>
                        </a:rPr>
                        <a:t>k=e =k=e Kvrie evloj3con am3n</a:t>
                      </a:r>
                      <a:endParaRPr lang="en-US" sz="40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ar-SA" sz="4000" b="1" dirty="0">
                          <a:solidFill>
                            <a:schemeClr val="bg1"/>
                          </a:solidFill>
                          <a:latin typeface="Times New Roman" pitchFamily="18" charset="0"/>
                          <a:cs typeface="Times New Roman" pitchFamily="18" charset="0"/>
                        </a:rPr>
                        <a:t>كيرياليسون كيرياليسون</a:t>
                      </a:r>
                    </a:p>
                    <a:p>
                      <a:pPr algn="ctr" rtl="0"/>
                      <a:r>
                        <a:rPr lang="ar-SA" sz="4000" b="1" dirty="0">
                          <a:solidFill>
                            <a:schemeClr val="bg1"/>
                          </a:solidFill>
                          <a:latin typeface="Times New Roman" pitchFamily="18" charset="0"/>
                          <a:cs typeface="Times New Roman" pitchFamily="18" charset="0"/>
                        </a:rPr>
                        <a:t>كيريا إفلوجيسون آمين</a:t>
                      </a:r>
                      <a:endParaRPr lang="en-US" sz="4000" b="1" dirty="0">
                        <a:solidFill>
                          <a:schemeClr val="bg1"/>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70452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6593750"/>
      </p:ext>
    </p:extLst>
  </p:cSld>
  <p:clrMapOvr>
    <a:masterClrMapping/>
  </p:clrMapOvr>
</p:sld>
</file>

<file path=ppt/slides/slide6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04491198"/>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5200" b="1" dirty="0">
                          <a:solidFill>
                            <a:schemeClr val="bg1"/>
                          </a:solidFill>
                          <a:latin typeface="Times New Roman" pitchFamily="18" charset="0"/>
                          <a:cs typeface="Times New Roman" pitchFamily="18" charset="0"/>
                        </a:rPr>
                        <a:t>باركواعلىَّ</a:t>
                      </a:r>
                      <a:endParaRPr lang="ar-EG" sz="5200" b="1" dirty="0">
                        <a:solidFill>
                          <a:schemeClr val="bg1"/>
                        </a:solidFill>
                        <a:latin typeface="Times New Roman" pitchFamily="18" charset="0"/>
                        <a:cs typeface="Times New Roman" pitchFamily="18" charset="0"/>
                      </a:endParaRPr>
                    </a:p>
                    <a:p>
                      <a:pPr algn="ctr" rtl="1"/>
                      <a:r>
                        <a:rPr lang="ar-SA" sz="5200" b="1" dirty="0">
                          <a:solidFill>
                            <a:schemeClr val="bg1"/>
                          </a:solidFill>
                          <a:latin typeface="Times New Roman" pitchFamily="18" charset="0"/>
                          <a:cs typeface="Times New Roman" pitchFamily="18" charset="0"/>
                        </a:rPr>
                        <a:t>باركواعلىَّ</a:t>
                      </a:r>
                      <a:r>
                        <a:rPr lang="ar-EG" sz="5200" b="1" dirty="0">
                          <a:solidFill>
                            <a:schemeClr val="bg1"/>
                          </a:solidFill>
                          <a:latin typeface="Times New Roman" pitchFamily="18" charset="0"/>
                          <a:cs typeface="Times New Roman" pitchFamily="18" charset="0"/>
                        </a:rPr>
                        <a:t> </a:t>
                      </a:r>
                    </a:p>
                    <a:p>
                      <a:pPr algn="ctr" rtl="1"/>
                      <a:r>
                        <a:rPr lang="ar-SA" sz="5200" b="1" dirty="0">
                          <a:solidFill>
                            <a:schemeClr val="bg1"/>
                          </a:solidFill>
                          <a:latin typeface="Times New Roman" pitchFamily="18" charset="0"/>
                          <a:cs typeface="Times New Roman" pitchFamily="18" charset="0"/>
                        </a:rPr>
                        <a:t>ها المطانية</a:t>
                      </a:r>
                      <a:endParaRPr lang="ar-SA"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a:solidFill>
                            <a:srgbClr val="FFC000"/>
                          </a:solidFill>
                          <a:latin typeface="Avva_Shenouda"/>
                        </a:rPr>
                        <a:t>`</a:t>
                      </a:r>
                      <a:r>
                        <a:rPr lang="en-US" sz="3600" b="0" i="0" dirty="0" err="1">
                          <a:solidFill>
                            <a:srgbClr val="FFC000"/>
                          </a:solidFill>
                          <a:latin typeface="Avva_Shenouda"/>
                        </a:rPr>
                        <a:t>cmov</a:t>
                      </a:r>
                      <a:r>
                        <a:rPr lang="en-US" sz="3600" b="0" i="0" dirty="0">
                          <a:solidFill>
                            <a:srgbClr val="FFC000"/>
                          </a:solidFill>
                          <a:latin typeface="Avva_Shenouda"/>
                        </a:rPr>
                        <a:t> </a:t>
                      </a:r>
                      <a:r>
                        <a:rPr lang="en-US" sz="3600" b="0" i="0" dirty="0" err="1">
                          <a:solidFill>
                            <a:srgbClr val="FFC000"/>
                          </a:solidFill>
                          <a:latin typeface="Avva_Shenouda"/>
                        </a:rPr>
                        <a:t>eroi</a:t>
                      </a:r>
                      <a:r>
                        <a:rPr lang="en-US" sz="3600" b="0" i="0" dirty="0">
                          <a:solidFill>
                            <a:srgbClr val="FFC000"/>
                          </a:solidFill>
                          <a:latin typeface="Avva_Shenouda"/>
                        </a:rPr>
                        <a:t> `</a:t>
                      </a:r>
                      <a:r>
                        <a:rPr lang="en-US" sz="3600" b="0" i="0" dirty="0" err="1">
                          <a:solidFill>
                            <a:srgbClr val="FFC000"/>
                          </a:solidFill>
                          <a:latin typeface="Avva_Shenouda"/>
                        </a:rPr>
                        <a:t>cmov</a:t>
                      </a:r>
                      <a:r>
                        <a:rPr lang="en-US" sz="3600" b="0" i="0" dirty="0">
                          <a:solidFill>
                            <a:srgbClr val="FFC000"/>
                          </a:solidFill>
                          <a:latin typeface="Avva_Shenouda"/>
                        </a:rPr>
                        <a:t> </a:t>
                      </a:r>
                      <a:r>
                        <a:rPr lang="en-US" sz="3600" b="0" i="0" dirty="0" err="1">
                          <a:solidFill>
                            <a:srgbClr val="FFC000"/>
                          </a:solidFill>
                          <a:latin typeface="Avva_Shenouda"/>
                        </a:rPr>
                        <a:t>eroi</a:t>
                      </a:r>
                      <a:r>
                        <a:rPr lang="en-US" sz="3600" b="0" i="0" dirty="0">
                          <a:solidFill>
                            <a:srgbClr val="FFC000"/>
                          </a:solidFill>
                          <a:latin typeface="Avva_Shenouda"/>
                        </a:rPr>
                        <a:t> : </a:t>
                      </a:r>
                      <a:r>
                        <a:rPr lang="en-US" sz="3600" b="0" i="0" dirty="0" err="1">
                          <a:solidFill>
                            <a:srgbClr val="FFC000"/>
                          </a:solidFill>
                          <a:latin typeface="Avva_Shenouda"/>
                        </a:rPr>
                        <a:t>ic</a:t>
                      </a:r>
                      <a:r>
                        <a:rPr lang="en-US" sz="3600" b="0" i="0" dirty="0">
                          <a:solidFill>
                            <a:srgbClr val="FFC000"/>
                          </a:solidFill>
                          <a:latin typeface="Avva_Shenouda"/>
                        </a:rPr>
                        <a:t> 5metanoia</a:t>
                      </a:r>
                      <a:endParaRPr lang="en-US" sz="3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a:solidFill>
                            <a:schemeClr val="bg1"/>
                          </a:solidFill>
                          <a:latin typeface="Times New Roman" pitchFamily="18" charset="0"/>
                          <a:cs typeface="Times New Roman" pitchFamily="18" charset="0"/>
                        </a:rPr>
                        <a:t>إسمو إيروى</a:t>
                      </a:r>
                      <a:r>
                        <a:rPr lang="ar-EG" sz="5200" b="1" dirty="0">
                          <a:solidFill>
                            <a:schemeClr val="bg1"/>
                          </a:solidFill>
                          <a:latin typeface="Times New Roman" pitchFamily="18" charset="0"/>
                          <a:cs typeface="Times New Roman" pitchFamily="18" charset="0"/>
                        </a:rPr>
                        <a:t> </a:t>
                      </a:r>
                      <a:r>
                        <a:rPr lang="ar-SA" sz="5200" b="1" dirty="0">
                          <a:solidFill>
                            <a:schemeClr val="bg1"/>
                          </a:solidFill>
                          <a:latin typeface="Times New Roman" pitchFamily="18" charset="0"/>
                          <a:cs typeface="Times New Roman" pitchFamily="18" charset="0"/>
                        </a:rPr>
                        <a:t>إسمو إيروى  إستى ميطانيا</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74500434"/>
      </p:ext>
    </p:extLst>
  </p:cSld>
  <p:clrMapOvr>
    <a:masterClrMapping/>
  </p:clrMapOvr>
</p:sld>
</file>

<file path=ppt/slides/slide6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9886595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6600" b="1" dirty="0">
                          <a:solidFill>
                            <a:schemeClr val="bg1"/>
                          </a:solidFill>
                          <a:latin typeface="Times New Roman" pitchFamily="18" charset="0"/>
                          <a:cs typeface="Times New Roman" pitchFamily="18" charset="0"/>
                        </a:rPr>
                        <a:t>إغفروا ل</a:t>
                      </a:r>
                      <a:r>
                        <a:rPr lang="ar-EG" sz="6600" b="1" dirty="0">
                          <a:solidFill>
                            <a:schemeClr val="bg1"/>
                          </a:solidFill>
                          <a:latin typeface="Times New Roman" pitchFamily="18" charset="0"/>
                          <a:cs typeface="Times New Roman" pitchFamily="18" charset="0"/>
                        </a:rPr>
                        <a:t>ي</a:t>
                      </a:r>
                      <a:r>
                        <a:rPr lang="ar-SA" sz="6600" b="1" dirty="0">
                          <a:solidFill>
                            <a:schemeClr val="bg1"/>
                          </a:solidFill>
                          <a:latin typeface="Times New Roman" pitchFamily="18" charset="0"/>
                          <a:cs typeface="Times New Roman" pitchFamily="18" charset="0"/>
                        </a:rPr>
                        <a:t> قُل</a:t>
                      </a:r>
                      <a:r>
                        <a:rPr lang="ar-EG" sz="6600" b="1" dirty="0">
                          <a:solidFill>
                            <a:schemeClr val="bg1"/>
                          </a:solidFill>
                          <a:latin typeface="Times New Roman" pitchFamily="18" charset="0"/>
                          <a:cs typeface="Times New Roman" pitchFamily="18" charset="0"/>
                        </a:rPr>
                        <a:t> </a:t>
                      </a:r>
                      <a:r>
                        <a:rPr lang="ar-SA" sz="6600" b="1" dirty="0">
                          <a:solidFill>
                            <a:schemeClr val="bg1"/>
                          </a:solidFill>
                          <a:latin typeface="Times New Roman" pitchFamily="18" charset="0"/>
                          <a:cs typeface="Times New Roman" pitchFamily="18" charset="0"/>
                        </a:rPr>
                        <a:t>البركة</a:t>
                      </a:r>
                      <a:endParaRPr lang="ar-SA"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4000" b="0" i="0" dirty="0">
                          <a:solidFill>
                            <a:srgbClr val="FFC000"/>
                          </a:solidFill>
                          <a:latin typeface="Avva_Shenouda"/>
                        </a:rPr>
                        <a:t>xw n3i ebol : gw `mpi`cmov</a:t>
                      </a:r>
                      <a:endParaRPr lang="en-US" sz="40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solidFill>
                            <a:schemeClr val="bg1"/>
                          </a:solidFill>
                          <a:latin typeface="Times New Roman" pitchFamily="18" charset="0"/>
                          <a:cs typeface="Times New Roman" pitchFamily="18" charset="0"/>
                        </a:rPr>
                        <a:t>كون</a:t>
                      </a:r>
                      <a:r>
                        <a:rPr lang="ar-EG" sz="4800" b="1" dirty="0">
                          <a:solidFill>
                            <a:schemeClr val="bg1"/>
                          </a:solidFill>
                          <a:latin typeface="Times New Roman" pitchFamily="18" charset="0"/>
                          <a:cs typeface="Times New Roman" pitchFamily="18" charset="0"/>
                        </a:rPr>
                        <a:t>ي</a:t>
                      </a:r>
                      <a:r>
                        <a:rPr lang="ar-SA" sz="4800" b="1" dirty="0">
                          <a:solidFill>
                            <a:schemeClr val="bg1"/>
                          </a:solidFill>
                          <a:latin typeface="Times New Roman" pitchFamily="18" charset="0"/>
                          <a:cs typeface="Times New Roman" pitchFamily="18" charset="0"/>
                        </a:rPr>
                        <a:t> إيفول جو إمب</a:t>
                      </a:r>
                      <a:r>
                        <a:rPr lang="ar-EG" sz="4800" b="1" dirty="0">
                          <a:solidFill>
                            <a:schemeClr val="bg1"/>
                          </a:solidFill>
                          <a:latin typeface="Times New Roman" pitchFamily="18" charset="0"/>
                          <a:cs typeface="Times New Roman" pitchFamily="18" charset="0"/>
                        </a:rPr>
                        <a:t>ي</a:t>
                      </a:r>
                      <a:r>
                        <a:rPr lang="ar-SA" sz="4800" b="1" dirty="0">
                          <a:solidFill>
                            <a:schemeClr val="bg1"/>
                          </a:solidFill>
                          <a:latin typeface="Times New Roman" pitchFamily="18" charset="0"/>
                          <a:cs typeface="Times New Roman" pitchFamily="18" charset="0"/>
                        </a:rPr>
                        <a:t> إسمو</a:t>
                      </a:r>
                      <a:endParaRPr lang="en-US" sz="4800" b="1" dirty="0">
                        <a:solidFill>
                          <a:schemeClr val="bg1"/>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55352742"/>
      </p:ext>
    </p:extLst>
  </p:cSld>
  <p:clrMapOvr>
    <a:masterClrMapping/>
  </p:clrMapOvr>
</p:sld>
</file>

<file path=ppt/slides/slide6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16461839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000" b="1" i="0" kern="1200" dirty="0">
                          <a:solidFill>
                            <a:schemeClr val="lt1"/>
                          </a:solidFill>
                          <a:latin typeface="+mn-lt"/>
                          <a:ea typeface="+mn-ea"/>
                          <a:cs typeface="+mn-cs"/>
                        </a:rPr>
                        <a:t>المسيح إلهنا</a:t>
                      </a:r>
                      <a:endParaRPr lang="ar-SA" sz="239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err="1">
                          <a:solidFill>
                            <a:srgbClr val="FFC000"/>
                          </a:solidFill>
                          <a:latin typeface="Avva_Shenouda"/>
                        </a:rPr>
                        <a:t>Pi`xrictoc</a:t>
                      </a:r>
                      <a:r>
                        <a:rPr lang="en-US" sz="4000" b="0" i="0" dirty="0">
                          <a:solidFill>
                            <a:srgbClr val="FFC000"/>
                          </a:solidFill>
                          <a:latin typeface="Avva_Shenouda"/>
                        </a:rPr>
                        <a:t> Pennov5 </a:t>
                      </a:r>
                      <a:endParaRPr lang="en-US" sz="40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i="0" kern="1200" dirty="0">
                          <a:solidFill>
                            <a:schemeClr val="lt1"/>
                          </a:solidFill>
                          <a:latin typeface="+mn-lt"/>
                          <a:ea typeface="+mn-ea"/>
                          <a:cs typeface="+mn-cs"/>
                        </a:rPr>
                        <a:t>بخرستوس بنوتي</a:t>
                      </a:r>
                      <a:endParaRPr lang="ar-EG" sz="115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43615399"/>
      </p:ext>
    </p:extLst>
  </p:cSld>
  <p:clrMapOvr>
    <a:masterClrMapping/>
  </p:clrMapOvr>
</p:sld>
</file>

<file path=ppt/slides/slide6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8757606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7200" b="1" i="0" kern="1200" dirty="0">
                          <a:solidFill>
                            <a:schemeClr val="lt1"/>
                          </a:solidFill>
                          <a:latin typeface="+mn-lt"/>
                          <a:ea typeface="+mn-ea"/>
                          <a:cs typeface="+mn-cs"/>
                        </a:rPr>
                        <a:t>أمين يكون</a:t>
                      </a:r>
                      <a:endParaRPr lang="ar-SA" sz="199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400" b="0" i="0" dirty="0">
                          <a:solidFill>
                            <a:srgbClr val="FFC000"/>
                          </a:solidFill>
                          <a:latin typeface="Avva_Shenouda"/>
                        </a:rPr>
                        <a:t>am3n ece2wpi</a:t>
                      </a:r>
                      <a:endParaRPr lang="en-US" sz="44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7200" b="1" i="0" kern="1200" dirty="0">
                          <a:solidFill>
                            <a:schemeClr val="lt1"/>
                          </a:solidFill>
                          <a:latin typeface="+mn-lt"/>
                          <a:ea typeface="+mn-ea"/>
                          <a:cs typeface="+mn-cs"/>
                        </a:rPr>
                        <a:t>أمين يس إشوبى</a:t>
                      </a:r>
                      <a:endParaRPr lang="ar-EG" sz="1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8696246"/>
      </p:ext>
    </p:extLst>
  </p:cSld>
  <p:clrMapOvr>
    <a:masterClrMapping/>
  </p:clrMapOvr>
</p:sld>
</file>

<file path=ppt/slides/slide6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09270753"/>
              </p:ext>
            </p:extLst>
          </p:nvPr>
        </p:nvGraphicFramePr>
        <p:xfrm>
          <a:off x="-33720" y="43219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kern="10" dirty="0">
                          <a:ln w="9525">
                            <a:noFill/>
                            <a:round/>
                            <a:headEnd/>
                            <a:tailEnd/>
                          </a:ln>
                          <a:solidFill>
                            <a:srgbClr val="FFC000"/>
                          </a:solidFill>
                          <a:effectLst/>
                          <a:latin typeface="Times New Roman"/>
                          <a:cs typeface="Times New Roman"/>
                        </a:rPr>
                        <a:t>أبانا</a:t>
                      </a:r>
                      <a:r>
                        <a:rPr lang="ar-EG" sz="5400" kern="10" baseline="0" dirty="0">
                          <a:ln w="9525">
                            <a:noFill/>
                            <a:round/>
                            <a:headEnd/>
                            <a:tailEnd/>
                          </a:ln>
                          <a:solidFill>
                            <a:srgbClr val="FFC000"/>
                          </a:solidFill>
                          <a:effectLst/>
                          <a:latin typeface="Times New Roman"/>
                          <a:cs typeface="Times New Roman"/>
                        </a:rPr>
                        <a:t> الذى فى السموات.......</a:t>
                      </a:r>
                      <a:endParaRPr lang="ar-EG" sz="5400" kern="10" dirty="0">
                        <a:ln w="9525">
                          <a:noFill/>
                          <a:round/>
                          <a:headEnd/>
                          <a:tailEnd/>
                        </a:ln>
                        <a:solidFill>
                          <a:srgbClr val="FFC000"/>
                        </a:soli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Rectangle 2">
            <a:hlinkClick r:id="rId3" action="ppaction://hlinksldjump"/>
          </p:cNvPr>
          <p:cNvSpPr/>
          <p:nvPr/>
        </p:nvSpPr>
        <p:spPr>
          <a:xfrm>
            <a:off x="8247543" y="3999904"/>
            <a:ext cx="862737" cy="523220"/>
          </a:xfrm>
          <a:prstGeom prst="rect">
            <a:avLst/>
          </a:prstGeom>
        </p:spPr>
        <p:txBody>
          <a:bodyPr wrap="none">
            <a:spAutoFit/>
          </a:bodyPr>
          <a:lstStyle/>
          <a:p>
            <a:r>
              <a:rPr lang="ar-EG" sz="2800" b="1" kern="10" dirty="0">
                <a:ln w="9525">
                  <a:noFill/>
                  <a:round/>
                  <a:headEnd/>
                  <a:tailEnd/>
                </a:ln>
                <a:solidFill>
                  <a:srgbClr val="FFC000"/>
                </a:solidFill>
                <a:latin typeface="Times New Roman"/>
                <a:cs typeface="Times New Roman"/>
              </a:rPr>
              <a:t>الثالثة</a:t>
            </a:r>
            <a:endParaRPr lang="en-US" sz="1000" dirty="0"/>
          </a:p>
        </p:txBody>
      </p:sp>
      <p:sp>
        <p:nvSpPr>
          <p:cNvPr id="6" name="Rectangle 5">
            <a:hlinkClick r:id="rId4" action="ppaction://hlinksldjump"/>
          </p:cNvPr>
          <p:cNvSpPr/>
          <p:nvPr/>
        </p:nvSpPr>
        <p:spPr>
          <a:xfrm>
            <a:off x="6107833" y="3923406"/>
            <a:ext cx="1141659" cy="523220"/>
          </a:xfrm>
          <a:prstGeom prst="rect">
            <a:avLst/>
          </a:prstGeom>
        </p:spPr>
        <p:txBody>
          <a:bodyPr wrap="none">
            <a:spAutoFit/>
          </a:bodyPr>
          <a:lstStyle/>
          <a:p>
            <a:r>
              <a:rPr lang="ar-EG" sz="2800" b="1" kern="10" dirty="0">
                <a:ln w="9525">
                  <a:noFill/>
                  <a:round/>
                  <a:headEnd/>
                  <a:tailEnd/>
                </a:ln>
                <a:solidFill>
                  <a:srgbClr val="FFC000"/>
                </a:solidFill>
                <a:latin typeface="Times New Roman"/>
                <a:cs typeface="Times New Roman"/>
              </a:rPr>
              <a:t>السادسة</a:t>
            </a:r>
            <a:endParaRPr lang="en-US" sz="1000" dirty="0"/>
          </a:p>
        </p:txBody>
      </p:sp>
      <p:sp>
        <p:nvSpPr>
          <p:cNvPr id="8" name="Rectangle 7">
            <a:hlinkClick r:id="rId5" action="ppaction://hlinksldjump"/>
          </p:cNvPr>
          <p:cNvSpPr/>
          <p:nvPr/>
        </p:nvSpPr>
        <p:spPr>
          <a:xfrm>
            <a:off x="3257550" y="3999904"/>
            <a:ext cx="1027845" cy="523220"/>
          </a:xfrm>
          <a:prstGeom prst="rect">
            <a:avLst/>
          </a:prstGeom>
        </p:spPr>
        <p:txBody>
          <a:bodyPr wrap="none">
            <a:spAutoFit/>
          </a:bodyPr>
          <a:lstStyle/>
          <a:p>
            <a:r>
              <a:rPr lang="ar-EG" sz="2800" b="1" kern="10" dirty="0">
                <a:ln w="9525">
                  <a:noFill/>
                  <a:round/>
                  <a:headEnd/>
                  <a:tailEnd/>
                </a:ln>
                <a:solidFill>
                  <a:srgbClr val="FFC000"/>
                </a:solidFill>
                <a:latin typeface="Times New Roman"/>
                <a:cs typeface="Times New Roman"/>
              </a:rPr>
              <a:t>التاسعة</a:t>
            </a:r>
            <a:endParaRPr lang="en-US" sz="1000" dirty="0"/>
          </a:p>
        </p:txBody>
      </p:sp>
      <p:sp>
        <p:nvSpPr>
          <p:cNvPr id="10" name="Rectangle 9">
            <a:hlinkClick r:id="rId6" action="ppaction://hlinksldjump"/>
          </p:cNvPr>
          <p:cNvSpPr/>
          <p:nvPr/>
        </p:nvSpPr>
        <p:spPr>
          <a:xfrm>
            <a:off x="33720" y="3999904"/>
            <a:ext cx="1648208" cy="523220"/>
          </a:xfrm>
          <a:prstGeom prst="rect">
            <a:avLst/>
          </a:prstGeom>
        </p:spPr>
        <p:txBody>
          <a:bodyPr wrap="none">
            <a:spAutoFit/>
          </a:bodyPr>
          <a:lstStyle/>
          <a:p>
            <a:r>
              <a:rPr lang="ar-EG" sz="2800" b="1" kern="10" dirty="0">
                <a:ln w="9525">
                  <a:noFill/>
                  <a:round/>
                  <a:headEnd/>
                  <a:tailEnd/>
                </a:ln>
                <a:solidFill>
                  <a:srgbClr val="FFC000"/>
                </a:solidFill>
                <a:latin typeface="Times New Roman"/>
                <a:cs typeface="Times New Roman"/>
              </a:rPr>
              <a:t>الحادية عشر</a:t>
            </a:r>
            <a:endParaRPr lang="en-US" sz="1000" dirty="0"/>
          </a:p>
        </p:txBody>
      </p:sp>
    </p:spTree>
    <p:extLst>
      <p:ext uri="{BB962C8B-B14F-4D97-AF65-F5344CB8AC3E}">
        <p14:creationId xmlns:p14="http://schemas.microsoft.com/office/powerpoint/2010/main" val="560822454"/>
      </p:ext>
    </p:extLst>
  </p:cSld>
  <p:clrMapOvr>
    <a:masterClrMapping/>
  </p:clrMapOvr>
</p:sld>
</file>

<file path=ppt/slides/slide6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اللهم إرحمنا : قرر لنا رحمة</a:t>
                      </a:r>
                      <a:endParaRPr lang="ar-SA" sz="287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600" b="0" i="0" kern="1200" dirty="0">
                          <a:solidFill>
                            <a:srgbClr val="FFC000"/>
                          </a:solidFill>
                          <a:latin typeface="Avva_Shenouda" pitchFamily="34" charset="2"/>
                          <a:ea typeface="+mn-ea"/>
                          <a:cs typeface="+mn-cs"/>
                        </a:rPr>
                        <a:t>F5 </a:t>
                      </a:r>
                      <a:r>
                        <a:rPr lang="en-US" sz="3600" b="0" i="0" kern="1200" dirty="0" err="1">
                          <a:solidFill>
                            <a:srgbClr val="FFC000"/>
                          </a:solidFill>
                          <a:latin typeface="Avva_Shenouda" pitchFamily="34" charset="2"/>
                          <a:ea typeface="+mn-ea"/>
                          <a:cs typeface="+mn-cs"/>
                        </a:rPr>
                        <a:t>nainan</a:t>
                      </a:r>
                      <a:r>
                        <a:rPr lang="en-US" sz="3600" b="0" i="0" kern="1200" dirty="0">
                          <a:solidFill>
                            <a:srgbClr val="FFC000"/>
                          </a:solidFill>
                          <a:latin typeface="Avva_Shenouda" pitchFamily="34" charset="2"/>
                          <a:ea typeface="+mn-ea"/>
                          <a:cs typeface="+mn-cs"/>
                        </a:rPr>
                        <a:t> : 0e2ovnai `</a:t>
                      </a:r>
                      <a:r>
                        <a:rPr lang="en-US" sz="3600" b="0" i="0" kern="1200" dirty="0" err="1">
                          <a:solidFill>
                            <a:srgbClr val="FFC000"/>
                          </a:solidFill>
                          <a:latin typeface="Avva_Shenouda" pitchFamily="34" charset="2"/>
                          <a:ea typeface="+mn-ea"/>
                          <a:cs typeface="+mn-cs"/>
                        </a:rPr>
                        <a:t>eron</a:t>
                      </a:r>
                      <a:endParaRPr lang="en-US" sz="115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افنوتي ناي نان : ثي شو ناي ايرون</a:t>
                      </a:r>
                      <a:endParaRPr lang="ar-EG" sz="199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32776390"/>
      </p:ext>
    </p:extLst>
  </p:cSld>
  <p:clrMapOvr>
    <a:masterClrMapping/>
  </p:clrMapOvr>
</p:sld>
</file>

<file path=ppt/slides/slide6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اصنع معنا رحمة في ملكوتك</a:t>
                      </a:r>
                      <a:endParaRPr lang="ar-EG" sz="52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a:solidFill>
                            <a:srgbClr val="FFC000"/>
                          </a:solidFill>
                          <a:latin typeface="Avva_Shenouda"/>
                        </a:rPr>
                        <a:t> `</a:t>
                      </a:r>
                      <a:r>
                        <a:rPr lang="en-US" sz="3600" b="0" i="0" dirty="0" err="1">
                          <a:solidFill>
                            <a:srgbClr val="FFC000"/>
                          </a:solidFill>
                          <a:latin typeface="Avva_Shenouda"/>
                        </a:rPr>
                        <a:t>ari</a:t>
                      </a:r>
                      <a:r>
                        <a:rPr lang="en-US" sz="3600" b="0" i="0" dirty="0">
                          <a:solidFill>
                            <a:srgbClr val="FFC000"/>
                          </a:solidFill>
                          <a:latin typeface="Avva_Shenouda"/>
                        </a:rPr>
                        <a:t> </a:t>
                      </a:r>
                      <a:r>
                        <a:rPr lang="en-US" sz="3600" b="0" i="0" dirty="0" err="1">
                          <a:solidFill>
                            <a:srgbClr val="FFC000"/>
                          </a:solidFill>
                          <a:latin typeface="Avva_Shenouda"/>
                        </a:rPr>
                        <a:t>ovnai</a:t>
                      </a:r>
                      <a:r>
                        <a:rPr lang="en-US" sz="3600" b="0" i="0" dirty="0">
                          <a:solidFill>
                            <a:srgbClr val="FFC000"/>
                          </a:solidFill>
                          <a:latin typeface="Avva_Shenouda"/>
                        </a:rPr>
                        <a:t> </a:t>
                      </a:r>
                      <a:r>
                        <a:rPr lang="en-US" sz="3600" b="0" i="0" dirty="0" err="1">
                          <a:solidFill>
                            <a:srgbClr val="FFC000"/>
                          </a:solidFill>
                          <a:latin typeface="Avva_Shenouda"/>
                        </a:rPr>
                        <a:t>neman:qen</a:t>
                      </a:r>
                      <a:r>
                        <a:rPr lang="en-US" sz="3600" b="0" i="0" dirty="0">
                          <a:solidFill>
                            <a:srgbClr val="FFC000"/>
                          </a:solidFill>
                          <a:latin typeface="Avva_Shenouda"/>
                        </a:rPr>
                        <a:t> </a:t>
                      </a:r>
                      <a:r>
                        <a:rPr lang="en-US" sz="3600" b="0" i="0" dirty="0" err="1">
                          <a:solidFill>
                            <a:srgbClr val="FFC000"/>
                          </a:solidFill>
                          <a:latin typeface="Avva_Shenouda"/>
                        </a:rPr>
                        <a:t>te</a:t>
                      </a:r>
                      <a:r>
                        <a:rPr lang="en-US" sz="3200" b="0" i="0" dirty="0" err="1">
                          <a:solidFill>
                            <a:srgbClr val="FFC000"/>
                          </a:solidFill>
                          <a:latin typeface="Avva_Shenouda"/>
                        </a:rPr>
                        <a:t>kmetovro</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آرى أوناى نيمان: خين تيك ميت أورو</a:t>
                      </a:r>
                      <a:endParaRPr lang="ar-EG" sz="48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18890276"/>
      </p:ext>
    </p:extLst>
  </p:cSld>
  <p:clrMapOvr>
    <a:masterClrMapping/>
  </p:clrMapOvr>
</p:sld>
</file>

<file path=ppt/slides/slide6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en-US" sz="4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endParaRPr lang="ar-EG"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91292210"/>
      </p:ext>
    </p:extLst>
  </p:cSld>
  <p:clrMapOvr>
    <a:masterClrMapping/>
  </p:clrMapOvr>
</p:sld>
</file>

<file path=ppt/slides/slide6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يا ملك</a:t>
                      </a:r>
                      <a:r>
                        <a:rPr lang="ar-EG" sz="5400" b="1" dirty="0">
                          <a:cs typeface="+mj-cs"/>
                        </a:rPr>
                        <a:t> </a:t>
                      </a:r>
                      <a:r>
                        <a:rPr lang="ar-SA" sz="5400" b="1" dirty="0">
                          <a:cs typeface="+mj-cs"/>
                        </a:rPr>
                        <a:t>السلام اعطنا سلامك </a:t>
                      </a:r>
                      <a:endParaRPr lang="ar-EG" sz="115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fr-FR" sz="4000" b="0" kern="1200" baseline="0" dirty="0">
                          <a:solidFill>
                            <a:srgbClr val="FFC000"/>
                          </a:solidFill>
                          <a:latin typeface="Athanasius" pitchFamily="2" charset="0"/>
                          <a:ea typeface="+mn-ea"/>
                          <a:cs typeface="+mn-cs"/>
                        </a:rPr>
                        <a:t>~</a:t>
                      </a:r>
                      <a:r>
                        <a:rPr lang="fr-FR" sz="4000" b="0" kern="1200" baseline="0" dirty="0" err="1">
                          <a:solidFill>
                            <a:srgbClr val="FFC000"/>
                          </a:solidFill>
                          <a:latin typeface="Athanasius" pitchFamily="2" charset="0"/>
                          <a:ea typeface="+mn-ea"/>
                          <a:cs typeface="+mn-cs"/>
                        </a:rPr>
                        <a:t>Pouro</a:t>
                      </a:r>
                      <a:r>
                        <a:rPr lang="fr-FR" sz="4000" b="0" kern="1200" baseline="0" dirty="0">
                          <a:solidFill>
                            <a:srgbClr val="FFC000"/>
                          </a:solidFill>
                          <a:latin typeface="Athanasius" pitchFamily="2" charset="0"/>
                          <a:ea typeface="+mn-ea"/>
                          <a:cs typeface="+mn-cs"/>
                        </a:rPr>
                        <a:t> `</a:t>
                      </a:r>
                      <a:r>
                        <a:rPr lang="fr-FR" sz="4000" b="0" kern="1200" baseline="0" dirty="0" err="1">
                          <a:solidFill>
                            <a:srgbClr val="FFC000"/>
                          </a:solidFill>
                          <a:latin typeface="Athanasius" pitchFamily="2" charset="0"/>
                          <a:ea typeface="+mn-ea"/>
                          <a:cs typeface="+mn-cs"/>
                        </a:rPr>
                        <a:t>nte</a:t>
                      </a:r>
                      <a:r>
                        <a:rPr lang="fr-FR" sz="4000" b="0" kern="1200" baseline="0" dirty="0">
                          <a:solidFill>
                            <a:srgbClr val="FFC000"/>
                          </a:solidFill>
                          <a:latin typeface="Athanasius" pitchFamily="2" charset="0"/>
                          <a:ea typeface="+mn-ea"/>
                          <a:cs typeface="+mn-cs"/>
                        </a:rPr>
                        <a:t> ;\</a:t>
                      </a:r>
                      <a:r>
                        <a:rPr lang="fr-FR" sz="4000" b="0" kern="1200" baseline="0" dirty="0" err="1">
                          <a:solidFill>
                            <a:srgbClr val="FFC000"/>
                          </a:solidFill>
                          <a:latin typeface="Athanasius" pitchFamily="2" charset="0"/>
                          <a:ea typeface="+mn-ea"/>
                          <a:cs typeface="+mn-cs"/>
                        </a:rPr>
                        <a:t>irhnh</a:t>
                      </a:r>
                      <a:r>
                        <a:rPr lang="fr-FR" sz="4000" b="0" kern="1200" baseline="0" dirty="0">
                          <a:solidFill>
                            <a:srgbClr val="FFC000"/>
                          </a:solidFill>
                          <a:latin typeface="Athanasius" pitchFamily="2" charset="0"/>
                          <a:ea typeface="+mn-ea"/>
                          <a:cs typeface="+mn-cs"/>
                        </a:rPr>
                        <a:t>&gt;</a:t>
                      </a:r>
                    </a:p>
                    <a:p>
                      <a:pPr algn="ctr" rtl="0"/>
                      <a:r>
                        <a:rPr lang="fr-FR" sz="4000" b="0" kern="1200" baseline="0" dirty="0">
                          <a:solidFill>
                            <a:srgbClr val="FFC000"/>
                          </a:solidFill>
                          <a:latin typeface="Athanasius" pitchFamily="2" charset="0"/>
                          <a:ea typeface="+mn-ea"/>
                          <a:cs typeface="+mn-cs"/>
                        </a:rPr>
                        <a:t> moi nan</a:t>
                      </a:r>
                    </a:p>
                    <a:p>
                      <a:pPr algn="ctr" rtl="0"/>
                      <a:r>
                        <a:rPr lang="en-US" sz="4000" b="0" kern="1200" baseline="0" dirty="0">
                          <a:solidFill>
                            <a:srgbClr val="FFC000"/>
                          </a:solidFill>
                          <a:latin typeface="Athanasius" pitchFamily="2" charset="0"/>
                          <a:ea typeface="+mn-ea"/>
                          <a:cs typeface="+mn-cs"/>
                        </a:rPr>
                        <a:t>`</a:t>
                      </a:r>
                      <a:r>
                        <a:rPr lang="en-US" sz="4000" b="0" kern="1200" baseline="0" dirty="0" err="1">
                          <a:solidFill>
                            <a:srgbClr val="FFC000"/>
                          </a:solidFill>
                          <a:latin typeface="Athanasius" pitchFamily="2" charset="0"/>
                          <a:ea typeface="+mn-ea"/>
                          <a:cs typeface="+mn-cs"/>
                        </a:rPr>
                        <a:t>ntek</a:t>
                      </a:r>
                      <a:r>
                        <a:rPr lang="en-US" sz="4000" b="0" kern="1200" baseline="0" dirty="0">
                          <a:solidFill>
                            <a:srgbClr val="FFC000"/>
                          </a:solidFill>
                          <a:latin typeface="Athanasius" pitchFamily="2" charset="0"/>
                          <a:ea typeface="+mn-ea"/>
                          <a:cs typeface="+mn-cs"/>
                        </a:rPr>
                        <a:t>\</a:t>
                      </a:r>
                      <a:r>
                        <a:rPr lang="en-US" sz="4000" b="0" kern="1200" baseline="0" dirty="0" err="1">
                          <a:solidFill>
                            <a:srgbClr val="FFC000"/>
                          </a:solidFill>
                          <a:latin typeface="Athanasius" pitchFamily="2" charset="0"/>
                          <a:ea typeface="+mn-ea"/>
                          <a:cs typeface="+mn-cs"/>
                        </a:rPr>
                        <a:t>irhnh</a:t>
                      </a:r>
                      <a:endParaRPr lang="en-US" sz="7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إبؤروإنتي تي هيريني موى نان إنتيك هيريني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06691600"/>
      </p:ext>
    </p:extLst>
  </p:cSld>
  <p:clrMapOvr>
    <a:masterClrMapping/>
  </p:clrMapOvr>
</p:sld>
</file>

<file path=ppt/slides/slide6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قرر لنا سلامك واغفر لنا خطايانا</a:t>
                      </a:r>
                      <a:endParaRPr lang="ar-SA" sz="9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err="1">
                          <a:solidFill>
                            <a:srgbClr val="FFC000"/>
                          </a:solidFill>
                          <a:latin typeface="Avva_Shenouda"/>
                        </a:rPr>
                        <a:t>cemni</a:t>
                      </a:r>
                      <a:r>
                        <a:rPr lang="en-US" sz="3200" b="0" i="0" dirty="0">
                          <a:solidFill>
                            <a:srgbClr val="FFC000"/>
                          </a:solidFill>
                          <a:latin typeface="Avva_Shenouda"/>
                        </a:rPr>
                        <a:t> </a:t>
                      </a:r>
                      <a:r>
                        <a:rPr lang="en-US" sz="3200" b="0" i="0" dirty="0" err="1">
                          <a:solidFill>
                            <a:srgbClr val="FFC000"/>
                          </a:solidFill>
                          <a:latin typeface="Avva_Shenouda"/>
                        </a:rPr>
                        <a:t>nan</a:t>
                      </a:r>
                      <a:r>
                        <a:rPr lang="en-US" sz="3200" b="0" i="0" dirty="0">
                          <a:solidFill>
                            <a:srgbClr val="FFC000"/>
                          </a:solidFill>
                          <a:latin typeface="Avva_Shenouda"/>
                        </a:rPr>
                        <a:t> `</a:t>
                      </a:r>
                      <a:r>
                        <a:rPr lang="en-US" sz="3200" b="0" i="0" dirty="0" err="1">
                          <a:solidFill>
                            <a:srgbClr val="FFC000"/>
                          </a:solidFill>
                          <a:latin typeface="Avva_Shenouda"/>
                        </a:rPr>
                        <a:t>ntek</a:t>
                      </a:r>
                      <a:r>
                        <a:rPr lang="en-US" sz="3200" b="0" i="0" dirty="0">
                          <a:solidFill>
                            <a:srgbClr val="FFC000"/>
                          </a:solidFill>
                          <a:latin typeface="Avva_Shenouda"/>
                        </a:rPr>
                        <a:t> hir3n3 : </a:t>
                      </a:r>
                      <a:r>
                        <a:rPr lang="en-US" sz="3200" b="0" i="0" dirty="0" err="1">
                          <a:solidFill>
                            <a:srgbClr val="FFC000"/>
                          </a:solidFill>
                          <a:latin typeface="Avva_Shenouda"/>
                        </a:rPr>
                        <a:t>xa</a:t>
                      </a:r>
                      <a:r>
                        <a:rPr lang="en-US" sz="3200" b="0" i="0" dirty="0">
                          <a:solidFill>
                            <a:srgbClr val="FFC000"/>
                          </a:solidFill>
                          <a:latin typeface="Avva_Shenouda"/>
                        </a:rPr>
                        <a:t> </a:t>
                      </a:r>
                      <a:r>
                        <a:rPr lang="en-US" sz="3200" b="0" i="0" dirty="0" err="1">
                          <a:solidFill>
                            <a:srgbClr val="FFC000"/>
                          </a:solidFill>
                          <a:latin typeface="Avva_Shenouda"/>
                        </a:rPr>
                        <a:t>nen</a:t>
                      </a:r>
                      <a:r>
                        <a:rPr lang="en-US" sz="3200" b="0" i="0" dirty="0">
                          <a:solidFill>
                            <a:srgbClr val="FFC000"/>
                          </a:solidFill>
                          <a:latin typeface="Avva_Shenouda"/>
                        </a:rPr>
                        <a:t> </a:t>
                      </a:r>
                      <a:r>
                        <a:rPr lang="en-US" sz="3200" b="0" i="0" dirty="0" err="1">
                          <a:solidFill>
                            <a:srgbClr val="FFC000"/>
                          </a:solidFill>
                          <a:latin typeface="Avva_Shenouda"/>
                        </a:rPr>
                        <a:t>nobi</a:t>
                      </a:r>
                      <a:r>
                        <a:rPr lang="en-US" sz="3200" b="0" i="0" dirty="0">
                          <a:solidFill>
                            <a:srgbClr val="FFC000"/>
                          </a:solidFill>
                          <a:latin typeface="Avva_Shenouda"/>
                        </a:rPr>
                        <a:t> </a:t>
                      </a:r>
                      <a:r>
                        <a:rPr lang="en-US" sz="3200" b="0" i="0" dirty="0" err="1">
                          <a:solidFill>
                            <a:srgbClr val="FFC000"/>
                          </a:solidFill>
                          <a:latin typeface="Avva_Shenouda"/>
                        </a:rPr>
                        <a:t>nan</a:t>
                      </a:r>
                      <a:r>
                        <a:rPr lang="en-US" sz="3200" b="0" i="0" dirty="0">
                          <a:solidFill>
                            <a:srgbClr val="FFC000"/>
                          </a:solidFill>
                          <a:latin typeface="Avva_Shenouda"/>
                        </a:rPr>
                        <a:t> </a:t>
                      </a:r>
                      <a:r>
                        <a:rPr lang="en-US" sz="3200" b="0" i="0" dirty="0" err="1">
                          <a:solidFill>
                            <a:srgbClr val="FFC000"/>
                          </a:solidFill>
                          <a:latin typeface="Avva_Shenouda"/>
                        </a:rPr>
                        <a:t>ebol</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سيمني نان انتيك هيريني كا نين نوفي نان ايفول</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934030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69852966"/>
      </p:ext>
    </p:extLst>
  </p:cSld>
  <p:clrMapOvr>
    <a:masterClrMapping/>
  </p:clrMapOvr>
</p:sld>
</file>

<file path=ppt/slides/slide6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FF00"/>
                          </a:solidFill>
                          <a:latin typeface="Avva_Shenouda"/>
                        </a:rPr>
                        <a:t>=</a:t>
                      </a: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en-US" sz="4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endParaRPr lang="ar-EG"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68846582"/>
      </p:ext>
    </p:extLst>
  </p:cSld>
  <p:clrMapOvr>
    <a:masterClrMapping/>
  </p:clrMapOvr>
</p:sld>
</file>

<file path=ppt/slides/slide6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8559300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فرق اعداء الكنيسة وحصنها</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err="1">
                          <a:solidFill>
                            <a:srgbClr val="FFC000"/>
                          </a:solidFill>
                          <a:latin typeface="Avva_Shenouda"/>
                        </a:rPr>
                        <a:t>Gwr</a:t>
                      </a:r>
                      <a:r>
                        <a:rPr lang="en-US" sz="3600" b="0" i="0" dirty="0">
                          <a:solidFill>
                            <a:srgbClr val="FFC000"/>
                          </a:solidFill>
                          <a:latin typeface="Avva_Shenouda"/>
                        </a:rPr>
                        <a:t> </a:t>
                      </a:r>
                      <a:r>
                        <a:rPr lang="en-US" sz="3600" b="0" i="0" dirty="0" err="1">
                          <a:solidFill>
                            <a:srgbClr val="FFC000"/>
                          </a:solidFill>
                          <a:latin typeface="Avva_Shenouda"/>
                        </a:rPr>
                        <a:t>ebol</a:t>
                      </a:r>
                      <a:r>
                        <a:rPr lang="en-US" sz="3600" b="0" i="0" dirty="0">
                          <a:solidFill>
                            <a:srgbClr val="FFC000"/>
                          </a:solidFill>
                          <a:latin typeface="Avva_Shenouda"/>
                        </a:rPr>
                        <a:t> `</a:t>
                      </a:r>
                      <a:r>
                        <a:rPr lang="en-US" sz="3600" b="0" i="0" dirty="0" err="1">
                          <a:solidFill>
                            <a:srgbClr val="FFC000"/>
                          </a:solidFill>
                          <a:latin typeface="Avva_Shenouda"/>
                        </a:rPr>
                        <a:t>nnigagi</a:t>
                      </a:r>
                      <a:r>
                        <a:rPr lang="en-US" sz="3600" b="0" i="0" dirty="0">
                          <a:solidFill>
                            <a:srgbClr val="FFC000"/>
                          </a:solidFill>
                          <a:latin typeface="Avva_Shenouda"/>
                        </a:rPr>
                        <a:t>:</a:t>
                      </a:r>
                      <a:br>
                        <a:rPr lang="en-US" sz="3600" dirty="0">
                          <a:solidFill>
                            <a:srgbClr val="FFC000"/>
                          </a:solidFill>
                        </a:rPr>
                      </a:br>
                      <a:r>
                        <a:rPr lang="en-US" sz="3600" b="0" i="0" dirty="0">
                          <a:solidFill>
                            <a:srgbClr val="FFC000"/>
                          </a:solidFill>
                          <a:latin typeface="Avva_Shenouda"/>
                        </a:rPr>
                        <a:t>`</a:t>
                      </a:r>
                      <a:r>
                        <a:rPr lang="en-US" sz="3600" b="0" i="0" dirty="0" err="1">
                          <a:solidFill>
                            <a:srgbClr val="FFC000"/>
                          </a:solidFill>
                          <a:latin typeface="Avva_Shenouda"/>
                        </a:rPr>
                        <a:t>nte</a:t>
                      </a:r>
                      <a:r>
                        <a:rPr lang="en-US" sz="3600" b="0" i="0" dirty="0">
                          <a:solidFill>
                            <a:srgbClr val="FFC000"/>
                          </a:solidFill>
                          <a:latin typeface="Avva_Shenouda"/>
                        </a:rPr>
                        <a:t> 5ekkl3cia</a:t>
                      </a:r>
                      <a:endParaRPr lang="en-US" sz="3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جور ايفول اني جاجي انتى تي اكليسيا</a:t>
                      </a:r>
                      <a:endParaRPr lang="ar-EG" sz="8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61687721"/>
      </p:ext>
    </p:extLst>
  </p:cSld>
  <p:clrMapOvr>
    <a:masterClrMapping/>
  </p:clrMapOvr>
</p:sld>
</file>

<file path=ppt/slides/slide6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فلا</a:t>
                      </a:r>
                      <a:r>
                        <a:rPr lang="ar-EG" sz="5200" b="1" i="0" kern="1200" baseline="0" dirty="0">
                          <a:solidFill>
                            <a:schemeClr val="lt1"/>
                          </a:solidFill>
                          <a:latin typeface="+mn-lt"/>
                          <a:ea typeface="+mn-ea"/>
                          <a:cs typeface="+mn-cs"/>
                        </a:rPr>
                        <a:t> </a:t>
                      </a:r>
                      <a:r>
                        <a:rPr lang="ar-EG" sz="5200" b="1" i="0" kern="1200" dirty="0">
                          <a:solidFill>
                            <a:schemeClr val="lt1"/>
                          </a:solidFill>
                          <a:latin typeface="+mn-lt"/>
                          <a:ea typeface="+mn-ea"/>
                          <a:cs typeface="+mn-cs"/>
                        </a:rPr>
                        <a:t>تتزعزع ً</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الى الابد</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000" b="0" i="0" dirty="0" err="1">
                          <a:solidFill>
                            <a:srgbClr val="FFC000"/>
                          </a:solidFill>
                          <a:latin typeface="Avva_Shenouda"/>
                        </a:rPr>
                        <a:t>aricobt</a:t>
                      </a:r>
                      <a:r>
                        <a:rPr lang="en-US" sz="4000" b="0" i="0" dirty="0">
                          <a:solidFill>
                            <a:srgbClr val="FFC000"/>
                          </a:solidFill>
                          <a:latin typeface="Avva_Shenouda"/>
                        </a:rPr>
                        <a:t> `</a:t>
                      </a:r>
                      <a:r>
                        <a:rPr lang="en-US" sz="4000" b="0" i="0" dirty="0" err="1">
                          <a:solidFill>
                            <a:srgbClr val="FFC000"/>
                          </a:solidFill>
                          <a:latin typeface="Avva_Shenouda"/>
                        </a:rPr>
                        <a:t>eroc</a:t>
                      </a:r>
                      <a:r>
                        <a:rPr lang="en-US" sz="4000" b="0" i="0" dirty="0">
                          <a:solidFill>
                            <a:srgbClr val="FFC000"/>
                          </a:solidFill>
                          <a:latin typeface="Avva_Shenouda"/>
                        </a:rPr>
                        <a:t> : `</a:t>
                      </a:r>
                      <a:r>
                        <a:rPr lang="en-US" sz="4000" b="0" i="0" dirty="0" err="1">
                          <a:solidFill>
                            <a:srgbClr val="FFC000"/>
                          </a:solidFill>
                          <a:latin typeface="Avva_Shenouda"/>
                        </a:rPr>
                        <a:t>nneckim</a:t>
                      </a:r>
                      <a:r>
                        <a:rPr lang="en-US" sz="4000" b="0" i="0" dirty="0">
                          <a:solidFill>
                            <a:srgbClr val="FFC000"/>
                          </a:solidFill>
                          <a:latin typeface="Avva_Shenouda"/>
                        </a:rPr>
                        <a:t> 2a `</a:t>
                      </a:r>
                      <a:r>
                        <a:rPr lang="en-US" sz="4000" b="0" i="0" dirty="0" err="1">
                          <a:solidFill>
                            <a:srgbClr val="FFC000"/>
                          </a:solidFill>
                          <a:latin typeface="Avva_Shenouda"/>
                        </a:rPr>
                        <a:t>eneh</a:t>
                      </a:r>
                      <a:endParaRPr lang="en-US" sz="40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اري سوبت ايروس انيسكم شا اينيه</a:t>
                      </a:r>
                      <a:endParaRPr lang="ar-EG" sz="8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07392113"/>
      </p:ext>
    </p:extLst>
  </p:cSld>
  <p:clrMapOvr>
    <a:masterClrMapping/>
  </p:clrMapOvr>
</p:sld>
</file>

<file path=ppt/slides/slide6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en-US" sz="4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endParaRPr lang="ar-EG"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05866678"/>
      </p:ext>
    </p:extLst>
  </p:cSld>
  <p:clrMapOvr>
    <a:masterClrMapping/>
  </p:clrMapOvr>
</p:sld>
</file>

<file path=ppt/slides/slide6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عمانوئيل الهنا في وسطنا الان</a:t>
                      </a:r>
                      <a:endParaRPr lang="ar-SA" sz="9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n-NO" sz="3200" b="0" i="0" dirty="0">
                          <a:solidFill>
                            <a:srgbClr val="FFC000"/>
                          </a:solidFill>
                          <a:latin typeface="Avva_Shenouda"/>
                        </a:rPr>
                        <a:t>Emmanov3l pennov5 : qen tenm35 5nov </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اممانوئيل بينوتي خين تين مي تي تينو</a:t>
                      </a:r>
                      <a:endParaRPr lang="ar-EG" sz="8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20927560"/>
      </p:ext>
    </p:extLst>
  </p:cSld>
  <p:clrMapOvr>
    <a:masterClrMapping/>
  </p:clrMapOvr>
</p:sld>
</file>

<file path=ppt/slides/slide6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بمجد ابيه و الروح القدس</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err="1">
                          <a:solidFill>
                            <a:srgbClr val="FFC000"/>
                          </a:solidFill>
                          <a:latin typeface="Avva_Shenouda"/>
                        </a:rPr>
                        <a:t>qen</a:t>
                      </a:r>
                      <a:r>
                        <a:rPr lang="en-US" sz="3200" b="0" i="0" dirty="0">
                          <a:solidFill>
                            <a:srgbClr val="FFC000"/>
                          </a:solidFill>
                          <a:latin typeface="Avva_Shenouda"/>
                        </a:rPr>
                        <a:t> `</a:t>
                      </a:r>
                      <a:r>
                        <a:rPr lang="en-US" sz="3200" b="0" i="0" dirty="0" err="1">
                          <a:solidFill>
                            <a:srgbClr val="FFC000"/>
                          </a:solidFill>
                          <a:latin typeface="Avva_Shenouda"/>
                        </a:rPr>
                        <a:t>pwov</a:t>
                      </a:r>
                      <a:r>
                        <a:rPr lang="en-US" sz="3200" b="0" i="0" dirty="0">
                          <a:solidFill>
                            <a:srgbClr val="FFC000"/>
                          </a:solidFill>
                          <a:latin typeface="Avva_Shenouda"/>
                        </a:rPr>
                        <a:t> `</a:t>
                      </a:r>
                      <a:r>
                        <a:rPr lang="en-US" sz="3200" b="0" i="0" dirty="0" err="1">
                          <a:solidFill>
                            <a:srgbClr val="FFC000"/>
                          </a:solidFill>
                          <a:latin typeface="Avva_Shenouda"/>
                        </a:rPr>
                        <a:t>nte</a:t>
                      </a:r>
                      <a:r>
                        <a:rPr lang="en-US" sz="3200" b="0" i="0" dirty="0">
                          <a:solidFill>
                            <a:srgbClr val="FFC000"/>
                          </a:solidFill>
                          <a:latin typeface="Avva_Shenouda"/>
                        </a:rPr>
                        <a:t> pe4iwt : </a:t>
                      </a:r>
                      <a:r>
                        <a:rPr lang="en-US" sz="3200" b="0" i="0" dirty="0" err="1">
                          <a:solidFill>
                            <a:srgbClr val="FFC000"/>
                          </a:solidFill>
                          <a:latin typeface="Avva_Shenouda"/>
                        </a:rPr>
                        <a:t>nem</a:t>
                      </a:r>
                      <a:r>
                        <a:rPr lang="en-US" sz="3200" b="0" i="0" dirty="0">
                          <a:solidFill>
                            <a:srgbClr val="FFC000"/>
                          </a:solidFill>
                          <a:latin typeface="Avva_Shenouda"/>
                        </a:rPr>
                        <a:t> </a:t>
                      </a:r>
                      <a:r>
                        <a:rPr lang="en-US" sz="3200" b="0" i="0" dirty="0" err="1">
                          <a:solidFill>
                            <a:srgbClr val="FFC000"/>
                          </a:solidFill>
                          <a:latin typeface="Avva_Shenouda"/>
                        </a:rPr>
                        <a:t>pipnevma</a:t>
                      </a:r>
                      <a:r>
                        <a:rPr lang="en-US" sz="3200" b="0" i="0" dirty="0">
                          <a:solidFill>
                            <a:srgbClr val="FFC000"/>
                          </a:solidFill>
                          <a:latin typeface="Avva_Shenouda"/>
                        </a:rPr>
                        <a:t> e0ovab</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خين ابؤوو انتى بيف يوت نيم بي بنفما اثؤواب</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6079060"/>
      </p:ext>
    </p:extLst>
  </p:cSld>
  <p:clrMapOvr>
    <a:masterClrMapping/>
  </p:clrMapOvr>
</p:sld>
</file>

<file path=ppt/slides/slide6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FF00"/>
                          </a:solidFill>
                          <a:latin typeface="Avva_Shenouda"/>
                        </a:rPr>
                        <a:t>=</a:t>
                      </a: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en-US" sz="4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endParaRPr lang="ar-EG"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56152803"/>
      </p:ext>
    </p:extLst>
  </p:cSld>
  <p:clrMapOvr>
    <a:masterClrMapping/>
  </p:clrMapOvr>
</p:sld>
</file>

<file path=ppt/slides/slide6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ليباركنا كلنا ويطهر قلوبنا</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C000"/>
                          </a:solidFill>
                          <a:latin typeface="Avva_Shenouda"/>
                        </a:rPr>
                        <a:t>Nte4`cmov `</a:t>
                      </a:r>
                      <a:r>
                        <a:rPr lang="en-US" sz="3200" b="0" i="0" dirty="0" err="1">
                          <a:solidFill>
                            <a:srgbClr val="FFC000"/>
                          </a:solidFill>
                          <a:latin typeface="Avva_Shenouda"/>
                        </a:rPr>
                        <a:t>eron</a:t>
                      </a:r>
                      <a:r>
                        <a:rPr lang="en-US" sz="3200" b="0" i="0" dirty="0">
                          <a:solidFill>
                            <a:srgbClr val="FFC000"/>
                          </a:solidFill>
                          <a:latin typeface="Avva_Shenouda"/>
                        </a:rPr>
                        <a:t> t3ren `nte4tovbo `nnenh3t</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 انتيف اسمو ايرون تيرين انتيف طوفو انين هيت</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9640216"/>
      </p:ext>
    </p:extLst>
  </p:cSld>
  <p:clrMapOvr>
    <a:masterClrMapping/>
  </p:clrMapOvr>
</p:sld>
</file>

<file path=ppt/slides/slide6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ويشفي امراض نفوسنا واجسدنا</a:t>
                      </a:r>
                      <a:endParaRPr lang="ar-SA" sz="8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800" b="0" i="0" dirty="0">
                          <a:solidFill>
                            <a:srgbClr val="FFC000"/>
                          </a:solidFill>
                          <a:latin typeface="Avva_Shenouda"/>
                        </a:rPr>
                        <a:t>`nte4talso `nni2wni : `nte nenyix3 nem nencwma</a:t>
                      </a:r>
                      <a:endParaRPr lang="en-US" sz="2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انتيف تالتشو اني شوني انتى نين ابسيشي نيم نين سوما</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21562407"/>
      </p:ext>
    </p:extLst>
  </p:cSld>
  <p:clrMapOvr>
    <a:masterClrMapping/>
  </p:clrMapOvr>
</p:sld>
</file>

<file path=ppt/slides/slide6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en-US" sz="4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endParaRPr lang="ar-EG"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559687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02305246"/>
      </p:ext>
    </p:extLst>
  </p:cSld>
  <p:clrMapOvr>
    <a:masterClrMapping/>
  </p:clrMapOvr>
</p:sld>
</file>

<file path=ppt/slides/slide6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نسجد لك ايها المسيح مع ابيك الصالح</a:t>
                      </a:r>
                      <a:endParaRPr lang="ar-SA" sz="9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C000"/>
                          </a:solidFill>
                          <a:latin typeface="Avva_Shenouda"/>
                        </a:rPr>
                        <a:t>Tenovw2t `</a:t>
                      </a:r>
                      <a:r>
                        <a:rPr lang="en-US" sz="3200" b="0" i="0" dirty="0" err="1">
                          <a:solidFill>
                            <a:srgbClr val="FFC000"/>
                          </a:solidFill>
                          <a:latin typeface="Avva_Shenouda"/>
                        </a:rPr>
                        <a:t>mmok</a:t>
                      </a:r>
                      <a:r>
                        <a:rPr lang="en-US" sz="3200" b="0" i="0" dirty="0">
                          <a:solidFill>
                            <a:srgbClr val="FFC000"/>
                          </a:solidFill>
                          <a:latin typeface="Avva_Shenouda"/>
                        </a:rPr>
                        <a:t> w p=</a:t>
                      </a:r>
                      <a:r>
                        <a:rPr lang="en-US" sz="3200" b="0" i="0" dirty="0" err="1">
                          <a:solidFill>
                            <a:srgbClr val="FFC000"/>
                          </a:solidFill>
                          <a:latin typeface="Avva_Shenouda"/>
                        </a:rPr>
                        <a:t>xc</a:t>
                      </a:r>
                      <a:r>
                        <a:rPr lang="en-US" sz="3200" b="0" i="0" dirty="0">
                          <a:solidFill>
                            <a:srgbClr val="FFC000"/>
                          </a:solidFill>
                          <a:latin typeface="Avva_Shenouda"/>
                        </a:rPr>
                        <a:t> </a:t>
                      </a:r>
                      <a:r>
                        <a:rPr lang="en-US" sz="3200" b="0" i="0" dirty="0" err="1">
                          <a:solidFill>
                            <a:srgbClr val="FFC000"/>
                          </a:solidFill>
                          <a:latin typeface="Avva_Shenouda"/>
                        </a:rPr>
                        <a:t>nem</a:t>
                      </a:r>
                      <a:r>
                        <a:rPr lang="en-US" sz="3200" b="0" i="0" dirty="0">
                          <a:solidFill>
                            <a:srgbClr val="FFC000"/>
                          </a:solidFill>
                          <a:latin typeface="Avva_Shenouda"/>
                        </a:rPr>
                        <a:t> </a:t>
                      </a:r>
                      <a:r>
                        <a:rPr lang="en-US" sz="3200" b="0" i="0" dirty="0" err="1">
                          <a:solidFill>
                            <a:srgbClr val="FFC000"/>
                          </a:solidFill>
                          <a:latin typeface="Avva_Shenouda"/>
                        </a:rPr>
                        <a:t>pekiwt</a:t>
                      </a:r>
                      <a:r>
                        <a:rPr lang="en-US" sz="3200" b="0" i="0" dirty="0">
                          <a:solidFill>
                            <a:srgbClr val="FFC000"/>
                          </a:solidFill>
                          <a:latin typeface="Avva_Shenouda"/>
                        </a:rPr>
                        <a:t> `naja0oc</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 تين اؤؤشت امموك او بي خريستوس نيم بيك يوت ان اغاثوس</a:t>
                      </a:r>
                      <a:endParaRPr lang="ar-EG"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31714001"/>
      </p:ext>
    </p:extLst>
  </p:cSld>
  <p:clrMapOvr>
    <a:masterClrMapping/>
  </p:clrMapOvr>
</p:sld>
</file>

<file path=ppt/slides/slide6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والروح القدس لأنك صلبت وخلصتنا</a:t>
                      </a:r>
                      <a:endParaRPr lang="ar-SA" sz="9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3200" b="0" i="0" dirty="0">
                          <a:solidFill>
                            <a:srgbClr val="FFC000"/>
                          </a:solidFill>
                          <a:latin typeface="Avva_Shenouda"/>
                        </a:rPr>
                        <a:t>nem pipnevma e0ovab:ge a4a2k</a:t>
                      </a:r>
                      <a:r>
                        <a:rPr lang="ar-EG" sz="3200" b="0" i="0" dirty="0">
                          <a:solidFill>
                            <a:srgbClr val="FFC000"/>
                          </a:solidFill>
                          <a:latin typeface="Avva_Shenouda"/>
                        </a:rPr>
                        <a:t> </a:t>
                      </a:r>
                      <a:r>
                        <a:rPr lang="pt-BR" sz="3200" b="0" i="0" dirty="0">
                          <a:solidFill>
                            <a:srgbClr val="FFC000"/>
                          </a:solidFill>
                          <a:latin typeface="Avva_Shenouda"/>
                        </a:rPr>
                        <a:t>akcw5`mmon</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نيم بي بنيفما اثوؤاب</a:t>
                      </a:r>
                      <a:r>
                        <a:rPr lang="ar-EG" sz="4000" b="1" i="0" kern="1200" baseline="0" dirty="0">
                          <a:solidFill>
                            <a:schemeClr val="lt1"/>
                          </a:solidFill>
                          <a:latin typeface="+mn-lt"/>
                          <a:ea typeface="+mn-ea"/>
                          <a:cs typeface="+mn-cs"/>
                        </a:rPr>
                        <a:t> </a:t>
                      </a:r>
                      <a:r>
                        <a:rPr lang="ar-EG" sz="4000" b="1" i="0" kern="1200" dirty="0">
                          <a:solidFill>
                            <a:schemeClr val="lt1"/>
                          </a:solidFill>
                          <a:latin typeface="+mn-lt"/>
                          <a:ea typeface="+mn-ea"/>
                          <a:cs typeface="+mn-cs"/>
                        </a:rPr>
                        <a:t>جى اف أشك أك سوتي اممون</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Rectangle 2">
            <a:hlinkClick r:id="rId3" action="ppaction://hlinksldjump"/>
          </p:cNvPr>
          <p:cNvSpPr/>
          <p:nvPr/>
        </p:nvSpPr>
        <p:spPr>
          <a:xfrm>
            <a:off x="8281263" y="3957015"/>
            <a:ext cx="862737" cy="523220"/>
          </a:xfrm>
          <a:prstGeom prst="rect">
            <a:avLst/>
          </a:prstGeom>
        </p:spPr>
        <p:txBody>
          <a:bodyPr wrap="none">
            <a:spAutoFit/>
          </a:bodyPr>
          <a:lstStyle/>
          <a:p>
            <a:r>
              <a:rPr lang="ar-EG" sz="2800" b="1" kern="10" dirty="0">
                <a:ln w="9525">
                  <a:noFill/>
                  <a:round/>
                  <a:headEnd/>
                  <a:tailEnd/>
                </a:ln>
                <a:solidFill>
                  <a:srgbClr val="FFC000"/>
                </a:solidFill>
                <a:latin typeface="Times New Roman"/>
                <a:cs typeface="Times New Roman"/>
              </a:rPr>
              <a:t>الثالثة</a:t>
            </a:r>
            <a:endParaRPr lang="en-US" sz="1000" dirty="0"/>
          </a:p>
        </p:txBody>
      </p:sp>
      <p:sp>
        <p:nvSpPr>
          <p:cNvPr id="5" name="Rectangle 4">
            <a:hlinkClick r:id="rId4" action="ppaction://hlinksldjump"/>
          </p:cNvPr>
          <p:cNvSpPr/>
          <p:nvPr/>
        </p:nvSpPr>
        <p:spPr>
          <a:xfrm>
            <a:off x="5518020" y="3957015"/>
            <a:ext cx="1141659" cy="523220"/>
          </a:xfrm>
          <a:prstGeom prst="rect">
            <a:avLst/>
          </a:prstGeom>
        </p:spPr>
        <p:txBody>
          <a:bodyPr wrap="none">
            <a:spAutoFit/>
          </a:bodyPr>
          <a:lstStyle/>
          <a:p>
            <a:r>
              <a:rPr lang="ar-EG" sz="2800" b="1" kern="10" dirty="0">
                <a:ln w="9525">
                  <a:noFill/>
                  <a:round/>
                  <a:headEnd/>
                  <a:tailEnd/>
                </a:ln>
                <a:solidFill>
                  <a:srgbClr val="FFC000"/>
                </a:solidFill>
                <a:latin typeface="Times New Roman"/>
                <a:cs typeface="Times New Roman"/>
              </a:rPr>
              <a:t>السادسة</a:t>
            </a:r>
            <a:endParaRPr lang="en-US" sz="1000" dirty="0"/>
          </a:p>
        </p:txBody>
      </p:sp>
      <p:sp>
        <p:nvSpPr>
          <p:cNvPr id="6" name="Rectangle 5">
            <a:hlinkClick r:id="rId5" action="ppaction://hlinksldjump"/>
          </p:cNvPr>
          <p:cNvSpPr/>
          <p:nvPr/>
        </p:nvSpPr>
        <p:spPr>
          <a:xfrm>
            <a:off x="2266950" y="3957015"/>
            <a:ext cx="1027845" cy="523220"/>
          </a:xfrm>
          <a:prstGeom prst="rect">
            <a:avLst/>
          </a:prstGeom>
        </p:spPr>
        <p:txBody>
          <a:bodyPr wrap="none">
            <a:spAutoFit/>
          </a:bodyPr>
          <a:lstStyle/>
          <a:p>
            <a:r>
              <a:rPr lang="ar-EG" sz="2800" b="1" kern="10" dirty="0">
                <a:ln w="9525">
                  <a:noFill/>
                  <a:round/>
                  <a:headEnd/>
                  <a:tailEnd/>
                </a:ln>
                <a:solidFill>
                  <a:srgbClr val="FFC000"/>
                </a:solidFill>
                <a:latin typeface="Times New Roman"/>
                <a:cs typeface="Times New Roman"/>
              </a:rPr>
              <a:t>التاسعة</a:t>
            </a:r>
            <a:endParaRPr lang="en-US" sz="1000" dirty="0"/>
          </a:p>
        </p:txBody>
      </p:sp>
      <p:sp>
        <p:nvSpPr>
          <p:cNvPr id="7" name="Rectangle 6">
            <a:hlinkClick r:id="rId6" action="ppaction://hlinksldjump"/>
          </p:cNvPr>
          <p:cNvSpPr/>
          <p:nvPr/>
        </p:nvSpPr>
        <p:spPr>
          <a:xfrm>
            <a:off x="0" y="3957015"/>
            <a:ext cx="1648208" cy="523220"/>
          </a:xfrm>
          <a:prstGeom prst="rect">
            <a:avLst/>
          </a:prstGeom>
        </p:spPr>
        <p:txBody>
          <a:bodyPr wrap="none">
            <a:spAutoFit/>
          </a:bodyPr>
          <a:lstStyle/>
          <a:p>
            <a:r>
              <a:rPr lang="ar-EG" sz="2800" b="1" kern="10" dirty="0">
                <a:ln w="9525">
                  <a:noFill/>
                  <a:round/>
                  <a:headEnd/>
                  <a:tailEnd/>
                </a:ln>
                <a:solidFill>
                  <a:srgbClr val="FFC000"/>
                </a:solidFill>
                <a:latin typeface="Times New Roman"/>
                <a:cs typeface="Times New Roman"/>
              </a:rPr>
              <a:t>الحادية عشر</a:t>
            </a:r>
            <a:endParaRPr lang="en-US" sz="1000" dirty="0"/>
          </a:p>
        </p:txBody>
      </p:sp>
    </p:spTree>
    <p:extLst>
      <p:ext uri="{BB962C8B-B14F-4D97-AF65-F5344CB8AC3E}">
        <p14:creationId xmlns:p14="http://schemas.microsoft.com/office/powerpoint/2010/main" val="19399413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97736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763155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968703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r>
                        <a:rPr lang="en-US" sz="4400" b="1" i="0" kern="1200" dirty="0">
                          <a:solidFill>
                            <a:schemeClr val="lt1"/>
                          </a:solidFill>
                          <a:latin typeface="+mn-lt"/>
                          <a:ea typeface="+mn-ea"/>
                          <a:cs typeface="+mn-cs"/>
                        </a:rPr>
                        <a:t> </a:t>
                      </a:r>
                      <a:r>
                        <a:rPr lang="ar-EG" sz="4400" b="1" i="0" kern="1200" dirty="0">
                          <a:solidFill>
                            <a:schemeClr val="lt1"/>
                          </a:solidFill>
                          <a:latin typeface="+mn-lt"/>
                          <a:ea typeface="+mn-ea"/>
                          <a:cs typeface="+mn-cs"/>
                        </a:rPr>
                        <a:t>عمانوئيل إلهنا و ملكنا</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30032687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89148578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endParaRPr lang="en-US" sz="4400" b="1" i="0" kern="1200" dirty="0">
                        <a:solidFill>
                          <a:schemeClr val="lt1"/>
                        </a:solidFill>
                        <a:latin typeface="+mn-lt"/>
                        <a:ea typeface="+mn-ea"/>
                        <a:cs typeface="+mn-cs"/>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يا ربى </a:t>
                      </a:r>
                      <a:r>
                        <a:rPr lang="ar-EG" sz="4400" b="1" i="0" kern="1200">
                          <a:solidFill>
                            <a:schemeClr val="lt1"/>
                          </a:solidFill>
                          <a:latin typeface="+mn-lt"/>
                          <a:ea typeface="+mn-ea"/>
                          <a:cs typeface="+mn-cs"/>
                        </a:rPr>
                        <a:t>يسوع المسيح مخلصي</a:t>
                      </a:r>
                      <a:r>
                        <a:rPr lang="ar-EG" sz="4400" b="1" i="0" kern="1200" baseline="0">
                          <a:solidFill>
                            <a:schemeClr val="lt1"/>
                          </a:solidFill>
                          <a:latin typeface="+mn-lt"/>
                          <a:ea typeface="+mn-ea"/>
                          <a:cs typeface="+mn-cs"/>
                        </a:rPr>
                        <a:t> الصالح</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1114036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من سفر حزقيال النبي</a:t>
            </a:r>
            <a:endParaRPr lang="en-US" dirty="0"/>
          </a:p>
        </p:txBody>
      </p:sp>
    </p:spTree>
    <p:extLst>
      <p:ext uri="{BB962C8B-B14F-4D97-AF65-F5344CB8AC3E}">
        <p14:creationId xmlns:p14="http://schemas.microsoft.com/office/powerpoint/2010/main" val="33064379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endParaRPr lang="ar-EG" sz="44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13576261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9538065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kern="10" dirty="0">
                          <a:ln w="9525">
                            <a:noFill/>
                            <a:round/>
                            <a:headEnd/>
                            <a:tailEnd/>
                          </a:ln>
                          <a:solidFill>
                            <a:srgbClr val="FFC000"/>
                          </a:solidFill>
                          <a:effectLst/>
                          <a:latin typeface="Times New Roman"/>
                          <a:cs typeface="Times New Roman"/>
                        </a:rPr>
                        <a:t>أبانا</a:t>
                      </a:r>
                      <a:r>
                        <a:rPr lang="ar-EG" sz="5400" kern="10" baseline="0" dirty="0">
                          <a:ln w="9525">
                            <a:noFill/>
                            <a:round/>
                            <a:headEnd/>
                            <a:tailEnd/>
                          </a:ln>
                          <a:solidFill>
                            <a:srgbClr val="FFC000"/>
                          </a:solidFill>
                          <a:effectLst/>
                          <a:latin typeface="Times New Roman"/>
                          <a:cs typeface="Times New Roman"/>
                        </a:rPr>
                        <a:t> الذى فى السموات.......</a:t>
                      </a:r>
                      <a:endParaRPr lang="ar-EG" sz="5400" kern="10" dirty="0">
                        <a:ln w="9525">
                          <a:noFill/>
                          <a:round/>
                          <a:headEnd/>
                          <a:tailEnd/>
                        </a:ln>
                        <a:solidFill>
                          <a:srgbClr val="FFC000"/>
                        </a:soli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9445541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49079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ar-EG" dirty="0"/>
              <a:t>صرتَ ناصري :</a:t>
            </a:r>
            <a:endParaRPr lang="en-US" dirty="0"/>
          </a:p>
        </p:txBody>
      </p:sp>
      <p:sp>
        <p:nvSpPr>
          <p:cNvPr id="8" name="Text Placeholder 7"/>
          <p:cNvSpPr>
            <a:spLocks noGrp="1"/>
          </p:cNvSpPr>
          <p:nvPr>
            <p:ph type="body" idx="1"/>
          </p:nvPr>
        </p:nvSpPr>
        <p:spPr/>
        <p:txBody>
          <a:bodyPr/>
          <a:lstStyle/>
          <a:p>
            <a:r>
              <a:rPr lang="ar-EG" dirty="0"/>
              <a:t>أكشوبي ني  إن أوو ريف شوبت إيروف :</a:t>
            </a:r>
          </a:p>
        </p:txBody>
      </p:sp>
      <p:sp>
        <p:nvSpPr>
          <p:cNvPr id="9" name="Text Placeholder 8"/>
          <p:cNvSpPr>
            <a:spLocks noGrp="1"/>
          </p:cNvSpPr>
          <p:nvPr>
            <p:ph type="body" sz="quarter" idx="3"/>
          </p:nvPr>
        </p:nvSpPr>
        <p:spPr/>
        <p:txBody>
          <a:bodyPr/>
          <a:lstStyle/>
          <a:p>
            <a:r>
              <a:rPr lang="pt-BR" sz="4400" spc="300" dirty="0">
                <a:latin typeface="Avva_Marcos" pitchFamily="82" charset="0"/>
              </a:rPr>
              <a:t>A</a:t>
            </a:r>
            <a:r>
              <a:rPr lang="pt-BR" sz="4400" dirty="0"/>
              <a:t>k]wpi   nhi   `nouref]opt   </a:t>
            </a:r>
            <a:r>
              <a:rPr lang="ar-EG" sz="4400" dirty="0"/>
              <a:t> </a:t>
            </a:r>
            <a:r>
              <a:rPr lang="pt-BR" sz="4400" dirty="0"/>
              <a:t>`erof   &gt;</a:t>
            </a:r>
          </a:p>
        </p:txBody>
      </p:sp>
    </p:spTree>
    <p:extLst>
      <p:ext uri="{BB962C8B-B14F-4D97-AF65-F5344CB8AC3E}">
        <p14:creationId xmlns:p14="http://schemas.microsoft.com/office/powerpoint/2010/main" val="30917477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84962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ar-SA" dirty="0">
                <a:solidFill>
                  <a:srgbClr val="FFFFFF"/>
                </a:solidFill>
                <a:effectLst>
                  <a:outerShdw blurRad="38100" dist="38100" dir="2700000" algn="tl">
                    <a:srgbClr val="000000">
                      <a:alpha val="43137"/>
                    </a:srgbClr>
                  </a:outerShdw>
                </a:effectLst>
                <a:latin typeface="Arial" charset="0"/>
                <a:cs typeface="AL-Mateen" pitchFamily="2" charset="-78"/>
              </a:rPr>
              <a:t>وملج</a:t>
            </a:r>
            <a:r>
              <a:rPr lang="ar-EG" dirty="0">
                <a:solidFill>
                  <a:srgbClr val="FFFFFF"/>
                </a:solidFill>
                <a:effectLst>
                  <a:outerShdw blurRad="38100" dist="38100" dir="2700000" algn="tl">
                    <a:srgbClr val="000000">
                      <a:alpha val="43137"/>
                    </a:srgbClr>
                  </a:outerShdw>
                </a:effectLst>
                <a:latin typeface="Arial" charset="0"/>
                <a:cs typeface="AL-Mateen" pitchFamily="2" charset="-78"/>
              </a:rPr>
              <a:t>أ</a:t>
            </a:r>
            <a:r>
              <a:rPr lang="ar-SA" dirty="0">
                <a:solidFill>
                  <a:srgbClr val="FFFFFF"/>
                </a:solidFill>
                <a:effectLst>
                  <a:outerShdw blurRad="38100" dist="38100" dir="2700000" algn="tl">
                    <a:srgbClr val="000000">
                      <a:alpha val="43137"/>
                    </a:srgbClr>
                  </a:outerShdw>
                </a:effectLst>
                <a:latin typeface="Arial" charset="0"/>
                <a:cs typeface="AL-Mateen" pitchFamily="2" charset="-78"/>
              </a:rPr>
              <a:t>ي في </a:t>
            </a:r>
            <a:r>
              <a:rPr lang="ar-EG"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dirty="0">
                <a:solidFill>
                  <a:srgbClr val="FFFFFF"/>
                </a:solidFill>
                <a:effectLst>
                  <a:outerShdw blurRad="38100" dist="38100" dir="2700000" algn="tl">
                    <a:srgbClr val="000000">
                      <a:alpha val="43137"/>
                    </a:srgbClr>
                  </a:outerShdw>
                </a:effectLst>
                <a:latin typeface="Arial" charset="0"/>
                <a:cs typeface="AL-Mateen" pitchFamily="2" charset="-78"/>
              </a:rPr>
              <a:t>يوم</a:t>
            </a:r>
            <a:r>
              <a:rPr lang="ar-EG"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dirty="0">
                <a:solidFill>
                  <a:srgbClr val="FFFFFF"/>
                </a:solidFill>
                <a:effectLst>
                  <a:outerShdw blurRad="38100" dist="38100" dir="2700000" algn="tl">
                    <a:srgbClr val="000000">
                      <a:alpha val="43137"/>
                    </a:srgbClr>
                  </a:outerShdw>
                </a:effectLst>
                <a:latin typeface="Arial" charset="0"/>
                <a:cs typeface="AL-Mateen" pitchFamily="2" charset="-78"/>
              </a:rPr>
              <a:t>شدتي</a:t>
            </a:r>
            <a:r>
              <a:rPr lang="ar-EG" dirty="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dirty="0"/>
          </a:p>
        </p:txBody>
      </p:sp>
      <p:sp>
        <p:nvSpPr>
          <p:cNvPr id="8" name="Text Placeholder 7"/>
          <p:cNvSpPr>
            <a:spLocks noGrp="1"/>
          </p:cNvSpPr>
          <p:nvPr>
            <p:ph type="body" idx="1"/>
          </p:nvPr>
        </p:nvSpPr>
        <p:spPr/>
        <p:txBody>
          <a:bodyPr/>
          <a:lstStyle/>
          <a:p>
            <a:r>
              <a:rPr lang="ar-EG" sz="3600" dirty="0"/>
              <a:t>نيم أوو ما إمفوت خين إب إيه هو أوو إمبا هوج هيج.</a:t>
            </a:r>
          </a:p>
        </p:txBody>
      </p:sp>
      <p:sp>
        <p:nvSpPr>
          <p:cNvPr id="9" name="Text Placeholder 8"/>
          <p:cNvSpPr>
            <a:spLocks noGrp="1"/>
          </p:cNvSpPr>
          <p:nvPr>
            <p:ph type="body" sz="quarter" idx="3"/>
          </p:nvPr>
        </p:nvSpPr>
        <p:spPr/>
        <p:txBody>
          <a:bodyPr/>
          <a:lstStyle/>
          <a:p>
            <a:r>
              <a:rPr lang="pt-BR" sz="4000" dirty="0"/>
              <a:t>nem   ouma`mvwt 'en   `p`e\oou   `mpa-\oj\ej.</a:t>
            </a:r>
          </a:p>
        </p:txBody>
      </p:sp>
    </p:spTree>
    <p:extLst>
      <p:ext uri="{BB962C8B-B14F-4D97-AF65-F5344CB8AC3E}">
        <p14:creationId xmlns:p14="http://schemas.microsoft.com/office/powerpoint/2010/main" val="9381195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57198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ar-EG" dirty="0"/>
              <a:t>أنت معيني لك أرتل يا إلهي :</a:t>
            </a:r>
          </a:p>
        </p:txBody>
      </p:sp>
      <p:sp>
        <p:nvSpPr>
          <p:cNvPr id="8" name="Text Placeholder 7"/>
          <p:cNvSpPr>
            <a:spLocks noGrp="1"/>
          </p:cNvSpPr>
          <p:nvPr>
            <p:ph type="body" idx="1"/>
          </p:nvPr>
        </p:nvSpPr>
        <p:spPr/>
        <p:txBody>
          <a:bodyPr/>
          <a:lstStyle/>
          <a:p>
            <a:r>
              <a:rPr lang="ar-EG" sz="3600" dirty="0"/>
              <a:t>إنثوك بيه با فو إيثوس أي نا إربصالين إيه روك  بانوتي :</a:t>
            </a:r>
          </a:p>
        </p:txBody>
      </p:sp>
      <p:sp>
        <p:nvSpPr>
          <p:cNvPr id="9" name="Text Placeholder 8"/>
          <p:cNvSpPr>
            <a:spLocks noGrp="1"/>
          </p:cNvSpPr>
          <p:nvPr>
            <p:ph type="body" sz="quarter" idx="3"/>
          </p:nvPr>
        </p:nvSpPr>
        <p:spPr>
          <a:xfrm>
            <a:off x="222274" y="5317586"/>
            <a:ext cx="8921726" cy="682357"/>
          </a:xfrm>
        </p:spPr>
        <p:txBody>
          <a:bodyPr/>
          <a:lstStyle/>
          <a:p>
            <a:r>
              <a:rPr lang="en-US" sz="3600" dirty="0"/>
              <a:t>~</a:t>
            </a:r>
            <a:r>
              <a:rPr lang="en-US" sz="3600" dirty="0" err="1"/>
              <a:t>Nqok</a:t>
            </a:r>
            <a:r>
              <a:rPr lang="en-US" sz="3600" dirty="0"/>
              <a:t>   </a:t>
            </a:r>
            <a:r>
              <a:rPr lang="en-US" sz="3600" dirty="0" err="1"/>
              <a:t>pe</a:t>
            </a:r>
            <a:r>
              <a:rPr lang="en-US" sz="3600" dirty="0"/>
              <a:t>   pa-</a:t>
            </a:r>
            <a:r>
              <a:rPr lang="en-US" sz="3600" dirty="0" err="1"/>
              <a:t>bo`hqoc</a:t>
            </a:r>
            <a:r>
              <a:rPr lang="en-US" sz="3600" dirty="0"/>
              <a:t>   </a:t>
            </a:r>
            <a:r>
              <a:rPr lang="en-US" sz="3600" dirty="0" err="1"/>
              <a:t>aina-eryalin</a:t>
            </a:r>
            <a:r>
              <a:rPr lang="en-US" sz="3600" dirty="0"/>
              <a:t>   `</a:t>
            </a:r>
            <a:r>
              <a:rPr lang="en-US" sz="3600" dirty="0" err="1"/>
              <a:t>erok</a:t>
            </a:r>
            <a:r>
              <a:rPr lang="en-US" sz="3600" dirty="0"/>
              <a:t>   </a:t>
            </a:r>
            <a:r>
              <a:rPr lang="en-US" sz="3600" dirty="0" err="1"/>
              <a:t>Panou</a:t>
            </a:r>
            <a:r>
              <a:rPr lang="en-US" sz="3600" dirty="0"/>
              <a:t>; &gt;</a:t>
            </a:r>
          </a:p>
        </p:txBody>
      </p:sp>
    </p:spTree>
    <p:extLst>
      <p:ext uri="{BB962C8B-B14F-4D97-AF65-F5344CB8AC3E}">
        <p14:creationId xmlns:p14="http://schemas.microsoft.com/office/powerpoint/2010/main" val="26405925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ar-EG" dirty="0"/>
              <a:t>لأنك أنت ناصري إلهي ورحمتي.</a:t>
            </a:r>
            <a:endParaRPr lang="en-US" dirty="0"/>
          </a:p>
        </p:txBody>
      </p:sp>
      <p:sp>
        <p:nvSpPr>
          <p:cNvPr id="8" name="Text Placeholder 7"/>
          <p:cNvSpPr>
            <a:spLocks noGrp="1"/>
          </p:cNvSpPr>
          <p:nvPr>
            <p:ph type="body" idx="1"/>
          </p:nvPr>
        </p:nvSpPr>
        <p:spPr/>
        <p:txBody>
          <a:bodyPr/>
          <a:lstStyle/>
          <a:p>
            <a:r>
              <a:rPr lang="ar-EG" dirty="0"/>
              <a:t>جيه إنثوك بيه باريف شوبت إيروك بانووتي با ناي.</a:t>
            </a:r>
          </a:p>
        </p:txBody>
      </p:sp>
      <p:sp>
        <p:nvSpPr>
          <p:cNvPr id="9" name="Text Placeholder 8"/>
          <p:cNvSpPr>
            <a:spLocks noGrp="1"/>
          </p:cNvSpPr>
          <p:nvPr>
            <p:ph type="body" sz="quarter" idx="3"/>
          </p:nvPr>
        </p:nvSpPr>
        <p:spPr>
          <a:xfrm>
            <a:off x="0" y="5317586"/>
            <a:ext cx="9144000" cy="682357"/>
          </a:xfrm>
        </p:spPr>
        <p:txBody>
          <a:bodyPr/>
          <a:lstStyle/>
          <a:p>
            <a:r>
              <a:rPr lang="nl-NL" dirty="0"/>
              <a:t>je   `nqok   pe   paref]opt   `erok   Panou;   panai.</a:t>
            </a:r>
          </a:p>
        </p:txBody>
      </p:sp>
    </p:spTree>
    <p:extLst>
      <p:ext uri="{BB962C8B-B14F-4D97-AF65-F5344CB8AC3E}">
        <p14:creationId xmlns:p14="http://schemas.microsoft.com/office/powerpoint/2010/main" val="85232602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9469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صار كلام الرب إلي قائلاً : يا أبن الإنسان قل لها , أنت الأرض التي لم ترو ,ولم يمطر عليها في يوم غضبي . هذه التي مدها في وسطها مثل أسد تزأر تخطف خطفاً وتأكل مدبروها نفوساً بالظلم والرشوة ,</a:t>
            </a:r>
            <a:endParaRPr lang="en-US" dirty="0"/>
          </a:p>
        </p:txBody>
      </p:sp>
    </p:spTree>
    <p:extLst>
      <p:ext uri="{BB962C8B-B14F-4D97-AF65-F5344CB8AC3E}">
        <p14:creationId xmlns:p14="http://schemas.microsoft.com/office/powerpoint/2010/main" val="179682963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731002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661956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654978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56555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778336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945100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692" y="4535215"/>
            <a:ext cx="8539088" cy="2203210"/>
          </a:xfrm>
          <a:prstGeom prst="rect">
            <a:avLst/>
          </a:prstGeom>
        </p:spPr>
        <p:txBody>
          <a:bodyPr>
            <a:normAutofit fontScale="90000"/>
          </a:bodyPr>
          <a:lstStyle/>
          <a:p>
            <a:r>
              <a:rPr lang="ar-EG" dirty="0"/>
              <a:t>اووة افئيروؤ نوؤ اون انجى ايسوس خين هان بارافولى افجو امموس: جى إسؤني إنجي تي ميت أورو إنتي نيفيؤوي : إنؤرومي إنؤروإي أفئيري إنؤهوب إي بيف شيري :</a:t>
            </a:r>
            <a:endParaRPr lang="en-US" dirty="0"/>
          </a:p>
        </p:txBody>
      </p:sp>
    </p:spTree>
    <p:extLst>
      <p:ext uri="{BB962C8B-B14F-4D97-AF65-F5344CB8AC3E}">
        <p14:creationId xmlns:p14="http://schemas.microsoft.com/office/powerpoint/2010/main" val="24758058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692" y="4535215"/>
            <a:ext cx="8539088" cy="2203210"/>
          </a:xfrm>
          <a:prstGeom prst="rect">
            <a:avLst/>
          </a:prstGeom>
        </p:spPr>
        <p:txBody>
          <a:bodyPr>
            <a:normAutofit/>
          </a:bodyPr>
          <a:lstStyle/>
          <a:p>
            <a:r>
              <a:rPr lang="ar-EG" sz="3600" dirty="0"/>
              <a:t> أووه أف اوأورب إننيف إيفي أيك إيموتي إيني إتشاهيم إيخون إيبي هوب أووه إمبو أوؤش إي إي . بالين أون اف أوأورب إنهانكي إيفي أيك إفجو إمموس : جي أجوس إن ني إتثاهيم جي إيس با أريستون آي سيف طوطف :</a:t>
            </a:r>
            <a:endParaRPr lang="en-US" sz="3600" dirty="0"/>
          </a:p>
        </p:txBody>
      </p:sp>
    </p:spTree>
    <p:extLst>
      <p:ext uri="{BB962C8B-B14F-4D97-AF65-F5344CB8AC3E}">
        <p14:creationId xmlns:p14="http://schemas.microsoft.com/office/powerpoint/2010/main" val="8698989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692" y="4535215"/>
            <a:ext cx="8539088" cy="2203210"/>
          </a:xfrm>
          <a:prstGeom prst="rect">
            <a:avLst/>
          </a:prstGeom>
        </p:spPr>
        <p:txBody>
          <a:bodyPr>
            <a:normAutofit fontScale="90000"/>
          </a:bodyPr>
          <a:lstStyle/>
          <a:p>
            <a:r>
              <a:rPr lang="ar-EG" dirty="0"/>
              <a:t> ناماسي نيم ني إتشان  إفش سي شاط أووه سي سيفتوت تيرو : أمويني إيخون إيبي هوب : إنثوؤ ذي إيطاف إير اميليس : أفشينوؤ أوواي مين إي بيف يوهي : كي أوواي ذي إيتيف إي إفشوت</a:t>
            </a:r>
            <a:endParaRPr lang="en-US" dirty="0"/>
          </a:p>
        </p:txBody>
      </p:sp>
    </p:spTree>
    <p:extLst>
      <p:ext uri="{BB962C8B-B14F-4D97-AF65-F5344CB8AC3E}">
        <p14:creationId xmlns:p14="http://schemas.microsoft.com/office/powerpoint/2010/main" val="61573144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692" y="4535215"/>
            <a:ext cx="8539088" cy="2203210"/>
          </a:xfrm>
          <a:prstGeom prst="rect">
            <a:avLst/>
          </a:prstGeom>
        </p:spPr>
        <p:txBody>
          <a:bodyPr>
            <a:normAutofit fontScale="90000"/>
          </a:bodyPr>
          <a:lstStyle/>
          <a:p>
            <a:r>
              <a:rPr lang="ar-EG" dirty="0"/>
              <a:t> إبسيبي ذي إيطاف آموني إننيف إيفي أيك أفشوشو أووه أفخوئفو . بي أورو ذي إيطاف سوتيم افجونت أووه أفطا أوأو إننيف إستراتيفما أووه افطاكو إن ني ريف خوتيب إيتي إمماف :</a:t>
            </a:r>
            <a:endParaRPr lang="en-US" dirty="0"/>
          </a:p>
        </p:txBody>
      </p:sp>
    </p:spTree>
    <p:extLst>
      <p:ext uri="{BB962C8B-B14F-4D97-AF65-F5344CB8AC3E}">
        <p14:creationId xmlns:p14="http://schemas.microsoft.com/office/powerpoint/2010/main" val="939972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ar-EG" dirty="0"/>
              <a:t> وأراملها يكثرون في وسطك , وبين النجس والطاهر وحجبوا عيونهم عن سبوتي وصرت مرذولاً في وسطك , رؤساؤك مثل ذئاب يخطفون خطفاً ويسفكون</a:t>
            </a:r>
            <a:endParaRPr lang="en-US" dirty="0"/>
          </a:p>
        </p:txBody>
      </p:sp>
    </p:spTree>
    <p:extLst>
      <p:ext uri="{BB962C8B-B14F-4D97-AF65-F5344CB8AC3E}">
        <p14:creationId xmlns:p14="http://schemas.microsoft.com/office/powerpoint/2010/main" val="29193683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692" y="4535215"/>
            <a:ext cx="8539088" cy="2203210"/>
          </a:xfrm>
          <a:prstGeom prst="rect">
            <a:avLst/>
          </a:prstGeom>
        </p:spPr>
        <p:txBody>
          <a:bodyPr>
            <a:normAutofit fontScale="90000"/>
          </a:bodyPr>
          <a:lstStyle/>
          <a:p>
            <a:r>
              <a:rPr lang="ar-EG" dirty="0"/>
              <a:t> أووه طوفاكي أف روكهس خين بي إكروم : توتي بي جاف إننيف إيفي ايك : جي بي هوب مين إف سيفتوت : ني إتثاهيم ذي ناف إم إبشا آن بي " ماشينوتين ذي غيفول إيني مان موشي إنتي ني مويت : </a:t>
            </a:r>
            <a:endParaRPr lang="en-US" dirty="0"/>
          </a:p>
        </p:txBody>
      </p:sp>
    </p:spTree>
    <p:extLst>
      <p:ext uri="{BB962C8B-B14F-4D97-AF65-F5344CB8AC3E}">
        <p14:creationId xmlns:p14="http://schemas.microsoft.com/office/powerpoint/2010/main" val="165319060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692" y="4535215"/>
            <a:ext cx="8539088" cy="2203210"/>
          </a:xfrm>
          <a:prstGeom prst="rect">
            <a:avLst/>
          </a:prstGeom>
        </p:spPr>
        <p:txBody>
          <a:bodyPr>
            <a:normAutofit fontScale="90000"/>
          </a:bodyPr>
          <a:lstStyle/>
          <a:p>
            <a:r>
              <a:rPr lang="ar-EG" dirty="0"/>
              <a:t>أووه ني إتيتين ناجي موثاهمو إيخون إيبي هوب . أووه إيطافئي إيفول انجي ني إيفي أيك إيتي إمماف هيني مويت : أف ثوؤتي إن أواون نيفين إيطاف جيمو ني إتهوؤ نيم ني إثنانيف :</a:t>
            </a:r>
            <a:endParaRPr lang="en-US" dirty="0"/>
          </a:p>
        </p:txBody>
      </p:sp>
    </p:spTree>
    <p:extLst>
      <p:ext uri="{BB962C8B-B14F-4D97-AF65-F5344CB8AC3E}">
        <p14:creationId xmlns:p14="http://schemas.microsoft.com/office/powerpoint/2010/main" val="153767598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692" y="4535215"/>
            <a:ext cx="8539088" cy="2203210"/>
          </a:xfrm>
          <a:prstGeom prst="rect">
            <a:avLst/>
          </a:prstGeom>
        </p:spPr>
        <p:txBody>
          <a:bodyPr>
            <a:normAutofit/>
          </a:bodyPr>
          <a:lstStyle/>
          <a:p>
            <a:r>
              <a:rPr lang="ar-EG" sz="3600" dirty="0"/>
              <a:t> اووه افموه إنجي بي هوب إيفول خين ني غثروتيب : إيطافئي ذي إيخرون إنجي بي أورو إيناف إيني إثروتيب : أفناف إي أورومي إمماف إن إتهيفسو إمبي هوب توي هيوطيف آن : أووه بيجاف ناف جي با غشفير :</a:t>
            </a:r>
            <a:endParaRPr lang="en-US" sz="3600" dirty="0"/>
          </a:p>
        </p:txBody>
      </p:sp>
    </p:spTree>
    <p:extLst>
      <p:ext uri="{BB962C8B-B14F-4D97-AF65-F5344CB8AC3E}">
        <p14:creationId xmlns:p14="http://schemas.microsoft.com/office/powerpoint/2010/main" val="16049791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692" y="4535215"/>
            <a:ext cx="8539088" cy="2203210"/>
          </a:xfrm>
          <a:prstGeom prst="rect">
            <a:avLst/>
          </a:prstGeom>
        </p:spPr>
        <p:txBody>
          <a:bodyPr>
            <a:normAutofit fontScale="90000"/>
          </a:bodyPr>
          <a:lstStyle/>
          <a:p>
            <a:r>
              <a:rPr lang="ar-EG" dirty="0"/>
              <a:t> بوس أكئي إيخون إي إمناي عن إتهيفسو إمبي هوب توي هيوتك آن : إنثوف ذي آروف ثوم . توتي بيجي إبؤرو إن ني ذياكون جي سونه إمفاي  إنطوتف نيم راتف هيتف إيبي كاكي إتسافول :</a:t>
            </a:r>
            <a:endParaRPr lang="en-US" dirty="0"/>
          </a:p>
        </p:txBody>
      </p:sp>
    </p:spTree>
    <p:extLst>
      <p:ext uri="{BB962C8B-B14F-4D97-AF65-F5344CB8AC3E}">
        <p14:creationId xmlns:p14="http://schemas.microsoft.com/office/powerpoint/2010/main" val="947764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692" y="4535215"/>
            <a:ext cx="8539088" cy="2203210"/>
          </a:xfrm>
          <a:prstGeom prst="rect">
            <a:avLst/>
          </a:prstGeom>
        </p:spPr>
        <p:txBody>
          <a:bodyPr>
            <a:normAutofit fontScale="90000"/>
          </a:bodyPr>
          <a:lstStyle/>
          <a:p>
            <a:r>
              <a:rPr lang="ar-EG" dirty="0"/>
              <a:t> بيما إيتي إفريمي ناشوبي إمموف نيم بي إستيرتير إنتي ني نا جهي : أوأون هان ميش غار إف ثاهيم هان كوجي ذي ني سوتب أوؤشت إمبي إف آنجليون إثؤواب .</a:t>
            </a:r>
            <a:endParaRPr lang="en-US" dirty="0"/>
          </a:p>
        </p:txBody>
      </p:sp>
    </p:spTree>
    <p:extLst>
      <p:ext uri="{BB962C8B-B14F-4D97-AF65-F5344CB8AC3E}">
        <p14:creationId xmlns:p14="http://schemas.microsoft.com/office/powerpoint/2010/main" val="277775071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720707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188883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692" y="4535215"/>
            <a:ext cx="8539088" cy="2203210"/>
          </a:xfrm>
          <a:prstGeom prst="rect">
            <a:avLst/>
          </a:prstGeom>
        </p:spPr>
        <p:txBody>
          <a:bodyPr/>
          <a:lstStyle/>
          <a:p>
            <a:r>
              <a:rPr lang="ar-EG"/>
              <a:t>صرت ناصري وملجأي في يوم شدتي . أنت معيني , لك أرتل يا إلهي , لأنك أنت ناصري إلهي , وارحمني.</a:t>
            </a:r>
            <a:endParaRPr lang="en-US"/>
          </a:p>
        </p:txBody>
      </p:sp>
    </p:spTree>
    <p:extLst>
      <p:ext uri="{BB962C8B-B14F-4D97-AF65-F5344CB8AC3E}">
        <p14:creationId xmlns:p14="http://schemas.microsoft.com/office/powerpoint/2010/main" val="291465149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343455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215376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1055</TotalTime>
  <Words>6860</Words>
  <Application>Microsoft Office PowerPoint</Application>
  <PresentationFormat>On-screen Show (4:3)</PresentationFormat>
  <Paragraphs>842</Paragraphs>
  <Slides>641</Slides>
  <Notes>73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641</vt:i4>
      </vt:variant>
    </vt:vector>
  </HeadingPairs>
  <TitlesOfParts>
    <vt:vector size="651" baseType="lpstr">
      <vt:lpstr>Arial</vt:lpstr>
      <vt:lpstr>Athanasius</vt:lpstr>
      <vt:lpstr>Avva_Marcos</vt:lpstr>
      <vt:lpstr>Avva_Shenouda</vt:lpstr>
      <vt:lpstr>Calibri</vt:lpstr>
      <vt:lpstr>CS New Athanasius</vt:lpstr>
      <vt:lpstr>Tahoma</vt:lpstr>
      <vt:lpstr>Times New Roman</vt:lpstr>
      <vt:lpstr>Custom Design</vt:lpstr>
      <vt:lpstr>1_Custom Design</vt:lpstr>
      <vt:lpstr>PowerPoint Presentation</vt:lpstr>
      <vt:lpstr>من حزقيال النبي ص 22 : 17 –22</vt:lpstr>
      <vt:lpstr>وكانت إلي كلمة الرب قائلاً : يا ابن الإنسان هوذا قد صار لدي بيت إسرائيل جميعهم خليطاً نحاساً وقصديراً وحديداً ورصاصاً مخلوطاً مع الفضة , لأجل ذلك قل هذا ما يقوله الرب :</vt:lpstr>
      <vt:lpstr> بما أنكم جميعاً قد صرتم إمتزاجاً واحداً فلاجل هذا ها أنا أخذكم في أورشليم كما أخذ الفضة والنحاس والحديد والرصاص والقصدير في وسط الأتون , لنفخ النار عليها لسبطها , </vt:lpstr>
      <vt:lpstr>وهكذا آخذكم إلي برجزي وأجمعكم وأذيبكم وأنفخ عليكم بنار غضبي وأسبككم في وسطها , كما تسبك الفضة في وسط الآتون كذلك تسبكون في وسطه  فتعلمون أني هو الرب صببت غضبي عليكم . </vt:lpstr>
      <vt:lpstr>PowerPoint Presentation</vt:lpstr>
      <vt:lpstr>من سفر حزقيال النبي</vt:lpstr>
      <vt:lpstr>صار كلام الرب إلي قائلاً : يا أبن الإنسان قل لها , أنت الأرض التي لم ترو ,ولم يمطر عليها في يوم غضبي . هذه التي مدها في وسطها مثل أسد تزأر تخطف خطفاً وتأكل مدبروها نفوساً بالظلم والرشوة ,</vt:lpstr>
      <vt:lpstr> وأراملها يكثرون في وسطك , وبين النجس والطاهر وحجبوا عيونهم عن سبوتي وصرت مرذولاً في وسطك , رؤساؤك مثل ذئاب يخطفون خطفاً ويسفكون</vt:lpstr>
      <vt:lpstr>دماً , كي يأخذوا ما ليس لهم وأنبياؤهم الذين مسحوهم يسقطون إذ يرون باطلاً , ويسألون وهم ينطقون كذباً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صرتَ ناصري :</vt:lpstr>
      <vt:lpstr>PowerPoint Presentation</vt:lpstr>
      <vt:lpstr>وملجأي في  يوم شدتي.</vt:lpstr>
      <vt:lpstr>PowerPoint Presentation</vt:lpstr>
      <vt:lpstr>أنت معيني لك أرتل يا إلهي :</vt:lpstr>
      <vt:lpstr>لأنك أنت ناصري إلهي ورحمتي.</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اووة افئيروؤ نوؤ اون انجى ايسوس خين هان بارافولى افجو امموس: جى إسؤني إنجي تي ميت أورو إنتي نيفيؤوي : إنؤرومي إنؤروإي أفئيري إنؤهوب إي بيف شيري :</vt:lpstr>
      <vt:lpstr> أووه أف اوأورب إننيف إيفي أيك إيموتي إيني إتشاهيم إيخون إيبي هوب أووه إمبو أوؤش إي إي . بالين أون اف أوأورب إنهانكي إيفي أيك إفجو إمموس : جي أجوس إن ني إتثاهيم جي إيس با أريستون آي سيف طوطف :</vt:lpstr>
      <vt:lpstr> ناماسي نيم ني إتشان  إفش سي شاط أووه سي سيفتوت تيرو : أمويني إيخون إيبي هوب : إنثوؤ ذي إيطاف إير اميليس : أفشينوؤ أوواي مين إي بيف يوهي : كي أوواي ذي إيتيف إي إفشوت</vt:lpstr>
      <vt:lpstr> إبسيبي ذي إيطاف آموني إننيف إيفي أيك أفشوشو أووه أفخوئفو . بي أورو ذي إيطاف سوتيم افجونت أووه أفطا أوأو إننيف إستراتيفما أووه افطاكو إن ني ريف خوتيب إيتي إمماف :</vt:lpstr>
      <vt:lpstr> أووه طوفاكي أف روكهس خين بي إكروم : توتي بي جاف إننيف إيفي ايك : جي بي هوب مين إف سيفتوت : ني إتثاهيم ذي ناف إم إبشا آن بي " ماشينوتين ذي غيفول إيني مان موشي إنتي ني مويت : </vt:lpstr>
      <vt:lpstr>أووه ني إتيتين ناجي موثاهمو إيخون إيبي هوب . أووه إيطافئي إيفول انجي ني إيفي أيك إيتي إمماف هيني مويت : أف ثوؤتي إن أواون نيفين إيطاف جيمو ني إتهوؤ نيم ني إثنانيف :</vt:lpstr>
      <vt:lpstr> اووه افموه إنجي بي هوب إيفول خين ني غثروتيب : إيطافئي ذي إيخرون إنجي بي أورو إيناف إيني إثروتيب : أفناف إي أورومي إمماف إن إتهيفسو إمبي هوب توي هيوطيف آن : أووه بيجاف ناف جي با غشفير :</vt:lpstr>
      <vt:lpstr> بوس أكئي إيخون إي إمناي عن إتهيفسو إمبي هوب توي هيوتك آن : إنثوف ذي آروف ثوم . توتي بيجي إبؤرو إن ني ذياكون جي سونه إمفاي  إنطوتف نيم راتف هيتف إيبي كاكي إتسافول :</vt:lpstr>
      <vt:lpstr> بيما إيتي إفريمي ناشوبي إمموف نيم بي إستيرتير إنتي ني نا جهي : أوأون هان ميش غار إف ثاهيم هان كوجي ذي ني سوتب أوؤشت إمبي إف آنجليون إثؤواب .</vt:lpstr>
      <vt:lpstr>PowerPoint Presentation</vt:lpstr>
      <vt:lpstr>PowerPoint Presentation</vt:lpstr>
      <vt:lpstr>صرت ناصري وملجأي في يوم شدتي . أنت معيني , لك أرتل يا إلهي , لأنك أنت ناصري إلهي , وارحمني.</vt:lpstr>
      <vt:lpstr>PowerPoint Presentation</vt:lpstr>
      <vt:lpstr>PowerPoint Presentation</vt:lpstr>
      <vt:lpstr>PowerPoint Presentation</vt:lpstr>
      <vt:lpstr>ثم أجابهم يسوع بأمثال قائلاً : يشبه ملكوت السموات إنساناً ملكاً صنع عرساً لأبنه , فأرسل عبيده ليدعوا المدعوين إلي العرس , فلم يريدون أن يأتوا , فأرسل أيضاً عبيدأً آخرين قائلاً : </vt:lpstr>
      <vt:lpstr>قولوا للمدعوين هآنذا قد أعددت وليمتي , وعجولي المعلوفة قد ذبحت وكل شئ معد , فتعالوا إلي العرس . أما هم فتهاونوا . فذهب واحد علي حقله وآخر إلي تجارته والباقون أمسكوا عبيده وأهانوهم وقتلوهم , </vt:lpstr>
      <vt:lpstr>فلما سمع الملك غضب وأرسل جنوده وأهلك أولئك القتلة , وأحرق مدينتهم بالنار . حينئذ قال لعبيده : أما العرس فمعد وأما المدعوون فلم يكونوا مستحقين , فإذهبوا إلي مفارق الطرق , </vt:lpstr>
      <vt:lpstr>وكل من وجدتموه فإدعوه إلي العرس من المتكئين , فلما دخل الملك لينظر إلي المتكئين , ورأي هناك رجلاً ليس عليه ثياب العرس , فقال له : يا صاحب , كيف دخلت إلي هن وليس عليك ثياب العرس , ؟</vt:lpstr>
      <vt:lpstr> أما هو فسكت , حينئذ قال الملك للخدام : أوثقوا يديه ورجليه وأطرحوه في الظلمة الخارجية , هناك يكون البكاء وصرير الأسنان , لأن المدعوين كثيرون والمختارين قليلون.</vt:lpstr>
      <vt:lpstr>PowerPoint Presentation</vt:lpstr>
      <vt:lpstr>PowerPoint Presentation</vt:lpstr>
      <vt:lpstr>من عاموس النبي ص 5 : 18 إلخ</vt:lpstr>
      <vt:lpstr>ويل للذين يشتهون يوم الرب , ما بغيتكم في يوم الرب , فإن هذا اليوم ظلام لا نور, كما إذا هرب إنسان من وجه أسد فصادفته لبوة فيجيئ إلي بيته ويرفع يده علي الحائط فتلدغه حية  , أليس يوم ظلام لا نور وضباب لا ضياء له ؟</vt:lpstr>
      <vt:lpstr>لقد أبغضت أعيادك ورذلتها ولست أشم رائحة في أيام أعيادكم العظيمة , إني إذا قربتم لي محرقاتكم وتقدماتكم لا  أقبلها , ولست أنظر إلي فدية شكركم , أبعد عني صوت تسابيحك , ومزمار أرغنك لست أسمعه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طوبي لمن اخترته وقبلته :</vt:lpstr>
      <vt:lpstr>PowerPoint Presentation</vt:lpstr>
      <vt:lpstr>ليسكن في ديارك إلي الأبد.</vt:lpstr>
      <vt:lpstr>PowerPoint Presentation</vt:lpstr>
      <vt:lpstr>قدوس هو هيكلك : وعجيب بالبر.</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إتفي بي إيهوؤ ذي إيتي إمماف نيم تي أونو : إممو ن  إهلي إيمي إيروؤو : أوذي بي أنجليوس إنتي نيفيؤي إيفيل إي إفيوت إمما فاطف : إم إفريتي غار إن ن يإيهوؤ إنتي نوئي :</vt:lpstr>
      <vt:lpstr> باي ريتي غثنا شوبي حين إت باروسيا إم إبشيري إم إفرومي إم إفريتي غار إيناف شوب خين ني إيهوؤ إتخاجوفف إمبي  كاطا إكليسموس إف أوأوم أووه إفسو : إفتشي إسهيمي أووه إفتشي هاي :</vt:lpstr>
      <vt:lpstr> شابي غيهوؤ إفتشي هاي : شابي إيهوؤ إيطانوئي شيناف إيخو إيتي كي فوتوس إمموف .  أووه إمبو إيمي شاتيف إي إنجي بي كاطا إكليسموس أووه إنتي فيل أوأون نيفين :</vt:lpstr>
      <vt:lpstr> باي إم إبشيري إم إفرومي : توتي إسناف إفكي اولف اووه أوواي إفئي أولف أووه أوواي إفئي كاف : أووه إسنوتي إفنوت خين أو إفني : أوإي إف إي أولس أووه أوإي إفئي كاس .</vt:lpstr>
      <vt:lpstr> : جي إيناري بي نيفي إيمي جي آري بي سوني نيو : ناف خين آش إنؤنو : ناف نارويس : هينا إنتيف إشتيم كاف إتشي إمييف إي : إتفي  فاي هوتين شوبي إيريتين سيفتوت :</vt:lpstr>
      <vt:lpstr> جي خين تي أونو إيتيتين سوؤن إمموس آن إيري إبشيري إم إفرومي نيو إنخيتس . نيم هارا بي بيستوس إمفوك أووه إنسافي : في إيتي بيف شويس نا كاف </vt:lpstr>
      <vt:lpstr>إي إهري إيجين نيف إيفي أيك إي تينوؤ إنتو إخري خين إبسيو إنتيس : أوؤ نياتف إمبي  فوك   إيتي إمماف : إيشوب افشان إي إنجي بيف شويس إنتيف جيمف إفئيري إمباي ريتي  :</vt:lpstr>
      <vt:lpstr>آمين تي جو إمموس نوتين : جي إفئي كاف هيجين بيتي إنطاف تيرف . إيشوب ذي أفشانجوس إنجي بي فوك أتهوؤ إيتي إمماف خين بيف هيت : جي با شويس نا أوسك :</vt:lpstr>
      <vt:lpstr> أووه إنتيف إرهيتس إنهي أوي إننيف  إشفير إن إيفي أيك : إنتيف أوأوم ذي أووه إنتيف سو نيم ني إتثاخي : إفئي ذي إنجي إبشويس إمبي فوك إيتي إمماف خين بي إيهوؤ إيتيف ناجوشت </vt:lpstr>
      <vt:lpstr>خاجوف آن إف سوؤن إمموس آن أووه إف إي فورجف خين تيف ميتي أووه إفئي كو إنتيف طوي نيم ني شوفي : بي ما إيتي إفريمي ناشوبي إمموف نيم بي إستيرتير إنتي ني ناجهي : أوؤشت إمبي غف آنجيليون إثؤواب</vt:lpstr>
      <vt:lpstr>PowerPoint Presentation</vt:lpstr>
      <vt:lpstr>PowerPoint Presentation</vt:lpstr>
      <vt:lpstr>طوبي لمن أخترته وقبلته ليسكن في ديارك إلي الأبد , قدوس هو هيكلك وعجيب بالبر .</vt:lpstr>
      <vt:lpstr>PowerPoint Presentation</vt:lpstr>
      <vt:lpstr>PowerPoint Presentation</vt:lpstr>
      <vt:lpstr>PowerPoint Presentation</vt:lpstr>
      <vt:lpstr>وأما ذلك اليوم وتلك الساعة , فلا يعلمهما أحد ولا ملائكة السموات , إلا الآب وحده . وكما كان في أيام نوح , كذلك يكون في ظهور إبن الإنسان , لأنه كما كانوا قبل أيام الطوفان يأكلون</vt:lpstr>
      <vt:lpstr> ويشربون ويتزوجون ويزوجون إلي اليوم الذي دخل فيه نوح إلي الفلك , ولم يعلموا حتي جاء الطوفان وأخذ الواحد ويترك الآخر وإثنتان تطحنان علي رحي , فتؤخذ الواحدة وتترك الأخرى .</vt:lpstr>
      <vt:lpstr> إسهروا إذا لأنكم لا تعلمون في أية ساعة يأتي ربكم . وإعلموا هذا , أنه لو علم رب البيت في أية ساعة يأتي السارق لسهر ولم يدع بيته ينقب , فلذلك كونوا انتم أيضاً مستعدين لأن  إبن الإنسان يأتي في ساعة لا تعرفونها .</vt:lpstr>
      <vt:lpstr> فمن تري هو العبد الأمين الحكيم الذي يقيمه سيده علي عبيده ليعطيهم طعامهم في حينه ؟ ! طوبي لذلك العبد الذي إذا جاء سيده فيجده يفعل هكذا . الحق أقول لكم , إنه يقيمه علي جميع ماله . </vt:lpstr>
      <vt:lpstr>ولكن إن قال ذلك العبد الشرير في قلبه , إن سيدي يبطئ قدومه فيبتدئ يضرب العبيد رفقاءه ويأكل ويشرب مع السكيرين , فيأتي سيد ذلك العبد في يوم لا ينتظره ,</vt:lpstr>
      <vt:lpstr> وساعة لا يعرفها فيشقه من وسطه ويجعل نصيبه مع المرائين هناك يكون البكاء وصرير الاسنان .</vt:lpstr>
      <vt:lpstr>PowerPoint Presentation</vt:lpstr>
      <vt:lpstr>PowerPoint Presentation</vt:lpstr>
      <vt:lpstr>من إرمياء النبي ص 13 : 9 – 14</vt:lpstr>
      <vt:lpstr>هذا ما يقوله رب القوات إله إسرائيل : هآنذا أفسد كبرياء يهوذا وكبرياء أورشليم العظيمة في هذا المكان أمام عيونكم وفي أيامكم لا يكون صوت سرور ولا صوت فرح ولا صوت عريس ولا صوت عروس , </vt:lpstr>
      <vt:lpstr>ويكون إذا عرفت الشعب بجميع هذه الأقوال وقالوا : لماذا تكلم الرب علينا بكل هذه الشرور , وما الظلم أو الخطية التي صنعناها أمام الرب إلهنا ؟ فتقول لهم , لأن آباءكم تركوني عنهم قال الرب ,</vt:lpstr>
      <vt:lpstr> وإتبعوا آلهة غريبة وعبدوها وسجدوا لها , وأما أنا فتركوني عنهم ولم يحفظوا ناموسي وقد عملتم أنتم أيضاً الشر أكثر من آبائكم , فهوذا أنتم أيضاً تسلكون كل واحد وراء شهوات قلوبكم الشريرة غير مطيعين لي ,</vt:lpstr>
      <vt:lpstr> فساطرد كم من هذه الأرض , إلي أرض لا تعرفونها أنتم ولا آبائكم , وفي ذلك الموضع تتعبدون لآلهة أخري ,هؤلاء الذين لا يرحمونكم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يارب استمع صلاتي :</vt:lpstr>
      <vt:lpstr>PowerPoint Presentation</vt:lpstr>
      <vt:lpstr>وليصعد أمامك صراخي.</vt:lpstr>
      <vt:lpstr>PowerPoint Presentation</vt:lpstr>
      <vt:lpstr>في اليوم الذي أدعوك فيه :</vt:lpstr>
      <vt:lpstr>استجب لي سريعًا.</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توتي إس أوني إنجي تي ميت أورو إنتي نيفيؤوي إمميتي إمبارثينوس ناي إيطافتثي إننولا مباس أفئي إيفول إي إهرين بي باطشيليت : ني أوأون إتيو ذي إنسوج إنخيتو نيم إتيو إنصافي :</vt:lpstr>
      <vt:lpstr> ني سوج غار إيطافتشي إننو لامباس : أووه إمبو إلنيه نيم أوأو . ني سافيف ذي أفئيل نيه إن إخري خين نوموكي نيم نولامباس : إيطاف أوسك ذي إنجي بي باطشيليت أف هينيم تيرو أووه أف إنكوت</vt:lpstr>
      <vt:lpstr> إيصا إتفاشي ذي إمبي إيجوره شوبي : آأو إخروؤ شوبي جي يس بي باطشيليت أفئي تين ثينو آمويني إيفول إي إهراف . توتي أفطو أونو إنجي ني بارثينوس تيرو إيتي إمماف أووه أف سولسيل إننو لامباس :</vt:lpstr>
      <vt:lpstr> بيجي ني سوج ذي إنني سافيف جي موي نان إيفول خين بيتين نيه إممون نين لامباس نا إتشينو : أف إيروؤ ذي إنجي ني سافيف إفجو إمموس : جي مي بوتي غنتيف إشتيم راشتين نيموتين ماشينوتين </vt:lpstr>
      <vt:lpstr> ذي ماللون ها ني إيت تي إيفول أووه شوب نوتين .إيطاف شينوؤ ذي جي إنتو شوب : أفئي إنجي بي باتشيليت أووه ني إت سيفتوت أفشينوؤ نيماف إيخون إيبي هوب اووه افماش ثام غمبيرو : </vt:lpstr>
      <vt:lpstr>إي إبخائي ذي أفئي إنجي إبسوجب إنني بارثينوس إفجو إمموس جي بينشويس بينشويس آ أو أون نان إنثوف ذي إفئيروؤ بيجاف جي آمين تيجو إمموس نوتين جي تي سوؤن إمموتين آن :</vt:lpstr>
      <vt:lpstr> رويس أون جي تيتين سوؤن آن إمبي إيهوؤ أوذي تي أو نو : أوؤشت إمبي إف آنجيليون إثؤواب .</vt:lpstr>
      <vt:lpstr>PowerPoint Presentation</vt:lpstr>
      <vt:lpstr>PowerPoint Presentation</vt:lpstr>
      <vt:lpstr>يارب  استمع صلاتي وليصعد أمامك صراخي في اليوم الذي أدعوك فيه أستجب لي سريعاً.</vt:lpstr>
      <vt:lpstr>PowerPoint Presentation</vt:lpstr>
      <vt:lpstr>PowerPoint Presentation</vt:lpstr>
      <vt:lpstr>PowerPoint Presentation</vt:lpstr>
      <vt:lpstr>حينئذ يشبه  ملكوت السموات عشر عذارى اخذن مصابيحهن وخرجن للقاء العريس وكان خمس حكيمات اما الجاهلات فأخذن مصابيحهن ولم يأخذن معهن زيتا واما الحكيمات </vt:lpstr>
      <vt:lpstr>فأخذن زيتا فى انيتهن مع مصابيحهن فلما ابطا العريس نعسن كلهن ونمن ففى نصف الليل صار صوت : هوذا العريس قد اقبل فقمن اخرجن للقائة  حينئذ قامت اولئك العذارى وزين مصابيحهن</vt:lpstr>
      <vt:lpstr> فقالت الجاهلات للحكيمات : اعطينا من زيتكن فان مصابيحنا تنطفى فاجابت الحكيمات وقلن : لعلة لا يكفينا واياكن فاذهبن بالاحرى الى الباعة وابتعن لكن فلما ذهبن ليبتعن جاء العريس ودخلت معة المستعدات الى العرس</vt:lpstr>
      <vt:lpstr> واغلق الباب واخيا جاءت بقية العذارى قائلات : ربنا افتح لنا اما هو فاجاب وقال: الحق اقول لكن اننى لا اعرفكن فاسهروا اذا لانكم لا تعرفون اليوم ولا الساعة .</vt:lpstr>
      <vt:lpstr>PowerPoint Presentation</vt:lpstr>
      <vt:lpstr>PowerPoint Presentation</vt:lpstr>
      <vt:lpstr>من هوشع النبي ص 9 : 14 إلخ وص 10 : 1، 2</vt:lpstr>
      <vt:lpstr>أعطهم يا رب .وماذا تعطيهم ؟ أعطيهم آباء بلا بنين وأثداء يابسة , لأن جميع شرورهم في الجلجال , لأن في ذلك المكان أبغضتهم من أجل سوء أعمالهم , سأطردهم من بيتي ولا أعود أحبهم </vt:lpstr>
      <vt:lpstr> لأن جميع رؤسائهم متمردون . حزن أفرايم الذي أصله قد جف ولا يعود أن يأتي بثمرة . وإن ولدوا فإني اقتل شهوات بطونهم . يرفضهم الله لأنهم لم يسمعوا له , فيكونون تائهين في الأمم . إن إسرائيل كرمة حسنة</vt:lpstr>
      <vt:lpstr> الأغصان وثمرتها شهية وعلي حسب كثرة ثمره كثر المذابح وعلي حسب خصب أرضه بني الأنصاب , قد قسوا قلوبهم والآن سيهلكون , هو يحطم مذابحهم ويخرب انصابهم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نجِ من السيف نفسي :</vt:lpstr>
      <vt:lpstr>PowerPoint Presentation</vt:lpstr>
      <vt:lpstr>ومن يد الكلب بنوتي الوحيدة. </vt:lpstr>
      <vt:lpstr>PowerPoint Presentation</vt:lpstr>
      <vt:lpstr>خلصني من فم الأسد :</vt:lpstr>
      <vt:lpstr>أووه باثيفيّو إيفول ها بي طاب إنتيه نا بيطاب إن أوو أوت.</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أوؤي نوتين ني ساخ نيم ني فاريسيؤس ني شوفي : جي تيتين كوت إن ني إمهاف إنتي ني إبروفيتيس أووه إنتيتين سولسيل إن ني فيب إنتي ني إثمي : أووه تيتين جو إمموس جي نان</vt:lpstr>
      <vt:lpstr> شي بي خين ني إيهوؤ إنتي ني يوتي نان نا شوبي إن إشفير إيروؤ آن بي خين إب إسنوف إنتي ني إبروفيتيس : هوستي تيتين إيرميثري خاروتين : جى انثوتين نين شيرى انتى نى اطاف خوتيب</vt:lpstr>
      <vt:lpstr> ان نى ابروفيتيس اووة انثوتين هوتين تيتين جيك ابشسى ان نيتين يونى ايفول : نى هوف اممسى ايفول خين نى اجوبوس تيتين نا اشفوت ايفول خبن تى اكريسيس انتى تى جيننا :</vt:lpstr>
      <vt:lpstr> اثفى فاى هيبى انوك تى نا اوؤرب هاروتين انهان ابروفيتيس نيم هان سافيف ان ساخ اووة ايريتين ايخوتيب ايفول انخيتو اووة ايريتين اايشى اووة ايريتين ايرما ستينغوين امموؤ خين نيتين سينا </vt:lpstr>
      <vt:lpstr>غوجى اووة ابريتين اتشوجى انسوؤ يسجين فاكى ايفاكى هوبوس انتيف اى ايجين ثينو انجى اسنوف نفين ان اثمى ايطاف فونف ايفول هيجين بى كاهى : يسجين اب اسنوف ان افيل بى اثمى</vt:lpstr>
      <vt:lpstr> شا اب اسنوف ان زاخارياس ابشيرى ام فاراشياس : فى ايطاريتين خوثقيف اوتى بى ارفى نيم بى مان ايرشوؤشى : امين تى جوامموس نوتين جى ايرى ناى تيرو نيو ايجين طاى جينيئا : اوؤشت ام بى اف انجيليون</vt:lpstr>
      <vt:lpstr>PowerPoint Presentation</vt:lpstr>
      <vt:lpstr>PowerPoint Presentation</vt:lpstr>
      <vt:lpstr>نج من السيف نفسي ومن الكلب بنوتى الوحيدة خلصني من فم الأسد وتواضعي من قرن ذى القرن الواحد.</vt:lpstr>
      <vt:lpstr>PowerPoint Presentation</vt:lpstr>
      <vt:lpstr>PowerPoint Presentation</vt:lpstr>
      <vt:lpstr>PowerPoint Presentation</vt:lpstr>
      <vt:lpstr>الويل لكم ايها الكتبة والفريسيون المراؤون لانكم تبنون قبور الانبياء وتزينون مدافن الصديقين وتقولون : لو كنا فى ايام ابائنا لما كنا شاركناهم فى دم الانبياء فانتم تشهدون على انفسكم انكم بنو قتلة الانبياء </vt:lpstr>
      <vt:lpstr>فكملوا انتم مكاييل ابائكم ايها الحيات اولاد الافاعى  كيف تهربون من دينونة جهنم من اجل ذلك ها انا ارسل اليكم انبياء وحكماء وكتبة فمنهم من تقتلون وتصلوبون ومنهم من تجلدون فى مجامعكم وتطرودنهم</vt:lpstr>
      <vt:lpstr>من مدينة الى مدينة لكى ياتى عليكم كل دم بار سفك على الارض من دم هابيل الصديق الى دم زكريا بن برشيا الذى قتلتموة بين الهيكل والمدبح الحق اقول لكم ان هذة كلها ستاتى علي هذا الجيل . </vt:lpstr>
      <vt:lpstr>PowerPoint Presentation</vt:lpstr>
      <vt:lpstr>PowerPoint Presentation</vt:lpstr>
      <vt:lpstr>من حكمة سليمان  ص 8 : 24 إلخ</vt:lpstr>
      <vt:lpstr>إن الحكمة تتحرك في كل متحرك فهي تبلغ وتأتي علي الكل من أجل طهارتها , فإنها لهب قوة الله , وفيض من المجد المقدس الذي لضابط الكل , فلذلك لا يقدر أن يقربها شئ دنس لأنها ضياء النور الأزلي , </vt:lpstr>
      <vt:lpstr>ومرآة أعمال الله النقية وصورة صلاحه تقدر علي كل شئ وهي واحدة وتجدد كل شئ , وهي ثابتة في ذاتها وفي كل جيل تحل في النفوس الطاهرة وتجعلهم شركاء الله وتصيرهم أنبياء لأن الله لا يحب أحداً</vt:lpstr>
      <vt:lpstr> إلا من يساكن الحكمة لأنها أبهي من الشمس , وأسمي م نكل مركز النجوم , وإذا قيست بالنور تقدمت عليه , لأن النور يعقبه الليل , وأما الحكمة فلا تهوي عليها الظلام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ارحمني يا الله ارحمني :</vt:lpstr>
      <vt:lpstr>PowerPoint Presentation</vt:lpstr>
      <vt:lpstr>فإنه عليك توكلت نفسي.</vt:lpstr>
      <vt:lpstr>PowerPoint Presentation</vt:lpstr>
      <vt:lpstr>وبظل جناحيك أتكل :</vt:lpstr>
      <vt:lpstr>إلى أن يعبر الإثم.</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ناف خينت ذي بي إنجي بي باصخا إنتي ني يوادي : اووه آفئي إنجي  أوميش إإهري إي ييروساليم إيفول خين تيخورا خاجين بي باصخا هينا إنتو طوفوؤ : نافكوتي أون بي إنسا إيسوس إنجي ني يوادي</vt:lpstr>
      <vt:lpstr> إفجو إمموس إننو إيريؤو إفؤهي إيراتوخين بي إرفي : جي أوبي تيتين ميفئي إيروف جي إفنائي آن إي إبشاي : ني أفتي إنتولي ذي إنجي ني أرشي إرفس نيم ني فاريسيؤس هينا آريشان أوواي إيمي جي افثون .</vt:lpstr>
      <vt:lpstr> إنتيف طاموؤ إيروف هينا إنسي طاهوف : أوؤشت إم بي إف آنجيليون إثؤواب.</vt:lpstr>
      <vt:lpstr>PowerPoint Presentation</vt:lpstr>
      <vt:lpstr>PowerPoint Presentation</vt:lpstr>
      <vt:lpstr>ارحمني يا الله ارحمني فانه عليك توكلت نفسي وبظل جناحيك اتكل الى ان يعبر الإثم .</vt:lpstr>
      <vt:lpstr>PowerPoint Presentation</vt:lpstr>
      <vt:lpstr>PowerPoint Presentation</vt:lpstr>
      <vt:lpstr>PowerPoint Presentation</vt:lpstr>
      <vt:lpstr>وكان قد اقترب فصح اليهود فصعد كثيرون من الكورة  إلى أورشليم قبل الفصح يتطهروا وكان اليهود يطلبون يسوع ويقولون فيما بينهم وهم قائمون في الهيكل ماذا تظنون العلة لا يأتي إلي العيد ؟</vt:lpstr>
      <vt:lpstr> وكان رؤساء الكهنة والفريسيون قد اصدروا أمرا انه ان عرف أحد أين هو فليدل علية ليمسكوه.</vt:lpstr>
      <vt:lpstr>PowerPoint Presentation</vt:lpstr>
      <vt:lpstr>PowerPoint Presentation</vt:lpstr>
      <vt:lpstr>PowerPoint Presentation</vt:lpstr>
      <vt:lpstr>PowerPoint Presentation</vt:lpstr>
      <vt:lpstr>الإنسان الملك الذي صنع العرس , ودعا المدعوين هو الله الآب , وابنه هو المسيح يسوع مخلصنا والعرس هو العالم الذي ظهر فيه , الذي ولدته بالجسد والدة الإله وصار مع الناس كواحد منهم , </vt:lpstr>
      <vt:lpstr>والعبيد الذين أرسلهم هم الأنبياء الذين سبقوه , ودعوا الأمم قبل مجيئه قائلين إن الآتي سوف يأتي ولا يبطئ , فتكاسلوا ولم يقبلوا أقوالهم , ثم مضوا متهاونين واحداً إلي حقله وآخر إلي تجارته </vt:lpstr>
      <vt:lpstr>والباقون أمسكوا عبيده وقتلوهم فغضب الملك وأرسل عسكره وضرب أولئك القتلة وأحرق مدينتهم . من هم الناس الذين دعوا إلي الوليمة الحقيقية التي لله الكلمة إلا اليهود المخالفون </vt:lpstr>
      <vt:lpstr>الذين محيت أسماؤهم من سفر الحياة ؟ ! فعاد أيضاً وأرسل آخرين وأوصاهم هكذا قائلاً : أخرجوا إلي مسالك الطرق وأدعوا كل الذين تجدونهم . فلما خرجوا دعوا كثيرين </vt:lpstr>
      <vt:lpstr>صالحين وطالحين فامتلأ  العرس من المتكئين , فلما دخل الملك لينظر المتكئين  رأي هناك إنساناً لم يكن لابساً لباس العرس فقال له : يا صاحب كيف دخلت هنا وليس عليك ثياب العرس ؟ </vt:lpstr>
      <vt:lpstr>فللوقت صمت وصار في فضيحة , ثم ألقاه الخدام إلي الظلمة الخارجية . من هو هذا الإنسان إلا يهوذا الذي تعري من الحلة السمائية ولبس اللعنة مثل الثوب , ودخلت إلي أمعاءه مثل الماء ؟ </vt:lpstr>
      <vt:lpstr>لأنه أنكر نعمة سيده وتجرأ أن يسلم معلمه , فذلك صار غريباً من مجده ورئاسة كهنوته .</vt:lpstr>
      <vt:lpstr>PowerPoint Presentation</vt:lpstr>
      <vt:lpstr>PowerPoint Presentation</vt:lpstr>
      <vt:lpstr>تأملوا يا عابدي الإله إلي تحنن المسيح إلهنا , كيف يدعو أصفياءه الصانعين إرادته عبيداً حكماء وأمناء , أعني الذين يحفظون وصاياه المتوقعين أجراً صالحاً , الساهرين المتيقظين لكي ينالوا المواعيد</vt:lpstr>
      <vt:lpstr> كما قال في الإنجيل إن ذلك العبد مغبوطاً , أعني الذي يأتي سيده بغتة فيجده متغافلاً فيطرد يوماً  بيوم , فيجئ سيده في ساعة لا يعرفها فيشقه من وسطه ويجعل نصيبه</vt:lpstr>
      <vt:lpstr> مع المرائين في الظلمة وموضع العذاب , فلنتيقظ من غفلتنا وننتظر يوم الرب لنفرح معه في دياره ونفوز بمراحمه ورافاته .</vt:lpstr>
      <vt:lpstr>PowerPoint Presentation</vt:lpstr>
      <vt:lpstr>PowerPoint Presentation</vt:lpstr>
      <vt:lpstr>يالهذة الفضائل وهذة الامثال التى قالها ملك المجد الذى هو يسوع ملك النعمة والخيرات المكمل السلام الذى انعم لجنس البشر بشركة ملكوتة اسمعوا وتاملوا وافهموا واعلموا امثالة الطوباوية من اجل العذارى</vt:lpstr>
      <vt:lpstr> الحكيمات اللواتى نطق من أجلهن في الانجيل وشبههن بملكوتة المملوء فرحا وسرورا عشر عذارى قال الرب خمس جاهلات وخمس حكيمات قال هؤلاء العشرة كن عذراى</vt:lpstr>
      <vt:lpstr> ولكنهن افترقن لاجل أعمالهن فطوب الحكيمات الفهيمات لانهن صنعن الحكمة بايجاد وملان مصابيحهن من الزيت واوعيتهن مما فضل عنهن فاما العذارى الجاهلات فتكاسلن ولم يفهمن قيمة </vt:lpstr>
      <vt:lpstr>مصابيحهن فلما قمن جميعهن فى ساعة واحدة ليمشين قدام العريس تعطلب مصابيحهن وقت الفرح ولم يحضرن مع العريس والمستعدات دخلن معة الى العرس والمتكاسلات وقفن خارجا</vt:lpstr>
      <vt:lpstr>PowerPoint Presentation</vt:lpstr>
      <vt:lpstr>PowerPoint Presentation</vt:lpstr>
      <vt:lpstr>يا لهذه الأوصاف المحزنة  التي قالها المسيح علي الفريسيين , إذ يعطيهم الويل بغير محاباة , لأنهم تشبهوا بآبائهم وكملوا مكاييلهم . أولئك الذين قتلوا  الأنبياء القديسين , وهؤلاء الآخرون بنوا مقابرهم ,</vt:lpstr>
      <vt:lpstr> هؤلاء هم الحيات المولودون من الأفاعي الذين لم يهربوا من جهنم , فيستقيم منهم عن دم جميع الأبرار الذي سفك علي وجه الأرض , من دم هابيل إلي دم زكريا الذي قتلوه بين الهيكل والمذبح . </vt:lpstr>
      <vt:lpstr>كل هذه الضوائق وهذه الشدائد تسبق وتأتي علي هذا الجيل لأنهم جميعهم تشاورا مشورة واحدة علي إبن الله ليقتلوه , لذلك فرقهم الله في الأرض وأعداؤهم تسلطوا عليهم وميراثهم صار لقوم آخرين وصارت منازلهم خراباً </vt:lpstr>
      <vt:lpstr>PowerPoint Presentation</vt:lpstr>
      <vt:lpstr>PowerPoint Presentation</vt:lpstr>
      <vt:lpstr>جرت العادة لسائر اليهود انة إذا اقترب عيد الفصح تصعد جموع كثيرة من الذكور الى أورشليم ليتطهروا فلما صعدوا كالعادة لم ينظروا يسوع يصعد  فقالوا لبعضهم وهم في الهيكل :</vt:lpstr>
      <vt:lpstr> العلة حقا لا يأتي الى العيد ؟ وكان المنافقون يفتكرون أفكارا مملوءة من الخبث والرياء لان رؤساء الكهنة والفريسيين والشيوخ كانوا قد أوصوا  انه ان علم أحد أين هو فليدلهم علية ليمسكوه</vt:lpstr>
      <vt:lpstr> يا لهذا الجهل وهذه البلادة وعدم المعرفة التى لهؤلاء الأنجاس فانهم وضعوا فخا لصاحب القوة الشديدة الكلى القدرة لانهم مخالفون فسيربطهم هو بسلاسل ويسوقهم الى الجحيم وموضع العذاب</vt:lpstr>
      <vt:lpstr>PowerPoint Presentation</vt:lpstr>
      <vt:lpstr>المسيح مُخلصنا : جاء وتألم :</vt:lpstr>
      <vt:lpstr>لكي بآلامه :  يُخلصنا.</vt:lpstr>
      <vt:lpstr>فلنمجده : ونرفع اسمه :</vt:lpstr>
      <vt:lpstr>لأنه صنع معنا رحمة : كعظيم رحمته.</vt:lpstr>
      <vt:lpstr>نسأل و نتضرع إليك أيها السيد الله الآب ضابط الكل و الإبن الوحيد القدوس ، خالق الكل و مدبرهم و الروح القدس المحيى الثالوث المقدس الذى تجثوا له كل ركبة ما فى السموات و ما فى الأرض</vt:lpstr>
      <vt:lpstr>PowerPoint Presentation</vt:lpstr>
      <vt:lpstr>من أجل السلامة العالية و تآلف سائر البيع التى فى العالم و الأديرة و المجامع المقدسة و السكان فيها و القيام بأحوالها : يا الله تحنن على خليقتك و نجها من كل سوء </vt:lpstr>
      <vt:lpstr>PowerPoint Presentation</vt:lpstr>
      <vt:lpstr>يا من بقدرته دبر حياة الإنسان قبل خلقته و صنع له الموجودات بحكمته و زين السماء بالنجوم و الأرض بالنباتات و الأشجار و الكروم و الأودية ، أنت الآن يا ملكنا أقبل طلبات عبيدك الواقفين بين يديك القائلين</vt:lpstr>
      <vt:lpstr>PowerPoint Presentation</vt:lpstr>
      <vt:lpstr>يا الله العظيم القدوس الذى خلق الإنسان على صورته و مثاله و جعل فيه نفساً حية عاقلة ناطقة . أرحم يارب جبلتك التى خلقتها و تحنن عليها و أرسل علينا رحمتك من علو قدسك و مسكنك المستعد </vt:lpstr>
      <vt:lpstr>PowerPoint Presentation</vt:lpstr>
      <vt:lpstr>يا من خلصت عبدك نوح البار و نجيته من الطوفان هو و بنيه و نساءهم و أيضاً الحيوانات الطاهرة و الغير الطاهرة لأجل تجديد الأرض مرة أخرى</vt:lpstr>
      <vt:lpstr>PowerPoint Presentation</vt:lpstr>
      <vt:lpstr>أيها البارى رازق الـكل . نج شعبك من طوفان بحر العالم الزائل و أرفع عنهم كل مكروه . و كل الحيوانات أيضاً و سائر الطيور أعطها قوتها لأنك تعطى للبهائم رزقاً و لفراخ الغربان قوتاً </vt:lpstr>
      <vt:lpstr>PowerPoint Presentation</vt:lpstr>
      <vt:lpstr>يا من ضيف عند عبده إبراهيم رئيس الآباء و أتكأ على مائدته و بارك فى زرعه أنت الآن يا ملكنا أقبل طلبة عبيدك و كهنتك الواقفين بين يديك و تراءف على العالم و خلص شعبك من كل شدة و حل فيهم و سر بينهم</vt:lpstr>
      <vt:lpstr>PowerPoint Presentation</vt:lpstr>
      <vt:lpstr>نطلب إليك يارب لكى تحرسنا من جميع الشرور . و تراءف على خليقتك و جميع شعبك لأن أعين الكل تترجاك و أعطهم طعامهم فى حينه . يا مغذى كل ذى جسد . يا عون من لا عون له . يا رجاء من لا رجاء له </vt:lpstr>
      <vt:lpstr>PowerPoint Presentation</vt:lpstr>
      <vt:lpstr>أيها الناظر إلى المتواضعين بعين عنايتك التى لا تغفل و خلصت يوسف من إمرأة سيدة و جعلته ملكاً على مصر و أحوالها و أجزت عليه أيام الشدة . فأتى إليه أخواته و أبوه يعقوب و سجدوا بين يديه </vt:lpstr>
      <vt:lpstr>و أخذوا منه حنطة لقوت بنيهم و مواشيهم . نحن الجميع أيضاً نخضع لك برؤوسنا و نسجد ما بين يديك و نشكرك يا خالقنا و رازقنا على هذا الحال وفى كل حال ومن أجل سائر الأحوال و نجنا يا الله من كل شدة.</vt:lpstr>
      <vt:lpstr>PowerPoint Presentation</vt:lpstr>
      <vt:lpstr>أيها الإله كلمة الآب الـفاعل فى الناموس و الأنبياء و العهد القديم و مكملهم خلص شعبك من كل ضيقة و دبـر حـياتهم كحسب إرادتك الصالحة و أرفع عنا كل القحط و البلية </vt:lpstr>
      <vt:lpstr>PowerPoint Presentation</vt:lpstr>
      <vt:lpstr>يا من عال الشعب الإسرائيلى أربعين سنة فى طور سيناء و لم يكن لهم بيوت ولا مخازن . أنت يا سيدى أحفظ شعبك و علهم و بارك فى منازلهم و مخازنهم بالبركات السمائية.</vt:lpstr>
      <vt:lpstr>PowerPoint Presentation</vt:lpstr>
      <vt:lpstr>يا من قبلت طـلبة إليليا التسبيتى عندما أمطرت السموات و أنبتت الأرض و باركت فى كيلة الدقيق و قسـط الزيت فى بيت الأرملة . أقـبل طلبة شعبك بصلوات قديسيك و أنبيائك الأطهار</vt:lpstr>
      <vt:lpstr>PowerPoint Presentation</vt:lpstr>
      <vt:lpstr>يا الله تراءف على العالم بعين الرحمة و الرأفة و بارك فى كيل غلاتهم و مخازنهم وفى القليل الذى عندهم و أصعد مياه الأنهار كمقدارها وهب أعتدالا للأهوية ، و نيل مصر باركه فى هذا العام و كل عام و فرح وجه الأرض و علنا نحن البشر</vt:lpstr>
      <vt:lpstr>PowerPoint Presentation</vt:lpstr>
      <vt:lpstr>يا من قبلت توبة أهل نينوى عندما صام الجميع . وقبلت إليك أعتراف اللص اليمين على الصليب هكذا نحن أجعلنا مستحقين لرضاك و تحننك لندعوك قائلين أذكرنا يارب إذا جئت فى ملكوتك . </vt:lpstr>
      <vt:lpstr>وأقبل توبة عبيدك و صومهم و صلواتهم و قرابينهم المرفوعة على مذابحك المقدسة بخوراً طيباً و أرحمهم </vt:lpstr>
      <vt:lpstr>PowerPoint Presentation</vt:lpstr>
      <vt:lpstr>أيها المدبر القوى المؤدب الشافى طبيب الأرواح و الأجساد الذى أمتحن عبده أيوب و شفاه من بلاياه ورد عليه ما فقد منه أزيد مما كان . أرحم شعبك و خلصه من جميع البلايا و المحن و التجارب و الشدائد . يا ناصر جميع المتوكلين عليك</vt:lpstr>
      <vt:lpstr>PowerPoint Presentation</vt:lpstr>
      <vt:lpstr>أيها المسيح إلهنا كلمة الآب الذى عاهد تلاميذه الأطهار و غسل أقدامهم و جعلهم أئمة للمؤمنين و مناراً للدين و أشبع بهم النفوس الجائعة و علمهم الصلاة قائلين : أبانا الذى فى السموات لا تدخلنا التجارب لكن نجنا من الشرير</vt:lpstr>
      <vt:lpstr>PowerPoint Presentation</vt:lpstr>
      <vt:lpstr>يا صانع العجائب و المعجزات يا من أشبع الألوف من الخمس خبزات و أقام الأموات و بارك فى العرس بقانا الجليل الآن أيها السيد بارك لعبيدك فى خبزهم و زيتهم و زرعهم و نحلهم وفى متاجرهم و صنائعهم و مباشراتهم </vt:lpstr>
      <vt:lpstr>PowerPoint Presentation</vt:lpstr>
      <vt:lpstr>يارب خلص شعبك و حوط بهم من كل ناحية بأشارة صليبك المحى وأرفع شأن المسيحيين فى المسكونة كلها و حنن عليهم قلوب المتولين عليهم و عطف قلوبهم على أخوتنا المساكين و المعوزين بالإحسان و أبعد عنهم كل مكروه </vt:lpstr>
      <vt:lpstr>PowerPoint Presentation</vt:lpstr>
      <vt:lpstr>يارب يا من ترك لنا عهده المقدس  جسده و دمه حاضراً عندنا كل يوم على المذبح خبزاً و خمراً بحلول روح قدسه و أوصانا قائلاً هذا أصنعوا لذكرى</vt:lpstr>
      <vt:lpstr>PowerPoint Presentation</vt:lpstr>
      <vt:lpstr>أيها المسيح إلهنا أرحم شعبك و خليفة رسلك و أعط بركة لثمرات الأرض و أبهج قلب الإنسان بكثرة ثمرات القمح و الخمر و الزيت </vt:lpstr>
      <vt:lpstr>PowerPoint Presentation</vt:lpstr>
      <vt:lpstr>أيها المولود من الآب الذى تجسد من البكر البتول العذراء القديسة مريم فى آخر الأيام الذى قال لتلاميذه الـقديسين أمضوا و تلمذوا كل الأمم و عمدوهم و علموهم جميع ما أوصيتكم به .</vt:lpstr>
      <vt:lpstr> هو ذا أنا معكم كل الأيام و إلى أنقضاء العالم . كن أيضاً مع شعبك الصارخين إليك قائلين</vt:lpstr>
      <vt:lpstr>PowerPoint Presentation</vt:lpstr>
      <vt:lpstr>يا غافر الخطايا و مانح العطايا أغفر خطايا شعبك و طهرهم من كل دنس و أغسلهم من كل غش أبعد عنهم اليمين الحانثة و كل حسد و كل نميمة و انزع من قلوبهم الفكر الردئ و الوسواس و كل الشكوك و الكبرياء و كل قساوة و تجبر</vt:lpstr>
      <vt:lpstr>PowerPoint Presentation</vt:lpstr>
      <vt:lpstr>أنت هى سور خلاصنا يا والدة الإله الحصن المنيع الغير الواقع إليك نسأل مشورة المعاندين لنا أبطلى . و حزن عبيدك إلى فرح ردى و لمدينتنا صونى</vt:lpstr>
      <vt:lpstr> وعن الملوك و الرؤساء الأرثوذكسيين حاربى وعن سلامة العالم و الكنائس أشفعى </vt:lpstr>
      <vt:lpstr>PowerPoint Presentation</vt:lpstr>
      <vt:lpstr>يا إله الرحمة و الرآفة و رب كل عزاء لا تسخط علينا ولا تؤخذنا بسوء أعمالنا ولا بكثرة خطايانا ولا تغضب علينا ولا يدوم غضبك إلى الأبد . </vt:lpstr>
      <vt:lpstr>أنصت يا إله يعقوب و أنظر يا إله عوننا و أرفع عن العالم الموت و الغلاء و الوباء و الفناء و سيف الأعداء و الزلازل و الأهوال وكل أمر مخيف</vt:lpstr>
      <vt:lpstr>PowerPoint Presentation</vt:lpstr>
      <vt:lpstr>من أجل حفظنا تحت اليد العالية المقدسة التى لك يا الله نطلب إليك أن تبقى لنا و علينا حياة الأب المكرم البطريرك أنبا تواضرس الثانى و أن تحفظ لنا حياته و تثبته على كرسيه سنين عديدة و أزمنة سالمة هادية مديدة </vt:lpstr>
      <vt:lpstr>PowerPoint Presentation</vt:lpstr>
      <vt:lpstr>أيها المسيح إلهنا نطلب من جودك و مراحمك العالية أن تبقى لنا و علينا حياة آبائنا المطارنة و الأساقفة و كل الرؤساء و الرعاة أحفظهم و غنم رعيتهم ثبتهم .</vt:lpstr>
      <vt:lpstr>أعط حفظاً للكهنة طهارة للشمامسة ، قوة المشايخ ، فهماً للأطفال ، عفة للأبكار ، نسكاً للرهبان و الراهبات نقاوة للمتزوجين صوناً للنساء</vt:lpstr>
      <vt:lpstr>PowerPoint Presentation</vt:lpstr>
      <vt:lpstr>و أيضاً الضالين و المسافرين ردهم ، و الأرامل و الأيتام علهم و الجياع و العطاش أشبعهم و الذين عليهم دين أوف عنهم ، و المحبوسين و الذين فى الشدائد أفرج عنهم ، و المرضى و المطروحين أشفهم . و الراقدين نيحهم </vt:lpstr>
      <vt:lpstr>PowerPoint Presentation</vt:lpstr>
      <vt:lpstr>يا إله آبائنا القديسين لا تتخل عنا ولا تخيب الذين خلقتهم بيدك الطاهرة يا من أظهرت حبك للبشرية . أقبل أيها الرحوم من والدتك شفاعة من أجلنا و خلصنا يا مخلص شعباً متواضعاً </vt:lpstr>
      <vt:lpstr>لا تغفل عنا إلى الغاية ولا تسلمنا إلى الإنقضاء من أجل أسمك القدوس لا تنقض عهدك ولا تبعد عنا رحمتك من أجل إبراهيم حبيبك و أسحق عبدك و يعقوب إسرائيل قديسك</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compuland1</dc:creator>
  <cp:lastModifiedBy>Matteus.Sawirus</cp:lastModifiedBy>
  <cp:revision>205</cp:revision>
  <dcterms:created xsi:type="dcterms:W3CDTF">2019-04-03T16:21:40Z</dcterms:created>
  <dcterms:modified xsi:type="dcterms:W3CDTF">2023-04-11T10:06:50Z</dcterms:modified>
</cp:coreProperties>
</file>