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slides/slide603.xml" ContentType="application/vnd.openxmlformats-officedocument.presentationml.slide+xml"/>
  <Override PartName="/ppt/slides/slide604.xml" ContentType="application/vnd.openxmlformats-officedocument.presentationml.slide+xml"/>
  <Override PartName="/ppt/slides/slide605.xml" ContentType="application/vnd.openxmlformats-officedocument.presentationml.slide+xml"/>
  <Override PartName="/ppt/slides/slide606.xml" ContentType="application/vnd.openxmlformats-officedocument.presentationml.slide+xml"/>
  <Override PartName="/ppt/slides/slide607.xml" ContentType="application/vnd.openxmlformats-officedocument.presentationml.slide+xml"/>
  <Override PartName="/ppt/slides/slide608.xml" ContentType="application/vnd.openxmlformats-officedocument.presentationml.slide+xml"/>
  <Override PartName="/ppt/slides/slide609.xml" ContentType="application/vnd.openxmlformats-officedocument.presentationml.slide+xml"/>
  <Override PartName="/ppt/slides/slide610.xml" ContentType="application/vnd.openxmlformats-officedocument.presentationml.slide+xml"/>
  <Override PartName="/ppt/slides/slide611.xml" ContentType="application/vnd.openxmlformats-officedocument.presentationml.slide+xml"/>
  <Override PartName="/ppt/slides/slide612.xml" ContentType="application/vnd.openxmlformats-officedocument.presentationml.slide+xml"/>
  <Override PartName="/ppt/slides/slide613.xml" ContentType="application/vnd.openxmlformats-officedocument.presentationml.slide+xml"/>
  <Override PartName="/ppt/slides/slide614.xml" ContentType="application/vnd.openxmlformats-officedocument.presentationml.slide+xml"/>
  <Override PartName="/ppt/slides/slide615.xml" ContentType="application/vnd.openxmlformats-officedocument.presentationml.slide+xml"/>
  <Override PartName="/ppt/slides/slide616.xml" ContentType="application/vnd.openxmlformats-officedocument.presentationml.slide+xml"/>
  <Override PartName="/ppt/slides/slide617.xml" ContentType="application/vnd.openxmlformats-officedocument.presentationml.slide+xml"/>
  <Override PartName="/ppt/slides/slide618.xml" ContentType="application/vnd.openxmlformats-officedocument.presentationml.slide+xml"/>
  <Override PartName="/ppt/slides/slide619.xml" ContentType="application/vnd.openxmlformats-officedocument.presentationml.slide+xml"/>
  <Override PartName="/ppt/slides/slide620.xml" ContentType="application/vnd.openxmlformats-officedocument.presentationml.slide+xml"/>
  <Override PartName="/ppt/slides/slide621.xml" ContentType="application/vnd.openxmlformats-officedocument.presentationml.slide+xml"/>
  <Override PartName="/ppt/slides/slide622.xml" ContentType="application/vnd.openxmlformats-officedocument.presentationml.slide+xml"/>
  <Override PartName="/ppt/slides/slide623.xml" ContentType="application/vnd.openxmlformats-officedocument.presentationml.slide+xml"/>
  <Override PartName="/ppt/slides/slide624.xml" ContentType="application/vnd.openxmlformats-officedocument.presentationml.slide+xml"/>
  <Override PartName="/ppt/slides/slide625.xml" ContentType="application/vnd.openxmlformats-officedocument.presentationml.slide+xml"/>
  <Override PartName="/ppt/slides/slide626.xml" ContentType="application/vnd.openxmlformats-officedocument.presentationml.slide+xml"/>
  <Override PartName="/ppt/slides/slide627.xml" ContentType="application/vnd.openxmlformats-officedocument.presentationml.slide+xml"/>
  <Override PartName="/ppt/slides/slide628.xml" ContentType="application/vnd.openxmlformats-officedocument.presentationml.slide+xml"/>
  <Override PartName="/ppt/slides/slide629.xml" ContentType="application/vnd.openxmlformats-officedocument.presentationml.slide+xml"/>
  <Override PartName="/ppt/slides/slide630.xml" ContentType="application/vnd.openxmlformats-officedocument.presentationml.slide+xml"/>
  <Override PartName="/ppt/slides/slide631.xml" ContentType="application/vnd.openxmlformats-officedocument.presentationml.slide+xml"/>
  <Override PartName="/ppt/slides/slide632.xml" ContentType="application/vnd.openxmlformats-officedocument.presentationml.slide+xml"/>
  <Override PartName="/ppt/slides/slide633.xml" ContentType="application/vnd.openxmlformats-officedocument.presentationml.slide+xml"/>
  <Override PartName="/ppt/slides/slide634.xml" ContentType="application/vnd.openxmlformats-officedocument.presentationml.slide+xml"/>
  <Override PartName="/ppt/slides/slide635.xml" ContentType="application/vnd.openxmlformats-officedocument.presentationml.slide+xml"/>
  <Override PartName="/ppt/slides/slide636.xml" ContentType="application/vnd.openxmlformats-officedocument.presentationml.slide+xml"/>
  <Override PartName="/ppt/slides/slide637.xml" ContentType="application/vnd.openxmlformats-officedocument.presentationml.slide+xml"/>
  <Override PartName="/ppt/slides/slide638.xml" ContentType="application/vnd.openxmlformats-officedocument.presentationml.slide+xml"/>
  <Override PartName="/ppt/slides/slide639.xml" ContentType="application/vnd.openxmlformats-officedocument.presentationml.slide+xml"/>
  <Override PartName="/ppt/slides/slide640.xml" ContentType="application/vnd.openxmlformats-officedocument.presentationml.slide+xml"/>
  <Override PartName="/ppt/slides/slide641.xml" ContentType="application/vnd.openxmlformats-officedocument.presentationml.slide+xml"/>
  <Override PartName="/ppt/slides/slide642.xml" ContentType="application/vnd.openxmlformats-officedocument.presentationml.slide+xml"/>
  <Override PartName="/ppt/slides/slide643.xml" ContentType="application/vnd.openxmlformats-officedocument.presentationml.slide+xml"/>
  <Override PartName="/ppt/slides/slide644.xml" ContentType="application/vnd.openxmlformats-officedocument.presentationml.slide+xml"/>
  <Override PartName="/ppt/slides/slide645.xml" ContentType="application/vnd.openxmlformats-officedocument.presentationml.slide+xml"/>
  <Override PartName="/ppt/slides/slide646.xml" ContentType="application/vnd.openxmlformats-officedocument.presentationml.slide+xml"/>
  <Override PartName="/ppt/slides/slide647.xml" ContentType="application/vnd.openxmlformats-officedocument.presentationml.slide+xml"/>
  <Override PartName="/ppt/slides/slide648.xml" ContentType="application/vnd.openxmlformats-officedocument.presentationml.slide+xml"/>
  <Override PartName="/ppt/slides/slide649.xml" ContentType="application/vnd.openxmlformats-officedocument.presentationml.slide+xml"/>
  <Override PartName="/ppt/slides/slide650.xml" ContentType="application/vnd.openxmlformats-officedocument.presentationml.slide+xml"/>
  <Override PartName="/ppt/slides/slide651.xml" ContentType="application/vnd.openxmlformats-officedocument.presentationml.slide+xml"/>
  <Override PartName="/ppt/slides/slide652.xml" ContentType="application/vnd.openxmlformats-officedocument.presentationml.slide+xml"/>
  <Override PartName="/ppt/slides/slide653.xml" ContentType="application/vnd.openxmlformats-officedocument.presentationml.slide+xml"/>
  <Override PartName="/ppt/slides/slide654.xml" ContentType="application/vnd.openxmlformats-officedocument.presentationml.slide+xml"/>
  <Override PartName="/ppt/slides/slide655.xml" ContentType="application/vnd.openxmlformats-officedocument.presentationml.slide+xml"/>
  <Override PartName="/ppt/slides/slide656.xml" ContentType="application/vnd.openxmlformats-officedocument.presentationml.slide+xml"/>
  <Override PartName="/ppt/slides/slide657.xml" ContentType="application/vnd.openxmlformats-officedocument.presentationml.slide+xml"/>
  <Override PartName="/ppt/slides/slide658.xml" ContentType="application/vnd.openxmlformats-officedocument.presentationml.slide+xml"/>
  <Override PartName="/ppt/slides/slide659.xml" ContentType="application/vnd.openxmlformats-officedocument.presentationml.slide+xml"/>
  <Override PartName="/ppt/slides/slide660.xml" ContentType="application/vnd.openxmlformats-officedocument.presentationml.slide+xml"/>
  <Override PartName="/ppt/slides/slide661.xml" ContentType="application/vnd.openxmlformats-officedocument.presentationml.slide+xml"/>
  <Override PartName="/ppt/slides/slide662.xml" ContentType="application/vnd.openxmlformats-officedocument.presentationml.slide+xml"/>
  <Override PartName="/ppt/slides/slide663.xml" ContentType="application/vnd.openxmlformats-officedocument.presentationml.slide+xml"/>
  <Override PartName="/ppt/slides/slide664.xml" ContentType="application/vnd.openxmlformats-officedocument.presentationml.slide+xml"/>
  <Override PartName="/ppt/slides/slide665.xml" ContentType="application/vnd.openxmlformats-officedocument.presentationml.slide+xml"/>
  <Override PartName="/ppt/slides/slide666.xml" ContentType="application/vnd.openxmlformats-officedocument.presentationml.slide+xml"/>
  <Override PartName="/ppt/slides/slide667.xml" ContentType="application/vnd.openxmlformats-officedocument.presentationml.slide+xml"/>
  <Override PartName="/ppt/slides/slide668.xml" ContentType="application/vnd.openxmlformats-officedocument.presentationml.slide+xml"/>
  <Override PartName="/ppt/slides/slide669.xml" ContentType="application/vnd.openxmlformats-officedocument.presentationml.slide+xml"/>
  <Override PartName="/ppt/slides/slide670.xml" ContentType="application/vnd.openxmlformats-officedocument.presentationml.slide+xml"/>
  <Override PartName="/ppt/slides/slide671.xml" ContentType="application/vnd.openxmlformats-officedocument.presentationml.slide+xml"/>
  <Override PartName="/ppt/slides/slide672.xml" ContentType="application/vnd.openxmlformats-officedocument.presentationml.slide+xml"/>
  <Override PartName="/ppt/slides/slide673.xml" ContentType="application/vnd.openxmlformats-officedocument.presentationml.slide+xml"/>
  <Override PartName="/ppt/slides/slide674.xml" ContentType="application/vnd.openxmlformats-officedocument.presentationml.slide+xml"/>
  <Override PartName="/ppt/slides/slide675.xml" ContentType="application/vnd.openxmlformats-officedocument.presentationml.slide+xml"/>
  <Override PartName="/ppt/slides/slide676.xml" ContentType="application/vnd.openxmlformats-officedocument.presentationml.slide+xml"/>
  <Override PartName="/ppt/slides/slide677.xml" ContentType="application/vnd.openxmlformats-officedocument.presentationml.slide+xml"/>
  <Override PartName="/ppt/slides/slide678.xml" ContentType="application/vnd.openxmlformats-officedocument.presentationml.slide+xml"/>
  <Override PartName="/ppt/slides/slide679.xml" ContentType="application/vnd.openxmlformats-officedocument.presentationml.slide+xml"/>
  <Override PartName="/ppt/slides/slide680.xml" ContentType="application/vnd.openxmlformats-officedocument.presentationml.slide+xml"/>
  <Override PartName="/ppt/slides/slide681.xml" ContentType="application/vnd.openxmlformats-officedocument.presentationml.slide+xml"/>
  <Override PartName="/ppt/slides/slide682.xml" ContentType="application/vnd.openxmlformats-officedocument.presentationml.slide+xml"/>
  <Override PartName="/ppt/slides/slide683.xml" ContentType="application/vnd.openxmlformats-officedocument.presentationml.slide+xml"/>
  <Override PartName="/ppt/slides/slide684.xml" ContentType="application/vnd.openxmlformats-officedocument.presentationml.slide+xml"/>
  <Override PartName="/ppt/slides/slide685.xml" ContentType="application/vnd.openxmlformats-officedocument.presentationml.slide+xml"/>
  <Override PartName="/ppt/slides/slide686.xml" ContentType="application/vnd.openxmlformats-officedocument.presentationml.slide+xml"/>
  <Override PartName="/ppt/slides/slide687.xml" ContentType="application/vnd.openxmlformats-officedocument.presentationml.slide+xml"/>
  <Override PartName="/ppt/slides/slide688.xml" ContentType="application/vnd.openxmlformats-officedocument.presentationml.slide+xml"/>
  <Override PartName="/ppt/slides/slide689.xml" ContentType="application/vnd.openxmlformats-officedocument.presentationml.slide+xml"/>
  <Override PartName="/ppt/slides/slide690.xml" ContentType="application/vnd.openxmlformats-officedocument.presentationml.slide+xml"/>
  <Override PartName="/ppt/slides/slide691.xml" ContentType="application/vnd.openxmlformats-officedocument.presentationml.slide+xml"/>
  <Override PartName="/ppt/slides/slide692.xml" ContentType="application/vnd.openxmlformats-officedocument.presentationml.slide+xml"/>
  <Override PartName="/ppt/slides/slide693.xml" ContentType="application/vnd.openxmlformats-officedocument.presentationml.slide+xml"/>
  <Override PartName="/ppt/slides/slide694.xml" ContentType="application/vnd.openxmlformats-officedocument.presentationml.slide+xml"/>
  <Override PartName="/ppt/slides/slide695.xml" ContentType="application/vnd.openxmlformats-officedocument.presentationml.slide+xml"/>
  <Override PartName="/ppt/slides/slide696.xml" ContentType="application/vnd.openxmlformats-officedocument.presentationml.slide+xml"/>
  <Override PartName="/ppt/slides/slide697.xml" ContentType="application/vnd.openxmlformats-officedocument.presentationml.slide+xml"/>
  <Override PartName="/ppt/slides/slide698.xml" ContentType="application/vnd.openxmlformats-officedocument.presentationml.slide+xml"/>
  <Override PartName="/ppt/slides/slide699.xml" ContentType="application/vnd.openxmlformats-officedocument.presentationml.slide+xml"/>
  <Override PartName="/ppt/slides/slide700.xml" ContentType="application/vnd.openxmlformats-officedocument.presentationml.slide+xml"/>
  <Override PartName="/ppt/slides/slide701.xml" ContentType="application/vnd.openxmlformats-officedocument.presentationml.slide+xml"/>
  <Override PartName="/ppt/slides/slide702.xml" ContentType="application/vnd.openxmlformats-officedocument.presentationml.slide+xml"/>
  <Override PartName="/ppt/slides/slide703.xml" ContentType="application/vnd.openxmlformats-officedocument.presentationml.slide+xml"/>
  <Override PartName="/ppt/slides/slide704.xml" ContentType="application/vnd.openxmlformats-officedocument.presentationml.slide+xml"/>
  <Override PartName="/ppt/slides/slide705.xml" ContentType="application/vnd.openxmlformats-officedocument.presentationml.slide+xml"/>
  <Override PartName="/ppt/slides/slide706.xml" ContentType="application/vnd.openxmlformats-officedocument.presentationml.slide+xml"/>
  <Override PartName="/ppt/slides/slide707.xml" ContentType="application/vnd.openxmlformats-officedocument.presentationml.slide+xml"/>
  <Override PartName="/ppt/slides/slide708.xml" ContentType="application/vnd.openxmlformats-officedocument.presentationml.slide+xml"/>
  <Override PartName="/ppt/slides/slide709.xml" ContentType="application/vnd.openxmlformats-officedocument.presentationml.slide+xml"/>
  <Override PartName="/ppt/slides/slide710.xml" ContentType="application/vnd.openxmlformats-officedocument.presentationml.slide+xml"/>
  <Override PartName="/ppt/slides/slide711.xml" ContentType="application/vnd.openxmlformats-officedocument.presentationml.slide+xml"/>
  <Override PartName="/ppt/slides/slide712.xml" ContentType="application/vnd.openxmlformats-officedocument.presentationml.slide+xml"/>
  <Override PartName="/ppt/slides/slide713.xml" ContentType="application/vnd.openxmlformats-officedocument.presentationml.slide+xml"/>
  <Override PartName="/ppt/slides/slide714.xml" ContentType="application/vnd.openxmlformats-officedocument.presentationml.slide+xml"/>
  <Override PartName="/ppt/slides/slide715.xml" ContentType="application/vnd.openxmlformats-officedocument.presentationml.slide+xml"/>
  <Override PartName="/ppt/slides/slide716.xml" ContentType="application/vnd.openxmlformats-officedocument.presentationml.slide+xml"/>
  <Override PartName="/ppt/slides/slide717.xml" ContentType="application/vnd.openxmlformats-officedocument.presentationml.slide+xml"/>
  <Override PartName="/ppt/slides/slide718.xml" ContentType="application/vnd.openxmlformats-officedocument.presentationml.slide+xml"/>
  <Override PartName="/ppt/slides/slide719.xml" ContentType="application/vnd.openxmlformats-officedocument.presentationml.slide+xml"/>
  <Override PartName="/ppt/slides/slide720.xml" ContentType="application/vnd.openxmlformats-officedocument.presentationml.slide+xml"/>
  <Override PartName="/ppt/slides/slide721.xml" ContentType="application/vnd.openxmlformats-officedocument.presentationml.slide+xml"/>
  <Override PartName="/ppt/slides/slide722.xml" ContentType="application/vnd.openxmlformats-officedocument.presentationml.slide+xml"/>
  <Override PartName="/ppt/slides/slide723.xml" ContentType="application/vnd.openxmlformats-officedocument.presentationml.slide+xml"/>
  <Override PartName="/ppt/slides/slide724.xml" ContentType="application/vnd.openxmlformats-officedocument.presentationml.slide+xml"/>
  <Override PartName="/ppt/slides/slide725.xml" ContentType="application/vnd.openxmlformats-officedocument.presentationml.slide+xml"/>
  <Override PartName="/ppt/slides/slide726.xml" ContentType="application/vnd.openxmlformats-officedocument.presentationml.slide+xml"/>
  <Override PartName="/ppt/slides/slide727.xml" ContentType="application/vnd.openxmlformats-officedocument.presentationml.slide+xml"/>
  <Override PartName="/ppt/slides/slide728.xml" ContentType="application/vnd.openxmlformats-officedocument.presentationml.slide+xml"/>
  <Override PartName="/ppt/slides/slide729.xml" ContentType="application/vnd.openxmlformats-officedocument.presentationml.slide+xml"/>
  <Override PartName="/ppt/slides/slide730.xml" ContentType="application/vnd.openxmlformats-officedocument.presentationml.slide+xml"/>
  <Override PartName="/ppt/slides/slide731.xml" ContentType="application/vnd.openxmlformats-officedocument.presentationml.slide+xml"/>
  <Override PartName="/ppt/slides/slide732.xml" ContentType="application/vnd.openxmlformats-officedocument.presentationml.slide+xml"/>
  <Override PartName="/ppt/slides/slide733.xml" ContentType="application/vnd.openxmlformats-officedocument.presentationml.slide+xml"/>
  <Override PartName="/ppt/slides/slide734.xml" ContentType="application/vnd.openxmlformats-officedocument.presentationml.slide+xml"/>
  <Override PartName="/ppt/slides/slide735.xml" ContentType="application/vnd.openxmlformats-officedocument.presentationml.slide+xml"/>
  <Override PartName="/ppt/slides/slide736.xml" ContentType="application/vnd.openxmlformats-officedocument.presentationml.slide+xml"/>
  <Override PartName="/ppt/slides/slide737.xml" ContentType="application/vnd.openxmlformats-officedocument.presentationml.slide+xml"/>
  <Override PartName="/ppt/slides/slide738.xml" ContentType="application/vnd.openxmlformats-officedocument.presentationml.slide+xml"/>
  <Override PartName="/ppt/slides/slide739.xml" ContentType="application/vnd.openxmlformats-officedocument.presentationml.slide+xml"/>
  <Override PartName="/ppt/slides/slide740.xml" ContentType="application/vnd.openxmlformats-officedocument.presentationml.slide+xml"/>
  <Override PartName="/ppt/slides/slide741.xml" ContentType="application/vnd.openxmlformats-officedocument.presentationml.slide+xml"/>
  <Override PartName="/ppt/slides/slide742.xml" ContentType="application/vnd.openxmlformats-officedocument.presentationml.slide+xml"/>
  <Override PartName="/ppt/slides/slide743.xml" ContentType="application/vnd.openxmlformats-officedocument.presentationml.slide+xml"/>
  <Override PartName="/ppt/slides/slide744.xml" ContentType="application/vnd.openxmlformats-officedocument.presentationml.slide+xml"/>
  <Override PartName="/ppt/slides/slide745.xml" ContentType="application/vnd.openxmlformats-officedocument.presentationml.slide+xml"/>
  <Override PartName="/ppt/slides/slide746.xml" ContentType="application/vnd.openxmlformats-officedocument.presentationml.slide+xml"/>
  <Override PartName="/ppt/slides/slide747.xml" ContentType="application/vnd.openxmlformats-officedocument.presentationml.slide+xml"/>
  <Override PartName="/ppt/slides/slide748.xml" ContentType="application/vnd.openxmlformats-officedocument.presentationml.slide+xml"/>
  <Override PartName="/ppt/slides/slide749.xml" ContentType="application/vnd.openxmlformats-officedocument.presentationml.slide+xml"/>
  <Override PartName="/ppt/slides/slide750.xml" ContentType="application/vnd.openxmlformats-officedocument.presentationml.slide+xml"/>
  <Override PartName="/ppt/slides/slide751.xml" ContentType="application/vnd.openxmlformats-officedocument.presentationml.slide+xml"/>
  <Override PartName="/ppt/slides/slide752.xml" ContentType="application/vnd.openxmlformats-officedocument.presentationml.slide+xml"/>
  <Override PartName="/ppt/slides/slide753.xml" ContentType="application/vnd.openxmlformats-officedocument.presentationml.slide+xml"/>
  <Override PartName="/ppt/slides/slide754.xml" ContentType="application/vnd.openxmlformats-officedocument.presentationml.slide+xml"/>
  <Override PartName="/ppt/slides/slide755.xml" ContentType="application/vnd.openxmlformats-officedocument.presentationml.slide+xml"/>
  <Override PartName="/ppt/slides/slide756.xml" ContentType="application/vnd.openxmlformats-officedocument.presentationml.slide+xml"/>
  <Override PartName="/ppt/slides/slide757.xml" ContentType="application/vnd.openxmlformats-officedocument.presentationml.slide+xml"/>
  <Override PartName="/ppt/slides/slide758.xml" ContentType="application/vnd.openxmlformats-officedocument.presentationml.slide+xml"/>
  <Override PartName="/ppt/slides/slide759.xml" ContentType="application/vnd.openxmlformats-officedocument.presentationml.slide+xml"/>
  <Override PartName="/ppt/slides/slide760.xml" ContentType="application/vnd.openxmlformats-officedocument.presentationml.slide+xml"/>
  <Override PartName="/ppt/slides/slide761.xml" ContentType="application/vnd.openxmlformats-officedocument.presentationml.slide+xml"/>
  <Override PartName="/ppt/slides/slide762.xml" ContentType="application/vnd.openxmlformats-officedocument.presentationml.slide+xml"/>
  <Override PartName="/ppt/slides/slide763.xml" ContentType="application/vnd.openxmlformats-officedocument.presentationml.slide+xml"/>
  <Override PartName="/ppt/slides/slide764.xml" ContentType="application/vnd.openxmlformats-officedocument.presentationml.slide+xml"/>
  <Override PartName="/ppt/slides/slide765.xml" ContentType="application/vnd.openxmlformats-officedocument.presentationml.slide+xml"/>
  <Override PartName="/ppt/slides/slide766.xml" ContentType="application/vnd.openxmlformats-officedocument.presentationml.slide+xml"/>
  <Override PartName="/ppt/slides/slide767.xml" ContentType="application/vnd.openxmlformats-officedocument.presentationml.slide+xml"/>
  <Override PartName="/ppt/slides/slide768.xml" ContentType="application/vnd.openxmlformats-officedocument.presentationml.slide+xml"/>
  <Override PartName="/ppt/slides/slide769.xml" ContentType="application/vnd.openxmlformats-officedocument.presentationml.slide+xml"/>
  <Override PartName="/ppt/slides/slide770.xml" ContentType="application/vnd.openxmlformats-officedocument.presentationml.slide+xml"/>
  <Override PartName="/ppt/slides/slide771.xml" ContentType="application/vnd.openxmlformats-officedocument.presentationml.slide+xml"/>
  <Override PartName="/ppt/slides/slide772.xml" ContentType="application/vnd.openxmlformats-officedocument.presentationml.slide+xml"/>
  <Override PartName="/ppt/slides/slide773.xml" ContentType="application/vnd.openxmlformats-officedocument.presentationml.slide+xml"/>
  <Override PartName="/ppt/slides/slide774.xml" ContentType="application/vnd.openxmlformats-officedocument.presentationml.slide+xml"/>
  <Override PartName="/ppt/slides/slide775.xml" ContentType="application/vnd.openxmlformats-officedocument.presentationml.slide+xml"/>
  <Override PartName="/ppt/slides/slide776.xml" ContentType="application/vnd.openxmlformats-officedocument.presentationml.slide+xml"/>
  <Override PartName="/ppt/slides/slide777.xml" ContentType="application/vnd.openxmlformats-officedocument.presentationml.slide+xml"/>
  <Override PartName="/ppt/slides/slide778.xml" ContentType="application/vnd.openxmlformats-officedocument.presentationml.slide+xml"/>
  <Override PartName="/ppt/slides/slide779.xml" ContentType="application/vnd.openxmlformats-officedocument.presentationml.slide+xml"/>
  <Override PartName="/ppt/slides/slide780.xml" ContentType="application/vnd.openxmlformats-officedocument.presentationml.slide+xml"/>
  <Override PartName="/ppt/slides/slide781.xml" ContentType="application/vnd.openxmlformats-officedocument.presentationml.slide+xml"/>
  <Override PartName="/ppt/slides/slide782.xml" ContentType="application/vnd.openxmlformats-officedocument.presentationml.slide+xml"/>
  <Override PartName="/ppt/slides/slide783.xml" ContentType="application/vnd.openxmlformats-officedocument.presentationml.slide+xml"/>
  <Override PartName="/ppt/slides/slide784.xml" ContentType="application/vnd.openxmlformats-officedocument.presentationml.slide+xml"/>
  <Override PartName="/ppt/slides/slide785.xml" ContentType="application/vnd.openxmlformats-officedocument.presentationml.slide+xml"/>
  <Override PartName="/ppt/slides/slide786.xml" ContentType="application/vnd.openxmlformats-officedocument.presentationml.slide+xml"/>
  <Override PartName="/ppt/slides/slide787.xml" ContentType="application/vnd.openxmlformats-officedocument.presentationml.slide+xml"/>
  <Override PartName="/ppt/slides/slide788.xml" ContentType="application/vnd.openxmlformats-officedocument.presentationml.slide+xml"/>
  <Override PartName="/ppt/slides/slide789.xml" ContentType="application/vnd.openxmlformats-officedocument.presentationml.slide+xml"/>
  <Override PartName="/ppt/slides/slide790.xml" ContentType="application/vnd.openxmlformats-officedocument.presentationml.slide+xml"/>
  <Override PartName="/ppt/slides/slide791.xml" ContentType="application/vnd.openxmlformats-officedocument.presentationml.slide+xml"/>
  <Override PartName="/ppt/slides/slide792.xml" ContentType="application/vnd.openxmlformats-officedocument.presentationml.slide+xml"/>
  <Override PartName="/ppt/slides/slide793.xml" ContentType="application/vnd.openxmlformats-officedocument.presentationml.slide+xml"/>
  <Override PartName="/ppt/slides/slide794.xml" ContentType="application/vnd.openxmlformats-officedocument.presentationml.slide+xml"/>
  <Override PartName="/ppt/slides/slide795.xml" ContentType="application/vnd.openxmlformats-officedocument.presentationml.slide+xml"/>
  <Override PartName="/ppt/slides/slide796.xml" ContentType="application/vnd.openxmlformats-officedocument.presentationml.slide+xml"/>
  <Override PartName="/ppt/slides/slide797.xml" ContentType="application/vnd.openxmlformats-officedocument.presentationml.slide+xml"/>
  <Override PartName="/ppt/slides/slide798.xml" ContentType="application/vnd.openxmlformats-officedocument.presentationml.slide+xml"/>
  <Override PartName="/ppt/slides/slide799.xml" ContentType="application/vnd.openxmlformats-officedocument.presentationml.slide+xml"/>
  <Override PartName="/ppt/slides/slide800.xml" ContentType="application/vnd.openxmlformats-officedocument.presentationml.slide+xml"/>
  <Override PartName="/ppt/slides/slide801.xml" ContentType="application/vnd.openxmlformats-officedocument.presentationml.slide+xml"/>
  <Override PartName="/ppt/slides/slide802.xml" ContentType="application/vnd.openxmlformats-officedocument.presentationml.slide+xml"/>
  <Override PartName="/ppt/slides/slide803.xml" ContentType="application/vnd.openxmlformats-officedocument.presentationml.slide+xml"/>
  <Override PartName="/ppt/slides/slide804.xml" ContentType="application/vnd.openxmlformats-officedocument.presentationml.slide+xml"/>
  <Override PartName="/ppt/slides/slide805.xml" ContentType="application/vnd.openxmlformats-officedocument.presentationml.slide+xml"/>
  <Override PartName="/ppt/slides/slide806.xml" ContentType="application/vnd.openxmlformats-officedocument.presentationml.slide+xml"/>
  <Override PartName="/ppt/slides/slide807.xml" ContentType="application/vnd.openxmlformats-officedocument.presentationml.slide+xml"/>
  <Override PartName="/ppt/slides/slide808.xml" ContentType="application/vnd.openxmlformats-officedocument.presentationml.slide+xml"/>
  <Override PartName="/ppt/slides/slide809.xml" ContentType="application/vnd.openxmlformats-officedocument.presentationml.slide+xml"/>
  <Override PartName="/ppt/slides/slide810.xml" ContentType="application/vnd.openxmlformats-officedocument.presentationml.slide+xml"/>
  <Override PartName="/ppt/slides/slide811.xml" ContentType="application/vnd.openxmlformats-officedocument.presentationml.slide+xml"/>
  <Override PartName="/ppt/slides/slide812.xml" ContentType="application/vnd.openxmlformats-officedocument.presentationml.slide+xml"/>
  <Override PartName="/ppt/slides/slide813.xml" ContentType="application/vnd.openxmlformats-officedocument.presentationml.slide+xml"/>
  <Override PartName="/ppt/slides/slide814.xml" ContentType="application/vnd.openxmlformats-officedocument.presentationml.slide+xml"/>
  <Override PartName="/ppt/slides/slide815.xml" ContentType="application/vnd.openxmlformats-officedocument.presentationml.slide+xml"/>
  <Override PartName="/ppt/slides/slide816.xml" ContentType="application/vnd.openxmlformats-officedocument.presentationml.slide+xml"/>
  <Override PartName="/ppt/slides/slide817.xml" ContentType="application/vnd.openxmlformats-officedocument.presentationml.slide+xml"/>
  <Override PartName="/ppt/slides/slide818.xml" ContentType="application/vnd.openxmlformats-officedocument.presentationml.slide+xml"/>
  <Override PartName="/ppt/slides/slide819.xml" ContentType="application/vnd.openxmlformats-officedocument.presentationml.slide+xml"/>
  <Override PartName="/ppt/slides/slide820.xml" ContentType="application/vnd.openxmlformats-officedocument.presentationml.slide+xml"/>
  <Override PartName="/ppt/slides/slide821.xml" ContentType="application/vnd.openxmlformats-officedocument.presentationml.slide+xml"/>
  <Override PartName="/ppt/slides/slide822.xml" ContentType="application/vnd.openxmlformats-officedocument.presentationml.slide+xml"/>
  <Override PartName="/ppt/slides/slide823.xml" ContentType="application/vnd.openxmlformats-officedocument.presentationml.slide+xml"/>
  <Override PartName="/ppt/slides/slide824.xml" ContentType="application/vnd.openxmlformats-officedocument.presentationml.slide+xml"/>
  <Override PartName="/ppt/slides/slide825.xml" ContentType="application/vnd.openxmlformats-officedocument.presentationml.slide+xml"/>
  <Override PartName="/ppt/slides/slide826.xml" ContentType="application/vnd.openxmlformats-officedocument.presentationml.slide+xml"/>
  <Override PartName="/ppt/slides/slide827.xml" ContentType="application/vnd.openxmlformats-officedocument.presentationml.slide+xml"/>
  <Override PartName="/ppt/slides/slide828.xml" ContentType="application/vnd.openxmlformats-officedocument.presentationml.slide+xml"/>
  <Override PartName="/ppt/slides/slide829.xml" ContentType="application/vnd.openxmlformats-officedocument.presentationml.slide+xml"/>
  <Override PartName="/ppt/slides/slide830.xml" ContentType="application/vnd.openxmlformats-officedocument.presentationml.slide+xml"/>
  <Override PartName="/ppt/slides/slide831.xml" ContentType="application/vnd.openxmlformats-officedocument.presentationml.slide+xml"/>
  <Override PartName="/ppt/slides/slide832.xml" ContentType="application/vnd.openxmlformats-officedocument.presentationml.slide+xml"/>
  <Override PartName="/ppt/slides/slide833.xml" ContentType="application/vnd.openxmlformats-officedocument.presentationml.slide+xml"/>
  <Override PartName="/ppt/slides/slide834.xml" ContentType="application/vnd.openxmlformats-officedocument.presentationml.slide+xml"/>
  <Override PartName="/ppt/slides/slide835.xml" ContentType="application/vnd.openxmlformats-officedocument.presentationml.slide+xml"/>
  <Override PartName="/ppt/slides/slide836.xml" ContentType="application/vnd.openxmlformats-officedocument.presentationml.slide+xml"/>
  <Override PartName="/ppt/slides/slide837.xml" ContentType="application/vnd.openxmlformats-officedocument.presentationml.slide+xml"/>
  <Override PartName="/ppt/slides/slide838.xml" ContentType="application/vnd.openxmlformats-officedocument.presentationml.slide+xml"/>
  <Override PartName="/ppt/slides/slide839.xml" ContentType="application/vnd.openxmlformats-officedocument.presentationml.slide+xml"/>
  <Override PartName="/ppt/slides/slide840.xml" ContentType="application/vnd.openxmlformats-officedocument.presentationml.slide+xml"/>
  <Override PartName="/ppt/slides/slide841.xml" ContentType="application/vnd.openxmlformats-officedocument.presentationml.slide+xml"/>
  <Override PartName="/ppt/slides/slide842.xml" ContentType="application/vnd.openxmlformats-officedocument.presentationml.slide+xml"/>
  <Override PartName="/ppt/slides/slide843.xml" ContentType="application/vnd.openxmlformats-officedocument.presentationml.slide+xml"/>
  <Override PartName="/ppt/slides/slide844.xml" ContentType="application/vnd.openxmlformats-officedocument.presentationml.slide+xml"/>
  <Override PartName="/ppt/slides/slide845.xml" ContentType="application/vnd.openxmlformats-officedocument.presentationml.slide+xml"/>
  <Override PartName="/ppt/slides/slide846.xml" ContentType="application/vnd.openxmlformats-officedocument.presentationml.slide+xml"/>
  <Override PartName="/ppt/slides/slide847.xml" ContentType="application/vnd.openxmlformats-officedocument.presentationml.slide+xml"/>
  <Override PartName="/ppt/slides/slide848.xml" ContentType="application/vnd.openxmlformats-officedocument.presentationml.slide+xml"/>
  <Override PartName="/ppt/slides/slide849.xml" ContentType="application/vnd.openxmlformats-officedocument.presentationml.slide+xml"/>
  <Override PartName="/ppt/slides/slide850.xml" ContentType="application/vnd.openxmlformats-officedocument.presentationml.slide+xml"/>
  <Override PartName="/ppt/slides/slide851.xml" ContentType="application/vnd.openxmlformats-officedocument.presentationml.slide+xml"/>
  <Override PartName="/ppt/slides/slide852.xml" ContentType="application/vnd.openxmlformats-officedocument.presentationml.slide+xml"/>
  <Override PartName="/ppt/slides/slide853.xml" ContentType="application/vnd.openxmlformats-officedocument.presentationml.slide+xml"/>
  <Override PartName="/ppt/slides/slide854.xml" ContentType="application/vnd.openxmlformats-officedocument.presentationml.slide+xml"/>
  <Override PartName="/ppt/slides/slide855.xml" ContentType="application/vnd.openxmlformats-officedocument.presentationml.slide+xml"/>
  <Override PartName="/ppt/slides/slide856.xml" ContentType="application/vnd.openxmlformats-officedocument.presentationml.slide+xml"/>
  <Override PartName="/ppt/slides/slide857.xml" ContentType="application/vnd.openxmlformats-officedocument.presentationml.slide+xml"/>
  <Override PartName="/ppt/slides/slide858.xml" ContentType="application/vnd.openxmlformats-officedocument.presentationml.slide+xml"/>
  <Override PartName="/ppt/slides/slide859.xml" ContentType="application/vnd.openxmlformats-officedocument.presentationml.slide+xml"/>
  <Override PartName="/ppt/slides/slide860.xml" ContentType="application/vnd.openxmlformats-officedocument.presentationml.slide+xml"/>
  <Override PartName="/ppt/slides/slide861.xml" ContentType="application/vnd.openxmlformats-officedocument.presentationml.slide+xml"/>
  <Override PartName="/ppt/slides/slide862.xml" ContentType="application/vnd.openxmlformats-officedocument.presentationml.slide+xml"/>
  <Override PartName="/ppt/slides/slide863.xml" ContentType="application/vnd.openxmlformats-officedocument.presentationml.slide+xml"/>
  <Override PartName="/ppt/slides/slide864.xml" ContentType="application/vnd.openxmlformats-officedocument.presentationml.slide+xml"/>
  <Override PartName="/ppt/slides/slide865.xml" ContentType="application/vnd.openxmlformats-officedocument.presentationml.slide+xml"/>
  <Override PartName="/ppt/slides/slide866.xml" ContentType="application/vnd.openxmlformats-officedocument.presentationml.slide+xml"/>
  <Override PartName="/ppt/slides/slide867.xml" ContentType="application/vnd.openxmlformats-officedocument.presentationml.slide+xml"/>
  <Override PartName="/ppt/slides/slide868.xml" ContentType="application/vnd.openxmlformats-officedocument.presentationml.slide+xml"/>
  <Override PartName="/ppt/slides/slide869.xml" ContentType="application/vnd.openxmlformats-officedocument.presentationml.slide+xml"/>
  <Override PartName="/ppt/slides/slide870.xml" ContentType="application/vnd.openxmlformats-officedocument.presentationml.slide+xml"/>
  <Override PartName="/ppt/slides/slide871.xml" ContentType="application/vnd.openxmlformats-officedocument.presentationml.slide+xml"/>
  <Override PartName="/ppt/slides/slide872.xml" ContentType="application/vnd.openxmlformats-officedocument.presentationml.slide+xml"/>
  <Override PartName="/ppt/slides/slide873.xml" ContentType="application/vnd.openxmlformats-officedocument.presentationml.slide+xml"/>
  <Override PartName="/ppt/slides/slide874.xml" ContentType="application/vnd.openxmlformats-officedocument.presentationml.slide+xml"/>
  <Override PartName="/ppt/slides/slide875.xml" ContentType="application/vnd.openxmlformats-officedocument.presentationml.slide+xml"/>
  <Override PartName="/ppt/slides/slide876.xml" ContentType="application/vnd.openxmlformats-officedocument.presentationml.slide+xml"/>
  <Override PartName="/ppt/slides/slide877.xml" ContentType="application/vnd.openxmlformats-officedocument.presentationml.slide+xml"/>
  <Override PartName="/ppt/slides/slide878.xml" ContentType="application/vnd.openxmlformats-officedocument.presentationml.slide+xml"/>
  <Override PartName="/ppt/slides/slide879.xml" ContentType="application/vnd.openxmlformats-officedocument.presentationml.slide+xml"/>
  <Override PartName="/ppt/slides/slide880.xml" ContentType="application/vnd.openxmlformats-officedocument.presentationml.slide+xml"/>
  <Override PartName="/ppt/slides/slide881.xml" ContentType="application/vnd.openxmlformats-officedocument.presentationml.slide+xml"/>
  <Override PartName="/ppt/slides/slide882.xml" ContentType="application/vnd.openxmlformats-officedocument.presentationml.slide+xml"/>
  <Override PartName="/ppt/slides/slide883.xml" ContentType="application/vnd.openxmlformats-officedocument.presentationml.slide+xml"/>
  <Override PartName="/ppt/slides/slide884.xml" ContentType="application/vnd.openxmlformats-officedocument.presentationml.slide+xml"/>
  <Override PartName="/ppt/slides/slide885.xml" ContentType="application/vnd.openxmlformats-officedocument.presentationml.slide+xml"/>
  <Override PartName="/ppt/slides/slide886.xml" ContentType="application/vnd.openxmlformats-officedocument.presentationml.slide+xml"/>
  <Override PartName="/ppt/slides/slide887.xml" ContentType="application/vnd.openxmlformats-officedocument.presentationml.slide+xml"/>
  <Override PartName="/ppt/slides/slide888.xml" ContentType="application/vnd.openxmlformats-officedocument.presentationml.slide+xml"/>
  <Override PartName="/ppt/slides/slide889.xml" ContentType="application/vnd.openxmlformats-officedocument.presentationml.slide+xml"/>
  <Override PartName="/ppt/slides/slide890.xml" ContentType="application/vnd.openxmlformats-officedocument.presentationml.slide+xml"/>
  <Override PartName="/ppt/slides/slide891.xml" ContentType="application/vnd.openxmlformats-officedocument.presentationml.slide+xml"/>
  <Override PartName="/ppt/slides/slide892.xml" ContentType="application/vnd.openxmlformats-officedocument.presentationml.slide+xml"/>
  <Override PartName="/ppt/slides/slide893.xml" ContentType="application/vnd.openxmlformats-officedocument.presentationml.slide+xml"/>
  <Override PartName="/ppt/slides/slide894.xml" ContentType="application/vnd.openxmlformats-officedocument.presentationml.slide+xml"/>
  <Override PartName="/ppt/slides/slide895.xml" ContentType="application/vnd.openxmlformats-officedocument.presentationml.slide+xml"/>
  <Override PartName="/ppt/slides/slide896.xml" ContentType="application/vnd.openxmlformats-officedocument.presentationml.slide+xml"/>
  <Override PartName="/ppt/slides/slide897.xml" ContentType="application/vnd.openxmlformats-officedocument.presentationml.slide+xml"/>
  <Override PartName="/ppt/slides/slide898.xml" ContentType="application/vnd.openxmlformats-officedocument.presentationml.slide+xml"/>
  <Override PartName="/ppt/slides/slide899.xml" ContentType="application/vnd.openxmlformats-officedocument.presentationml.slide+xml"/>
  <Override PartName="/ppt/slides/slide900.xml" ContentType="application/vnd.openxmlformats-officedocument.presentationml.slide+xml"/>
  <Override PartName="/ppt/slides/slide901.xml" ContentType="application/vnd.openxmlformats-officedocument.presentationml.slide+xml"/>
  <Override PartName="/ppt/slides/slide902.xml" ContentType="application/vnd.openxmlformats-officedocument.presentationml.slide+xml"/>
  <Override PartName="/ppt/slides/slide903.xml" ContentType="application/vnd.openxmlformats-officedocument.presentationml.slide+xml"/>
  <Override PartName="/ppt/slides/slide904.xml" ContentType="application/vnd.openxmlformats-officedocument.presentationml.slide+xml"/>
  <Override PartName="/ppt/slides/slide905.xml" ContentType="application/vnd.openxmlformats-officedocument.presentationml.slide+xml"/>
  <Override PartName="/ppt/slides/slide906.xml" ContentType="application/vnd.openxmlformats-officedocument.presentationml.slide+xml"/>
  <Override PartName="/ppt/slides/slide907.xml" ContentType="application/vnd.openxmlformats-officedocument.presentationml.slide+xml"/>
  <Override PartName="/ppt/slides/slide908.xml" ContentType="application/vnd.openxmlformats-officedocument.presentationml.slide+xml"/>
  <Override PartName="/ppt/slides/slide909.xml" ContentType="application/vnd.openxmlformats-officedocument.presentationml.slide+xml"/>
  <Override PartName="/ppt/slides/slide910.xml" ContentType="application/vnd.openxmlformats-officedocument.presentationml.slide+xml"/>
  <Override PartName="/ppt/slides/slide911.xml" ContentType="application/vnd.openxmlformats-officedocument.presentationml.slide+xml"/>
  <Override PartName="/ppt/slides/slide912.xml" ContentType="application/vnd.openxmlformats-officedocument.presentationml.slide+xml"/>
  <Override PartName="/ppt/slides/slide913.xml" ContentType="application/vnd.openxmlformats-officedocument.presentationml.slide+xml"/>
  <Override PartName="/ppt/slides/slide914.xml" ContentType="application/vnd.openxmlformats-officedocument.presentationml.slide+xml"/>
  <Override PartName="/ppt/slides/slide915.xml" ContentType="application/vnd.openxmlformats-officedocument.presentationml.slide+xml"/>
  <Override PartName="/ppt/slides/slide916.xml" ContentType="application/vnd.openxmlformats-officedocument.presentationml.slide+xml"/>
  <Override PartName="/ppt/slides/slide917.xml" ContentType="application/vnd.openxmlformats-officedocument.presentationml.slide+xml"/>
  <Override PartName="/ppt/slides/slide918.xml" ContentType="application/vnd.openxmlformats-officedocument.presentationml.slide+xml"/>
  <Override PartName="/ppt/slides/slide919.xml" ContentType="application/vnd.openxmlformats-officedocument.presentationml.slide+xml"/>
  <Override PartName="/ppt/slides/slide920.xml" ContentType="application/vnd.openxmlformats-officedocument.presentationml.slide+xml"/>
  <Override PartName="/ppt/slides/slide921.xml" ContentType="application/vnd.openxmlformats-officedocument.presentationml.slide+xml"/>
  <Override PartName="/ppt/slides/slide922.xml" ContentType="application/vnd.openxmlformats-officedocument.presentationml.slide+xml"/>
  <Override PartName="/ppt/slides/slide923.xml" ContentType="application/vnd.openxmlformats-officedocument.presentationml.slide+xml"/>
  <Override PartName="/ppt/slides/slide924.xml" ContentType="application/vnd.openxmlformats-officedocument.presentationml.slide+xml"/>
  <Override PartName="/ppt/slides/slide925.xml" ContentType="application/vnd.openxmlformats-officedocument.presentationml.slide+xml"/>
  <Override PartName="/ppt/slides/slide926.xml" ContentType="application/vnd.openxmlformats-officedocument.presentationml.slide+xml"/>
  <Override PartName="/ppt/slides/slide927.xml" ContentType="application/vnd.openxmlformats-officedocument.presentationml.slide+xml"/>
  <Override PartName="/ppt/slides/slide928.xml" ContentType="application/vnd.openxmlformats-officedocument.presentationml.slide+xml"/>
  <Override PartName="/ppt/slides/slide929.xml" ContentType="application/vnd.openxmlformats-officedocument.presentationml.slide+xml"/>
  <Override PartName="/ppt/slides/slide930.xml" ContentType="application/vnd.openxmlformats-officedocument.presentationml.slide+xml"/>
  <Override PartName="/ppt/slides/slide931.xml" ContentType="application/vnd.openxmlformats-officedocument.presentationml.slide+xml"/>
  <Override PartName="/ppt/slides/slide932.xml" ContentType="application/vnd.openxmlformats-officedocument.presentationml.slide+xml"/>
  <Override PartName="/ppt/slides/slide933.xml" ContentType="application/vnd.openxmlformats-officedocument.presentationml.slide+xml"/>
  <Override PartName="/ppt/slides/slide934.xml" ContentType="application/vnd.openxmlformats-officedocument.presentationml.slide+xml"/>
  <Override PartName="/ppt/slides/slide935.xml" ContentType="application/vnd.openxmlformats-officedocument.presentationml.slide+xml"/>
  <Override PartName="/ppt/slides/slide936.xml" ContentType="application/vnd.openxmlformats-officedocument.presentationml.slide+xml"/>
  <Override PartName="/ppt/slides/slide937.xml" ContentType="application/vnd.openxmlformats-officedocument.presentationml.slide+xml"/>
  <Override PartName="/ppt/slides/slide938.xml" ContentType="application/vnd.openxmlformats-officedocument.presentationml.slide+xml"/>
  <Override PartName="/ppt/slides/slide939.xml" ContentType="application/vnd.openxmlformats-officedocument.presentationml.slide+xml"/>
  <Override PartName="/ppt/slides/slide940.xml" ContentType="application/vnd.openxmlformats-officedocument.presentationml.slide+xml"/>
  <Override PartName="/ppt/slides/slide941.xml" ContentType="application/vnd.openxmlformats-officedocument.presentationml.slide+xml"/>
  <Override PartName="/ppt/slides/slide942.xml" ContentType="application/vnd.openxmlformats-officedocument.presentationml.slide+xml"/>
  <Override PartName="/ppt/slides/slide943.xml" ContentType="application/vnd.openxmlformats-officedocument.presentationml.slide+xml"/>
  <Override PartName="/ppt/slides/slide944.xml" ContentType="application/vnd.openxmlformats-officedocument.presentationml.slide+xml"/>
  <Override PartName="/ppt/slides/slide945.xml" ContentType="application/vnd.openxmlformats-officedocument.presentationml.slide+xml"/>
  <Override PartName="/ppt/slides/slide946.xml" ContentType="application/vnd.openxmlformats-officedocument.presentationml.slide+xml"/>
  <Override PartName="/ppt/slides/slide947.xml" ContentType="application/vnd.openxmlformats-officedocument.presentationml.slide+xml"/>
  <Override PartName="/ppt/slides/slide948.xml" ContentType="application/vnd.openxmlformats-officedocument.presentationml.slide+xml"/>
  <Override PartName="/ppt/slides/slide949.xml" ContentType="application/vnd.openxmlformats-officedocument.presentationml.slide+xml"/>
  <Override PartName="/ppt/slides/slide950.xml" ContentType="application/vnd.openxmlformats-officedocument.presentationml.slide+xml"/>
  <Override PartName="/ppt/slides/slide951.xml" ContentType="application/vnd.openxmlformats-officedocument.presentationml.slide+xml"/>
  <Override PartName="/ppt/slides/slide952.xml" ContentType="application/vnd.openxmlformats-officedocument.presentationml.slide+xml"/>
  <Override PartName="/ppt/slides/slide953.xml" ContentType="application/vnd.openxmlformats-officedocument.presentationml.slide+xml"/>
  <Override PartName="/ppt/slides/slide954.xml" ContentType="application/vnd.openxmlformats-officedocument.presentationml.slide+xml"/>
  <Override PartName="/ppt/slides/slide955.xml" ContentType="application/vnd.openxmlformats-officedocument.presentationml.slide+xml"/>
  <Override PartName="/ppt/slides/slide956.xml" ContentType="application/vnd.openxmlformats-officedocument.presentationml.slide+xml"/>
  <Override PartName="/ppt/slides/slide957.xml" ContentType="application/vnd.openxmlformats-officedocument.presentationml.slide+xml"/>
  <Override PartName="/ppt/slides/slide958.xml" ContentType="application/vnd.openxmlformats-officedocument.presentationml.slide+xml"/>
  <Override PartName="/ppt/slides/slide959.xml" ContentType="application/vnd.openxmlformats-officedocument.presentationml.slide+xml"/>
  <Override PartName="/ppt/slides/slide960.xml" ContentType="application/vnd.openxmlformats-officedocument.presentationml.slide+xml"/>
  <Override PartName="/ppt/slides/slide961.xml" ContentType="application/vnd.openxmlformats-officedocument.presentationml.slide+xml"/>
  <Override PartName="/ppt/slides/slide962.xml" ContentType="application/vnd.openxmlformats-officedocument.presentationml.slide+xml"/>
  <Override PartName="/ppt/slides/slide963.xml" ContentType="application/vnd.openxmlformats-officedocument.presentationml.slide+xml"/>
  <Override PartName="/ppt/slides/slide964.xml" ContentType="application/vnd.openxmlformats-officedocument.presentationml.slide+xml"/>
  <Override PartName="/ppt/slides/slide965.xml" ContentType="application/vnd.openxmlformats-officedocument.presentationml.slide+xml"/>
  <Override PartName="/ppt/slides/slide966.xml" ContentType="application/vnd.openxmlformats-officedocument.presentationml.slide+xml"/>
  <Override PartName="/ppt/slides/slide9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64.xml" ContentType="application/vnd.openxmlformats-officedocument.presentationml.notesSlide+xml"/>
  <Override PartName="/ppt/notesSlides/notesSlide265.xml" ContentType="application/vnd.openxmlformats-officedocument.presentationml.notesSlide+xml"/>
  <Override PartName="/ppt/notesSlides/notesSlide266.xml" ContentType="application/vnd.openxmlformats-officedocument.presentationml.notesSlide+xml"/>
  <Override PartName="/ppt/notesSlides/notesSlide267.xml" ContentType="application/vnd.openxmlformats-officedocument.presentationml.notesSlide+xml"/>
  <Override PartName="/ppt/notesSlides/notesSlide268.xml" ContentType="application/vnd.openxmlformats-officedocument.presentationml.notesSlide+xml"/>
  <Override PartName="/ppt/notesSlides/notesSlide269.xml" ContentType="application/vnd.openxmlformats-officedocument.presentationml.notesSlide+xml"/>
  <Override PartName="/ppt/notesSlides/notesSlide270.xml" ContentType="application/vnd.openxmlformats-officedocument.presentationml.notesSlide+xml"/>
  <Override PartName="/ppt/notesSlides/notesSlide271.xml" ContentType="application/vnd.openxmlformats-officedocument.presentationml.notesSlide+xml"/>
  <Override PartName="/ppt/notesSlides/notesSlide272.xml" ContentType="application/vnd.openxmlformats-officedocument.presentationml.notesSlide+xml"/>
  <Override PartName="/ppt/notesSlides/notesSlide273.xml" ContentType="application/vnd.openxmlformats-officedocument.presentationml.notesSlide+xml"/>
  <Override PartName="/ppt/notesSlides/notesSlide274.xml" ContentType="application/vnd.openxmlformats-officedocument.presentationml.notesSlide+xml"/>
  <Override PartName="/ppt/notesSlides/notesSlide275.xml" ContentType="application/vnd.openxmlformats-officedocument.presentationml.notesSlide+xml"/>
  <Override PartName="/ppt/notesSlides/notesSlide276.xml" ContentType="application/vnd.openxmlformats-officedocument.presentationml.notesSlide+xml"/>
  <Override PartName="/ppt/notesSlides/notesSlide277.xml" ContentType="application/vnd.openxmlformats-officedocument.presentationml.notesSlide+xml"/>
  <Override PartName="/ppt/notesSlides/notesSlide278.xml" ContentType="application/vnd.openxmlformats-officedocument.presentationml.notesSlide+xml"/>
  <Override PartName="/ppt/notesSlides/notesSlide279.xml" ContentType="application/vnd.openxmlformats-officedocument.presentationml.notesSlide+xml"/>
  <Override PartName="/ppt/notesSlides/notesSlide280.xml" ContentType="application/vnd.openxmlformats-officedocument.presentationml.notesSlide+xml"/>
  <Override PartName="/ppt/notesSlides/notesSlide281.xml" ContentType="application/vnd.openxmlformats-officedocument.presentationml.notesSlide+xml"/>
  <Override PartName="/ppt/notesSlides/notesSlide282.xml" ContentType="application/vnd.openxmlformats-officedocument.presentationml.notesSlide+xml"/>
  <Override PartName="/ppt/notesSlides/notesSlide283.xml" ContentType="application/vnd.openxmlformats-officedocument.presentationml.notesSlide+xml"/>
  <Override PartName="/ppt/notesSlides/notesSlide284.xml" ContentType="application/vnd.openxmlformats-officedocument.presentationml.notesSlide+xml"/>
  <Override PartName="/ppt/notesSlides/notesSlide285.xml" ContentType="application/vnd.openxmlformats-officedocument.presentationml.notesSlide+xml"/>
  <Override PartName="/ppt/notesSlides/notesSlide286.xml" ContentType="application/vnd.openxmlformats-officedocument.presentationml.notesSlide+xml"/>
  <Override PartName="/ppt/notesSlides/notesSlide287.xml" ContentType="application/vnd.openxmlformats-officedocument.presentationml.notesSlide+xml"/>
  <Override PartName="/ppt/notesSlides/notesSlide288.xml" ContentType="application/vnd.openxmlformats-officedocument.presentationml.notesSlide+xml"/>
  <Override PartName="/ppt/notesSlides/notesSlide289.xml" ContentType="application/vnd.openxmlformats-officedocument.presentationml.notesSlide+xml"/>
  <Override PartName="/ppt/notesSlides/notesSlide290.xml" ContentType="application/vnd.openxmlformats-officedocument.presentationml.notesSlide+xml"/>
  <Override PartName="/ppt/notesSlides/notesSlide291.xml" ContentType="application/vnd.openxmlformats-officedocument.presentationml.notesSlide+xml"/>
  <Override PartName="/ppt/notesSlides/notesSlide292.xml" ContentType="application/vnd.openxmlformats-officedocument.presentationml.notesSlide+xml"/>
  <Override PartName="/ppt/notesSlides/notesSlide293.xml" ContentType="application/vnd.openxmlformats-officedocument.presentationml.notesSlide+xml"/>
  <Override PartName="/ppt/notesSlides/notesSlide294.xml" ContentType="application/vnd.openxmlformats-officedocument.presentationml.notesSlide+xml"/>
  <Override PartName="/ppt/notesSlides/notesSlide295.xml" ContentType="application/vnd.openxmlformats-officedocument.presentationml.notesSlide+xml"/>
  <Override PartName="/ppt/notesSlides/notesSlide296.xml" ContentType="application/vnd.openxmlformats-officedocument.presentationml.notesSlide+xml"/>
  <Override PartName="/ppt/notesSlides/notesSlide297.xml" ContentType="application/vnd.openxmlformats-officedocument.presentationml.notesSlide+xml"/>
  <Override PartName="/ppt/notesSlides/notesSlide298.xml" ContentType="application/vnd.openxmlformats-officedocument.presentationml.notesSlide+xml"/>
  <Override PartName="/ppt/notesSlides/notesSlide299.xml" ContentType="application/vnd.openxmlformats-officedocument.presentationml.notesSlide+xml"/>
  <Override PartName="/ppt/notesSlides/notesSlide300.xml" ContentType="application/vnd.openxmlformats-officedocument.presentationml.notesSlide+xml"/>
  <Override PartName="/ppt/notesSlides/notesSlide301.xml" ContentType="application/vnd.openxmlformats-officedocument.presentationml.notesSlide+xml"/>
  <Override PartName="/ppt/notesSlides/notesSlide302.xml" ContentType="application/vnd.openxmlformats-officedocument.presentationml.notesSlide+xml"/>
  <Override PartName="/ppt/notesSlides/notesSlide303.xml" ContentType="application/vnd.openxmlformats-officedocument.presentationml.notesSlide+xml"/>
  <Override PartName="/ppt/notesSlides/notesSlide304.xml" ContentType="application/vnd.openxmlformats-officedocument.presentationml.notesSlide+xml"/>
  <Override PartName="/ppt/notesSlides/notesSlide305.xml" ContentType="application/vnd.openxmlformats-officedocument.presentationml.notesSlide+xml"/>
  <Override PartName="/ppt/notesSlides/notesSlide306.xml" ContentType="application/vnd.openxmlformats-officedocument.presentationml.notesSlide+xml"/>
  <Override PartName="/ppt/notesSlides/notesSlide307.xml" ContentType="application/vnd.openxmlformats-officedocument.presentationml.notesSlide+xml"/>
  <Override PartName="/ppt/notesSlides/notesSlide308.xml" ContentType="application/vnd.openxmlformats-officedocument.presentationml.notesSlide+xml"/>
  <Override PartName="/ppt/notesSlides/notesSlide309.xml" ContentType="application/vnd.openxmlformats-officedocument.presentationml.notesSlide+xml"/>
  <Override PartName="/ppt/notesSlides/notesSlide310.xml" ContentType="application/vnd.openxmlformats-officedocument.presentationml.notesSlide+xml"/>
  <Override PartName="/ppt/notesSlides/notesSlide311.xml" ContentType="application/vnd.openxmlformats-officedocument.presentationml.notesSlide+xml"/>
  <Override PartName="/ppt/notesSlides/notesSlide312.xml" ContentType="application/vnd.openxmlformats-officedocument.presentationml.notesSlide+xml"/>
  <Override PartName="/ppt/notesSlides/notesSlide313.xml" ContentType="application/vnd.openxmlformats-officedocument.presentationml.notesSlide+xml"/>
  <Override PartName="/ppt/notesSlides/notesSlide314.xml" ContentType="application/vnd.openxmlformats-officedocument.presentationml.notesSlide+xml"/>
  <Override PartName="/ppt/notesSlides/notesSlide315.xml" ContentType="application/vnd.openxmlformats-officedocument.presentationml.notesSlide+xml"/>
  <Override PartName="/ppt/notesSlides/notesSlide316.xml" ContentType="application/vnd.openxmlformats-officedocument.presentationml.notesSlide+xml"/>
  <Override PartName="/ppt/notesSlides/notesSlide317.xml" ContentType="application/vnd.openxmlformats-officedocument.presentationml.notesSlide+xml"/>
  <Override PartName="/ppt/notesSlides/notesSlide318.xml" ContentType="application/vnd.openxmlformats-officedocument.presentationml.notesSlide+xml"/>
  <Override PartName="/ppt/notesSlides/notesSlide319.xml" ContentType="application/vnd.openxmlformats-officedocument.presentationml.notesSlide+xml"/>
  <Override PartName="/ppt/notesSlides/notesSlide320.xml" ContentType="application/vnd.openxmlformats-officedocument.presentationml.notesSlide+xml"/>
  <Override PartName="/ppt/notesSlides/notesSlide321.xml" ContentType="application/vnd.openxmlformats-officedocument.presentationml.notesSlide+xml"/>
  <Override PartName="/ppt/notesSlides/notesSlide322.xml" ContentType="application/vnd.openxmlformats-officedocument.presentationml.notesSlide+xml"/>
  <Override PartName="/ppt/notesSlides/notesSlide323.xml" ContentType="application/vnd.openxmlformats-officedocument.presentationml.notesSlide+xml"/>
  <Override PartName="/ppt/notesSlides/notesSlide324.xml" ContentType="application/vnd.openxmlformats-officedocument.presentationml.notesSlide+xml"/>
  <Override PartName="/ppt/notesSlides/notesSlide325.xml" ContentType="application/vnd.openxmlformats-officedocument.presentationml.notesSlide+xml"/>
  <Override PartName="/ppt/notesSlides/notesSlide326.xml" ContentType="application/vnd.openxmlformats-officedocument.presentationml.notesSlide+xml"/>
  <Override PartName="/ppt/notesSlides/notesSlide327.xml" ContentType="application/vnd.openxmlformats-officedocument.presentationml.notesSlide+xml"/>
  <Override PartName="/ppt/notesSlides/notesSlide328.xml" ContentType="application/vnd.openxmlformats-officedocument.presentationml.notesSlide+xml"/>
  <Override PartName="/ppt/notesSlides/notesSlide329.xml" ContentType="application/vnd.openxmlformats-officedocument.presentationml.notesSlide+xml"/>
  <Override PartName="/ppt/notesSlides/notesSlide330.xml" ContentType="application/vnd.openxmlformats-officedocument.presentationml.notesSlide+xml"/>
  <Override PartName="/ppt/notesSlides/notesSlide331.xml" ContentType="application/vnd.openxmlformats-officedocument.presentationml.notesSlide+xml"/>
  <Override PartName="/ppt/notesSlides/notesSlide332.xml" ContentType="application/vnd.openxmlformats-officedocument.presentationml.notesSlide+xml"/>
  <Override PartName="/ppt/notesSlides/notesSlide333.xml" ContentType="application/vnd.openxmlformats-officedocument.presentationml.notesSlide+xml"/>
  <Override PartName="/ppt/notesSlides/notesSlide334.xml" ContentType="application/vnd.openxmlformats-officedocument.presentationml.notesSlide+xml"/>
  <Override PartName="/ppt/notesSlides/notesSlide335.xml" ContentType="application/vnd.openxmlformats-officedocument.presentationml.notesSlide+xml"/>
  <Override PartName="/ppt/notesSlides/notesSlide336.xml" ContentType="application/vnd.openxmlformats-officedocument.presentationml.notesSlide+xml"/>
  <Override PartName="/ppt/notesSlides/notesSlide337.xml" ContentType="application/vnd.openxmlformats-officedocument.presentationml.notesSlide+xml"/>
  <Override PartName="/ppt/notesSlides/notesSlide338.xml" ContentType="application/vnd.openxmlformats-officedocument.presentationml.notesSlide+xml"/>
  <Override PartName="/ppt/notesSlides/notesSlide339.xml" ContentType="application/vnd.openxmlformats-officedocument.presentationml.notesSlide+xml"/>
  <Override PartName="/ppt/notesSlides/notesSlide340.xml" ContentType="application/vnd.openxmlformats-officedocument.presentationml.notesSlide+xml"/>
  <Override PartName="/ppt/notesSlides/notesSlide341.xml" ContentType="application/vnd.openxmlformats-officedocument.presentationml.notesSlide+xml"/>
  <Override PartName="/ppt/notesSlides/notesSlide342.xml" ContentType="application/vnd.openxmlformats-officedocument.presentationml.notesSlide+xml"/>
  <Override PartName="/ppt/notesSlides/notesSlide343.xml" ContentType="application/vnd.openxmlformats-officedocument.presentationml.notesSlide+xml"/>
  <Override PartName="/ppt/notesSlides/notesSlide344.xml" ContentType="application/vnd.openxmlformats-officedocument.presentationml.notesSlide+xml"/>
  <Override PartName="/ppt/notesSlides/notesSlide345.xml" ContentType="application/vnd.openxmlformats-officedocument.presentationml.notesSlide+xml"/>
  <Override PartName="/ppt/notesSlides/notesSlide346.xml" ContentType="application/vnd.openxmlformats-officedocument.presentationml.notesSlide+xml"/>
  <Override PartName="/ppt/notesSlides/notesSlide347.xml" ContentType="application/vnd.openxmlformats-officedocument.presentationml.notesSlide+xml"/>
  <Override PartName="/ppt/notesSlides/notesSlide348.xml" ContentType="application/vnd.openxmlformats-officedocument.presentationml.notesSlide+xml"/>
  <Override PartName="/ppt/notesSlides/notesSlide349.xml" ContentType="application/vnd.openxmlformats-officedocument.presentationml.notesSlide+xml"/>
  <Override PartName="/ppt/notesSlides/notesSlide350.xml" ContentType="application/vnd.openxmlformats-officedocument.presentationml.notesSlide+xml"/>
  <Override PartName="/ppt/notesSlides/notesSlide351.xml" ContentType="application/vnd.openxmlformats-officedocument.presentationml.notesSlide+xml"/>
  <Override PartName="/ppt/notesSlides/notesSlide352.xml" ContentType="application/vnd.openxmlformats-officedocument.presentationml.notesSlide+xml"/>
  <Override PartName="/ppt/notesSlides/notesSlide353.xml" ContentType="application/vnd.openxmlformats-officedocument.presentationml.notesSlide+xml"/>
  <Override PartName="/ppt/notesSlides/notesSlide354.xml" ContentType="application/vnd.openxmlformats-officedocument.presentationml.notesSlide+xml"/>
  <Override PartName="/ppt/notesSlides/notesSlide355.xml" ContentType="application/vnd.openxmlformats-officedocument.presentationml.notesSlide+xml"/>
  <Override PartName="/ppt/notesSlides/notesSlide356.xml" ContentType="application/vnd.openxmlformats-officedocument.presentationml.notesSlide+xml"/>
  <Override PartName="/ppt/notesSlides/notesSlide357.xml" ContentType="application/vnd.openxmlformats-officedocument.presentationml.notesSlide+xml"/>
  <Override PartName="/ppt/notesSlides/notesSlide358.xml" ContentType="application/vnd.openxmlformats-officedocument.presentationml.notesSlide+xml"/>
  <Override PartName="/ppt/notesSlides/notesSlide359.xml" ContentType="application/vnd.openxmlformats-officedocument.presentationml.notesSlide+xml"/>
  <Override PartName="/ppt/notesSlides/notesSlide360.xml" ContentType="application/vnd.openxmlformats-officedocument.presentationml.notesSlide+xml"/>
  <Override PartName="/ppt/notesSlides/notesSlide361.xml" ContentType="application/vnd.openxmlformats-officedocument.presentationml.notesSlide+xml"/>
  <Override PartName="/ppt/notesSlides/notesSlide362.xml" ContentType="application/vnd.openxmlformats-officedocument.presentationml.notesSlide+xml"/>
  <Override PartName="/ppt/notesSlides/notesSlide363.xml" ContentType="application/vnd.openxmlformats-officedocument.presentationml.notesSlide+xml"/>
  <Override PartName="/ppt/notesSlides/notesSlide364.xml" ContentType="application/vnd.openxmlformats-officedocument.presentationml.notesSlide+xml"/>
  <Override PartName="/ppt/notesSlides/notesSlide365.xml" ContentType="application/vnd.openxmlformats-officedocument.presentationml.notesSlide+xml"/>
  <Override PartName="/ppt/notesSlides/notesSlide366.xml" ContentType="application/vnd.openxmlformats-officedocument.presentationml.notesSlide+xml"/>
  <Override PartName="/ppt/notesSlides/notesSlide367.xml" ContentType="application/vnd.openxmlformats-officedocument.presentationml.notesSlide+xml"/>
  <Override PartName="/ppt/notesSlides/notesSlide368.xml" ContentType="application/vnd.openxmlformats-officedocument.presentationml.notesSlide+xml"/>
  <Override PartName="/ppt/notesSlides/notesSlide369.xml" ContentType="application/vnd.openxmlformats-officedocument.presentationml.notesSlide+xml"/>
  <Override PartName="/ppt/notesSlides/notesSlide370.xml" ContentType="application/vnd.openxmlformats-officedocument.presentationml.notesSlide+xml"/>
  <Override PartName="/ppt/notesSlides/notesSlide371.xml" ContentType="application/vnd.openxmlformats-officedocument.presentationml.notesSlide+xml"/>
  <Override PartName="/ppt/notesSlides/notesSlide372.xml" ContentType="application/vnd.openxmlformats-officedocument.presentationml.notesSlide+xml"/>
  <Override PartName="/ppt/notesSlides/notesSlide373.xml" ContentType="application/vnd.openxmlformats-officedocument.presentationml.notesSlide+xml"/>
  <Override PartName="/ppt/notesSlides/notesSlide374.xml" ContentType="application/vnd.openxmlformats-officedocument.presentationml.notesSlide+xml"/>
  <Override PartName="/ppt/notesSlides/notesSlide375.xml" ContentType="application/vnd.openxmlformats-officedocument.presentationml.notesSlide+xml"/>
  <Override PartName="/ppt/notesSlides/notesSlide376.xml" ContentType="application/vnd.openxmlformats-officedocument.presentationml.notesSlide+xml"/>
  <Override PartName="/ppt/notesSlides/notesSlide377.xml" ContentType="application/vnd.openxmlformats-officedocument.presentationml.notesSlide+xml"/>
  <Override PartName="/ppt/notesSlides/notesSlide378.xml" ContentType="application/vnd.openxmlformats-officedocument.presentationml.notesSlide+xml"/>
  <Override PartName="/ppt/notesSlides/notesSlide379.xml" ContentType="application/vnd.openxmlformats-officedocument.presentationml.notesSlide+xml"/>
  <Override PartName="/ppt/notesSlides/notesSlide380.xml" ContentType="application/vnd.openxmlformats-officedocument.presentationml.notesSlide+xml"/>
  <Override PartName="/ppt/notesSlides/notesSlide381.xml" ContentType="application/vnd.openxmlformats-officedocument.presentationml.notesSlide+xml"/>
  <Override PartName="/ppt/notesSlides/notesSlide382.xml" ContentType="application/vnd.openxmlformats-officedocument.presentationml.notesSlide+xml"/>
  <Override PartName="/ppt/notesSlides/notesSlide383.xml" ContentType="application/vnd.openxmlformats-officedocument.presentationml.notesSlide+xml"/>
  <Override PartName="/ppt/notesSlides/notesSlide384.xml" ContentType="application/vnd.openxmlformats-officedocument.presentationml.notesSlide+xml"/>
  <Override PartName="/ppt/notesSlides/notesSlide385.xml" ContentType="application/vnd.openxmlformats-officedocument.presentationml.notesSlide+xml"/>
  <Override PartName="/ppt/notesSlides/notesSlide386.xml" ContentType="application/vnd.openxmlformats-officedocument.presentationml.notesSlide+xml"/>
  <Override PartName="/ppt/notesSlides/notesSlide387.xml" ContentType="application/vnd.openxmlformats-officedocument.presentationml.notesSlide+xml"/>
  <Override PartName="/ppt/notesSlides/notesSlide388.xml" ContentType="application/vnd.openxmlformats-officedocument.presentationml.notesSlide+xml"/>
  <Override PartName="/ppt/notesSlides/notesSlide389.xml" ContentType="application/vnd.openxmlformats-officedocument.presentationml.notesSlide+xml"/>
  <Override PartName="/ppt/notesSlides/notesSlide390.xml" ContentType="application/vnd.openxmlformats-officedocument.presentationml.notesSlide+xml"/>
  <Override PartName="/ppt/notesSlides/notesSlide391.xml" ContentType="application/vnd.openxmlformats-officedocument.presentationml.notesSlide+xml"/>
  <Override PartName="/ppt/notesSlides/notesSlide392.xml" ContentType="application/vnd.openxmlformats-officedocument.presentationml.notesSlide+xml"/>
  <Override PartName="/ppt/notesSlides/notesSlide3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72" r:id="rId2"/>
  </p:sldMasterIdLst>
  <p:notesMasterIdLst>
    <p:notesMasterId r:id="rId970"/>
  </p:notesMasterIdLst>
  <p:handoutMasterIdLst>
    <p:handoutMasterId r:id="rId971"/>
  </p:handoutMasterIdLst>
  <p:sldIdLst>
    <p:sldId id="359" r:id="rId3"/>
    <p:sldId id="360" r:id="rId4"/>
    <p:sldId id="883" r:id="rId5"/>
    <p:sldId id="973" r:id="rId6"/>
    <p:sldId id="974" r:id="rId7"/>
    <p:sldId id="975" r:id="rId8"/>
    <p:sldId id="976" r:id="rId9"/>
    <p:sldId id="977" r:id="rId10"/>
    <p:sldId id="259" r:id="rId11"/>
    <p:sldId id="282" r:id="rId12"/>
    <p:sldId id="283" r:id="rId13"/>
    <p:sldId id="284" r:id="rId14"/>
    <p:sldId id="285" r:id="rId15"/>
    <p:sldId id="286" r:id="rId16"/>
    <p:sldId id="1584" r:id="rId17"/>
    <p:sldId id="287" r:id="rId18"/>
    <p:sldId id="288" r:id="rId19"/>
    <p:sldId id="289" r:id="rId20"/>
    <p:sldId id="290" r:id="rId21"/>
    <p:sldId id="291" r:id="rId22"/>
    <p:sldId id="1585" r:id="rId23"/>
    <p:sldId id="292" r:id="rId24"/>
    <p:sldId id="293" r:id="rId25"/>
    <p:sldId id="294" r:id="rId26"/>
    <p:sldId id="295" r:id="rId27"/>
    <p:sldId id="296" r:id="rId28"/>
    <p:sldId id="1586" r:id="rId29"/>
    <p:sldId id="297" r:id="rId30"/>
    <p:sldId id="298" r:id="rId31"/>
    <p:sldId id="299" r:id="rId32"/>
    <p:sldId id="300" r:id="rId33"/>
    <p:sldId id="301" r:id="rId34"/>
    <p:sldId id="1587" r:id="rId35"/>
    <p:sldId id="302" r:id="rId36"/>
    <p:sldId id="303" r:id="rId37"/>
    <p:sldId id="304" r:id="rId38"/>
    <p:sldId id="305" r:id="rId39"/>
    <p:sldId id="306" r:id="rId40"/>
    <p:sldId id="1588" r:id="rId41"/>
    <p:sldId id="307" r:id="rId42"/>
    <p:sldId id="308" r:id="rId43"/>
    <p:sldId id="309" r:id="rId44"/>
    <p:sldId id="310" r:id="rId45"/>
    <p:sldId id="311" r:id="rId46"/>
    <p:sldId id="1589" r:id="rId47"/>
    <p:sldId id="312" r:id="rId48"/>
    <p:sldId id="313" r:id="rId49"/>
    <p:sldId id="314" r:id="rId50"/>
    <p:sldId id="315" r:id="rId51"/>
    <p:sldId id="316" r:id="rId52"/>
    <p:sldId id="1590" r:id="rId53"/>
    <p:sldId id="317" r:id="rId54"/>
    <p:sldId id="318" r:id="rId55"/>
    <p:sldId id="319" r:id="rId56"/>
    <p:sldId id="320" r:id="rId57"/>
    <p:sldId id="321" r:id="rId58"/>
    <p:sldId id="1591" r:id="rId59"/>
    <p:sldId id="322" r:id="rId60"/>
    <p:sldId id="323" r:id="rId61"/>
    <p:sldId id="324" r:id="rId62"/>
    <p:sldId id="325" r:id="rId63"/>
    <p:sldId id="326" r:id="rId64"/>
    <p:sldId id="1592" r:id="rId65"/>
    <p:sldId id="327" r:id="rId66"/>
    <p:sldId id="328" r:id="rId67"/>
    <p:sldId id="329" r:id="rId68"/>
    <p:sldId id="330" r:id="rId69"/>
    <p:sldId id="331" r:id="rId70"/>
    <p:sldId id="1593" r:id="rId71"/>
    <p:sldId id="332" r:id="rId72"/>
    <p:sldId id="333" r:id="rId73"/>
    <p:sldId id="334" r:id="rId74"/>
    <p:sldId id="335" r:id="rId75"/>
    <p:sldId id="336" r:id="rId76"/>
    <p:sldId id="1594" r:id="rId77"/>
    <p:sldId id="337" r:id="rId78"/>
    <p:sldId id="338" r:id="rId79"/>
    <p:sldId id="339" r:id="rId80"/>
    <p:sldId id="1595" r:id="rId81"/>
    <p:sldId id="340" r:id="rId82"/>
    <p:sldId id="341" r:id="rId83"/>
    <p:sldId id="342" r:id="rId84"/>
    <p:sldId id="265" r:id="rId85"/>
    <p:sldId id="266" r:id="rId86"/>
    <p:sldId id="267" r:id="rId87"/>
    <p:sldId id="268" r:id="rId88"/>
    <p:sldId id="269" r:id="rId89"/>
    <p:sldId id="270" r:id="rId90"/>
    <p:sldId id="271" r:id="rId91"/>
    <p:sldId id="343" r:id="rId92"/>
    <p:sldId id="344" r:id="rId93"/>
    <p:sldId id="345" r:id="rId94"/>
    <p:sldId id="346" r:id="rId95"/>
    <p:sldId id="272" r:id="rId96"/>
    <p:sldId id="978" r:id="rId97"/>
    <p:sldId id="979" r:id="rId98"/>
    <p:sldId id="980" r:id="rId99"/>
    <p:sldId id="981" r:id="rId100"/>
    <p:sldId id="982" r:id="rId101"/>
    <p:sldId id="983" r:id="rId102"/>
    <p:sldId id="984" r:id="rId103"/>
    <p:sldId id="355" r:id="rId104"/>
    <p:sldId id="985" r:id="rId105"/>
    <p:sldId id="986" r:id="rId106"/>
    <p:sldId id="1012" r:id="rId107"/>
    <p:sldId id="1013" r:id="rId108"/>
    <p:sldId id="1014" r:id="rId109"/>
    <p:sldId id="1015" r:id="rId110"/>
    <p:sldId id="1016" r:id="rId111"/>
    <p:sldId id="1017" r:id="rId112"/>
    <p:sldId id="1018" r:id="rId113"/>
    <p:sldId id="1019" r:id="rId114"/>
    <p:sldId id="993" r:id="rId115"/>
    <p:sldId id="994" r:id="rId116"/>
    <p:sldId id="1020" r:id="rId117"/>
    <p:sldId id="1021" r:id="rId118"/>
    <p:sldId id="1022" r:id="rId119"/>
    <p:sldId id="1023" r:id="rId120"/>
    <p:sldId id="1024" r:id="rId121"/>
    <p:sldId id="1025" r:id="rId122"/>
    <p:sldId id="1002" r:id="rId123"/>
    <p:sldId id="1003" r:id="rId124"/>
    <p:sldId id="1026" r:id="rId125"/>
    <p:sldId id="1027" r:id="rId126"/>
    <p:sldId id="1028" r:id="rId127"/>
    <p:sldId id="1029" r:id="rId128"/>
    <p:sldId id="1030" r:id="rId129"/>
    <p:sldId id="1011" r:id="rId130"/>
    <p:sldId id="356" r:id="rId131"/>
    <p:sldId id="273" r:id="rId132"/>
    <p:sldId id="274" r:id="rId133"/>
    <p:sldId id="275" r:id="rId134"/>
    <p:sldId id="357" r:id="rId135"/>
    <p:sldId id="276" r:id="rId136"/>
    <p:sldId id="1031" r:id="rId137"/>
    <p:sldId id="1032" r:id="rId138"/>
    <p:sldId id="1033" r:id="rId139"/>
    <p:sldId id="1034" r:id="rId140"/>
    <p:sldId id="1035" r:id="rId141"/>
    <p:sldId id="1036" r:id="rId142"/>
    <p:sldId id="1037" r:id="rId143"/>
    <p:sldId id="1038" r:id="rId144"/>
    <p:sldId id="1039" r:id="rId145"/>
    <p:sldId id="1040" r:id="rId146"/>
    <p:sldId id="277" r:id="rId147"/>
    <p:sldId id="1041" r:id="rId148"/>
    <p:sldId id="281" r:id="rId149"/>
    <p:sldId id="1045" r:id="rId150"/>
    <p:sldId id="1046" r:id="rId151"/>
    <p:sldId id="1047" r:id="rId152"/>
    <p:sldId id="1061" r:id="rId153"/>
    <p:sldId id="1062" r:id="rId154"/>
    <p:sldId id="1063" r:id="rId155"/>
    <p:sldId id="1064" r:id="rId156"/>
    <p:sldId id="1065" r:id="rId157"/>
    <p:sldId id="1066" r:id="rId158"/>
    <p:sldId id="1067" r:id="rId159"/>
    <p:sldId id="1068" r:id="rId160"/>
    <p:sldId id="1069" r:id="rId161"/>
    <p:sldId id="1070" r:id="rId162"/>
    <p:sldId id="1048" r:id="rId163"/>
    <p:sldId id="1049" r:id="rId164"/>
    <p:sldId id="1060" r:id="rId165"/>
    <p:sldId id="1071" r:id="rId166"/>
    <p:sldId id="1072" r:id="rId167"/>
    <p:sldId id="1073" r:id="rId168"/>
    <p:sldId id="1087" r:id="rId169"/>
    <p:sldId id="1088" r:id="rId170"/>
    <p:sldId id="1089" r:id="rId171"/>
    <p:sldId id="1090" r:id="rId172"/>
    <p:sldId id="1091" r:id="rId173"/>
    <p:sldId id="1092" r:id="rId174"/>
    <p:sldId id="1093" r:id="rId175"/>
    <p:sldId id="1094" r:id="rId176"/>
    <p:sldId id="1095" r:id="rId177"/>
    <p:sldId id="1096" r:id="rId178"/>
    <p:sldId id="1097" r:id="rId179"/>
    <p:sldId id="1098" r:id="rId180"/>
    <p:sldId id="1099" r:id="rId181"/>
    <p:sldId id="1074" r:id="rId182"/>
    <p:sldId id="1086" r:id="rId183"/>
    <p:sldId id="1100" r:id="rId184"/>
    <p:sldId id="1101" r:id="rId185"/>
    <p:sldId id="1102" r:id="rId186"/>
    <p:sldId id="1118" r:id="rId187"/>
    <p:sldId id="1119" r:id="rId188"/>
    <p:sldId id="1120" r:id="rId189"/>
    <p:sldId id="1121" r:id="rId190"/>
    <p:sldId id="1122" r:id="rId191"/>
    <p:sldId id="1123" r:id="rId192"/>
    <p:sldId id="1124" r:id="rId193"/>
    <p:sldId id="1125" r:id="rId194"/>
    <p:sldId id="1126" r:id="rId195"/>
    <p:sldId id="1127" r:id="rId196"/>
    <p:sldId id="1128" r:id="rId197"/>
    <p:sldId id="1117" r:id="rId198"/>
    <p:sldId id="358" r:id="rId199"/>
    <p:sldId id="362" r:id="rId200"/>
    <p:sldId id="422" r:id="rId201"/>
    <p:sldId id="1129" r:id="rId202"/>
    <p:sldId id="1130" r:id="rId203"/>
    <p:sldId id="1131" r:id="rId204"/>
    <p:sldId id="366" r:id="rId205"/>
    <p:sldId id="423" r:id="rId206"/>
    <p:sldId id="1596" r:id="rId207"/>
    <p:sldId id="1597" r:id="rId208"/>
    <p:sldId id="1598" r:id="rId209"/>
    <p:sldId id="1599" r:id="rId210"/>
    <p:sldId id="1600" r:id="rId211"/>
    <p:sldId id="1601" r:id="rId212"/>
    <p:sldId id="1602" r:id="rId213"/>
    <p:sldId id="1603" r:id="rId214"/>
    <p:sldId id="1604" r:id="rId215"/>
    <p:sldId id="1605" r:id="rId216"/>
    <p:sldId id="1606" r:id="rId217"/>
    <p:sldId id="1607" r:id="rId218"/>
    <p:sldId id="1608" r:id="rId219"/>
    <p:sldId id="1609" r:id="rId220"/>
    <p:sldId id="1610" r:id="rId221"/>
    <p:sldId id="1611" r:id="rId222"/>
    <p:sldId id="1612" r:id="rId223"/>
    <p:sldId id="1613" r:id="rId224"/>
    <p:sldId id="1614" r:id="rId225"/>
    <p:sldId id="1615" r:id="rId226"/>
    <p:sldId id="1616" r:id="rId227"/>
    <p:sldId id="1617" r:id="rId228"/>
    <p:sldId id="1618" r:id="rId229"/>
    <p:sldId id="1619" r:id="rId230"/>
    <p:sldId id="1620" r:id="rId231"/>
    <p:sldId id="1621" r:id="rId232"/>
    <p:sldId id="1622" r:id="rId233"/>
    <p:sldId id="1623" r:id="rId234"/>
    <p:sldId id="1624" r:id="rId235"/>
    <p:sldId id="1625" r:id="rId236"/>
    <p:sldId id="1626" r:id="rId237"/>
    <p:sldId id="1627" r:id="rId238"/>
    <p:sldId id="1628" r:id="rId239"/>
    <p:sldId id="1629" r:id="rId240"/>
    <p:sldId id="1630" r:id="rId241"/>
    <p:sldId id="1631" r:id="rId242"/>
    <p:sldId id="1632" r:id="rId243"/>
    <p:sldId id="1633" r:id="rId244"/>
    <p:sldId id="1634" r:id="rId245"/>
    <p:sldId id="1635" r:id="rId246"/>
    <p:sldId id="1636" r:id="rId247"/>
    <p:sldId id="1637" r:id="rId248"/>
    <p:sldId id="1638" r:id="rId249"/>
    <p:sldId id="1639" r:id="rId250"/>
    <p:sldId id="1640" r:id="rId251"/>
    <p:sldId id="1641" r:id="rId252"/>
    <p:sldId id="1642" r:id="rId253"/>
    <p:sldId id="1643" r:id="rId254"/>
    <p:sldId id="1644" r:id="rId255"/>
    <p:sldId id="1645" r:id="rId256"/>
    <p:sldId id="1646" r:id="rId257"/>
    <p:sldId id="1647" r:id="rId258"/>
    <p:sldId id="1648" r:id="rId259"/>
    <p:sldId id="1649" r:id="rId260"/>
    <p:sldId id="1650" r:id="rId261"/>
    <p:sldId id="1651" r:id="rId262"/>
    <p:sldId id="1652" r:id="rId263"/>
    <p:sldId id="1653" r:id="rId264"/>
    <p:sldId id="1654" r:id="rId265"/>
    <p:sldId id="1655" r:id="rId266"/>
    <p:sldId id="1656" r:id="rId267"/>
    <p:sldId id="1657" r:id="rId268"/>
    <p:sldId id="1658" r:id="rId269"/>
    <p:sldId id="1659" r:id="rId270"/>
    <p:sldId id="1660" r:id="rId271"/>
    <p:sldId id="1661" r:id="rId272"/>
    <p:sldId id="1662" r:id="rId273"/>
    <p:sldId id="1663" r:id="rId274"/>
    <p:sldId id="1664" r:id="rId275"/>
    <p:sldId id="1665" r:id="rId276"/>
    <p:sldId id="1666" r:id="rId277"/>
    <p:sldId id="367" r:id="rId278"/>
    <p:sldId id="368" r:id="rId279"/>
    <p:sldId id="369" r:id="rId280"/>
    <p:sldId id="891" r:id="rId281"/>
    <p:sldId id="371" r:id="rId282"/>
    <p:sldId id="892" r:id="rId283"/>
    <p:sldId id="1132" r:id="rId284"/>
    <p:sldId id="373" r:id="rId285"/>
    <p:sldId id="374" r:id="rId286"/>
    <p:sldId id="375" r:id="rId287"/>
    <p:sldId id="376" r:id="rId288"/>
    <p:sldId id="377" r:id="rId289"/>
    <p:sldId id="378" r:id="rId290"/>
    <p:sldId id="1133" r:id="rId291"/>
    <p:sldId id="1134" r:id="rId292"/>
    <p:sldId id="1135" r:id="rId293"/>
    <p:sldId id="388" r:id="rId294"/>
    <p:sldId id="1136" r:id="rId295"/>
    <p:sldId id="1141" r:id="rId296"/>
    <p:sldId id="1142" r:id="rId297"/>
    <p:sldId id="1143" r:id="rId298"/>
    <p:sldId id="1140" r:id="rId299"/>
    <p:sldId id="1144" r:id="rId300"/>
    <p:sldId id="1149" r:id="rId301"/>
    <p:sldId id="1150" r:id="rId302"/>
    <p:sldId id="1151" r:id="rId303"/>
    <p:sldId id="1152" r:id="rId304"/>
    <p:sldId id="1153" r:id="rId305"/>
    <p:sldId id="1154" r:id="rId306"/>
    <p:sldId id="1155" r:id="rId307"/>
    <p:sldId id="1148" r:id="rId308"/>
    <p:sldId id="1156" r:id="rId309"/>
    <p:sldId id="1165" r:id="rId310"/>
    <p:sldId id="1164" r:id="rId311"/>
    <p:sldId id="389" r:id="rId312"/>
    <p:sldId id="390" r:id="rId313"/>
    <p:sldId id="391" r:id="rId314"/>
    <p:sldId id="392" r:id="rId315"/>
    <p:sldId id="393" r:id="rId316"/>
    <p:sldId id="394" r:id="rId317"/>
    <p:sldId id="1166" r:id="rId318"/>
    <p:sldId id="1167" r:id="rId319"/>
    <p:sldId id="400" r:id="rId320"/>
    <p:sldId id="1171" r:id="rId321"/>
    <p:sldId id="1172" r:id="rId322"/>
    <p:sldId id="1173" r:id="rId323"/>
    <p:sldId id="1177" r:id="rId324"/>
    <p:sldId id="1178" r:id="rId325"/>
    <p:sldId id="1176" r:id="rId326"/>
    <p:sldId id="1179" r:id="rId327"/>
    <p:sldId id="1180" r:id="rId328"/>
    <p:sldId id="1181" r:id="rId329"/>
    <p:sldId id="1185" r:id="rId330"/>
    <p:sldId id="1186" r:id="rId331"/>
    <p:sldId id="1187" r:id="rId332"/>
    <p:sldId id="1184" r:id="rId333"/>
    <p:sldId id="1188" r:id="rId334"/>
    <p:sldId id="1189" r:id="rId335"/>
    <p:sldId id="1190" r:id="rId336"/>
    <p:sldId id="1194" r:id="rId337"/>
    <p:sldId id="401" r:id="rId338"/>
    <p:sldId id="546" r:id="rId339"/>
    <p:sldId id="402" r:id="rId340"/>
    <p:sldId id="1195" r:id="rId341"/>
    <p:sldId id="1196" r:id="rId342"/>
    <p:sldId id="406" r:id="rId343"/>
    <p:sldId id="547" r:id="rId344"/>
    <p:sldId id="1667" r:id="rId345"/>
    <p:sldId id="1668" r:id="rId346"/>
    <p:sldId id="1669" r:id="rId347"/>
    <p:sldId id="1670" r:id="rId348"/>
    <p:sldId id="1671" r:id="rId349"/>
    <p:sldId id="1672" r:id="rId350"/>
    <p:sldId id="1673" r:id="rId351"/>
    <p:sldId id="1674" r:id="rId352"/>
    <p:sldId id="1675" r:id="rId353"/>
    <p:sldId id="1676" r:id="rId354"/>
    <p:sldId id="1677" r:id="rId355"/>
    <p:sldId id="1678" r:id="rId356"/>
    <p:sldId id="1679" r:id="rId357"/>
    <p:sldId id="1680" r:id="rId358"/>
    <p:sldId id="1681" r:id="rId359"/>
    <p:sldId id="1682" r:id="rId360"/>
    <p:sldId id="1683" r:id="rId361"/>
    <p:sldId id="1684" r:id="rId362"/>
    <p:sldId id="1685" r:id="rId363"/>
    <p:sldId id="1686" r:id="rId364"/>
    <p:sldId id="1687" r:id="rId365"/>
    <p:sldId id="1688" r:id="rId366"/>
    <p:sldId id="1689" r:id="rId367"/>
    <p:sldId id="1690" r:id="rId368"/>
    <p:sldId id="1691" r:id="rId369"/>
    <p:sldId id="1692" r:id="rId370"/>
    <p:sldId id="1693" r:id="rId371"/>
    <p:sldId id="1694" r:id="rId372"/>
    <p:sldId id="1695" r:id="rId373"/>
    <p:sldId id="1696" r:id="rId374"/>
    <p:sldId id="1697" r:id="rId375"/>
    <p:sldId id="1698" r:id="rId376"/>
    <p:sldId id="1699" r:id="rId377"/>
    <p:sldId id="1700" r:id="rId378"/>
    <p:sldId id="1701" r:id="rId379"/>
    <p:sldId id="1702" r:id="rId380"/>
    <p:sldId id="1703" r:id="rId381"/>
    <p:sldId id="1704" r:id="rId382"/>
    <p:sldId id="1705" r:id="rId383"/>
    <p:sldId id="1706" r:id="rId384"/>
    <p:sldId id="1707" r:id="rId385"/>
    <p:sldId id="1708" r:id="rId386"/>
    <p:sldId id="1709" r:id="rId387"/>
    <p:sldId id="1710" r:id="rId388"/>
    <p:sldId id="1711" r:id="rId389"/>
    <p:sldId id="1712" r:id="rId390"/>
    <p:sldId id="1713" r:id="rId391"/>
    <p:sldId id="1714" r:id="rId392"/>
    <p:sldId id="1715" r:id="rId393"/>
    <p:sldId id="1716" r:id="rId394"/>
    <p:sldId id="1717" r:id="rId395"/>
    <p:sldId id="1718" r:id="rId396"/>
    <p:sldId id="1719" r:id="rId397"/>
    <p:sldId id="1720" r:id="rId398"/>
    <p:sldId id="1721" r:id="rId399"/>
    <p:sldId id="1722" r:id="rId400"/>
    <p:sldId id="1723" r:id="rId401"/>
    <p:sldId id="1724" r:id="rId402"/>
    <p:sldId id="1725" r:id="rId403"/>
    <p:sldId id="1726" r:id="rId404"/>
    <p:sldId id="1727" r:id="rId405"/>
    <p:sldId id="1728" r:id="rId406"/>
    <p:sldId id="1729" r:id="rId407"/>
    <p:sldId id="1730" r:id="rId408"/>
    <p:sldId id="1731" r:id="rId409"/>
    <p:sldId id="1732" r:id="rId410"/>
    <p:sldId id="1733" r:id="rId411"/>
    <p:sldId id="1734" r:id="rId412"/>
    <p:sldId id="1735" r:id="rId413"/>
    <p:sldId id="1736" r:id="rId414"/>
    <p:sldId id="1737" r:id="rId415"/>
    <p:sldId id="407" r:id="rId416"/>
    <p:sldId id="408" r:id="rId417"/>
    <p:sldId id="409" r:id="rId418"/>
    <p:sldId id="1198" r:id="rId419"/>
    <p:sldId id="1199" r:id="rId420"/>
    <p:sldId id="410" r:id="rId421"/>
    <p:sldId id="1197" r:id="rId422"/>
    <p:sldId id="411" r:id="rId423"/>
    <p:sldId id="415" r:id="rId424"/>
    <p:sldId id="416" r:id="rId425"/>
    <p:sldId id="417" r:id="rId426"/>
    <p:sldId id="418" r:id="rId427"/>
    <p:sldId id="419" r:id="rId428"/>
    <p:sldId id="1200" r:id="rId429"/>
    <p:sldId id="1201" r:id="rId430"/>
    <p:sldId id="1202" r:id="rId431"/>
    <p:sldId id="1203" r:id="rId432"/>
    <p:sldId id="1204" r:id="rId433"/>
    <p:sldId id="1205" r:id="rId434"/>
    <p:sldId id="1206" r:id="rId435"/>
    <p:sldId id="487" r:id="rId436"/>
    <p:sldId id="1207" r:id="rId437"/>
    <p:sldId id="1234" r:id="rId438"/>
    <p:sldId id="1235" r:id="rId439"/>
    <p:sldId id="1236" r:id="rId440"/>
    <p:sldId id="1237" r:id="rId441"/>
    <p:sldId id="1238" r:id="rId442"/>
    <p:sldId id="1239" r:id="rId443"/>
    <p:sldId id="1208" r:id="rId444"/>
    <p:sldId id="1215" r:id="rId445"/>
    <p:sldId id="1216" r:id="rId446"/>
    <p:sldId id="1240" r:id="rId447"/>
    <p:sldId id="1241" r:id="rId448"/>
    <p:sldId id="1242" r:id="rId449"/>
    <p:sldId id="1243" r:id="rId450"/>
    <p:sldId id="1224" r:id="rId451"/>
    <p:sldId id="1225" r:id="rId452"/>
    <p:sldId id="1244" r:id="rId453"/>
    <p:sldId id="1245" r:id="rId454"/>
    <p:sldId id="1246" r:id="rId455"/>
    <p:sldId id="1233" r:id="rId456"/>
    <p:sldId id="488" r:id="rId457"/>
    <p:sldId id="489" r:id="rId458"/>
    <p:sldId id="490" r:id="rId459"/>
    <p:sldId id="491" r:id="rId460"/>
    <p:sldId id="492" r:id="rId461"/>
    <p:sldId id="922" r:id="rId462"/>
    <p:sldId id="923" r:id="rId463"/>
    <p:sldId id="924" r:id="rId464"/>
    <p:sldId id="925" r:id="rId465"/>
    <p:sldId id="926" r:id="rId466"/>
    <p:sldId id="497" r:id="rId467"/>
    <p:sldId id="1299" r:id="rId468"/>
    <p:sldId id="1247" r:id="rId469"/>
    <p:sldId id="1248" r:id="rId470"/>
    <p:sldId id="1249" r:id="rId471"/>
    <p:sldId id="1250" r:id="rId472"/>
    <p:sldId id="1251" r:id="rId473"/>
    <p:sldId id="1252" r:id="rId474"/>
    <p:sldId id="1260" r:id="rId475"/>
    <p:sldId id="1300" r:id="rId476"/>
    <p:sldId id="1261" r:id="rId477"/>
    <p:sldId id="1262" r:id="rId478"/>
    <p:sldId id="1263" r:id="rId479"/>
    <p:sldId id="1274" r:id="rId480"/>
    <p:sldId id="1301" r:id="rId481"/>
    <p:sldId id="1275" r:id="rId482"/>
    <p:sldId id="1276" r:id="rId483"/>
    <p:sldId id="1277" r:id="rId484"/>
    <p:sldId id="1405" r:id="rId485"/>
    <p:sldId id="1288" r:id="rId486"/>
    <p:sldId id="498" r:id="rId487"/>
    <p:sldId id="499" r:id="rId488"/>
    <p:sldId id="500" r:id="rId489"/>
    <p:sldId id="1289" r:id="rId490"/>
    <p:sldId id="1290" r:id="rId491"/>
    <p:sldId id="1406" r:id="rId492"/>
    <p:sldId id="1291" r:id="rId493"/>
    <p:sldId id="1292" r:id="rId494"/>
    <p:sldId id="1293" r:id="rId495"/>
    <p:sldId id="1294" r:id="rId496"/>
    <p:sldId id="503" r:id="rId497"/>
    <p:sldId id="607" r:id="rId498"/>
    <p:sldId id="1738" r:id="rId499"/>
    <p:sldId id="1739" r:id="rId500"/>
    <p:sldId id="1740" r:id="rId501"/>
    <p:sldId id="1741" r:id="rId502"/>
    <p:sldId id="1742" r:id="rId503"/>
    <p:sldId id="1743" r:id="rId504"/>
    <p:sldId id="1744" r:id="rId505"/>
    <p:sldId id="1745" r:id="rId506"/>
    <p:sldId id="1746" r:id="rId507"/>
    <p:sldId id="1747" r:id="rId508"/>
    <p:sldId id="1748" r:id="rId509"/>
    <p:sldId id="1749" r:id="rId510"/>
    <p:sldId id="1750" r:id="rId511"/>
    <p:sldId id="1751" r:id="rId512"/>
    <p:sldId id="1752" r:id="rId513"/>
    <p:sldId id="1753" r:id="rId514"/>
    <p:sldId id="1754" r:id="rId515"/>
    <p:sldId id="1755" r:id="rId516"/>
    <p:sldId id="1756" r:id="rId517"/>
    <p:sldId id="1757" r:id="rId518"/>
    <p:sldId id="1758" r:id="rId519"/>
    <p:sldId id="1759" r:id="rId520"/>
    <p:sldId id="1760" r:id="rId521"/>
    <p:sldId id="1761" r:id="rId522"/>
    <p:sldId id="1762" r:id="rId523"/>
    <p:sldId id="1763" r:id="rId524"/>
    <p:sldId id="1764" r:id="rId525"/>
    <p:sldId id="1765" r:id="rId526"/>
    <p:sldId id="1766" r:id="rId527"/>
    <p:sldId id="1767" r:id="rId528"/>
    <p:sldId id="1768" r:id="rId529"/>
    <p:sldId id="1769" r:id="rId530"/>
    <p:sldId id="1770" r:id="rId531"/>
    <p:sldId id="1771" r:id="rId532"/>
    <p:sldId id="1772" r:id="rId533"/>
    <p:sldId id="1773" r:id="rId534"/>
    <p:sldId id="1774" r:id="rId535"/>
    <p:sldId id="1775" r:id="rId536"/>
    <p:sldId id="1776" r:id="rId537"/>
    <p:sldId id="1777" r:id="rId538"/>
    <p:sldId id="1778" r:id="rId539"/>
    <p:sldId id="1779" r:id="rId540"/>
    <p:sldId id="1780" r:id="rId541"/>
    <p:sldId id="1781" r:id="rId542"/>
    <p:sldId id="1782" r:id="rId543"/>
    <p:sldId id="1783" r:id="rId544"/>
    <p:sldId id="1784" r:id="rId545"/>
    <p:sldId id="1785" r:id="rId546"/>
    <p:sldId id="1786" r:id="rId547"/>
    <p:sldId id="1787" r:id="rId548"/>
    <p:sldId id="1788" r:id="rId549"/>
    <p:sldId id="1789" r:id="rId550"/>
    <p:sldId id="1790" r:id="rId551"/>
    <p:sldId id="1791" r:id="rId552"/>
    <p:sldId id="1792" r:id="rId553"/>
    <p:sldId id="1793" r:id="rId554"/>
    <p:sldId id="1794" r:id="rId555"/>
    <p:sldId id="1795" r:id="rId556"/>
    <p:sldId id="1796" r:id="rId557"/>
    <p:sldId id="1797" r:id="rId558"/>
    <p:sldId id="1798" r:id="rId559"/>
    <p:sldId id="1799" r:id="rId560"/>
    <p:sldId id="1800" r:id="rId561"/>
    <p:sldId id="1801" r:id="rId562"/>
    <p:sldId id="1802" r:id="rId563"/>
    <p:sldId id="1803" r:id="rId564"/>
    <p:sldId id="1804" r:id="rId565"/>
    <p:sldId id="1805" r:id="rId566"/>
    <p:sldId id="1806" r:id="rId567"/>
    <p:sldId id="1807" r:id="rId568"/>
    <p:sldId id="1808" r:id="rId569"/>
    <p:sldId id="504" r:id="rId570"/>
    <p:sldId id="505" r:id="rId571"/>
    <p:sldId id="506" r:id="rId572"/>
    <p:sldId id="507" r:id="rId573"/>
    <p:sldId id="508" r:id="rId574"/>
    <p:sldId id="509" r:id="rId575"/>
    <p:sldId id="510" r:id="rId576"/>
    <p:sldId id="511" r:id="rId577"/>
    <p:sldId id="512" r:id="rId578"/>
    <p:sldId id="513" r:id="rId579"/>
    <p:sldId id="514" r:id="rId580"/>
    <p:sldId id="515" r:id="rId581"/>
    <p:sldId id="516" r:id="rId582"/>
    <p:sldId id="1302" r:id="rId583"/>
    <p:sldId id="1303" r:id="rId584"/>
    <p:sldId id="1304" r:id="rId585"/>
    <p:sldId id="1305" r:id="rId586"/>
    <p:sldId id="1306" r:id="rId587"/>
    <p:sldId id="1307" r:id="rId588"/>
    <p:sldId id="1407" r:id="rId589"/>
    <p:sldId id="1308" r:id="rId590"/>
    <p:sldId id="522" r:id="rId591"/>
    <p:sldId id="1309" r:id="rId592"/>
    <p:sldId id="1310" r:id="rId593"/>
    <p:sldId id="1311" r:id="rId594"/>
    <p:sldId id="1312" r:id="rId595"/>
    <p:sldId id="1313" r:id="rId596"/>
    <p:sldId id="1314" r:id="rId597"/>
    <p:sldId id="1315" r:id="rId598"/>
    <p:sldId id="1316" r:id="rId599"/>
    <p:sldId id="1317" r:id="rId600"/>
    <p:sldId id="1318" r:id="rId601"/>
    <p:sldId id="1319" r:id="rId602"/>
    <p:sldId id="1320" r:id="rId603"/>
    <p:sldId id="1321" r:id="rId604"/>
    <p:sldId id="1322" r:id="rId605"/>
    <p:sldId id="1323" r:id="rId606"/>
    <p:sldId id="1324" r:id="rId607"/>
    <p:sldId id="1326" r:id="rId608"/>
    <p:sldId id="1327" r:id="rId609"/>
    <p:sldId id="1328" r:id="rId610"/>
    <p:sldId id="1329" r:id="rId611"/>
    <p:sldId id="1330" r:id="rId612"/>
    <p:sldId id="1331" r:id="rId613"/>
    <p:sldId id="1335" r:id="rId614"/>
    <p:sldId id="523" r:id="rId615"/>
    <p:sldId id="524" r:id="rId616"/>
    <p:sldId id="525" r:id="rId617"/>
    <p:sldId id="1408" r:id="rId618"/>
    <p:sldId id="1409" r:id="rId619"/>
    <p:sldId id="526" r:id="rId620"/>
    <p:sldId id="527" r:id="rId621"/>
    <p:sldId id="528" r:id="rId622"/>
    <p:sldId id="1336" r:id="rId623"/>
    <p:sldId id="1337" r:id="rId624"/>
    <p:sldId id="1338" r:id="rId625"/>
    <p:sldId id="1339" r:id="rId626"/>
    <p:sldId id="1340" r:id="rId627"/>
    <p:sldId id="531" r:id="rId628"/>
    <p:sldId id="1410" r:id="rId629"/>
    <p:sldId id="1411" r:id="rId630"/>
    <p:sldId id="1412" r:id="rId631"/>
    <p:sldId id="1413" r:id="rId632"/>
    <p:sldId id="1414" r:id="rId633"/>
    <p:sldId id="1419" r:id="rId634"/>
    <p:sldId id="1418" r:id="rId635"/>
    <p:sldId id="1428" r:id="rId636"/>
    <p:sldId id="1429" r:id="rId637"/>
    <p:sldId id="1430" r:id="rId638"/>
    <p:sldId id="1431" r:id="rId639"/>
    <p:sldId id="1432" r:id="rId640"/>
    <p:sldId id="1433" r:id="rId641"/>
    <p:sldId id="1442" r:id="rId642"/>
    <p:sldId id="1443" r:id="rId643"/>
    <p:sldId id="1444" r:id="rId644"/>
    <p:sldId id="1445" r:id="rId645"/>
    <p:sldId id="1446" r:id="rId646"/>
    <p:sldId id="1457" r:id="rId647"/>
    <p:sldId id="532" r:id="rId648"/>
    <p:sldId id="533" r:id="rId649"/>
    <p:sldId id="534" r:id="rId650"/>
    <p:sldId id="1344" r:id="rId651"/>
    <p:sldId id="1345" r:id="rId652"/>
    <p:sldId id="1346" r:id="rId653"/>
    <p:sldId id="1347" r:id="rId654"/>
    <p:sldId id="1348" r:id="rId655"/>
    <p:sldId id="1349" r:id="rId656"/>
    <p:sldId id="1350" r:id="rId657"/>
    <p:sldId id="1458" r:id="rId658"/>
    <p:sldId id="1459" r:id="rId659"/>
    <p:sldId id="1460" r:id="rId660"/>
    <p:sldId id="537" r:id="rId661"/>
    <p:sldId id="667" r:id="rId662"/>
    <p:sldId id="1809" r:id="rId663"/>
    <p:sldId id="1810" r:id="rId664"/>
    <p:sldId id="1811" r:id="rId665"/>
    <p:sldId id="1812" r:id="rId666"/>
    <p:sldId id="1813" r:id="rId667"/>
    <p:sldId id="1814" r:id="rId668"/>
    <p:sldId id="1815" r:id="rId669"/>
    <p:sldId id="1816" r:id="rId670"/>
    <p:sldId id="1817" r:id="rId671"/>
    <p:sldId id="1818" r:id="rId672"/>
    <p:sldId id="1819" r:id="rId673"/>
    <p:sldId id="1820" r:id="rId674"/>
    <p:sldId id="1821" r:id="rId675"/>
    <p:sldId id="1822" r:id="rId676"/>
    <p:sldId id="1823" r:id="rId677"/>
    <p:sldId id="1824" r:id="rId678"/>
    <p:sldId id="1825" r:id="rId679"/>
    <p:sldId id="1826" r:id="rId680"/>
    <p:sldId id="1827" r:id="rId681"/>
    <p:sldId id="1828" r:id="rId682"/>
    <p:sldId id="1829" r:id="rId683"/>
    <p:sldId id="1830" r:id="rId684"/>
    <p:sldId id="1831" r:id="rId685"/>
    <p:sldId id="1832" r:id="rId686"/>
    <p:sldId id="1833" r:id="rId687"/>
    <p:sldId id="1834" r:id="rId688"/>
    <p:sldId id="1835" r:id="rId689"/>
    <p:sldId id="1836" r:id="rId690"/>
    <p:sldId id="1837" r:id="rId691"/>
    <p:sldId id="1838" r:id="rId692"/>
    <p:sldId id="1839" r:id="rId693"/>
    <p:sldId id="1840" r:id="rId694"/>
    <p:sldId id="1841" r:id="rId695"/>
    <p:sldId id="1842" r:id="rId696"/>
    <p:sldId id="1843" r:id="rId697"/>
    <p:sldId id="1844" r:id="rId698"/>
    <p:sldId id="1845" r:id="rId699"/>
    <p:sldId id="1846" r:id="rId700"/>
    <p:sldId id="1847" r:id="rId701"/>
    <p:sldId id="1848" r:id="rId702"/>
    <p:sldId id="1849" r:id="rId703"/>
    <p:sldId id="1850" r:id="rId704"/>
    <p:sldId id="1851" r:id="rId705"/>
    <p:sldId id="1852" r:id="rId706"/>
    <p:sldId id="1853" r:id="rId707"/>
    <p:sldId id="1854" r:id="rId708"/>
    <p:sldId id="1855" r:id="rId709"/>
    <p:sldId id="1856" r:id="rId710"/>
    <p:sldId id="1857" r:id="rId711"/>
    <p:sldId id="1858" r:id="rId712"/>
    <p:sldId id="1859" r:id="rId713"/>
    <p:sldId id="1860" r:id="rId714"/>
    <p:sldId id="1861" r:id="rId715"/>
    <p:sldId id="1862" r:id="rId716"/>
    <p:sldId id="1863" r:id="rId717"/>
    <p:sldId id="1864" r:id="rId718"/>
    <p:sldId id="1865" r:id="rId719"/>
    <p:sldId id="1866" r:id="rId720"/>
    <p:sldId id="1867" r:id="rId721"/>
    <p:sldId id="1868" r:id="rId722"/>
    <p:sldId id="1869" r:id="rId723"/>
    <p:sldId id="1870" r:id="rId724"/>
    <p:sldId id="1871" r:id="rId725"/>
    <p:sldId id="1872" r:id="rId726"/>
    <p:sldId id="1873" r:id="rId727"/>
    <p:sldId id="1874" r:id="rId728"/>
    <p:sldId id="1875" r:id="rId729"/>
    <p:sldId id="1876" r:id="rId730"/>
    <p:sldId id="1877" r:id="rId731"/>
    <p:sldId id="1878" r:id="rId732"/>
    <p:sldId id="1879" r:id="rId733"/>
    <p:sldId id="538" r:id="rId734"/>
    <p:sldId id="539" r:id="rId735"/>
    <p:sldId id="540" r:id="rId736"/>
    <p:sldId id="541" r:id="rId737"/>
    <p:sldId id="1461" r:id="rId738"/>
    <p:sldId id="542" r:id="rId739"/>
    <p:sldId id="543" r:id="rId740"/>
    <p:sldId id="544" r:id="rId741"/>
    <p:sldId id="545" r:id="rId742"/>
    <p:sldId id="727" r:id="rId743"/>
    <p:sldId id="728" r:id="rId744"/>
    <p:sldId id="729" r:id="rId745"/>
    <p:sldId id="730" r:id="rId746"/>
    <p:sldId id="731" r:id="rId747"/>
    <p:sldId id="1351" r:id="rId748"/>
    <p:sldId id="1352" r:id="rId749"/>
    <p:sldId id="1353" r:id="rId750"/>
    <p:sldId id="1354" r:id="rId751"/>
    <p:sldId id="1355" r:id="rId752"/>
    <p:sldId id="1356" r:id="rId753"/>
    <p:sldId id="1357" r:id="rId754"/>
    <p:sldId id="1358" r:id="rId755"/>
    <p:sldId id="1492" r:id="rId756"/>
    <p:sldId id="1493" r:id="rId757"/>
    <p:sldId id="1494" r:id="rId758"/>
    <p:sldId id="734" r:id="rId759"/>
    <p:sldId id="1462" r:id="rId760"/>
    <p:sldId id="1463" r:id="rId761"/>
    <p:sldId id="1464" r:id="rId762"/>
    <p:sldId id="1465" r:id="rId763"/>
    <p:sldId id="1466" r:id="rId764"/>
    <p:sldId id="1467" r:id="rId765"/>
    <p:sldId id="1468" r:id="rId766"/>
    <p:sldId id="1469" r:id="rId767"/>
    <p:sldId id="1470" r:id="rId768"/>
    <p:sldId id="1495" r:id="rId769"/>
    <p:sldId id="1496" r:id="rId770"/>
    <p:sldId id="1497" r:id="rId771"/>
    <p:sldId id="1500" r:id="rId772"/>
    <p:sldId id="1501" r:id="rId773"/>
    <p:sldId id="1502" r:id="rId774"/>
    <p:sldId id="1503" r:id="rId775"/>
    <p:sldId id="1471" r:id="rId776"/>
    <p:sldId id="1472" r:id="rId777"/>
    <p:sldId id="1473" r:id="rId778"/>
    <p:sldId id="1474" r:id="rId779"/>
    <p:sldId id="1475" r:id="rId780"/>
    <p:sldId id="1476" r:id="rId781"/>
    <p:sldId id="1477" r:id="rId782"/>
    <p:sldId id="1481" r:id="rId783"/>
    <p:sldId id="1482" r:id="rId784"/>
    <p:sldId id="1483" r:id="rId785"/>
    <p:sldId id="1484" r:id="rId786"/>
    <p:sldId id="1485" r:id="rId787"/>
    <p:sldId id="1486" r:id="rId788"/>
    <p:sldId id="1487" r:id="rId789"/>
    <p:sldId id="1488" r:id="rId790"/>
    <p:sldId id="1489" r:id="rId791"/>
    <p:sldId id="1490" r:id="rId792"/>
    <p:sldId id="1504" r:id="rId793"/>
    <p:sldId id="1505" r:id="rId794"/>
    <p:sldId id="1491" r:id="rId795"/>
    <p:sldId id="735" r:id="rId796"/>
    <p:sldId id="736" r:id="rId797"/>
    <p:sldId id="737" r:id="rId798"/>
    <p:sldId id="738" r:id="rId799"/>
    <p:sldId id="739" r:id="rId800"/>
    <p:sldId id="1506" r:id="rId801"/>
    <p:sldId id="1507" r:id="rId802"/>
    <p:sldId id="1508" r:id="rId803"/>
    <p:sldId id="1509" r:id="rId804"/>
    <p:sldId id="1510" r:id="rId805"/>
    <p:sldId id="1511" r:id="rId806"/>
    <p:sldId id="1512" r:id="rId807"/>
    <p:sldId id="1513" r:id="rId808"/>
    <p:sldId id="742" r:id="rId809"/>
    <p:sldId id="1572" r:id="rId810"/>
    <p:sldId id="1573" r:id="rId811"/>
    <p:sldId id="1574" r:id="rId812"/>
    <p:sldId id="1575" r:id="rId813"/>
    <p:sldId id="1576" r:id="rId814"/>
    <p:sldId id="1577" r:id="rId815"/>
    <p:sldId id="1578" r:id="rId816"/>
    <p:sldId id="1579" r:id="rId817"/>
    <p:sldId id="1580" r:id="rId818"/>
    <p:sldId id="1581" r:id="rId819"/>
    <p:sldId id="1582" r:id="rId820"/>
    <p:sldId id="1545" r:id="rId821"/>
    <p:sldId id="1546" r:id="rId822"/>
    <p:sldId id="1547" r:id="rId823"/>
    <p:sldId id="1548" r:id="rId824"/>
    <p:sldId id="1549" r:id="rId825"/>
    <p:sldId id="1550" r:id="rId826"/>
    <p:sldId id="1583" r:id="rId827"/>
    <p:sldId id="1518" r:id="rId828"/>
    <p:sldId id="1519" r:id="rId829"/>
    <p:sldId id="1520" r:id="rId830"/>
    <p:sldId id="1521" r:id="rId831"/>
    <p:sldId id="1522" r:id="rId832"/>
    <p:sldId id="1523" r:id="rId833"/>
    <p:sldId id="1524" r:id="rId834"/>
    <p:sldId id="1525" r:id="rId835"/>
    <p:sldId id="1526" r:id="rId836"/>
    <p:sldId id="1544" r:id="rId837"/>
    <p:sldId id="1880" r:id="rId838"/>
    <p:sldId id="1881" r:id="rId839"/>
    <p:sldId id="743" r:id="rId840"/>
    <p:sldId id="1369" r:id="rId841"/>
    <p:sldId id="1370" r:id="rId842"/>
    <p:sldId id="1371" r:id="rId843"/>
    <p:sldId id="1372" r:id="rId844"/>
    <p:sldId id="750" r:id="rId845"/>
    <p:sldId id="751" r:id="rId846"/>
    <p:sldId id="1376" r:id="rId847"/>
    <p:sldId id="1377" r:id="rId848"/>
    <p:sldId id="1378" r:id="rId849"/>
    <p:sldId id="1379" r:id="rId850"/>
    <p:sldId id="754" r:id="rId851"/>
    <p:sldId id="755" r:id="rId852"/>
    <p:sldId id="1384" r:id="rId853"/>
    <p:sldId id="1385" r:id="rId854"/>
    <p:sldId id="1386" r:id="rId855"/>
    <p:sldId id="1387" r:id="rId856"/>
    <p:sldId id="759" r:id="rId857"/>
    <p:sldId id="760" r:id="rId858"/>
    <p:sldId id="1391" r:id="rId859"/>
    <p:sldId id="1392" r:id="rId860"/>
    <p:sldId id="1393" r:id="rId861"/>
    <p:sldId id="1394" r:id="rId862"/>
    <p:sldId id="1395" r:id="rId863"/>
    <p:sldId id="763" r:id="rId864"/>
    <p:sldId id="764" r:id="rId865"/>
    <p:sldId id="1398" r:id="rId866"/>
    <p:sldId id="1399" r:id="rId867"/>
    <p:sldId id="1400" r:id="rId868"/>
    <p:sldId id="1401" r:id="rId869"/>
    <p:sldId id="1402" r:id="rId870"/>
    <p:sldId id="767" r:id="rId871"/>
    <p:sldId id="1882" r:id="rId872"/>
    <p:sldId id="1883" r:id="rId873"/>
    <p:sldId id="1884" r:id="rId874"/>
    <p:sldId id="1885" r:id="rId875"/>
    <p:sldId id="769" r:id="rId876"/>
    <p:sldId id="770" r:id="rId877"/>
    <p:sldId id="771" r:id="rId878"/>
    <p:sldId id="772" r:id="rId879"/>
    <p:sldId id="773" r:id="rId880"/>
    <p:sldId id="774" r:id="rId881"/>
    <p:sldId id="775" r:id="rId882"/>
    <p:sldId id="776" r:id="rId883"/>
    <p:sldId id="777" r:id="rId884"/>
    <p:sldId id="778" r:id="rId885"/>
    <p:sldId id="779" r:id="rId886"/>
    <p:sldId id="780" r:id="rId887"/>
    <p:sldId id="781" r:id="rId888"/>
    <p:sldId id="782" r:id="rId889"/>
    <p:sldId id="783" r:id="rId890"/>
    <p:sldId id="784" r:id="rId891"/>
    <p:sldId id="785" r:id="rId892"/>
    <p:sldId id="786" r:id="rId893"/>
    <p:sldId id="787" r:id="rId894"/>
    <p:sldId id="788" r:id="rId895"/>
    <p:sldId id="789" r:id="rId896"/>
    <p:sldId id="790" r:id="rId897"/>
    <p:sldId id="791" r:id="rId898"/>
    <p:sldId id="792" r:id="rId899"/>
    <p:sldId id="793" r:id="rId900"/>
    <p:sldId id="794" r:id="rId901"/>
    <p:sldId id="795" r:id="rId902"/>
    <p:sldId id="796" r:id="rId903"/>
    <p:sldId id="797" r:id="rId904"/>
    <p:sldId id="798" r:id="rId905"/>
    <p:sldId id="799" r:id="rId906"/>
    <p:sldId id="800" r:id="rId907"/>
    <p:sldId id="801" r:id="rId908"/>
    <p:sldId id="802" r:id="rId909"/>
    <p:sldId id="803" r:id="rId910"/>
    <p:sldId id="804" r:id="rId911"/>
    <p:sldId id="805" r:id="rId912"/>
    <p:sldId id="806" r:id="rId913"/>
    <p:sldId id="807" r:id="rId914"/>
    <p:sldId id="808" r:id="rId915"/>
    <p:sldId id="809" r:id="rId916"/>
    <p:sldId id="810" r:id="rId917"/>
    <p:sldId id="811" r:id="rId918"/>
    <p:sldId id="812" r:id="rId919"/>
    <p:sldId id="813" r:id="rId920"/>
    <p:sldId id="814" r:id="rId921"/>
    <p:sldId id="815" r:id="rId922"/>
    <p:sldId id="816" r:id="rId923"/>
    <p:sldId id="817" r:id="rId924"/>
    <p:sldId id="819" r:id="rId925"/>
    <p:sldId id="820" r:id="rId926"/>
    <p:sldId id="821" r:id="rId927"/>
    <p:sldId id="822" r:id="rId928"/>
    <p:sldId id="823" r:id="rId929"/>
    <p:sldId id="824" r:id="rId930"/>
    <p:sldId id="825" r:id="rId931"/>
    <p:sldId id="826" r:id="rId932"/>
    <p:sldId id="827" r:id="rId933"/>
    <p:sldId id="828" r:id="rId934"/>
    <p:sldId id="831" r:id="rId935"/>
    <p:sldId id="829" r:id="rId936"/>
    <p:sldId id="830" r:id="rId937"/>
    <p:sldId id="832" r:id="rId938"/>
    <p:sldId id="852" r:id="rId939"/>
    <p:sldId id="853" r:id="rId940"/>
    <p:sldId id="854" r:id="rId941"/>
    <p:sldId id="855" r:id="rId942"/>
    <p:sldId id="856" r:id="rId943"/>
    <p:sldId id="857" r:id="rId944"/>
    <p:sldId id="858" r:id="rId945"/>
    <p:sldId id="859" r:id="rId946"/>
    <p:sldId id="860" r:id="rId947"/>
    <p:sldId id="861" r:id="rId948"/>
    <p:sldId id="862" r:id="rId949"/>
    <p:sldId id="863" r:id="rId950"/>
    <p:sldId id="864" r:id="rId951"/>
    <p:sldId id="865" r:id="rId952"/>
    <p:sldId id="866" r:id="rId953"/>
    <p:sldId id="867" r:id="rId954"/>
    <p:sldId id="868" r:id="rId955"/>
    <p:sldId id="869" r:id="rId956"/>
    <p:sldId id="870" r:id="rId957"/>
    <p:sldId id="871" r:id="rId958"/>
    <p:sldId id="872" r:id="rId959"/>
    <p:sldId id="873" r:id="rId960"/>
    <p:sldId id="874" r:id="rId961"/>
    <p:sldId id="875" r:id="rId962"/>
    <p:sldId id="876" r:id="rId963"/>
    <p:sldId id="877" r:id="rId964"/>
    <p:sldId id="878" r:id="rId965"/>
    <p:sldId id="879" r:id="rId966"/>
    <p:sldId id="880" r:id="rId967"/>
    <p:sldId id="881" r:id="rId968"/>
    <p:sldId id="882" r:id="rId96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ارميا النبي" id="{5DA773A0-644E-438A-B1E3-A15A3401E674}">
          <p14:sldIdLst>
            <p14:sldId id="359"/>
            <p14:sldId id="360"/>
            <p14:sldId id="883"/>
            <p14:sldId id="973"/>
            <p14:sldId id="974"/>
            <p14:sldId id="975"/>
            <p14:sldId id="976"/>
            <p14:sldId id="977"/>
            <p14:sldId id="259"/>
          </p14:sldIdLst>
        </p14:section>
        <p14:section name="تسبحة البصخة الاولي" id="{10D2D63E-919C-4051-A39A-C25A200F5734}">
          <p14:sldIdLst>
            <p14:sldId id="282"/>
            <p14:sldId id="283"/>
            <p14:sldId id="284"/>
            <p14:sldId id="285"/>
            <p14:sldId id="286"/>
            <p14:sldId id="1584"/>
            <p14:sldId id="287"/>
            <p14:sldId id="288"/>
            <p14:sldId id="289"/>
            <p14:sldId id="290"/>
            <p14:sldId id="291"/>
            <p14:sldId id="1585"/>
            <p14:sldId id="292"/>
            <p14:sldId id="293"/>
            <p14:sldId id="294"/>
            <p14:sldId id="295"/>
            <p14:sldId id="296"/>
            <p14:sldId id="1586"/>
            <p14:sldId id="297"/>
            <p14:sldId id="298"/>
            <p14:sldId id="299"/>
            <p14:sldId id="300"/>
            <p14:sldId id="301"/>
            <p14:sldId id="1587"/>
            <p14:sldId id="302"/>
            <p14:sldId id="303"/>
            <p14:sldId id="304"/>
            <p14:sldId id="305"/>
            <p14:sldId id="306"/>
            <p14:sldId id="1588"/>
            <p14:sldId id="307"/>
            <p14:sldId id="308"/>
            <p14:sldId id="309"/>
            <p14:sldId id="310"/>
            <p14:sldId id="311"/>
            <p14:sldId id="1589"/>
            <p14:sldId id="312"/>
            <p14:sldId id="313"/>
            <p14:sldId id="314"/>
            <p14:sldId id="315"/>
            <p14:sldId id="316"/>
            <p14:sldId id="1590"/>
            <p14:sldId id="317"/>
            <p14:sldId id="318"/>
            <p14:sldId id="319"/>
            <p14:sldId id="320"/>
            <p14:sldId id="321"/>
            <p14:sldId id="1591"/>
            <p14:sldId id="322"/>
            <p14:sldId id="323"/>
            <p14:sldId id="324"/>
            <p14:sldId id="325"/>
            <p14:sldId id="326"/>
            <p14:sldId id="1592"/>
            <p14:sldId id="327"/>
            <p14:sldId id="328"/>
            <p14:sldId id="329"/>
            <p14:sldId id="330"/>
            <p14:sldId id="331"/>
            <p14:sldId id="1593"/>
            <p14:sldId id="332"/>
            <p14:sldId id="333"/>
            <p14:sldId id="334"/>
            <p14:sldId id="335"/>
            <p14:sldId id="336"/>
            <p14:sldId id="1594"/>
            <p14:sldId id="337"/>
            <p14:sldId id="338"/>
            <p14:sldId id="339"/>
            <p14:sldId id="1595"/>
            <p14:sldId id="340"/>
            <p14:sldId id="341"/>
          </p14:sldIdLst>
        </p14:section>
        <p14:section name="مزمور قبطي الاولي" id="{F2A876E2-60FD-4822-A9C8-3B46B1C21C83}">
          <p14:sldIdLst>
            <p14:sldId id="342"/>
            <p14:sldId id="265"/>
            <p14:sldId id="266"/>
            <p14:sldId id="267"/>
            <p14:sldId id="268"/>
            <p14:sldId id="269"/>
            <p14:sldId id="270"/>
            <p14:sldId id="271"/>
          </p14:sldIdLst>
        </p14:section>
        <p14:section name="كي ايبرتو الاولي" id="{4FF73E87-A655-42F4-AEC4-A780B4E077C2}">
          <p14:sldIdLst>
            <p14:sldId id="343"/>
            <p14:sldId id="344"/>
            <p14:sldId id="345"/>
            <p14:sldId id="346"/>
          </p14:sldIdLst>
        </p14:section>
        <p14:section name="انجيل قبطي اول الساعة الاولي" id="{25CE99F3-DEB8-4755-AAFA-ABB762EC2F38}">
          <p14:sldIdLst>
            <p14:sldId id="272"/>
            <p14:sldId id="978"/>
            <p14:sldId id="979"/>
            <p14:sldId id="980"/>
            <p14:sldId id="981"/>
            <p14:sldId id="982"/>
            <p14:sldId id="983"/>
            <p14:sldId id="984"/>
            <p14:sldId id="355"/>
          </p14:sldIdLst>
        </p14:section>
        <p14:section name="انجيل قبطي  ثاني الساعة الاولي" id="{FFE30129-1A8E-4785-B959-829A4EB743DD}">
          <p14:sldIdLst>
            <p14:sldId id="985"/>
            <p14:sldId id="986"/>
            <p14:sldId id="1012"/>
            <p14:sldId id="1013"/>
            <p14:sldId id="1014"/>
            <p14:sldId id="1015"/>
            <p14:sldId id="1016"/>
            <p14:sldId id="1017"/>
            <p14:sldId id="1018"/>
            <p14:sldId id="1019"/>
            <p14:sldId id="993"/>
          </p14:sldIdLst>
        </p14:section>
        <p14:section name="انجيل قبطي ثالث الساعة الاولي" id="{33B8B36C-A6D6-43C5-A2A6-B3C70F99D562}">
          <p14:sldIdLst>
            <p14:sldId id="994"/>
            <p14:sldId id="1020"/>
            <p14:sldId id="1021"/>
            <p14:sldId id="1022"/>
            <p14:sldId id="1023"/>
            <p14:sldId id="1024"/>
            <p14:sldId id="1025"/>
            <p14:sldId id="1002"/>
          </p14:sldIdLst>
        </p14:section>
        <p14:section name="انجيل قبطي رابع الساعة الاولي" id="{AF93FE13-C0FD-4BC3-A012-188BCEEE37EB}">
          <p14:sldIdLst>
            <p14:sldId id="1003"/>
            <p14:sldId id="1026"/>
            <p14:sldId id="1027"/>
            <p14:sldId id="1028"/>
            <p14:sldId id="1029"/>
            <p14:sldId id="1030"/>
            <p14:sldId id="1011"/>
          </p14:sldIdLst>
        </p14:section>
        <p14:section name="انجيل عربي الاولي" id="{008B4A79-4B87-4776-9366-8F1A26535009}">
          <p14:sldIdLst>
            <p14:sldId id="356"/>
            <p14:sldId id="273"/>
            <p14:sldId id="274"/>
            <p14:sldId id="275"/>
            <p14:sldId id="357"/>
            <p14:sldId id="276"/>
            <p14:sldId id="1031"/>
            <p14:sldId id="1032"/>
            <p14:sldId id="1033"/>
            <p14:sldId id="1034"/>
            <p14:sldId id="1035"/>
            <p14:sldId id="1036"/>
            <p14:sldId id="1037"/>
            <p14:sldId id="1038"/>
            <p14:sldId id="1039"/>
            <p14:sldId id="1040"/>
            <p14:sldId id="277"/>
            <p14:sldId id="1041"/>
            <p14:sldId id="281"/>
          </p14:sldIdLst>
        </p14:section>
        <p14:section name="انجيل عربي ثاني الساعة الاولي" id="{F8F33B4F-08E5-4607-B1F3-460CDAC3DEC2}">
          <p14:sldIdLst>
            <p14:sldId id="1045"/>
            <p14:sldId id="1046"/>
            <p14:sldId id="1047"/>
            <p14:sldId id="1061"/>
            <p14:sldId id="1062"/>
            <p14:sldId id="1063"/>
            <p14:sldId id="1064"/>
            <p14:sldId id="1065"/>
            <p14:sldId id="1066"/>
            <p14:sldId id="1067"/>
            <p14:sldId id="1068"/>
            <p14:sldId id="1069"/>
            <p14:sldId id="1070"/>
            <p14:sldId id="1048"/>
            <p14:sldId id="1049"/>
            <p14:sldId id="1060"/>
          </p14:sldIdLst>
        </p14:section>
        <p14:section name="انجيل عربي ثالث الساعة الاولي" id="{453B3AD6-96F0-4D9F-8D95-D320BB42B085}">
          <p14:sldIdLst>
            <p14:sldId id="1071"/>
            <p14:sldId id="1072"/>
            <p14:sldId id="1073"/>
            <p14:sldId id="1087"/>
            <p14:sldId id="1088"/>
            <p14:sldId id="1089"/>
            <p14:sldId id="1090"/>
            <p14:sldId id="1091"/>
            <p14:sldId id="1092"/>
            <p14:sldId id="1093"/>
            <p14:sldId id="1094"/>
            <p14:sldId id="1095"/>
            <p14:sldId id="1096"/>
            <p14:sldId id="1097"/>
            <p14:sldId id="1098"/>
            <p14:sldId id="1099"/>
            <p14:sldId id="1074"/>
            <p14:sldId id="1086"/>
          </p14:sldIdLst>
        </p14:section>
        <p14:section name="انجيل عربي رابع الساعة الاولي" id="{F2A042BB-AC42-4772-B833-AE59710C2729}">
          <p14:sldIdLst>
            <p14:sldId id="1100"/>
            <p14:sldId id="1101"/>
            <p14:sldId id="1102"/>
            <p14:sldId id="1118"/>
            <p14:sldId id="1119"/>
            <p14:sldId id="1120"/>
            <p14:sldId id="1121"/>
            <p14:sldId id="1122"/>
            <p14:sldId id="1123"/>
            <p14:sldId id="1124"/>
            <p14:sldId id="1125"/>
            <p14:sldId id="1126"/>
            <p14:sldId id="1127"/>
            <p14:sldId id="1128"/>
            <p14:sldId id="1117"/>
          </p14:sldIdLst>
        </p14:section>
        <p14:section name="الساعة الثالثة" id="{DC3FC3AA-2025-49E6-B76C-4FE26BD42149}">
          <p14:sldIdLst>
            <p14:sldId id="358"/>
          </p14:sldIdLst>
        </p14:section>
        <p14:section name="نبوات عاموس النبي" id="{1258A04B-22F6-4764-86B5-833D40B4C666}">
          <p14:sldIdLst>
            <p14:sldId id="362"/>
            <p14:sldId id="422"/>
            <p14:sldId id="1129"/>
            <p14:sldId id="1130"/>
            <p14:sldId id="1131"/>
            <p14:sldId id="366"/>
          </p14:sldIdLst>
        </p14:section>
        <p14:section name="تسبحة البصخة الثالثة" id="{CB0BB168-A2CB-477F-BFF2-B9A947100875}">
          <p14:sldIdLst>
            <p14:sldId id="423"/>
            <p14:sldId id="1596"/>
            <p14:sldId id="1597"/>
            <p14:sldId id="1598"/>
            <p14:sldId id="1599"/>
            <p14:sldId id="1600"/>
            <p14:sldId id="1601"/>
            <p14:sldId id="1602"/>
            <p14:sldId id="1603"/>
            <p14:sldId id="1604"/>
            <p14:sldId id="1605"/>
            <p14:sldId id="1606"/>
            <p14:sldId id="1607"/>
            <p14:sldId id="1608"/>
            <p14:sldId id="1609"/>
            <p14:sldId id="1610"/>
            <p14:sldId id="1611"/>
            <p14:sldId id="1612"/>
            <p14:sldId id="1613"/>
            <p14:sldId id="1614"/>
            <p14:sldId id="1615"/>
            <p14:sldId id="1616"/>
            <p14:sldId id="1617"/>
            <p14:sldId id="1618"/>
            <p14:sldId id="1619"/>
            <p14:sldId id="1620"/>
            <p14:sldId id="1621"/>
            <p14:sldId id="1622"/>
            <p14:sldId id="1623"/>
            <p14:sldId id="1624"/>
            <p14:sldId id="1625"/>
            <p14:sldId id="1626"/>
            <p14:sldId id="1627"/>
            <p14:sldId id="1628"/>
            <p14:sldId id="1629"/>
            <p14:sldId id="1630"/>
            <p14:sldId id="1631"/>
            <p14:sldId id="1632"/>
            <p14:sldId id="1633"/>
            <p14:sldId id="1634"/>
            <p14:sldId id="1635"/>
            <p14:sldId id="1636"/>
            <p14:sldId id="1637"/>
            <p14:sldId id="1638"/>
            <p14:sldId id="1639"/>
            <p14:sldId id="1640"/>
            <p14:sldId id="1641"/>
            <p14:sldId id="1642"/>
            <p14:sldId id="1643"/>
            <p14:sldId id="1644"/>
            <p14:sldId id="1645"/>
            <p14:sldId id="1646"/>
            <p14:sldId id="1647"/>
            <p14:sldId id="1648"/>
            <p14:sldId id="1649"/>
            <p14:sldId id="1650"/>
            <p14:sldId id="1651"/>
            <p14:sldId id="1652"/>
            <p14:sldId id="1653"/>
            <p14:sldId id="1654"/>
            <p14:sldId id="1655"/>
            <p14:sldId id="1656"/>
            <p14:sldId id="1657"/>
            <p14:sldId id="1658"/>
            <p14:sldId id="1659"/>
            <p14:sldId id="1660"/>
            <p14:sldId id="1661"/>
            <p14:sldId id="1662"/>
            <p14:sldId id="1663"/>
            <p14:sldId id="1664"/>
            <p14:sldId id="1665"/>
            <p14:sldId id="1666"/>
          </p14:sldIdLst>
        </p14:section>
        <p14:section name="المزمور الثالثة" id="{53C37AB8-B27B-486F-A3B7-A006B432BF21}">
          <p14:sldIdLst>
            <p14:sldId id="367"/>
            <p14:sldId id="368"/>
            <p14:sldId id="369"/>
            <p14:sldId id="891"/>
            <p14:sldId id="371"/>
            <p14:sldId id="892"/>
            <p14:sldId id="1132"/>
            <p14:sldId id="373"/>
          </p14:sldIdLst>
        </p14:section>
        <p14:section name="كي ايبرتو الثالثة" id="{7E29D51B-5F7D-417E-A0D6-79D6AE35304C}">
          <p14:sldIdLst>
            <p14:sldId id="374"/>
            <p14:sldId id="375"/>
            <p14:sldId id="376"/>
            <p14:sldId id="377"/>
          </p14:sldIdLst>
        </p14:section>
        <p14:section name="الانجيل قبطي اول الساعة الثالثة" id="{97EAF992-7A5C-4C0A-BE2E-E547D93F3D8E}">
          <p14:sldIdLst>
            <p14:sldId id="378"/>
            <p14:sldId id="1133"/>
            <p14:sldId id="1134"/>
            <p14:sldId id="1135"/>
            <p14:sldId id="388"/>
          </p14:sldIdLst>
        </p14:section>
        <p14:section name="انجيل قبطي ثاني الساعة الثالثة" id="{16EA6214-8FFB-4C84-B0D5-0200B2EC5059}">
          <p14:sldIdLst>
            <p14:sldId id="1136"/>
            <p14:sldId id="1141"/>
            <p14:sldId id="1142"/>
            <p14:sldId id="1143"/>
            <p14:sldId id="1140"/>
          </p14:sldIdLst>
        </p14:section>
        <p14:section name="انجيل قبطي ثالث الساعة الثالثة" id="{C92D5E0B-9309-46DC-903B-BB7E35A6B686}">
          <p14:sldIdLst>
            <p14:sldId id="1144"/>
            <p14:sldId id="1149"/>
            <p14:sldId id="1150"/>
            <p14:sldId id="1151"/>
            <p14:sldId id="1152"/>
            <p14:sldId id="1153"/>
            <p14:sldId id="1154"/>
            <p14:sldId id="1155"/>
            <p14:sldId id="1148"/>
          </p14:sldIdLst>
        </p14:section>
        <p14:section name="انجيل قبطي رابع الساعة الثالثة" id="{AB9ECF6B-A16E-491B-8943-02DFC092F9C3}">
          <p14:sldIdLst>
            <p14:sldId id="1156"/>
            <p14:sldId id="1165"/>
            <p14:sldId id="1164"/>
          </p14:sldIdLst>
        </p14:section>
        <p14:section name="الانجيل عربي اول الساعة  الثالثة" id="{2223885B-FF35-4E6C-8573-36A3986B047A}">
          <p14:sldIdLst>
            <p14:sldId id="389"/>
            <p14:sldId id="390"/>
            <p14:sldId id="391"/>
            <p14:sldId id="392"/>
            <p14:sldId id="393"/>
            <p14:sldId id="394"/>
            <p14:sldId id="1166"/>
            <p14:sldId id="1167"/>
            <p14:sldId id="400"/>
          </p14:sldIdLst>
        </p14:section>
        <p14:section name="الانجيل عربي ثاني الساعة  الثالثة" id="{F131A172-9D46-4D0A-9807-FBC0927CCE8F}">
          <p14:sldIdLst>
            <p14:sldId id="1171"/>
            <p14:sldId id="1172"/>
            <p14:sldId id="1173"/>
            <p14:sldId id="1177"/>
            <p14:sldId id="1178"/>
            <p14:sldId id="1176"/>
          </p14:sldIdLst>
        </p14:section>
        <p14:section name="الانجيل عربي ثالث الساعة  الثالثة" id="{EE3C2A0C-F9C6-4A9D-9E16-7B0FA809295D}">
          <p14:sldIdLst>
            <p14:sldId id="1179"/>
            <p14:sldId id="1180"/>
            <p14:sldId id="1181"/>
            <p14:sldId id="1185"/>
            <p14:sldId id="1186"/>
            <p14:sldId id="1187"/>
            <p14:sldId id="1184"/>
          </p14:sldIdLst>
        </p14:section>
        <p14:section name="الانجيل عربي رابع الساعة  الثالثة" id="{8E1F6457-2E30-4AB9-A70F-66076326F38E}">
          <p14:sldIdLst>
            <p14:sldId id="1188"/>
            <p14:sldId id="1189"/>
            <p14:sldId id="1190"/>
            <p14:sldId id="1194"/>
          </p14:sldIdLst>
        </p14:section>
        <p14:section name="الساعة السادسة" id="{BF697D06-BF92-4B8C-8A38-FCCE9B86379B}">
          <p14:sldIdLst>
            <p14:sldId id="401"/>
          </p14:sldIdLst>
        </p14:section>
        <p14:section name="حزقيال النبي" id="{F6F14A26-4225-4C74-92BB-8C472EC35A55}">
          <p14:sldIdLst>
            <p14:sldId id="546"/>
            <p14:sldId id="402"/>
            <p14:sldId id="1195"/>
            <p14:sldId id="1196"/>
            <p14:sldId id="406"/>
          </p14:sldIdLst>
        </p14:section>
        <p14:section name="تسبحة البصخة السادسة" id="{E2CAF2B6-6F42-4433-9B52-18A7D5A11E33}">
          <p14:sldIdLst>
            <p14:sldId id="547"/>
            <p14:sldId id="1667"/>
            <p14:sldId id="1668"/>
            <p14:sldId id="1669"/>
            <p14:sldId id="1670"/>
            <p14:sldId id="1671"/>
            <p14:sldId id="1672"/>
            <p14:sldId id="1673"/>
            <p14:sldId id="1674"/>
            <p14:sldId id="1675"/>
            <p14:sldId id="1676"/>
            <p14:sldId id="1677"/>
            <p14:sldId id="1678"/>
            <p14:sldId id="1679"/>
            <p14:sldId id="1680"/>
            <p14:sldId id="1681"/>
            <p14:sldId id="1682"/>
            <p14:sldId id="1683"/>
            <p14:sldId id="1684"/>
            <p14:sldId id="1685"/>
            <p14:sldId id="1686"/>
            <p14:sldId id="1687"/>
            <p14:sldId id="1688"/>
            <p14:sldId id="1689"/>
            <p14:sldId id="1690"/>
            <p14:sldId id="1691"/>
            <p14:sldId id="1692"/>
            <p14:sldId id="1693"/>
            <p14:sldId id="1694"/>
            <p14:sldId id="1695"/>
            <p14:sldId id="1696"/>
            <p14:sldId id="1697"/>
            <p14:sldId id="1698"/>
            <p14:sldId id="1699"/>
            <p14:sldId id="1700"/>
            <p14:sldId id="1701"/>
            <p14:sldId id="1702"/>
            <p14:sldId id="1703"/>
            <p14:sldId id="1704"/>
            <p14:sldId id="1705"/>
            <p14:sldId id="1706"/>
            <p14:sldId id="1707"/>
            <p14:sldId id="1708"/>
            <p14:sldId id="1709"/>
            <p14:sldId id="1710"/>
            <p14:sldId id="1711"/>
            <p14:sldId id="1712"/>
            <p14:sldId id="1713"/>
            <p14:sldId id="1714"/>
            <p14:sldId id="1715"/>
            <p14:sldId id="1716"/>
            <p14:sldId id="1717"/>
            <p14:sldId id="1718"/>
            <p14:sldId id="1719"/>
            <p14:sldId id="1720"/>
            <p14:sldId id="1721"/>
            <p14:sldId id="1722"/>
            <p14:sldId id="1723"/>
            <p14:sldId id="1724"/>
            <p14:sldId id="1725"/>
            <p14:sldId id="1726"/>
            <p14:sldId id="1727"/>
            <p14:sldId id="1728"/>
            <p14:sldId id="1729"/>
            <p14:sldId id="1730"/>
            <p14:sldId id="1731"/>
            <p14:sldId id="1732"/>
            <p14:sldId id="1733"/>
            <p14:sldId id="1734"/>
            <p14:sldId id="1735"/>
            <p14:sldId id="1736"/>
            <p14:sldId id="1737"/>
          </p14:sldIdLst>
        </p14:section>
        <p14:section name="المزمور قبطي السادسة" id="{CF4D4155-A510-4B0A-9E87-09F5D12ACEA9}">
          <p14:sldIdLst>
            <p14:sldId id="407"/>
            <p14:sldId id="408"/>
            <p14:sldId id="409"/>
            <p14:sldId id="1198"/>
            <p14:sldId id="1199"/>
            <p14:sldId id="410"/>
            <p14:sldId id="1197"/>
            <p14:sldId id="411"/>
          </p14:sldIdLst>
        </p14:section>
        <p14:section name="كي ايبرتو السادسة" id="{56CC31D9-57EC-4555-9DDC-7778D91EDCE8}">
          <p14:sldIdLst>
            <p14:sldId id="415"/>
            <p14:sldId id="416"/>
            <p14:sldId id="417"/>
            <p14:sldId id="418"/>
          </p14:sldIdLst>
        </p14:section>
        <p14:section name="الانجيل قبطي اول السادسة" id="{95CBA92C-2C01-4F74-A008-A07A33DFB8F2}">
          <p14:sldIdLst>
            <p14:sldId id="419"/>
            <p14:sldId id="1200"/>
            <p14:sldId id="1201"/>
            <p14:sldId id="1202"/>
            <p14:sldId id="1203"/>
            <p14:sldId id="1204"/>
            <p14:sldId id="1205"/>
            <p14:sldId id="1206"/>
            <p14:sldId id="487"/>
          </p14:sldIdLst>
        </p14:section>
        <p14:section name="الانجيل قبطي ثاني السادسة" id="{22D3B4BC-CDD0-480B-9697-D072038E8183}">
          <p14:sldIdLst>
            <p14:sldId id="1207"/>
            <p14:sldId id="1234"/>
            <p14:sldId id="1235"/>
            <p14:sldId id="1236"/>
            <p14:sldId id="1237"/>
            <p14:sldId id="1238"/>
            <p14:sldId id="1239"/>
            <p14:sldId id="1208"/>
            <p14:sldId id="1215"/>
          </p14:sldIdLst>
        </p14:section>
        <p14:section name="الانجيل قبطي ثالث السادسة" id="{4E2E94E6-3604-480B-B17E-16351F4B66F1}">
          <p14:sldIdLst>
            <p14:sldId id="1216"/>
            <p14:sldId id="1240"/>
            <p14:sldId id="1241"/>
            <p14:sldId id="1242"/>
            <p14:sldId id="1243"/>
            <p14:sldId id="1224"/>
          </p14:sldIdLst>
        </p14:section>
        <p14:section name="الانجيل قبطي رابع  السادسة" id="{EB7F9407-EB89-481E-A0AE-BF1A29A2EBBD}">
          <p14:sldIdLst>
            <p14:sldId id="1225"/>
            <p14:sldId id="1244"/>
            <p14:sldId id="1245"/>
            <p14:sldId id="1246"/>
            <p14:sldId id="1233"/>
          </p14:sldIdLst>
        </p14:section>
        <p14:section name="انجيل عربي اول الساعة السادسة" id="{695B5EB2-4818-49A0-8D41-30BB22BAE187}">
          <p14:sldIdLst>
            <p14:sldId id="488"/>
            <p14:sldId id="489"/>
            <p14:sldId id="490"/>
            <p14:sldId id="491"/>
            <p14:sldId id="492"/>
            <p14:sldId id="922"/>
            <p14:sldId id="923"/>
            <p14:sldId id="924"/>
            <p14:sldId id="925"/>
            <p14:sldId id="926"/>
            <p14:sldId id="497"/>
          </p14:sldIdLst>
        </p14:section>
        <p14:section name="انجيل عربي ثاني الساعة السادسة" id="{B6FA92D6-7744-4108-9EE9-236A6CBEB025}">
          <p14:sldIdLst>
            <p14:sldId id="1299"/>
            <p14:sldId id="1247"/>
            <p14:sldId id="1248"/>
            <p14:sldId id="1249"/>
            <p14:sldId id="1250"/>
            <p14:sldId id="1251"/>
            <p14:sldId id="1252"/>
            <p14:sldId id="1260"/>
          </p14:sldIdLst>
        </p14:section>
        <p14:section name="انجيل عربي ثالث الساعة السادسة" id="{4D389D80-0996-4622-9070-C2D589856732}">
          <p14:sldIdLst>
            <p14:sldId id="1300"/>
            <p14:sldId id="1261"/>
            <p14:sldId id="1262"/>
            <p14:sldId id="1263"/>
            <p14:sldId id="1274"/>
          </p14:sldIdLst>
        </p14:section>
        <p14:section name="انجيل عربي رابع  الساعة السادسة" id="{B8A36C5A-49CD-4B78-9F22-27C1F8150F4C}">
          <p14:sldIdLst>
            <p14:sldId id="1301"/>
            <p14:sldId id="1275"/>
            <p14:sldId id="1276"/>
            <p14:sldId id="1277"/>
            <p14:sldId id="1405"/>
            <p14:sldId id="1288"/>
          </p14:sldIdLst>
        </p14:section>
        <p14:section name="الساعة التاسعة" id="{01F03FB4-57F1-4717-97F4-96FCAB5BF06B}">
          <p14:sldIdLst>
            <p14:sldId id="498"/>
          </p14:sldIdLst>
        </p14:section>
        <p14:section name="ارميا" id="{331A0213-D2C5-4908-8CCC-F7E99EECAF74}">
          <p14:sldIdLst>
            <p14:sldId id="499"/>
            <p14:sldId id="500"/>
            <p14:sldId id="1289"/>
            <p14:sldId id="1290"/>
            <p14:sldId id="1406"/>
          </p14:sldIdLst>
        </p14:section>
        <p14:section name="حزقيال" id="{D4481375-38C1-4C89-9770-787FBEFECF91}">
          <p14:sldIdLst>
            <p14:sldId id="1291"/>
            <p14:sldId id="1292"/>
            <p14:sldId id="1293"/>
            <p14:sldId id="1294"/>
            <p14:sldId id="503"/>
          </p14:sldIdLst>
        </p14:section>
        <p14:section name="تسبحة الساعة التاسعة" id="{0B359959-82DA-486E-BA76-17A91A13BDC8}">
          <p14:sldIdLst>
            <p14:sldId id="607"/>
            <p14:sldId id="1738"/>
            <p14:sldId id="1739"/>
            <p14:sldId id="1740"/>
            <p14:sldId id="1741"/>
            <p14:sldId id="1742"/>
            <p14:sldId id="1743"/>
            <p14:sldId id="1744"/>
            <p14:sldId id="1745"/>
            <p14:sldId id="1746"/>
            <p14:sldId id="1747"/>
            <p14:sldId id="1748"/>
            <p14:sldId id="1749"/>
            <p14:sldId id="1750"/>
            <p14:sldId id="1751"/>
            <p14:sldId id="1752"/>
            <p14:sldId id="1753"/>
            <p14:sldId id="1754"/>
            <p14:sldId id="1755"/>
            <p14:sldId id="1756"/>
            <p14:sldId id="1757"/>
            <p14:sldId id="1758"/>
            <p14:sldId id="1759"/>
            <p14:sldId id="1760"/>
            <p14:sldId id="1761"/>
            <p14:sldId id="1762"/>
            <p14:sldId id="1763"/>
            <p14:sldId id="1764"/>
            <p14:sldId id="1765"/>
            <p14:sldId id="1766"/>
            <p14:sldId id="1767"/>
            <p14:sldId id="1768"/>
            <p14:sldId id="1769"/>
            <p14:sldId id="1770"/>
            <p14:sldId id="1771"/>
            <p14:sldId id="1772"/>
            <p14:sldId id="1773"/>
            <p14:sldId id="1774"/>
            <p14:sldId id="1775"/>
            <p14:sldId id="1776"/>
            <p14:sldId id="1777"/>
            <p14:sldId id="1778"/>
            <p14:sldId id="1779"/>
            <p14:sldId id="1780"/>
            <p14:sldId id="1781"/>
            <p14:sldId id="1782"/>
            <p14:sldId id="1783"/>
            <p14:sldId id="1784"/>
            <p14:sldId id="1785"/>
            <p14:sldId id="1786"/>
            <p14:sldId id="1787"/>
            <p14:sldId id="1788"/>
            <p14:sldId id="1789"/>
            <p14:sldId id="1790"/>
            <p14:sldId id="1791"/>
            <p14:sldId id="1792"/>
            <p14:sldId id="1793"/>
            <p14:sldId id="1794"/>
            <p14:sldId id="1795"/>
            <p14:sldId id="1796"/>
            <p14:sldId id="1797"/>
            <p14:sldId id="1798"/>
            <p14:sldId id="1799"/>
            <p14:sldId id="1800"/>
            <p14:sldId id="1801"/>
            <p14:sldId id="1802"/>
            <p14:sldId id="1803"/>
            <p14:sldId id="1804"/>
            <p14:sldId id="1805"/>
            <p14:sldId id="1806"/>
            <p14:sldId id="1807"/>
            <p14:sldId id="1808"/>
          </p14:sldIdLst>
        </p14:section>
        <p14:section name="مزمور قبطي التاسعة" id="{E4395645-04AB-4B00-9A04-5205E42D9836}">
          <p14:sldIdLst>
            <p14:sldId id="504"/>
            <p14:sldId id="505"/>
            <p14:sldId id="506"/>
            <p14:sldId id="507"/>
            <p14:sldId id="508"/>
            <p14:sldId id="509"/>
            <p14:sldId id="510"/>
            <p14:sldId id="511"/>
          </p14:sldIdLst>
        </p14:section>
        <p14:section name="كي ايبرتو التاسعة" id="{676FB05F-0B23-49C5-8230-B128B6D9A8A4}">
          <p14:sldIdLst>
            <p14:sldId id="512"/>
            <p14:sldId id="513"/>
            <p14:sldId id="514"/>
            <p14:sldId id="515"/>
          </p14:sldIdLst>
        </p14:section>
        <p14:section name="الانجيل اول قبطي التاسعة" id="{D461DE37-0286-424A-AB45-EC47E811060D}">
          <p14:sldIdLst>
            <p14:sldId id="516"/>
            <p14:sldId id="1302"/>
            <p14:sldId id="1303"/>
            <p14:sldId id="1304"/>
            <p14:sldId id="1305"/>
            <p14:sldId id="1306"/>
            <p14:sldId id="1307"/>
            <p14:sldId id="1407"/>
            <p14:sldId id="1308"/>
            <p14:sldId id="522"/>
          </p14:sldIdLst>
        </p14:section>
        <p14:section name="انجيل قبطي ثاني الساعة التاسعة" id="{B31A123D-E069-4252-A003-AEDAF3FE86A2}">
          <p14:sldIdLst>
            <p14:sldId id="1309"/>
            <p14:sldId id="1310"/>
            <p14:sldId id="1311"/>
            <p14:sldId id="1312"/>
            <p14:sldId id="1313"/>
            <p14:sldId id="1314"/>
            <p14:sldId id="1315"/>
            <p14:sldId id="1316"/>
            <p14:sldId id="1317"/>
          </p14:sldIdLst>
        </p14:section>
        <p14:section name="انجيل قبطي ثالث الساعة التاسعة" id="{F6B0E157-4BF1-4852-BAC1-4C7924CBF9DD}">
          <p14:sldIdLst>
            <p14:sldId id="1318"/>
            <p14:sldId id="1319"/>
            <p14:sldId id="1320"/>
            <p14:sldId id="1321"/>
            <p14:sldId id="1322"/>
            <p14:sldId id="1323"/>
            <p14:sldId id="1324"/>
            <p14:sldId id="1326"/>
          </p14:sldIdLst>
        </p14:section>
        <p14:section name="انجيل قبطي رابع الساعة التاسعة" id="{52E74389-1C6E-4AE9-9512-9B8823370A84}">
          <p14:sldIdLst>
            <p14:sldId id="1327"/>
            <p14:sldId id="1328"/>
            <p14:sldId id="1329"/>
            <p14:sldId id="1330"/>
            <p14:sldId id="1331"/>
            <p14:sldId id="1335"/>
          </p14:sldIdLst>
        </p14:section>
        <p14:section name="الانجيل عربي التاسعة" id="{91993730-9A17-4E2A-9213-DE087AD88610}">
          <p14:sldIdLst>
            <p14:sldId id="523"/>
            <p14:sldId id="524"/>
            <p14:sldId id="525"/>
            <p14:sldId id="1408"/>
            <p14:sldId id="1409"/>
            <p14:sldId id="526"/>
            <p14:sldId id="527"/>
            <p14:sldId id="528"/>
            <p14:sldId id="1336"/>
            <p14:sldId id="1337"/>
            <p14:sldId id="1338"/>
            <p14:sldId id="1339"/>
            <p14:sldId id="1340"/>
            <p14:sldId id="531"/>
          </p14:sldIdLst>
        </p14:section>
        <p14:section name="انجيل عربي ثاني التاسعة" id="{97DC661E-3205-4AD4-A58D-773CCDF1C06C}">
          <p14:sldIdLst>
            <p14:sldId id="1410"/>
            <p14:sldId id="1411"/>
            <p14:sldId id="1412"/>
            <p14:sldId id="1413"/>
            <p14:sldId id="1414"/>
            <p14:sldId id="1419"/>
            <p14:sldId id="1418"/>
          </p14:sldIdLst>
        </p14:section>
        <p14:section name="انجيل عربي ثالث التاسعة" id="{6B641E68-B61B-45AF-909F-D00FB96BA890}">
          <p14:sldIdLst>
            <p14:sldId id="1428"/>
            <p14:sldId id="1429"/>
            <p14:sldId id="1430"/>
            <p14:sldId id="1431"/>
            <p14:sldId id="1432"/>
            <p14:sldId id="1433"/>
            <p14:sldId id="1442"/>
          </p14:sldIdLst>
        </p14:section>
        <p14:section name="انجيل عربي رابع التاسعة" id="{50BD7654-FE56-44A8-B8B9-CB86AAB2BEC8}">
          <p14:sldIdLst>
            <p14:sldId id="1443"/>
            <p14:sldId id="1444"/>
            <p14:sldId id="1445"/>
            <p14:sldId id="1446"/>
            <p14:sldId id="1457"/>
          </p14:sldIdLst>
        </p14:section>
        <p14:section name="الساعة الحادية عشر" id="{D57B4325-6D54-4501-99FA-E9CF5D3BE57E}">
          <p14:sldIdLst>
            <p14:sldId id="532"/>
          </p14:sldIdLst>
        </p14:section>
        <p14:section name="اشعياء النبي" id="{2FCF438F-5DF4-4419-AA01-BE00BAB105B4}">
          <p14:sldIdLst>
            <p14:sldId id="533"/>
            <p14:sldId id="534"/>
            <p14:sldId id="1344"/>
            <p14:sldId id="1345"/>
            <p14:sldId id="1346"/>
            <p14:sldId id="1347"/>
            <p14:sldId id="1348"/>
            <p14:sldId id="1349"/>
            <p14:sldId id="1350"/>
            <p14:sldId id="1458"/>
            <p14:sldId id="1459"/>
            <p14:sldId id="1460"/>
            <p14:sldId id="537"/>
          </p14:sldIdLst>
        </p14:section>
        <p14:section name="تسبحة البصخة الحادية عشر" id="{6FA3E693-2B93-4F8F-9453-6EE00DBB10FD}">
          <p14:sldIdLst>
            <p14:sldId id="667"/>
            <p14:sldId id="1809"/>
            <p14:sldId id="1810"/>
            <p14:sldId id="1811"/>
            <p14:sldId id="1812"/>
            <p14:sldId id="1813"/>
            <p14:sldId id="1814"/>
            <p14:sldId id="1815"/>
            <p14:sldId id="1816"/>
            <p14:sldId id="1817"/>
            <p14:sldId id="1818"/>
            <p14:sldId id="1819"/>
            <p14:sldId id="1820"/>
            <p14:sldId id="1821"/>
            <p14:sldId id="1822"/>
            <p14:sldId id="1823"/>
            <p14:sldId id="1824"/>
            <p14:sldId id="1825"/>
            <p14:sldId id="1826"/>
            <p14:sldId id="1827"/>
            <p14:sldId id="1828"/>
            <p14:sldId id="1829"/>
            <p14:sldId id="1830"/>
            <p14:sldId id="1831"/>
            <p14:sldId id="1832"/>
            <p14:sldId id="1833"/>
            <p14:sldId id="1834"/>
            <p14:sldId id="1835"/>
            <p14:sldId id="1836"/>
            <p14:sldId id="1837"/>
            <p14:sldId id="1838"/>
            <p14:sldId id="1839"/>
            <p14:sldId id="1840"/>
            <p14:sldId id="1841"/>
            <p14:sldId id="1842"/>
            <p14:sldId id="1843"/>
            <p14:sldId id="1844"/>
            <p14:sldId id="1845"/>
            <p14:sldId id="1846"/>
            <p14:sldId id="1847"/>
            <p14:sldId id="1848"/>
            <p14:sldId id="1849"/>
            <p14:sldId id="1850"/>
            <p14:sldId id="1851"/>
            <p14:sldId id="1852"/>
            <p14:sldId id="1853"/>
            <p14:sldId id="1854"/>
            <p14:sldId id="1855"/>
            <p14:sldId id="1856"/>
            <p14:sldId id="1857"/>
            <p14:sldId id="1858"/>
            <p14:sldId id="1859"/>
            <p14:sldId id="1860"/>
            <p14:sldId id="1861"/>
            <p14:sldId id="1862"/>
            <p14:sldId id="1863"/>
            <p14:sldId id="1864"/>
            <p14:sldId id="1865"/>
            <p14:sldId id="1866"/>
            <p14:sldId id="1867"/>
            <p14:sldId id="1868"/>
            <p14:sldId id="1869"/>
            <p14:sldId id="1870"/>
            <p14:sldId id="1871"/>
            <p14:sldId id="1872"/>
            <p14:sldId id="1873"/>
            <p14:sldId id="1874"/>
            <p14:sldId id="1875"/>
            <p14:sldId id="1876"/>
            <p14:sldId id="1877"/>
            <p14:sldId id="1878"/>
            <p14:sldId id="1879"/>
          </p14:sldIdLst>
        </p14:section>
        <p14:section name="مزمور قبطي الحادية عشر" id="{CF223267-2241-49BB-BC13-4009251513F6}">
          <p14:sldIdLst>
            <p14:sldId id="538"/>
            <p14:sldId id="539"/>
            <p14:sldId id="540"/>
            <p14:sldId id="541"/>
            <p14:sldId id="1461"/>
            <p14:sldId id="542"/>
            <p14:sldId id="543"/>
            <p14:sldId id="544"/>
            <p14:sldId id="545"/>
          </p14:sldIdLst>
        </p14:section>
        <p14:section name="كي ايبرتو الحادية عشر" id="{54360638-45B3-4DFB-B928-86AE93E78C5D}">
          <p14:sldIdLst>
            <p14:sldId id="727"/>
            <p14:sldId id="728"/>
            <p14:sldId id="729"/>
            <p14:sldId id="730"/>
          </p14:sldIdLst>
        </p14:section>
        <p14:section name="انجيل قبطي الحادية عشر" id="{BD8DA351-DF53-472E-9051-D3D0AE6E7626}">
          <p14:sldIdLst>
            <p14:sldId id="731"/>
            <p14:sldId id="1351"/>
            <p14:sldId id="1352"/>
            <p14:sldId id="1353"/>
            <p14:sldId id="1354"/>
            <p14:sldId id="1355"/>
            <p14:sldId id="1356"/>
            <p14:sldId id="1357"/>
            <p14:sldId id="1358"/>
            <p14:sldId id="1492"/>
            <p14:sldId id="1493"/>
            <p14:sldId id="1494"/>
            <p14:sldId id="734"/>
          </p14:sldIdLst>
        </p14:section>
        <p14:section name="انجيل قبطي ثاني الحادية عشر" id="{76E8BF57-83FC-49D5-AC53-101FCF75B56D}">
          <p14:sldIdLst>
            <p14:sldId id="1462"/>
            <p14:sldId id="1463"/>
            <p14:sldId id="1464"/>
            <p14:sldId id="1465"/>
            <p14:sldId id="1466"/>
            <p14:sldId id="1467"/>
            <p14:sldId id="1468"/>
            <p14:sldId id="1469"/>
            <p14:sldId id="1470"/>
            <p14:sldId id="1495"/>
            <p14:sldId id="1496"/>
            <p14:sldId id="1497"/>
            <p14:sldId id="1500"/>
            <p14:sldId id="1501"/>
            <p14:sldId id="1502"/>
            <p14:sldId id="1503"/>
            <p14:sldId id="1471"/>
          </p14:sldIdLst>
        </p14:section>
        <p14:section name="انجيل قبطي ثالث الحادية عشر" id="{E29AA03F-F263-4AAB-A444-A794104D6CEF}">
          <p14:sldIdLst>
            <p14:sldId id="1472"/>
            <p14:sldId id="1473"/>
            <p14:sldId id="1474"/>
            <p14:sldId id="1475"/>
            <p14:sldId id="1476"/>
            <p14:sldId id="1477"/>
            <p14:sldId id="1481"/>
          </p14:sldIdLst>
        </p14:section>
        <p14:section name="انجيل قبطي رابع الحادية عشر" id="{F7C64669-6E32-49AD-8167-D2B314A9C74D}">
          <p14:sldIdLst>
            <p14:sldId id="1482"/>
            <p14:sldId id="1483"/>
            <p14:sldId id="1484"/>
            <p14:sldId id="1485"/>
            <p14:sldId id="1486"/>
            <p14:sldId id="1487"/>
            <p14:sldId id="1488"/>
            <p14:sldId id="1489"/>
            <p14:sldId id="1490"/>
            <p14:sldId id="1504"/>
            <p14:sldId id="1505"/>
            <p14:sldId id="1491"/>
          </p14:sldIdLst>
        </p14:section>
        <p14:section name="الانجيل عربي الحادية عشر 1" id="{1DD88B0A-DB33-4EE0-BF5E-556110EDC2C1}">
          <p14:sldIdLst>
            <p14:sldId id="735"/>
            <p14:sldId id="736"/>
            <p14:sldId id="737"/>
            <p14:sldId id="738"/>
            <p14:sldId id="739"/>
            <p14:sldId id="1506"/>
            <p14:sldId id="1507"/>
            <p14:sldId id="1508"/>
            <p14:sldId id="1509"/>
            <p14:sldId id="1510"/>
            <p14:sldId id="1511"/>
            <p14:sldId id="1512"/>
            <p14:sldId id="1513"/>
            <p14:sldId id="742"/>
          </p14:sldIdLst>
        </p14:section>
        <p14:section name="انجيل عربي الحادية عشر 2" id="{E2D6432C-09AE-4642-809F-DEB840BDF3A2}">
          <p14:sldIdLst>
            <p14:sldId id="1572"/>
            <p14:sldId id="1573"/>
            <p14:sldId id="1574"/>
            <p14:sldId id="1575"/>
            <p14:sldId id="1576"/>
            <p14:sldId id="1577"/>
            <p14:sldId id="1578"/>
            <p14:sldId id="1579"/>
            <p14:sldId id="1580"/>
            <p14:sldId id="1581"/>
            <p14:sldId id="1582"/>
          </p14:sldIdLst>
        </p14:section>
        <p14:section name="انجيل عربي الحادية عشر 3" id="{D2EDD44B-D8F1-463E-A0DB-78AC15279298}">
          <p14:sldIdLst>
            <p14:sldId id="1545"/>
            <p14:sldId id="1546"/>
            <p14:sldId id="1547"/>
            <p14:sldId id="1548"/>
            <p14:sldId id="1549"/>
            <p14:sldId id="1550"/>
            <p14:sldId id="1583"/>
          </p14:sldIdLst>
        </p14:section>
        <p14:section name="انجيل عربي الحادية عشر 4" id="{0940EEF2-5FF0-42CC-9215-5AF2461CC4FF}">
          <p14:sldIdLst>
            <p14:sldId id="1518"/>
            <p14:sldId id="1519"/>
            <p14:sldId id="1520"/>
            <p14:sldId id="1521"/>
            <p14:sldId id="1522"/>
            <p14:sldId id="1523"/>
            <p14:sldId id="1524"/>
            <p14:sldId id="1525"/>
            <p14:sldId id="1526"/>
            <p14:sldId id="1544"/>
          </p14:sldIdLst>
        </p14:section>
        <p14:section name="مقدمة الطرح" id="{77FF2023-4048-4FFF-A991-813969E193C4}">
          <p14:sldIdLst>
            <p14:sldId id="1880"/>
            <p14:sldId id="1881"/>
          </p14:sldIdLst>
        </p14:section>
        <p14:section name="طرح الساعة الاولي" id="{8C80A7F6-092F-4D07-B665-2E7FDBA4D28D}">
          <p14:sldIdLst>
            <p14:sldId id="743"/>
            <p14:sldId id="1369"/>
            <p14:sldId id="1370"/>
            <p14:sldId id="1371"/>
            <p14:sldId id="1372"/>
            <p14:sldId id="750"/>
          </p14:sldIdLst>
        </p14:section>
        <p14:section name="طرح الساعة الثالثة" id="{4CA88C1B-BE6D-4A0B-B1A9-DA50CDCCAE26}">
          <p14:sldIdLst>
            <p14:sldId id="751"/>
            <p14:sldId id="1376"/>
            <p14:sldId id="1377"/>
            <p14:sldId id="1378"/>
            <p14:sldId id="1379"/>
            <p14:sldId id="754"/>
          </p14:sldIdLst>
        </p14:section>
        <p14:section name="طرح الساعة السادسة" id="{0775DE32-0703-40E4-B942-5B68B9DE1475}">
          <p14:sldIdLst>
            <p14:sldId id="755"/>
            <p14:sldId id="1384"/>
            <p14:sldId id="1385"/>
            <p14:sldId id="1386"/>
            <p14:sldId id="1387"/>
            <p14:sldId id="759"/>
          </p14:sldIdLst>
        </p14:section>
        <p14:section name="طرح الساعة التاسعة" id="{76B111F5-A850-4360-A384-D71CE3145D51}">
          <p14:sldIdLst>
            <p14:sldId id="760"/>
            <p14:sldId id="1391"/>
            <p14:sldId id="1392"/>
            <p14:sldId id="1393"/>
            <p14:sldId id="1394"/>
            <p14:sldId id="1395"/>
            <p14:sldId id="763"/>
          </p14:sldIdLst>
        </p14:section>
        <p14:section name="طرح الحادية عشر" id="{565D54BF-C645-4BCB-B164-D69190C4AC9E}">
          <p14:sldIdLst>
            <p14:sldId id="764"/>
            <p14:sldId id="1398"/>
            <p14:sldId id="1399"/>
            <p14:sldId id="1400"/>
            <p14:sldId id="1401"/>
            <p14:sldId id="1402"/>
            <p14:sldId id="767"/>
          </p14:sldIdLst>
        </p14:section>
        <p14:section name="ختام الطرح" id="{B3E1AFCC-FF43-44D4-8399-F89D5C4BA85D}">
          <p14:sldIdLst>
            <p14:sldId id="1882"/>
            <p14:sldId id="1883"/>
            <p14:sldId id="1884"/>
            <p14:sldId id="1885"/>
          </p14:sldIdLst>
        </p14:section>
        <p14:section name="طبلة مسائية" id="{C23268B9-01D2-4355-A1CC-1516F27F357B}">
          <p14:sldIdLst>
            <p14:sldId id="769"/>
            <p14:sldId id="770"/>
            <p14:sldId id="771"/>
            <p14:sldId id="772"/>
            <p14:sldId id="773"/>
            <p14:sldId id="774"/>
            <p14:sldId id="775"/>
            <p14:sldId id="776"/>
            <p14:sldId id="777"/>
            <p14:sldId id="778"/>
            <p14:sldId id="779"/>
            <p14:sldId id="780"/>
            <p14:sldId id="781"/>
            <p14:sldId id="782"/>
            <p14:sldId id="783"/>
            <p14:sldId id="784"/>
            <p14:sldId id="785"/>
            <p14:sldId id="786"/>
            <p14:sldId id="787"/>
            <p14:sldId id="788"/>
            <p14:sldId id="789"/>
            <p14:sldId id="790"/>
            <p14:sldId id="791"/>
            <p14:sldId id="792"/>
            <p14:sldId id="793"/>
            <p14:sldId id="794"/>
            <p14:sldId id="795"/>
            <p14:sldId id="796"/>
            <p14:sldId id="797"/>
            <p14:sldId id="798"/>
            <p14:sldId id="799"/>
            <p14:sldId id="800"/>
            <p14:sldId id="801"/>
            <p14:sldId id="802"/>
            <p14:sldId id="803"/>
            <p14:sldId id="804"/>
            <p14:sldId id="805"/>
            <p14:sldId id="806"/>
            <p14:sldId id="807"/>
            <p14:sldId id="808"/>
            <p14:sldId id="809"/>
            <p14:sldId id="810"/>
            <p14:sldId id="811"/>
            <p14:sldId id="812"/>
            <p14:sldId id="813"/>
            <p14:sldId id="814"/>
            <p14:sldId id="815"/>
            <p14:sldId id="816"/>
            <p14:sldId id="817"/>
            <p14:sldId id="819"/>
            <p14:sldId id="820"/>
            <p14:sldId id="821"/>
            <p14:sldId id="822"/>
            <p14:sldId id="823"/>
            <p14:sldId id="824"/>
            <p14:sldId id="825"/>
            <p14:sldId id="826"/>
            <p14:sldId id="827"/>
            <p14:sldId id="828"/>
            <p14:sldId id="831"/>
            <p14:sldId id="829"/>
            <p14:sldId id="830"/>
            <p14:sldId id="832"/>
          </p14:sldIdLst>
        </p14:section>
        <p14:section name="افنوتي ناي نان" id="{961CD7BD-0F1E-4BBC-8490-8EFC66DFC228}">
          <p14:sldIdLst>
            <p14:sldId id="852"/>
            <p14:sldId id="853"/>
            <p14:sldId id="854"/>
            <p14:sldId id="855"/>
            <p14:sldId id="856"/>
            <p14:sldId id="857"/>
            <p14:sldId id="858"/>
            <p14:sldId id="859"/>
            <p14:sldId id="860"/>
            <p14:sldId id="861"/>
            <p14:sldId id="862"/>
            <p14:sldId id="863"/>
            <p14:sldId id="864"/>
            <p14:sldId id="865"/>
            <p14:sldId id="866"/>
            <p14:sldId id="867"/>
            <p14:sldId id="868"/>
            <p14:sldId id="869"/>
            <p14:sldId id="870"/>
            <p14:sldId id="871"/>
            <p14:sldId id="872"/>
            <p14:sldId id="873"/>
            <p14:sldId id="874"/>
            <p14:sldId id="875"/>
            <p14:sldId id="876"/>
            <p14:sldId id="877"/>
            <p14:sldId id="878"/>
            <p14:sldId id="879"/>
            <p14:sldId id="880"/>
            <p14:sldId id="881"/>
            <p14:sldId id="88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32" autoAdjust="0"/>
    <p:restoredTop sz="94660"/>
  </p:normalViewPr>
  <p:slideViewPr>
    <p:cSldViewPr snapToGrid="0">
      <p:cViewPr>
        <p:scale>
          <a:sx n="50" d="100"/>
          <a:sy n="50" d="100"/>
        </p:scale>
        <p:origin x="1638" y="426"/>
      </p:cViewPr>
      <p:guideLst/>
    </p:cSldViewPr>
  </p:slideViewPr>
  <p:notesTextViewPr>
    <p:cViewPr>
      <p:scale>
        <a:sx n="1" d="1"/>
        <a:sy n="1" d="1"/>
      </p:scale>
      <p:origin x="0" y="0"/>
    </p:cViewPr>
  </p:notesTextViewPr>
  <p:notesViewPr>
    <p:cSldViewPr snapToGrid="0">
      <p:cViewPr varScale="1">
        <p:scale>
          <a:sx n="51" d="100"/>
          <a:sy n="51" d="100"/>
        </p:scale>
        <p:origin x="2712"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671" Type="http://schemas.openxmlformats.org/officeDocument/2006/relationships/slide" Target="slides/slide669.xml"/><Relationship Id="rId769" Type="http://schemas.openxmlformats.org/officeDocument/2006/relationships/slide" Target="slides/slide767.xml"/><Relationship Id="rId21" Type="http://schemas.openxmlformats.org/officeDocument/2006/relationships/slide" Target="slides/slide19.xml"/><Relationship Id="rId324" Type="http://schemas.openxmlformats.org/officeDocument/2006/relationships/slide" Target="slides/slide322.xml"/><Relationship Id="rId531" Type="http://schemas.openxmlformats.org/officeDocument/2006/relationships/slide" Target="slides/slide529.xml"/><Relationship Id="rId629" Type="http://schemas.openxmlformats.org/officeDocument/2006/relationships/slide" Target="slides/slide627.xml"/><Relationship Id="rId170" Type="http://schemas.openxmlformats.org/officeDocument/2006/relationships/slide" Target="slides/slide168.xml"/><Relationship Id="rId836" Type="http://schemas.openxmlformats.org/officeDocument/2006/relationships/slide" Target="slides/slide834.xml"/><Relationship Id="rId268" Type="http://schemas.openxmlformats.org/officeDocument/2006/relationships/slide" Target="slides/slide266.xml"/><Relationship Id="rId475" Type="http://schemas.openxmlformats.org/officeDocument/2006/relationships/slide" Target="slides/slide473.xml"/><Relationship Id="rId682" Type="http://schemas.openxmlformats.org/officeDocument/2006/relationships/slide" Target="slides/slide680.xml"/><Relationship Id="rId903" Type="http://schemas.openxmlformats.org/officeDocument/2006/relationships/slide" Target="slides/slide901.xml"/><Relationship Id="rId32" Type="http://schemas.openxmlformats.org/officeDocument/2006/relationships/slide" Target="slides/slide30.xml"/><Relationship Id="rId128" Type="http://schemas.openxmlformats.org/officeDocument/2006/relationships/slide" Target="slides/slide126.xml"/><Relationship Id="rId335" Type="http://schemas.openxmlformats.org/officeDocument/2006/relationships/slide" Target="slides/slide333.xml"/><Relationship Id="rId542" Type="http://schemas.openxmlformats.org/officeDocument/2006/relationships/slide" Target="slides/slide540.xml"/><Relationship Id="rId181" Type="http://schemas.openxmlformats.org/officeDocument/2006/relationships/slide" Target="slides/slide179.xml"/><Relationship Id="rId402" Type="http://schemas.openxmlformats.org/officeDocument/2006/relationships/slide" Target="slides/slide400.xml"/><Relationship Id="rId847" Type="http://schemas.openxmlformats.org/officeDocument/2006/relationships/slide" Target="slides/slide845.xml"/><Relationship Id="rId279" Type="http://schemas.openxmlformats.org/officeDocument/2006/relationships/slide" Target="slides/slide277.xml"/><Relationship Id="rId486" Type="http://schemas.openxmlformats.org/officeDocument/2006/relationships/slide" Target="slides/slide484.xml"/><Relationship Id="rId693" Type="http://schemas.openxmlformats.org/officeDocument/2006/relationships/slide" Target="slides/slide691.xml"/><Relationship Id="rId707" Type="http://schemas.openxmlformats.org/officeDocument/2006/relationships/slide" Target="slides/slide705.xml"/><Relationship Id="rId914" Type="http://schemas.openxmlformats.org/officeDocument/2006/relationships/slide" Target="slides/slide912.xml"/><Relationship Id="rId43" Type="http://schemas.openxmlformats.org/officeDocument/2006/relationships/slide" Target="slides/slide41.xml"/><Relationship Id="rId139" Type="http://schemas.openxmlformats.org/officeDocument/2006/relationships/slide" Target="slides/slide137.xml"/><Relationship Id="rId346" Type="http://schemas.openxmlformats.org/officeDocument/2006/relationships/slide" Target="slides/slide344.xml"/><Relationship Id="rId553" Type="http://schemas.openxmlformats.org/officeDocument/2006/relationships/slide" Target="slides/slide551.xml"/><Relationship Id="rId760" Type="http://schemas.openxmlformats.org/officeDocument/2006/relationships/slide" Target="slides/slide758.xml"/><Relationship Id="rId192" Type="http://schemas.openxmlformats.org/officeDocument/2006/relationships/slide" Target="slides/slide190.xml"/><Relationship Id="rId206" Type="http://schemas.openxmlformats.org/officeDocument/2006/relationships/slide" Target="slides/slide204.xml"/><Relationship Id="rId413" Type="http://schemas.openxmlformats.org/officeDocument/2006/relationships/slide" Target="slides/slide411.xml"/><Relationship Id="rId858" Type="http://schemas.openxmlformats.org/officeDocument/2006/relationships/slide" Target="slides/slide856.xml"/><Relationship Id="rId497" Type="http://schemas.openxmlformats.org/officeDocument/2006/relationships/slide" Target="slides/slide495.xml"/><Relationship Id="rId620" Type="http://schemas.openxmlformats.org/officeDocument/2006/relationships/slide" Target="slides/slide618.xml"/><Relationship Id="rId718" Type="http://schemas.openxmlformats.org/officeDocument/2006/relationships/slide" Target="slides/slide716.xml"/><Relationship Id="rId925" Type="http://schemas.openxmlformats.org/officeDocument/2006/relationships/slide" Target="slides/slide923.xml"/><Relationship Id="rId357" Type="http://schemas.openxmlformats.org/officeDocument/2006/relationships/slide" Target="slides/slide355.xml"/><Relationship Id="rId54" Type="http://schemas.openxmlformats.org/officeDocument/2006/relationships/slide" Target="slides/slide52.xml"/><Relationship Id="rId217" Type="http://schemas.openxmlformats.org/officeDocument/2006/relationships/slide" Target="slides/slide215.xml"/><Relationship Id="rId564" Type="http://schemas.openxmlformats.org/officeDocument/2006/relationships/slide" Target="slides/slide562.xml"/><Relationship Id="rId771" Type="http://schemas.openxmlformats.org/officeDocument/2006/relationships/slide" Target="slides/slide769.xml"/><Relationship Id="rId869" Type="http://schemas.openxmlformats.org/officeDocument/2006/relationships/slide" Target="slides/slide867.xml"/><Relationship Id="rId424" Type="http://schemas.openxmlformats.org/officeDocument/2006/relationships/slide" Target="slides/slide422.xml"/><Relationship Id="rId631" Type="http://schemas.openxmlformats.org/officeDocument/2006/relationships/slide" Target="slides/slide629.xml"/><Relationship Id="rId729" Type="http://schemas.openxmlformats.org/officeDocument/2006/relationships/slide" Target="slides/slide727.xml"/><Relationship Id="rId270" Type="http://schemas.openxmlformats.org/officeDocument/2006/relationships/slide" Target="slides/slide268.xml"/><Relationship Id="rId936" Type="http://schemas.openxmlformats.org/officeDocument/2006/relationships/slide" Target="slides/slide934.xml"/><Relationship Id="rId65" Type="http://schemas.openxmlformats.org/officeDocument/2006/relationships/slide" Target="slides/slide63.xml"/><Relationship Id="rId130" Type="http://schemas.openxmlformats.org/officeDocument/2006/relationships/slide" Target="slides/slide128.xml"/><Relationship Id="rId368" Type="http://schemas.openxmlformats.org/officeDocument/2006/relationships/slide" Target="slides/slide366.xml"/><Relationship Id="rId575" Type="http://schemas.openxmlformats.org/officeDocument/2006/relationships/slide" Target="slides/slide573.xml"/><Relationship Id="rId782" Type="http://schemas.openxmlformats.org/officeDocument/2006/relationships/slide" Target="slides/slide780.xml"/><Relationship Id="rId228" Type="http://schemas.openxmlformats.org/officeDocument/2006/relationships/slide" Target="slides/slide226.xml"/><Relationship Id="rId435" Type="http://schemas.openxmlformats.org/officeDocument/2006/relationships/slide" Target="slides/slide433.xml"/><Relationship Id="rId642" Type="http://schemas.openxmlformats.org/officeDocument/2006/relationships/slide" Target="slides/slide640.xml"/><Relationship Id="rId281" Type="http://schemas.openxmlformats.org/officeDocument/2006/relationships/slide" Target="slides/slide279.xml"/><Relationship Id="rId502" Type="http://schemas.openxmlformats.org/officeDocument/2006/relationships/slide" Target="slides/slide500.xml"/><Relationship Id="rId947" Type="http://schemas.openxmlformats.org/officeDocument/2006/relationships/slide" Target="slides/slide945.xml"/><Relationship Id="rId76" Type="http://schemas.openxmlformats.org/officeDocument/2006/relationships/slide" Target="slides/slide74.xml"/><Relationship Id="rId141" Type="http://schemas.openxmlformats.org/officeDocument/2006/relationships/slide" Target="slides/slide139.xml"/><Relationship Id="rId379" Type="http://schemas.openxmlformats.org/officeDocument/2006/relationships/slide" Target="slides/slide377.xml"/><Relationship Id="rId586" Type="http://schemas.openxmlformats.org/officeDocument/2006/relationships/slide" Target="slides/slide584.xml"/><Relationship Id="rId793" Type="http://schemas.openxmlformats.org/officeDocument/2006/relationships/slide" Target="slides/slide791.xml"/><Relationship Id="rId807" Type="http://schemas.openxmlformats.org/officeDocument/2006/relationships/slide" Target="slides/slide805.xml"/><Relationship Id="rId7" Type="http://schemas.openxmlformats.org/officeDocument/2006/relationships/slide" Target="slides/slide5.xml"/><Relationship Id="rId239" Type="http://schemas.openxmlformats.org/officeDocument/2006/relationships/slide" Target="slides/slide237.xml"/><Relationship Id="rId446" Type="http://schemas.openxmlformats.org/officeDocument/2006/relationships/slide" Target="slides/slide444.xml"/><Relationship Id="rId653" Type="http://schemas.openxmlformats.org/officeDocument/2006/relationships/slide" Target="slides/slide651.xml"/><Relationship Id="rId292" Type="http://schemas.openxmlformats.org/officeDocument/2006/relationships/slide" Target="slides/slide290.xml"/><Relationship Id="rId306" Type="http://schemas.openxmlformats.org/officeDocument/2006/relationships/slide" Target="slides/slide304.xml"/><Relationship Id="rId860" Type="http://schemas.openxmlformats.org/officeDocument/2006/relationships/slide" Target="slides/slide858.xml"/><Relationship Id="rId958" Type="http://schemas.openxmlformats.org/officeDocument/2006/relationships/slide" Target="slides/slide956.xml"/><Relationship Id="rId87" Type="http://schemas.openxmlformats.org/officeDocument/2006/relationships/slide" Target="slides/slide85.xml"/><Relationship Id="rId513" Type="http://schemas.openxmlformats.org/officeDocument/2006/relationships/slide" Target="slides/slide511.xml"/><Relationship Id="rId597" Type="http://schemas.openxmlformats.org/officeDocument/2006/relationships/slide" Target="slides/slide595.xml"/><Relationship Id="rId720" Type="http://schemas.openxmlformats.org/officeDocument/2006/relationships/slide" Target="slides/slide718.xml"/><Relationship Id="rId818" Type="http://schemas.openxmlformats.org/officeDocument/2006/relationships/slide" Target="slides/slide816.xml"/><Relationship Id="rId152" Type="http://schemas.openxmlformats.org/officeDocument/2006/relationships/slide" Target="slides/slide150.xml"/><Relationship Id="rId457" Type="http://schemas.openxmlformats.org/officeDocument/2006/relationships/slide" Target="slides/slide455.xml"/><Relationship Id="rId664" Type="http://schemas.openxmlformats.org/officeDocument/2006/relationships/slide" Target="slides/slide662.xml"/><Relationship Id="rId871" Type="http://schemas.openxmlformats.org/officeDocument/2006/relationships/slide" Target="slides/slide869.xml"/><Relationship Id="rId969" Type="http://schemas.openxmlformats.org/officeDocument/2006/relationships/slide" Target="slides/slide967.xml"/><Relationship Id="rId14" Type="http://schemas.openxmlformats.org/officeDocument/2006/relationships/slide" Target="slides/slide12.xml"/><Relationship Id="rId317" Type="http://schemas.openxmlformats.org/officeDocument/2006/relationships/slide" Target="slides/slide315.xml"/><Relationship Id="rId524" Type="http://schemas.openxmlformats.org/officeDocument/2006/relationships/slide" Target="slides/slide522.xml"/><Relationship Id="rId731" Type="http://schemas.openxmlformats.org/officeDocument/2006/relationships/slide" Target="slides/slide729.xml"/><Relationship Id="rId98" Type="http://schemas.openxmlformats.org/officeDocument/2006/relationships/slide" Target="slides/slide96.xml"/><Relationship Id="rId163" Type="http://schemas.openxmlformats.org/officeDocument/2006/relationships/slide" Target="slides/slide161.xml"/><Relationship Id="rId370" Type="http://schemas.openxmlformats.org/officeDocument/2006/relationships/slide" Target="slides/slide368.xml"/><Relationship Id="rId829" Type="http://schemas.openxmlformats.org/officeDocument/2006/relationships/slide" Target="slides/slide827.xml"/><Relationship Id="rId230" Type="http://schemas.openxmlformats.org/officeDocument/2006/relationships/slide" Target="slides/slide228.xml"/><Relationship Id="rId468" Type="http://schemas.openxmlformats.org/officeDocument/2006/relationships/slide" Target="slides/slide466.xml"/><Relationship Id="rId675" Type="http://schemas.openxmlformats.org/officeDocument/2006/relationships/slide" Target="slides/slide673.xml"/><Relationship Id="rId882" Type="http://schemas.openxmlformats.org/officeDocument/2006/relationships/slide" Target="slides/slide880.xml"/><Relationship Id="rId25" Type="http://schemas.openxmlformats.org/officeDocument/2006/relationships/slide" Target="slides/slide23.xml"/><Relationship Id="rId328" Type="http://schemas.openxmlformats.org/officeDocument/2006/relationships/slide" Target="slides/slide326.xml"/><Relationship Id="rId535" Type="http://schemas.openxmlformats.org/officeDocument/2006/relationships/slide" Target="slides/slide533.xml"/><Relationship Id="rId742" Type="http://schemas.openxmlformats.org/officeDocument/2006/relationships/slide" Target="slides/slide740.xml"/><Relationship Id="rId174" Type="http://schemas.openxmlformats.org/officeDocument/2006/relationships/slide" Target="slides/slide172.xml"/><Relationship Id="rId381" Type="http://schemas.openxmlformats.org/officeDocument/2006/relationships/slide" Target="slides/slide379.xml"/><Relationship Id="rId602" Type="http://schemas.openxmlformats.org/officeDocument/2006/relationships/slide" Target="slides/slide600.xml"/><Relationship Id="rId241" Type="http://schemas.openxmlformats.org/officeDocument/2006/relationships/slide" Target="slides/slide239.xml"/><Relationship Id="rId479" Type="http://schemas.openxmlformats.org/officeDocument/2006/relationships/slide" Target="slides/slide477.xml"/><Relationship Id="rId686" Type="http://schemas.openxmlformats.org/officeDocument/2006/relationships/slide" Target="slides/slide684.xml"/><Relationship Id="rId893" Type="http://schemas.openxmlformats.org/officeDocument/2006/relationships/slide" Target="slides/slide891.xml"/><Relationship Id="rId907" Type="http://schemas.openxmlformats.org/officeDocument/2006/relationships/slide" Target="slides/slide905.xml"/><Relationship Id="rId36" Type="http://schemas.openxmlformats.org/officeDocument/2006/relationships/slide" Target="slides/slide34.xml"/><Relationship Id="rId339" Type="http://schemas.openxmlformats.org/officeDocument/2006/relationships/slide" Target="slides/slide337.xml"/><Relationship Id="rId546" Type="http://schemas.openxmlformats.org/officeDocument/2006/relationships/slide" Target="slides/slide544.xml"/><Relationship Id="rId753" Type="http://schemas.openxmlformats.org/officeDocument/2006/relationships/slide" Target="slides/slide751.xml"/><Relationship Id="rId101" Type="http://schemas.openxmlformats.org/officeDocument/2006/relationships/slide" Target="slides/slide99.xml"/><Relationship Id="rId185" Type="http://schemas.openxmlformats.org/officeDocument/2006/relationships/slide" Target="slides/slide183.xml"/><Relationship Id="rId406" Type="http://schemas.openxmlformats.org/officeDocument/2006/relationships/slide" Target="slides/slide404.xml"/><Relationship Id="rId960" Type="http://schemas.openxmlformats.org/officeDocument/2006/relationships/slide" Target="slides/slide958.xml"/><Relationship Id="rId392" Type="http://schemas.openxmlformats.org/officeDocument/2006/relationships/slide" Target="slides/slide390.xml"/><Relationship Id="rId613" Type="http://schemas.openxmlformats.org/officeDocument/2006/relationships/slide" Target="slides/slide611.xml"/><Relationship Id="rId697" Type="http://schemas.openxmlformats.org/officeDocument/2006/relationships/slide" Target="slides/slide695.xml"/><Relationship Id="rId820" Type="http://schemas.openxmlformats.org/officeDocument/2006/relationships/slide" Target="slides/slide818.xml"/><Relationship Id="rId918" Type="http://schemas.openxmlformats.org/officeDocument/2006/relationships/slide" Target="slides/slide916.xml"/><Relationship Id="rId252" Type="http://schemas.openxmlformats.org/officeDocument/2006/relationships/slide" Target="slides/slide250.xml"/><Relationship Id="rId47" Type="http://schemas.openxmlformats.org/officeDocument/2006/relationships/slide" Target="slides/slide45.xml"/><Relationship Id="rId112" Type="http://schemas.openxmlformats.org/officeDocument/2006/relationships/slide" Target="slides/slide110.xml"/><Relationship Id="rId557" Type="http://schemas.openxmlformats.org/officeDocument/2006/relationships/slide" Target="slides/slide555.xml"/><Relationship Id="rId764" Type="http://schemas.openxmlformats.org/officeDocument/2006/relationships/slide" Target="slides/slide762.xml"/><Relationship Id="rId971" Type="http://schemas.openxmlformats.org/officeDocument/2006/relationships/handoutMaster" Target="handoutMasters/handoutMaster1.xml"/><Relationship Id="rId196" Type="http://schemas.openxmlformats.org/officeDocument/2006/relationships/slide" Target="slides/slide194.xml"/><Relationship Id="rId417" Type="http://schemas.openxmlformats.org/officeDocument/2006/relationships/slide" Target="slides/slide415.xml"/><Relationship Id="rId624" Type="http://schemas.openxmlformats.org/officeDocument/2006/relationships/slide" Target="slides/slide622.xml"/><Relationship Id="rId831" Type="http://schemas.openxmlformats.org/officeDocument/2006/relationships/slide" Target="slides/slide829.xml"/><Relationship Id="rId263" Type="http://schemas.openxmlformats.org/officeDocument/2006/relationships/slide" Target="slides/slide261.xml"/><Relationship Id="rId470" Type="http://schemas.openxmlformats.org/officeDocument/2006/relationships/slide" Target="slides/slide468.xml"/><Relationship Id="rId929" Type="http://schemas.openxmlformats.org/officeDocument/2006/relationships/slide" Target="slides/slide927.xml"/><Relationship Id="rId58" Type="http://schemas.openxmlformats.org/officeDocument/2006/relationships/slide" Target="slides/slide56.xml"/><Relationship Id="rId123" Type="http://schemas.openxmlformats.org/officeDocument/2006/relationships/slide" Target="slides/slide121.xml"/><Relationship Id="rId330" Type="http://schemas.openxmlformats.org/officeDocument/2006/relationships/slide" Target="slides/slide328.xml"/><Relationship Id="rId568" Type="http://schemas.openxmlformats.org/officeDocument/2006/relationships/slide" Target="slides/slide566.xml"/><Relationship Id="rId775" Type="http://schemas.openxmlformats.org/officeDocument/2006/relationships/slide" Target="slides/slide773.xml"/><Relationship Id="rId428" Type="http://schemas.openxmlformats.org/officeDocument/2006/relationships/slide" Target="slides/slide426.xml"/><Relationship Id="rId635" Type="http://schemas.openxmlformats.org/officeDocument/2006/relationships/slide" Target="slides/slide633.xml"/><Relationship Id="rId842" Type="http://schemas.openxmlformats.org/officeDocument/2006/relationships/slide" Target="slides/slide840.xml"/><Relationship Id="rId274" Type="http://schemas.openxmlformats.org/officeDocument/2006/relationships/slide" Target="slides/slide272.xml"/><Relationship Id="rId481" Type="http://schemas.openxmlformats.org/officeDocument/2006/relationships/slide" Target="slides/slide479.xml"/><Relationship Id="rId702" Type="http://schemas.openxmlformats.org/officeDocument/2006/relationships/slide" Target="slides/slide700.xml"/><Relationship Id="rId69" Type="http://schemas.openxmlformats.org/officeDocument/2006/relationships/slide" Target="slides/slide67.xml"/><Relationship Id="rId134" Type="http://schemas.openxmlformats.org/officeDocument/2006/relationships/slide" Target="slides/slide132.xml"/><Relationship Id="rId579" Type="http://schemas.openxmlformats.org/officeDocument/2006/relationships/slide" Target="slides/slide577.xml"/><Relationship Id="rId786" Type="http://schemas.openxmlformats.org/officeDocument/2006/relationships/slide" Target="slides/slide784.xml"/><Relationship Id="rId341" Type="http://schemas.openxmlformats.org/officeDocument/2006/relationships/slide" Target="slides/slide339.xml"/><Relationship Id="rId439" Type="http://schemas.openxmlformats.org/officeDocument/2006/relationships/slide" Target="slides/slide437.xml"/><Relationship Id="rId646" Type="http://schemas.openxmlformats.org/officeDocument/2006/relationships/slide" Target="slides/slide644.xml"/><Relationship Id="rId201" Type="http://schemas.openxmlformats.org/officeDocument/2006/relationships/slide" Target="slides/slide199.xml"/><Relationship Id="rId285" Type="http://schemas.openxmlformats.org/officeDocument/2006/relationships/slide" Target="slides/slide283.xml"/><Relationship Id="rId506" Type="http://schemas.openxmlformats.org/officeDocument/2006/relationships/slide" Target="slides/slide504.xml"/><Relationship Id="rId853" Type="http://schemas.openxmlformats.org/officeDocument/2006/relationships/slide" Target="slides/slide851.xml"/><Relationship Id="rId492" Type="http://schemas.openxmlformats.org/officeDocument/2006/relationships/slide" Target="slides/slide490.xml"/><Relationship Id="rId713" Type="http://schemas.openxmlformats.org/officeDocument/2006/relationships/slide" Target="slides/slide711.xml"/><Relationship Id="rId797" Type="http://schemas.openxmlformats.org/officeDocument/2006/relationships/slide" Target="slides/slide795.xml"/><Relationship Id="rId920" Type="http://schemas.openxmlformats.org/officeDocument/2006/relationships/slide" Target="slides/slide918.xml"/><Relationship Id="rId145" Type="http://schemas.openxmlformats.org/officeDocument/2006/relationships/slide" Target="slides/slide143.xml"/><Relationship Id="rId352" Type="http://schemas.openxmlformats.org/officeDocument/2006/relationships/slide" Target="slides/slide350.xml"/><Relationship Id="rId212" Type="http://schemas.openxmlformats.org/officeDocument/2006/relationships/slide" Target="slides/slide210.xml"/><Relationship Id="rId657" Type="http://schemas.openxmlformats.org/officeDocument/2006/relationships/slide" Target="slides/slide655.xml"/><Relationship Id="rId864" Type="http://schemas.openxmlformats.org/officeDocument/2006/relationships/slide" Target="slides/slide862.xml"/><Relationship Id="rId296" Type="http://schemas.openxmlformats.org/officeDocument/2006/relationships/slide" Target="slides/slide294.xml"/><Relationship Id="rId517" Type="http://schemas.openxmlformats.org/officeDocument/2006/relationships/slide" Target="slides/slide515.xml"/><Relationship Id="rId724" Type="http://schemas.openxmlformats.org/officeDocument/2006/relationships/slide" Target="slides/slide722.xml"/><Relationship Id="rId931" Type="http://schemas.openxmlformats.org/officeDocument/2006/relationships/slide" Target="slides/slide929.xml"/><Relationship Id="rId60" Type="http://schemas.openxmlformats.org/officeDocument/2006/relationships/slide" Target="slides/slide58.xml"/><Relationship Id="rId156" Type="http://schemas.openxmlformats.org/officeDocument/2006/relationships/slide" Target="slides/slide154.xml"/><Relationship Id="rId363" Type="http://schemas.openxmlformats.org/officeDocument/2006/relationships/slide" Target="slides/slide361.xml"/><Relationship Id="rId570" Type="http://schemas.openxmlformats.org/officeDocument/2006/relationships/slide" Target="slides/slide568.xml"/><Relationship Id="rId223" Type="http://schemas.openxmlformats.org/officeDocument/2006/relationships/slide" Target="slides/slide221.xml"/><Relationship Id="rId430" Type="http://schemas.openxmlformats.org/officeDocument/2006/relationships/slide" Target="slides/slide428.xml"/><Relationship Id="rId668" Type="http://schemas.openxmlformats.org/officeDocument/2006/relationships/slide" Target="slides/slide666.xml"/><Relationship Id="rId875" Type="http://schemas.openxmlformats.org/officeDocument/2006/relationships/slide" Target="slides/slide873.xml"/><Relationship Id="rId18" Type="http://schemas.openxmlformats.org/officeDocument/2006/relationships/slide" Target="slides/slide16.xml"/><Relationship Id="rId528" Type="http://schemas.openxmlformats.org/officeDocument/2006/relationships/slide" Target="slides/slide526.xml"/><Relationship Id="rId735" Type="http://schemas.openxmlformats.org/officeDocument/2006/relationships/slide" Target="slides/slide733.xml"/><Relationship Id="rId942" Type="http://schemas.openxmlformats.org/officeDocument/2006/relationships/slide" Target="slides/slide940.xml"/><Relationship Id="rId167" Type="http://schemas.openxmlformats.org/officeDocument/2006/relationships/slide" Target="slides/slide165.xml"/><Relationship Id="rId374" Type="http://schemas.openxmlformats.org/officeDocument/2006/relationships/slide" Target="slides/slide372.xml"/><Relationship Id="rId581" Type="http://schemas.openxmlformats.org/officeDocument/2006/relationships/slide" Target="slides/slide579.xml"/><Relationship Id="rId71" Type="http://schemas.openxmlformats.org/officeDocument/2006/relationships/slide" Target="slides/slide69.xml"/><Relationship Id="rId234" Type="http://schemas.openxmlformats.org/officeDocument/2006/relationships/slide" Target="slides/slide232.xml"/><Relationship Id="rId679" Type="http://schemas.openxmlformats.org/officeDocument/2006/relationships/slide" Target="slides/slide677.xml"/><Relationship Id="rId802" Type="http://schemas.openxmlformats.org/officeDocument/2006/relationships/slide" Target="slides/slide800.xml"/><Relationship Id="rId886" Type="http://schemas.openxmlformats.org/officeDocument/2006/relationships/slide" Target="slides/slide884.xml"/><Relationship Id="rId2" Type="http://schemas.openxmlformats.org/officeDocument/2006/relationships/slideMaster" Target="slideMasters/slideMaster2.xml"/><Relationship Id="rId29" Type="http://schemas.openxmlformats.org/officeDocument/2006/relationships/slide" Target="slides/slide27.xml"/><Relationship Id="rId441" Type="http://schemas.openxmlformats.org/officeDocument/2006/relationships/slide" Target="slides/slide439.xml"/><Relationship Id="rId539" Type="http://schemas.openxmlformats.org/officeDocument/2006/relationships/slide" Target="slides/slide537.xml"/><Relationship Id="rId746" Type="http://schemas.openxmlformats.org/officeDocument/2006/relationships/slide" Target="slides/slide744.xml"/><Relationship Id="rId178" Type="http://schemas.openxmlformats.org/officeDocument/2006/relationships/slide" Target="slides/slide176.xml"/><Relationship Id="rId301" Type="http://schemas.openxmlformats.org/officeDocument/2006/relationships/slide" Target="slides/slide299.xml"/><Relationship Id="rId953" Type="http://schemas.openxmlformats.org/officeDocument/2006/relationships/slide" Target="slides/slide951.xml"/><Relationship Id="rId82" Type="http://schemas.openxmlformats.org/officeDocument/2006/relationships/slide" Target="slides/slide80.xml"/><Relationship Id="rId385" Type="http://schemas.openxmlformats.org/officeDocument/2006/relationships/slide" Target="slides/slide383.xml"/><Relationship Id="rId592" Type="http://schemas.openxmlformats.org/officeDocument/2006/relationships/slide" Target="slides/slide590.xml"/><Relationship Id="rId606" Type="http://schemas.openxmlformats.org/officeDocument/2006/relationships/slide" Target="slides/slide604.xml"/><Relationship Id="rId813" Type="http://schemas.openxmlformats.org/officeDocument/2006/relationships/slide" Target="slides/slide811.xml"/><Relationship Id="rId245" Type="http://schemas.openxmlformats.org/officeDocument/2006/relationships/slide" Target="slides/slide243.xml"/><Relationship Id="rId452" Type="http://schemas.openxmlformats.org/officeDocument/2006/relationships/slide" Target="slides/slide450.xml"/><Relationship Id="rId897" Type="http://schemas.openxmlformats.org/officeDocument/2006/relationships/slide" Target="slides/slide895.xml"/><Relationship Id="rId105" Type="http://schemas.openxmlformats.org/officeDocument/2006/relationships/slide" Target="slides/slide103.xml"/><Relationship Id="rId312" Type="http://schemas.openxmlformats.org/officeDocument/2006/relationships/slide" Target="slides/slide310.xml"/><Relationship Id="rId757" Type="http://schemas.openxmlformats.org/officeDocument/2006/relationships/slide" Target="slides/slide755.xml"/><Relationship Id="rId964" Type="http://schemas.openxmlformats.org/officeDocument/2006/relationships/slide" Target="slides/slide962.xml"/><Relationship Id="rId93" Type="http://schemas.openxmlformats.org/officeDocument/2006/relationships/slide" Target="slides/slide91.xml"/><Relationship Id="rId189" Type="http://schemas.openxmlformats.org/officeDocument/2006/relationships/slide" Target="slides/slide187.xml"/><Relationship Id="rId396" Type="http://schemas.openxmlformats.org/officeDocument/2006/relationships/slide" Target="slides/slide394.xml"/><Relationship Id="rId617" Type="http://schemas.openxmlformats.org/officeDocument/2006/relationships/slide" Target="slides/slide615.xml"/><Relationship Id="rId824" Type="http://schemas.openxmlformats.org/officeDocument/2006/relationships/slide" Target="slides/slide822.xml"/><Relationship Id="rId256" Type="http://schemas.openxmlformats.org/officeDocument/2006/relationships/slide" Target="slides/slide254.xml"/><Relationship Id="rId463" Type="http://schemas.openxmlformats.org/officeDocument/2006/relationships/slide" Target="slides/slide461.xml"/><Relationship Id="rId670" Type="http://schemas.openxmlformats.org/officeDocument/2006/relationships/slide" Target="slides/slide668.xml"/><Relationship Id="rId116" Type="http://schemas.openxmlformats.org/officeDocument/2006/relationships/slide" Target="slides/slide114.xml"/><Relationship Id="rId323" Type="http://schemas.openxmlformats.org/officeDocument/2006/relationships/slide" Target="slides/slide321.xml"/><Relationship Id="rId530" Type="http://schemas.openxmlformats.org/officeDocument/2006/relationships/slide" Target="slides/slide528.xml"/><Relationship Id="rId768" Type="http://schemas.openxmlformats.org/officeDocument/2006/relationships/slide" Target="slides/slide766.xml"/><Relationship Id="rId975" Type="http://schemas.openxmlformats.org/officeDocument/2006/relationships/tableStyles" Target="tableStyles.xml"/><Relationship Id="rId20" Type="http://schemas.openxmlformats.org/officeDocument/2006/relationships/slide" Target="slides/slide18.xml"/><Relationship Id="rId628" Type="http://schemas.openxmlformats.org/officeDocument/2006/relationships/slide" Target="slides/slide626.xml"/><Relationship Id="rId835" Type="http://schemas.openxmlformats.org/officeDocument/2006/relationships/slide" Target="slides/slide833.xml"/><Relationship Id="rId267" Type="http://schemas.openxmlformats.org/officeDocument/2006/relationships/slide" Target="slides/slide265.xml"/><Relationship Id="rId474" Type="http://schemas.openxmlformats.org/officeDocument/2006/relationships/slide" Target="slides/slide472.xml"/><Relationship Id="rId127" Type="http://schemas.openxmlformats.org/officeDocument/2006/relationships/slide" Target="slides/slide125.xml"/><Relationship Id="rId681" Type="http://schemas.openxmlformats.org/officeDocument/2006/relationships/slide" Target="slides/slide679.xml"/><Relationship Id="rId779" Type="http://schemas.openxmlformats.org/officeDocument/2006/relationships/slide" Target="slides/slide777.xml"/><Relationship Id="rId902" Type="http://schemas.openxmlformats.org/officeDocument/2006/relationships/slide" Target="slides/slide900.xml"/><Relationship Id="rId31" Type="http://schemas.openxmlformats.org/officeDocument/2006/relationships/slide" Target="slides/slide29.xml"/><Relationship Id="rId334" Type="http://schemas.openxmlformats.org/officeDocument/2006/relationships/slide" Target="slides/slide332.xml"/><Relationship Id="rId541" Type="http://schemas.openxmlformats.org/officeDocument/2006/relationships/slide" Target="slides/slide539.xml"/><Relationship Id="rId639" Type="http://schemas.openxmlformats.org/officeDocument/2006/relationships/slide" Target="slides/slide637.xml"/><Relationship Id="rId180" Type="http://schemas.openxmlformats.org/officeDocument/2006/relationships/slide" Target="slides/slide178.xml"/><Relationship Id="rId278" Type="http://schemas.openxmlformats.org/officeDocument/2006/relationships/slide" Target="slides/slide276.xml"/><Relationship Id="rId401" Type="http://schemas.openxmlformats.org/officeDocument/2006/relationships/slide" Target="slides/slide399.xml"/><Relationship Id="rId846" Type="http://schemas.openxmlformats.org/officeDocument/2006/relationships/slide" Target="slides/slide844.xml"/><Relationship Id="rId485" Type="http://schemas.openxmlformats.org/officeDocument/2006/relationships/slide" Target="slides/slide483.xml"/><Relationship Id="rId692" Type="http://schemas.openxmlformats.org/officeDocument/2006/relationships/slide" Target="slides/slide690.xml"/><Relationship Id="rId706" Type="http://schemas.openxmlformats.org/officeDocument/2006/relationships/slide" Target="slides/slide704.xml"/><Relationship Id="rId913" Type="http://schemas.openxmlformats.org/officeDocument/2006/relationships/slide" Target="slides/slide911.xml"/><Relationship Id="rId42" Type="http://schemas.openxmlformats.org/officeDocument/2006/relationships/slide" Target="slides/slide40.xml"/><Relationship Id="rId138" Type="http://schemas.openxmlformats.org/officeDocument/2006/relationships/slide" Target="slides/slide136.xml"/><Relationship Id="rId345" Type="http://schemas.openxmlformats.org/officeDocument/2006/relationships/slide" Target="slides/slide343.xml"/><Relationship Id="rId552" Type="http://schemas.openxmlformats.org/officeDocument/2006/relationships/slide" Target="slides/slide550.xml"/><Relationship Id="rId191" Type="http://schemas.openxmlformats.org/officeDocument/2006/relationships/slide" Target="slides/slide189.xml"/><Relationship Id="rId205" Type="http://schemas.openxmlformats.org/officeDocument/2006/relationships/slide" Target="slides/slide203.xml"/><Relationship Id="rId412" Type="http://schemas.openxmlformats.org/officeDocument/2006/relationships/slide" Target="slides/slide410.xml"/><Relationship Id="rId857" Type="http://schemas.openxmlformats.org/officeDocument/2006/relationships/slide" Target="slides/slide855.xml"/><Relationship Id="rId289" Type="http://schemas.openxmlformats.org/officeDocument/2006/relationships/slide" Target="slides/slide287.xml"/><Relationship Id="rId496" Type="http://schemas.openxmlformats.org/officeDocument/2006/relationships/slide" Target="slides/slide494.xml"/><Relationship Id="rId717" Type="http://schemas.openxmlformats.org/officeDocument/2006/relationships/slide" Target="slides/slide715.xml"/><Relationship Id="rId924" Type="http://schemas.openxmlformats.org/officeDocument/2006/relationships/slide" Target="slides/slide922.xml"/><Relationship Id="rId53" Type="http://schemas.openxmlformats.org/officeDocument/2006/relationships/slide" Target="slides/slide51.xml"/><Relationship Id="rId149" Type="http://schemas.openxmlformats.org/officeDocument/2006/relationships/slide" Target="slides/slide147.xml"/><Relationship Id="rId356" Type="http://schemas.openxmlformats.org/officeDocument/2006/relationships/slide" Target="slides/slide354.xml"/><Relationship Id="rId563" Type="http://schemas.openxmlformats.org/officeDocument/2006/relationships/slide" Target="slides/slide561.xml"/><Relationship Id="rId770" Type="http://schemas.openxmlformats.org/officeDocument/2006/relationships/slide" Target="slides/slide768.xml"/><Relationship Id="rId216" Type="http://schemas.openxmlformats.org/officeDocument/2006/relationships/slide" Target="slides/slide214.xml"/><Relationship Id="rId423" Type="http://schemas.openxmlformats.org/officeDocument/2006/relationships/slide" Target="slides/slide421.xml"/><Relationship Id="rId868" Type="http://schemas.openxmlformats.org/officeDocument/2006/relationships/slide" Target="slides/slide866.xml"/><Relationship Id="rId630" Type="http://schemas.openxmlformats.org/officeDocument/2006/relationships/slide" Target="slides/slide628.xml"/><Relationship Id="rId728" Type="http://schemas.openxmlformats.org/officeDocument/2006/relationships/slide" Target="slides/slide726.xml"/><Relationship Id="rId935" Type="http://schemas.openxmlformats.org/officeDocument/2006/relationships/slide" Target="slides/slide933.xml"/><Relationship Id="rId64" Type="http://schemas.openxmlformats.org/officeDocument/2006/relationships/slide" Target="slides/slide62.xml"/><Relationship Id="rId367" Type="http://schemas.openxmlformats.org/officeDocument/2006/relationships/slide" Target="slides/slide365.xml"/><Relationship Id="rId574" Type="http://schemas.openxmlformats.org/officeDocument/2006/relationships/slide" Target="slides/slide572.xml"/><Relationship Id="rId227" Type="http://schemas.openxmlformats.org/officeDocument/2006/relationships/slide" Target="slides/slide225.xml"/><Relationship Id="rId781" Type="http://schemas.openxmlformats.org/officeDocument/2006/relationships/slide" Target="slides/slide779.xml"/><Relationship Id="rId879" Type="http://schemas.openxmlformats.org/officeDocument/2006/relationships/slide" Target="slides/slide877.xml"/><Relationship Id="rId434" Type="http://schemas.openxmlformats.org/officeDocument/2006/relationships/slide" Target="slides/slide432.xml"/><Relationship Id="rId641" Type="http://schemas.openxmlformats.org/officeDocument/2006/relationships/slide" Target="slides/slide639.xml"/><Relationship Id="rId739" Type="http://schemas.openxmlformats.org/officeDocument/2006/relationships/slide" Target="slides/slide737.xml"/><Relationship Id="rId280" Type="http://schemas.openxmlformats.org/officeDocument/2006/relationships/slide" Target="slides/slide278.xml"/><Relationship Id="rId501" Type="http://schemas.openxmlformats.org/officeDocument/2006/relationships/slide" Target="slides/slide499.xml"/><Relationship Id="rId946" Type="http://schemas.openxmlformats.org/officeDocument/2006/relationships/slide" Target="slides/slide944.xml"/><Relationship Id="rId75" Type="http://schemas.openxmlformats.org/officeDocument/2006/relationships/slide" Target="slides/slide73.xml"/><Relationship Id="rId140" Type="http://schemas.openxmlformats.org/officeDocument/2006/relationships/slide" Target="slides/slide138.xml"/><Relationship Id="rId378" Type="http://schemas.openxmlformats.org/officeDocument/2006/relationships/slide" Target="slides/slide376.xml"/><Relationship Id="rId585" Type="http://schemas.openxmlformats.org/officeDocument/2006/relationships/slide" Target="slides/slide583.xml"/><Relationship Id="rId792" Type="http://schemas.openxmlformats.org/officeDocument/2006/relationships/slide" Target="slides/slide790.xml"/><Relationship Id="rId806" Type="http://schemas.openxmlformats.org/officeDocument/2006/relationships/slide" Target="slides/slide804.xml"/><Relationship Id="rId6" Type="http://schemas.openxmlformats.org/officeDocument/2006/relationships/slide" Target="slides/slide4.xml"/><Relationship Id="rId238" Type="http://schemas.openxmlformats.org/officeDocument/2006/relationships/slide" Target="slides/slide236.xml"/><Relationship Id="rId445" Type="http://schemas.openxmlformats.org/officeDocument/2006/relationships/slide" Target="slides/slide443.xml"/><Relationship Id="rId652" Type="http://schemas.openxmlformats.org/officeDocument/2006/relationships/slide" Target="slides/slide650.xml"/><Relationship Id="rId291" Type="http://schemas.openxmlformats.org/officeDocument/2006/relationships/slide" Target="slides/slide289.xml"/><Relationship Id="rId305" Type="http://schemas.openxmlformats.org/officeDocument/2006/relationships/slide" Target="slides/slide303.xml"/><Relationship Id="rId512" Type="http://schemas.openxmlformats.org/officeDocument/2006/relationships/slide" Target="slides/slide510.xml"/><Relationship Id="rId957" Type="http://schemas.openxmlformats.org/officeDocument/2006/relationships/slide" Target="slides/slide955.xml"/><Relationship Id="rId86" Type="http://schemas.openxmlformats.org/officeDocument/2006/relationships/slide" Target="slides/slide84.xml"/><Relationship Id="rId151" Type="http://schemas.openxmlformats.org/officeDocument/2006/relationships/slide" Target="slides/slide149.xml"/><Relationship Id="rId389" Type="http://schemas.openxmlformats.org/officeDocument/2006/relationships/slide" Target="slides/slide387.xml"/><Relationship Id="rId596" Type="http://schemas.openxmlformats.org/officeDocument/2006/relationships/slide" Target="slides/slide594.xml"/><Relationship Id="rId817" Type="http://schemas.openxmlformats.org/officeDocument/2006/relationships/slide" Target="slides/slide815.xml"/><Relationship Id="rId249" Type="http://schemas.openxmlformats.org/officeDocument/2006/relationships/slide" Target="slides/slide247.xml"/><Relationship Id="rId456" Type="http://schemas.openxmlformats.org/officeDocument/2006/relationships/slide" Target="slides/slide454.xml"/><Relationship Id="rId663" Type="http://schemas.openxmlformats.org/officeDocument/2006/relationships/slide" Target="slides/slide661.xml"/><Relationship Id="rId870" Type="http://schemas.openxmlformats.org/officeDocument/2006/relationships/slide" Target="slides/slide868.xml"/><Relationship Id="rId13" Type="http://schemas.openxmlformats.org/officeDocument/2006/relationships/slide" Target="slides/slide11.xml"/><Relationship Id="rId109" Type="http://schemas.openxmlformats.org/officeDocument/2006/relationships/slide" Target="slides/slide107.xml"/><Relationship Id="rId316" Type="http://schemas.openxmlformats.org/officeDocument/2006/relationships/slide" Target="slides/slide314.xml"/><Relationship Id="rId523" Type="http://schemas.openxmlformats.org/officeDocument/2006/relationships/slide" Target="slides/slide521.xml"/><Relationship Id="rId968" Type="http://schemas.openxmlformats.org/officeDocument/2006/relationships/slide" Target="slides/slide966.xml"/><Relationship Id="rId97" Type="http://schemas.openxmlformats.org/officeDocument/2006/relationships/slide" Target="slides/slide95.xml"/><Relationship Id="rId730" Type="http://schemas.openxmlformats.org/officeDocument/2006/relationships/slide" Target="slides/slide728.xml"/><Relationship Id="rId828" Type="http://schemas.openxmlformats.org/officeDocument/2006/relationships/slide" Target="slides/slide826.xml"/><Relationship Id="rId162" Type="http://schemas.openxmlformats.org/officeDocument/2006/relationships/slide" Target="slides/slide160.xml"/><Relationship Id="rId467" Type="http://schemas.openxmlformats.org/officeDocument/2006/relationships/slide" Target="slides/slide465.xml"/><Relationship Id="rId674" Type="http://schemas.openxmlformats.org/officeDocument/2006/relationships/slide" Target="slides/slide672.xml"/><Relationship Id="rId881" Type="http://schemas.openxmlformats.org/officeDocument/2006/relationships/slide" Target="slides/slide879.xml"/><Relationship Id="rId24" Type="http://schemas.openxmlformats.org/officeDocument/2006/relationships/slide" Target="slides/slide22.xml"/><Relationship Id="rId327" Type="http://schemas.openxmlformats.org/officeDocument/2006/relationships/slide" Target="slides/slide325.xml"/><Relationship Id="rId534" Type="http://schemas.openxmlformats.org/officeDocument/2006/relationships/slide" Target="slides/slide532.xml"/><Relationship Id="rId741" Type="http://schemas.openxmlformats.org/officeDocument/2006/relationships/slide" Target="slides/slide739.xml"/><Relationship Id="rId839" Type="http://schemas.openxmlformats.org/officeDocument/2006/relationships/slide" Target="slides/slide837.xml"/><Relationship Id="rId173" Type="http://schemas.openxmlformats.org/officeDocument/2006/relationships/slide" Target="slides/slide171.xml"/><Relationship Id="rId380" Type="http://schemas.openxmlformats.org/officeDocument/2006/relationships/slide" Target="slides/slide378.xml"/><Relationship Id="rId601" Type="http://schemas.openxmlformats.org/officeDocument/2006/relationships/slide" Target="slides/slide599.xml"/><Relationship Id="rId240" Type="http://schemas.openxmlformats.org/officeDocument/2006/relationships/slide" Target="slides/slide238.xml"/><Relationship Id="rId478" Type="http://schemas.openxmlformats.org/officeDocument/2006/relationships/slide" Target="slides/slide476.xml"/><Relationship Id="rId685" Type="http://schemas.openxmlformats.org/officeDocument/2006/relationships/slide" Target="slides/slide683.xml"/><Relationship Id="rId892" Type="http://schemas.openxmlformats.org/officeDocument/2006/relationships/slide" Target="slides/slide890.xml"/><Relationship Id="rId906" Type="http://schemas.openxmlformats.org/officeDocument/2006/relationships/slide" Target="slides/slide904.xml"/><Relationship Id="rId35" Type="http://schemas.openxmlformats.org/officeDocument/2006/relationships/slide" Target="slides/slide33.xml"/><Relationship Id="rId100" Type="http://schemas.openxmlformats.org/officeDocument/2006/relationships/slide" Target="slides/slide98.xml"/><Relationship Id="rId338" Type="http://schemas.openxmlformats.org/officeDocument/2006/relationships/slide" Target="slides/slide336.xml"/><Relationship Id="rId545" Type="http://schemas.openxmlformats.org/officeDocument/2006/relationships/slide" Target="slides/slide543.xml"/><Relationship Id="rId752" Type="http://schemas.openxmlformats.org/officeDocument/2006/relationships/slide" Target="slides/slide750.xml"/><Relationship Id="rId184" Type="http://schemas.openxmlformats.org/officeDocument/2006/relationships/slide" Target="slides/slide182.xml"/><Relationship Id="rId391" Type="http://schemas.openxmlformats.org/officeDocument/2006/relationships/slide" Target="slides/slide389.xml"/><Relationship Id="rId405" Type="http://schemas.openxmlformats.org/officeDocument/2006/relationships/slide" Target="slides/slide403.xml"/><Relationship Id="rId612" Type="http://schemas.openxmlformats.org/officeDocument/2006/relationships/slide" Target="slides/slide610.xml"/><Relationship Id="rId251" Type="http://schemas.openxmlformats.org/officeDocument/2006/relationships/slide" Target="slides/slide249.xml"/><Relationship Id="rId489" Type="http://schemas.openxmlformats.org/officeDocument/2006/relationships/slide" Target="slides/slide487.xml"/><Relationship Id="rId696" Type="http://schemas.openxmlformats.org/officeDocument/2006/relationships/slide" Target="slides/slide694.xml"/><Relationship Id="rId917" Type="http://schemas.openxmlformats.org/officeDocument/2006/relationships/slide" Target="slides/slide915.xml"/><Relationship Id="rId46" Type="http://schemas.openxmlformats.org/officeDocument/2006/relationships/slide" Target="slides/slide44.xml"/><Relationship Id="rId349" Type="http://schemas.openxmlformats.org/officeDocument/2006/relationships/slide" Target="slides/slide347.xml"/><Relationship Id="rId556" Type="http://schemas.openxmlformats.org/officeDocument/2006/relationships/slide" Target="slides/slide554.xml"/><Relationship Id="rId763" Type="http://schemas.openxmlformats.org/officeDocument/2006/relationships/slide" Target="slides/slide761.xml"/><Relationship Id="rId111" Type="http://schemas.openxmlformats.org/officeDocument/2006/relationships/slide" Target="slides/slide109.xml"/><Relationship Id="rId195" Type="http://schemas.openxmlformats.org/officeDocument/2006/relationships/slide" Target="slides/slide193.xml"/><Relationship Id="rId209" Type="http://schemas.openxmlformats.org/officeDocument/2006/relationships/slide" Target="slides/slide207.xml"/><Relationship Id="rId416" Type="http://schemas.openxmlformats.org/officeDocument/2006/relationships/slide" Target="slides/slide414.xml"/><Relationship Id="rId970" Type="http://schemas.openxmlformats.org/officeDocument/2006/relationships/notesMaster" Target="notesMasters/notesMaster1.xml"/><Relationship Id="rId623" Type="http://schemas.openxmlformats.org/officeDocument/2006/relationships/slide" Target="slides/slide621.xml"/><Relationship Id="rId830" Type="http://schemas.openxmlformats.org/officeDocument/2006/relationships/slide" Target="slides/slide828.xml"/><Relationship Id="rId928" Type="http://schemas.openxmlformats.org/officeDocument/2006/relationships/slide" Target="slides/slide926.xml"/><Relationship Id="rId57" Type="http://schemas.openxmlformats.org/officeDocument/2006/relationships/slide" Target="slides/slide55.xml"/><Relationship Id="rId262" Type="http://schemas.openxmlformats.org/officeDocument/2006/relationships/slide" Target="slides/slide260.xml"/><Relationship Id="rId567" Type="http://schemas.openxmlformats.org/officeDocument/2006/relationships/slide" Target="slides/slide565.xml"/><Relationship Id="rId122" Type="http://schemas.openxmlformats.org/officeDocument/2006/relationships/slide" Target="slides/slide120.xml"/><Relationship Id="rId774" Type="http://schemas.openxmlformats.org/officeDocument/2006/relationships/slide" Target="slides/slide772.xml"/><Relationship Id="rId427" Type="http://schemas.openxmlformats.org/officeDocument/2006/relationships/slide" Target="slides/slide425.xml"/><Relationship Id="rId634" Type="http://schemas.openxmlformats.org/officeDocument/2006/relationships/slide" Target="slides/slide632.xml"/><Relationship Id="rId841" Type="http://schemas.openxmlformats.org/officeDocument/2006/relationships/slide" Target="slides/slide839.xml"/><Relationship Id="rId273" Type="http://schemas.openxmlformats.org/officeDocument/2006/relationships/slide" Target="slides/slide271.xml"/><Relationship Id="rId480" Type="http://schemas.openxmlformats.org/officeDocument/2006/relationships/slide" Target="slides/slide478.xml"/><Relationship Id="rId701" Type="http://schemas.openxmlformats.org/officeDocument/2006/relationships/slide" Target="slides/slide699.xml"/><Relationship Id="rId939" Type="http://schemas.openxmlformats.org/officeDocument/2006/relationships/slide" Target="slides/slide937.xml"/><Relationship Id="rId68" Type="http://schemas.openxmlformats.org/officeDocument/2006/relationships/slide" Target="slides/slide66.xml"/><Relationship Id="rId133" Type="http://schemas.openxmlformats.org/officeDocument/2006/relationships/slide" Target="slides/slide131.xml"/><Relationship Id="rId340" Type="http://schemas.openxmlformats.org/officeDocument/2006/relationships/slide" Target="slides/slide338.xml"/><Relationship Id="rId578" Type="http://schemas.openxmlformats.org/officeDocument/2006/relationships/slide" Target="slides/slide576.xml"/><Relationship Id="rId785" Type="http://schemas.openxmlformats.org/officeDocument/2006/relationships/slide" Target="slides/slide783.xml"/><Relationship Id="rId200" Type="http://schemas.openxmlformats.org/officeDocument/2006/relationships/slide" Target="slides/slide198.xml"/><Relationship Id="rId438" Type="http://schemas.openxmlformats.org/officeDocument/2006/relationships/slide" Target="slides/slide436.xml"/><Relationship Id="rId645" Type="http://schemas.openxmlformats.org/officeDocument/2006/relationships/slide" Target="slides/slide643.xml"/><Relationship Id="rId852" Type="http://schemas.openxmlformats.org/officeDocument/2006/relationships/slide" Target="slides/slide850.xml"/><Relationship Id="rId284" Type="http://schemas.openxmlformats.org/officeDocument/2006/relationships/slide" Target="slides/slide282.xml"/><Relationship Id="rId491" Type="http://schemas.openxmlformats.org/officeDocument/2006/relationships/slide" Target="slides/slide489.xml"/><Relationship Id="rId505" Type="http://schemas.openxmlformats.org/officeDocument/2006/relationships/slide" Target="slides/slide503.xml"/><Relationship Id="rId712" Type="http://schemas.openxmlformats.org/officeDocument/2006/relationships/slide" Target="slides/slide710.xml"/><Relationship Id="rId79" Type="http://schemas.openxmlformats.org/officeDocument/2006/relationships/slide" Target="slides/slide77.xml"/><Relationship Id="rId144" Type="http://schemas.openxmlformats.org/officeDocument/2006/relationships/slide" Target="slides/slide142.xml"/><Relationship Id="rId589" Type="http://schemas.openxmlformats.org/officeDocument/2006/relationships/slide" Target="slides/slide587.xml"/><Relationship Id="rId796" Type="http://schemas.openxmlformats.org/officeDocument/2006/relationships/slide" Target="slides/slide794.xml"/><Relationship Id="rId351" Type="http://schemas.openxmlformats.org/officeDocument/2006/relationships/slide" Target="slides/slide349.xml"/><Relationship Id="rId449" Type="http://schemas.openxmlformats.org/officeDocument/2006/relationships/slide" Target="slides/slide447.xml"/><Relationship Id="rId656" Type="http://schemas.openxmlformats.org/officeDocument/2006/relationships/slide" Target="slides/slide654.xml"/><Relationship Id="rId863" Type="http://schemas.openxmlformats.org/officeDocument/2006/relationships/slide" Target="slides/slide861.xml"/><Relationship Id="rId211" Type="http://schemas.openxmlformats.org/officeDocument/2006/relationships/slide" Target="slides/slide209.xml"/><Relationship Id="rId295" Type="http://schemas.openxmlformats.org/officeDocument/2006/relationships/slide" Target="slides/slide293.xml"/><Relationship Id="rId309" Type="http://schemas.openxmlformats.org/officeDocument/2006/relationships/slide" Target="slides/slide307.xml"/><Relationship Id="rId516" Type="http://schemas.openxmlformats.org/officeDocument/2006/relationships/slide" Target="slides/slide514.xml"/><Relationship Id="rId723" Type="http://schemas.openxmlformats.org/officeDocument/2006/relationships/slide" Target="slides/slide721.xml"/><Relationship Id="rId930" Type="http://schemas.openxmlformats.org/officeDocument/2006/relationships/slide" Target="slides/slide928.xml"/><Relationship Id="rId155" Type="http://schemas.openxmlformats.org/officeDocument/2006/relationships/slide" Target="slides/slide153.xml"/><Relationship Id="rId362" Type="http://schemas.openxmlformats.org/officeDocument/2006/relationships/slide" Target="slides/slide360.xml"/><Relationship Id="rId222" Type="http://schemas.openxmlformats.org/officeDocument/2006/relationships/slide" Target="slides/slide220.xml"/><Relationship Id="rId667" Type="http://schemas.openxmlformats.org/officeDocument/2006/relationships/slide" Target="slides/slide665.xml"/><Relationship Id="rId874" Type="http://schemas.openxmlformats.org/officeDocument/2006/relationships/slide" Target="slides/slide872.xml"/><Relationship Id="rId17" Type="http://schemas.openxmlformats.org/officeDocument/2006/relationships/slide" Target="slides/slide15.xml"/><Relationship Id="rId527" Type="http://schemas.openxmlformats.org/officeDocument/2006/relationships/slide" Target="slides/slide525.xml"/><Relationship Id="rId734" Type="http://schemas.openxmlformats.org/officeDocument/2006/relationships/slide" Target="slides/slide732.xml"/><Relationship Id="rId941" Type="http://schemas.openxmlformats.org/officeDocument/2006/relationships/slide" Target="slides/slide939.xml"/><Relationship Id="rId70" Type="http://schemas.openxmlformats.org/officeDocument/2006/relationships/slide" Target="slides/slide68.xml"/><Relationship Id="rId166" Type="http://schemas.openxmlformats.org/officeDocument/2006/relationships/slide" Target="slides/slide164.xml"/><Relationship Id="rId373" Type="http://schemas.openxmlformats.org/officeDocument/2006/relationships/slide" Target="slides/slide371.xml"/><Relationship Id="rId580" Type="http://schemas.openxmlformats.org/officeDocument/2006/relationships/slide" Target="slides/slide578.xml"/><Relationship Id="rId801" Type="http://schemas.openxmlformats.org/officeDocument/2006/relationships/slide" Target="slides/slide799.xml"/><Relationship Id="rId1" Type="http://schemas.openxmlformats.org/officeDocument/2006/relationships/slideMaster" Target="slideMasters/slideMaster1.xml"/><Relationship Id="rId233" Type="http://schemas.openxmlformats.org/officeDocument/2006/relationships/slide" Target="slides/slide231.xml"/><Relationship Id="rId440" Type="http://schemas.openxmlformats.org/officeDocument/2006/relationships/slide" Target="slides/slide438.xml"/><Relationship Id="rId678" Type="http://schemas.openxmlformats.org/officeDocument/2006/relationships/slide" Target="slides/slide676.xml"/><Relationship Id="rId885" Type="http://schemas.openxmlformats.org/officeDocument/2006/relationships/slide" Target="slides/slide883.xml"/><Relationship Id="rId28" Type="http://schemas.openxmlformats.org/officeDocument/2006/relationships/slide" Target="slides/slide26.xml"/><Relationship Id="rId300" Type="http://schemas.openxmlformats.org/officeDocument/2006/relationships/slide" Target="slides/slide298.xml"/><Relationship Id="rId538" Type="http://schemas.openxmlformats.org/officeDocument/2006/relationships/slide" Target="slides/slide536.xml"/><Relationship Id="rId745" Type="http://schemas.openxmlformats.org/officeDocument/2006/relationships/slide" Target="slides/slide743.xml"/><Relationship Id="rId952" Type="http://schemas.openxmlformats.org/officeDocument/2006/relationships/slide" Target="slides/slide950.xml"/><Relationship Id="rId81" Type="http://schemas.openxmlformats.org/officeDocument/2006/relationships/slide" Target="slides/slide79.xml"/><Relationship Id="rId177" Type="http://schemas.openxmlformats.org/officeDocument/2006/relationships/slide" Target="slides/slide175.xml"/><Relationship Id="rId384" Type="http://schemas.openxmlformats.org/officeDocument/2006/relationships/slide" Target="slides/slide382.xml"/><Relationship Id="rId591" Type="http://schemas.openxmlformats.org/officeDocument/2006/relationships/slide" Target="slides/slide589.xml"/><Relationship Id="rId605" Type="http://schemas.openxmlformats.org/officeDocument/2006/relationships/slide" Target="slides/slide603.xml"/><Relationship Id="rId812" Type="http://schemas.openxmlformats.org/officeDocument/2006/relationships/slide" Target="slides/slide810.xml"/><Relationship Id="rId244" Type="http://schemas.openxmlformats.org/officeDocument/2006/relationships/slide" Target="slides/slide242.xml"/><Relationship Id="rId689" Type="http://schemas.openxmlformats.org/officeDocument/2006/relationships/slide" Target="slides/slide687.xml"/><Relationship Id="rId896" Type="http://schemas.openxmlformats.org/officeDocument/2006/relationships/slide" Target="slides/slide894.xml"/><Relationship Id="rId39" Type="http://schemas.openxmlformats.org/officeDocument/2006/relationships/slide" Target="slides/slide37.xml"/><Relationship Id="rId451" Type="http://schemas.openxmlformats.org/officeDocument/2006/relationships/slide" Target="slides/slide449.xml"/><Relationship Id="rId549" Type="http://schemas.openxmlformats.org/officeDocument/2006/relationships/slide" Target="slides/slide547.xml"/><Relationship Id="rId756" Type="http://schemas.openxmlformats.org/officeDocument/2006/relationships/slide" Target="slides/slide754.xml"/><Relationship Id="rId104" Type="http://schemas.openxmlformats.org/officeDocument/2006/relationships/slide" Target="slides/slide102.xml"/><Relationship Id="rId188" Type="http://schemas.openxmlformats.org/officeDocument/2006/relationships/slide" Target="slides/slide186.xml"/><Relationship Id="rId311" Type="http://schemas.openxmlformats.org/officeDocument/2006/relationships/slide" Target="slides/slide309.xml"/><Relationship Id="rId395" Type="http://schemas.openxmlformats.org/officeDocument/2006/relationships/slide" Target="slides/slide393.xml"/><Relationship Id="rId409" Type="http://schemas.openxmlformats.org/officeDocument/2006/relationships/slide" Target="slides/slide407.xml"/><Relationship Id="rId963" Type="http://schemas.openxmlformats.org/officeDocument/2006/relationships/slide" Target="slides/slide961.xml"/><Relationship Id="rId92" Type="http://schemas.openxmlformats.org/officeDocument/2006/relationships/slide" Target="slides/slide90.xml"/><Relationship Id="rId616" Type="http://schemas.openxmlformats.org/officeDocument/2006/relationships/slide" Target="slides/slide614.xml"/><Relationship Id="rId823" Type="http://schemas.openxmlformats.org/officeDocument/2006/relationships/slide" Target="slides/slide821.xml"/><Relationship Id="rId255" Type="http://schemas.openxmlformats.org/officeDocument/2006/relationships/slide" Target="slides/slide253.xml"/><Relationship Id="rId462" Type="http://schemas.openxmlformats.org/officeDocument/2006/relationships/slide" Target="slides/slide460.xml"/><Relationship Id="rId115" Type="http://schemas.openxmlformats.org/officeDocument/2006/relationships/slide" Target="slides/slide113.xml"/><Relationship Id="rId157" Type="http://schemas.openxmlformats.org/officeDocument/2006/relationships/slide" Target="slides/slide155.xml"/><Relationship Id="rId322" Type="http://schemas.openxmlformats.org/officeDocument/2006/relationships/slide" Target="slides/slide320.xml"/><Relationship Id="rId364" Type="http://schemas.openxmlformats.org/officeDocument/2006/relationships/slide" Target="slides/slide362.xml"/><Relationship Id="rId767" Type="http://schemas.openxmlformats.org/officeDocument/2006/relationships/slide" Target="slides/slide765.xml"/><Relationship Id="rId974" Type="http://schemas.openxmlformats.org/officeDocument/2006/relationships/theme" Target="theme/theme1.xml"/><Relationship Id="rId61" Type="http://schemas.openxmlformats.org/officeDocument/2006/relationships/slide" Target="slides/slide59.xml"/><Relationship Id="rId199" Type="http://schemas.openxmlformats.org/officeDocument/2006/relationships/slide" Target="slides/slide197.xml"/><Relationship Id="rId571" Type="http://schemas.openxmlformats.org/officeDocument/2006/relationships/slide" Target="slides/slide569.xml"/><Relationship Id="rId627" Type="http://schemas.openxmlformats.org/officeDocument/2006/relationships/slide" Target="slides/slide625.xml"/><Relationship Id="rId669" Type="http://schemas.openxmlformats.org/officeDocument/2006/relationships/slide" Target="slides/slide667.xml"/><Relationship Id="rId834" Type="http://schemas.openxmlformats.org/officeDocument/2006/relationships/slide" Target="slides/slide832.xml"/><Relationship Id="rId876" Type="http://schemas.openxmlformats.org/officeDocument/2006/relationships/slide" Target="slides/slide874.xml"/><Relationship Id="rId19" Type="http://schemas.openxmlformats.org/officeDocument/2006/relationships/slide" Target="slides/slide17.xml"/><Relationship Id="rId224" Type="http://schemas.openxmlformats.org/officeDocument/2006/relationships/slide" Target="slides/slide222.xml"/><Relationship Id="rId266" Type="http://schemas.openxmlformats.org/officeDocument/2006/relationships/slide" Target="slides/slide264.xml"/><Relationship Id="rId431" Type="http://schemas.openxmlformats.org/officeDocument/2006/relationships/slide" Target="slides/slide429.xml"/><Relationship Id="rId473" Type="http://schemas.openxmlformats.org/officeDocument/2006/relationships/slide" Target="slides/slide471.xml"/><Relationship Id="rId529" Type="http://schemas.openxmlformats.org/officeDocument/2006/relationships/slide" Target="slides/slide527.xml"/><Relationship Id="rId680" Type="http://schemas.openxmlformats.org/officeDocument/2006/relationships/slide" Target="slides/slide678.xml"/><Relationship Id="rId736" Type="http://schemas.openxmlformats.org/officeDocument/2006/relationships/slide" Target="slides/slide734.xml"/><Relationship Id="rId901" Type="http://schemas.openxmlformats.org/officeDocument/2006/relationships/slide" Target="slides/slide899.xml"/><Relationship Id="rId30" Type="http://schemas.openxmlformats.org/officeDocument/2006/relationships/slide" Target="slides/slide28.xml"/><Relationship Id="rId126" Type="http://schemas.openxmlformats.org/officeDocument/2006/relationships/slide" Target="slides/slide124.xml"/><Relationship Id="rId168" Type="http://schemas.openxmlformats.org/officeDocument/2006/relationships/slide" Target="slides/slide166.xml"/><Relationship Id="rId333" Type="http://schemas.openxmlformats.org/officeDocument/2006/relationships/slide" Target="slides/slide331.xml"/><Relationship Id="rId540" Type="http://schemas.openxmlformats.org/officeDocument/2006/relationships/slide" Target="slides/slide538.xml"/><Relationship Id="rId778" Type="http://schemas.openxmlformats.org/officeDocument/2006/relationships/slide" Target="slides/slide776.xml"/><Relationship Id="rId943" Type="http://schemas.openxmlformats.org/officeDocument/2006/relationships/slide" Target="slides/slide941.xml"/><Relationship Id="rId72" Type="http://schemas.openxmlformats.org/officeDocument/2006/relationships/slide" Target="slides/slide70.xml"/><Relationship Id="rId375" Type="http://schemas.openxmlformats.org/officeDocument/2006/relationships/slide" Target="slides/slide373.xml"/><Relationship Id="rId582" Type="http://schemas.openxmlformats.org/officeDocument/2006/relationships/slide" Target="slides/slide580.xml"/><Relationship Id="rId638" Type="http://schemas.openxmlformats.org/officeDocument/2006/relationships/slide" Target="slides/slide636.xml"/><Relationship Id="rId803" Type="http://schemas.openxmlformats.org/officeDocument/2006/relationships/slide" Target="slides/slide801.xml"/><Relationship Id="rId845" Type="http://schemas.openxmlformats.org/officeDocument/2006/relationships/slide" Target="slides/slide843.xml"/><Relationship Id="rId3" Type="http://schemas.openxmlformats.org/officeDocument/2006/relationships/slide" Target="slides/slide1.xml"/><Relationship Id="rId235" Type="http://schemas.openxmlformats.org/officeDocument/2006/relationships/slide" Target="slides/slide233.xml"/><Relationship Id="rId277" Type="http://schemas.openxmlformats.org/officeDocument/2006/relationships/slide" Target="slides/slide275.xml"/><Relationship Id="rId400" Type="http://schemas.openxmlformats.org/officeDocument/2006/relationships/slide" Target="slides/slide398.xml"/><Relationship Id="rId442" Type="http://schemas.openxmlformats.org/officeDocument/2006/relationships/slide" Target="slides/slide440.xml"/><Relationship Id="rId484" Type="http://schemas.openxmlformats.org/officeDocument/2006/relationships/slide" Target="slides/slide482.xml"/><Relationship Id="rId705" Type="http://schemas.openxmlformats.org/officeDocument/2006/relationships/slide" Target="slides/slide703.xml"/><Relationship Id="rId887" Type="http://schemas.openxmlformats.org/officeDocument/2006/relationships/slide" Target="slides/slide885.xml"/><Relationship Id="rId137" Type="http://schemas.openxmlformats.org/officeDocument/2006/relationships/slide" Target="slides/slide135.xml"/><Relationship Id="rId302" Type="http://schemas.openxmlformats.org/officeDocument/2006/relationships/slide" Target="slides/slide300.xml"/><Relationship Id="rId344" Type="http://schemas.openxmlformats.org/officeDocument/2006/relationships/slide" Target="slides/slide342.xml"/><Relationship Id="rId691" Type="http://schemas.openxmlformats.org/officeDocument/2006/relationships/slide" Target="slides/slide689.xml"/><Relationship Id="rId747" Type="http://schemas.openxmlformats.org/officeDocument/2006/relationships/slide" Target="slides/slide745.xml"/><Relationship Id="rId789" Type="http://schemas.openxmlformats.org/officeDocument/2006/relationships/slide" Target="slides/slide787.xml"/><Relationship Id="rId912" Type="http://schemas.openxmlformats.org/officeDocument/2006/relationships/slide" Target="slides/slide910.xml"/><Relationship Id="rId954" Type="http://schemas.openxmlformats.org/officeDocument/2006/relationships/slide" Target="slides/slide952.xml"/><Relationship Id="rId41" Type="http://schemas.openxmlformats.org/officeDocument/2006/relationships/slide" Target="slides/slide39.xml"/><Relationship Id="rId83" Type="http://schemas.openxmlformats.org/officeDocument/2006/relationships/slide" Target="slides/slide81.xml"/><Relationship Id="rId179" Type="http://schemas.openxmlformats.org/officeDocument/2006/relationships/slide" Target="slides/slide177.xml"/><Relationship Id="rId386" Type="http://schemas.openxmlformats.org/officeDocument/2006/relationships/slide" Target="slides/slide384.xml"/><Relationship Id="rId551" Type="http://schemas.openxmlformats.org/officeDocument/2006/relationships/slide" Target="slides/slide549.xml"/><Relationship Id="rId593" Type="http://schemas.openxmlformats.org/officeDocument/2006/relationships/slide" Target="slides/slide591.xml"/><Relationship Id="rId607" Type="http://schemas.openxmlformats.org/officeDocument/2006/relationships/slide" Target="slides/slide605.xml"/><Relationship Id="rId649" Type="http://schemas.openxmlformats.org/officeDocument/2006/relationships/slide" Target="slides/slide647.xml"/><Relationship Id="rId814" Type="http://schemas.openxmlformats.org/officeDocument/2006/relationships/slide" Target="slides/slide812.xml"/><Relationship Id="rId856" Type="http://schemas.openxmlformats.org/officeDocument/2006/relationships/slide" Target="slides/slide854.xml"/><Relationship Id="rId190" Type="http://schemas.openxmlformats.org/officeDocument/2006/relationships/slide" Target="slides/slide188.xml"/><Relationship Id="rId204" Type="http://schemas.openxmlformats.org/officeDocument/2006/relationships/slide" Target="slides/slide202.xml"/><Relationship Id="rId246" Type="http://schemas.openxmlformats.org/officeDocument/2006/relationships/slide" Target="slides/slide244.xml"/><Relationship Id="rId288" Type="http://schemas.openxmlformats.org/officeDocument/2006/relationships/slide" Target="slides/slide286.xml"/><Relationship Id="rId411" Type="http://schemas.openxmlformats.org/officeDocument/2006/relationships/slide" Target="slides/slide409.xml"/><Relationship Id="rId453" Type="http://schemas.openxmlformats.org/officeDocument/2006/relationships/slide" Target="slides/slide451.xml"/><Relationship Id="rId509" Type="http://schemas.openxmlformats.org/officeDocument/2006/relationships/slide" Target="slides/slide507.xml"/><Relationship Id="rId660" Type="http://schemas.openxmlformats.org/officeDocument/2006/relationships/slide" Target="slides/slide658.xml"/><Relationship Id="rId898" Type="http://schemas.openxmlformats.org/officeDocument/2006/relationships/slide" Target="slides/slide896.xml"/><Relationship Id="rId106" Type="http://schemas.openxmlformats.org/officeDocument/2006/relationships/slide" Target="slides/slide104.xml"/><Relationship Id="rId313" Type="http://schemas.openxmlformats.org/officeDocument/2006/relationships/slide" Target="slides/slide311.xml"/><Relationship Id="rId495" Type="http://schemas.openxmlformats.org/officeDocument/2006/relationships/slide" Target="slides/slide493.xml"/><Relationship Id="rId716" Type="http://schemas.openxmlformats.org/officeDocument/2006/relationships/slide" Target="slides/slide714.xml"/><Relationship Id="rId758" Type="http://schemas.openxmlformats.org/officeDocument/2006/relationships/slide" Target="slides/slide756.xml"/><Relationship Id="rId923" Type="http://schemas.openxmlformats.org/officeDocument/2006/relationships/slide" Target="slides/slide921.xml"/><Relationship Id="rId965" Type="http://schemas.openxmlformats.org/officeDocument/2006/relationships/slide" Target="slides/slide963.xml"/><Relationship Id="rId10" Type="http://schemas.openxmlformats.org/officeDocument/2006/relationships/slide" Target="slides/slide8.xml"/><Relationship Id="rId52" Type="http://schemas.openxmlformats.org/officeDocument/2006/relationships/slide" Target="slides/slide50.xml"/><Relationship Id="rId94" Type="http://schemas.openxmlformats.org/officeDocument/2006/relationships/slide" Target="slides/slide92.xml"/><Relationship Id="rId148" Type="http://schemas.openxmlformats.org/officeDocument/2006/relationships/slide" Target="slides/slide146.xml"/><Relationship Id="rId355" Type="http://schemas.openxmlformats.org/officeDocument/2006/relationships/slide" Target="slides/slide353.xml"/><Relationship Id="rId397" Type="http://schemas.openxmlformats.org/officeDocument/2006/relationships/slide" Target="slides/slide395.xml"/><Relationship Id="rId520" Type="http://schemas.openxmlformats.org/officeDocument/2006/relationships/slide" Target="slides/slide518.xml"/><Relationship Id="rId562" Type="http://schemas.openxmlformats.org/officeDocument/2006/relationships/slide" Target="slides/slide560.xml"/><Relationship Id="rId618" Type="http://schemas.openxmlformats.org/officeDocument/2006/relationships/slide" Target="slides/slide616.xml"/><Relationship Id="rId825" Type="http://schemas.openxmlformats.org/officeDocument/2006/relationships/slide" Target="slides/slide823.xml"/><Relationship Id="rId215" Type="http://schemas.openxmlformats.org/officeDocument/2006/relationships/slide" Target="slides/slide213.xml"/><Relationship Id="rId257" Type="http://schemas.openxmlformats.org/officeDocument/2006/relationships/slide" Target="slides/slide255.xml"/><Relationship Id="rId422" Type="http://schemas.openxmlformats.org/officeDocument/2006/relationships/slide" Target="slides/slide420.xml"/><Relationship Id="rId464" Type="http://schemas.openxmlformats.org/officeDocument/2006/relationships/slide" Target="slides/slide462.xml"/><Relationship Id="rId867" Type="http://schemas.openxmlformats.org/officeDocument/2006/relationships/slide" Target="slides/slide865.xml"/><Relationship Id="rId299" Type="http://schemas.openxmlformats.org/officeDocument/2006/relationships/slide" Target="slides/slide297.xml"/><Relationship Id="rId727" Type="http://schemas.openxmlformats.org/officeDocument/2006/relationships/slide" Target="slides/slide725.xml"/><Relationship Id="rId934" Type="http://schemas.openxmlformats.org/officeDocument/2006/relationships/slide" Target="slides/slide932.xml"/><Relationship Id="rId63" Type="http://schemas.openxmlformats.org/officeDocument/2006/relationships/slide" Target="slides/slide61.xml"/><Relationship Id="rId159" Type="http://schemas.openxmlformats.org/officeDocument/2006/relationships/slide" Target="slides/slide157.xml"/><Relationship Id="rId366" Type="http://schemas.openxmlformats.org/officeDocument/2006/relationships/slide" Target="slides/slide364.xml"/><Relationship Id="rId573" Type="http://schemas.openxmlformats.org/officeDocument/2006/relationships/slide" Target="slides/slide571.xml"/><Relationship Id="rId780" Type="http://schemas.openxmlformats.org/officeDocument/2006/relationships/slide" Target="slides/slide778.xml"/><Relationship Id="rId226" Type="http://schemas.openxmlformats.org/officeDocument/2006/relationships/slide" Target="slides/slide224.xml"/><Relationship Id="rId433" Type="http://schemas.openxmlformats.org/officeDocument/2006/relationships/slide" Target="slides/slide431.xml"/><Relationship Id="rId878" Type="http://schemas.openxmlformats.org/officeDocument/2006/relationships/slide" Target="slides/slide876.xml"/><Relationship Id="rId640" Type="http://schemas.openxmlformats.org/officeDocument/2006/relationships/slide" Target="slides/slide638.xml"/><Relationship Id="rId738" Type="http://schemas.openxmlformats.org/officeDocument/2006/relationships/slide" Target="slides/slide736.xml"/><Relationship Id="rId945" Type="http://schemas.openxmlformats.org/officeDocument/2006/relationships/slide" Target="slides/slide943.xml"/><Relationship Id="rId74" Type="http://schemas.openxmlformats.org/officeDocument/2006/relationships/slide" Target="slides/slide72.xml"/><Relationship Id="rId377" Type="http://schemas.openxmlformats.org/officeDocument/2006/relationships/slide" Target="slides/slide375.xml"/><Relationship Id="rId500" Type="http://schemas.openxmlformats.org/officeDocument/2006/relationships/slide" Target="slides/slide498.xml"/><Relationship Id="rId584" Type="http://schemas.openxmlformats.org/officeDocument/2006/relationships/slide" Target="slides/slide582.xml"/><Relationship Id="rId805" Type="http://schemas.openxmlformats.org/officeDocument/2006/relationships/slide" Target="slides/slide803.xml"/><Relationship Id="rId5" Type="http://schemas.openxmlformats.org/officeDocument/2006/relationships/slide" Target="slides/slide3.xml"/><Relationship Id="rId237" Type="http://schemas.openxmlformats.org/officeDocument/2006/relationships/slide" Target="slides/slide235.xml"/><Relationship Id="rId791" Type="http://schemas.openxmlformats.org/officeDocument/2006/relationships/slide" Target="slides/slide789.xml"/><Relationship Id="rId889" Type="http://schemas.openxmlformats.org/officeDocument/2006/relationships/slide" Target="slides/slide887.xml"/><Relationship Id="rId444" Type="http://schemas.openxmlformats.org/officeDocument/2006/relationships/slide" Target="slides/slide442.xml"/><Relationship Id="rId651" Type="http://schemas.openxmlformats.org/officeDocument/2006/relationships/slide" Target="slides/slide649.xml"/><Relationship Id="rId749" Type="http://schemas.openxmlformats.org/officeDocument/2006/relationships/slide" Target="slides/slide747.xml"/><Relationship Id="rId290" Type="http://schemas.openxmlformats.org/officeDocument/2006/relationships/slide" Target="slides/slide288.xml"/><Relationship Id="rId304" Type="http://schemas.openxmlformats.org/officeDocument/2006/relationships/slide" Target="slides/slide302.xml"/><Relationship Id="rId388" Type="http://schemas.openxmlformats.org/officeDocument/2006/relationships/slide" Target="slides/slide386.xml"/><Relationship Id="rId511" Type="http://schemas.openxmlformats.org/officeDocument/2006/relationships/slide" Target="slides/slide509.xml"/><Relationship Id="rId609" Type="http://schemas.openxmlformats.org/officeDocument/2006/relationships/slide" Target="slides/slide607.xml"/><Relationship Id="rId956" Type="http://schemas.openxmlformats.org/officeDocument/2006/relationships/slide" Target="slides/slide954.xml"/><Relationship Id="rId85" Type="http://schemas.openxmlformats.org/officeDocument/2006/relationships/slide" Target="slides/slide83.xml"/><Relationship Id="rId150" Type="http://schemas.openxmlformats.org/officeDocument/2006/relationships/slide" Target="slides/slide148.xml"/><Relationship Id="rId595" Type="http://schemas.openxmlformats.org/officeDocument/2006/relationships/slide" Target="slides/slide593.xml"/><Relationship Id="rId816" Type="http://schemas.openxmlformats.org/officeDocument/2006/relationships/slide" Target="slides/slide814.xml"/><Relationship Id="rId248" Type="http://schemas.openxmlformats.org/officeDocument/2006/relationships/slide" Target="slides/slide246.xml"/><Relationship Id="rId455" Type="http://schemas.openxmlformats.org/officeDocument/2006/relationships/slide" Target="slides/slide453.xml"/><Relationship Id="rId662" Type="http://schemas.openxmlformats.org/officeDocument/2006/relationships/slide" Target="slides/slide660.xml"/><Relationship Id="rId12" Type="http://schemas.openxmlformats.org/officeDocument/2006/relationships/slide" Target="slides/slide10.xml"/><Relationship Id="rId108" Type="http://schemas.openxmlformats.org/officeDocument/2006/relationships/slide" Target="slides/slide106.xml"/><Relationship Id="rId315" Type="http://schemas.openxmlformats.org/officeDocument/2006/relationships/slide" Target="slides/slide313.xml"/><Relationship Id="rId522" Type="http://schemas.openxmlformats.org/officeDocument/2006/relationships/slide" Target="slides/slide520.xml"/><Relationship Id="rId967" Type="http://schemas.openxmlformats.org/officeDocument/2006/relationships/slide" Target="slides/slide965.xml"/><Relationship Id="rId96" Type="http://schemas.openxmlformats.org/officeDocument/2006/relationships/slide" Target="slides/slide94.xml"/><Relationship Id="rId161" Type="http://schemas.openxmlformats.org/officeDocument/2006/relationships/slide" Target="slides/slide159.xml"/><Relationship Id="rId399" Type="http://schemas.openxmlformats.org/officeDocument/2006/relationships/slide" Target="slides/slide397.xml"/><Relationship Id="rId827" Type="http://schemas.openxmlformats.org/officeDocument/2006/relationships/slide" Target="slides/slide825.xml"/><Relationship Id="rId259" Type="http://schemas.openxmlformats.org/officeDocument/2006/relationships/slide" Target="slides/slide257.xml"/><Relationship Id="rId466" Type="http://schemas.openxmlformats.org/officeDocument/2006/relationships/slide" Target="slides/slide464.xml"/><Relationship Id="rId673" Type="http://schemas.openxmlformats.org/officeDocument/2006/relationships/slide" Target="slides/slide671.xml"/><Relationship Id="rId880" Type="http://schemas.openxmlformats.org/officeDocument/2006/relationships/slide" Target="slides/slide878.xml"/><Relationship Id="rId23" Type="http://schemas.openxmlformats.org/officeDocument/2006/relationships/slide" Target="slides/slide21.xml"/><Relationship Id="rId119" Type="http://schemas.openxmlformats.org/officeDocument/2006/relationships/slide" Target="slides/slide117.xml"/><Relationship Id="rId326" Type="http://schemas.openxmlformats.org/officeDocument/2006/relationships/slide" Target="slides/slide324.xml"/><Relationship Id="rId533" Type="http://schemas.openxmlformats.org/officeDocument/2006/relationships/slide" Target="slides/slide531.xml"/><Relationship Id="rId740" Type="http://schemas.openxmlformats.org/officeDocument/2006/relationships/slide" Target="slides/slide738.xml"/><Relationship Id="rId838" Type="http://schemas.openxmlformats.org/officeDocument/2006/relationships/slide" Target="slides/slide836.xml"/><Relationship Id="rId172" Type="http://schemas.openxmlformats.org/officeDocument/2006/relationships/slide" Target="slides/slide170.xml"/><Relationship Id="rId477" Type="http://schemas.openxmlformats.org/officeDocument/2006/relationships/slide" Target="slides/slide475.xml"/><Relationship Id="rId600" Type="http://schemas.openxmlformats.org/officeDocument/2006/relationships/slide" Target="slides/slide598.xml"/><Relationship Id="rId684" Type="http://schemas.openxmlformats.org/officeDocument/2006/relationships/slide" Target="slides/slide682.xml"/><Relationship Id="rId337" Type="http://schemas.openxmlformats.org/officeDocument/2006/relationships/slide" Target="slides/slide335.xml"/><Relationship Id="rId891" Type="http://schemas.openxmlformats.org/officeDocument/2006/relationships/slide" Target="slides/slide889.xml"/><Relationship Id="rId905" Type="http://schemas.openxmlformats.org/officeDocument/2006/relationships/slide" Target="slides/slide903.xml"/><Relationship Id="rId34" Type="http://schemas.openxmlformats.org/officeDocument/2006/relationships/slide" Target="slides/slide32.xml"/><Relationship Id="rId544" Type="http://schemas.openxmlformats.org/officeDocument/2006/relationships/slide" Target="slides/slide542.xml"/><Relationship Id="rId751" Type="http://schemas.openxmlformats.org/officeDocument/2006/relationships/slide" Target="slides/slide749.xml"/><Relationship Id="rId849" Type="http://schemas.openxmlformats.org/officeDocument/2006/relationships/slide" Target="slides/slide847.xml"/><Relationship Id="rId183" Type="http://schemas.openxmlformats.org/officeDocument/2006/relationships/slide" Target="slides/slide181.xml"/><Relationship Id="rId390" Type="http://schemas.openxmlformats.org/officeDocument/2006/relationships/slide" Target="slides/slide388.xml"/><Relationship Id="rId404" Type="http://schemas.openxmlformats.org/officeDocument/2006/relationships/slide" Target="slides/slide402.xml"/><Relationship Id="rId611" Type="http://schemas.openxmlformats.org/officeDocument/2006/relationships/slide" Target="slides/slide609.xml"/><Relationship Id="rId250" Type="http://schemas.openxmlformats.org/officeDocument/2006/relationships/slide" Target="slides/slide248.xml"/><Relationship Id="rId488" Type="http://schemas.openxmlformats.org/officeDocument/2006/relationships/slide" Target="slides/slide486.xml"/><Relationship Id="rId695" Type="http://schemas.openxmlformats.org/officeDocument/2006/relationships/slide" Target="slides/slide693.xml"/><Relationship Id="rId709" Type="http://schemas.openxmlformats.org/officeDocument/2006/relationships/slide" Target="slides/slide707.xml"/><Relationship Id="rId916" Type="http://schemas.openxmlformats.org/officeDocument/2006/relationships/slide" Target="slides/slide914.xml"/><Relationship Id="rId45" Type="http://schemas.openxmlformats.org/officeDocument/2006/relationships/slide" Target="slides/slide43.xml"/><Relationship Id="rId110" Type="http://schemas.openxmlformats.org/officeDocument/2006/relationships/slide" Target="slides/slide108.xml"/><Relationship Id="rId348" Type="http://schemas.openxmlformats.org/officeDocument/2006/relationships/slide" Target="slides/slide346.xml"/><Relationship Id="rId555" Type="http://schemas.openxmlformats.org/officeDocument/2006/relationships/slide" Target="slides/slide553.xml"/><Relationship Id="rId762" Type="http://schemas.openxmlformats.org/officeDocument/2006/relationships/slide" Target="slides/slide760.xml"/><Relationship Id="rId194" Type="http://schemas.openxmlformats.org/officeDocument/2006/relationships/slide" Target="slides/slide192.xml"/><Relationship Id="rId208" Type="http://schemas.openxmlformats.org/officeDocument/2006/relationships/slide" Target="slides/slide206.xml"/><Relationship Id="rId415" Type="http://schemas.openxmlformats.org/officeDocument/2006/relationships/slide" Target="slides/slide413.xml"/><Relationship Id="rId622" Type="http://schemas.openxmlformats.org/officeDocument/2006/relationships/slide" Target="slides/slide620.xml"/><Relationship Id="rId261" Type="http://schemas.openxmlformats.org/officeDocument/2006/relationships/slide" Target="slides/slide259.xml"/><Relationship Id="rId499" Type="http://schemas.openxmlformats.org/officeDocument/2006/relationships/slide" Target="slides/slide497.xml"/><Relationship Id="rId927" Type="http://schemas.openxmlformats.org/officeDocument/2006/relationships/slide" Target="slides/slide925.xml"/><Relationship Id="rId56" Type="http://schemas.openxmlformats.org/officeDocument/2006/relationships/slide" Target="slides/slide54.xml"/><Relationship Id="rId359" Type="http://schemas.openxmlformats.org/officeDocument/2006/relationships/slide" Target="slides/slide357.xml"/><Relationship Id="rId566" Type="http://schemas.openxmlformats.org/officeDocument/2006/relationships/slide" Target="slides/slide564.xml"/><Relationship Id="rId773" Type="http://schemas.openxmlformats.org/officeDocument/2006/relationships/slide" Target="slides/slide771.xml"/><Relationship Id="rId121" Type="http://schemas.openxmlformats.org/officeDocument/2006/relationships/slide" Target="slides/slide119.xml"/><Relationship Id="rId219" Type="http://schemas.openxmlformats.org/officeDocument/2006/relationships/slide" Target="slides/slide217.xml"/><Relationship Id="rId426" Type="http://schemas.openxmlformats.org/officeDocument/2006/relationships/slide" Target="slides/slide424.xml"/><Relationship Id="rId633" Type="http://schemas.openxmlformats.org/officeDocument/2006/relationships/slide" Target="slides/slide631.xml"/><Relationship Id="rId840" Type="http://schemas.openxmlformats.org/officeDocument/2006/relationships/slide" Target="slides/slide838.xml"/><Relationship Id="rId938" Type="http://schemas.openxmlformats.org/officeDocument/2006/relationships/slide" Target="slides/slide936.xml"/><Relationship Id="rId67" Type="http://schemas.openxmlformats.org/officeDocument/2006/relationships/slide" Target="slides/slide65.xml"/><Relationship Id="rId272" Type="http://schemas.openxmlformats.org/officeDocument/2006/relationships/slide" Target="slides/slide270.xml"/><Relationship Id="rId577" Type="http://schemas.openxmlformats.org/officeDocument/2006/relationships/slide" Target="slides/slide575.xml"/><Relationship Id="rId700" Type="http://schemas.openxmlformats.org/officeDocument/2006/relationships/slide" Target="slides/slide698.xml"/><Relationship Id="rId132" Type="http://schemas.openxmlformats.org/officeDocument/2006/relationships/slide" Target="slides/slide130.xml"/><Relationship Id="rId784" Type="http://schemas.openxmlformats.org/officeDocument/2006/relationships/slide" Target="slides/slide782.xml"/><Relationship Id="rId437" Type="http://schemas.openxmlformats.org/officeDocument/2006/relationships/slide" Target="slides/slide435.xml"/><Relationship Id="rId644" Type="http://schemas.openxmlformats.org/officeDocument/2006/relationships/slide" Target="slides/slide642.xml"/><Relationship Id="rId851" Type="http://schemas.openxmlformats.org/officeDocument/2006/relationships/slide" Target="slides/slide849.xml"/><Relationship Id="rId283" Type="http://schemas.openxmlformats.org/officeDocument/2006/relationships/slide" Target="slides/slide281.xml"/><Relationship Id="rId490" Type="http://schemas.openxmlformats.org/officeDocument/2006/relationships/slide" Target="slides/slide488.xml"/><Relationship Id="rId504" Type="http://schemas.openxmlformats.org/officeDocument/2006/relationships/slide" Target="slides/slide502.xml"/><Relationship Id="rId711" Type="http://schemas.openxmlformats.org/officeDocument/2006/relationships/slide" Target="slides/slide709.xml"/><Relationship Id="rId949" Type="http://schemas.openxmlformats.org/officeDocument/2006/relationships/slide" Target="slides/slide947.xml"/><Relationship Id="rId78" Type="http://schemas.openxmlformats.org/officeDocument/2006/relationships/slide" Target="slides/slide76.xml"/><Relationship Id="rId143" Type="http://schemas.openxmlformats.org/officeDocument/2006/relationships/slide" Target="slides/slide141.xml"/><Relationship Id="rId350" Type="http://schemas.openxmlformats.org/officeDocument/2006/relationships/slide" Target="slides/slide348.xml"/><Relationship Id="rId588" Type="http://schemas.openxmlformats.org/officeDocument/2006/relationships/slide" Target="slides/slide586.xml"/><Relationship Id="rId795" Type="http://schemas.openxmlformats.org/officeDocument/2006/relationships/slide" Target="slides/slide793.xml"/><Relationship Id="rId809" Type="http://schemas.openxmlformats.org/officeDocument/2006/relationships/slide" Target="slides/slide807.xml"/><Relationship Id="rId9" Type="http://schemas.openxmlformats.org/officeDocument/2006/relationships/slide" Target="slides/slide7.xml"/><Relationship Id="rId210" Type="http://schemas.openxmlformats.org/officeDocument/2006/relationships/slide" Target="slides/slide208.xml"/><Relationship Id="rId448" Type="http://schemas.openxmlformats.org/officeDocument/2006/relationships/slide" Target="slides/slide446.xml"/><Relationship Id="rId655" Type="http://schemas.openxmlformats.org/officeDocument/2006/relationships/slide" Target="slides/slide653.xml"/><Relationship Id="rId862" Type="http://schemas.openxmlformats.org/officeDocument/2006/relationships/slide" Target="slides/slide860.xml"/><Relationship Id="rId294" Type="http://schemas.openxmlformats.org/officeDocument/2006/relationships/slide" Target="slides/slide292.xml"/><Relationship Id="rId308" Type="http://schemas.openxmlformats.org/officeDocument/2006/relationships/slide" Target="slides/slide306.xml"/><Relationship Id="rId515" Type="http://schemas.openxmlformats.org/officeDocument/2006/relationships/slide" Target="slides/slide513.xml"/><Relationship Id="rId722" Type="http://schemas.openxmlformats.org/officeDocument/2006/relationships/slide" Target="slides/slide720.xml"/><Relationship Id="rId89" Type="http://schemas.openxmlformats.org/officeDocument/2006/relationships/slide" Target="slides/slide87.xml"/><Relationship Id="rId154" Type="http://schemas.openxmlformats.org/officeDocument/2006/relationships/slide" Target="slides/slide152.xml"/><Relationship Id="rId361" Type="http://schemas.openxmlformats.org/officeDocument/2006/relationships/slide" Target="slides/slide359.xml"/><Relationship Id="rId599" Type="http://schemas.openxmlformats.org/officeDocument/2006/relationships/slide" Target="slides/slide597.xml"/><Relationship Id="rId459" Type="http://schemas.openxmlformats.org/officeDocument/2006/relationships/slide" Target="slides/slide457.xml"/><Relationship Id="rId666" Type="http://schemas.openxmlformats.org/officeDocument/2006/relationships/slide" Target="slides/slide664.xml"/><Relationship Id="rId873" Type="http://schemas.openxmlformats.org/officeDocument/2006/relationships/slide" Target="slides/slide871.xml"/><Relationship Id="rId16" Type="http://schemas.openxmlformats.org/officeDocument/2006/relationships/slide" Target="slides/slide14.xml"/><Relationship Id="rId221" Type="http://schemas.openxmlformats.org/officeDocument/2006/relationships/slide" Target="slides/slide219.xml"/><Relationship Id="rId319" Type="http://schemas.openxmlformats.org/officeDocument/2006/relationships/slide" Target="slides/slide317.xml"/><Relationship Id="rId526" Type="http://schemas.openxmlformats.org/officeDocument/2006/relationships/slide" Target="slides/slide524.xml"/><Relationship Id="rId733" Type="http://schemas.openxmlformats.org/officeDocument/2006/relationships/slide" Target="slides/slide731.xml"/><Relationship Id="rId940" Type="http://schemas.openxmlformats.org/officeDocument/2006/relationships/slide" Target="slides/slide938.xml"/><Relationship Id="rId165" Type="http://schemas.openxmlformats.org/officeDocument/2006/relationships/slide" Target="slides/slide163.xml"/><Relationship Id="rId372" Type="http://schemas.openxmlformats.org/officeDocument/2006/relationships/slide" Target="slides/slide370.xml"/><Relationship Id="rId677" Type="http://schemas.openxmlformats.org/officeDocument/2006/relationships/slide" Target="slides/slide675.xml"/><Relationship Id="rId800" Type="http://schemas.openxmlformats.org/officeDocument/2006/relationships/slide" Target="slides/slide798.xml"/><Relationship Id="rId232" Type="http://schemas.openxmlformats.org/officeDocument/2006/relationships/slide" Target="slides/slide230.xml"/><Relationship Id="rId884" Type="http://schemas.openxmlformats.org/officeDocument/2006/relationships/slide" Target="slides/slide882.xml"/><Relationship Id="rId27" Type="http://schemas.openxmlformats.org/officeDocument/2006/relationships/slide" Target="slides/slide25.xml"/><Relationship Id="rId537" Type="http://schemas.openxmlformats.org/officeDocument/2006/relationships/slide" Target="slides/slide535.xml"/><Relationship Id="rId744" Type="http://schemas.openxmlformats.org/officeDocument/2006/relationships/slide" Target="slides/slide742.xml"/><Relationship Id="rId951" Type="http://schemas.openxmlformats.org/officeDocument/2006/relationships/slide" Target="slides/slide949.xml"/><Relationship Id="rId80" Type="http://schemas.openxmlformats.org/officeDocument/2006/relationships/slide" Target="slides/slide78.xml"/><Relationship Id="rId176" Type="http://schemas.openxmlformats.org/officeDocument/2006/relationships/slide" Target="slides/slide174.xml"/><Relationship Id="rId383" Type="http://schemas.openxmlformats.org/officeDocument/2006/relationships/slide" Target="slides/slide381.xml"/><Relationship Id="rId590" Type="http://schemas.openxmlformats.org/officeDocument/2006/relationships/slide" Target="slides/slide588.xml"/><Relationship Id="rId604" Type="http://schemas.openxmlformats.org/officeDocument/2006/relationships/slide" Target="slides/slide602.xml"/><Relationship Id="rId811" Type="http://schemas.openxmlformats.org/officeDocument/2006/relationships/slide" Target="slides/slide809.xml"/><Relationship Id="rId243" Type="http://schemas.openxmlformats.org/officeDocument/2006/relationships/slide" Target="slides/slide241.xml"/><Relationship Id="rId450" Type="http://schemas.openxmlformats.org/officeDocument/2006/relationships/slide" Target="slides/slide448.xml"/><Relationship Id="rId688" Type="http://schemas.openxmlformats.org/officeDocument/2006/relationships/slide" Target="slides/slide686.xml"/><Relationship Id="rId895" Type="http://schemas.openxmlformats.org/officeDocument/2006/relationships/slide" Target="slides/slide893.xml"/><Relationship Id="rId909" Type="http://schemas.openxmlformats.org/officeDocument/2006/relationships/slide" Target="slides/slide907.xml"/><Relationship Id="rId38" Type="http://schemas.openxmlformats.org/officeDocument/2006/relationships/slide" Target="slides/slide36.xml"/><Relationship Id="rId103" Type="http://schemas.openxmlformats.org/officeDocument/2006/relationships/slide" Target="slides/slide101.xml"/><Relationship Id="rId310" Type="http://schemas.openxmlformats.org/officeDocument/2006/relationships/slide" Target="slides/slide308.xml"/><Relationship Id="rId548" Type="http://schemas.openxmlformats.org/officeDocument/2006/relationships/slide" Target="slides/slide546.xml"/><Relationship Id="rId755" Type="http://schemas.openxmlformats.org/officeDocument/2006/relationships/slide" Target="slides/slide753.xml"/><Relationship Id="rId962" Type="http://schemas.openxmlformats.org/officeDocument/2006/relationships/slide" Target="slides/slide960.xml"/><Relationship Id="rId91" Type="http://schemas.openxmlformats.org/officeDocument/2006/relationships/slide" Target="slides/slide89.xml"/><Relationship Id="rId187" Type="http://schemas.openxmlformats.org/officeDocument/2006/relationships/slide" Target="slides/slide185.xml"/><Relationship Id="rId394" Type="http://schemas.openxmlformats.org/officeDocument/2006/relationships/slide" Target="slides/slide392.xml"/><Relationship Id="rId408" Type="http://schemas.openxmlformats.org/officeDocument/2006/relationships/slide" Target="slides/slide406.xml"/><Relationship Id="rId615" Type="http://schemas.openxmlformats.org/officeDocument/2006/relationships/slide" Target="slides/slide613.xml"/><Relationship Id="rId822" Type="http://schemas.openxmlformats.org/officeDocument/2006/relationships/slide" Target="slides/slide820.xml"/><Relationship Id="rId254" Type="http://schemas.openxmlformats.org/officeDocument/2006/relationships/slide" Target="slides/slide252.xml"/><Relationship Id="rId699" Type="http://schemas.openxmlformats.org/officeDocument/2006/relationships/slide" Target="slides/slide697.xml"/><Relationship Id="rId49" Type="http://schemas.openxmlformats.org/officeDocument/2006/relationships/slide" Target="slides/slide47.xml"/><Relationship Id="rId114" Type="http://schemas.openxmlformats.org/officeDocument/2006/relationships/slide" Target="slides/slide112.xml"/><Relationship Id="rId461" Type="http://schemas.openxmlformats.org/officeDocument/2006/relationships/slide" Target="slides/slide459.xml"/><Relationship Id="rId559" Type="http://schemas.openxmlformats.org/officeDocument/2006/relationships/slide" Target="slides/slide557.xml"/><Relationship Id="rId766" Type="http://schemas.openxmlformats.org/officeDocument/2006/relationships/slide" Target="slides/slide764.xml"/><Relationship Id="rId198" Type="http://schemas.openxmlformats.org/officeDocument/2006/relationships/slide" Target="slides/slide196.xml"/><Relationship Id="rId321" Type="http://schemas.openxmlformats.org/officeDocument/2006/relationships/slide" Target="slides/slide319.xml"/><Relationship Id="rId419" Type="http://schemas.openxmlformats.org/officeDocument/2006/relationships/slide" Target="slides/slide417.xml"/><Relationship Id="rId626" Type="http://schemas.openxmlformats.org/officeDocument/2006/relationships/slide" Target="slides/slide624.xml"/><Relationship Id="rId973" Type="http://schemas.openxmlformats.org/officeDocument/2006/relationships/viewProps" Target="viewProps.xml"/><Relationship Id="rId833" Type="http://schemas.openxmlformats.org/officeDocument/2006/relationships/slide" Target="slides/slide831.xml"/><Relationship Id="rId265" Type="http://schemas.openxmlformats.org/officeDocument/2006/relationships/slide" Target="slides/slide263.xml"/><Relationship Id="rId472" Type="http://schemas.openxmlformats.org/officeDocument/2006/relationships/slide" Target="slides/slide470.xml"/><Relationship Id="rId900" Type="http://schemas.openxmlformats.org/officeDocument/2006/relationships/slide" Target="slides/slide898.xml"/><Relationship Id="rId125" Type="http://schemas.openxmlformats.org/officeDocument/2006/relationships/slide" Target="slides/slide123.xml"/><Relationship Id="rId332" Type="http://schemas.openxmlformats.org/officeDocument/2006/relationships/slide" Target="slides/slide330.xml"/><Relationship Id="rId777" Type="http://schemas.openxmlformats.org/officeDocument/2006/relationships/slide" Target="slides/slide775.xml"/><Relationship Id="rId637" Type="http://schemas.openxmlformats.org/officeDocument/2006/relationships/slide" Target="slides/slide635.xml"/><Relationship Id="rId844" Type="http://schemas.openxmlformats.org/officeDocument/2006/relationships/slide" Target="slides/slide842.xml"/><Relationship Id="rId276" Type="http://schemas.openxmlformats.org/officeDocument/2006/relationships/slide" Target="slides/slide274.xml"/><Relationship Id="rId483" Type="http://schemas.openxmlformats.org/officeDocument/2006/relationships/slide" Target="slides/slide481.xml"/><Relationship Id="rId690" Type="http://schemas.openxmlformats.org/officeDocument/2006/relationships/slide" Target="slides/slide688.xml"/><Relationship Id="rId704" Type="http://schemas.openxmlformats.org/officeDocument/2006/relationships/slide" Target="slides/slide702.xml"/><Relationship Id="rId911" Type="http://schemas.openxmlformats.org/officeDocument/2006/relationships/slide" Target="slides/slide909.xml"/><Relationship Id="rId40" Type="http://schemas.openxmlformats.org/officeDocument/2006/relationships/slide" Target="slides/slide38.xml"/><Relationship Id="rId136" Type="http://schemas.openxmlformats.org/officeDocument/2006/relationships/slide" Target="slides/slide134.xml"/><Relationship Id="rId343" Type="http://schemas.openxmlformats.org/officeDocument/2006/relationships/slide" Target="slides/slide341.xml"/><Relationship Id="rId550" Type="http://schemas.openxmlformats.org/officeDocument/2006/relationships/slide" Target="slides/slide548.xml"/><Relationship Id="rId788" Type="http://schemas.openxmlformats.org/officeDocument/2006/relationships/slide" Target="slides/slide786.xml"/><Relationship Id="rId203" Type="http://schemas.openxmlformats.org/officeDocument/2006/relationships/slide" Target="slides/slide201.xml"/><Relationship Id="rId648" Type="http://schemas.openxmlformats.org/officeDocument/2006/relationships/slide" Target="slides/slide646.xml"/><Relationship Id="rId855" Type="http://schemas.openxmlformats.org/officeDocument/2006/relationships/slide" Target="slides/slide853.xml"/><Relationship Id="rId287" Type="http://schemas.openxmlformats.org/officeDocument/2006/relationships/slide" Target="slides/slide285.xml"/><Relationship Id="rId410" Type="http://schemas.openxmlformats.org/officeDocument/2006/relationships/slide" Target="slides/slide408.xml"/><Relationship Id="rId494" Type="http://schemas.openxmlformats.org/officeDocument/2006/relationships/slide" Target="slides/slide492.xml"/><Relationship Id="rId508" Type="http://schemas.openxmlformats.org/officeDocument/2006/relationships/slide" Target="slides/slide506.xml"/><Relationship Id="rId715" Type="http://schemas.openxmlformats.org/officeDocument/2006/relationships/slide" Target="slides/slide713.xml"/><Relationship Id="rId922" Type="http://schemas.openxmlformats.org/officeDocument/2006/relationships/slide" Target="slides/slide920.xml"/><Relationship Id="rId147" Type="http://schemas.openxmlformats.org/officeDocument/2006/relationships/slide" Target="slides/slide145.xml"/><Relationship Id="rId354" Type="http://schemas.openxmlformats.org/officeDocument/2006/relationships/slide" Target="slides/slide352.xml"/><Relationship Id="rId799" Type="http://schemas.openxmlformats.org/officeDocument/2006/relationships/slide" Target="slides/slide797.xml"/><Relationship Id="rId51" Type="http://schemas.openxmlformats.org/officeDocument/2006/relationships/slide" Target="slides/slide49.xml"/><Relationship Id="rId561" Type="http://schemas.openxmlformats.org/officeDocument/2006/relationships/slide" Target="slides/slide559.xml"/><Relationship Id="rId659" Type="http://schemas.openxmlformats.org/officeDocument/2006/relationships/slide" Target="slides/slide657.xml"/><Relationship Id="rId866" Type="http://schemas.openxmlformats.org/officeDocument/2006/relationships/slide" Target="slides/slide864.xml"/><Relationship Id="rId214" Type="http://schemas.openxmlformats.org/officeDocument/2006/relationships/slide" Target="slides/slide212.xml"/><Relationship Id="rId298" Type="http://schemas.openxmlformats.org/officeDocument/2006/relationships/slide" Target="slides/slide296.xml"/><Relationship Id="rId421" Type="http://schemas.openxmlformats.org/officeDocument/2006/relationships/slide" Target="slides/slide419.xml"/><Relationship Id="rId519" Type="http://schemas.openxmlformats.org/officeDocument/2006/relationships/slide" Target="slides/slide517.xml"/><Relationship Id="rId158" Type="http://schemas.openxmlformats.org/officeDocument/2006/relationships/slide" Target="slides/slide156.xml"/><Relationship Id="rId726" Type="http://schemas.openxmlformats.org/officeDocument/2006/relationships/slide" Target="slides/slide724.xml"/><Relationship Id="rId933" Type="http://schemas.openxmlformats.org/officeDocument/2006/relationships/slide" Target="slides/slide931.xml"/><Relationship Id="rId62" Type="http://schemas.openxmlformats.org/officeDocument/2006/relationships/slide" Target="slides/slide60.xml"/><Relationship Id="rId365" Type="http://schemas.openxmlformats.org/officeDocument/2006/relationships/slide" Target="slides/slide363.xml"/><Relationship Id="rId572" Type="http://schemas.openxmlformats.org/officeDocument/2006/relationships/slide" Target="slides/slide570.xml"/><Relationship Id="rId225" Type="http://schemas.openxmlformats.org/officeDocument/2006/relationships/slide" Target="slides/slide223.xml"/><Relationship Id="rId432" Type="http://schemas.openxmlformats.org/officeDocument/2006/relationships/slide" Target="slides/slide430.xml"/><Relationship Id="rId877" Type="http://schemas.openxmlformats.org/officeDocument/2006/relationships/slide" Target="slides/slide875.xml"/><Relationship Id="rId737" Type="http://schemas.openxmlformats.org/officeDocument/2006/relationships/slide" Target="slides/slide735.xml"/><Relationship Id="rId944" Type="http://schemas.openxmlformats.org/officeDocument/2006/relationships/slide" Target="slides/slide942.xml"/><Relationship Id="rId73" Type="http://schemas.openxmlformats.org/officeDocument/2006/relationships/slide" Target="slides/slide71.xml"/><Relationship Id="rId169" Type="http://schemas.openxmlformats.org/officeDocument/2006/relationships/slide" Target="slides/slide167.xml"/><Relationship Id="rId376" Type="http://schemas.openxmlformats.org/officeDocument/2006/relationships/slide" Target="slides/slide374.xml"/><Relationship Id="rId583" Type="http://schemas.openxmlformats.org/officeDocument/2006/relationships/slide" Target="slides/slide581.xml"/><Relationship Id="rId790" Type="http://schemas.openxmlformats.org/officeDocument/2006/relationships/slide" Target="slides/slide788.xml"/><Relationship Id="rId804" Type="http://schemas.openxmlformats.org/officeDocument/2006/relationships/slide" Target="slides/slide802.xml"/><Relationship Id="rId4" Type="http://schemas.openxmlformats.org/officeDocument/2006/relationships/slide" Target="slides/slide2.xml"/><Relationship Id="rId236" Type="http://schemas.openxmlformats.org/officeDocument/2006/relationships/slide" Target="slides/slide234.xml"/><Relationship Id="rId443" Type="http://schemas.openxmlformats.org/officeDocument/2006/relationships/slide" Target="slides/slide441.xml"/><Relationship Id="rId650" Type="http://schemas.openxmlformats.org/officeDocument/2006/relationships/slide" Target="slides/slide648.xml"/><Relationship Id="rId888" Type="http://schemas.openxmlformats.org/officeDocument/2006/relationships/slide" Target="slides/slide886.xml"/><Relationship Id="rId303" Type="http://schemas.openxmlformats.org/officeDocument/2006/relationships/slide" Target="slides/slide301.xml"/><Relationship Id="rId748" Type="http://schemas.openxmlformats.org/officeDocument/2006/relationships/slide" Target="slides/slide746.xml"/><Relationship Id="rId955" Type="http://schemas.openxmlformats.org/officeDocument/2006/relationships/slide" Target="slides/slide953.xml"/><Relationship Id="rId84" Type="http://schemas.openxmlformats.org/officeDocument/2006/relationships/slide" Target="slides/slide82.xml"/><Relationship Id="rId387" Type="http://schemas.openxmlformats.org/officeDocument/2006/relationships/slide" Target="slides/slide385.xml"/><Relationship Id="rId510" Type="http://schemas.openxmlformats.org/officeDocument/2006/relationships/slide" Target="slides/slide508.xml"/><Relationship Id="rId594" Type="http://schemas.openxmlformats.org/officeDocument/2006/relationships/slide" Target="slides/slide592.xml"/><Relationship Id="rId608" Type="http://schemas.openxmlformats.org/officeDocument/2006/relationships/slide" Target="slides/slide606.xml"/><Relationship Id="rId815" Type="http://schemas.openxmlformats.org/officeDocument/2006/relationships/slide" Target="slides/slide813.xml"/><Relationship Id="rId247" Type="http://schemas.openxmlformats.org/officeDocument/2006/relationships/slide" Target="slides/slide245.xml"/><Relationship Id="rId899" Type="http://schemas.openxmlformats.org/officeDocument/2006/relationships/slide" Target="slides/slide897.xml"/><Relationship Id="rId107" Type="http://schemas.openxmlformats.org/officeDocument/2006/relationships/slide" Target="slides/slide105.xml"/><Relationship Id="rId454" Type="http://schemas.openxmlformats.org/officeDocument/2006/relationships/slide" Target="slides/slide452.xml"/><Relationship Id="rId661" Type="http://schemas.openxmlformats.org/officeDocument/2006/relationships/slide" Target="slides/slide659.xml"/><Relationship Id="rId759" Type="http://schemas.openxmlformats.org/officeDocument/2006/relationships/slide" Target="slides/slide757.xml"/><Relationship Id="rId966" Type="http://schemas.openxmlformats.org/officeDocument/2006/relationships/slide" Target="slides/slide964.xml"/><Relationship Id="rId11" Type="http://schemas.openxmlformats.org/officeDocument/2006/relationships/slide" Target="slides/slide9.xml"/><Relationship Id="rId314" Type="http://schemas.openxmlformats.org/officeDocument/2006/relationships/slide" Target="slides/slide312.xml"/><Relationship Id="rId398" Type="http://schemas.openxmlformats.org/officeDocument/2006/relationships/slide" Target="slides/slide396.xml"/><Relationship Id="rId521" Type="http://schemas.openxmlformats.org/officeDocument/2006/relationships/slide" Target="slides/slide519.xml"/><Relationship Id="rId619" Type="http://schemas.openxmlformats.org/officeDocument/2006/relationships/slide" Target="slides/slide617.xml"/><Relationship Id="rId95" Type="http://schemas.openxmlformats.org/officeDocument/2006/relationships/slide" Target="slides/slide93.xml"/><Relationship Id="rId160" Type="http://schemas.openxmlformats.org/officeDocument/2006/relationships/slide" Target="slides/slide158.xml"/><Relationship Id="rId826" Type="http://schemas.openxmlformats.org/officeDocument/2006/relationships/slide" Target="slides/slide824.xml"/><Relationship Id="rId258" Type="http://schemas.openxmlformats.org/officeDocument/2006/relationships/slide" Target="slides/slide256.xml"/><Relationship Id="rId465" Type="http://schemas.openxmlformats.org/officeDocument/2006/relationships/slide" Target="slides/slide463.xml"/><Relationship Id="rId672" Type="http://schemas.openxmlformats.org/officeDocument/2006/relationships/slide" Target="slides/slide670.xml"/><Relationship Id="rId22" Type="http://schemas.openxmlformats.org/officeDocument/2006/relationships/slide" Target="slides/slide20.xml"/><Relationship Id="rId118" Type="http://schemas.openxmlformats.org/officeDocument/2006/relationships/slide" Target="slides/slide116.xml"/><Relationship Id="rId325" Type="http://schemas.openxmlformats.org/officeDocument/2006/relationships/slide" Target="slides/slide323.xml"/><Relationship Id="rId532" Type="http://schemas.openxmlformats.org/officeDocument/2006/relationships/slide" Target="slides/slide530.xml"/><Relationship Id="rId171" Type="http://schemas.openxmlformats.org/officeDocument/2006/relationships/slide" Target="slides/slide169.xml"/><Relationship Id="rId837" Type="http://schemas.openxmlformats.org/officeDocument/2006/relationships/slide" Target="slides/slide835.xml"/><Relationship Id="rId269" Type="http://schemas.openxmlformats.org/officeDocument/2006/relationships/slide" Target="slides/slide267.xml"/><Relationship Id="rId476" Type="http://schemas.openxmlformats.org/officeDocument/2006/relationships/slide" Target="slides/slide474.xml"/><Relationship Id="rId683" Type="http://schemas.openxmlformats.org/officeDocument/2006/relationships/slide" Target="slides/slide681.xml"/><Relationship Id="rId890" Type="http://schemas.openxmlformats.org/officeDocument/2006/relationships/slide" Target="slides/slide888.xml"/><Relationship Id="rId904" Type="http://schemas.openxmlformats.org/officeDocument/2006/relationships/slide" Target="slides/slide902.xml"/><Relationship Id="rId33" Type="http://schemas.openxmlformats.org/officeDocument/2006/relationships/slide" Target="slides/slide31.xml"/><Relationship Id="rId129" Type="http://schemas.openxmlformats.org/officeDocument/2006/relationships/slide" Target="slides/slide127.xml"/><Relationship Id="rId336" Type="http://schemas.openxmlformats.org/officeDocument/2006/relationships/slide" Target="slides/slide334.xml"/><Relationship Id="rId543" Type="http://schemas.openxmlformats.org/officeDocument/2006/relationships/slide" Target="slides/slide541.xml"/><Relationship Id="rId182" Type="http://schemas.openxmlformats.org/officeDocument/2006/relationships/slide" Target="slides/slide180.xml"/><Relationship Id="rId403" Type="http://schemas.openxmlformats.org/officeDocument/2006/relationships/slide" Target="slides/slide401.xml"/><Relationship Id="rId750" Type="http://schemas.openxmlformats.org/officeDocument/2006/relationships/slide" Target="slides/slide748.xml"/><Relationship Id="rId848" Type="http://schemas.openxmlformats.org/officeDocument/2006/relationships/slide" Target="slides/slide846.xml"/><Relationship Id="rId487" Type="http://schemas.openxmlformats.org/officeDocument/2006/relationships/slide" Target="slides/slide485.xml"/><Relationship Id="rId610" Type="http://schemas.openxmlformats.org/officeDocument/2006/relationships/slide" Target="slides/slide608.xml"/><Relationship Id="rId694" Type="http://schemas.openxmlformats.org/officeDocument/2006/relationships/slide" Target="slides/slide692.xml"/><Relationship Id="rId708" Type="http://schemas.openxmlformats.org/officeDocument/2006/relationships/slide" Target="slides/slide706.xml"/><Relationship Id="rId915" Type="http://schemas.openxmlformats.org/officeDocument/2006/relationships/slide" Target="slides/slide913.xml"/><Relationship Id="rId347" Type="http://schemas.openxmlformats.org/officeDocument/2006/relationships/slide" Target="slides/slide345.xml"/><Relationship Id="rId44" Type="http://schemas.openxmlformats.org/officeDocument/2006/relationships/slide" Target="slides/slide42.xml"/><Relationship Id="rId554" Type="http://schemas.openxmlformats.org/officeDocument/2006/relationships/slide" Target="slides/slide552.xml"/><Relationship Id="rId761" Type="http://schemas.openxmlformats.org/officeDocument/2006/relationships/slide" Target="slides/slide759.xml"/><Relationship Id="rId859" Type="http://schemas.openxmlformats.org/officeDocument/2006/relationships/slide" Target="slides/slide857.xml"/><Relationship Id="rId193" Type="http://schemas.openxmlformats.org/officeDocument/2006/relationships/slide" Target="slides/slide191.xml"/><Relationship Id="rId207" Type="http://schemas.openxmlformats.org/officeDocument/2006/relationships/slide" Target="slides/slide205.xml"/><Relationship Id="rId414" Type="http://schemas.openxmlformats.org/officeDocument/2006/relationships/slide" Target="slides/slide412.xml"/><Relationship Id="rId498" Type="http://schemas.openxmlformats.org/officeDocument/2006/relationships/slide" Target="slides/slide496.xml"/><Relationship Id="rId621" Type="http://schemas.openxmlformats.org/officeDocument/2006/relationships/slide" Target="slides/slide619.xml"/><Relationship Id="rId260" Type="http://schemas.openxmlformats.org/officeDocument/2006/relationships/slide" Target="slides/slide258.xml"/><Relationship Id="rId719" Type="http://schemas.openxmlformats.org/officeDocument/2006/relationships/slide" Target="slides/slide717.xml"/><Relationship Id="rId926" Type="http://schemas.openxmlformats.org/officeDocument/2006/relationships/slide" Target="slides/slide924.xml"/><Relationship Id="rId55" Type="http://schemas.openxmlformats.org/officeDocument/2006/relationships/slide" Target="slides/slide53.xml"/><Relationship Id="rId120" Type="http://schemas.openxmlformats.org/officeDocument/2006/relationships/slide" Target="slides/slide118.xml"/><Relationship Id="rId358" Type="http://schemas.openxmlformats.org/officeDocument/2006/relationships/slide" Target="slides/slide356.xml"/><Relationship Id="rId565" Type="http://schemas.openxmlformats.org/officeDocument/2006/relationships/slide" Target="slides/slide563.xml"/><Relationship Id="rId772" Type="http://schemas.openxmlformats.org/officeDocument/2006/relationships/slide" Target="slides/slide770.xml"/><Relationship Id="rId218" Type="http://schemas.openxmlformats.org/officeDocument/2006/relationships/slide" Target="slides/slide216.xml"/><Relationship Id="rId425" Type="http://schemas.openxmlformats.org/officeDocument/2006/relationships/slide" Target="slides/slide423.xml"/><Relationship Id="rId632" Type="http://schemas.openxmlformats.org/officeDocument/2006/relationships/slide" Target="slides/slide630.xml"/><Relationship Id="rId271" Type="http://schemas.openxmlformats.org/officeDocument/2006/relationships/slide" Target="slides/slide269.xml"/><Relationship Id="rId937" Type="http://schemas.openxmlformats.org/officeDocument/2006/relationships/slide" Target="slides/slide935.xml"/><Relationship Id="rId66" Type="http://schemas.openxmlformats.org/officeDocument/2006/relationships/slide" Target="slides/slide64.xml"/><Relationship Id="rId131" Type="http://schemas.openxmlformats.org/officeDocument/2006/relationships/slide" Target="slides/slide129.xml"/><Relationship Id="rId369" Type="http://schemas.openxmlformats.org/officeDocument/2006/relationships/slide" Target="slides/slide367.xml"/><Relationship Id="rId576" Type="http://schemas.openxmlformats.org/officeDocument/2006/relationships/slide" Target="slides/slide574.xml"/><Relationship Id="rId783" Type="http://schemas.openxmlformats.org/officeDocument/2006/relationships/slide" Target="slides/slide781.xml"/><Relationship Id="rId229" Type="http://schemas.openxmlformats.org/officeDocument/2006/relationships/slide" Target="slides/slide227.xml"/><Relationship Id="rId436" Type="http://schemas.openxmlformats.org/officeDocument/2006/relationships/slide" Target="slides/slide434.xml"/><Relationship Id="rId643" Type="http://schemas.openxmlformats.org/officeDocument/2006/relationships/slide" Target="slides/slide641.xml"/><Relationship Id="rId850" Type="http://schemas.openxmlformats.org/officeDocument/2006/relationships/slide" Target="slides/slide848.xml"/><Relationship Id="rId948" Type="http://schemas.openxmlformats.org/officeDocument/2006/relationships/slide" Target="slides/slide946.xml"/><Relationship Id="rId77" Type="http://schemas.openxmlformats.org/officeDocument/2006/relationships/slide" Target="slides/slide75.xml"/><Relationship Id="rId282" Type="http://schemas.openxmlformats.org/officeDocument/2006/relationships/slide" Target="slides/slide280.xml"/><Relationship Id="rId503" Type="http://schemas.openxmlformats.org/officeDocument/2006/relationships/slide" Target="slides/slide501.xml"/><Relationship Id="rId587" Type="http://schemas.openxmlformats.org/officeDocument/2006/relationships/slide" Target="slides/slide585.xml"/><Relationship Id="rId710" Type="http://schemas.openxmlformats.org/officeDocument/2006/relationships/slide" Target="slides/slide708.xml"/><Relationship Id="rId808" Type="http://schemas.openxmlformats.org/officeDocument/2006/relationships/slide" Target="slides/slide806.xml"/><Relationship Id="rId8" Type="http://schemas.openxmlformats.org/officeDocument/2006/relationships/slide" Target="slides/slide6.xml"/><Relationship Id="rId142" Type="http://schemas.openxmlformats.org/officeDocument/2006/relationships/slide" Target="slides/slide140.xml"/><Relationship Id="rId447" Type="http://schemas.openxmlformats.org/officeDocument/2006/relationships/slide" Target="slides/slide445.xml"/><Relationship Id="rId794" Type="http://schemas.openxmlformats.org/officeDocument/2006/relationships/slide" Target="slides/slide792.xml"/><Relationship Id="rId654" Type="http://schemas.openxmlformats.org/officeDocument/2006/relationships/slide" Target="slides/slide652.xml"/><Relationship Id="rId861" Type="http://schemas.openxmlformats.org/officeDocument/2006/relationships/slide" Target="slides/slide859.xml"/><Relationship Id="rId959" Type="http://schemas.openxmlformats.org/officeDocument/2006/relationships/slide" Target="slides/slide957.xml"/><Relationship Id="rId293" Type="http://schemas.openxmlformats.org/officeDocument/2006/relationships/slide" Target="slides/slide291.xml"/><Relationship Id="rId307" Type="http://schemas.openxmlformats.org/officeDocument/2006/relationships/slide" Target="slides/slide305.xml"/><Relationship Id="rId514" Type="http://schemas.openxmlformats.org/officeDocument/2006/relationships/slide" Target="slides/slide512.xml"/><Relationship Id="rId721" Type="http://schemas.openxmlformats.org/officeDocument/2006/relationships/slide" Target="slides/slide719.xml"/><Relationship Id="rId88" Type="http://schemas.openxmlformats.org/officeDocument/2006/relationships/slide" Target="slides/slide86.xml"/><Relationship Id="rId153" Type="http://schemas.openxmlformats.org/officeDocument/2006/relationships/slide" Target="slides/slide151.xml"/><Relationship Id="rId360" Type="http://schemas.openxmlformats.org/officeDocument/2006/relationships/slide" Target="slides/slide358.xml"/><Relationship Id="rId598" Type="http://schemas.openxmlformats.org/officeDocument/2006/relationships/slide" Target="slides/slide596.xml"/><Relationship Id="rId819" Type="http://schemas.openxmlformats.org/officeDocument/2006/relationships/slide" Target="slides/slide817.xml"/><Relationship Id="rId220" Type="http://schemas.openxmlformats.org/officeDocument/2006/relationships/slide" Target="slides/slide218.xml"/><Relationship Id="rId458" Type="http://schemas.openxmlformats.org/officeDocument/2006/relationships/slide" Target="slides/slide456.xml"/><Relationship Id="rId665" Type="http://schemas.openxmlformats.org/officeDocument/2006/relationships/slide" Target="slides/slide663.xml"/><Relationship Id="rId872" Type="http://schemas.openxmlformats.org/officeDocument/2006/relationships/slide" Target="slides/slide870.xml"/><Relationship Id="rId15" Type="http://schemas.openxmlformats.org/officeDocument/2006/relationships/slide" Target="slides/slide13.xml"/><Relationship Id="rId318" Type="http://schemas.openxmlformats.org/officeDocument/2006/relationships/slide" Target="slides/slide316.xml"/><Relationship Id="rId525" Type="http://schemas.openxmlformats.org/officeDocument/2006/relationships/slide" Target="slides/slide523.xml"/><Relationship Id="rId732" Type="http://schemas.openxmlformats.org/officeDocument/2006/relationships/slide" Target="slides/slide730.xml"/><Relationship Id="rId99" Type="http://schemas.openxmlformats.org/officeDocument/2006/relationships/slide" Target="slides/slide97.xml"/><Relationship Id="rId164" Type="http://schemas.openxmlformats.org/officeDocument/2006/relationships/slide" Target="slides/slide162.xml"/><Relationship Id="rId371" Type="http://schemas.openxmlformats.org/officeDocument/2006/relationships/slide" Target="slides/slide369.xml"/><Relationship Id="rId469" Type="http://schemas.openxmlformats.org/officeDocument/2006/relationships/slide" Target="slides/slide467.xml"/><Relationship Id="rId676" Type="http://schemas.openxmlformats.org/officeDocument/2006/relationships/slide" Target="slides/slide674.xml"/><Relationship Id="rId883" Type="http://schemas.openxmlformats.org/officeDocument/2006/relationships/slide" Target="slides/slide881.xml"/><Relationship Id="rId26" Type="http://schemas.openxmlformats.org/officeDocument/2006/relationships/slide" Target="slides/slide24.xml"/><Relationship Id="rId231" Type="http://schemas.openxmlformats.org/officeDocument/2006/relationships/slide" Target="slides/slide229.xml"/><Relationship Id="rId329" Type="http://schemas.openxmlformats.org/officeDocument/2006/relationships/slide" Target="slides/slide327.xml"/><Relationship Id="rId536" Type="http://schemas.openxmlformats.org/officeDocument/2006/relationships/slide" Target="slides/slide534.xml"/><Relationship Id="rId175" Type="http://schemas.openxmlformats.org/officeDocument/2006/relationships/slide" Target="slides/slide173.xml"/><Relationship Id="rId743" Type="http://schemas.openxmlformats.org/officeDocument/2006/relationships/slide" Target="slides/slide741.xml"/><Relationship Id="rId950" Type="http://schemas.openxmlformats.org/officeDocument/2006/relationships/slide" Target="slides/slide948.xml"/><Relationship Id="rId382" Type="http://schemas.openxmlformats.org/officeDocument/2006/relationships/slide" Target="slides/slide380.xml"/><Relationship Id="rId603" Type="http://schemas.openxmlformats.org/officeDocument/2006/relationships/slide" Target="slides/slide601.xml"/><Relationship Id="rId687" Type="http://schemas.openxmlformats.org/officeDocument/2006/relationships/slide" Target="slides/slide685.xml"/><Relationship Id="rId810" Type="http://schemas.openxmlformats.org/officeDocument/2006/relationships/slide" Target="slides/slide808.xml"/><Relationship Id="rId908" Type="http://schemas.openxmlformats.org/officeDocument/2006/relationships/slide" Target="slides/slide906.xml"/><Relationship Id="rId242" Type="http://schemas.openxmlformats.org/officeDocument/2006/relationships/slide" Target="slides/slide240.xml"/><Relationship Id="rId894" Type="http://schemas.openxmlformats.org/officeDocument/2006/relationships/slide" Target="slides/slide892.xml"/><Relationship Id="rId37" Type="http://schemas.openxmlformats.org/officeDocument/2006/relationships/slide" Target="slides/slide35.xml"/><Relationship Id="rId102" Type="http://schemas.openxmlformats.org/officeDocument/2006/relationships/slide" Target="slides/slide100.xml"/><Relationship Id="rId547" Type="http://schemas.openxmlformats.org/officeDocument/2006/relationships/slide" Target="slides/slide545.xml"/><Relationship Id="rId754" Type="http://schemas.openxmlformats.org/officeDocument/2006/relationships/slide" Target="slides/slide752.xml"/><Relationship Id="rId961" Type="http://schemas.openxmlformats.org/officeDocument/2006/relationships/slide" Target="slides/slide959.xml"/><Relationship Id="rId90" Type="http://schemas.openxmlformats.org/officeDocument/2006/relationships/slide" Target="slides/slide88.xml"/><Relationship Id="rId186" Type="http://schemas.openxmlformats.org/officeDocument/2006/relationships/slide" Target="slides/slide184.xml"/><Relationship Id="rId393" Type="http://schemas.openxmlformats.org/officeDocument/2006/relationships/slide" Target="slides/slide391.xml"/><Relationship Id="rId407" Type="http://schemas.openxmlformats.org/officeDocument/2006/relationships/slide" Target="slides/slide405.xml"/><Relationship Id="rId614" Type="http://schemas.openxmlformats.org/officeDocument/2006/relationships/slide" Target="slides/slide612.xml"/><Relationship Id="rId821" Type="http://schemas.openxmlformats.org/officeDocument/2006/relationships/slide" Target="slides/slide819.xml"/><Relationship Id="rId253" Type="http://schemas.openxmlformats.org/officeDocument/2006/relationships/slide" Target="slides/slide251.xml"/><Relationship Id="rId460" Type="http://schemas.openxmlformats.org/officeDocument/2006/relationships/slide" Target="slides/slide458.xml"/><Relationship Id="rId698" Type="http://schemas.openxmlformats.org/officeDocument/2006/relationships/slide" Target="slides/slide696.xml"/><Relationship Id="rId919" Type="http://schemas.openxmlformats.org/officeDocument/2006/relationships/slide" Target="slides/slide917.xml"/><Relationship Id="rId48" Type="http://schemas.openxmlformats.org/officeDocument/2006/relationships/slide" Target="slides/slide46.xml"/><Relationship Id="rId113" Type="http://schemas.openxmlformats.org/officeDocument/2006/relationships/slide" Target="slides/slide111.xml"/><Relationship Id="rId320" Type="http://schemas.openxmlformats.org/officeDocument/2006/relationships/slide" Target="slides/slide318.xml"/><Relationship Id="rId558" Type="http://schemas.openxmlformats.org/officeDocument/2006/relationships/slide" Target="slides/slide556.xml"/><Relationship Id="rId765" Type="http://schemas.openxmlformats.org/officeDocument/2006/relationships/slide" Target="slides/slide763.xml"/><Relationship Id="rId972" Type="http://schemas.openxmlformats.org/officeDocument/2006/relationships/presProps" Target="presProps.xml"/><Relationship Id="rId197" Type="http://schemas.openxmlformats.org/officeDocument/2006/relationships/slide" Target="slides/slide195.xml"/><Relationship Id="rId418" Type="http://schemas.openxmlformats.org/officeDocument/2006/relationships/slide" Target="slides/slide416.xml"/><Relationship Id="rId625" Type="http://schemas.openxmlformats.org/officeDocument/2006/relationships/slide" Target="slides/slide623.xml"/><Relationship Id="rId832" Type="http://schemas.openxmlformats.org/officeDocument/2006/relationships/slide" Target="slides/slide830.xml"/><Relationship Id="rId264" Type="http://schemas.openxmlformats.org/officeDocument/2006/relationships/slide" Target="slides/slide262.xml"/><Relationship Id="rId471" Type="http://schemas.openxmlformats.org/officeDocument/2006/relationships/slide" Target="slides/slide469.xml"/><Relationship Id="rId59" Type="http://schemas.openxmlformats.org/officeDocument/2006/relationships/slide" Target="slides/slide57.xml"/><Relationship Id="rId124" Type="http://schemas.openxmlformats.org/officeDocument/2006/relationships/slide" Target="slides/slide122.xml"/><Relationship Id="rId569" Type="http://schemas.openxmlformats.org/officeDocument/2006/relationships/slide" Target="slides/slide567.xml"/><Relationship Id="rId776" Type="http://schemas.openxmlformats.org/officeDocument/2006/relationships/slide" Target="slides/slide774.xml"/><Relationship Id="rId331" Type="http://schemas.openxmlformats.org/officeDocument/2006/relationships/slide" Target="slides/slide329.xml"/><Relationship Id="rId429" Type="http://schemas.openxmlformats.org/officeDocument/2006/relationships/slide" Target="slides/slide427.xml"/><Relationship Id="rId636" Type="http://schemas.openxmlformats.org/officeDocument/2006/relationships/slide" Target="slides/slide634.xml"/><Relationship Id="rId843" Type="http://schemas.openxmlformats.org/officeDocument/2006/relationships/slide" Target="slides/slide841.xml"/><Relationship Id="rId275" Type="http://schemas.openxmlformats.org/officeDocument/2006/relationships/slide" Target="slides/slide273.xml"/><Relationship Id="rId482" Type="http://schemas.openxmlformats.org/officeDocument/2006/relationships/slide" Target="slides/slide480.xml"/><Relationship Id="rId703" Type="http://schemas.openxmlformats.org/officeDocument/2006/relationships/slide" Target="slides/slide701.xml"/><Relationship Id="rId910" Type="http://schemas.openxmlformats.org/officeDocument/2006/relationships/slide" Target="slides/slide908.xml"/><Relationship Id="rId135" Type="http://schemas.openxmlformats.org/officeDocument/2006/relationships/slide" Target="slides/slide133.xml"/><Relationship Id="rId342" Type="http://schemas.openxmlformats.org/officeDocument/2006/relationships/slide" Target="slides/slide340.xml"/><Relationship Id="rId787" Type="http://schemas.openxmlformats.org/officeDocument/2006/relationships/slide" Target="slides/slide785.xml"/><Relationship Id="rId202" Type="http://schemas.openxmlformats.org/officeDocument/2006/relationships/slide" Target="slides/slide200.xml"/><Relationship Id="rId647" Type="http://schemas.openxmlformats.org/officeDocument/2006/relationships/slide" Target="slides/slide645.xml"/><Relationship Id="rId854" Type="http://schemas.openxmlformats.org/officeDocument/2006/relationships/slide" Target="slides/slide852.xml"/><Relationship Id="rId286" Type="http://schemas.openxmlformats.org/officeDocument/2006/relationships/slide" Target="slides/slide284.xml"/><Relationship Id="rId493" Type="http://schemas.openxmlformats.org/officeDocument/2006/relationships/slide" Target="slides/slide491.xml"/><Relationship Id="rId507" Type="http://schemas.openxmlformats.org/officeDocument/2006/relationships/slide" Target="slides/slide505.xml"/><Relationship Id="rId714" Type="http://schemas.openxmlformats.org/officeDocument/2006/relationships/slide" Target="slides/slide712.xml"/><Relationship Id="rId921" Type="http://schemas.openxmlformats.org/officeDocument/2006/relationships/slide" Target="slides/slide919.xml"/><Relationship Id="rId50" Type="http://schemas.openxmlformats.org/officeDocument/2006/relationships/slide" Target="slides/slide48.xml"/><Relationship Id="rId146" Type="http://schemas.openxmlformats.org/officeDocument/2006/relationships/slide" Target="slides/slide144.xml"/><Relationship Id="rId353" Type="http://schemas.openxmlformats.org/officeDocument/2006/relationships/slide" Target="slides/slide351.xml"/><Relationship Id="rId560" Type="http://schemas.openxmlformats.org/officeDocument/2006/relationships/slide" Target="slides/slide558.xml"/><Relationship Id="rId798" Type="http://schemas.openxmlformats.org/officeDocument/2006/relationships/slide" Target="slides/slide796.xml"/><Relationship Id="rId213" Type="http://schemas.openxmlformats.org/officeDocument/2006/relationships/slide" Target="slides/slide211.xml"/><Relationship Id="rId420" Type="http://schemas.openxmlformats.org/officeDocument/2006/relationships/slide" Target="slides/slide418.xml"/><Relationship Id="rId658" Type="http://schemas.openxmlformats.org/officeDocument/2006/relationships/slide" Target="slides/slide656.xml"/><Relationship Id="rId865" Type="http://schemas.openxmlformats.org/officeDocument/2006/relationships/slide" Target="slides/slide863.xml"/><Relationship Id="rId297" Type="http://schemas.openxmlformats.org/officeDocument/2006/relationships/slide" Target="slides/slide295.xml"/><Relationship Id="rId518" Type="http://schemas.openxmlformats.org/officeDocument/2006/relationships/slide" Target="slides/slide516.xml"/><Relationship Id="rId725" Type="http://schemas.openxmlformats.org/officeDocument/2006/relationships/slide" Target="slides/slide723.xml"/><Relationship Id="rId932" Type="http://schemas.openxmlformats.org/officeDocument/2006/relationships/slide" Target="slides/slide93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498103-7610-4E7F-B0C4-B46D3DF75CD5}" type="datetimeFigureOut">
              <a:rPr lang="en-US" smtClean="0"/>
              <a:t>4/16/2020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B2302B-7B78-4A34-BF9E-AF0FF6F0E549}" type="slidenum">
              <a:rPr lang="en-US" smtClean="0"/>
              <a:t>‹#›</a:t>
            </a:fld>
            <a:endParaRPr lang="en-US"/>
          </a:p>
        </p:txBody>
      </p:sp>
    </p:spTree>
    <p:extLst>
      <p:ext uri="{BB962C8B-B14F-4D97-AF65-F5344CB8AC3E}">
        <p14:creationId xmlns:p14="http://schemas.microsoft.com/office/powerpoint/2010/main" val="28026538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BD058D-F6A0-4152-A8F4-06E770AFCCB0}" type="datetimeFigureOut">
              <a:rPr lang="en-US" smtClean="0"/>
              <a:t>4/16/2020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636663-05AA-4556-A480-D8B742BFE186}" type="slidenum">
              <a:rPr lang="en-US" smtClean="0"/>
              <a:t>‹#›</a:t>
            </a:fld>
            <a:endParaRPr lang="en-US"/>
          </a:p>
        </p:txBody>
      </p:sp>
    </p:spTree>
    <p:extLst>
      <p:ext uri="{BB962C8B-B14F-4D97-AF65-F5344CB8AC3E}">
        <p14:creationId xmlns:p14="http://schemas.microsoft.com/office/powerpoint/2010/main" val="3441695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342.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343.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344.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345.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3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347.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348.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349.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350.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351.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352.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353.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354.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355.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3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357.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358.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359.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360.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361.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362.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363.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364.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365.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36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367.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368.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369.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370.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371.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372.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373.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374.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375.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37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377.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378.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379.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380.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381.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382.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383.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384.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385.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38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387.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388.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389.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390.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391.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392.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393.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394.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395.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39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397.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398.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399.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400.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401.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402.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403.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404.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405.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40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407.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408.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409.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410.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411.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412.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413.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496.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497.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49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499.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500.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501.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502.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503.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504.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505.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506.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507.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50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509.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510.xml"/><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2" Type="http://schemas.openxmlformats.org/officeDocument/2006/relationships/slide" Target="../slides/slide511.xml"/><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2" Type="http://schemas.openxmlformats.org/officeDocument/2006/relationships/slide" Target="../slides/slide512.xml"/><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2" Type="http://schemas.openxmlformats.org/officeDocument/2006/relationships/slide" Target="../slides/slide513.xml"/><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2" Type="http://schemas.openxmlformats.org/officeDocument/2006/relationships/slide" Target="../slides/slide514.xml"/><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2" Type="http://schemas.openxmlformats.org/officeDocument/2006/relationships/slide" Target="../slides/slide515.xml"/><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2" Type="http://schemas.openxmlformats.org/officeDocument/2006/relationships/slide" Target="../slides/slide516.xml"/><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2" Type="http://schemas.openxmlformats.org/officeDocument/2006/relationships/slide" Target="../slides/slide517.xml"/><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2" Type="http://schemas.openxmlformats.org/officeDocument/2006/relationships/slide" Target="../slides/slide51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2" Type="http://schemas.openxmlformats.org/officeDocument/2006/relationships/slide" Target="../slides/slide519.xml"/><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2" Type="http://schemas.openxmlformats.org/officeDocument/2006/relationships/slide" Target="../slides/slide520.xml"/><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2" Type="http://schemas.openxmlformats.org/officeDocument/2006/relationships/slide" Target="../slides/slide521.xml"/><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2" Type="http://schemas.openxmlformats.org/officeDocument/2006/relationships/slide" Target="../slides/slide522.xml"/><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2" Type="http://schemas.openxmlformats.org/officeDocument/2006/relationships/slide" Target="../slides/slide523.xml"/><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2" Type="http://schemas.openxmlformats.org/officeDocument/2006/relationships/slide" Target="../slides/slide524.xml"/><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2" Type="http://schemas.openxmlformats.org/officeDocument/2006/relationships/slide" Target="../slides/slide525.xml"/><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2" Type="http://schemas.openxmlformats.org/officeDocument/2006/relationships/slide" Target="../slides/slide526.xml"/><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2" Type="http://schemas.openxmlformats.org/officeDocument/2006/relationships/slide" Target="../slides/slide527.xml"/><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2" Type="http://schemas.openxmlformats.org/officeDocument/2006/relationships/slide" Target="../slides/slide5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2" Type="http://schemas.openxmlformats.org/officeDocument/2006/relationships/slide" Target="../slides/slide529.xml"/><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2" Type="http://schemas.openxmlformats.org/officeDocument/2006/relationships/slide" Target="../slides/slide530.xml"/><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2" Type="http://schemas.openxmlformats.org/officeDocument/2006/relationships/slide" Target="../slides/slide531.xml"/><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2" Type="http://schemas.openxmlformats.org/officeDocument/2006/relationships/slide" Target="../slides/slide532.xml"/><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2" Type="http://schemas.openxmlformats.org/officeDocument/2006/relationships/slide" Target="../slides/slide533.xml"/><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2" Type="http://schemas.openxmlformats.org/officeDocument/2006/relationships/slide" Target="../slides/slide534.xml"/><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2" Type="http://schemas.openxmlformats.org/officeDocument/2006/relationships/slide" Target="../slides/slide535.xml"/><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2" Type="http://schemas.openxmlformats.org/officeDocument/2006/relationships/slide" Target="../slides/slide536.xml"/><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2" Type="http://schemas.openxmlformats.org/officeDocument/2006/relationships/slide" Target="../slides/slide537.xml"/><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2" Type="http://schemas.openxmlformats.org/officeDocument/2006/relationships/slide" Target="../slides/slide5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2" Type="http://schemas.openxmlformats.org/officeDocument/2006/relationships/slide" Target="../slides/slide539.xml"/><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2" Type="http://schemas.openxmlformats.org/officeDocument/2006/relationships/slide" Target="../slides/slide540.xml"/><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2" Type="http://schemas.openxmlformats.org/officeDocument/2006/relationships/slide" Target="../slides/slide541.xml"/><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2" Type="http://schemas.openxmlformats.org/officeDocument/2006/relationships/slide" Target="../slides/slide542.xml"/><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2" Type="http://schemas.openxmlformats.org/officeDocument/2006/relationships/slide" Target="../slides/slide543.xml"/><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2" Type="http://schemas.openxmlformats.org/officeDocument/2006/relationships/slide" Target="../slides/slide544.xml"/><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2" Type="http://schemas.openxmlformats.org/officeDocument/2006/relationships/slide" Target="../slides/slide545.xml"/><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2" Type="http://schemas.openxmlformats.org/officeDocument/2006/relationships/slide" Target="../slides/slide546.xml"/><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2" Type="http://schemas.openxmlformats.org/officeDocument/2006/relationships/slide" Target="../slides/slide547.xml"/><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2" Type="http://schemas.openxmlformats.org/officeDocument/2006/relationships/slide" Target="../slides/slide5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2" Type="http://schemas.openxmlformats.org/officeDocument/2006/relationships/slide" Target="../slides/slide549.xml"/><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2" Type="http://schemas.openxmlformats.org/officeDocument/2006/relationships/slide" Target="../slides/slide550.xml"/><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2" Type="http://schemas.openxmlformats.org/officeDocument/2006/relationships/slide" Target="../slides/slide551.xml"/><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2" Type="http://schemas.openxmlformats.org/officeDocument/2006/relationships/slide" Target="../slides/slide552.xml"/><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2" Type="http://schemas.openxmlformats.org/officeDocument/2006/relationships/slide" Target="../slides/slide553.xml"/><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2" Type="http://schemas.openxmlformats.org/officeDocument/2006/relationships/slide" Target="../slides/slide554.xml"/><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2" Type="http://schemas.openxmlformats.org/officeDocument/2006/relationships/slide" Target="../slides/slide555.xml"/><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2" Type="http://schemas.openxmlformats.org/officeDocument/2006/relationships/slide" Target="../slides/slide556.xml"/><Relationship Id="rId1" Type="http://schemas.openxmlformats.org/officeDocument/2006/relationships/notesMaster" Target="../notesMasters/notesMaster1.xml"/></Relationships>
</file>

<file path=ppt/notesSlides/_rels/notesSlide278.xml.rels><?xml version="1.0" encoding="UTF-8" standalone="yes"?>
<Relationships xmlns="http://schemas.openxmlformats.org/package/2006/relationships"><Relationship Id="rId2" Type="http://schemas.openxmlformats.org/officeDocument/2006/relationships/slide" Target="../slides/slide557.xml"/><Relationship Id="rId1" Type="http://schemas.openxmlformats.org/officeDocument/2006/relationships/notesMaster" Target="../notesMasters/notesMaster1.xml"/></Relationships>
</file>

<file path=ppt/notesSlides/_rels/notesSlide279.xml.rels><?xml version="1.0" encoding="UTF-8" standalone="yes"?>
<Relationships xmlns="http://schemas.openxmlformats.org/package/2006/relationships"><Relationship Id="rId2" Type="http://schemas.openxmlformats.org/officeDocument/2006/relationships/slide" Target="../slides/slide5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0.xml.rels><?xml version="1.0" encoding="UTF-8" standalone="yes"?>
<Relationships xmlns="http://schemas.openxmlformats.org/package/2006/relationships"><Relationship Id="rId2" Type="http://schemas.openxmlformats.org/officeDocument/2006/relationships/slide" Target="../slides/slide559.xml"/><Relationship Id="rId1" Type="http://schemas.openxmlformats.org/officeDocument/2006/relationships/notesMaster" Target="../notesMasters/notesMaster1.xml"/></Relationships>
</file>

<file path=ppt/notesSlides/_rels/notesSlide281.xml.rels><?xml version="1.0" encoding="UTF-8" standalone="yes"?>
<Relationships xmlns="http://schemas.openxmlformats.org/package/2006/relationships"><Relationship Id="rId2" Type="http://schemas.openxmlformats.org/officeDocument/2006/relationships/slide" Target="../slides/slide560.xml"/><Relationship Id="rId1" Type="http://schemas.openxmlformats.org/officeDocument/2006/relationships/notesMaster" Target="../notesMasters/notesMaster1.xml"/></Relationships>
</file>

<file path=ppt/notesSlides/_rels/notesSlide282.xml.rels><?xml version="1.0" encoding="UTF-8" standalone="yes"?>
<Relationships xmlns="http://schemas.openxmlformats.org/package/2006/relationships"><Relationship Id="rId2" Type="http://schemas.openxmlformats.org/officeDocument/2006/relationships/slide" Target="../slides/slide561.xml"/><Relationship Id="rId1" Type="http://schemas.openxmlformats.org/officeDocument/2006/relationships/notesMaster" Target="../notesMasters/notesMaster1.xml"/></Relationships>
</file>

<file path=ppt/notesSlides/_rels/notesSlide283.xml.rels><?xml version="1.0" encoding="UTF-8" standalone="yes"?>
<Relationships xmlns="http://schemas.openxmlformats.org/package/2006/relationships"><Relationship Id="rId2" Type="http://schemas.openxmlformats.org/officeDocument/2006/relationships/slide" Target="../slides/slide562.xml"/><Relationship Id="rId1" Type="http://schemas.openxmlformats.org/officeDocument/2006/relationships/notesMaster" Target="../notesMasters/notesMaster1.xml"/></Relationships>
</file>

<file path=ppt/notesSlides/_rels/notesSlide284.xml.rels><?xml version="1.0" encoding="UTF-8" standalone="yes"?>
<Relationships xmlns="http://schemas.openxmlformats.org/package/2006/relationships"><Relationship Id="rId2" Type="http://schemas.openxmlformats.org/officeDocument/2006/relationships/slide" Target="../slides/slide563.xml"/><Relationship Id="rId1" Type="http://schemas.openxmlformats.org/officeDocument/2006/relationships/notesMaster" Target="../notesMasters/notesMaster1.xml"/></Relationships>
</file>

<file path=ppt/notesSlides/_rels/notesSlide285.xml.rels><?xml version="1.0" encoding="UTF-8" standalone="yes"?>
<Relationships xmlns="http://schemas.openxmlformats.org/package/2006/relationships"><Relationship Id="rId2" Type="http://schemas.openxmlformats.org/officeDocument/2006/relationships/slide" Target="../slides/slide564.xml"/><Relationship Id="rId1" Type="http://schemas.openxmlformats.org/officeDocument/2006/relationships/notesMaster" Target="../notesMasters/notesMaster1.xml"/></Relationships>
</file>

<file path=ppt/notesSlides/_rels/notesSlide286.xml.rels><?xml version="1.0" encoding="UTF-8" standalone="yes"?>
<Relationships xmlns="http://schemas.openxmlformats.org/package/2006/relationships"><Relationship Id="rId2" Type="http://schemas.openxmlformats.org/officeDocument/2006/relationships/slide" Target="../slides/slide565.xml"/><Relationship Id="rId1" Type="http://schemas.openxmlformats.org/officeDocument/2006/relationships/notesMaster" Target="../notesMasters/notesMaster1.xml"/></Relationships>
</file>

<file path=ppt/notesSlides/_rels/notesSlide287.xml.rels><?xml version="1.0" encoding="UTF-8" standalone="yes"?>
<Relationships xmlns="http://schemas.openxmlformats.org/package/2006/relationships"><Relationship Id="rId2" Type="http://schemas.openxmlformats.org/officeDocument/2006/relationships/slide" Target="../slides/slide566.xml"/><Relationship Id="rId1" Type="http://schemas.openxmlformats.org/officeDocument/2006/relationships/notesMaster" Target="../notesMasters/notesMaster1.xml"/></Relationships>
</file>

<file path=ppt/notesSlides/_rels/notesSlide288.xml.rels><?xml version="1.0" encoding="UTF-8" standalone="yes"?>
<Relationships xmlns="http://schemas.openxmlformats.org/package/2006/relationships"><Relationship Id="rId2" Type="http://schemas.openxmlformats.org/officeDocument/2006/relationships/slide" Target="../slides/slide567.xml"/><Relationship Id="rId1" Type="http://schemas.openxmlformats.org/officeDocument/2006/relationships/notesMaster" Target="../notesMasters/notesMaster1.xml"/></Relationships>
</file>

<file path=ppt/notesSlides/_rels/notesSlide289.xml.rels><?xml version="1.0" encoding="UTF-8" standalone="yes"?>
<Relationships xmlns="http://schemas.openxmlformats.org/package/2006/relationships"><Relationship Id="rId2" Type="http://schemas.openxmlformats.org/officeDocument/2006/relationships/slide" Target="../slides/slide6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0.xml.rels><?xml version="1.0" encoding="UTF-8" standalone="yes"?>
<Relationships xmlns="http://schemas.openxmlformats.org/package/2006/relationships"><Relationship Id="rId2" Type="http://schemas.openxmlformats.org/officeDocument/2006/relationships/slide" Target="../slides/slide661.xml"/><Relationship Id="rId1" Type="http://schemas.openxmlformats.org/officeDocument/2006/relationships/notesMaster" Target="../notesMasters/notesMaster1.xml"/></Relationships>
</file>

<file path=ppt/notesSlides/_rels/notesSlide291.xml.rels><?xml version="1.0" encoding="UTF-8" standalone="yes"?>
<Relationships xmlns="http://schemas.openxmlformats.org/package/2006/relationships"><Relationship Id="rId2" Type="http://schemas.openxmlformats.org/officeDocument/2006/relationships/slide" Target="../slides/slide662.xml"/><Relationship Id="rId1" Type="http://schemas.openxmlformats.org/officeDocument/2006/relationships/notesMaster" Target="../notesMasters/notesMaster1.xml"/></Relationships>
</file>

<file path=ppt/notesSlides/_rels/notesSlide292.xml.rels><?xml version="1.0" encoding="UTF-8" standalone="yes"?>
<Relationships xmlns="http://schemas.openxmlformats.org/package/2006/relationships"><Relationship Id="rId2" Type="http://schemas.openxmlformats.org/officeDocument/2006/relationships/slide" Target="../slides/slide663.xml"/><Relationship Id="rId1" Type="http://schemas.openxmlformats.org/officeDocument/2006/relationships/notesMaster" Target="../notesMasters/notesMaster1.xml"/></Relationships>
</file>

<file path=ppt/notesSlides/_rels/notesSlide293.xml.rels><?xml version="1.0" encoding="UTF-8" standalone="yes"?>
<Relationships xmlns="http://schemas.openxmlformats.org/package/2006/relationships"><Relationship Id="rId2" Type="http://schemas.openxmlformats.org/officeDocument/2006/relationships/slide" Target="../slides/slide664.xml"/><Relationship Id="rId1" Type="http://schemas.openxmlformats.org/officeDocument/2006/relationships/notesMaster" Target="../notesMasters/notesMaster1.xml"/></Relationships>
</file>

<file path=ppt/notesSlides/_rels/notesSlide294.xml.rels><?xml version="1.0" encoding="UTF-8" standalone="yes"?>
<Relationships xmlns="http://schemas.openxmlformats.org/package/2006/relationships"><Relationship Id="rId2" Type="http://schemas.openxmlformats.org/officeDocument/2006/relationships/slide" Target="../slides/slide665.xml"/><Relationship Id="rId1" Type="http://schemas.openxmlformats.org/officeDocument/2006/relationships/notesMaster" Target="../notesMasters/notesMaster1.xml"/></Relationships>
</file>

<file path=ppt/notesSlides/_rels/notesSlide295.xml.rels><?xml version="1.0" encoding="UTF-8" standalone="yes"?>
<Relationships xmlns="http://schemas.openxmlformats.org/package/2006/relationships"><Relationship Id="rId2" Type="http://schemas.openxmlformats.org/officeDocument/2006/relationships/slide" Target="../slides/slide666.xml"/><Relationship Id="rId1" Type="http://schemas.openxmlformats.org/officeDocument/2006/relationships/notesMaster" Target="../notesMasters/notesMaster1.xml"/></Relationships>
</file>

<file path=ppt/notesSlides/_rels/notesSlide296.xml.rels><?xml version="1.0" encoding="UTF-8" standalone="yes"?>
<Relationships xmlns="http://schemas.openxmlformats.org/package/2006/relationships"><Relationship Id="rId2" Type="http://schemas.openxmlformats.org/officeDocument/2006/relationships/slide" Target="../slides/slide667.xml"/><Relationship Id="rId1" Type="http://schemas.openxmlformats.org/officeDocument/2006/relationships/notesMaster" Target="../notesMasters/notesMaster1.xml"/></Relationships>
</file>

<file path=ppt/notesSlides/_rels/notesSlide297.xml.rels><?xml version="1.0" encoding="UTF-8" standalone="yes"?>
<Relationships xmlns="http://schemas.openxmlformats.org/package/2006/relationships"><Relationship Id="rId2" Type="http://schemas.openxmlformats.org/officeDocument/2006/relationships/slide" Target="../slides/slide668.xml"/><Relationship Id="rId1" Type="http://schemas.openxmlformats.org/officeDocument/2006/relationships/notesMaster" Target="../notesMasters/notesMaster1.xml"/></Relationships>
</file>

<file path=ppt/notesSlides/_rels/notesSlide298.xml.rels><?xml version="1.0" encoding="UTF-8" standalone="yes"?>
<Relationships xmlns="http://schemas.openxmlformats.org/package/2006/relationships"><Relationship Id="rId2" Type="http://schemas.openxmlformats.org/officeDocument/2006/relationships/slide" Target="../slides/slide669.xml"/><Relationship Id="rId1" Type="http://schemas.openxmlformats.org/officeDocument/2006/relationships/notesMaster" Target="../notesMasters/notesMaster1.xml"/></Relationships>
</file>

<file path=ppt/notesSlides/_rels/notesSlide299.xml.rels><?xml version="1.0" encoding="UTF-8" standalone="yes"?>
<Relationships xmlns="http://schemas.openxmlformats.org/package/2006/relationships"><Relationship Id="rId2" Type="http://schemas.openxmlformats.org/officeDocument/2006/relationships/slide" Target="../slides/slide6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00.xml.rels><?xml version="1.0" encoding="UTF-8" standalone="yes"?>
<Relationships xmlns="http://schemas.openxmlformats.org/package/2006/relationships"><Relationship Id="rId2" Type="http://schemas.openxmlformats.org/officeDocument/2006/relationships/slide" Target="../slides/slide671.xml"/><Relationship Id="rId1" Type="http://schemas.openxmlformats.org/officeDocument/2006/relationships/notesMaster" Target="../notesMasters/notesMaster1.xml"/></Relationships>
</file>

<file path=ppt/notesSlides/_rels/notesSlide301.xml.rels><?xml version="1.0" encoding="UTF-8" standalone="yes"?>
<Relationships xmlns="http://schemas.openxmlformats.org/package/2006/relationships"><Relationship Id="rId2" Type="http://schemas.openxmlformats.org/officeDocument/2006/relationships/slide" Target="../slides/slide672.xml"/><Relationship Id="rId1" Type="http://schemas.openxmlformats.org/officeDocument/2006/relationships/notesMaster" Target="../notesMasters/notesMaster1.xml"/></Relationships>
</file>

<file path=ppt/notesSlides/_rels/notesSlide302.xml.rels><?xml version="1.0" encoding="UTF-8" standalone="yes"?>
<Relationships xmlns="http://schemas.openxmlformats.org/package/2006/relationships"><Relationship Id="rId2" Type="http://schemas.openxmlformats.org/officeDocument/2006/relationships/slide" Target="../slides/slide673.xml"/><Relationship Id="rId1" Type="http://schemas.openxmlformats.org/officeDocument/2006/relationships/notesMaster" Target="../notesMasters/notesMaster1.xml"/></Relationships>
</file>

<file path=ppt/notesSlides/_rels/notesSlide303.xml.rels><?xml version="1.0" encoding="UTF-8" standalone="yes"?>
<Relationships xmlns="http://schemas.openxmlformats.org/package/2006/relationships"><Relationship Id="rId2" Type="http://schemas.openxmlformats.org/officeDocument/2006/relationships/slide" Target="../slides/slide674.xml"/><Relationship Id="rId1" Type="http://schemas.openxmlformats.org/officeDocument/2006/relationships/notesMaster" Target="../notesMasters/notesMaster1.xml"/></Relationships>
</file>

<file path=ppt/notesSlides/_rels/notesSlide304.xml.rels><?xml version="1.0" encoding="UTF-8" standalone="yes"?>
<Relationships xmlns="http://schemas.openxmlformats.org/package/2006/relationships"><Relationship Id="rId2" Type="http://schemas.openxmlformats.org/officeDocument/2006/relationships/slide" Target="../slides/slide675.xml"/><Relationship Id="rId1" Type="http://schemas.openxmlformats.org/officeDocument/2006/relationships/notesMaster" Target="../notesMasters/notesMaster1.xml"/></Relationships>
</file>

<file path=ppt/notesSlides/_rels/notesSlide305.xml.rels><?xml version="1.0" encoding="UTF-8" standalone="yes"?>
<Relationships xmlns="http://schemas.openxmlformats.org/package/2006/relationships"><Relationship Id="rId2" Type="http://schemas.openxmlformats.org/officeDocument/2006/relationships/slide" Target="../slides/slide676.xml"/><Relationship Id="rId1" Type="http://schemas.openxmlformats.org/officeDocument/2006/relationships/notesMaster" Target="../notesMasters/notesMaster1.xml"/></Relationships>
</file>

<file path=ppt/notesSlides/_rels/notesSlide306.xml.rels><?xml version="1.0" encoding="UTF-8" standalone="yes"?>
<Relationships xmlns="http://schemas.openxmlformats.org/package/2006/relationships"><Relationship Id="rId2" Type="http://schemas.openxmlformats.org/officeDocument/2006/relationships/slide" Target="../slides/slide677.xml"/><Relationship Id="rId1" Type="http://schemas.openxmlformats.org/officeDocument/2006/relationships/notesMaster" Target="../notesMasters/notesMaster1.xml"/></Relationships>
</file>

<file path=ppt/notesSlides/_rels/notesSlide307.xml.rels><?xml version="1.0" encoding="UTF-8" standalone="yes"?>
<Relationships xmlns="http://schemas.openxmlformats.org/package/2006/relationships"><Relationship Id="rId2" Type="http://schemas.openxmlformats.org/officeDocument/2006/relationships/slide" Target="../slides/slide678.xml"/><Relationship Id="rId1" Type="http://schemas.openxmlformats.org/officeDocument/2006/relationships/notesMaster" Target="../notesMasters/notesMaster1.xml"/></Relationships>
</file>

<file path=ppt/notesSlides/_rels/notesSlide308.xml.rels><?xml version="1.0" encoding="UTF-8" standalone="yes"?>
<Relationships xmlns="http://schemas.openxmlformats.org/package/2006/relationships"><Relationship Id="rId2" Type="http://schemas.openxmlformats.org/officeDocument/2006/relationships/slide" Target="../slides/slide679.xml"/><Relationship Id="rId1" Type="http://schemas.openxmlformats.org/officeDocument/2006/relationships/notesMaster" Target="../notesMasters/notesMaster1.xml"/></Relationships>
</file>

<file path=ppt/notesSlides/_rels/notesSlide309.xml.rels><?xml version="1.0" encoding="UTF-8" standalone="yes"?>
<Relationships xmlns="http://schemas.openxmlformats.org/package/2006/relationships"><Relationship Id="rId2" Type="http://schemas.openxmlformats.org/officeDocument/2006/relationships/slide" Target="../slides/slide68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0.xml.rels><?xml version="1.0" encoding="UTF-8" standalone="yes"?>
<Relationships xmlns="http://schemas.openxmlformats.org/package/2006/relationships"><Relationship Id="rId2" Type="http://schemas.openxmlformats.org/officeDocument/2006/relationships/slide" Target="../slides/slide681.xml"/><Relationship Id="rId1" Type="http://schemas.openxmlformats.org/officeDocument/2006/relationships/notesMaster" Target="../notesMasters/notesMaster1.xml"/></Relationships>
</file>

<file path=ppt/notesSlides/_rels/notesSlide311.xml.rels><?xml version="1.0" encoding="UTF-8" standalone="yes"?>
<Relationships xmlns="http://schemas.openxmlformats.org/package/2006/relationships"><Relationship Id="rId2" Type="http://schemas.openxmlformats.org/officeDocument/2006/relationships/slide" Target="../slides/slide682.xml"/><Relationship Id="rId1" Type="http://schemas.openxmlformats.org/officeDocument/2006/relationships/notesMaster" Target="../notesMasters/notesMaster1.xml"/></Relationships>
</file>

<file path=ppt/notesSlides/_rels/notesSlide312.xml.rels><?xml version="1.0" encoding="UTF-8" standalone="yes"?>
<Relationships xmlns="http://schemas.openxmlformats.org/package/2006/relationships"><Relationship Id="rId2" Type="http://schemas.openxmlformats.org/officeDocument/2006/relationships/slide" Target="../slides/slide683.xml"/><Relationship Id="rId1" Type="http://schemas.openxmlformats.org/officeDocument/2006/relationships/notesMaster" Target="../notesMasters/notesMaster1.xml"/></Relationships>
</file>

<file path=ppt/notesSlides/_rels/notesSlide313.xml.rels><?xml version="1.0" encoding="UTF-8" standalone="yes"?>
<Relationships xmlns="http://schemas.openxmlformats.org/package/2006/relationships"><Relationship Id="rId2" Type="http://schemas.openxmlformats.org/officeDocument/2006/relationships/slide" Target="../slides/slide684.xml"/><Relationship Id="rId1" Type="http://schemas.openxmlformats.org/officeDocument/2006/relationships/notesMaster" Target="../notesMasters/notesMaster1.xml"/></Relationships>
</file>

<file path=ppt/notesSlides/_rels/notesSlide314.xml.rels><?xml version="1.0" encoding="UTF-8" standalone="yes"?>
<Relationships xmlns="http://schemas.openxmlformats.org/package/2006/relationships"><Relationship Id="rId2" Type="http://schemas.openxmlformats.org/officeDocument/2006/relationships/slide" Target="../slides/slide685.xml"/><Relationship Id="rId1" Type="http://schemas.openxmlformats.org/officeDocument/2006/relationships/notesMaster" Target="../notesMasters/notesMaster1.xml"/></Relationships>
</file>

<file path=ppt/notesSlides/_rels/notesSlide315.xml.rels><?xml version="1.0" encoding="UTF-8" standalone="yes"?>
<Relationships xmlns="http://schemas.openxmlformats.org/package/2006/relationships"><Relationship Id="rId2" Type="http://schemas.openxmlformats.org/officeDocument/2006/relationships/slide" Target="../slides/slide686.xml"/><Relationship Id="rId1" Type="http://schemas.openxmlformats.org/officeDocument/2006/relationships/notesMaster" Target="../notesMasters/notesMaster1.xml"/></Relationships>
</file>

<file path=ppt/notesSlides/_rels/notesSlide316.xml.rels><?xml version="1.0" encoding="UTF-8" standalone="yes"?>
<Relationships xmlns="http://schemas.openxmlformats.org/package/2006/relationships"><Relationship Id="rId2" Type="http://schemas.openxmlformats.org/officeDocument/2006/relationships/slide" Target="../slides/slide687.xml"/><Relationship Id="rId1" Type="http://schemas.openxmlformats.org/officeDocument/2006/relationships/notesMaster" Target="../notesMasters/notesMaster1.xml"/></Relationships>
</file>

<file path=ppt/notesSlides/_rels/notesSlide317.xml.rels><?xml version="1.0" encoding="UTF-8" standalone="yes"?>
<Relationships xmlns="http://schemas.openxmlformats.org/package/2006/relationships"><Relationship Id="rId2" Type="http://schemas.openxmlformats.org/officeDocument/2006/relationships/slide" Target="../slides/slide688.xml"/><Relationship Id="rId1" Type="http://schemas.openxmlformats.org/officeDocument/2006/relationships/notesMaster" Target="../notesMasters/notesMaster1.xml"/></Relationships>
</file>

<file path=ppt/notesSlides/_rels/notesSlide318.xml.rels><?xml version="1.0" encoding="UTF-8" standalone="yes"?>
<Relationships xmlns="http://schemas.openxmlformats.org/package/2006/relationships"><Relationship Id="rId2" Type="http://schemas.openxmlformats.org/officeDocument/2006/relationships/slide" Target="../slides/slide689.xml"/><Relationship Id="rId1" Type="http://schemas.openxmlformats.org/officeDocument/2006/relationships/notesMaster" Target="../notesMasters/notesMaster1.xml"/></Relationships>
</file>

<file path=ppt/notesSlides/_rels/notesSlide319.xml.rels><?xml version="1.0" encoding="UTF-8" standalone="yes"?>
<Relationships xmlns="http://schemas.openxmlformats.org/package/2006/relationships"><Relationship Id="rId2" Type="http://schemas.openxmlformats.org/officeDocument/2006/relationships/slide" Target="../slides/slide69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0.xml.rels><?xml version="1.0" encoding="UTF-8" standalone="yes"?>
<Relationships xmlns="http://schemas.openxmlformats.org/package/2006/relationships"><Relationship Id="rId2" Type="http://schemas.openxmlformats.org/officeDocument/2006/relationships/slide" Target="../slides/slide691.xml"/><Relationship Id="rId1" Type="http://schemas.openxmlformats.org/officeDocument/2006/relationships/notesMaster" Target="../notesMasters/notesMaster1.xml"/></Relationships>
</file>

<file path=ppt/notesSlides/_rels/notesSlide321.xml.rels><?xml version="1.0" encoding="UTF-8" standalone="yes"?>
<Relationships xmlns="http://schemas.openxmlformats.org/package/2006/relationships"><Relationship Id="rId2" Type="http://schemas.openxmlformats.org/officeDocument/2006/relationships/slide" Target="../slides/slide692.xml"/><Relationship Id="rId1" Type="http://schemas.openxmlformats.org/officeDocument/2006/relationships/notesMaster" Target="../notesMasters/notesMaster1.xml"/></Relationships>
</file>

<file path=ppt/notesSlides/_rels/notesSlide322.xml.rels><?xml version="1.0" encoding="UTF-8" standalone="yes"?>
<Relationships xmlns="http://schemas.openxmlformats.org/package/2006/relationships"><Relationship Id="rId2" Type="http://schemas.openxmlformats.org/officeDocument/2006/relationships/slide" Target="../slides/slide693.xml"/><Relationship Id="rId1" Type="http://schemas.openxmlformats.org/officeDocument/2006/relationships/notesMaster" Target="../notesMasters/notesMaster1.xml"/></Relationships>
</file>

<file path=ppt/notesSlides/_rels/notesSlide323.xml.rels><?xml version="1.0" encoding="UTF-8" standalone="yes"?>
<Relationships xmlns="http://schemas.openxmlformats.org/package/2006/relationships"><Relationship Id="rId2" Type="http://schemas.openxmlformats.org/officeDocument/2006/relationships/slide" Target="../slides/slide694.xml"/><Relationship Id="rId1" Type="http://schemas.openxmlformats.org/officeDocument/2006/relationships/notesMaster" Target="../notesMasters/notesMaster1.xml"/></Relationships>
</file>

<file path=ppt/notesSlides/_rels/notesSlide324.xml.rels><?xml version="1.0" encoding="UTF-8" standalone="yes"?>
<Relationships xmlns="http://schemas.openxmlformats.org/package/2006/relationships"><Relationship Id="rId2" Type="http://schemas.openxmlformats.org/officeDocument/2006/relationships/slide" Target="../slides/slide695.xml"/><Relationship Id="rId1" Type="http://schemas.openxmlformats.org/officeDocument/2006/relationships/notesMaster" Target="../notesMasters/notesMaster1.xml"/></Relationships>
</file>

<file path=ppt/notesSlides/_rels/notesSlide325.xml.rels><?xml version="1.0" encoding="UTF-8" standalone="yes"?>
<Relationships xmlns="http://schemas.openxmlformats.org/package/2006/relationships"><Relationship Id="rId2" Type="http://schemas.openxmlformats.org/officeDocument/2006/relationships/slide" Target="../slides/slide696.xml"/><Relationship Id="rId1" Type="http://schemas.openxmlformats.org/officeDocument/2006/relationships/notesMaster" Target="../notesMasters/notesMaster1.xml"/></Relationships>
</file>

<file path=ppt/notesSlides/_rels/notesSlide326.xml.rels><?xml version="1.0" encoding="UTF-8" standalone="yes"?>
<Relationships xmlns="http://schemas.openxmlformats.org/package/2006/relationships"><Relationship Id="rId2" Type="http://schemas.openxmlformats.org/officeDocument/2006/relationships/slide" Target="../slides/slide697.xml"/><Relationship Id="rId1" Type="http://schemas.openxmlformats.org/officeDocument/2006/relationships/notesMaster" Target="../notesMasters/notesMaster1.xml"/></Relationships>
</file>

<file path=ppt/notesSlides/_rels/notesSlide327.xml.rels><?xml version="1.0" encoding="UTF-8" standalone="yes"?>
<Relationships xmlns="http://schemas.openxmlformats.org/package/2006/relationships"><Relationship Id="rId2" Type="http://schemas.openxmlformats.org/officeDocument/2006/relationships/slide" Target="../slides/slide698.xml"/><Relationship Id="rId1" Type="http://schemas.openxmlformats.org/officeDocument/2006/relationships/notesMaster" Target="../notesMasters/notesMaster1.xml"/></Relationships>
</file>

<file path=ppt/notesSlides/_rels/notesSlide328.xml.rels><?xml version="1.0" encoding="UTF-8" standalone="yes"?>
<Relationships xmlns="http://schemas.openxmlformats.org/package/2006/relationships"><Relationship Id="rId2" Type="http://schemas.openxmlformats.org/officeDocument/2006/relationships/slide" Target="../slides/slide699.xml"/><Relationship Id="rId1" Type="http://schemas.openxmlformats.org/officeDocument/2006/relationships/notesMaster" Target="../notesMasters/notesMaster1.xml"/></Relationships>
</file>

<file path=ppt/notesSlides/_rels/notesSlide329.xml.rels><?xml version="1.0" encoding="UTF-8" standalone="yes"?>
<Relationships xmlns="http://schemas.openxmlformats.org/package/2006/relationships"><Relationship Id="rId2" Type="http://schemas.openxmlformats.org/officeDocument/2006/relationships/slide" Target="../slides/slide70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0.xml.rels><?xml version="1.0" encoding="UTF-8" standalone="yes"?>
<Relationships xmlns="http://schemas.openxmlformats.org/package/2006/relationships"><Relationship Id="rId2" Type="http://schemas.openxmlformats.org/officeDocument/2006/relationships/slide" Target="../slides/slide701.xml"/><Relationship Id="rId1" Type="http://schemas.openxmlformats.org/officeDocument/2006/relationships/notesMaster" Target="../notesMasters/notesMaster1.xml"/></Relationships>
</file>

<file path=ppt/notesSlides/_rels/notesSlide331.xml.rels><?xml version="1.0" encoding="UTF-8" standalone="yes"?>
<Relationships xmlns="http://schemas.openxmlformats.org/package/2006/relationships"><Relationship Id="rId2" Type="http://schemas.openxmlformats.org/officeDocument/2006/relationships/slide" Target="../slides/slide702.xml"/><Relationship Id="rId1" Type="http://schemas.openxmlformats.org/officeDocument/2006/relationships/notesMaster" Target="../notesMasters/notesMaster1.xml"/></Relationships>
</file>

<file path=ppt/notesSlides/_rels/notesSlide332.xml.rels><?xml version="1.0" encoding="UTF-8" standalone="yes"?>
<Relationships xmlns="http://schemas.openxmlformats.org/package/2006/relationships"><Relationship Id="rId2" Type="http://schemas.openxmlformats.org/officeDocument/2006/relationships/slide" Target="../slides/slide703.xml"/><Relationship Id="rId1" Type="http://schemas.openxmlformats.org/officeDocument/2006/relationships/notesMaster" Target="../notesMasters/notesMaster1.xml"/></Relationships>
</file>

<file path=ppt/notesSlides/_rels/notesSlide333.xml.rels><?xml version="1.0" encoding="UTF-8" standalone="yes"?>
<Relationships xmlns="http://schemas.openxmlformats.org/package/2006/relationships"><Relationship Id="rId2" Type="http://schemas.openxmlformats.org/officeDocument/2006/relationships/slide" Target="../slides/slide704.xml"/><Relationship Id="rId1" Type="http://schemas.openxmlformats.org/officeDocument/2006/relationships/notesMaster" Target="../notesMasters/notesMaster1.xml"/></Relationships>
</file>

<file path=ppt/notesSlides/_rels/notesSlide334.xml.rels><?xml version="1.0" encoding="UTF-8" standalone="yes"?>
<Relationships xmlns="http://schemas.openxmlformats.org/package/2006/relationships"><Relationship Id="rId2" Type="http://schemas.openxmlformats.org/officeDocument/2006/relationships/slide" Target="../slides/slide705.xml"/><Relationship Id="rId1" Type="http://schemas.openxmlformats.org/officeDocument/2006/relationships/notesMaster" Target="../notesMasters/notesMaster1.xml"/></Relationships>
</file>

<file path=ppt/notesSlides/_rels/notesSlide335.xml.rels><?xml version="1.0" encoding="UTF-8" standalone="yes"?>
<Relationships xmlns="http://schemas.openxmlformats.org/package/2006/relationships"><Relationship Id="rId2" Type="http://schemas.openxmlformats.org/officeDocument/2006/relationships/slide" Target="../slides/slide706.xml"/><Relationship Id="rId1" Type="http://schemas.openxmlformats.org/officeDocument/2006/relationships/notesMaster" Target="../notesMasters/notesMaster1.xml"/></Relationships>
</file>

<file path=ppt/notesSlides/_rels/notesSlide336.xml.rels><?xml version="1.0" encoding="UTF-8" standalone="yes"?>
<Relationships xmlns="http://schemas.openxmlformats.org/package/2006/relationships"><Relationship Id="rId2" Type="http://schemas.openxmlformats.org/officeDocument/2006/relationships/slide" Target="../slides/slide707.xml"/><Relationship Id="rId1" Type="http://schemas.openxmlformats.org/officeDocument/2006/relationships/notesMaster" Target="../notesMasters/notesMaster1.xml"/></Relationships>
</file>

<file path=ppt/notesSlides/_rels/notesSlide337.xml.rels><?xml version="1.0" encoding="UTF-8" standalone="yes"?>
<Relationships xmlns="http://schemas.openxmlformats.org/package/2006/relationships"><Relationship Id="rId2" Type="http://schemas.openxmlformats.org/officeDocument/2006/relationships/slide" Target="../slides/slide708.xml"/><Relationship Id="rId1" Type="http://schemas.openxmlformats.org/officeDocument/2006/relationships/notesMaster" Target="../notesMasters/notesMaster1.xml"/></Relationships>
</file>

<file path=ppt/notesSlides/_rels/notesSlide338.xml.rels><?xml version="1.0" encoding="UTF-8" standalone="yes"?>
<Relationships xmlns="http://schemas.openxmlformats.org/package/2006/relationships"><Relationship Id="rId2" Type="http://schemas.openxmlformats.org/officeDocument/2006/relationships/slide" Target="../slides/slide709.xml"/><Relationship Id="rId1" Type="http://schemas.openxmlformats.org/officeDocument/2006/relationships/notesMaster" Target="../notesMasters/notesMaster1.xml"/></Relationships>
</file>

<file path=ppt/notesSlides/_rels/notesSlide339.xml.rels><?xml version="1.0" encoding="UTF-8" standalone="yes"?>
<Relationships xmlns="http://schemas.openxmlformats.org/package/2006/relationships"><Relationship Id="rId2" Type="http://schemas.openxmlformats.org/officeDocument/2006/relationships/slide" Target="../slides/slide71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0.xml.rels><?xml version="1.0" encoding="UTF-8" standalone="yes"?>
<Relationships xmlns="http://schemas.openxmlformats.org/package/2006/relationships"><Relationship Id="rId2" Type="http://schemas.openxmlformats.org/officeDocument/2006/relationships/slide" Target="../slides/slide711.xml"/><Relationship Id="rId1" Type="http://schemas.openxmlformats.org/officeDocument/2006/relationships/notesMaster" Target="../notesMasters/notesMaster1.xml"/></Relationships>
</file>

<file path=ppt/notesSlides/_rels/notesSlide341.xml.rels><?xml version="1.0" encoding="UTF-8" standalone="yes"?>
<Relationships xmlns="http://schemas.openxmlformats.org/package/2006/relationships"><Relationship Id="rId2" Type="http://schemas.openxmlformats.org/officeDocument/2006/relationships/slide" Target="../slides/slide712.xml"/><Relationship Id="rId1" Type="http://schemas.openxmlformats.org/officeDocument/2006/relationships/notesMaster" Target="../notesMasters/notesMaster1.xml"/></Relationships>
</file>

<file path=ppt/notesSlides/_rels/notesSlide342.xml.rels><?xml version="1.0" encoding="UTF-8" standalone="yes"?>
<Relationships xmlns="http://schemas.openxmlformats.org/package/2006/relationships"><Relationship Id="rId2" Type="http://schemas.openxmlformats.org/officeDocument/2006/relationships/slide" Target="../slides/slide713.xml"/><Relationship Id="rId1" Type="http://schemas.openxmlformats.org/officeDocument/2006/relationships/notesMaster" Target="../notesMasters/notesMaster1.xml"/></Relationships>
</file>

<file path=ppt/notesSlides/_rels/notesSlide343.xml.rels><?xml version="1.0" encoding="UTF-8" standalone="yes"?>
<Relationships xmlns="http://schemas.openxmlformats.org/package/2006/relationships"><Relationship Id="rId2" Type="http://schemas.openxmlformats.org/officeDocument/2006/relationships/slide" Target="../slides/slide714.xml"/><Relationship Id="rId1" Type="http://schemas.openxmlformats.org/officeDocument/2006/relationships/notesMaster" Target="../notesMasters/notesMaster1.xml"/></Relationships>
</file>

<file path=ppt/notesSlides/_rels/notesSlide344.xml.rels><?xml version="1.0" encoding="UTF-8" standalone="yes"?>
<Relationships xmlns="http://schemas.openxmlformats.org/package/2006/relationships"><Relationship Id="rId2" Type="http://schemas.openxmlformats.org/officeDocument/2006/relationships/slide" Target="../slides/slide715.xml"/><Relationship Id="rId1" Type="http://schemas.openxmlformats.org/officeDocument/2006/relationships/notesMaster" Target="../notesMasters/notesMaster1.xml"/></Relationships>
</file>

<file path=ppt/notesSlides/_rels/notesSlide345.xml.rels><?xml version="1.0" encoding="UTF-8" standalone="yes"?>
<Relationships xmlns="http://schemas.openxmlformats.org/package/2006/relationships"><Relationship Id="rId2" Type="http://schemas.openxmlformats.org/officeDocument/2006/relationships/slide" Target="../slides/slide716.xml"/><Relationship Id="rId1" Type="http://schemas.openxmlformats.org/officeDocument/2006/relationships/notesMaster" Target="../notesMasters/notesMaster1.xml"/></Relationships>
</file>

<file path=ppt/notesSlides/_rels/notesSlide346.xml.rels><?xml version="1.0" encoding="UTF-8" standalone="yes"?>
<Relationships xmlns="http://schemas.openxmlformats.org/package/2006/relationships"><Relationship Id="rId2" Type="http://schemas.openxmlformats.org/officeDocument/2006/relationships/slide" Target="../slides/slide717.xml"/><Relationship Id="rId1" Type="http://schemas.openxmlformats.org/officeDocument/2006/relationships/notesMaster" Target="../notesMasters/notesMaster1.xml"/></Relationships>
</file>

<file path=ppt/notesSlides/_rels/notesSlide347.xml.rels><?xml version="1.0" encoding="UTF-8" standalone="yes"?>
<Relationships xmlns="http://schemas.openxmlformats.org/package/2006/relationships"><Relationship Id="rId2" Type="http://schemas.openxmlformats.org/officeDocument/2006/relationships/slide" Target="../slides/slide718.xml"/><Relationship Id="rId1" Type="http://schemas.openxmlformats.org/officeDocument/2006/relationships/notesMaster" Target="../notesMasters/notesMaster1.xml"/></Relationships>
</file>

<file path=ppt/notesSlides/_rels/notesSlide348.xml.rels><?xml version="1.0" encoding="UTF-8" standalone="yes"?>
<Relationships xmlns="http://schemas.openxmlformats.org/package/2006/relationships"><Relationship Id="rId2" Type="http://schemas.openxmlformats.org/officeDocument/2006/relationships/slide" Target="../slides/slide719.xml"/><Relationship Id="rId1" Type="http://schemas.openxmlformats.org/officeDocument/2006/relationships/notesMaster" Target="../notesMasters/notesMaster1.xml"/></Relationships>
</file>

<file path=ppt/notesSlides/_rels/notesSlide349.xml.rels><?xml version="1.0" encoding="UTF-8" standalone="yes"?>
<Relationships xmlns="http://schemas.openxmlformats.org/package/2006/relationships"><Relationship Id="rId2" Type="http://schemas.openxmlformats.org/officeDocument/2006/relationships/slide" Target="../slides/slide72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0.xml.rels><?xml version="1.0" encoding="UTF-8" standalone="yes"?>
<Relationships xmlns="http://schemas.openxmlformats.org/package/2006/relationships"><Relationship Id="rId2" Type="http://schemas.openxmlformats.org/officeDocument/2006/relationships/slide" Target="../slides/slide721.xml"/><Relationship Id="rId1" Type="http://schemas.openxmlformats.org/officeDocument/2006/relationships/notesMaster" Target="../notesMasters/notesMaster1.xml"/></Relationships>
</file>

<file path=ppt/notesSlides/_rels/notesSlide351.xml.rels><?xml version="1.0" encoding="UTF-8" standalone="yes"?>
<Relationships xmlns="http://schemas.openxmlformats.org/package/2006/relationships"><Relationship Id="rId2" Type="http://schemas.openxmlformats.org/officeDocument/2006/relationships/slide" Target="../slides/slide722.xml"/><Relationship Id="rId1" Type="http://schemas.openxmlformats.org/officeDocument/2006/relationships/notesMaster" Target="../notesMasters/notesMaster1.xml"/></Relationships>
</file>

<file path=ppt/notesSlides/_rels/notesSlide352.xml.rels><?xml version="1.0" encoding="UTF-8" standalone="yes"?>
<Relationships xmlns="http://schemas.openxmlformats.org/package/2006/relationships"><Relationship Id="rId2" Type="http://schemas.openxmlformats.org/officeDocument/2006/relationships/slide" Target="../slides/slide723.xml"/><Relationship Id="rId1" Type="http://schemas.openxmlformats.org/officeDocument/2006/relationships/notesMaster" Target="../notesMasters/notesMaster1.xml"/></Relationships>
</file>

<file path=ppt/notesSlides/_rels/notesSlide353.xml.rels><?xml version="1.0" encoding="UTF-8" standalone="yes"?>
<Relationships xmlns="http://schemas.openxmlformats.org/package/2006/relationships"><Relationship Id="rId2" Type="http://schemas.openxmlformats.org/officeDocument/2006/relationships/slide" Target="../slides/slide724.xml"/><Relationship Id="rId1" Type="http://schemas.openxmlformats.org/officeDocument/2006/relationships/notesMaster" Target="../notesMasters/notesMaster1.xml"/></Relationships>
</file>

<file path=ppt/notesSlides/_rels/notesSlide354.xml.rels><?xml version="1.0" encoding="UTF-8" standalone="yes"?>
<Relationships xmlns="http://schemas.openxmlformats.org/package/2006/relationships"><Relationship Id="rId2" Type="http://schemas.openxmlformats.org/officeDocument/2006/relationships/slide" Target="../slides/slide725.xml"/><Relationship Id="rId1" Type="http://schemas.openxmlformats.org/officeDocument/2006/relationships/notesMaster" Target="../notesMasters/notesMaster1.xml"/></Relationships>
</file>

<file path=ppt/notesSlides/_rels/notesSlide355.xml.rels><?xml version="1.0" encoding="UTF-8" standalone="yes"?>
<Relationships xmlns="http://schemas.openxmlformats.org/package/2006/relationships"><Relationship Id="rId2" Type="http://schemas.openxmlformats.org/officeDocument/2006/relationships/slide" Target="../slides/slide726.xml"/><Relationship Id="rId1" Type="http://schemas.openxmlformats.org/officeDocument/2006/relationships/notesMaster" Target="../notesMasters/notesMaster1.xml"/></Relationships>
</file>

<file path=ppt/notesSlides/_rels/notesSlide356.xml.rels><?xml version="1.0" encoding="UTF-8" standalone="yes"?>
<Relationships xmlns="http://schemas.openxmlformats.org/package/2006/relationships"><Relationship Id="rId2" Type="http://schemas.openxmlformats.org/officeDocument/2006/relationships/slide" Target="../slides/slide727.xml"/><Relationship Id="rId1" Type="http://schemas.openxmlformats.org/officeDocument/2006/relationships/notesMaster" Target="../notesMasters/notesMaster1.xml"/></Relationships>
</file>

<file path=ppt/notesSlides/_rels/notesSlide357.xml.rels><?xml version="1.0" encoding="UTF-8" standalone="yes"?>
<Relationships xmlns="http://schemas.openxmlformats.org/package/2006/relationships"><Relationship Id="rId2" Type="http://schemas.openxmlformats.org/officeDocument/2006/relationships/slide" Target="../slides/slide728.xml"/><Relationship Id="rId1" Type="http://schemas.openxmlformats.org/officeDocument/2006/relationships/notesMaster" Target="../notesMasters/notesMaster1.xml"/></Relationships>
</file>

<file path=ppt/notesSlides/_rels/notesSlide358.xml.rels><?xml version="1.0" encoding="UTF-8" standalone="yes"?>
<Relationships xmlns="http://schemas.openxmlformats.org/package/2006/relationships"><Relationship Id="rId2" Type="http://schemas.openxmlformats.org/officeDocument/2006/relationships/slide" Target="../slides/slide729.xml"/><Relationship Id="rId1" Type="http://schemas.openxmlformats.org/officeDocument/2006/relationships/notesMaster" Target="../notesMasters/notesMaster1.xml"/></Relationships>
</file>

<file path=ppt/notesSlides/_rels/notesSlide359.xml.rels><?xml version="1.0" encoding="UTF-8" standalone="yes"?>
<Relationships xmlns="http://schemas.openxmlformats.org/package/2006/relationships"><Relationship Id="rId2" Type="http://schemas.openxmlformats.org/officeDocument/2006/relationships/slide" Target="../slides/slide73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0.xml.rels><?xml version="1.0" encoding="UTF-8" standalone="yes"?>
<Relationships xmlns="http://schemas.openxmlformats.org/package/2006/relationships"><Relationship Id="rId2" Type="http://schemas.openxmlformats.org/officeDocument/2006/relationships/slide" Target="../slides/slide731.xml"/><Relationship Id="rId1" Type="http://schemas.openxmlformats.org/officeDocument/2006/relationships/notesMaster" Target="../notesMasters/notesMaster1.xml"/></Relationships>
</file>

<file path=ppt/notesSlides/_rels/notesSlide361.xml.rels><?xml version="1.0" encoding="UTF-8" standalone="yes"?>
<Relationships xmlns="http://schemas.openxmlformats.org/package/2006/relationships"><Relationship Id="rId2" Type="http://schemas.openxmlformats.org/officeDocument/2006/relationships/slide" Target="../slides/slide870.xml"/><Relationship Id="rId1" Type="http://schemas.openxmlformats.org/officeDocument/2006/relationships/notesMaster" Target="../notesMasters/notesMaster1.xml"/></Relationships>
</file>

<file path=ppt/notesSlides/_rels/notesSlide362.xml.rels><?xml version="1.0" encoding="UTF-8" standalone="yes"?>
<Relationships xmlns="http://schemas.openxmlformats.org/package/2006/relationships"><Relationship Id="rId2" Type="http://schemas.openxmlformats.org/officeDocument/2006/relationships/slide" Target="../slides/slide871.xml"/><Relationship Id="rId1" Type="http://schemas.openxmlformats.org/officeDocument/2006/relationships/notesMaster" Target="../notesMasters/notesMaster1.xml"/></Relationships>
</file>

<file path=ppt/notesSlides/_rels/notesSlide363.xml.rels><?xml version="1.0" encoding="UTF-8" standalone="yes"?>
<Relationships xmlns="http://schemas.openxmlformats.org/package/2006/relationships"><Relationship Id="rId2" Type="http://schemas.openxmlformats.org/officeDocument/2006/relationships/slide" Target="../slides/slide872.xml"/><Relationship Id="rId1" Type="http://schemas.openxmlformats.org/officeDocument/2006/relationships/notesMaster" Target="../notesMasters/notesMaster1.xml"/></Relationships>
</file>

<file path=ppt/notesSlides/_rels/notesSlide364.xml.rels><?xml version="1.0" encoding="UTF-8" standalone="yes"?>
<Relationships xmlns="http://schemas.openxmlformats.org/package/2006/relationships"><Relationship Id="rId2" Type="http://schemas.openxmlformats.org/officeDocument/2006/relationships/slide" Target="../slides/slide873.xml"/><Relationship Id="rId1" Type="http://schemas.openxmlformats.org/officeDocument/2006/relationships/notesMaster" Target="../notesMasters/notesMaster1.xml"/></Relationships>
</file>

<file path=ppt/notesSlides/_rels/notesSlide365.xml.rels><?xml version="1.0" encoding="UTF-8" standalone="yes"?>
<Relationships xmlns="http://schemas.openxmlformats.org/package/2006/relationships"><Relationship Id="rId2" Type="http://schemas.openxmlformats.org/officeDocument/2006/relationships/slide" Target="../slides/slide937.xml"/><Relationship Id="rId1" Type="http://schemas.openxmlformats.org/officeDocument/2006/relationships/notesMaster" Target="../notesMasters/notesMaster1.xml"/></Relationships>
</file>

<file path=ppt/notesSlides/_rels/notesSlide366.xml.rels><?xml version="1.0" encoding="UTF-8" standalone="yes"?>
<Relationships xmlns="http://schemas.openxmlformats.org/package/2006/relationships"><Relationship Id="rId2" Type="http://schemas.openxmlformats.org/officeDocument/2006/relationships/slide" Target="../slides/slide939.xml"/><Relationship Id="rId1" Type="http://schemas.openxmlformats.org/officeDocument/2006/relationships/notesMaster" Target="../notesMasters/notesMaster1.xml"/></Relationships>
</file>

<file path=ppt/notesSlides/_rels/notesSlide367.xml.rels><?xml version="1.0" encoding="UTF-8" standalone="yes"?>
<Relationships xmlns="http://schemas.openxmlformats.org/package/2006/relationships"><Relationship Id="rId2" Type="http://schemas.openxmlformats.org/officeDocument/2006/relationships/slide" Target="../slides/slide941.xml"/><Relationship Id="rId1" Type="http://schemas.openxmlformats.org/officeDocument/2006/relationships/notesMaster" Target="../notesMasters/notesMaster1.xml"/></Relationships>
</file>

<file path=ppt/notesSlides/_rels/notesSlide368.xml.rels><?xml version="1.0" encoding="UTF-8" standalone="yes"?>
<Relationships xmlns="http://schemas.openxmlformats.org/package/2006/relationships"><Relationship Id="rId2" Type="http://schemas.openxmlformats.org/officeDocument/2006/relationships/slide" Target="../slides/slide942.xml"/><Relationship Id="rId1" Type="http://schemas.openxmlformats.org/officeDocument/2006/relationships/notesMaster" Target="../notesMasters/notesMaster1.xml"/></Relationships>
</file>

<file path=ppt/notesSlides/_rels/notesSlide369.xml.rels><?xml version="1.0" encoding="UTF-8" standalone="yes"?>
<Relationships xmlns="http://schemas.openxmlformats.org/package/2006/relationships"><Relationship Id="rId2" Type="http://schemas.openxmlformats.org/officeDocument/2006/relationships/slide" Target="../slides/slide9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0.xml.rels><?xml version="1.0" encoding="UTF-8" standalone="yes"?>
<Relationships xmlns="http://schemas.openxmlformats.org/package/2006/relationships"><Relationship Id="rId2" Type="http://schemas.openxmlformats.org/officeDocument/2006/relationships/slide" Target="../slides/slide944.xml"/><Relationship Id="rId1" Type="http://schemas.openxmlformats.org/officeDocument/2006/relationships/notesMaster" Target="../notesMasters/notesMaster1.xml"/></Relationships>
</file>

<file path=ppt/notesSlides/_rels/notesSlide371.xml.rels><?xml version="1.0" encoding="UTF-8" standalone="yes"?>
<Relationships xmlns="http://schemas.openxmlformats.org/package/2006/relationships"><Relationship Id="rId2" Type="http://schemas.openxmlformats.org/officeDocument/2006/relationships/slide" Target="../slides/slide945.xml"/><Relationship Id="rId1" Type="http://schemas.openxmlformats.org/officeDocument/2006/relationships/notesMaster" Target="../notesMasters/notesMaster1.xml"/></Relationships>
</file>

<file path=ppt/notesSlides/_rels/notesSlide372.xml.rels><?xml version="1.0" encoding="UTF-8" standalone="yes"?>
<Relationships xmlns="http://schemas.openxmlformats.org/package/2006/relationships"><Relationship Id="rId2" Type="http://schemas.openxmlformats.org/officeDocument/2006/relationships/slide" Target="../slides/slide946.xml"/><Relationship Id="rId1" Type="http://schemas.openxmlformats.org/officeDocument/2006/relationships/notesMaster" Target="../notesMasters/notesMaster1.xml"/></Relationships>
</file>

<file path=ppt/notesSlides/_rels/notesSlide373.xml.rels><?xml version="1.0" encoding="UTF-8" standalone="yes"?>
<Relationships xmlns="http://schemas.openxmlformats.org/package/2006/relationships"><Relationship Id="rId2" Type="http://schemas.openxmlformats.org/officeDocument/2006/relationships/slide" Target="../slides/slide947.xml"/><Relationship Id="rId1" Type="http://schemas.openxmlformats.org/officeDocument/2006/relationships/notesMaster" Target="../notesMasters/notesMaster1.xml"/></Relationships>
</file>

<file path=ppt/notesSlides/_rels/notesSlide374.xml.rels><?xml version="1.0" encoding="UTF-8" standalone="yes"?>
<Relationships xmlns="http://schemas.openxmlformats.org/package/2006/relationships"><Relationship Id="rId2" Type="http://schemas.openxmlformats.org/officeDocument/2006/relationships/slide" Target="../slides/slide948.xml"/><Relationship Id="rId1" Type="http://schemas.openxmlformats.org/officeDocument/2006/relationships/notesMaster" Target="../notesMasters/notesMaster1.xml"/></Relationships>
</file>

<file path=ppt/notesSlides/_rels/notesSlide375.xml.rels><?xml version="1.0" encoding="UTF-8" standalone="yes"?>
<Relationships xmlns="http://schemas.openxmlformats.org/package/2006/relationships"><Relationship Id="rId2" Type="http://schemas.openxmlformats.org/officeDocument/2006/relationships/slide" Target="../slides/slide949.xml"/><Relationship Id="rId1" Type="http://schemas.openxmlformats.org/officeDocument/2006/relationships/notesMaster" Target="../notesMasters/notesMaster1.xml"/></Relationships>
</file>

<file path=ppt/notesSlides/_rels/notesSlide376.xml.rels><?xml version="1.0" encoding="UTF-8" standalone="yes"?>
<Relationships xmlns="http://schemas.openxmlformats.org/package/2006/relationships"><Relationship Id="rId2" Type="http://schemas.openxmlformats.org/officeDocument/2006/relationships/slide" Target="../slides/slide950.xml"/><Relationship Id="rId1" Type="http://schemas.openxmlformats.org/officeDocument/2006/relationships/notesMaster" Target="../notesMasters/notesMaster1.xml"/></Relationships>
</file>

<file path=ppt/notesSlides/_rels/notesSlide377.xml.rels><?xml version="1.0" encoding="UTF-8" standalone="yes"?>
<Relationships xmlns="http://schemas.openxmlformats.org/package/2006/relationships"><Relationship Id="rId2" Type="http://schemas.openxmlformats.org/officeDocument/2006/relationships/slide" Target="../slides/slide951.xml"/><Relationship Id="rId1" Type="http://schemas.openxmlformats.org/officeDocument/2006/relationships/notesMaster" Target="../notesMasters/notesMaster1.xml"/></Relationships>
</file>

<file path=ppt/notesSlides/_rels/notesSlide378.xml.rels><?xml version="1.0" encoding="UTF-8" standalone="yes"?>
<Relationships xmlns="http://schemas.openxmlformats.org/package/2006/relationships"><Relationship Id="rId2" Type="http://schemas.openxmlformats.org/officeDocument/2006/relationships/slide" Target="../slides/slide952.xml"/><Relationship Id="rId1" Type="http://schemas.openxmlformats.org/officeDocument/2006/relationships/notesMaster" Target="../notesMasters/notesMaster1.xml"/></Relationships>
</file>

<file path=ppt/notesSlides/_rels/notesSlide379.xml.rels><?xml version="1.0" encoding="UTF-8" standalone="yes"?>
<Relationships xmlns="http://schemas.openxmlformats.org/package/2006/relationships"><Relationship Id="rId2" Type="http://schemas.openxmlformats.org/officeDocument/2006/relationships/slide" Target="../slides/slide9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0.xml.rels><?xml version="1.0" encoding="UTF-8" standalone="yes"?>
<Relationships xmlns="http://schemas.openxmlformats.org/package/2006/relationships"><Relationship Id="rId2" Type="http://schemas.openxmlformats.org/officeDocument/2006/relationships/slide" Target="../slides/slide954.xml"/><Relationship Id="rId1" Type="http://schemas.openxmlformats.org/officeDocument/2006/relationships/notesMaster" Target="../notesMasters/notesMaster1.xml"/></Relationships>
</file>

<file path=ppt/notesSlides/_rels/notesSlide381.xml.rels><?xml version="1.0" encoding="UTF-8" standalone="yes"?>
<Relationships xmlns="http://schemas.openxmlformats.org/package/2006/relationships"><Relationship Id="rId2" Type="http://schemas.openxmlformats.org/officeDocument/2006/relationships/slide" Target="../slides/slide955.xml"/><Relationship Id="rId1" Type="http://schemas.openxmlformats.org/officeDocument/2006/relationships/notesMaster" Target="../notesMasters/notesMaster1.xml"/></Relationships>
</file>

<file path=ppt/notesSlides/_rels/notesSlide382.xml.rels><?xml version="1.0" encoding="UTF-8" standalone="yes"?>
<Relationships xmlns="http://schemas.openxmlformats.org/package/2006/relationships"><Relationship Id="rId2" Type="http://schemas.openxmlformats.org/officeDocument/2006/relationships/slide" Target="../slides/slide956.xml"/><Relationship Id="rId1" Type="http://schemas.openxmlformats.org/officeDocument/2006/relationships/notesMaster" Target="../notesMasters/notesMaster1.xml"/></Relationships>
</file>

<file path=ppt/notesSlides/_rels/notesSlide383.xml.rels><?xml version="1.0" encoding="UTF-8" standalone="yes"?>
<Relationships xmlns="http://schemas.openxmlformats.org/package/2006/relationships"><Relationship Id="rId2" Type="http://schemas.openxmlformats.org/officeDocument/2006/relationships/slide" Target="../slides/slide957.xml"/><Relationship Id="rId1" Type="http://schemas.openxmlformats.org/officeDocument/2006/relationships/notesMaster" Target="../notesMasters/notesMaster1.xml"/></Relationships>
</file>

<file path=ppt/notesSlides/_rels/notesSlide384.xml.rels><?xml version="1.0" encoding="UTF-8" standalone="yes"?>
<Relationships xmlns="http://schemas.openxmlformats.org/package/2006/relationships"><Relationship Id="rId2" Type="http://schemas.openxmlformats.org/officeDocument/2006/relationships/slide" Target="../slides/slide958.xml"/><Relationship Id="rId1" Type="http://schemas.openxmlformats.org/officeDocument/2006/relationships/notesMaster" Target="../notesMasters/notesMaster1.xml"/></Relationships>
</file>

<file path=ppt/notesSlides/_rels/notesSlide385.xml.rels><?xml version="1.0" encoding="UTF-8" standalone="yes"?>
<Relationships xmlns="http://schemas.openxmlformats.org/package/2006/relationships"><Relationship Id="rId2" Type="http://schemas.openxmlformats.org/officeDocument/2006/relationships/slide" Target="../slides/slide959.xml"/><Relationship Id="rId1" Type="http://schemas.openxmlformats.org/officeDocument/2006/relationships/notesMaster" Target="../notesMasters/notesMaster1.xml"/></Relationships>
</file>

<file path=ppt/notesSlides/_rels/notesSlide386.xml.rels><?xml version="1.0" encoding="UTF-8" standalone="yes"?>
<Relationships xmlns="http://schemas.openxmlformats.org/package/2006/relationships"><Relationship Id="rId2" Type="http://schemas.openxmlformats.org/officeDocument/2006/relationships/slide" Target="../slides/slide960.xml"/><Relationship Id="rId1" Type="http://schemas.openxmlformats.org/officeDocument/2006/relationships/notesMaster" Target="../notesMasters/notesMaster1.xml"/></Relationships>
</file>

<file path=ppt/notesSlides/_rels/notesSlide387.xml.rels><?xml version="1.0" encoding="UTF-8" standalone="yes"?>
<Relationships xmlns="http://schemas.openxmlformats.org/package/2006/relationships"><Relationship Id="rId2" Type="http://schemas.openxmlformats.org/officeDocument/2006/relationships/slide" Target="../slides/slide961.xml"/><Relationship Id="rId1" Type="http://schemas.openxmlformats.org/officeDocument/2006/relationships/notesMaster" Target="../notesMasters/notesMaster1.xml"/></Relationships>
</file>

<file path=ppt/notesSlides/_rels/notesSlide388.xml.rels><?xml version="1.0" encoding="UTF-8" standalone="yes"?>
<Relationships xmlns="http://schemas.openxmlformats.org/package/2006/relationships"><Relationship Id="rId2" Type="http://schemas.openxmlformats.org/officeDocument/2006/relationships/slide" Target="../slides/slide962.xml"/><Relationship Id="rId1" Type="http://schemas.openxmlformats.org/officeDocument/2006/relationships/notesMaster" Target="../notesMasters/notesMaster1.xml"/></Relationships>
</file>

<file path=ppt/notesSlides/_rels/notesSlide389.xml.rels><?xml version="1.0" encoding="UTF-8" standalone="yes"?>
<Relationships xmlns="http://schemas.openxmlformats.org/package/2006/relationships"><Relationship Id="rId2" Type="http://schemas.openxmlformats.org/officeDocument/2006/relationships/slide" Target="../slides/slide96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0.xml.rels><?xml version="1.0" encoding="UTF-8" standalone="yes"?>
<Relationships xmlns="http://schemas.openxmlformats.org/package/2006/relationships"><Relationship Id="rId2" Type="http://schemas.openxmlformats.org/officeDocument/2006/relationships/slide" Target="../slides/slide964.xml"/><Relationship Id="rId1" Type="http://schemas.openxmlformats.org/officeDocument/2006/relationships/notesMaster" Target="../notesMasters/notesMaster1.xml"/></Relationships>
</file>

<file path=ppt/notesSlides/_rels/notesSlide391.xml.rels><?xml version="1.0" encoding="UTF-8" standalone="yes"?>
<Relationships xmlns="http://schemas.openxmlformats.org/package/2006/relationships"><Relationship Id="rId2" Type="http://schemas.openxmlformats.org/officeDocument/2006/relationships/slide" Target="../slides/slide965.xml"/><Relationship Id="rId1" Type="http://schemas.openxmlformats.org/officeDocument/2006/relationships/notesMaster" Target="../notesMasters/notesMaster1.xml"/></Relationships>
</file>

<file path=ppt/notesSlides/_rels/notesSlide392.xml.rels><?xml version="1.0" encoding="UTF-8" standalone="yes"?>
<Relationships xmlns="http://schemas.openxmlformats.org/package/2006/relationships"><Relationship Id="rId2" Type="http://schemas.openxmlformats.org/officeDocument/2006/relationships/slide" Target="../slides/slide966.xml"/><Relationship Id="rId1" Type="http://schemas.openxmlformats.org/officeDocument/2006/relationships/notesMaster" Target="../notesMasters/notesMaster1.xml"/></Relationships>
</file>

<file path=ppt/notesSlides/_rels/notesSlide393.xml.rels><?xml version="1.0" encoding="UTF-8" standalone="yes"?>
<Relationships xmlns="http://schemas.openxmlformats.org/package/2006/relationships"><Relationship Id="rId2" Type="http://schemas.openxmlformats.org/officeDocument/2006/relationships/slide" Target="../slides/slide9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a:t>
            </a:fld>
            <a:endParaRPr lang="ar-EG"/>
          </a:p>
        </p:txBody>
      </p:sp>
    </p:spTree>
    <p:extLst>
      <p:ext uri="{BB962C8B-B14F-4D97-AF65-F5344CB8AC3E}">
        <p14:creationId xmlns:p14="http://schemas.microsoft.com/office/powerpoint/2010/main" val="3932878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19</a:t>
            </a:fld>
            <a:endParaRPr lang="ar-EG"/>
          </a:p>
        </p:txBody>
      </p:sp>
    </p:spTree>
    <p:extLst>
      <p:ext uri="{BB962C8B-B14F-4D97-AF65-F5344CB8AC3E}">
        <p14:creationId xmlns:p14="http://schemas.microsoft.com/office/powerpoint/2010/main" val="208770757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231</a:t>
            </a:fld>
            <a:endParaRPr lang="ar-EG"/>
          </a:p>
        </p:txBody>
      </p:sp>
    </p:spTree>
    <p:extLst>
      <p:ext uri="{BB962C8B-B14F-4D97-AF65-F5344CB8AC3E}">
        <p14:creationId xmlns:p14="http://schemas.microsoft.com/office/powerpoint/2010/main" val="333233614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232</a:t>
            </a:fld>
            <a:endParaRPr lang="ar-EG"/>
          </a:p>
        </p:txBody>
      </p:sp>
    </p:spTree>
    <p:extLst>
      <p:ext uri="{BB962C8B-B14F-4D97-AF65-F5344CB8AC3E}">
        <p14:creationId xmlns:p14="http://schemas.microsoft.com/office/powerpoint/2010/main" val="110435474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233</a:t>
            </a:fld>
            <a:endParaRPr lang="ar-EG"/>
          </a:p>
        </p:txBody>
      </p:sp>
    </p:spTree>
    <p:extLst>
      <p:ext uri="{BB962C8B-B14F-4D97-AF65-F5344CB8AC3E}">
        <p14:creationId xmlns:p14="http://schemas.microsoft.com/office/powerpoint/2010/main" val="236039447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234</a:t>
            </a:fld>
            <a:endParaRPr lang="ar-EG"/>
          </a:p>
        </p:txBody>
      </p:sp>
    </p:spTree>
    <p:extLst>
      <p:ext uri="{BB962C8B-B14F-4D97-AF65-F5344CB8AC3E}">
        <p14:creationId xmlns:p14="http://schemas.microsoft.com/office/powerpoint/2010/main" val="117252262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235</a:t>
            </a:fld>
            <a:endParaRPr lang="ar-EG"/>
          </a:p>
        </p:txBody>
      </p:sp>
    </p:spTree>
    <p:extLst>
      <p:ext uri="{BB962C8B-B14F-4D97-AF65-F5344CB8AC3E}">
        <p14:creationId xmlns:p14="http://schemas.microsoft.com/office/powerpoint/2010/main" val="59781881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236</a:t>
            </a:fld>
            <a:endParaRPr lang="ar-EG"/>
          </a:p>
        </p:txBody>
      </p:sp>
    </p:spTree>
    <p:extLst>
      <p:ext uri="{BB962C8B-B14F-4D97-AF65-F5344CB8AC3E}">
        <p14:creationId xmlns:p14="http://schemas.microsoft.com/office/powerpoint/2010/main" val="1596170171"/>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237</a:t>
            </a:fld>
            <a:endParaRPr lang="ar-EG"/>
          </a:p>
        </p:txBody>
      </p:sp>
    </p:spTree>
    <p:extLst>
      <p:ext uri="{BB962C8B-B14F-4D97-AF65-F5344CB8AC3E}">
        <p14:creationId xmlns:p14="http://schemas.microsoft.com/office/powerpoint/2010/main" val="243708767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238</a:t>
            </a:fld>
            <a:endParaRPr lang="ar-EG"/>
          </a:p>
        </p:txBody>
      </p:sp>
    </p:spTree>
    <p:extLst>
      <p:ext uri="{BB962C8B-B14F-4D97-AF65-F5344CB8AC3E}">
        <p14:creationId xmlns:p14="http://schemas.microsoft.com/office/powerpoint/2010/main" val="323280439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239</a:t>
            </a:fld>
            <a:endParaRPr lang="ar-EG"/>
          </a:p>
        </p:txBody>
      </p:sp>
    </p:spTree>
    <p:extLst>
      <p:ext uri="{BB962C8B-B14F-4D97-AF65-F5344CB8AC3E}">
        <p14:creationId xmlns:p14="http://schemas.microsoft.com/office/powerpoint/2010/main" val="200374501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240</a:t>
            </a:fld>
            <a:endParaRPr lang="ar-EG"/>
          </a:p>
        </p:txBody>
      </p:sp>
    </p:spTree>
    <p:extLst>
      <p:ext uri="{BB962C8B-B14F-4D97-AF65-F5344CB8AC3E}">
        <p14:creationId xmlns:p14="http://schemas.microsoft.com/office/powerpoint/2010/main" val="3372919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20</a:t>
            </a:fld>
            <a:endParaRPr lang="ar-EG"/>
          </a:p>
        </p:txBody>
      </p:sp>
    </p:spTree>
    <p:extLst>
      <p:ext uri="{BB962C8B-B14F-4D97-AF65-F5344CB8AC3E}">
        <p14:creationId xmlns:p14="http://schemas.microsoft.com/office/powerpoint/2010/main" val="103931422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241</a:t>
            </a:fld>
            <a:endParaRPr lang="ar-EG"/>
          </a:p>
        </p:txBody>
      </p:sp>
    </p:spTree>
    <p:extLst>
      <p:ext uri="{BB962C8B-B14F-4D97-AF65-F5344CB8AC3E}">
        <p14:creationId xmlns:p14="http://schemas.microsoft.com/office/powerpoint/2010/main" val="365032712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242</a:t>
            </a:fld>
            <a:endParaRPr lang="ar-EG"/>
          </a:p>
        </p:txBody>
      </p:sp>
    </p:spTree>
    <p:extLst>
      <p:ext uri="{BB962C8B-B14F-4D97-AF65-F5344CB8AC3E}">
        <p14:creationId xmlns:p14="http://schemas.microsoft.com/office/powerpoint/2010/main" val="182561905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243</a:t>
            </a:fld>
            <a:endParaRPr lang="ar-EG"/>
          </a:p>
        </p:txBody>
      </p:sp>
    </p:spTree>
    <p:extLst>
      <p:ext uri="{BB962C8B-B14F-4D97-AF65-F5344CB8AC3E}">
        <p14:creationId xmlns:p14="http://schemas.microsoft.com/office/powerpoint/2010/main" val="98888886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244</a:t>
            </a:fld>
            <a:endParaRPr lang="ar-EG"/>
          </a:p>
        </p:txBody>
      </p:sp>
    </p:spTree>
    <p:extLst>
      <p:ext uri="{BB962C8B-B14F-4D97-AF65-F5344CB8AC3E}">
        <p14:creationId xmlns:p14="http://schemas.microsoft.com/office/powerpoint/2010/main" val="2317203449"/>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245</a:t>
            </a:fld>
            <a:endParaRPr lang="ar-EG"/>
          </a:p>
        </p:txBody>
      </p:sp>
    </p:spTree>
    <p:extLst>
      <p:ext uri="{BB962C8B-B14F-4D97-AF65-F5344CB8AC3E}">
        <p14:creationId xmlns:p14="http://schemas.microsoft.com/office/powerpoint/2010/main" val="147619320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246</a:t>
            </a:fld>
            <a:endParaRPr lang="ar-EG"/>
          </a:p>
        </p:txBody>
      </p:sp>
    </p:spTree>
    <p:extLst>
      <p:ext uri="{BB962C8B-B14F-4D97-AF65-F5344CB8AC3E}">
        <p14:creationId xmlns:p14="http://schemas.microsoft.com/office/powerpoint/2010/main" val="189132567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247</a:t>
            </a:fld>
            <a:endParaRPr lang="ar-EG"/>
          </a:p>
        </p:txBody>
      </p:sp>
    </p:spTree>
    <p:extLst>
      <p:ext uri="{BB962C8B-B14F-4D97-AF65-F5344CB8AC3E}">
        <p14:creationId xmlns:p14="http://schemas.microsoft.com/office/powerpoint/2010/main" val="3211336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248</a:t>
            </a:fld>
            <a:endParaRPr lang="ar-EG"/>
          </a:p>
        </p:txBody>
      </p:sp>
    </p:spTree>
    <p:extLst>
      <p:ext uri="{BB962C8B-B14F-4D97-AF65-F5344CB8AC3E}">
        <p14:creationId xmlns:p14="http://schemas.microsoft.com/office/powerpoint/2010/main" val="373119878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249</a:t>
            </a:fld>
            <a:endParaRPr lang="ar-EG"/>
          </a:p>
        </p:txBody>
      </p:sp>
    </p:spTree>
    <p:extLst>
      <p:ext uri="{BB962C8B-B14F-4D97-AF65-F5344CB8AC3E}">
        <p14:creationId xmlns:p14="http://schemas.microsoft.com/office/powerpoint/2010/main" val="762826346"/>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250</a:t>
            </a:fld>
            <a:endParaRPr lang="ar-EG"/>
          </a:p>
        </p:txBody>
      </p:sp>
    </p:spTree>
    <p:extLst>
      <p:ext uri="{BB962C8B-B14F-4D97-AF65-F5344CB8AC3E}">
        <p14:creationId xmlns:p14="http://schemas.microsoft.com/office/powerpoint/2010/main" val="1902479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21</a:t>
            </a:fld>
            <a:endParaRPr lang="ar-EG"/>
          </a:p>
        </p:txBody>
      </p:sp>
    </p:spTree>
    <p:extLst>
      <p:ext uri="{BB962C8B-B14F-4D97-AF65-F5344CB8AC3E}">
        <p14:creationId xmlns:p14="http://schemas.microsoft.com/office/powerpoint/2010/main" val="166698540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251</a:t>
            </a:fld>
            <a:endParaRPr lang="ar-EG"/>
          </a:p>
        </p:txBody>
      </p:sp>
    </p:spTree>
    <p:extLst>
      <p:ext uri="{BB962C8B-B14F-4D97-AF65-F5344CB8AC3E}">
        <p14:creationId xmlns:p14="http://schemas.microsoft.com/office/powerpoint/2010/main" val="2056705322"/>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252</a:t>
            </a:fld>
            <a:endParaRPr lang="ar-EG"/>
          </a:p>
        </p:txBody>
      </p:sp>
    </p:spTree>
    <p:extLst>
      <p:ext uri="{BB962C8B-B14F-4D97-AF65-F5344CB8AC3E}">
        <p14:creationId xmlns:p14="http://schemas.microsoft.com/office/powerpoint/2010/main" val="800007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253</a:t>
            </a:fld>
            <a:endParaRPr lang="ar-EG"/>
          </a:p>
        </p:txBody>
      </p:sp>
    </p:spTree>
    <p:extLst>
      <p:ext uri="{BB962C8B-B14F-4D97-AF65-F5344CB8AC3E}">
        <p14:creationId xmlns:p14="http://schemas.microsoft.com/office/powerpoint/2010/main" val="1112330147"/>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254</a:t>
            </a:fld>
            <a:endParaRPr lang="ar-EG"/>
          </a:p>
        </p:txBody>
      </p:sp>
    </p:spTree>
    <p:extLst>
      <p:ext uri="{BB962C8B-B14F-4D97-AF65-F5344CB8AC3E}">
        <p14:creationId xmlns:p14="http://schemas.microsoft.com/office/powerpoint/2010/main" val="335270891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255</a:t>
            </a:fld>
            <a:endParaRPr lang="ar-EG"/>
          </a:p>
        </p:txBody>
      </p:sp>
    </p:spTree>
    <p:extLst>
      <p:ext uri="{BB962C8B-B14F-4D97-AF65-F5344CB8AC3E}">
        <p14:creationId xmlns:p14="http://schemas.microsoft.com/office/powerpoint/2010/main" val="2460362921"/>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256</a:t>
            </a:fld>
            <a:endParaRPr lang="ar-EG"/>
          </a:p>
        </p:txBody>
      </p:sp>
    </p:spTree>
    <p:extLst>
      <p:ext uri="{BB962C8B-B14F-4D97-AF65-F5344CB8AC3E}">
        <p14:creationId xmlns:p14="http://schemas.microsoft.com/office/powerpoint/2010/main" val="200500966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257</a:t>
            </a:fld>
            <a:endParaRPr lang="ar-EG"/>
          </a:p>
        </p:txBody>
      </p:sp>
    </p:spTree>
    <p:extLst>
      <p:ext uri="{BB962C8B-B14F-4D97-AF65-F5344CB8AC3E}">
        <p14:creationId xmlns:p14="http://schemas.microsoft.com/office/powerpoint/2010/main" val="668000800"/>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258</a:t>
            </a:fld>
            <a:endParaRPr lang="ar-EG"/>
          </a:p>
        </p:txBody>
      </p:sp>
    </p:spTree>
    <p:extLst>
      <p:ext uri="{BB962C8B-B14F-4D97-AF65-F5344CB8AC3E}">
        <p14:creationId xmlns:p14="http://schemas.microsoft.com/office/powerpoint/2010/main" val="640100109"/>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259</a:t>
            </a:fld>
            <a:endParaRPr lang="ar-EG"/>
          </a:p>
        </p:txBody>
      </p:sp>
    </p:spTree>
    <p:extLst>
      <p:ext uri="{BB962C8B-B14F-4D97-AF65-F5344CB8AC3E}">
        <p14:creationId xmlns:p14="http://schemas.microsoft.com/office/powerpoint/2010/main" val="2285748466"/>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260</a:t>
            </a:fld>
            <a:endParaRPr lang="ar-EG"/>
          </a:p>
        </p:txBody>
      </p:sp>
    </p:spTree>
    <p:extLst>
      <p:ext uri="{BB962C8B-B14F-4D97-AF65-F5344CB8AC3E}">
        <p14:creationId xmlns:p14="http://schemas.microsoft.com/office/powerpoint/2010/main" val="1667813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22</a:t>
            </a:fld>
            <a:endParaRPr lang="ar-EG"/>
          </a:p>
        </p:txBody>
      </p:sp>
    </p:spTree>
    <p:extLst>
      <p:ext uri="{BB962C8B-B14F-4D97-AF65-F5344CB8AC3E}">
        <p14:creationId xmlns:p14="http://schemas.microsoft.com/office/powerpoint/2010/main" val="329747124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261</a:t>
            </a:fld>
            <a:endParaRPr lang="ar-EG"/>
          </a:p>
        </p:txBody>
      </p:sp>
    </p:spTree>
    <p:extLst>
      <p:ext uri="{BB962C8B-B14F-4D97-AF65-F5344CB8AC3E}">
        <p14:creationId xmlns:p14="http://schemas.microsoft.com/office/powerpoint/2010/main" val="3546124029"/>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262</a:t>
            </a:fld>
            <a:endParaRPr lang="ar-EG"/>
          </a:p>
        </p:txBody>
      </p:sp>
    </p:spTree>
    <p:extLst>
      <p:ext uri="{BB962C8B-B14F-4D97-AF65-F5344CB8AC3E}">
        <p14:creationId xmlns:p14="http://schemas.microsoft.com/office/powerpoint/2010/main" val="3126827407"/>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263</a:t>
            </a:fld>
            <a:endParaRPr lang="ar-EG"/>
          </a:p>
        </p:txBody>
      </p:sp>
    </p:spTree>
    <p:extLst>
      <p:ext uri="{BB962C8B-B14F-4D97-AF65-F5344CB8AC3E}">
        <p14:creationId xmlns:p14="http://schemas.microsoft.com/office/powerpoint/2010/main" val="393158832"/>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264</a:t>
            </a:fld>
            <a:endParaRPr lang="ar-EG"/>
          </a:p>
        </p:txBody>
      </p:sp>
    </p:spTree>
    <p:extLst>
      <p:ext uri="{BB962C8B-B14F-4D97-AF65-F5344CB8AC3E}">
        <p14:creationId xmlns:p14="http://schemas.microsoft.com/office/powerpoint/2010/main" val="3791886494"/>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265</a:t>
            </a:fld>
            <a:endParaRPr lang="ar-EG"/>
          </a:p>
        </p:txBody>
      </p:sp>
    </p:spTree>
    <p:extLst>
      <p:ext uri="{BB962C8B-B14F-4D97-AF65-F5344CB8AC3E}">
        <p14:creationId xmlns:p14="http://schemas.microsoft.com/office/powerpoint/2010/main" val="4280728154"/>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266</a:t>
            </a:fld>
            <a:endParaRPr lang="ar-EG"/>
          </a:p>
        </p:txBody>
      </p:sp>
    </p:spTree>
    <p:extLst>
      <p:ext uri="{BB962C8B-B14F-4D97-AF65-F5344CB8AC3E}">
        <p14:creationId xmlns:p14="http://schemas.microsoft.com/office/powerpoint/2010/main" val="346956011"/>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267</a:t>
            </a:fld>
            <a:endParaRPr lang="ar-EG"/>
          </a:p>
        </p:txBody>
      </p:sp>
    </p:spTree>
    <p:extLst>
      <p:ext uri="{BB962C8B-B14F-4D97-AF65-F5344CB8AC3E}">
        <p14:creationId xmlns:p14="http://schemas.microsoft.com/office/powerpoint/2010/main" val="2105726523"/>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268</a:t>
            </a:fld>
            <a:endParaRPr lang="ar-EG"/>
          </a:p>
        </p:txBody>
      </p:sp>
    </p:spTree>
    <p:extLst>
      <p:ext uri="{BB962C8B-B14F-4D97-AF65-F5344CB8AC3E}">
        <p14:creationId xmlns:p14="http://schemas.microsoft.com/office/powerpoint/2010/main" val="1996426729"/>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269</a:t>
            </a:fld>
            <a:endParaRPr lang="ar-EG"/>
          </a:p>
        </p:txBody>
      </p:sp>
    </p:spTree>
    <p:extLst>
      <p:ext uri="{BB962C8B-B14F-4D97-AF65-F5344CB8AC3E}">
        <p14:creationId xmlns:p14="http://schemas.microsoft.com/office/powerpoint/2010/main" val="2354502927"/>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270</a:t>
            </a:fld>
            <a:endParaRPr lang="ar-EG"/>
          </a:p>
        </p:txBody>
      </p:sp>
    </p:spTree>
    <p:extLst>
      <p:ext uri="{BB962C8B-B14F-4D97-AF65-F5344CB8AC3E}">
        <p14:creationId xmlns:p14="http://schemas.microsoft.com/office/powerpoint/2010/main" val="38190946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23</a:t>
            </a:fld>
            <a:endParaRPr lang="ar-EG"/>
          </a:p>
        </p:txBody>
      </p:sp>
    </p:spTree>
    <p:extLst>
      <p:ext uri="{BB962C8B-B14F-4D97-AF65-F5344CB8AC3E}">
        <p14:creationId xmlns:p14="http://schemas.microsoft.com/office/powerpoint/2010/main" val="1764432101"/>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271</a:t>
            </a:fld>
            <a:endParaRPr lang="ar-EG"/>
          </a:p>
        </p:txBody>
      </p:sp>
    </p:spTree>
    <p:extLst>
      <p:ext uri="{BB962C8B-B14F-4D97-AF65-F5344CB8AC3E}">
        <p14:creationId xmlns:p14="http://schemas.microsoft.com/office/powerpoint/2010/main" val="526271098"/>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272</a:t>
            </a:fld>
            <a:endParaRPr lang="ar-EG"/>
          </a:p>
        </p:txBody>
      </p:sp>
    </p:spTree>
    <p:extLst>
      <p:ext uri="{BB962C8B-B14F-4D97-AF65-F5344CB8AC3E}">
        <p14:creationId xmlns:p14="http://schemas.microsoft.com/office/powerpoint/2010/main" val="4250969277"/>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273</a:t>
            </a:fld>
            <a:endParaRPr lang="ar-EG"/>
          </a:p>
        </p:txBody>
      </p:sp>
    </p:spTree>
    <p:extLst>
      <p:ext uri="{BB962C8B-B14F-4D97-AF65-F5344CB8AC3E}">
        <p14:creationId xmlns:p14="http://schemas.microsoft.com/office/powerpoint/2010/main" val="456624834"/>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274</a:t>
            </a:fld>
            <a:endParaRPr lang="ar-EG"/>
          </a:p>
        </p:txBody>
      </p:sp>
    </p:spTree>
    <p:extLst>
      <p:ext uri="{BB962C8B-B14F-4D97-AF65-F5344CB8AC3E}">
        <p14:creationId xmlns:p14="http://schemas.microsoft.com/office/powerpoint/2010/main" val="4154720480"/>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275</a:t>
            </a:fld>
            <a:endParaRPr lang="ar-EG"/>
          </a:p>
        </p:txBody>
      </p:sp>
    </p:spTree>
    <p:extLst>
      <p:ext uri="{BB962C8B-B14F-4D97-AF65-F5344CB8AC3E}">
        <p14:creationId xmlns:p14="http://schemas.microsoft.com/office/powerpoint/2010/main" val="3630455603"/>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342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110831591"/>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343</a:t>
            </a:fld>
            <a:endParaRPr lang="ar-EG"/>
          </a:p>
        </p:txBody>
      </p:sp>
    </p:spTree>
    <p:extLst>
      <p:ext uri="{BB962C8B-B14F-4D97-AF65-F5344CB8AC3E}">
        <p14:creationId xmlns:p14="http://schemas.microsoft.com/office/powerpoint/2010/main" val="21368584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344</a:t>
            </a:fld>
            <a:endParaRPr lang="ar-EG"/>
          </a:p>
        </p:txBody>
      </p:sp>
    </p:spTree>
    <p:extLst>
      <p:ext uri="{BB962C8B-B14F-4D97-AF65-F5344CB8AC3E}">
        <p14:creationId xmlns:p14="http://schemas.microsoft.com/office/powerpoint/2010/main" val="2163036955"/>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345</a:t>
            </a:fld>
            <a:endParaRPr lang="ar-EG"/>
          </a:p>
        </p:txBody>
      </p:sp>
    </p:spTree>
    <p:extLst>
      <p:ext uri="{BB962C8B-B14F-4D97-AF65-F5344CB8AC3E}">
        <p14:creationId xmlns:p14="http://schemas.microsoft.com/office/powerpoint/2010/main" val="2757287711"/>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346</a:t>
            </a:fld>
            <a:endParaRPr lang="ar-EG"/>
          </a:p>
        </p:txBody>
      </p:sp>
    </p:spTree>
    <p:extLst>
      <p:ext uri="{BB962C8B-B14F-4D97-AF65-F5344CB8AC3E}">
        <p14:creationId xmlns:p14="http://schemas.microsoft.com/office/powerpoint/2010/main" val="3303327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24</a:t>
            </a:fld>
            <a:endParaRPr lang="ar-EG"/>
          </a:p>
        </p:txBody>
      </p:sp>
    </p:spTree>
    <p:extLst>
      <p:ext uri="{BB962C8B-B14F-4D97-AF65-F5344CB8AC3E}">
        <p14:creationId xmlns:p14="http://schemas.microsoft.com/office/powerpoint/2010/main" val="4249680972"/>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347</a:t>
            </a:fld>
            <a:endParaRPr lang="ar-EG"/>
          </a:p>
        </p:txBody>
      </p:sp>
    </p:spTree>
    <p:extLst>
      <p:ext uri="{BB962C8B-B14F-4D97-AF65-F5344CB8AC3E}">
        <p14:creationId xmlns:p14="http://schemas.microsoft.com/office/powerpoint/2010/main" val="3723943439"/>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348</a:t>
            </a:fld>
            <a:endParaRPr lang="ar-EG"/>
          </a:p>
        </p:txBody>
      </p:sp>
    </p:spTree>
    <p:extLst>
      <p:ext uri="{BB962C8B-B14F-4D97-AF65-F5344CB8AC3E}">
        <p14:creationId xmlns:p14="http://schemas.microsoft.com/office/powerpoint/2010/main" val="1095938184"/>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349</a:t>
            </a:fld>
            <a:endParaRPr lang="ar-EG"/>
          </a:p>
        </p:txBody>
      </p:sp>
    </p:spTree>
    <p:extLst>
      <p:ext uri="{BB962C8B-B14F-4D97-AF65-F5344CB8AC3E}">
        <p14:creationId xmlns:p14="http://schemas.microsoft.com/office/powerpoint/2010/main" val="735937816"/>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350</a:t>
            </a:fld>
            <a:endParaRPr lang="ar-EG"/>
          </a:p>
        </p:txBody>
      </p:sp>
    </p:spTree>
    <p:extLst>
      <p:ext uri="{BB962C8B-B14F-4D97-AF65-F5344CB8AC3E}">
        <p14:creationId xmlns:p14="http://schemas.microsoft.com/office/powerpoint/2010/main" val="3416560082"/>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351</a:t>
            </a:fld>
            <a:endParaRPr lang="ar-EG"/>
          </a:p>
        </p:txBody>
      </p:sp>
    </p:spTree>
    <p:extLst>
      <p:ext uri="{BB962C8B-B14F-4D97-AF65-F5344CB8AC3E}">
        <p14:creationId xmlns:p14="http://schemas.microsoft.com/office/powerpoint/2010/main" val="2539082126"/>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352</a:t>
            </a:fld>
            <a:endParaRPr lang="ar-EG"/>
          </a:p>
        </p:txBody>
      </p:sp>
    </p:spTree>
    <p:extLst>
      <p:ext uri="{BB962C8B-B14F-4D97-AF65-F5344CB8AC3E}">
        <p14:creationId xmlns:p14="http://schemas.microsoft.com/office/powerpoint/2010/main" val="1957588691"/>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353</a:t>
            </a:fld>
            <a:endParaRPr lang="ar-EG"/>
          </a:p>
        </p:txBody>
      </p:sp>
    </p:spTree>
    <p:extLst>
      <p:ext uri="{BB962C8B-B14F-4D97-AF65-F5344CB8AC3E}">
        <p14:creationId xmlns:p14="http://schemas.microsoft.com/office/powerpoint/2010/main" val="106270100"/>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354</a:t>
            </a:fld>
            <a:endParaRPr lang="ar-EG"/>
          </a:p>
        </p:txBody>
      </p:sp>
    </p:spTree>
    <p:extLst>
      <p:ext uri="{BB962C8B-B14F-4D97-AF65-F5344CB8AC3E}">
        <p14:creationId xmlns:p14="http://schemas.microsoft.com/office/powerpoint/2010/main" val="1774487592"/>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355</a:t>
            </a:fld>
            <a:endParaRPr lang="ar-EG"/>
          </a:p>
        </p:txBody>
      </p:sp>
    </p:spTree>
    <p:extLst>
      <p:ext uri="{BB962C8B-B14F-4D97-AF65-F5344CB8AC3E}">
        <p14:creationId xmlns:p14="http://schemas.microsoft.com/office/powerpoint/2010/main" val="1424170348"/>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356</a:t>
            </a:fld>
            <a:endParaRPr lang="ar-EG"/>
          </a:p>
        </p:txBody>
      </p:sp>
    </p:spTree>
    <p:extLst>
      <p:ext uri="{BB962C8B-B14F-4D97-AF65-F5344CB8AC3E}">
        <p14:creationId xmlns:p14="http://schemas.microsoft.com/office/powerpoint/2010/main" val="20611336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25</a:t>
            </a:fld>
            <a:endParaRPr lang="ar-EG"/>
          </a:p>
        </p:txBody>
      </p:sp>
    </p:spTree>
    <p:extLst>
      <p:ext uri="{BB962C8B-B14F-4D97-AF65-F5344CB8AC3E}">
        <p14:creationId xmlns:p14="http://schemas.microsoft.com/office/powerpoint/2010/main" val="253518173"/>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357</a:t>
            </a:fld>
            <a:endParaRPr lang="ar-EG"/>
          </a:p>
        </p:txBody>
      </p:sp>
    </p:spTree>
    <p:extLst>
      <p:ext uri="{BB962C8B-B14F-4D97-AF65-F5344CB8AC3E}">
        <p14:creationId xmlns:p14="http://schemas.microsoft.com/office/powerpoint/2010/main" val="1951407332"/>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358</a:t>
            </a:fld>
            <a:endParaRPr lang="ar-EG"/>
          </a:p>
        </p:txBody>
      </p:sp>
    </p:spTree>
    <p:extLst>
      <p:ext uri="{BB962C8B-B14F-4D97-AF65-F5344CB8AC3E}">
        <p14:creationId xmlns:p14="http://schemas.microsoft.com/office/powerpoint/2010/main" val="156306230"/>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359</a:t>
            </a:fld>
            <a:endParaRPr lang="ar-EG"/>
          </a:p>
        </p:txBody>
      </p:sp>
    </p:spTree>
    <p:extLst>
      <p:ext uri="{BB962C8B-B14F-4D97-AF65-F5344CB8AC3E}">
        <p14:creationId xmlns:p14="http://schemas.microsoft.com/office/powerpoint/2010/main" val="3225862304"/>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360</a:t>
            </a:fld>
            <a:endParaRPr lang="ar-EG"/>
          </a:p>
        </p:txBody>
      </p:sp>
    </p:spTree>
    <p:extLst>
      <p:ext uri="{BB962C8B-B14F-4D97-AF65-F5344CB8AC3E}">
        <p14:creationId xmlns:p14="http://schemas.microsoft.com/office/powerpoint/2010/main" val="1599768065"/>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361</a:t>
            </a:fld>
            <a:endParaRPr lang="ar-EG"/>
          </a:p>
        </p:txBody>
      </p:sp>
    </p:spTree>
    <p:extLst>
      <p:ext uri="{BB962C8B-B14F-4D97-AF65-F5344CB8AC3E}">
        <p14:creationId xmlns:p14="http://schemas.microsoft.com/office/powerpoint/2010/main" val="2801347540"/>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362</a:t>
            </a:fld>
            <a:endParaRPr lang="ar-EG"/>
          </a:p>
        </p:txBody>
      </p:sp>
    </p:spTree>
    <p:extLst>
      <p:ext uri="{BB962C8B-B14F-4D97-AF65-F5344CB8AC3E}">
        <p14:creationId xmlns:p14="http://schemas.microsoft.com/office/powerpoint/2010/main" val="509359518"/>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363</a:t>
            </a:fld>
            <a:endParaRPr lang="ar-EG"/>
          </a:p>
        </p:txBody>
      </p:sp>
    </p:spTree>
    <p:extLst>
      <p:ext uri="{BB962C8B-B14F-4D97-AF65-F5344CB8AC3E}">
        <p14:creationId xmlns:p14="http://schemas.microsoft.com/office/powerpoint/2010/main" val="1995560811"/>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364</a:t>
            </a:fld>
            <a:endParaRPr lang="ar-EG"/>
          </a:p>
        </p:txBody>
      </p:sp>
    </p:spTree>
    <p:extLst>
      <p:ext uri="{BB962C8B-B14F-4D97-AF65-F5344CB8AC3E}">
        <p14:creationId xmlns:p14="http://schemas.microsoft.com/office/powerpoint/2010/main" val="3050973312"/>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365</a:t>
            </a:fld>
            <a:endParaRPr lang="ar-EG"/>
          </a:p>
        </p:txBody>
      </p:sp>
    </p:spTree>
    <p:extLst>
      <p:ext uri="{BB962C8B-B14F-4D97-AF65-F5344CB8AC3E}">
        <p14:creationId xmlns:p14="http://schemas.microsoft.com/office/powerpoint/2010/main" val="4272873142"/>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366</a:t>
            </a:fld>
            <a:endParaRPr lang="ar-EG"/>
          </a:p>
        </p:txBody>
      </p:sp>
    </p:spTree>
    <p:extLst>
      <p:ext uri="{BB962C8B-B14F-4D97-AF65-F5344CB8AC3E}">
        <p14:creationId xmlns:p14="http://schemas.microsoft.com/office/powerpoint/2010/main" val="157909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26</a:t>
            </a:fld>
            <a:endParaRPr lang="ar-EG"/>
          </a:p>
        </p:txBody>
      </p:sp>
    </p:spTree>
    <p:extLst>
      <p:ext uri="{BB962C8B-B14F-4D97-AF65-F5344CB8AC3E}">
        <p14:creationId xmlns:p14="http://schemas.microsoft.com/office/powerpoint/2010/main" val="619668644"/>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367</a:t>
            </a:fld>
            <a:endParaRPr lang="ar-EG"/>
          </a:p>
        </p:txBody>
      </p:sp>
    </p:spTree>
    <p:extLst>
      <p:ext uri="{BB962C8B-B14F-4D97-AF65-F5344CB8AC3E}">
        <p14:creationId xmlns:p14="http://schemas.microsoft.com/office/powerpoint/2010/main" val="25641135"/>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368</a:t>
            </a:fld>
            <a:endParaRPr lang="ar-EG"/>
          </a:p>
        </p:txBody>
      </p:sp>
    </p:spTree>
    <p:extLst>
      <p:ext uri="{BB962C8B-B14F-4D97-AF65-F5344CB8AC3E}">
        <p14:creationId xmlns:p14="http://schemas.microsoft.com/office/powerpoint/2010/main" val="4029642828"/>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369</a:t>
            </a:fld>
            <a:endParaRPr lang="ar-EG"/>
          </a:p>
        </p:txBody>
      </p:sp>
    </p:spTree>
    <p:extLst>
      <p:ext uri="{BB962C8B-B14F-4D97-AF65-F5344CB8AC3E}">
        <p14:creationId xmlns:p14="http://schemas.microsoft.com/office/powerpoint/2010/main" val="3791457227"/>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370</a:t>
            </a:fld>
            <a:endParaRPr lang="ar-EG"/>
          </a:p>
        </p:txBody>
      </p:sp>
    </p:spTree>
    <p:extLst>
      <p:ext uri="{BB962C8B-B14F-4D97-AF65-F5344CB8AC3E}">
        <p14:creationId xmlns:p14="http://schemas.microsoft.com/office/powerpoint/2010/main" val="1078645784"/>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371</a:t>
            </a:fld>
            <a:endParaRPr lang="ar-EG"/>
          </a:p>
        </p:txBody>
      </p:sp>
    </p:spTree>
    <p:extLst>
      <p:ext uri="{BB962C8B-B14F-4D97-AF65-F5344CB8AC3E}">
        <p14:creationId xmlns:p14="http://schemas.microsoft.com/office/powerpoint/2010/main" val="3366866033"/>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372</a:t>
            </a:fld>
            <a:endParaRPr lang="ar-EG"/>
          </a:p>
        </p:txBody>
      </p:sp>
    </p:spTree>
    <p:extLst>
      <p:ext uri="{BB962C8B-B14F-4D97-AF65-F5344CB8AC3E}">
        <p14:creationId xmlns:p14="http://schemas.microsoft.com/office/powerpoint/2010/main" val="4272261020"/>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373</a:t>
            </a:fld>
            <a:endParaRPr lang="ar-EG"/>
          </a:p>
        </p:txBody>
      </p:sp>
    </p:spTree>
    <p:extLst>
      <p:ext uri="{BB962C8B-B14F-4D97-AF65-F5344CB8AC3E}">
        <p14:creationId xmlns:p14="http://schemas.microsoft.com/office/powerpoint/2010/main" val="16678075"/>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374</a:t>
            </a:fld>
            <a:endParaRPr lang="ar-EG"/>
          </a:p>
        </p:txBody>
      </p:sp>
    </p:spTree>
    <p:extLst>
      <p:ext uri="{BB962C8B-B14F-4D97-AF65-F5344CB8AC3E}">
        <p14:creationId xmlns:p14="http://schemas.microsoft.com/office/powerpoint/2010/main" val="2746611318"/>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375</a:t>
            </a:fld>
            <a:endParaRPr lang="ar-EG"/>
          </a:p>
        </p:txBody>
      </p:sp>
    </p:spTree>
    <p:extLst>
      <p:ext uri="{BB962C8B-B14F-4D97-AF65-F5344CB8AC3E}">
        <p14:creationId xmlns:p14="http://schemas.microsoft.com/office/powerpoint/2010/main" val="3047710462"/>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376</a:t>
            </a:fld>
            <a:endParaRPr lang="ar-EG"/>
          </a:p>
        </p:txBody>
      </p:sp>
    </p:spTree>
    <p:extLst>
      <p:ext uri="{BB962C8B-B14F-4D97-AF65-F5344CB8AC3E}">
        <p14:creationId xmlns:p14="http://schemas.microsoft.com/office/powerpoint/2010/main" val="38737783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27</a:t>
            </a:fld>
            <a:endParaRPr lang="ar-EG"/>
          </a:p>
        </p:txBody>
      </p:sp>
    </p:spTree>
    <p:extLst>
      <p:ext uri="{BB962C8B-B14F-4D97-AF65-F5344CB8AC3E}">
        <p14:creationId xmlns:p14="http://schemas.microsoft.com/office/powerpoint/2010/main" val="640075879"/>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377</a:t>
            </a:fld>
            <a:endParaRPr lang="ar-EG"/>
          </a:p>
        </p:txBody>
      </p:sp>
    </p:spTree>
    <p:extLst>
      <p:ext uri="{BB962C8B-B14F-4D97-AF65-F5344CB8AC3E}">
        <p14:creationId xmlns:p14="http://schemas.microsoft.com/office/powerpoint/2010/main" val="985637860"/>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378</a:t>
            </a:fld>
            <a:endParaRPr lang="ar-EG"/>
          </a:p>
        </p:txBody>
      </p:sp>
    </p:spTree>
    <p:extLst>
      <p:ext uri="{BB962C8B-B14F-4D97-AF65-F5344CB8AC3E}">
        <p14:creationId xmlns:p14="http://schemas.microsoft.com/office/powerpoint/2010/main" val="1329248719"/>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379</a:t>
            </a:fld>
            <a:endParaRPr lang="ar-EG"/>
          </a:p>
        </p:txBody>
      </p:sp>
    </p:spTree>
    <p:extLst>
      <p:ext uri="{BB962C8B-B14F-4D97-AF65-F5344CB8AC3E}">
        <p14:creationId xmlns:p14="http://schemas.microsoft.com/office/powerpoint/2010/main" val="1659565108"/>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380</a:t>
            </a:fld>
            <a:endParaRPr lang="ar-EG"/>
          </a:p>
        </p:txBody>
      </p:sp>
    </p:spTree>
    <p:extLst>
      <p:ext uri="{BB962C8B-B14F-4D97-AF65-F5344CB8AC3E}">
        <p14:creationId xmlns:p14="http://schemas.microsoft.com/office/powerpoint/2010/main" val="1978139846"/>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381</a:t>
            </a:fld>
            <a:endParaRPr lang="ar-EG"/>
          </a:p>
        </p:txBody>
      </p:sp>
    </p:spTree>
    <p:extLst>
      <p:ext uri="{BB962C8B-B14F-4D97-AF65-F5344CB8AC3E}">
        <p14:creationId xmlns:p14="http://schemas.microsoft.com/office/powerpoint/2010/main" val="3173218770"/>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382</a:t>
            </a:fld>
            <a:endParaRPr lang="ar-EG"/>
          </a:p>
        </p:txBody>
      </p:sp>
    </p:spTree>
    <p:extLst>
      <p:ext uri="{BB962C8B-B14F-4D97-AF65-F5344CB8AC3E}">
        <p14:creationId xmlns:p14="http://schemas.microsoft.com/office/powerpoint/2010/main" val="3042547774"/>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383</a:t>
            </a:fld>
            <a:endParaRPr lang="ar-EG"/>
          </a:p>
        </p:txBody>
      </p:sp>
    </p:spTree>
    <p:extLst>
      <p:ext uri="{BB962C8B-B14F-4D97-AF65-F5344CB8AC3E}">
        <p14:creationId xmlns:p14="http://schemas.microsoft.com/office/powerpoint/2010/main" val="510130397"/>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384</a:t>
            </a:fld>
            <a:endParaRPr lang="ar-EG"/>
          </a:p>
        </p:txBody>
      </p:sp>
    </p:spTree>
    <p:extLst>
      <p:ext uri="{BB962C8B-B14F-4D97-AF65-F5344CB8AC3E}">
        <p14:creationId xmlns:p14="http://schemas.microsoft.com/office/powerpoint/2010/main" val="2515970033"/>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385</a:t>
            </a:fld>
            <a:endParaRPr lang="ar-EG"/>
          </a:p>
        </p:txBody>
      </p:sp>
    </p:spTree>
    <p:extLst>
      <p:ext uri="{BB962C8B-B14F-4D97-AF65-F5344CB8AC3E}">
        <p14:creationId xmlns:p14="http://schemas.microsoft.com/office/powerpoint/2010/main" val="3418773594"/>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386</a:t>
            </a:fld>
            <a:endParaRPr lang="ar-EG"/>
          </a:p>
        </p:txBody>
      </p:sp>
    </p:spTree>
    <p:extLst>
      <p:ext uri="{BB962C8B-B14F-4D97-AF65-F5344CB8AC3E}">
        <p14:creationId xmlns:p14="http://schemas.microsoft.com/office/powerpoint/2010/main" val="27388284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28</a:t>
            </a:fld>
            <a:endParaRPr lang="ar-EG"/>
          </a:p>
        </p:txBody>
      </p:sp>
    </p:spTree>
    <p:extLst>
      <p:ext uri="{BB962C8B-B14F-4D97-AF65-F5344CB8AC3E}">
        <p14:creationId xmlns:p14="http://schemas.microsoft.com/office/powerpoint/2010/main" val="1074091305"/>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387</a:t>
            </a:fld>
            <a:endParaRPr lang="ar-EG"/>
          </a:p>
        </p:txBody>
      </p:sp>
    </p:spTree>
    <p:extLst>
      <p:ext uri="{BB962C8B-B14F-4D97-AF65-F5344CB8AC3E}">
        <p14:creationId xmlns:p14="http://schemas.microsoft.com/office/powerpoint/2010/main" val="137561895"/>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388</a:t>
            </a:fld>
            <a:endParaRPr lang="ar-EG"/>
          </a:p>
        </p:txBody>
      </p:sp>
    </p:spTree>
    <p:extLst>
      <p:ext uri="{BB962C8B-B14F-4D97-AF65-F5344CB8AC3E}">
        <p14:creationId xmlns:p14="http://schemas.microsoft.com/office/powerpoint/2010/main" val="162995188"/>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389</a:t>
            </a:fld>
            <a:endParaRPr lang="ar-EG"/>
          </a:p>
        </p:txBody>
      </p:sp>
    </p:spTree>
    <p:extLst>
      <p:ext uri="{BB962C8B-B14F-4D97-AF65-F5344CB8AC3E}">
        <p14:creationId xmlns:p14="http://schemas.microsoft.com/office/powerpoint/2010/main" val="2999261223"/>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390</a:t>
            </a:fld>
            <a:endParaRPr lang="ar-EG"/>
          </a:p>
        </p:txBody>
      </p:sp>
    </p:spTree>
    <p:extLst>
      <p:ext uri="{BB962C8B-B14F-4D97-AF65-F5344CB8AC3E}">
        <p14:creationId xmlns:p14="http://schemas.microsoft.com/office/powerpoint/2010/main" val="1685548974"/>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391</a:t>
            </a:fld>
            <a:endParaRPr lang="ar-EG"/>
          </a:p>
        </p:txBody>
      </p:sp>
    </p:spTree>
    <p:extLst>
      <p:ext uri="{BB962C8B-B14F-4D97-AF65-F5344CB8AC3E}">
        <p14:creationId xmlns:p14="http://schemas.microsoft.com/office/powerpoint/2010/main" val="3316349156"/>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392</a:t>
            </a:fld>
            <a:endParaRPr lang="ar-EG"/>
          </a:p>
        </p:txBody>
      </p:sp>
    </p:spTree>
    <p:extLst>
      <p:ext uri="{BB962C8B-B14F-4D97-AF65-F5344CB8AC3E}">
        <p14:creationId xmlns:p14="http://schemas.microsoft.com/office/powerpoint/2010/main" val="1188578644"/>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393</a:t>
            </a:fld>
            <a:endParaRPr lang="ar-EG"/>
          </a:p>
        </p:txBody>
      </p:sp>
    </p:spTree>
    <p:extLst>
      <p:ext uri="{BB962C8B-B14F-4D97-AF65-F5344CB8AC3E}">
        <p14:creationId xmlns:p14="http://schemas.microsoft.com/office/powerpoint/2010/main" val="3333684049"/>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394</a:t>
            </a:fld>
            <a:endParaRPr lang="ar-EG"/>
          </a:p>
        </p:txBody>
      </p:sp>
    </p:spTree>
    <p:extLst>
      <p:ext uri="{BB962C8B-B14F-4D97-AF65-F5344CB8AC3E}">
        <p14:creationId xmlns:p14="http://schemas.microsoft.com/office/powerpoint/2010/main" val="395318040"/>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395</a:t>
            </a:fld>
            <a:endParaRPr lang="ar-EG"/>
          </a:p>
        </p:txBody>
      </p:sp>
    </p:spTree>
    <p:extLst>
      <p:ext uri="{BB962C8B-B14F-4D97-AF65-F5344CB8AC3E}">
        <p14:creationId xmlns:p14="http://schemas.microsoft.com/office/powerpoint/2010/main" val="766562390"/>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396</a:t>
            </a:fld>
            <a:endParaRPr lang="ar-EG"/>
          </a:p>
        </p:txBody>
      </p:sp>
    </p:spTree>
    <p:extLst>
      <p:ext uri="{BB962C8B-B14F-4D97-AF65-F5344CB8AC3E}">
        <p14:creationId xmlns:p14="http://schemas.microsoft.com/office/powerpoint/2010/main" val="1243717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a:t>
            </a:fld>
            <a:endParaRPr lang="ar-EG"/>
          </a:p>
        </p:txBody>
      </p:sp>
    </p:spTree>
    <p:extLst>
      <p:ext uri="{BB962C8B-B14F-4D97-AF65-F5344CB8AC3E}">
        <p14:creationId xmlns:p14="http://schemas.microsoft.com/office/powerpoint/2010/main" val="1233881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29</a:t>
            </a:fld>
            <a:endParaRPr lang="ar-EG"/>
          </a:p>
        </p:txBody>
      </p:sp>
    </p:spTree>
    <p:extLst>
      <p:ext uri="{BB962C8B-B14F-4D97-AF65-F5344CB8AC3E}">
        <p14:creationId xmlns:p14="http://schemas.microsoft.com/office/powerpoint/2010/main" val="872924748"/>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397</a:t>
            </a:fld>
            <a:endParaRPr lang="ar-EG"/>
          </a:p>
        </p:txBody>
      </p:sp>
    </p:spTree>
    <p:extLst>
      <p:ext uri="{BB962C8B-B14F-4D97-AF65-F5344CB8AC3E}">
        <p14:creationId xmlns:p14="http://schemas.microsoft.com/office/powerpoint/2010/main" val="3522568764"/>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398</a:t>
            </a:fld>
            <a:endParaRPr lang="ar-EG"/>
          </a:p>
        </p:txBody>
      </p:sp>
    </p:spTree>
    <p:extLst>
      <p:ext uri="{BB962C8B-B14F-4D97-AF65-F5344CB8AC3E}">
        <p14:creationId xmlns:p14="http://schemas.microsoft.com/office/powerpoint/2010/main" val="3036389839"/>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399</a:t>
            </a:fld>
            <a:endParaRPr lang="ar-EG"/>
          </a:p>
        </p:txBody>
      </p:sp>
    </p:spTree>
    <p:extLst>
      <p:ext uri="{BB962C8B-B14F-4D97-AF65-F5344CB8AC3E}">
        <p14:creationId xmlns:p14="http://schemas.microsoft.com/office/powerpoint/2010/main" val="3349286979"/>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400</a:t>
            </a:fld>
            <a:endParaRPr lang="ar-EG"/>
          </a:p>
        </p:txBody>
      </p:sp>
    </p:spTree>
    <p:extLst>
      <p:ext uri="{BB962C8B-B14F-4D97-AF65-F5344CB8AC3E}">
        <p14:creationId xmlns:p14="http://schemas.microsoft.com/office/powerpoint/2010/main" val="3121372436"/>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401</a:t>
            </a:fld>
            <a:endParaRPr lang="ar-EG"/>
          </a:p>
        </p:txBody>
      </p:sp>
    </p:spTree>
    <p:extLst>
      <p:ext uri="{BB962C8B-B14F-4D97-AF65-F5344CB8AC3E}">
        <p14:creationId xmlns:p14="http://schemas.microsoft.com/office/powerpoint/2010/main" val="1974049259"/>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402</a:t>
            </a:fld>
            <a:endParaRPr lang="ar-EG"/>
          </a:p>
        </p:txBody>
      </p:sp>
    </p:spTree>
    <p:extLst>
      <p:ext uri="{BB962C8B-B14F-4D97-AF65-F5344CB8AC3E}">
        <p14:creationId xmlns:p14="http://schemas.microsoft.com/office/powerpoint/2010/main" val="707820120"/>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403</a:t>
            </a:fld>
            <a:endParaRPr lang="ar-EG"/>
          </a:p>
        </p:txBody>
      </p:sp>
    </p:spTree>
    <p:extLst>
      <p:ext uri="{BB962C8B-B14F-4D97-AF65-F5344CB8AC3E}">
        <p14:creationId xmlns:p14="http://schemas.microsoft.com/office/powerpoint/2010/main" val="866873983"/>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404</a:t>
            </a:fld>
            <a:endParaRPr lang="ar-EG"/>
          </a:p>
        </p:txBody>
      </p:sp>
    </p:spTree>
    <p:extLst>
      <p:ext uri="{BB962C8B-B14F-4D97-AF65-F5344CB8AC3E}">
        <p14:creationId xmlns:p14="http://schemas.microsoft.com/office/powerpoint/2010/main" val="3020465861"/>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405</a:t>
            </a:fld>
            <a:endParaRPr lang="ar-EG"/>
          </a:p>
        </p:txBody>
      </p:sp>
    </p:spTree>
    <p:extLst>
      <p:ext uri="{BB962C8B-B14F-4D97-AF65-F5344CB8AC3E}">
        <p14:creationId xmlns:p14="http://schemas.microsoft.com/office/powerpoint/2010/main" val="3522991116"/>
      </p:ext>
    </p:extLst>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406</a:t>
            </a:fld>
            <a:endParaRPr lang="ar-EG"/>
          </a:p>
        </p:txBody>
      </p:sp>
    </p:spTree>
    <p:extLst>
      <p:ext uri="{BB962C8B-B14F-4D97-AF65-F5344CB8AC3E}">
        <p14:creationId xmlns:p14="http://schemas.microsoft.com/office/powerpoint/2010/main" val="35170623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30</a:t>
            </a:fld>
            <a:endParaRPr lang="ar-EG"/>
          </a:p>
        </p:txBody>
      </p:sp>
    </p:spTree>
    <p:extLst>
      <p:ext uri="{BB962C8B-B14F-4D97-AF65-F5344CB8AC3E}">
        <p14:creationId xmlns:p14="http://schemas.microsoft.com/office/powerpoint/2010/main" val="2557256733"/>
      </p:ext>
    </p:extLst>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407</a:t>
            </a:fld>
            <a:endParaRPr lang="ar-EG"/>
          </a:p>
        </p:txBody>
      </p:sp>
    </p:spTree>
    <p:extLst>
      <p:ext uri="{BB962C8B-B14F-4D97-AF65-F5344CB8AC3E}">
        <p14:creationId xmlns:p14="http://schemas.microsoft.com/office/powerpoint/2010/main" val="1951686609"/>
      </p:ext>
    </p:extLst>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408</a:t>
            </a:fld>
            <a:endParaRPr lang="ar-EG"/>
          </a:p>
        </p:txBody>
      </p:sp>
    </p:spTree>
    <p:extLst>
      <p:ext uri="{BB962C8B-B14F-4D97-AF65-F5344CB8AC3E}">
        <p14:creationId xmlns:p14="http://schemas.microsoft.com/office/powerpoint/2010/main" val="457560064"/>
      </p:ext>
    </p:extLst>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409</a:t>
            </a:fld>
            <a:endParaRPr lang="ar-EG"/>
          </a:p>
        </p:txBody>
      </p:sp>
    </p:spTree>
    <p:extLst>
      <p:ext uri="{BB962C8B-B14F-4D97-AF65-F5344CB8AC3E}">
        <p14:creationId xmlns:p14="http://schemas.microsoft.com/office/powerpoint/2010/main" val="2364256849"/>
      </p:ext>
    </p:extLst>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410</a:t>
            </a:fld>
            <a:endParaRPr lang="ar-EG"/>
          </a:p>
        </p:txBody>
      </p:sp>
    </p:spTree>
    <p:extLst>
      <p:ext uri="{BB962C8B-B14F-4D97-AF65-F5344CB8AC3E}">
        <p14:creationId xmlns:p14="http://schemas.microsoft.com/office/powerpoint/2010/main" val="2075221004"/>
      </p:ext>
    </p:extLst>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411</a:t>
            </a:fld>
            <a:endParaRPr lang="ar-EG"/>
          </a:p>
        </p:txBody>
      </p:sp>
    </p:spTree>
    <p:extLst>
      <p:ext uri="{BB962C8B-B14F-4D97-AF65-F5344CB8AC3E}">
        <p14:creationId xmlns:p14="http://schemas.microsoft.com/office/powerpoint/2010/main" val="3035615202"/>
      </p:ext>
    </p:extLst>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412</a:t>
            </a:fld>
            <a:endParaRPr lang="ar-EG"/>
          </a:p>
        </p:txBody>
      </p:sp>
    </p:spTree>
    <p:extLst>
      <p:ext uri="{BB962C8B-B14F-4D97-AF65-F5344CB8AC3E}">
        <p14:creationId xmlns:p14="http://schemas.microsoft.com/office/powerpoint/2010/main" val="1037677258"/>
      </p:ext>
    </p:extLst>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413</a:t>
            </a:fld>
            <a:endParaRPr lang="ar-EG"/>
          </a:p>
        </p:txBody>
      </p:sp>
    </p:spTree>
    <p:extLst>
      <p:ext uri="{BB962C8B-B14F-4D97-AF65-F5344CB8AC3E}">
        <p14:creationId xmlns:p14="http://schemas.microsoft.com/office/powerpoint/2010/main" val="1655840591"/>
      </p:ext>
    </p:extLst>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496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258619526"/>
      </p:ext>
    </p:extLst>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497</a:t>
            </a:fld>
            <a:endParaRPr lang="ar-EG"/>
          </a:p>
        </p:txBody>
      </p:sp>
    </p:spTree>
    <p:extLst>
      <p:ext uri="{BB962C8B-B14F-4D97-AF65-F5344CB8AC3E}">
        <p14:creationId xmlns:p14="http://schemas.microsoft.com/office/powerpoint/2010/main" val="4038412802"/>
      </p:ext>
    </p:extLst>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498</a:t>
            </a:fld>
            <a:endParaRPr lang="ar-EG"/>
          </a:p>
        </p:txBody>
      </p:sp>
    </p:spTree>
    <p:extLst>
      <p:ext uri="{BB962C8B-B14F-4D97-AF65-F5344CB8AC3E}">
        <p14:creationId xmlns:p14="http://schemas.microsoft.com/office/powerpoint/2010/main" val="34098549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31</a:t>
            </a:fld>
            <a:endParaRPr lang="ar-EG"/>
          </a:p>
        </p:txBody>
      </p:sp>
    </p:spTree>
    <p:extLst>
      <p:ext uri="{BB962C8B-B14F-4D97-AF65-F5344CB8AC3E}">
        <p14:creationId xmlns:p14="http://schemas.microsoft.com/office/powerpoint/2010/main" val="3908062171"/>
      </p:ext>
    </p:extLst>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499</a:t>
            </a:fld>
            <a:endParaRPr lang="ar-EG"/>
          </a:p>
        </p:txBody>
      </p:sp>
    </p:spTree>
    <p:extLst>
      <p:ext uri="{BB962C8B-B14F-4D97-AF65-F5344CB8AC3E}">
        <p14:creationId xmlns:p14="http://schemas.microsoft.com/office/powerpoint/2010/main" val="2104915873"/>
      </p:ext>
    </p:extLst>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500</a:t>
            </a:fld>
            <a:endParaRPr lang="ar-EG"/>
          </a:p>
        </p:txBody>
      </p:sp>
    </p:spTree>
    <p:extLst>
      <p:ext uri="{BB962C8B-B14F-4D97-AF65-F5344CB8AC3E}">
        <p14:creationId xmlns:p14="http://schemas.microsoft.com/office/powerpoint/2010/main" val="2313245206"/>
      </p:ext>
    </p:extLst>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501</a:t>
            </a:fld>
            <a:endParaRPr lang="ar-EG"/>
          </a:p>
        </p:txBody>
      </p:sp>
    </p:spTree>
    <p:extLst>
      <p:ext uri="{BB962C8B-B14F-4D97-AF65-F5344CB8AC3E}">
        <p14:creationId xmlns:p14="http://schemas.microsoft.com/office/powerpoint/2010/main" val="3698059808"/>
      </p:ext>
    </p:extLst>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502</a:t>
            </a:fld>
            <a:endParaRPr lang="ar-EG"/>
          </a:p>
        </p:txBody>
      </p:sp>
    </p:spTree>
    <p:extLst>
      <p:ext uri="{BB962C8B-B14F-4D97-AF65-F5344CB8AC3E}">
        <p14:creationId xmlns:p14="http://schemas.microsoft.com/office/powerpoint/2010/main" val="2868451975"/>
      </p:ext>
    </p:extLst>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503</a:t>
            </a:fld>
            <a:endParaRPr lang="ar-EG"/>
          </a:p>
        </p:txBody>
      </p:sp>
    </p:spTree>
    <p:extLst>
      <p:ext uri="{BB962C8B-B14F-4D97-AF65-F5344CB8AC3E}">
        <p14:creationId xmlns:p14="http://schemas.microsoft.com/office/powerpoint/2010/main" val="2913462131"/>
      </p:ext>
    </p:extLst>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504</a:t>
            </a:fld>
            <a:endParaRPr lang="ar-EG"/>
          </a:p>
        </p:txBody>
      </p:sp>
    </p:spTree>
    <p:extLst>
      <p:ext uri="{BB962C8B-B14F-4D97-AF65-F5344CB8AC3E}">
        <p14:creationId xmlns:p14="http://schemas.microsoft.com/office/powerpoint/2010/main" val="873531148"/>
      </p:ext>
    </p:extLst>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505</a:t>
            </a:fld>
            <a:endParaRPr lang="ar-EG"/>
          </a:p>
        </p:txBody>
      </p:sp>
    </p:spTree>
    <p:extLst>
      <p:ext uri="{BB962C8B-B14F-4D97-AF65-F5344CB8AC3E}">
        <p14:creationId xmlns:p14="http://schemas.microsoft.com/office/powerpoint/2010/main" val="3299961977"/>
      </p:ext>
    </p:extLst>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506</a:t>
            </a:fld>
            <a:endParaRPr lang="ar-EG"/>
          </a:p>
        </p:txBody>
      </p:sp>
    </p:spTree>
    <p:extLst>
      <p:ext uri="{BB962C8B-B14F-4D97-AF65-F5344CB8AC3E}">
        <p14:creationId xmlns:p14="http://schemas.microsoft.com/office/powerpoint/2010/main" val="2748566373"/>
      </p:ext>
    </p:extLst>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507</a:t>
            </a:fld>
            <a:endParaRPr lang="ar-EG"/>
          </a:p>
        </p:txBody>
      </p:sp>
    </p:spTree>
    <p:extLst>
      <p:ext uri="{BB962C8B-B14F-4D97-AF65-F5344CB8AC3E}">
        <p14:creationId xmlns:p14="http://schemas.microsoft.com/office/powerpoint/2010/main" val="694940311"/>
      </p:ext>
    </p:extLst>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508</a:t>
            </a:fld>
            <a:endParaRPr lang="ar-EG"/>
          </a:p>
        </p:txBody>
      </p:sp>
    </p:spTree>
    <p:extLst>
      <p:ext uri="{BB962C8B-B14F-4D97-AF65-F5344CB8AC3E}">
        <p14:creationId xmlns:p14="http://schemas.microsoft.com/office/powerpoint/2010/main" val="3032034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32</a:t>
            </a:fld>
            <a:endParaRPr lang="ar-EG"/>
          </a:p>
        </p:txBody>
      </p:sp>
    </p:spTree>
    <p:extLst>
      <p:ext uri="{BB962C8B-B14F-4D97-AF65-F5344CB8AC3E}">
        <p14:creationId xmlns:p14="http://schemas.microsoft.com/office/powerpoint/2010/main" val="3475925634"/>
      </p:ext>
    </p:extLst>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509</a:t>
            </a:fld>
            <a:endParaRPr lang="ar-EG"/>
          </a:p>
        </p:txBody>
      </p:sp>
    </p:spTree>
    <p:extLst>
      <p:ext uri="{BB962C8B-B14F-4D97-AF65-F5344CB8AC3E}">
        <p14:creationId xmlns:p14="http://schemas.microsoft.com/office/powerpoint/2010/main" val="3159881409"/>
      </p:ext>
    </p:extLst>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510</a:t>
            </a:fld>
            <a:endParaRPr lang="ar-EG"/>
          </a:p>
        </p:txBody>
      </p:sp>
    </p:spTree>
    <p:extLst>
      <p:ext uri="{BB962C8B-B14F-4D97-AF65-F5344CB8AC3E}">
        <p14:creationId xmlns:p14="http://schemas.microsoft.com/office/powerpoint/2010/main" val="3703251729"/>
      </p:ext>
    </p:extLst>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511</a:t>
            </a:fld>
            <a:endParaRPr lang="ar-EG"/>
          </a:p>
        </p:txBody>
      </p:sp>
    </p:spTree>
    <p:extLst>
      <p:ext uri="{BB962C8B-B14F-4D97-AF65-F5344CB8AC3E}">
        <p14:creationId xmlns:p14="http://schemas.microsoft.com/office/powerpoint/2010/main" val="179559366"/>
      </p:ext>
    </p:extLst>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512</a:t>
            </a:fld>
            <a:endParaRPr lang="ar-EG"/>
          </a:p>
        </p:txBody>
      </p:sp>
    </p:spTree>
    <p:extLst>
      <p:ext uri="{BB962C8B-B14F-4D97-AF65-F5344CB8AC3E}">
        <p14:creationId xmlns:p14="http://schemas.microsoft.com/office/powerpoint/2010/main" val="3533757672"/>
      </p:ext>
    </p:extLst>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513</a:t>
            </a:fld>
            <a:endParaRPr lang="ar-EG"/>
          </a:p>
        </p:txBody>
      </p:sp>
    </p:spTree>
    <p:extLst>
      <p:ext uri="{BB962C8B-B14F-4D97-AF65-F5344CB8AC3E}">
        <p14:creationId xmlns:p14="http://schemas.microsoft.com/office/powerpoint/2010/main" val="3196517433"/>
      </p:ext>
    </p:extLst>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514</a:t>
            </a:fld>
            <a:endParaRPr lang="ar-EG"/>
          </a:p>
        </p:txBody>
      </p:sp>
    </p:spTree>
    <p:extLst>
      <p:ext uri="{BB962C8B-B14F-4D97-AF65-F5344CB8AC3E}">
        <p14:creationId xmlns:p14="http://schemas.microsoft.com/office/powerpoint/2010/main" val="1663306456"/>
      </p:ext>
    </p:extLst>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515</a:t>
            </a:fld>
            <a:endParaRPr lang="ar-EG"/>
          </a:p>
        </p:txBody>
      </p:sp>
    </p:spTree>
    <p:extLst>
      <p:ext uri="{BB962C8B-B14F-4D97-AF65-F5344CB8AC3E}">
        <p14:creationId xmlns:p14="http://schemas.microsoft.com/office/powerpoint/2010/main" val="1904761188"/>
      </p:ext>
    </p:extLst>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516</a:t>
            </a:fld>
            <a:endParaRPr lang="ar-EG"/>
          </a:p>
        </p:txBody>
      </p:sp>
    </p:spTree>
    <p:extLst>
      <p:ext uri="{BB962C8B-B14F-4D97-AF65-F5344CB8AC3E}">
        <p14:creationId xmlns:p14="http://schemas.microsoft.com/office/powerpoint/2010/main" val="2952162609"/>
      </p:ext>
    </p:extLst>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517</a:t>
            </a:fld>
            <a:endParaRPr lang="ar-EG"/>
          </a:p>
        </p:txBody>
      </p:sp>
    </p:spTree>
    <p:extLst>
      <p:ext uri="{BB962C8B-B14F-4D97-AF65-F5344CB8AC3E}">
        <p14:creationId xmlns:p14="http://schemas.microsoft.com/office/powerpoint/2010/main" val="2761815144"/>
      </p:ext>
    </p:extLst>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518</a:t>
            </a:fld>
            <a:endParaRPr lang="ar-EG"/>
          </a:p>
        </p:txBody>
      </p:sp>
    </p:spTree>
    <p:extLst>
      <p:ext uri="{BB962C8B-B14F-4D97-AF65-F5344CB8AC3E}">
        <p14:creationId xmlns:p14="http://schemas.microsoft.com/office/powerpoint/2010/main" val="2485637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33</a:t>
            </a:fld>
            <a:endParaRPr lang="ar-EG"/>
          </a:p>
        </p:txBody>
      </p:sp>
    </p:spTree>
    <p:extLst>
      <p:ext uri="{BB962C8B-B14F-4D97-AF65-F5344CB8AC3E}">
        <p14:creationId xmlns:p14="http://schemas.microsoft.com/office/powerpoint/2010/main" val="3034619881"/>
      </p:ext>
    </p:extLst>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519</a:t>
            </a:fld>
            <a:endParaRPr lang="ar-EG"/>
          </a:p>
        </p:txBody>
      </p:sp>
    </p:spTree>
    <p:extLst>
      <p:ext uri="{BB962C8B-B14F-4D97-AF65-F5344CB8AC3E}">
        <p14:creationId xmlns:p14="http://schemas.microsoft.com/office/powerpoint/2010/main" val="1931226651"/>
      </p:ext>
    </p:extLst>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520</a:t>
            </a:fld>
            <a:endParaRPr lang="ar-EG"/>
          </a:p>
        </p:txBody>
      </p:sp>
    </p:spTree>
    <p:extLst>
      <p:ext uri="{BB962C8B-B14F-4D97-AF65-F5344CB8AC3E}">
        <p14:creationId xmlns:p14="http://schemas.microsoft.com/office/powerpoint/2010/main" val="2404460001"/>
      </p:ext>
    </p:extLst>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521</a:t>
            </a:fld>
            <a:endParaRPr lang="ar-EG"/>
          </a:p>
        </p:txBody>
      </p:sp>
    </p:spTree>
    <p:extLst>
      <p:ext uri="{BB962C8B-B14F-4D97-AF65-F5344CB8AC3E}">
        <p14:creationId xmlns:p14="http://schemas.microsoft.com/office/powerpoint/2010/main" val="1917218071"/>
      </p:ext>
    </p:extLst>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522</a:t>
            </a:fld>
            <a:endParaRPr lang="ar-EG"/>
          </a:p>
        </p:txBody>
      </p:sp>
    </p:spTree>
    <p:extLst>
      <p:ext uri="{BB962C8B-B14F-4D97-AF65-F5344CB8AC3E}">
        <p14:creationId xmlns:p14="http://schemas.microsoft.com/office/powerpoint/2010/main" val="2448264763"/>
      </p:ext>
    </p:extLst>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523</a:t>
            </a:fld>
            <a:endParaRPr lang="ar-EG"/>
          </a:p>
        </p:txBody>
      </p:sp>
    </p:spTree>
    <p:extLst>
      <p:ext uri="{BB962C8B-B14F-4D97-AF65-F5344CB8AC3E}">
        <p14:creationId xmlns:p14="http://schemas.microsoft.com/office/powerpoint/2010/main" val="2513761814"/>
      </p:ext>
    </p:extLst>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524</a:t>
            </a:fld>
            <a:endParaRPr lang="ar-EG"/>
          </a:p>
        </p:txBody>
      </p:sp>
    </p:spTree>
    <p:extLst>
      <p:ext uri="{BB962C8B-B14F-4D97-AF65-F5344CB8AC3E}">
        <p14:creationId xmlns:p14="http://schemas.microsoft.com/office/powerpoint/2010/main" val="1867762078"/>
      </p:ext>
    </p:extLst>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525</a:t>
            </a:fld>
            <a:endParaRPr lang="ar-EG"/>
          </a:p>
        </p:txBody>
      </p:sp>
    </p:spTree>
    <p:extLst>
      <p:ext uri="{BB962C8B-B14F-4D97-AF65-F5344CB8AC3E}">
        <p14:creationId xmlns:p14="http://schemas.microsoft.com/office/powerpoint/2010/main" val="1827375076"/>
      </p:ext>
    </p:extLst>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526</a:t>
            </a:fld>
            <a:endParaRPr lang="ar-EG"/>
          </a:p>
        </p:txBody>
      </p:sp>
    </p:spTree>
    <p:extLst>
      <p:ext uri="{BB962C8B-B14F-4D97-AF65-F5344CB8AC3E}">
        <p14:creationId xmlns:p14="http://schemas.microsoft.com/office/powerpoint/2010/main" val="157814782"/>
      </p:ext>
    </p:extLst>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527</a:t>
            </a:fld>
            <a:endParaRPr lang="ar-EG"/>
          </a:p>
        </p:txBody>
      </p:sp>
    </p:spTree>
    <p:extLst>
      <p:ext uri="{BB962C8B-B14F-4D97-AF65-F5344CB8AC3E}">
        <p14:creationId xmlns:p14="http://schemas.microsoft.com/office/powerpoint/2010/main" val="1829670520"/>
      </p:ext>
    </p:extLst>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528</a:t>
            </a:fld>
            <a:endParaRPr lang="ar-EG"/>
          </a:p>
        </p:txBody>
      </p:sp>
    </p:spTree>
    <p:extLst>
      <p:ext uri="{BB962C8B-B14F-4D97-AF65-F5344CB8AC3E}">
        <p14:creationId xmlns:p14="http://schemas.microsoft.com/office/powerpoint/2010/main" val="25543749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34</a:t>
            </a:fld>
            <a:endParaRPr lang="ar-EG"/>
          </a:p>
        </p:txBody>
      </p:sp>
    </p:spTree>
    <p:extLst>
      <p:ext uri="{BB962C8B-B14F-4D97-AF65-F5344CB8AC3E}">
        <p14:creationId xmlns:p14="http://schemas.microsoft.com/office/powerpoint/2010/main" val="3176217190"/>
      </p:ext>
    </p:extLst>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529</a:t>
            </a:fld>
            <a:endParaRPr lang="ar-EG"/>
          </a:p>
        </p:txBody>
      </p:sp>
    </p:spTree>
    <p:extLst>
      <p:ext uri="{BB962C8B-B14F-4D97-AF65-F5344CB8AC3E}">
        <p14:creationId xmlns:p14="http://schemas.microsoft.com/office/powerpoint/2010/main" val="97268246"/>
      </p:ext>
    </p:extLst>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530</a:t>
            </a:fld>
            <a:endParaRPr lang="ar-EG"/>
          </a:p>
        </p:txBody>
      </p:sp>
    </p:spTree>
    <p:extLst>
      <p:ext uri="{BB962C8B-B14F-4D97-AF65-F5344CB8AC3E}">
        <p14:creationId xmlns:p14="http://schemas.microsoft.com/office/powerpoint/2010/main" val="1987500233"/>
      </p:ext>
    </p:extLst>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531</a:t>
            </a:fld>
            <a:endParaRPr lang="ar-EG"/>
          </a:p>
        </p:txBody>
      </p:sp>
    </p:spTree>
    <p:extLst>
      <p:ext uri="{BB962C8B-B14F-4D97-AF65-F5344CB8AC3E}">
        <p14:creationId xmlns:p14="http://schemas.microsoft.com/office/powerpoint/2010/main" val="4164434508"/>
      </p:ext>
    </p:extLst>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532</a:t>
            </a:fld>
            <a:endParaRPr lang="ar-EG"/>
          </a:p>
        </p:txBody>
      </p:sp>
    </p:spTree>
    <p:extLst>
      <p:ext uri="{BB962C8B-B14F-4D97-AF65-F5344CB8AC3E}">
        <p14:creationId xmlns:p14="http://schemas.microsoft.com/office/powerpoint/2010/main" val="3214100352"/>
      </p:ext>
    </p:extLst>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533</a:t>
            </a:fld>
            <a:endParaRPr lang="ar-EG"/>
          </a:p>
        </p:txBody>
      </p:sp>
    </p:spTree>
    <p:extLst>
      <p:ext uri="{BB962C8B-B14F-4D97-AF65-F5344CB8AC3E}">
        <p14:creationId xmlns:p14="http://schemas.microsoft.com/office/powerpoint/2010/main" val="108809073"/>
      </p:ext>
    </p:extLst>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534</a:t>
            </a:fld>
            <a:endParaRPr lang="ar-EG"/>
          </a:p>
        </p:txBody>
      </p:sp>
    </p:spTree>
    <p:extLst>
      <p:ext uri="{BB962C8B-B14F-4D97-AF65-F5344CB8AC3E}">
        <p14:creationId xmlns:p14="http://schemas.microsoft.com/office/powerpoint/2010/main" val="1335805987"/>
      </p:ext>
    </p:extLst>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535</a:t>
            </a:fld>
            <a:endParaRPr lang="ar-EG"/>
          </a:p>
        </p:txBody>
      </p:sp>
    </p:spTree>
    <p:extLst>
      <p:ext uri="{BB962C8B-B14F-4D97-AF65-F5344CB8AC3E}">
        <p14:creationId xmlns:p14="http://schemas.microsoft.com/office/powerpoint/2010/main" val="3924172680"/>
      </p:ext>
    </p:extLst>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536</a:t>
            </a:fld>
            <a:endParaRPr lang="ar-EG"/>
          </a:p>
        </p:txBody>
      </p:sp>
    </p:spTree>
    <p:extLst>
      <p:ext uri="{BB962C8B-B14F-4D97-AF65-F5344CB8AC3E}">
        <p14:creationId xmlns:p14="http://schemas.microsoft.com/office/powerpoint/2010/main" val="941875469"/>
      </p:ext>
    </p:extLst>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537</a:t>
            </a:fld>
            <a:endParaRPr lang="ar-EG"/>
          </a:p>
        </p:txBody>
      </p:sp>
    </p:spTree>
    <p:extLst>
      <p:ext uri="{BB962C8B-B14F-4D97-AF65-F5344CB8AC3E}">
        <p14:creationId xmlns:p14="http://schemas.microsoft.com/office/powerpoint/2010/main" val="2626279194"/>
      </p:ext>
    </p:extLst>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538</a:t>
            </a:fld>
            <a:endParaRPr lang="ar-EG"/>
          </a:p>
        </p:txBody>
      </p:sp>
    </p:spTree>
    <p:extLst>
      <p:ext uri="{BB962C8B-B14F-4D97-AF65-F5344CB8AC3E}">
        <p14:creationId xmlns:p14="http://schemas.microsoft.com/office/powerpoint/2010/main" val="1806318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35</a:t>
            </a:fld>
            <a:endParaRPr lang="ar-EG"/>
          </a:p>
        </p:txBody>
      </p:sp>
    </p:spTree>
    <p:extLst>
      <p:ext uri="{BB962C8B-B14F-4D97-AF65-F5344CB8AC3E}">
        <p14:creationId xmlns:p14="http://schemas.microsoft.com/office/powerpoint/2010/main" val="565954296"/>
      </p:ext>
    </p:extLst>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539</a:t>
            </a:fld>
            <a:endParaRPr lang="ar-EG"/>
          </a:p>
        </p:txBody>
      </p:sp>
    </p:spTree>
    <p:extLst>
      <p:ext uri="{BB962C8B-B14F-4D97-AF65-F5344CB8AC3E}">
        <p14:creationId xmlns:p14="http://schemas.microsoft.com/office/powerpoint/2010/main" val="3122233596"/>
      </p:ext>
    </p:extLst>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540</a:t>
            </a:fld>
            <a:endParaRPr lang="ar-EG"/>
          </a:p>
        </p:txBody>
      </p:sp>
    </p:spTree>
    <p:extLst>
      <p:ext uri="{BB962C8B-B14F-4D97-AF65-F5344CB8AC3E}">
        <p14:creationId xmlns:p14="http://schemas.microsoft.com/office/powerpoint/2010/main" val="3674630700"/>
      </p:ext>
    </p:extLst>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541</a:t>
            </a:fld>
            <a:endParaRPr lang="ar-EG"/>
          </a:p>
        </p:txBody>
      </p:sp>
    </p:spTree>
    <p:extLst>
      <p:ext uri="{BB962C8B-B14F-4D97-AF65-F5344CB8AC3E}">
        <p14:creationId xmlns:p14="http://schemas.microsoft.com/office/powerpoint/2010/main" val="674125083"/>
      </p:ext>
    </p:extLst>
  </p:cSld>
  <p:clrMapOvr>
    <a:masterClrMapping/>
  </p:clrMapOvr>
</p:notes>
</file>

<file path=ppt/notesSlides/notesSlide2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542</a:t>
            </a:fld>
            <a:endParaRPr lang="ar-EG"/>
          </a:p>
        </p:txBody>
      </p:sp>
    </p:spTree>
    <p:extLst>
      <p:ext uri="{BB962C8B-B14F-4D97-AF65-F5344CB8AC3E}">
        <p14:creationId xmlns:p14="http://schemas.microsoft.com/office/powerpoint/2010/main" val="3288206470"/>
      </p:ext>
    </p:extLst>
  </p:cSld>
  <p:clrMapOvr>
    <a:masterClrMapping/>
  </p:clrMapOvr>
</p:notes>
</file>

<file path=ppt/notesSlides/notesSlide2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543</a:t>
            </a:fld>
            <a:endParaRPr lang="ar-EG"/>
          </a:p>
        </p:txBody>
      </p:sp>
    </p:spTree>
    <p:extLst>
      <p:ext uri="{BB962C8B-B14F-4D97-AF65-F5344CB8AC3E}">
        <p14:creationId xmlns:p14="http://schemas.microsoft.com/office/powerpoint/2010/main" val="2693947300"/>
      </p:ext>
    </p:extLst>
  </p:cSld>
  <p:clrMapOvr>
    <a:masterClrMapping/>
  </p:clrMapOvr>
</p:notes>
</file>

<file path=ppt/notesSlides/notesSlide2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544</a:t>
            </a:fld>
            <a:endParaRPr lang="ar-EG"/>
          </a:p>
        </p:txBody>
      </p:sp>
    </p:spTree>
    <p:extLst>
      <p:ext uri="{BB962C8B-B14F-4D97-AF65-F5344CB8AC3E}">
        <p14:creationId xmlns:p14="http://schemas.microsoft.com/office/powerpoint/2010/main" val="2665625346"/>
      </p:ext>
    </p:extLst>
  </p:cSld>
  <p:clrMapOvr>
    <a:masterClrMapping/>
  </p:clrMapOvr>
</p:notes>
</file>

<file path=ppt/notesSlides/notesSlide2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545</a:t>
            </a:fld>
            <a:endParaRPr lang="ar-EG"/>
          </a:p>
        </p:txBody>
      </p:sp>
    </p:spTree>
    <p:extLst>
      <p:ext uri="{BB962C8B-B14F-4D97-AF65-F5344CB8AC3E}">
        <p14:creationId xmlns:p14="http://schemas.microsoft.com/office/powerpoint/2010/main" val="1305754935"/>
      </p:ext>
    </p:extLst>
  </p:cSld>
  <p:clrMapOvr>
    <a:masterClrMapping/>
  </p:clrMapOvr>
</p:notes>
</file>

<file path=ppt/notesSlides/notesSlide2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546</a:t>
            </a:fld>
            <a:endParaRPr lang="ar-EG"/>
          </a:p>
        </p:txBody>
      </p:sp>
    </p:spTree>
    <p:extLst>
      <p:ext uri="{BB962C8B-B14F-4D97-AF65-F5344CB8AC3E}">
        <p14:creationId xmlns:p14="http://schemas.microsoft.com/office/powerpoint/2010/main" val="1757320027"/>
      </p:ext>
    </p:extLst>
  </p:cSld>
  <p:clrMapOvr>
    <a:masterClrMapping/>
  </p:clrMapOvr>
</p:notes>
</file>

<file path=ppt/notesSlides/notesSlide2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547</a:t>
            </a:fld>
            <a:endParaRPr lang="ar-EG"/>
          </a:p>
        </p:txBody>
      </p:sp>
    </p:spTree>
    <p:extLst>
      <p:ext uri="{BB962C8B-B14F-4D97-AF65-F5344CB8AC3E}">
        <p14:creationId xmlns:p14="http://schemas.microsoft.com/office/powerpoint/2010/main" val="1705154557"/>
      </p:ext>
    </p:extLst>
  </p:cSld>
  <p:clrMapOvr>
    <a:masterClrMapping/>
  </p:clrMapOvr>
</p:notes>
</file>

<file path=ppt/notesSlides/notesSlide2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548</a:t>
            </a:fld>
            <a:endParaRPr lang="ar-EG"/>
          </a:p>
        </p:txBody>
      </p:sp>
    </p:spTree>
    <p:extLst>
      <p:ext uri="{BB962C8B-B14F-4D97-AF65-F5344CB8AC3E}">
        <p14:creationId xmlns:p14="http://schemas.microsoft.com/office/powerpoint/2010/main" val="2904440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36</a:t>
            </a:fld>
            <a:endParaRPr lang="ar-EG"/>
          </a:p>
        </p:txBody>
      </p:sp>
    </p:spTree>
    <p:extLst>
      <p:ext uri="{BB962C8B-B14F-4D97-AF65-F5344CB8AC3E}">
        <p14:creationId xmlns:p14="http://schemas.microsoft.com/office/powerpoint/2010/main" val="3891748289"/>
      </p:ext>
    </p:extLst>
  </p:cSld>
  <p:clrMapOvr>
    <a:masterClrMapping/>
  </p:clrMapOvr>
</p:notes>
</file>

<file path=ppt/notesSlides/notesSlide2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549</a:t>
            </a:fld>
            <a:endParaRPr lang="ar-EG"/>
          </a:p>
        </p:txBody>
      </p:sp>
    </p:spTree>
    <p:extLst>
      <p:ext uri="{BB962C8B-B14F-4D97-AF65-F5344CB8AC3E}">
        <p14:creationId xmlns:p14="http://schemas.microsoft.com/office/powerpoint/2010/main" val="3287863399"/>
      </p:ext>
    </p:extLst>
  </p:cSld>
  <p:clrMapOvr>
    <a:masterClrMapping/>
  </p:clrMapOvr>
</p:notes>
</file>

<file path=ppt/notesSlides/notesSlide2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550</a:t>
            </a:fld>
            <a:endParaRPr lang="ar-EG"/>
          </a:p>
        </p:txBody>
      </p:sp>
    </p:spTree>
    <p:extLst>
      <p:ext uri="{BB962C8B-B14F-4D97-AF65-F5344CB8AC3E}">
        <p14:creationId xmlns:p14="http://schemas.microsoft.com/office/powerpoint/2010/main" val="1562825277"/>
      </p:ext>
    </p:extLst>
  </p:cSld>
  <p:clrMapOvr>
    <a:masterClrMapping/>
  </p:clrMapOvr>
</p:notes>
</file>

<file path=ppt/notesSlides/notesSlide2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551</a:t>
            </a:fld>
            <a:endParaRPr lang="ar-EG"/>
          </a:p>
        </p:txBody>
      </p:sp>
    </p:spTree>
    <p:extLst>
      <p:ext uri="{BB962C8B-B14F-4D97-AF65-F5344CB8AC3E}">
        <p14:creationId xmlns:p14="http://schemas.microsoft.com/office/powerpoint/2010/main" val="3786561670"/>
      </p:ext>
    </p:extLst>
  </p:cSld>
  <p:clrMapOvr>
    <a:masterClrMapping/>
  </p:clrMapOvr>
</p:notes>
</file>

<file path=ppt/notesSlides/notesSlide2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552</a:t>
            </a:fld>
            <a:endParaRPr lang="ar-EG"/>
          </a:p>
        </p:txBody>
      </p:sp>
    </p:spTree>
    <p:extLst>
      <p:ext uri="{BB962C8B-B14F-4D97-AF65-F5344CB8AC3E}">
        <p14:creationId xmlns:p14="http://schemas.microsoft.com/office/powerpoint/2010/main" val="3774100551"/>
      </p:ext>
    </p:extLst>
  </p:cSld>
  <p:clrMapOvr>
    <a:masterClrMapping/>
  </p:clrMapOvr>
</p:notes>
</file>

<file path=ppt/notesSlides/notesSlide2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553</a:t>
            </a:fld>
            <a:endParaRPr lang="ar-EG"/>
          </a:p>
        </p:txBody>
      </p:sp>
    </p:spTree>
    <p:extLst>
      <p:ext uri="{BB962C8B-B14F-4D97-AF65-F5344CB8AC3E}">
        <p14:creationId xmlns:p14="http://schemas.microsoft.com/office/powerpoint/2010/main" val="1291399642"/>
      </p:ext>
    </p:extLst>
  </p:cSld>
  <p:clrMapOvr>
    <a:masterClrMapping/>
  </p:clrMapOvr>
</p:notes>
</file>

<file path=ppt/notesSlides/notesSlide2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554</a:t>
            </a:fld>
            <a:endParaRPr lang="ar-EG"/>
          </a:p>
        </p:txBody>
      </p:sp>
    </p:spTree>
    <p:extLst>
      <p:ext uri="{BB962C8B-B14F-4D97-AF65-F5344CB8AC3E}">
        <p14:creationId xmlns:p14="http://schemas.microsoft.com/office/powerpoint/2010/main" val="2287689538"/>
      </p:ext>
    </p:extLst>
  </p:cSld>
  <p:clrMapOvr>
    <a:masterClrMapping/>
  </p:clrMapOvr>
</p:notes>
</file>

<file path=ppt/notesSlides/notesSlide2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555</a:t>
            </a:fld>
            <a:endParaRPr lang="ar-EG"/>
          </a:p>
        </p:txBody>
      </p:sp>
    </p:spTree>
    <p:extLst>
      <p:ext uri="{BB962C8B-B14F-4D97-AF65-F5344CB8AC3E}">
        <p14:creationId xmlns:p14="http://schemas.microsoft.com/office/powerpoint/2010/main" val="1150895011"/>
      </p:ext>
    </p:extLst>
  </p:cSld>
  <p:clrMapOvr>
    <a:masterClrMapping/>
  </p:clrMapOvr>
</p:notes>
</file>

<file path=ppt/notesSlides/notesSlide2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556</a:t>
            </a:fld>
            <a:endParaRPr lang="ar-EG"/>
          </a:p>
        </p:txBody>
      </p:sp>
    </p:spTree>
    <p:extLst>
      <p:ext uri="{BB962C8B-B14F-4D97-AF65-F5344CB8AC3E}">
        <p14:creationId xmlns:p14="http://schemas.microsoft.com/office/powerpoint/2010/main" val="1834475711"/>
      </p:ext>
    </p:extLst>
  </p:cSld>
  <p:clrMapOvr>
    <a:masterClrMapping/>
  </p:clrMapOvr>
</p:notes>
</file>

<file path=ppt/notesSlides/notesSlide2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557</a:t>
            </a:fld>
            <a:endParaRPr lang="ar-EG"/>
          </a:p>
        </p:txBody>
      </p:sp>
    </p:spTree>
    <p:extLst>
      <p:ext uri="{BB962C8B-B14F-4D97-AF65-F5344CB8AC3E}">
        <p14:creationId xmlns:p14="http://schemas.microsoft.com/office/powerpoint/2010/main" val="3901942361"/>
      </p:ext>
    </p:extLst>
  </p:cSld>
  <p:clrMapOvr>
    <a:masterClrMapping/>
  </p:clrMapOvr>
</p:notes>
</file>

<file path=ppt/notesSlides/notesSlide2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558</a:t>
            </a:fld>
            <a:endParaRPr lang="ar-EG"/>
          </a:p>
        </p:txBody>
      </p:sp>
    </p:spTree>
    <p:extLst>
      <p:ext uri="{BB962C8B-B14F-4D97-AF65-F5344CB8AC3E}">
        <p14:creationId xmlns:p14="http://schemas.microsoft.com/office/powerpoint/2010/main" val="27695180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37</a:t>
            </a:fld>
            <a:endParaRPr lang="ar-EG"/>
          </a:p>
        </p:txBody>
      </p:sp>
    </p:spTree>
    <p:extLst>
      <p:ext uri="{BB962C8B-B14F-4D97-AF65-F5344CB8AC3E}">
        <p14:creationId xmlns:p14="http://schemas.microsoft.com/office/powerpoint/2010/main" val="1182398364"/>
      </p:ext>
    </p:extLst>
  </p:cSld>
  <p:clrMapOvr>
    <a:masterClrMapping/>
  </p:clrMapOvr>
</p:notes>
</file>

<file path=ppt/notesSlides/notesSlide2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559</a:t>
            </a:fld>
            <a:endParaRPr lang="ar-EG"/>
          </a:p>
        </p:txBody>
      </p:sp>
    </p:spTree>
    <p:extLst>
      <p:ext uri="{BB962C8B-B14F-4D97-AF65-F5344CB8AC3E}">
        <p14:creationId xmlns:p14="http://schemas.microsoft.com/office/powerpoint/2010/main" val="3341462911"/>
      </p:ext>
    </p:extLst>
  </p:cSld>
  <p:clrMapOvr>
    <a:masterClrMapping/>
  </p:clrMapOvr>
</p:notes>
</file>

<file path=ppt/notesSlides/notesSlide2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560</a:t>
            </a:fld>
            <a:endParaRPr lang="ar-EG"/>
          </a:p>
        </p:txBody>
      </p:sp>
    </p:spTree>
    <p:extLst>
      <p:ext uri="{BB962C8B-B14F-4D97-AF65-F5344CB8AC3E}">
        <p14:creationId xmlns:p14="http://schemas.microsoft.com/office/powerpoint/2010/main" val="282430585"/>
      </p:ext>
    </p:extLst>
  </p:cSld>
  <p:clrMapOvr>
    <a:masterClrMapping/>
  </p:clrMapOvr>
</p:notes>
</file>

<file path=ppt/notesSlides/notesSlide2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561</a:t>
            </a:fld>
            <a:endParaRPr lang="ar-EG"/>
          </a:p>
        </p:txBody>
      </p:sp>
    </p:spTree>
    <p:extLst>
      <p:ext uri="{BB962C8B-B14F-4D97-AF65-F5344CB8AC3E}">
        <p14:creationId xmlns:p14="http://schemas.microsoft.com/office/powerpoint/2010/main" val="2594688746"/>
      </p:ext>
    </p:extLst>
  </p:cSld>
  <p:clrMapOvr>
    <a:masterClrMapping/>
  </p:clrMapOvr>
</p:notes>
</file>

<file path=ppt/notesSlides/notesSlide2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562</a:t>
            </a:fld>
            <a:endParaRPr lang="ar-EG"/>
          </a:p>
        </p:txBody>
      </p:sp>
    </p:spTree>
    <p:extLst>
      <p:ext uri="{BB962C8B-B14F-4D97-AF65-F5344CB8AC3E}">
        <p14:creationId xmlns:p14="http://schemas.microsoft.com/office/powerpoint/2010/main" val="2225327152"/>
      </p:ext>
    </p:extLst>
  </p:cSld>
  <p:clrMapOvr>
    <a:masterClrMapping/>
  </p:clrMapOvr>
</p:notes>
</file>

<file path=ppt/notesSlides/notesSlide2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563</a:t>
            </a:fld>
            <a:endParaRPr lang="ar-EG"/>
          </a:p>
        </p:txBody>
      </p:sp>
    </p:spTree>
    <p:extLst>
      <p:ext uri="{BB962C8B-B14F-4D97-AF65-F5344CB8AC3E}">
        <p14:creationId xmlns:p14="http://schemas.microsoft.com/office/powerpoint/2010/main" val="287400191"/>
      </p:ext>
    </p:extLst>
  </p:cSld>
  <p:clrMapOvr>
    <a:masterClrMapping/>
  </p:clrMapOvr>
</p:notes>
</file>

<file path=ppt/notesSlides/notesSlide2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564</a:t>
            </a:fld>
            <a:endParaRPr lang="ar-EG"/>
          </a:p>
        </p:txBody>
      </p:sp>
    </p:spTree>
    <p:extLst>
      <p:ext uri="{BB962C8B-B14F-4D97-AF65-F5344CB8AC3E}">
        <p14:creationId xmlns:p14="http://schemas.microsoft.com/office/powerpoint/2010/main" val="2241445839"/>
      </p:ext>
    </p:extLst>
  </p:cSld>
  <p:clrMapOvr>
    <a:masterClrMapping/>
  </p:clrMapOvr>
</p:notes>
</file>

<file path=ppt/notesSlides/notesSlide2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565</a:t>
            </a:fld>
            <a:endParaRPr lang="ar-EG"/>
          </a:p>
        </p:txBody>
      </p:sp>
    </p:spTree>
    <p:extLst>
      <p:ext uri="{BB962C8B-B14F-4D97-AF65-F5344CB8AC3E}">
        <p14:creationId xmlns:p14="http://schemas.microsoft.com/office/powerpoint/2010/main" val="2151713677"/>
      </p:ext>
    </p:extLst>
  </p:cSld>
  <p:clrMapOvr>
    <a:masterClrMapping/>
  </p:clrMapOvr>
</p:notes>
</file>

<file path=ppt/notesSlides/notesSlide2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566</a:t>
            </a:fld>
            <a:endParaRPr lang="ar-EG"/>
          </a:p>
        </p:txBody>
      </p:sp>
    </p:spTree>
    <p:extLst>
      <p:ext uri="{BB962C8B-B14F-4D97-AF65-F5344CB8AC3E}">
        <p14:creationId xmlns:p14="http://schemas.microsoft.com/office/powerpoint/2010/main" val="421979235"/>
      </p:ext>
    </p:extLst>
  </p:cSld>
  <p:clrMapOvr>
    <a:masterClrMapping/>
  </p:clrMapOvr>
</p:notes>
</file>

<file path=ppt/notesSlides/notesSlide2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567</a:t>
            </a:fld>
            <a:endParaRPr lang="ar-EG"/>
          </a:p>
        </p:txBody>
      </p:sp>
    </p:spTree>
    <p:extLst>
      <p:ext uri="{BB962C8B-B14F-4D97-AF65-F5344CB8AC3E}">
        <p14:creationId xmlns:p14="http://schemas.microsoft.com/office/powerpoint/2010/main" val="4070919499"/>
      </p:ext>
    </p:extLst>
  </p:cSld>
  <p:clrMapOvr>
    <a:masterClrMapping/>
  </p:clrMapOvr>
</p:notes>
</file>

<file path=ppt/notesSlides/notesSlide2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660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0317344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38</a:t>
            </a:fld>
            <a:endParaRPr lang="ar-EG"/>
          </a:p>
        </p:txBody>
      </p:sp>
    </p:spTree>
    <p:extLst>
      <p:ext uri="{BB962C8B-B14F-4D97-AF65-F5344CB8AC3E}">
        <p14:creationId xmlns:p14="http://schemas.microsoft.com/office/powerpoint/2010/main" val="4175470561"/>
      </p:ext>
    </p:extLst>
  </p:cSld>
  <p:clrMapOvr>
    <a:masterClrMapping/>
  </p:clrMapOvr>
</p:notes>
</file>

<file path=ppt/notesSlides/notesSlide2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661</a:t>
            </a:fld>
            <a:endParaRPr lang="ar-EG"/>
          </a:p>
        </p:txBody>
      </p:sp>
    </p:spTree>
    <p:extLst>
      <p:ext uri="{BB962C8B-B14F-4D97-AF65-F5344CB8AC3E}">
        <p14:creationId xmlns:p14="http://schemas.microsoft.com/office/powerpoint/2010/main" val="3288910587"/>
      </p:ext>
    </p:extLst>
  </p:cSld>
  <p:clrMapOvr>
    <a:masterClrMapping/>
  </p:clrMapOvr>
</p:notes>
</file>

<file path=ppt/notesSlides/notesSlide2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662</a:t>
            </a:fld>
            <a:endParaRPr lang="ar-EG"/>
          </a:p>
        </p:txBody>
      </p:sp>
    </p:spTree>
    <p:extLst>
      <p:ext uri="{BB962C8B-B14F-4D97-AF65-F5344CB8AC3E}">
        <p14:creationId xmlns:p14="http://schemas.microsoft.com/office/powerpoint/2010/main" val="6358708"/>
      </p:ext>
    </p:extLst>
  </p:cSld>
  <p:clrMapOvr>
    <a:masterClrMapping/>
  </p:clrMapOvr>
</p:notes>
</file>

<file path=ppt/notesSlides/notesSlide2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663</a:t>
            </a:fld>
            <a:endParaRPr lang="ar-EG"/>
          </a:p>
        </p:txBody>
      </p:sp>
    </p:spTree>
    <p:extLst>
      <p:ext uri="{BB962C8B-B14F-4D97-AF65-F5344CB8AC3E}">
        <p14:creationId xmlns:p14="http://schemas.microsoft.com/office/powerpoint/2010/main" val="688884672"/>
      </p:ext>
    </p:extLst>
  </p:cSld>
  <p:clrMapOvr>
    <a:masterClrMapping/>
  </p:clrMapOvr>
</p:notes>
</file>

<file path=ppt/notesSlides/notesSlide2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664</a:t>
            </a:fld>
            <a:endParaRPr lang="ar-EG"/>
          </a:p>
        </p:txBody>
      </p:sp>
    </p:spTree>
    <p:extLst>
      <p:ext uri="{BB962C8B-B14F-4D97-AF65-F5344CB8AC3E}">
        <p14:creationId xmlns:p14="http://schemas.microsoft.com/office/powerpoint/2010/main" val="1199145920"/>
      </p:ext>
    </p:extLst>
  </p:cSld>
  <p:clrMapOvr>
    <a:masterClrMapping/>
  </p:clrMapOvr>
</p:notes>
</file>

<file path=ppt/notesSlides/notesSlide2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665</a:t>
            </a:fld>
            <a:endParaRPr lang="ar-EG"/>
          </a:p>
        </p:txBody>
      </p:sp>
    </p:spTree>
    <p:extLst>
      <p:ext uri="{BB962C8B-B14F-4D97-AF65-F5344CB8AC3E}">
        <p14:creationId xmlns:p14="http://schemas.microsoft.com/office/powerpoint/2010/main" val="3447068339"/>
      </p:ext>
    </p:extLst>
  </p:cSld>
  <p:clrMapOvr>
    <a:masterClrMapping/>
  </p:clrMapOvr>
</p:notes>
</file>

<file path=ppt/notesSlides/notesSlide2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666</a:t>
            </a:fld>
            <a:endParaRPr lang="ar-EG"/>
          </a:p>
        </p:txBody>
      </p:sp>
    </p:spTree>
    <p:extLst>
      <p:ext uri="{BB962C8B-B14F-4D97-AF65-F5344CB8AC3E}">
        <p14:creationId xmlns:p14="http://schemas.microsoft.com/office/powerpoint/2010/main" val="1511951068"/>
      </p:ext>
    </p:extLst>
  </p:cSld>
  <p:clrMapOvr>
    <a:masterClrMapping/>
  </p:clrMapOvr>
</p:notes>
</file>

<file path=ppt/notesSlides/notesSlide2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667</a:t>
            </a:fld>
            <a:endParaRPr lang="ar-EG"/>
          </a:p>
        </p:txBody>
      </p:sp>
    </p:spTree>
    <p:extLst>
      <p:ext uri="{BB962C8B-B14F-4D97-AF65-F5344CB8AC3E}">
        <p14:creationId xmlns:p14="http://schemas.microsoft.com/office/powerpoint/2010/main" val="2248871002"/>
      </p:ext>
    </p:extLst>
  </p:cSld>
  <p:clrMapOvr>
    <a:masterClrMapping/>
  </p:clrMapOvr>
</p:notes>
</file>

<file path=ppt/notesSlides/notesSlide2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668</a:t>
            </a:fld>
            <a:endParaRPr lang="ar-EG"/>
          </a:p>
        </p:txBody>
      </p:sp>
    </p:spTree>
    <p:extLst>
      <p:ext uri="{BB962C8B-B14F-4D97-AF65-F5344CB8AC3E}">
        <p14:creationId xmlns:p14="http://schemas.microsoft.com/office/powerpoint/2010/main" val="2006252186"/>
      </p:ext>
    </p:extLst>
  </p:cSld>
  <p:clrMapOvr>
    <a:masterClrMapping/>
  </p:clrMapOvr>
</p:notes>
</file>

<file path=ppt/notesSlides/notesSlide2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669</a:t>
            </a:fld>
            <a:endParaRPr lang="ar-EG"/>
          </a:p>
        </p:txBody>
      </p:sp>
    </p:spTree>
    <p:extLst>
      <p:ext uri="{BB962C8B-B14F-4D97-AF65-F5344CB8AC3E}">
        <p14:creationId xmlns:p14="http://schemas.microsoft.com/office/powerpoint/2010/main" val="3155038443"/>
      </p:ext>
    </p:extLst>
  </p:cSld>
  <p:clrMapOvr>
    <a:masterClrMapping/>
  </p:clrMapOvr>
</p:notes>
</file>

<file path=ppt/notesSlides/notesSlide2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670</a:t>
            </a:fld>
            <a:endParaRPr lang="ar-EG"/>
          </a:p>
        </p:txBody>
      </p:sp>
    </p:spTree>
    <p:extLst>
      <p:ext uri="{BB962C8B-B14F-4D97-AF65-F5344CB8AC3E}">
        <p14:creationId xmlns:p14="http://schemas.microsoft.com/office/powerpoint/2010/main" val="3190018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12</a:t>
            </a:fld>
            <a:endParaRPr lang="ar-EG"/>
          </a:p>
        </p:txBody>
      </p:sp>
    </p:spTree>
    <p:extLst>
      <p:ext uri="{BB962C8B-B14F-4D97-AF65-F5344CB8AC3E}">
        <p14:creationId xmlns:p14="http://schemas.microsoft.com/office/powerpoint/2010/main" val="18590984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39</a:t>
            </a:fld>
            <a:endParaRPr lang="ar-EG"/>
          </a:p>
        </p:txBody>
      </p:sp>
    </p:spTree>
    <p:extLst>
      <p:ext uri="{BB962C8B-B14F-4D97-AF65-F5344CB8AC3E}">
        <p14:creationId xmlns:p14="http://schemas.microsoft.com/office/powerpoint/2010/main" val="1472737230"/>
      </p:ext>
    </p:extLst>
  </p:cSld>
  <p:clrMapOvr>
    <a:masterClrMapping/>
  </p:clrMapOvr>
</p:notes>
</file>

<file path=ppt/notesSlides/notesSlide3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671</a:t>
            </a:fld>
            <a:endParaRPr lang="ar-EG"/>
          </a:p>
        </p:txBody>
      </p:sp>
    </p:spTree>
    <p:extLst>
      <p:ext uri="{BB962C8B-B14F-4D97-AF65-F5344CB8AC3E}">
        <p14:creationId xmlns:p14="http://schemas.microsoft.com/office/powerpoint/2010/main" val="2944179196"/>
      </p:ext>
    </p:extLst>
  </p:cSld>
  <p:clrMapOvr>
    <a:masterClrMapping/>
  </p:clrMapOvr>
</p:notes>
</file>

<file path=ppt/notesSlides/notesSlide3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672</a:t>
            </a:fld>
            <a:endParaRPr lang="ar-EG"/>
          </a:p>
        </p:txBody>
      </p:sp>
    </p:spTree>
    <p:extLst>
      <p:ext uri="{BB962C8B-B14F-4D97-AF65-F5344CB8AC3E}">
        <p14:creationId xmlns:p14="http://schemas.microsoft.com/office/powerpoint/2010/main" val="3813126366"/>
      </p:ext>
    </p:extLst>
  </p:cSld>
  <p:clrMapOvr>
    <a:masterClrMapping/>
  </p:clrMapOvr>
</p:notes>
</file>

<file path=ppt/notesSlides/notesSlide3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673</a:t>
            </a:fld>
            <a:endParaRPr lang="ar-EG"/>
          </a:p>
        </p:txBody>
      </p:sp>
    </p:spTree>
    <p:extLst>
      <p:ext uri="{BB962C8B-B14F-4D97-AF65-F5344CB8AC3E}">
        <p14:creationId xmlns:p14="http://schemas.microsoft.com/office/powerpoint/2010/main" val="871115646"/>
      </p:ext>
    </p:extLst>
  </p:cSld>
  <p:clrMapOvr>
    <a:masterClrMapping/>
  </p:clrMapOvr>
</p:notes>
</file>

<file path=ppt/notesSlides/notesSlide3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674</a:t>
            </a:fld>
            <a:endParaRPr lang="ar-EG"/>
          </a:p>
        </p:txBody>
      </p:sp>
    </p:spTree>
    <p:extLst>
      <p:ext uri="{BB962C8B-B14F-4D97-AF65-F5344CB8AC3E}">
        <p14:creationId xmlns:p14="http://schemas.microsoft.com/office/powerpoint/2010/main" val="1469162207"/>
      </p:ext>
    </p:extLst>
  </p:cSld>
  <p:clrMapOvr>
    <a:masterClrMapping/>
  </p:clrMapOvr>
</p:notes>
</file>

<file path=ppt/notesSlides/notesSlide3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675</a:t>
            </a:fld>
            <a:endParaRPr lang="ar-EG"/>
          </a:p>
        </p:txBody>
      </p:sp>
    </p:spTree>
    <p:extLst>
      <p:ext uri="{BB962C8B-B14F-4D97-AF65-F5344CB8AC3E}">
        <p14:creationId xmlns:p14="http://schemas.microsoft.com/office/powerpoint/2010/main" val="497803691"/>
      </p:ext>
    </p:extLst>
  </p:cSld>
  <p:clrMapOvr>
    <a:masterClrMapping/>
  </p:clrMapOvr>
</p:notes>
</file>

<file path=ppt/notesSlides/notesSlide3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676</a:t>
            </a:fld>
            <a:endParaRPr lang="ar-EG"/>
          </a:p>
        </p:txBody>
      </p:sp>
    </p:spTree>
    <p:extLst>
      <p:ext uri="{BB962C8B-B14F-4D97-AF65-F5344CB8AC3E}">
        <p14:creationId xmlns:p14="http://schemas.microsoft.com/office/powerpoint/2010/main" val="1065860625"/>
      </p:ext>
    </p:extLst>
  </p:cSld>
  <p:clrMapOvr>
    <a:masterClrMapping/>
  </p:clrMapOvr>
</p:notes>
</file>

<file path=ppt/notesSlides/notesSlide3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677</a:t>
            </a:fld>
            <a:endParaRPr lang="ar-EG"/>
          </a:p>
        </p:txBody>
      </p:sp>
    </p:spTree>
    <p:extLst>
      <p:ext uri="{BB962C8B-B14F-4D97-AF65-F5344CB8AC3E}">
        <p14:creationId xmlns:p14="http://schemas.microsoft.com/office/powerpoint/2010/main" val="1450115934"/>
      </p:ext>
    </p:extLst>
  </p:cSld>
  <p:clrMapOvr>
    <a:masterClrMapping/>
  </p:clrMapOvr>
</p:notes>
</file>

<file path=ppt/notesSlides/notesSlide3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678</a:t>
            </a:fld>
            <a:endParaRPr lang="ar-EG"/>
          </a:p>
        </p:txBody>
      </p:sp>
    </p:spTree>
    <p:extLst>
      <p:ext uri="{BB962C8B-B14F-4D97-AF65-F5344CB8AC3E}">
        <p14:creationId xmlns:p14="http://schemas.microsoft.com/office/powerpoint/2010/main" val="461161044"/>
      </p:ext>
    </p:extLst>
  </p:cSld>
  <p:clrMapOvr>
    <a:masterClrMapping/>
  </p:clrMapOvr>
</p:notes>
</file>

<file path=ppt/notesSlides/notesSlide3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679</a:t>
            </a:fld>
            <a:endParaRPr lang="ar-EG"/>
          </a:p>
        </p:txBody>
      </p:sp>
    </p:spTree>
    <p:extLst>
      <p:ext uri="{BB962C8B-B14F-4D97-AF65-F5344CB8AC3E}">
        <p14:creationId xmlns:p14="http://schemas.microsoft.com/office/powerpoint/2010/main" val="2129851780"/>
      </p:ext>
    </p:extLst>
  </p:cSld>
  <p:clrMapOvr>
    <a:masterClrMapping/>
  </p:clrMapOvr>
</p:notes>
</file>

<file path=ppt/notesSlides/notesSlide3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680</a:t>
            </a:fld>
            <a:endParaRPr lang="ar-EG"/>
          </a:p>
        </p:txBody>
      </p:sp>
    </p:spTree>
    <p:extLst>
      <p:ext uri="{BB962C8B-B14F-4D97-AF65-F5344CB8AC3E}">
        <p14:creationId xmlns:p14="http://schemas.microsoft.com/office/powerpoint/2010/main" val="16670948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40</a:t>
            </a:fld>
            <a:endParaRPr lang="ar-EG"/>
          </a:p>
        </p:txBody>
      </p:sp>
    </p:spTree>
    <p:extLst>
      <p:ext uri="{BB962C8B-B14F-4D97-AF65-F5344CB8AC3E}">
        <p14:creationId xmlns:p14="http://schemas.microsoft.com/office/powerpoint/2010/main" val="918326501"/>
      </p:ext>
    </p:extLst>
  </p:cSld>
  <p:clrMapOvr>
    <a:masterClrMapping/>
  </p:clrMapOvr>
</p:notes>
</file>

<file path=ppt/notesSlides/notesSlide3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681</a:t>
            </a:fld>
            <a:endParaRPr lang="ar-EG"/>
          </a:p>
        </p:txBody>
      </p:sp>
    </p:spTree>
    <p:extLst>
      <p:ext uri="{BB962C8B-B14F-4D97-AF65-F5344CB8AC3E}">
        <p14:creationId xmlns:p14="http://schemas.microsoft.com/office/powerpoint/2010/main" val="2644417377"/>
      </p:ext>
    </p:extLst>
  </p:cSld>
  <p:clrMapOvr>
    <a:masterClrMapping/>
  </p:clrMapOvr>
</p:notes>
</file>

<file path=ppt/notesSlides/notesSlide3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682</a:t>
            </a:fld>
            <a:endParaRPr lang="ar-EG"/>
          </a:p>
        </p:txBody>
      </p:sp>
    </p:spTree>
    <p:extLst>
      <p:ext uri="{BB962C8B-B14F-4D97-AF65-F5344CB8AC3E}">
        <p14:creationId xmlns:p14="http://schemas.microsoft.com/office/powerpoint/2010/main" val="1680654347"/>
      </p:ext>
    </p:extLst>
  </p:cSld>
  <p:clrMapOvr>
    <a:masterClrMapping/>
  </p:clrMapOvr>
</p:notes>
</file>

<file path=ppt/notesSlides/notesSlide3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683</a:t>
            </a:fld>
            <a:endParaRPr lang="ar-EG"/>
          </a:p>
        </p:txBody>
      </p:sp>
    </p:spTree>
    <p:extLst>
      <p:ext uri="{BB962C8B-B14F-4D97-AF65-F5344CB8AC3E}">
        <p14:creationId xmlns:p14="http://schemas.microsoft.com/office/powerpoint/2010/main" val="4071408775"/>
      </p:ext>
    </p:extLst>
  </p:cSld>
  <p:clrMapOvr>
    <a:masterClrMapping/>
  </p:clrMapOvr>
</p:notes>
</file>

<file path=ppt/notesSlides/notesSlide3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684</a:t>
            </a:fld>
            <a:endParaRPr lang="ar-EG"/>
          </a:p>
        </p:txBody>
      </p:sp>
    </p:spTree>
    <p:extLst>
      <p:ext uri="{BB962C8B-B14F-4D97-AF65-F5344CB8AC3E}">
        <p14:creationId xmlns:p14="http://schemas.microsoft.com/office/powerpoint/2010/main" val="1048121474"/>
      </p:ext>
    </p:extLst>
  </p:cSld>
  <p:clrMapOvr>
    <a:masterClrMapping/>
  </p:clrMapOvr>
</p:notes>
</file>

<file path=ppt/notesSlides/notesSlide3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685</a:t>
            </a:fld>
            <a:endParaRPr lang="ar-EG"/>
          </a:p>
        </p:txBody>
      </p:sp>
    </p:spTree>
    <p:extLst>
      <p:ext uri="{BB962C8B-B14F-4D97-AF65-F5344CB8AC3E}">
        <p14:creationId xmlns:p14="http://schemas.microsoft.com/office/powerpoint/2010/main" val="2866141303"/>
      </p:ext>
    </p:extLst>
  </p:cSld>
  <p:clrMapOvr>
    <a:masterClrMapping/>
  </p:clrMapOvr>
</p:notes>
</file>

<file path=ppt/notesSlides/notesSlide3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686</a:t>
            </a:fld>
            <a:endParaRPr lang="ar-EG"/>
          </a:p>
        </p:txBody>
      </p:sp>
    </p:spTree>
    <p:extLst>
      <p:ext uri="{BB962C8B-B14F-4D97-AF65-F5344CB8AC3E}">
        <p14:creationId xmlns:p14="http://schemas.microsoft.com/office/powerpoint/2010/main" val="2499114236"/>
      </p:ext>
    </p:extLst>
  </p:cSld>
  <p:clrMapOvr>
    <a:masterClrMapping/>
  </p:clrMapOvr>
</p:notes>
</file>

<file path=ppt/notesSlides/notesSlide3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687</a:t>
            </a:fld>
            <a:endParaRPr lang="ar-EG"/>
          </a:p>
        </p:txBody>
      </p:sp>
    </p:spTree>
    <p:extLst>
      <p:ext uri="{BB962C8B-B14F-4D97-AF65-F5344CB8AC3E}">
        <p14:creationId xmlns:p14="http://schemas.microsoft.com/office/powerpoint/2010/main" val="1028326930"/>
      </p:ext>
    </p:extLst>
  </p:cSld>
  <p:clrMapOvr>
    <a:masterClrMapping/>
  </p:clrMapOvr>
</p:notes>
</file>

<file path=ppt/notesSlides/notesSlide3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688</a:t>
            </a:fld>
            <a:endParaRPr lang="ar-EG"/>
          </a:p>
        </p:txBody>
      </p:sp>
    </p:spTree>
    <p:extLst>
      <p:ext uri="{BB962C8B-B14F-4D97-AF65-F5344CB8AC3E}">
        <p14:creationId xmlns:p14="http://schemas.microsoft.com/office/powerpoint/2010/main" val="2068683660"/>
      </p:ext>
    </p:extLst>
  </p:cSld>
  <p:clrMapOvr>
    <a:masterClrMapping/>
  </p:clrMapOvr>
</p:notes>
</file>

<file path=ppt/notesSlides/notesSlide3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689</a:t>
            </a:fld>
            <a:endParaRPr lang="ar-EG"/>
          </a:p>
        </p:txBody>
      </p:sp>
    </p:spTree>
    <p:extLst>
      <p:ext uri="{BB962C8B-B14F-4D97-AF65-F5344CB8AC3E}">
        <p14:creationId xmlns:p14="http://schemas.microsoft.com/office/powerpoint/2010/main" val="3063460777"/>
      </p:ext>
    </p:extLst>
  </p:cSld>
  <p:clrMapOvr>
    <a:masterClrMapping/>
  </p:clrMapOvr>
</p:notes>
</file>

<file path=ppt/notesSlides/notesSlide3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690</a:t>
            </a:fld>
            <a:endParaRPr lang="ar-EG"/>
          </a:p>
        </p:txBody>
      </p:sp>
    </p:spTree>
    <p:extLst>
      <p:ext uri="{BB962C8B-B14F-4D97-AF65-F5344CB8AC3E}">
        <p14:creationId xmlns:p14="http://schemas.microsoft.com/office/powerpoint/2010/main" val="30471514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41</a:t>
            </a:fld>
            <a:endParaRPr lang="ar-EG"/>
          </a:p>
        </p:txBody>
      </p:sp>
    </p:spTree>
    <p:extLst>
      <p:ext uri="{BB962C8B-B14F-4D97-AF65-F5344CB8AC3E}">
        <p14:creationId xmlns:p14="http://schemas.microsoft.com/office/powerpoint/2010/main" val="294087054"/>
      </p:ext>
    </p:extLst>
  </p:cSld>
  <p:clrMapOvr>
    <a:masterClrMapping/>
  </p:clrMapOvr>
</p:notes>
</file>

<file path=ppt/notesSlides/notesSlide3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691</a:t>
            </a:fld>
            <a:endParaRPr lang="ar-EG"/>
          </a:p>
        </p:txBody>
      </p:sp>
    </p:spTree>
    <p:extLst>
      <p:ext uri="{BB962C8B-B14F-4D97-AF65-F5344CB8AC3E}">
        <p14:creationId xmlns:p14="http://schemas.microsoft.com/office/powerpoint/2010/main" val="2017218896"/>
      </p:ext>
    </p:extLst>
  </p:cSld>
  <p:clrMapOvr>
    <a:masterClrMapping/>
  </p:clrMapOvr>
</p:notes>
</file>

<file path=ppt/notesSlides/notesSlide3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692</a:t>
            </a:fld>
            <a:endParaRPr lang="ar-EG"/>
          </a:p>
        </p:txBody>
      </p:sp>
    </p:spTree>
    <p:extLst>
      <p:ext uri="{BB962C8B-B14F-4D97-AF65-F5344CB8AC3E}">
        <p14:creationId xmlns:p14="http://schemas.microsoft.com/office/powerpoint/2010/main" val="769859976"/>
      </p:ext>
    </p:extLst>
  </p:cSld>
  <p:clrMapOvr>
    <a:masterClrMapping/>
  </p:clrMapOvr>
</p:notes>
</file>

<file path=ppt/notesSlides/notesSlide3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693</a:t>
            </a:fld>
            <a:endParaRPr lang="ar-EG"/>
          </a:p>
        </p:txBody>
      </p:sp>
    </p:spTree>
    <p:extLst>
      <p:ext uri="{BB962C8B-B14F-4D97-AF65-F5344CB8AC3E}">
        <p14:creationId xmlns:p14="http://schemas.microsoft.com/office/powerpoint/2010/main" val="3157955329"/>
      </p:ext>
    </p:extLst>
  </p:cSld>
  <p:clrMapOvr>
    <a:masterClrMapping/>
  </p:clrMapOvr>
</p:notes>
</file>

<file path=ppt/notesSlides/notesSlide3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694</a:t>
            </a:fld>
            <a:endParaRPr lang="ar-EG"/>
          </a:p>
        </p:txBody>
      </p:sp>
    </p:spTree>
    <p:extLst>
      <p:ext uri="{BB962C8B-B14F-4D97-AF65-F5344CB8AC3E}">
        <p14:creationId xmlns:p14="http://schemas.microsoft.com/office/powerpoint/2010/main" val="605429649"/>
      </p:ext>
    </p:extLst>
  </p:cSld>
  <p:clrMapOvr>
    <a:masterClrMapping/>
  </p:clrMapOvr>
</p:notes>
</file>

<file path=ppt/notesSlides/notesSlide3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695</a:t>
            </a:fld>
            <a:endParaRPr lang="ar-EG"/>
          </a:p>
        </p:txBody>
      </p:sp>
    </p:spTree>
    <p:extLst>
      <p:ext uri="{BB962C8B-B14F-4D97-AF65-F5344CB8AC3E}">
        <p14:creationId xmlns:p14="http://schemas.microsoft.com/office/powerpoint/2010/main" val="1600825023"/>
      </p:ext>
    </p:extLst>
  </p:cSld>
  <p:clrMapOvr>
    <a:masterClrMapping/>
  </p:clrMapOvr>
</p:notes>
</file>

<file path=ppt/notesSlides/notesSlide3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696</a:t>
            </a:fld>
            <a:endParaRPr lang="ar-EG"/>
          </a:p>
        </p:txBody>
      </p:sp>
    </p:spTree>
    <p:extLst>
      <p:ext uri="{BB962C8B-B14F-4D97-AF65-F5344CB8AC3E}">
        <p14:creationId xmlns:p14="http://schemas.microsoft.com/office/powerpoint/2010/main" val="2782307879"/>
      </p:ext>
    </p:extLst>
  </p:cSld>
  <p:clrMapOvr>
    <a:masterClrMapping/>
  </p:clrMapOvr>
</p:notes>
</file>

<file path=ppt/notesSlides/notesSlide3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697</a:t>
            </a:fld>
            <a:endParaRPr lang="ar-EG"/>
          </a:p>
        </p:txBody>
      </p:sp>
    </p:spTree>
    <p:extLst>
      <p:ext uri="{BB962C8B-B14F-4D97-AF65-F5344CB8AC3E}">
        <p14:creationId xmlns:p14="http://schemas.microsoft.com/office/powerpoint/2010/main" val="1142090877"/>
      </p:ext>
    </p:extLst>
  </p:cSld>
  <p:clrMapOvr>
    <a:masterClrMapping/>
  </p:clrMapOvr>
</p:notes>
</file>

<file path=ppt/notesSlides/notesSlide3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698</a:t>
            </a:fld>
            <a:endParaRPr lang="ar-EG"/>
          </a:p>
        </p:txBody>
      </p:sp>
    </p:spTree>
    <p:extLst>
      <p:ext uri="{BB962C8B-B14F-4D97-AF65-F5344CB8AC3E}">
        <p14:creationId xmlns:p14="http://schemas.microsoft.com/office/powerpoint/2010/main" val="2045304099"/>
      </p:ext>
    </p:extLst>
  </p:cSld>
  <p:clrMapOvr>
    <a:masterClrMapping/>
  </p:clrMapOvr>
</p:notes>
</file>

<file path=ppt/notesSlides/notesSlide3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699</a:t>
            </a:fld>
            <a:endParaRPr lang="ar-EG"/>
          </a:p>
        </p:txBody>
      </p:sp>
    </p:spTree>
    <p:extLst>
      <p:ext uri="{BB962C8B-B14F-4D97-AF65-F5344CB8AC3E}">
        <p14:creationId xmlns:p14="http://schemas.microsoft.com/office/powerpoint/2010/main" val="3000435887"/>
      </p:ext>
    </p:extLst>
  </p:cSld>
  <p:clrMapOvr>
    <a:masterClrMapping/>
  </p:clrMapOvr>
</p:notes>
</file>

<file path=ppt/notesSlides/notesSlide3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700</a:t>
            </a:fld>
            <a:endParaRPr lang="ar-EG"/>
          </a:p>
        </p:txBody>
      </p:sp>
    </p:spTree>
    <p:extLst>
      <p:ext uri="{BB962C8B-B14F-4D97-AF65-F5344CB8AC3E}">
        <p14:creationId xmlns:p14="http://schemas.microsoft.com/office/powerpoint/2010/main" val="14994101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42</a:t>
            </a:fld>
            <a:endParaRPr lang="ar-EG"/>
          </a:p>
        </p:txBody>
      </p:sp>
    </p:spTree>
    <p:extLst>
      <p:ext uri="{BB962C8B-B14F-4D97-AF65-F5344CB8AC3E}">
        <p14:creationId xmlns:p14="http://schemas.microsoft.com/office/powerpoint/2010/main" val="3856494102"/>
      </p:ext>
    </p:extLst>
  </p:cSld>
  <p:clrMapOvr>
    <a:masterClrMapping/>
  </p:clrMapOvr>
</p:notes>
</file>

<file path=ppt/notesSlides/notesSlide3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701</a:t>
            </a:fld>
            <a:endParaRPr lang="ar-EG"/>
          </a:p>
        </p:txBody>
      </p:sp>
    </p:spTree>
    <p:extLst>
      <p:ext uri="{BB962C8B-B14F-4D97-AF65-F5344CB8AC3E}">
        <p14:creationId xmlns:p14="http://schemas.microsoft.com/office/powerpoint/2010/main" val="458713470"/>
      </p:ext>
    </p:extLst>
  </p:cSld>
  <p:clrMapOvr>
    <a:masterClrMapping/>
  </p:clrMapOvr>
</p:notes>
</file>

<file path=ppt/notesSlides/notesSlide3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702</a:t>
            </a:fld>
            <a:endParaRPr lang="ar-EG"/>
          </a:p>
        </p:txBody>
      </p:sp>
    </p:spTree>
    <p:extLst>
      <p:ext uri="{BB962C8B-B14F-4D97-AF65-F5344CB8AC3E}">
        <p14:creationId xmlns:p14="http://schemas.microsoft.com/office/powerpoint/2010/main" val="1685851695"/>
      </p:ext>
    </p:extLst>
  </p:cSld>
  <p:clrMapOvr>
    <a:masterClrMapping/>
  </p:clrMapOvr>
</p:notes>
</file>

<file path=ppt/notesSlides/notesSlide3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703</a:t>
            </a:fld>
            <a:endParaRPr lang="ar-EG"/>
          </a:p>
        </p:txBody>
      </p:sp>
    </p:spTree>
    <p:extLst>
      <p:ext uri="{BB962C8B-B14F-4D97-AF65-F5344CB8AC3E}">
        <p14:creationId xmlns:p14="http://schemas.microsoft.com/office/powerpoint/2010/main" val="2400175630"/>
      </p:ext>
    </p:extLst>
  </p:cSld>
  <p:clrMapOvr>
    <a:masterClrMapping/>
  </p:clrMapOvr>
</p:notes>
</file>

<file path=ppt/notesSlides/notesSlide3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704</a:t>
            </a:fld>
            <a:endParaRPr lang="ar-EG"/>
          </a:p>
        </p:txBody>
      </p:sp>
    </p:spTree>
    <p:extLst>
      <p:ext uri="{BB962C8B-B14F-4D97-AF65-F5344CB8AC3E}">
        <p14:creationId xmlns:p14="http://schemas.microsoft.com/office/powerpoint/2010/main" val="1752523471"/>
      </p:ext>
    </p:extLst>
  </p:cSld>
  <p:clrMapOvr>
    <a:masterClrMapping/>
  </p:clrMapOvr>
</p:notes>
</file>

<file path=ppt/notesSlides/notesSlide3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705</a:t>
            </a:fld>
            <a:endParaRPr lang="ar-EG"/>
          </a:p>
        </p:txBody>
      </p:sp>
    </p:spTree>
    <p:extLst>
      <p:ext uri="{BB962C8B-B14F-4D97-AF65-F5344CB8AC3E}">
        <p14:creationId xmlns:p14="http://schemas.microsoft.com/office/powerpoint/2010/main" val="4289411112"/>
      </p:ext>
    </p:extLst>
  </p:cSld>
  <p:clrMapOvr>
    <a:masterClrMapping/>
  </p:clrMapOvr>
</p:notes>
</file>

<file path=ppt/notesSlides/notesSlide3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706</a:t>
            </a:fld>
            <a:endParaRPr lang="ar-EG"/>
          </a:p>
        </p:txBody>
      </p:sp>
    </p:spTree>
    <p:extLst>
      <p:ext uri="{BB962C8B-B14F-4D97-AF65-F5344CB8AC3E}">
        <p14:creationId xmlns:p14="http://schemas.microsoft.com/office/powerpoint/2010/main" val="326440797"/>
      </p:ext>
    </p:extLst>
  </p:cSld>
  <p:clrMapOvr>
    <a:masterClrMapping/>
  </p:clrMapOvr>
</p:notes>
</file>

<file path=ppt/notesSlides/notesSlide3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707</a:t>
            </a:fld>
            <a:endParaRPr lang="ar-EG"/>
          </a:p>
        </p:txBody>
      </p:sp>
    </p:spTree>
    <p:extLst>
      <p:ext uri="{BB962C8B-B14F-4D97-AF65-F5344CB8AC3E}">
        <p14:creationId xmlns:p14="http://schemas.microsoft.com/office/powerpoint/2010/main" val="704840163"/>
      </p:ext>
    </p:extLst>
  </p:cSld>
  <p:clrMapOvr>
    <a:masterClrMapping/>
  </p:clrMapOvr>
</p:notes>
</file>

<file path=ppt/notesSlides/notesSlide3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708</a:t>
            </a:fld>
            <a:endParaRPr lang="ar-EG"/>
          </a:p>
        </p:txBody>
      </p:sp>
    </p:spTree>
    <p:extLst>
      <p:ext uri="{BB962C8B-B14F-4D97-AF65-F5344CB8AC3E}">
        <p14:creationId xmlns:p14="http://schemas.microsoft.com/office/powerpoint/2010/main" val="2203978623"/>
      </p:ext>
    </p:extLst>
  </p:cSld>
  <p:clrMapOvr>
    <a:masterClrMapping/>
  </p:clrMapOvr>
</p:notes>
</file>

<file path=ppt/notesSlides/notesSlide3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709</a:t>
            </a:fld>
            <a:endParaRPr lang="ar-EG"/>
          </a:p>
        </p:txBody>
      </p:sp>
    </p:spTree>
    <p:extLst>
      <p:ext uri="{BB962C8B-B14F-4D97-AF65-F5344CB8AC3E}">
        <p14:creationId xmlns:p14="http://schemas.microsoft.com/office/powerpoint/2010/main" val="3695810947"/>
      </p:ext>
    </p:extLst>
  </p:cSld>
  <p:clrMapOvr>
    <a:masterClrMapping/>
  </p:clrMapOvr>
</p:notes>
</file>

<file path=ppt/notesSlides/notesSlide3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710</a:t>
            </a:fld>
            <a:endParaRPr lang="ar-EG"/>
          </a:p>
        </p:txBody>
      </p:sp>
    </p:spTree>
    <p:extLst>
      <p:ext uri="{BB962C8B-B14F-4D97-AF65-F5344CB8AC3E}">
        <p14:creationId xmlns:p14="http://schemas.microsoft.com/office/powerpoint/2010/main" val="38494669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43</a:t>
            </a:fld>
            <a:endParaRPr lang="ar-EG"/>
          </a:p>
        </p:txBody>
      </p:sp>
    </p:spTree>
    <p:extLst>
      <p:ext uri="{BB962C8B-B14F-4D97-AF65-F5344CB8AC3E}">
        <p14:creationId xmlns:p14="http://schemas.microsoft.com/office/powerpoint/2010/main" val="2986226214"/>
      </p:ext>
    </p:extLst>
  </p:cSld>
  <p:clrMapOvr>
    <a:masterClrMapping/>
  </p:clrMapOvr>
</p:notes>
</file>

<file path=ppt/notesSlides/notesSlide3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711</a:t>
            </a:fld>
            <a:endParaRPr lang="ar-EG"/>
          </a:p>
        </p:txBody>
      </p:sp>
    </p:spTree>
    <p:extLst>
      <p:ext uri="{BB962C8B-B14F-4D97-AF65-F5344CB8AC3E}">
        <p14:creationId xmlns:p14="http://schemas.microsoft.com/office/powerpoint/2010/main" val="883049931"/>
      </p:ext>
    </p:extLst>
  </p:cSld>
  <p:clrMapOvr>
    <a:masterClrMapping/>
  </p:clrMapOvr>
</p:notes>
</file>

<file path=ppt/notesSlides/notesSlide3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712</a:t>
            </a:fld>
            <a:endParaRPr lang="ar-EG"/>
          </a:p>
        </p:txBody>
      </p:sp>
    </p:spTree>
    <p:extLst>
      <p:ext uri="{BB962C8B-B14F-4D97-AF65-F5344CB8AC3E}">
        <p14:creationId xmlns:p14="http://schemas.microsoft.com/office/powerpoint/2010/main" val="3644982465"/>
      </p:ext>
    </p:extLst>
  </p:cSld>
  <p:clrMapOvr>
    <a:masterClrMapping/>
  </p:clrMapOvr>
</p:notes>
</file>

<file path=ppt/notesSlides/notesSlide3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713</a:t>
            </a:fld>
            <a:endParaRPr lang="ar-EG"/>
          </a:p>
        </p:txBody>
      </p:sp>
    </p:spTree>
    <p:extLst>
      <p:ext uri="{BB962C8B-B14F-4D97-AF65-F5344CB8AC3E}">
        <p14:creationId xmlns:p14="http://schemas.microsoft.com/office/powerpoint/2010/main" val="2727783066"/>
      </p:ext>
    </p:extLst>
  </p:cSld>
  <p:clrMapOvr>
    <a:masterClrMapping/>
  </p:clrMapOvr>
</p:notes>
</file>

<file path=ppt/notesSlides/notesSlide3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714</a:t>
            </a:fld>
            <a:endParaRPr lang="ar-EG"/>
          </a:p>
        </p:txBody>
      </p:sp>
    </p:spTree>
    <p:extLst>
      <p:ext uri="{BB962C8B-B14F-4D97-AF65-F5344CB8AC3E}">
        <p14:creationId xmlns:p14="http://schemas.microsoft.com/office/powerpoint/2010/main" val="1065178131"/>
      </p:ext>
    </p:extLst>
  </p:cSld>
  <p:clrMapOvr>
    <a:masterClrMapping/>
  </p:clrMapOvr>
</p:notes>
</file>

<file path=ppt/notesSlides/notesSlide3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715</a:t>
            </a:fld>
            <a:endParaRPr lang="ar-EG"/>
          </a:p>
        </p:txBody>
      </p:sp>
    </p:spTree>
    <p:extLst>
      <p:ext uri="{BB962C8B-B14F-4D97-AF65-F5344CB8AC3E}">
        <p14:creationId xmlns:p14="http://schemas.microsoft.com/office/powerpoint/2010/main" val="4074982298"/>
      </p:ext>
    </p:extLst>
  </p:cSld>
  <p:clrMapOvr>
    <a:masterClrMapping/>
  </p:clrMapOvr>
</p:notes>
</file>

<file path=ppt/notesSlides/notesSlide3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716</a:t>
            </a:fld>
            <a:endParaRPr lang="ar-EG"/>
          </a:p>
        </p:txBody>
      </p:sp>
    </p:spTree>
    <p:extLst>
      <p:ext uri="{BB962C8B-B14F-4D97-AF65-F5344CB8AC3E}">
        <p14:creationId xmlns:p14="http://schemas.microsoft.com/office/powerpoint/2010/main" val="4260160880"/>
      </p:ext>
    </p:extLst>
  </p:cSld>
  <p:clrMapOvr>
    <a:masterClrMapping/>
  </p:clrMapOvr>
</p:notes>
</file>

<file path=ppt/notesSlides/notesSlide3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717</a:t>
            </a:fld>
            <a:endParaRPr lang="ar-EG"/>
          </a:p>
        </p:txBody>
      </p:sp>
    </p:spTree>
    <p:extLst>
      <p:ext uri="{BB962C8B-B14F-4D97-AF65-F5344CB8AC3E}">
        <p14:creationId xmlns:p14="http://schemas.microsoft.com/office/powerpoint/2010/main" val="1296874098"/>
      </p:ext>
    </p:extLst>
  </p:cSld>
  <p:clrMapOvr>
    <a:masterClrMapping/>
  </p:clrMapOvr>
</p:notes>
</file>

<file path=ppt/notesSlides/notesSlide3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718</a:t>
            </a:fld>
            <a:endParaRPr lang="ar-EG"/>
          </a:p>
        </p:txBody>
      </p:sp>
    </p:spTree>
    <p:extLst>
      <p:ext uri="{BB962C8B-B14F-4D97-AF65-F5344CB8AC3E}">
        <p14:creationId xmlns:p14="http://schemas.microsoft.com/office/powerpoint/2010/main" val="3826300840"/>
      </p:ext>
    </p:extLst>
  </p:cSld>
  <p:clrMapOvr>
    <a:masterClrMapping/>
  </p:clrMapOvr>
</p:notes>
</file>

<file path=ppt/notesSlides/notesSlide3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719</a:t>
            </a:fld>
            <a:endParaRPr lang="ar-EG"/>
          </a:p>
        </p:txBody>
      </p:sp>
    </p:spTree>
    <p:extLst>
      <p:ext uri="{BB962C8B-B14F-4D97-AF65-F5344CB8AC3E}">
        <p14:creationId xmlns:p14="http://schemas.microsoft.com/office/powerpoint/2010/main" val="544710925"/>
      </p:ext>
    </p:extLst>
  </p:cSld>
  <p:clrMapOvr>
    <a:masterClrMapping/>
  </p:clrMapOvr>
</p:notes>
</file>

<file path=ppt/notesSlides/notesSlide3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720</a:t>
            </a:fld>
            <a:endParaRPr lang="ar-EG"/>
          </a:p>
        </p:txBody>
      </p:sp>
    </p:spTree>
    <p:extLst>
      <p:ext uri="{BB962C8B-B14F-4D97-AF65-F5344CB8AC3E}">
        <p14:creationId xmlns:p14="http://schemas.microsoft.com/office/powerpoint/2010/main" val="894189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44</a:t>
            </a:fld>
            <a:endParaRPr lang="ar-EG"/>
          </a:p>
        </p:txBody>
      </p:sp>
    </p:spTree>
    <p:extLst>
      <p:ext uri="{BB962C8B-B14F-4D97-AF65-F5344CB8AC3E}">
        <p14:creationId xmlns:p14="http://schemas.microsoft.com/office/powerpoint/2010/main" val="2772464210"/>
      </p:ext>
    </p:extLst>
  </p:cSld>
  <p:clrMapOvr>
    <a:masterClrMapping/>
  </p:clrMapOvr>
</p:notes>
</file>

<file path=ppt/notesSlides/notesSlide3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721</a:t>
            </a:fld>
            <a:endParaRPr lang="ar-EG"/>
          </a:p>
        </p:txBody>
      </p:sp>
    </p:spTree>
    <p:extLst>
      <p:ext uri="{BB962C8B-B14F-4D97-AF65-F5344CB8AC3E}">
        <p14:creationId xmlns:p14="http://schemas.microsoft.com/office/powerpoint/2010/main" val="2929269774"/>
      </p:ext>
    </p:extLst>
  </p:cSld>
  <p:clrMapOvr>
    <a:masterClrMapping/>
  </p:clrMapOvr>
</p:notes>
</file>

<file path=ppt/notesSlides/notesSlide3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722</a:t>
            </a:fld>
            <a:endParaRPr lang="ar-EG"/>
          </a:p>
        </p:txBody>
      </p:sp>
    </p:spTree>
    <p:extLst>
      <p:ext uri="{BB962C8B-B14F-4D97-AF65-F5344CB8AC3E}">
        <p14:creationId xmlns:p14="http://schemas.microsoft.com/office/powerpoint/2010/main" val="634881849"/>
      </p:ext>
    </p:extLst>
  </p:cSld>
  <p:clrMapOvr>
    <a:masterClrMapping/>
  </p:clrMapOvr>
</p:notes>
</file>

<file path=ppt/notesSlides/notesSlide3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723</a:t>
            </a:fld>
            <a:endParaRPr lang="ar-EG"/>
          </a:p>
        </p:txBody>
      </p:sp>
    </p:spTree>
    <p:extLst>
      <p:ext uri="{BB962C8B-B14F-4D97-AF65-F5344CB8AC3E}">
        <p14:creationId xmlns:p14="http://schemas.microsoft.com/office/powerpoint/2010/main" val="619918384"/>
      </p:ext>
    </p:extLst>
  </p:cSld>
  <p:clrMapOvr>
    <a:masterClrMapping/>
  </p:clrMapOvr>
</p:notes>
</file>

<file path=ppt/notesSlides/notesSlide3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724</a:t>
            </a:fld>
            <a:endParaRPr lang="ar-EG"/>
          </a:p>
        </p:txBody>
      </p:sp>
    </p:spTree>
    <p:extLst>
      <p:ext uri="{BB962C8B-B14F-4D97-AF65-F5344CB8AC3E}">
        <p14:creationId xmlns:p14="http://schemas.microsoft.com/office/powerpoint/2010/main" val="3616576248"/>
      </p:ext>
    </p:extLst>
  </p:cSld>
  <p:clrMapOvr>
    <a:masterClrMapping/>
  </p:clrMapOvr>
</p:notes>
</file>

<file path=ppt/notesSlides/notesSlide3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725</a:t>
            </a:fld>
            <a:endParaRPr lang="ar-EG"/>
          </a:p>
        </p:txBody>
      </p:sp>
    </p:spTree>
    <p:extLst>
      <p:ext uri="{BB962C8B-B14F-4D97-AF65-F5344CB8AC3E}">
        <p14:creationId xmlns:p14="http://schemas.microsoft.com/office/powerpoint/2010/main" val="265492820"/>
      </p:ext>
    </p:extLst>
  </p:cSld>
  <p:clrMapOvr>
    <a:masterClrMapping/>
  </p:clrMapOvr>
</p:notes>
</file>

<file path=ppt/notesSlides/notesSlide3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726</a:t>
            </a:fld>
            <a:endParaRPr lang="ar-EG"/>
          </a:p>
        </p:txBody>
      </p:sp>
    </p:spTree>
    <p:extLst>
      <p:ext uri="{BB962C8B-B14F-4D97-AF65-F5344CB8AC3E}">
        <p14:creationId xmlns:p14="http://schemas.microsoft.com/office/powerpoint/2010/main" val="1964635525"/>
      </p:ext>
    </p:extLst>
  </p:cSld>
  <p:clrMapOvr>
    <a:masterClrMapping/>
  </p:clrMapOvr>
</p:notes>
</file>

<file path=ppt/notesSlides/notesSlide3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727</a:t>
            </a:fld>
            <a:endParaRPr lang="ar-EG"/>
          </a:p>
        </p:txBody>
      </p:sp>
    </p:spTree>
    <p:extLst>
      <p:ext uri="{BB962C8B-B14F-4D97-AF65-F5344CB8AC3E}">
        <p14:creationId xmlns:p14="http://schemas.microsoft.com/office/powerpoint/2010/main" val="1018357469"/>
      </p:ext>
    </p:extLst>
  </p:cSld>
  <p:clrMapOvr>
    <a:masterClrMapping/>
  </p:clrMapOvr>
</p:notes>
</file>

<file path=ppt/notesSlides/notesSlide3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728</a:t>
            </a:fld>
            <a:endParaRPr lang="ar-EG"/>
          </a:p>
        </p:txBody>
      </p:sp>
    </p:spTree>
    <p:extLst>
      <p:ext uri="{BB962C8B-B14F-4D97-AF65-F5344CB8AC3E}">
        <p14:creationId xmlns:p14="http://schemas.microsoft.com/office/powerpoint/2010/main" val="87577511"/>
      </p:ext>
    </p:extLst>
  </p:cSld>
  <p:clrMapOvr>
    <a:masterClrMapping/>
  </p:clrMapOvr>
</p:notes>
</file>

<file path=ppt/notesSlides/notesSlide3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729</a:t>
            </a:fld>
            <a:endParaRPr lang="ar-EG"/>
          </a:p>
        </p:txBody>
      </p:sp>
    </p:spTree>
    <p:extLst>
      <p:ext uri="{BB962C8B-B14F-4D97-AF65-F5344CB8AC3E}">
        <p14:creationId xmlns:p14="http://schemas.microsoft.com/office/powerpoint/2010/main" val="2538566640"/>
      </p:ext>
    </p:extLst>
  </p:cSld>
  <p:clrMapOvr>
    <a:masterClrMapping/>
  </p:clrMapOvr>
</p:notes>
</file>

<file path=ppt/notesSlides/notesSlide3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730</a:t>
            </a:fld>
            <a:endParaRPr lang="ar-EG"/>
          </a:p>
        </p:txBody>
      </p:sp>
    </p:spTree>
    <p:extLst>
      <p:ext uri="{BB962C8B-B14F-4D97-AF65-F5344CB8AC3E}">
        <p14:creationId xmlns:p14="http://schemas.microsoft.com/office/powerpoint/2010/main" val="12762456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45</a:t>
            </a:fld>
            <a:endParaRPr lang="ar-EG"/>
          </a:p>
        </p:txBody>
      </p:sp>
    </p:spTree>
    <p:extLst>
      <p:ext uri="{BB962C8B-B14F-4D97-AF65-F5344CB8AC3E}">
        <p14:creationId xmlns:p14="http://schemas.microsoft.com/office/powerpoint/2010/main" val="3146429191"/>
      </p:ext>
    </p:extLst>
  </p:cSld>
  <p:clrMapOvr>
    <a:masterClrMapping/>
  </p:clrMapOvr>
</p:notes>
</file>

<file path=ppt/notesSlides/notesSlide3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731</a:t>
            </a:fld>
            <a:endParaRPr lang="ar-EG"/>
          </a:p>
        </p:txBody>
      </p:sp>
    </p:spTree>
    <p:extLst>
      <p:ext uri="{BB962C8B-B14F-4D97-AF65-F5344CB8AC3E}">
        <p14:creationId xmlns:p14="http://schemas.microsoft.com/office/powerpoint/2010/main" val="3765053688"/>
      </p:ext>
    </p:extLst>
  </p:cSld>
  <p:clrMapOvr>
    <a:masterClrMapping/>
  </p:clrMapOvr>
</p:notes>
</file>

<file path=ppt/notesSlides/notesSlide3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1EB1BD-8C69-4D9D-8BEF-3AB8A3863D9C}" type="slidenum">
              <a:rPr kumimoji="0" lang="ar-SA" sz="1200" b="0" i="0" u="none" strike="noStrike" kern="1200" cap="none" spc="0" normalizeH="0" baseline="0" noProof="0" smtClean="0">
                <a:ln>
                  <a:noFill/>
                </a:ln>
                <a:solidFill>
                  <a:srgbClr val="000000"/>
                </a:solidFill>
                <a:effectLst/>
                <a:uLnTx/>
                <a:uFillTx/>
                <a:latin typeface="Calibri"/>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870</a:t>
            </a:fld>
            <a:endParaRPr kumimoji="0" lang="en-US" sz="1200" b="0" i="0" u="none" strike="noStrike" kern="1200" cap="none" spc="0" normalizeH="0" baseline="0" noProof="0" smtClean="0">
              <a:ln>
                <a:noFill/>
              </a:ln>
              <a:solidFill>
                <a:srgbClr val="000000"/>
              </a:solidFill>
              <a:effectLst/>
              <a:uLnTx/>
              <a:uFillTx/>
              <a:latin typeface="Calibri"/>
              <a:ea typeface="+mn-ea"/>
              <a:cs typeface="+mn-cs"/>
            </a:endParaRPr>
          </a:p>
        </p:txBody>
      </p:sp>
      <p:sp>
        <p:nvSpPr>
          <p:cNvPr id="9219" name="Slide Image Placeholder 1"/>
          <p:cNvSpPr>
            <a:spLocks noGrp="1" noRot="1" noChangeAspect="1" noTextEdit="1"/>
          </p:cNvSpPr>
          <p:nvPr>
            <p:ph type="sldImg"/>
          </p:nvPr>
        </p:nvSpPr>
        <p:spPr>
          <a:ln/>
        </p:spPr>
      </p:sp>
      <p:sp>
        <p:nvSpPr>
          <p:cNvPr id="9220" name="Notes Placeholder 2"/>
          <p:cNvSpPr>
            <a:spLocks noGrp="1"/>
          </p:cNvSpPr>
          <p:nvPr>
            <p:ph type="body" idx="1"/>
          </p:nvPr>
        </p:nvSpPr>
        <p:spPr>
          <a:noFill/>
          <a:ln/>
        </p:spPr>
        <p:txBody>
          <a:bodyPr/>
          <a:lstStyle/>
          <a:p>
            <a:pPr eaLnBrk="1" hangingPunct="1">
              <a:spcBef>
                <a:spcPct val="0"/>
              </a:spcBef>
            </a:pPr>
            <a:endParaRPr lang="en-US" smtClean="0"/>
          </a:p>
        </p:txBody>
      </p:sp>
      <p:sp>
        <p:nvSpPr>
          <p:cNvPr id="922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1" eaLnBrk="1" fontAlgn="auto" latinLnBrk="0" hangingPunct="1">
              <a:lnSpc>
                <a:spcPct val="100000"/>
              </a:lnSpc>
              <a:spcBef>
                <a:spcPts val="0"/>
              </a:spcBef>
              <a:spcAft>
                <a:spcPts val="0"/>
              </a:spcAft>
              <a:buClrTx/>
              <a:buSzTx/>
              <a:buFontTx/>
              <a:buNone/>
              <a:tabLst/>
              <a:defRPr/>
            </a:pPr>
            <a:fld id="{CA77AB4F-6B84-495F-96E2-45910D14ECA9}" type="slidenum">
              <a:rPr kumimoji="0" lang="ar-SA" sz="1200" b="0" i="0" u="none" strike="noStrike" kern="1200" cap="none" spc="0" normalizeH="0" baseline="0" noProof="0">
                <a:ln>
                  <a:noFill/>
                </a:ln>
                <a:solidFill>
                  <a:srgbClr val="000000"/>
                </a:solidFill>
                <a:effectLst/>
                <a:uLnTx/>
                <a:uFillTx/>
                <a:latin typeface="Calibri"/>
                <a:ea typeface="+mn-ea"/>
                <a:cs typeface="Arial" panose="020B0604020202020204" pitchFamily="34" charset="0"/>
              </a:rPr>
              <a:pPr marL="0" marR="0" lvl="0" indent="0" algn="r" defTabSz="914400" rtl="1" eaLnBrk="1" fontAlgn="auto" latinLnBrk="0" hangingPunct="1">
                <a:lnSpc>
                  <a:spcPct val="100000"/>
                </a:lnSpc>
                <a:spcBef>
                  <a:spcPts val="0"/>
                </a:spcBef>
                <a:spcAft>
                  <a:spcPts val="0"/>
                </a:spcAft>
                <a:buClrTx/>
                <a:buSzTx/>
                <a:buFontTx/>
                <a:buNone/>
                <a:tabLst/>
                <a:defRPr/>
              </a:pPr>
              <a:t>870</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389545999"/>
      </p:ext>
    </p:extLst>
  </p:cSld>
  <p:clrMapOvr>
    <a:masterClrMapping/>
  </p:clrMapOvr>
</p:notes>
</file>

<file path=ppt/notesSlides/notesSlide3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1EB1BD-8C69-4D9D-8BEF-3AB8A3863D9C}" type="slidenum">
              <a:rPr kumimoji="0" lang="ar-SA" sz="1200" b="0" i="0" u="none" strike="noStrike" kern="1200" cap="none" spc="0" normalizeH="0" baseline="0" noProof="0" smtClean="0">
                <a:ln>
                  <a:noFill/>
                </a:ln>
                <a:solidFill>
                  <a:srgbClr val="000000"/>
                </a:solidFill>
                <a:effectLst/>
                <a:uLnTx/>
                <a:uFillTx/>
                <a:latin typeface="Calibri"/>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871</a:t>
            </a:fld>
            <a:endParaRPr kumimoji="0" lang="en-US" sz="1200" b="0" i="0" u="none" strike="noStrike" kern="1200" cap="none" spc="0" normalizeH="0" baseline="0" noProof="0" smtClean="0">
              <a:ln>
                <a:noFill/>
              </a:ln>
              <a:solidFill>
                <a:srgbClr val="000000"/>
              </a:solidFill>
              <a:effectLst/>
              <a:uLnTx/>
              <a:uFillTx/>
              <a:latin typeface="Calibri"/>
              <a:ea typeface="+mn-ea"/>
              <a:cs typeface="+mn-cs"/>
            </a:endParaRPr>
          </a:p>
        </p:txBody>
      </p:sp>
      <p:sp>
        <p:nvSpPr>
          <p:cNvPr id="9219" name="Slide Image Placeholder 1"/>
          <p:cNvSpPr>
            <a:spLocks noGrp="1" noRot="1" noChangeAspect="1" noTextEdit="1"/>
          </p:cNvSpPr>
          <p:nvPr>
            <p:ph type="sldImg"/>
          </p:nvPr>
        </p:nvSpPr>
        <p:spPr>
          <a:ln/>
        </p:spPr>
      </p:sp>
      <p:sp>
        <p:nvSpPr>
          <p:cNvPr id="9220" name="Notes Placeholder 2"/>
          <p:cNvSpPr>
            <a:spLocks noGrp="1"/>
          </p:cNvSpPr>
          <p:nvPr>
            <p:ph type="body" idx="1"/>
          </p:nvPr>
        </p:nvSpPr>
        <p:spPr>
          <a:noFill/>
          <a:ln/>
        </p:spPr>
        <p:txBody>
          <a:bodyPr/>
          <a:lstStyle/>
          <a:p>
            <a:pPr eaLnBrk="1" hangingPunct="1">
              <a:spcBef>
                <a:spcPct val="0"/>
              </a:spcBef>
            </a:pPr>
            <a:endParaRPr lang="en-US" smtClean="0"/>
          </a:p>
        </p:txBody>
      </p:sp>
      <p:sp>
        <p:nvSpPr>
          <p:cNvPr id="922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1" eaLnBrk="1" fontAlgn="auto" latinLnBrk="0" hangingPunct="1">
              <a:lnSpc>
                <a:spcPct val="100000"/>
              </a:lnSpc>
              <a:spcBef>
                <a:spcPts val="0"/>
              </a:spcBef>
              <a:spcAft>
                <a:spcPts val="0"/>
              </a:spcAft>
              <a:buClrTx/>
              <a:buSzTx/>
              <a:buFontTx/>
              <a:buNone/>
              <a:tabLst/>
              <a:defRPr/>
            </a:pPr>
            <a:fld id="{CA77AB4F-6B84-495F-96E2-45910D14ECA9}" type="slidenum">
              <a:rPr kumimoji="0" lang="ar-SA" sz="1200" b="0" i="0" u="none" strike="noStrike" kern="1200" cap="none" spc="0" normalizeH="0" baseline="0" noProof="0">
                <a:ln>
                  <a:noFill/>
                </a:ln>
                <a:solidFill>
                  <a:srgbClr val="000000"/>
                </a:solidFill>
                <a:effectLst/>
                <a:uLnTx/>
                <a:uFillTx/>
                <a:latin typeface="Calibri"/>
                <a:ea typeface="+mn-ea"/>
                <a:cs typeface="Arial" panose="020B0604020202020204" pitchFamily="34" charset="0"/>
              </a:rPr>
              <a:pPr marL="0" marR="0" lvl="0" indent="0" algn="r" defTabSz="914400" rtl="1" eaLnBrk="1" fontAlgn="auto" latinLnBrk="0" hangingPunct="1">
                <a:lnSpc>
                  <a:spcPct val="100000"/>
                </a:lnSpc>
                <a:spcBef>
                  <a:spcPts val="0"/>
                </a:spcBef>
                <a:spcAft>
                  <a:spcPts val="0"/>
                </a:spcAft>
                <a:buClrTx/>
                <a:buSzTx/>
                <a:buFontTx/>
                <a:buNone/>
                <a:tabLst/>
                <a:defRPr/>
              </a:pPr>
              <a:t>871</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759758647"/>
      </p:ext>
    </p:extLst>
  </p:cSld>
  <p:clrMapOvr>
    <a:masterClrMapping/>
  </p:clrMapOvr>
</p:notes>
</file>

<file path=ppt/notesSlides/notesSlide3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1EB1BD-8C69-4D9D-8BEF-3AB8A3863D9C}" type="slidenum">
              <a:rPr kumimoji="0" lang="ar-SA" sz="1200" b="0" i="0" u="none" strike="noStrike" kern="1200" cap="none" spc="0" normalizeH="0" baseline="0" noProof="0" smtClean="0">
                <a:ln>
                  <a:noFill/>
                </a:ln>
                <a:solidFill>
                  <a:srgbClr val="000000"/>
                </a:solidFill>
                <a:effectLst/>
                <a:uLnTx/>
                <a:uFillTx/>
                <a:latin typeface="Calibri"/>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872</a:t>
            </a:fld>
            <a:endParaRPr kumimoji="0" lang="en-US" sz="1200" b="0" i="0" u="none" strike="noStrike" kern="1200" cap="none" spc="0" normalizeH="0" baseline="0" noProof="0" smtClean="0">
              <a:ln>
                <a:noFill/>
              </a:ln>
              <a:solidFill>
                <a:srgbClr val="000000"/>
              </a:solidFill>
              <a:effectLst/>
              <a:uLnTx/>
              <a:uFillTx/>
              <a:latin typeface="Calibri"/>
              <a:ea typeface="+mn-ea"/>
              <a:cs typeface="+mn-cs"/>
            </a:endParaRPr>
          </a:p>
        </p:txBody>
      </p:sp>
      <p:sp>
        <p:nvSpPr>
          <p:cNvPr id="9219" name="Slide Image Placeholder 1"/>
          <p:cNvSpPr>
            <a:spLocks noGrp="1" noRot="1" noChangeAspect="1" noTextEdit="1"/>
          </p:cNvSpPr>
          <p:nvPr>
            <p:ph type="sldImg"/>
          </p:nvPr>
        </p:nvSpPr>
        <p:spPr>
          <a:ln/>
        </p:spPr>
      </p:sp>
      <p:sp>
        <p:nvSpPr>
          <p:cNvPr id="9220" name="Notes Placeholder 2"/>
          <p:cNvSpPr>
            <a:spLocks noGrp="1"/>
          </p:cNvSpPr>
          <p:nvPr>
            <p:ph type="body" idx="1"/>
          </p:nvPr>
        </p:nvSpPr>
        <p:spPr>
          <a:noFill/>
          <a:ln/>
        </p:spPr>
        <p:txBody>
          <a:bodyPr/>
          <a:lstStyle/>
          <a:p>
            <a:pPr eaLnBrk="1" hangingPunct="1">
              <a:spcBef>
                <a:spcPct val="0"/>
              </a:spcBef>
            </a:pPr>
            <a:endParaRPr lang="en-US" smtClean="0"/>
          </a:p>
        </p:txBody>
      </p:sp>
      <p:sp>
        <p:nvSpPr>
          <p:cNvPr id="922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1" eaLnBrk="1" fontAlgn="auto" latinLnBrk="0" hangingPunct="1">
              <a:lnSpc>
                <a:spcPct val="100000"/>
              </a:lnSpc>
              <a:spcBef>
                <a:spcPts val="0"/>
              </a:spcBef>
              <a:spcAft>
                <a:spcPts val="0"/>
              </a:spcAft>
              <a:buClrTx/>
              <a:buSzTx/>
              <a:buFontTx/>
              <a:buNone/>
              <a:tabLst/>
              <a:defRPr/>
            </a:pPr>
            <a:fld id="{CA77AB4F-6B84-495F-96E2-45910D14ECA9}" type="slidenum">
              <a:rPr kumimoji="0" lang="ar-SA" sz="1200" b="0" i="0" u="none" strike="noStrike" kern="1200" cap="none" spc="0" normalizeH="0" baseline="0" noProof="0">
                <a:ln>
                  <a:noFill/>
                </a:ln>
                <a:solidFill>
                  <a:srgbClr val="000000"/>
                </a:solidFill>
                <a:effectLst/>
                <a:uLnTx/>
                <a:uFillTx/>
                <a:latin typeface="Calibri"/>
                <a:ea typeface="+mn-ea"/>
                <a:cs typeface="Arial" panose="020B0604020202020204" pitchFamily="34" charset="0"/>
              </a:rPr>
              <a:pPr marL="0" marR="0" lvl="0" indent="0" algn="r" defTabSz="914400" rtl="1" eaLnBrk="1" fontAlgn="auto" latinLnBrk="0" hangingPunct="1">
                <a:lnSpc>
                  <a:spcPct val="100000"/>
                </a:lnSpc>
                <a:spcBef>
                  <a:spcPts val="0"/>
                </a:spcBef>
                <a:spcAft>
                  <a:spcPts val="0"/>
                </a:spcAft>
                <a:buClrTx/>
                <a:buSzTx/>
                <a:buFontTx/>
                <a:buNone/>
                <a:tabLst/>
                <a:defRPr/>
              </a:pPr>
              <a:t>872</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941263740"/>
      </p:ext>
    </p:extLst>
  </p:cSld>
  <p:clrMapOvr>
    <a:masterClrMapping/>
  </p:clrMapOvr>
</p:notes>
</file>

<file path=ppt/notesSlides/notesSlide3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1EB1BD-8C69-4D9D-8BEF-3AB8A3863D9C}" type="slidenum">
              <a:rPr kumimoji="0" lang="ar-SA" sz="1200" b="0" i="0" u="none" strike="noStrike" kern="1200" cap="none" spc="0" normalizeH="0" baseline="0" noProof="0" smtClean="0">
                <a:ln>
                  <a:noFill/>
                </a:ln>
                <a:solidFill>
                  <a:srgbClr val="000000"/>
                </a:solidFill>
                <a:effectLst/>
                <a:uLnTx/>
                <a:uFillTx/>
                <a:latin typeface="Calibri"/>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873</a:t>
            </a:fld>
            <a:endParaRPr kumimoji="0" lang="en-US" sz="1200" b="0" i="0" u="none" strike="noStrike" kern="1200" cap="none" spc="0" normalizeH="0" baseline="0" noProof="0" smtClean="0">
              <a:ln>
                <a:noFill/>
              </a:ln>
              <a:solidFill>
                <a:srgbClr val="000000"/>
              </a:solidFill>
              <a:effectLst/>
              <a:uLnTx/>
              <a:uFillTx/>
              <a:latin typeface="Calibri"/>
              <a:ea typeface="+mn-ea"/>
              <a:cs typeface="+mn-cs"/>
            </a:endParaRPr>
          </a:p>
        </p:txBody>
      </p:sp>
      <p:sp>
        <p:nvSpPr>
          <p:cNvPr id="9219" name="Slide Image Placeholder 1"/>
          <p:cNvSpPr>
            <a:spLocks noGrp="1" noRot="1" noChangeAspect="1" noTextEdit="1"/>
          </p:cNvSpPr>
          <p:nvPr>
            <p:ph type="sldImg"/>
          </p:nvPr>
        </p:nvSpPr>
        <p:spPr>
          <a:ln/>
        </p:spPr>
      </p:sp>
      <p:sp>
        <p:nvSpPr>
          <p:cNvPr id="9220" name="Notes Placeholder 2"/>
          <p:cNvSpPr>
            <a:spLocks noGrp="1"/>
          </p:cNvSpPr>
          <p:nvPr>
            <p:ph type="body" idx="1"/>
          </p:nvPr>
        </p:nvSpPr>
        <p:spPr>
          <a:noFill/>
          <a:ln/>
        </p:spPr>
        <p:txBody>
          <a:bodyPr/>
          <a:lstStyle/>
          <a:p>
            <a:pPr eaLnBrk="1" hangingPunct="1">
              <a:spcBef>
                <a:spcPct val="0"/>
              </a:spcBef>
            </a:pPr>
            <a:endParaRPr lang="en-US" smtClean="0"/>
          </a:p>
        </p:txBody>
      </p:sp>
      <p:sp>
        <p:nvSpPr>
          <p:cNvPr id="922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1" eaLnBrk="1" fontAlgn="auto" latinLnBrk="0" hangingPunct="1">
              <a:lnSpc>
                <a:spcPct val="100000"/>
              </a:lnSpc>
              <a:spcBef>
                <a:spcPts val="0"/>
              </a:spcBef>
              <a:spcAft>
                <a:spcPts val="0"/>
              </a:spcAft>
              <a:buClrTx/>
              <a:buSzTx/>
              <a:buFontTx/>
              <a:buNone/>
              <a:tabLst/>
              <a:defRPr/>
            </a:pPr>
            <a:fld id="{CA77AB4F-6B84-495F-96E2-45910D14ECA9}" type="slidenum">
              <a:rPr kumimoji="0" lang="ar-SA" sz="1200" b="0" i="0" u="none" strike="noStrike" kern="1200" cap="none" spc="0" normalizeH="0" baseline="0" noProof="0">
                <a:ln>
                  <a:noFill/>
                </a:ln>
                <a:solidFill>
                  <a:srgbClr val="000000"/>
                </a:solidFill>
                <a:effectLst/>
                <a:uLnTx/>
                <a:uFillTx/>
                <a:latin typeface="Calibri"/>
                <a:ea typeface="+mn-ea"/>
                <a:cs typeface="Arial" panose="020B0604020202020204" pitchFamily="34" charset="0"/>
              </a:rPr>
              <a:pPr marL="0" marR="0" lvl="0" indent="0" algn="r" defTabSz="914400" rtl="1" eaLnBrk="1" fontAlgn="auto" latinLnBrk="0" hangingPunct="1">
                <a:lnSpc>
                  <a:spcPct val="100000"/>
                </a:lnSpc>
                <a:spcBef>
                  <a:spcPts val="0"/>
                </a:spcBef>
                <a:spcAft>
                  <a:spcPts val="0"/>
                </a:spcAft>
                <a:buClrTx/>
                <a:buSzTx/>
                <a:buFontTx/>
                <a:buNone/>
                <a:tabLst/>
                <a:defRPr/>
              </a:pPr>
              <a:t>873</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2313407043"/>
      </p:ext>
    </p:extLst>
  </p:cSld>
  <p:clrMapOvr>
    <a:masterClrMapping/>
  </p:clrMapOvr>
</p:notes>
</file>

<file path=ppt/notesSlides/notesSlide3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937</a:t>
            </a:fld>
            <a:endParaRPr lang="ar-EG"/>
          </a:p>
        </p:txBody>
      </p:sp>
    </p:spTree>
    <p:extLst>
      <p:ext uri="{BB962C8B-B14F-4D97-AF65-F5344CB8AC3E}">
        <p14:creationId xmlns:p14="http://schemas.microsoft.com/office/powerpoint/2010/main" val="838414622"/>
      </p:ext>
    </p:extLst>
  </p:cSld>
  <p:clrMapOvr>
    <a:masterClrMapping/>
  </p:clrMapOvr>
</p:notes>
</file>

<file path=ppt/notesSlides/notesSlide3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939</a:t>
            </a:fld>
            <a:endParaRPr lang="ar-EG"/>
          </a:p>
        </p:txBody>
      </p:sp>
    </p:spTree>
    <p:extLst>
      <p:ext uri="{BB962C8B-B14F-4D97-AF65-F5344CB8AC3E}">
        <p14:creationId xmlns:p14="http://schemas.microsoft.com/office/powerpoint/2010/main" val="855113426"/>
      </p:ext>
    </p:extLst>
  </p:cSld>
  <p:clrMapOvr>
    <a:masterClrMapping/>
  </p:clrMapOvr>
</p:notes>
</file>

<file path=ppt/notesSlides/notesSlide3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941</a:t>
            </a:fld>
            <a:endParaRPr lang="ar-EG"/>
          </a:p>
        </p:txBody>
      </p:sp>
    </p:spTree>
    <p:extLst>
      <p:ext uri="{BB962C8B-B14F-4D97-AF65-F5344CB8AC3E}">
        <p14:creationId xmlns:p14="http://schemas.microsoft.com/office/powerpoint/2010/main" val="928997791"/>
      </p:ext>
    </p:extLst>
  </p:cSld>
  <p:clrMapOvr>
    <a:masterClrMapping/>
  </p:clrMapOvr>
</p:notes>
</file>

<file path=ppt/notesSlides/notesSlide3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942</a:t>
            </a:fld>
            <a:endParaRPr lang="ar-EG"/>
          </a:p>
        </p:txBody>
      </p:sp>
    </p:spTree>
    <p:extLst>
      <p:ext uri="{BB962C8B-B14F-4D97-AF65-F5344CB8AC3E}">
        <p14:creationId xmlns:p14="http://schemas.microsoft.com/office/powerpoint/2010/main" val="3844257103"/>
      </p:ext>
    </p:extLst>
  </p:cSld>
  <p:clrMapOvr>
    <a:masterClrMapping/>
  </p:clrMapOvr>
</p:notes>
</file>

<file path=ppt/notesSlides/notesSlide3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943</a:t>
            </a:fld>
            <a:endParaRPr lang="ar-EG"/>
          </a:p>
        </p:txBody>
      </p:sp>
    </p:spTree>
    <p:extLst>
      <p:ext uri="{BB962C8B-B14F-4D97-AF65-F5344CB8AC3E}">
        <p14:creationId xmlns:p14="http://schemas.microsoft.com/office/powerpoint/2010/main" val="3998476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46</a:t>
            </a:fld>
            <a:endParaRPr lang="ar-EG"/>
          </a:p>
        </p:txBody>
      </p:sp>
    </p:spTree>
    <p:extLst>
      <p:ext uri="{BB962C8B-B14F-4D97-AF65-F5344CB8AC3E}">
        <p14:creationId xmlns:p14="http://schemas.microsoft.com/office/powerpoint/2010/main" val="4262556911"/>
      </p:ext>
    </p:extLst>
  </p:cSld>
  <p:clrMapOvr>
    <a:masterClrMapping/>
  </p:clrMapOvr>
</p:notes>
</file>

<file path=ppt/notesSlides/notesSlide3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944</a:t>
            </a:fld>
            <a:endParaRPr lang="ar-EG"/>
          </a:p>
        </p:txBody>
      </p:sp>
    </p:spTree>
    <p:extLst>
      <p:ext uri="{BB962C8B-B14F-4D97-AF65-F5344CB8AC3E}">
        <p14:creationId xmlns:p14="http://schemas.microsoft.com/office/powerpoint/2010/main" val="2441678589"/>
      </p:ext>
    </p:extLst>
  </p:cSld>
  <p:clrMapOvr>
    <a:masterClrMapping/>
  </p:clrMapOvr>
</p:notes>
</file>

<file path=ppt/notesSlides/notesSlide3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945</a:t>
            </a:fld>
            <a:endParaRPr lang="ar-EG"/>
          </a:p>
        </p:txBody>
      </p:sp>
    </p:spTree>
    <p:extLst>
      <p:ext uri="{BB962C8B-B14F-4D97-AF65-F5344CB8AC3E}">
        <p14:creationId xmlns:p14="http://schemas.microsoft.com/office/powerpoint/2010/main" val="3440000061"/>
      </p:ext>
    </p:extLst>
  </p:cSld>
  <p:clrMapOvr>
    <a:masterClrMapping/>
  </p:clrMapOvr>
</p:notes>
</file>

<file path=ppt/notesSlides/notesSlide3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946</a:t>
            </a:fld>
            <a:endParaRPr lang="ar-EG"/>
          </a:p>
        </p:txBody>
      </p:sp>
    </p:spTree>
    <p:extLst>
      <p:ext uri="{BB962C8B-B14F-4D97-AF65-F5344CB8AC3E}">
        <p14:creationId xmlns:p14="http://schemas.microsoft.com/office/powerpoint/2010/main" val="1696621626"/>
      </p:ext>
    </p:extLst>
  </p:cSld>
  <p:clrMapOvr>
    <a:masterClrMapping/>
  </p:clrMapOvr>
</p:notes>
</file>

<file path=ppt/notesSlides/notesSlide3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947</a:t>
            </a:fld>
            <a:endParaRPr lang="ar-EG"/>
          </a:p>
        </p:txBody>
      </p:sp>
    </p:spTree>
    <p:extLst>
      <p:ext uri="{BB962C8B-B14F-4D97-AF65-F5344CB8AC3E}">
        <p14:creationId xmlns:p14="http://schemas.microsoft.com/office/powerpoint/2010/main" val="3491773418"/>
      </p:ext>
    </p:extLst>
  </p:cSld>
  <p:clrMapOvr>
    <a:masterClrMapping/>
  </p:clrMapOvr>
</p:notes>
</file>

<file path=ppt/notesSlides/notesSlide3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948</a:t>
            </a:fld>
            <a:endParaRPr lang="ar-EG"/>
          </a:p>
        </p:txBody>
      </p:sp>
    </p:spTree>
    <p:extLst>
      <p:ext uri="{BB962C8B-B14F-4D97-AF65-F5344CB8AC3E}">
        <p14:creationId xmlns:p14="http://schemas.microsoft.com/office/powerpoint/2010/main" val="3898613916"/>
      </p:ext>
    </p:extLst>
  </p:cSld>
  <p:clrMapOvr>
    <a:masterClrMapping/>
  </p:clrMapOvr>
</p:notes>
</file>

<file path=ppt/notesSlides/notesSlide3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949</a:t>
            </a:fld>
            <a:endParaRPr lang="ar-EG"/>
          </a:p>
        </p:txBody>
      </p:sp>
    </p:spTree>
    <p:extLst>
      <p:ext uri="{BB962C8B-B14F-4D97-AF65-F5344CB8AC3E}">
        <p14:creationId xmlns:p14="http://schemas.microsoft.com/office/powerpoint/2010/main" val="2833620367"/>
      </p:ext>
    </p:extLst>
  </p:cSld>
  <p:clrMapOvr>
    <a:masterClrMapping/>
  </p:clrMapOvr>
</p:notes>
</file>

<file path=ppt/notesSlides/notesSlide3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950</a:t>
            </a:fld>
            <a:endParaRPr lang="ar-EG"/>
          </a:p>
        </p:txBody>
      </p:sp>
    </p:spTree>
    <p:extLst>
      <p:ext uri="{BB962C8B-B14F-4D97-AF65-F5344CB8AC3E}">
        <p14:creationId xmlns:p14="http://schemas.microsoft.com/office/powerpoint/2010/main" val="140109250"/>
      </p:ext>
    </p:extLst>
  </p:cSld>
  <p:clrMapOvr>
    <a:masterClrMapping/>
  </p:clrMapOvr>
</p:notes>
</file>

<file path=ppt/notesSlides/notesSlide3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951</a:t>
            </a:fld>
            <a:endParaRPr lang="ar-EG"/>
          </a:p>
        </p:txBody>
      </p:sp>
    </p:spTree>
    <p:extLst>
      <p:ext uri="{BB962C8B-B14F-4D97-AF65-F5344CB8AC3E}">
        <p14:creationId xmlns:p14="http://schemas.microsoft.com/office/powerpoint/2010/main" val="3782770934"/>
      </p:ext>
    </p:extLst>
  </p:cSld>
  <p:clrMapOvr>
    <a:masterClrMapping/>
  </p:clrMapOvr>
</p:notes>
</file>

<file path=ppt/notesSlides/notesSlide3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952</a:t>
            </a:fld>
            <a:endParaRPr lang="ar-EG"/>
          </a:p>
        </p:txBody>
      </p:sp>
    </p:spTree>
    <p:extLst>
      <p:ext uri="{BB962C8B-B14F-4D97-AF65-F5344CB8AC3E}">
        <p14:creationId xmlns:p14="http://schemas.microsoft.com/office/powerpoint/2010/main" val="4140325151"/>
      </p:ext>
    </p:extLst>
  </p:cSld>
  <p:clrMapOvr>
    <a:masterClrMapping/>
  </p:clrMapOvr>
</p:notes>
</file>

<file path=ppt/notesSlides/notesSlide3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953</a:t>
            </a:fld>
            <a:endParaRPr lang="ar-EG"/>
          </a:p>
        </p:txBody>
      </p:sp>
    </p:spTree>
    <p:extLst>
      <p:ext uri="{BB962C8B-B14F-4D97-AF65-F5344CB8AC3E}">
        <p14:creationId xmlns:p14="http://schemas.microsoft.com/office/powerpoint/2010/main" val="20799583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47</a:t>
            </a:fld>
            <a:endParaRPr lang="ar-EG"/>
          </a:p>
        </p:txBody>
      </p:sp>
    </p:spTree>
    <p:extLst>
      <p:ext uri="{BB962C8B-B14F-4D97-AF65-F5344CB8AC3E}">
        <p14:creationId xmlns:p14="http://schemas.microsoft.com/office/powerpoint/2010/main" val="3458482946"/>
      </p:ext>
    </p:extLst>
  </p:cSld>
  <p:clrMapOvr>
    <a:masterClrMapping/>
  </p:clrMapOvr>
</p:notes>
</file>

<file path=ppt/notesSlides/notesSlide3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954</a:t>
            </a:fld>
            <a:endParaRPr lang="ar-EG"/>
          </a:p>
        </p:txBody>
      </p:sp>
    </p:spTree>
    <p:extLst>
      <p:ext uri="{BB962C8B-B14F-4D97-AF65-F5344CB8AC3E}">
        <p14:creationId xmlns:p14="http://schemas.microsoft.com/office/powerpoint/2010/main" val="1966616607"/>
      </p:ext>
    </p:extLst>
  </p:cSld>
  <p:clrMapOvr>
    <a:masterClrMapping/>
  </p:clrMapOvr>
</p:notes>
</file>

<file path=ppt/notesSlides/notesSlide3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955</a:t>
            </a:fld>
            <a:endParaRPr lang="ar-EG"/>
          </a:p>
        </p:txBody>
      </p:sp>
    </p:spTree>
    <p:extLst>
      <p:ext uri="{BB962C8B-B14F-4D97-AF65-F5344CB8AC3E}">
        <p14:creationId xmlns:p14="http://schemas.microsoft.com/office/powerpoint/2010/main" val="2801977983"/>
      </p:ext>
    </p:extLst>
  </p:cSld>
  <p:clrMapOvr>
    <a:masterClrMapping/>
  </p:clrMapOvr>
</p:notes>
</file>

<file path=ppt/notesSlides/notesSlide3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956</a:t>
            </a:fld>
            <a:endParaRPr lang="ar-EG"/>
          </a:p>
        </p:txBody>
      </p:sp>
    </p:spTree>
    <p:extLst>
      <p:ext uri="{BB962C8B-B14F-4D97-AF65-F5344CB8AC3E}">
        <p14:creationId xmlns:p14="http://schemas.microsoft.com/office/powerpoint/2010/main" val="2630044882"/>
      </p:ext>
    </p:extLst>
  </p:cSld>
  <p:clrMapOvr>
    <a:masterClrMapping/>
  </p:clrMapOvr>
</p:notes>
</file>

<file path=ppt/notesSlides/notesSlide3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957</a:t>
            </a:fld>
            <a:endParaRPr lang="ar-EG"/>
          </a:p>
        </p:txBody>
      </p:sp>
    </p:spTree>
    <p:extLst>
      <p:ext uri="{BB962C8B-B14F-4D97-AF65-F5344CB8AC3E}">
        <p14:creationId xmlns:p14="http://schemas.microsoft.com/office/powerpoint/2010/main" val="511669675"/>
      </p:ext>
    </p:extLst>
  </p:cSld>
  <p:clrMapOvr>
    <a:masterClrMapping/>
  </p:clrMapOvr>
</p:notes>
</file>

<file path=ppt/notesSlides/notesSlide3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958</a:t>
            </a:fld>
            <a:endParaRPr lang="ar-EG"/>
          </a:p>
        </p:txBody>
      </p:sp>
    </p:spTree>
    <p:extLst>
      <p:ext uri="{BB962C8B-B14F-4D97-AF65-F5344CB8AC3E}">
        <p14:creationId xmlns:p14="http://schemas.microsoft.com/office/powerpoint/2010/main" val="1882271260"/>
      </p:ext>
    </p:extLst>
  </p:cSld>
  <p:clrMapOvr>
    <a:masterClrMapping/>
  </p:clrMapOvr>
</p:notes>
</file>

<file path=ppt/notesSlides/notesSlide3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959</a:t>
            </a:fld>
            <a:endParaRPr lang="ar-EG"/>
          </a:p>
        </p:txBody>
      </p:sp>
    </p:spTree>
    <p:extLst>
      <p:ext uri="{BB962C8B-B14F-4D97-AF65-F5344CB8AC3E}">
        <p14:creationId xmlns:p14="http://schemas.microsoft.com/office/powerpoint/2010/main" val="1578146532"/>
      </p:ext>
    </p:extLst>
  </p:cSld>
  <p:clrMapOvr>
    <a:masterClrMapping/>
  </p:clrMapOvr>
</p:notes>
</file>

<file path=ppt/notesSlides/notesSlide3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960</a:t>
            </a:fld>
            <a:endParaRPr lang="ar-EG"/>
          </a:p>
        </p:txBody>
      </p:sp>
    </p:spTree>
    <p:extLst>
      <p:ext uri="{BB962C8B-B14F-4D97-AF65-F5344CB8AC3E}">
        <p14:creationId xmlns:p14="http://schemas.microsoft.com/office/powerpoint/2010/main" val="1297520971"/>
      </p:ext>
    </p:extLst>
  </p:cSld>
  <p:clrMapOvr>
    <a:masterClrMapping/>
  </p:clrMapOvr>
</p:notes>
</file>

<file path=ppt/notesSlides/notesSlide3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961</a:t>
            </a:fld>
            <a:endParaRPr lang="ar-EG"/>
          </a:p>
        </p:txBody>
      </p:sp>
    </p:spTree>
    <p:extLst>
      <p:ext uri="{BB962C8B-B14F-4D97-AF65-F5344CB8AC3E}">
        <p14:creationId xmlns:p14="http://schemas.microsoft.com/office/powerpoint/2010/main" val="2989012484"/>
      </p:ext>
    </p:extLst>
  </p:cSld>
  <p:clrMapOvr>
    <a:masterClrMapping/>
  </p:clrMapOvr>
</p:notes>
</file>

<file path=ppt/notesSlides/notesSlide3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962</a:t>
            </a:fld>
            <a:endParaRPr lang="ar-EG"/>
          </a:p>
        </p:txBody>
      </p:sp>
    </p:spTree>
    <p:extLst>
      <p:ext uri="{BB962C8B-B14F-4D97-AF65-F5344CB8AC3E}">
        <p14:creationId xmlns:p14="http://schemas.microsoft.com/office/powerpoint/2010/main" val="2350486579"/>
      </p:ext>
    </p:extLst>
  </p:cSld>
  <p:clrMapOvr>
    <a:masterClrMapping/>
  </p:clrMapOvr>
</p:notes>
</file>

<file path=ppt/notesSlides/notesSlide3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963</a:t>
            </a:fld>
            <a:endParaRPr lang="ar-EG"/>
          </a:p>
        </p:txBody>
      </p:sp>
    </p:spTree>
    <p:extLst>
      <p:ext uri="{BB962C8B-B14F-4D97-AF65-F5344CB8AC3E}">
        <p14:creationId xmlns:p14="http://schemas.microsoft.com/office/powerpoint/2010/main" val="34883484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48</a:t>
            </a:fld>
            <a:endParaRPr lang="ar-EG"/>
          </a:p>
        </p:txBody>
      </p:sp>
    </p:spTree>
    <p:extLst>
      <p:ext uri="{BB962C8B-B14F-4D97-AF65-F5344CB8AC3E}">
        <p14:creationId xmlns:p14="http://schemas.microsoft.com/office/powerpoint/2010/main" val="2361194879"/>
      </p:ext>
    </p:extLst>
  </p:cSld>
  <p:clrMapOvr>
    <a:masterClrMapping/>
  </p:clrMapOvr>
</p:notes>
</file>

<file path=ppt/notesSlides/notesSlide3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964</a:t>
            </a:fld>
            <a:endParaRPr lang="ar-EG"/>
          </a:p>
        </p:txBody>
      </p:sp>
    </p:spTree>
    <p:extLst>
      <p:ext uri="{BB962C8B-B14F-4D97-AF65-F5344CB8AC3E}">
        <p14:creationId xmlns:p14="http://schemas.microsoft.com/office/powerpoint/2010/main" val="2997349510"/>
      </p:ext>
    </p:extLst>
  </p:cSld>
  <p:clrMapOvr>
    <a:masterClrMapping/>
  </p:clrMapOvr>
</p:notes>
</file>

<file path=ppt/notesSlides/notesSlide3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965</a:t>
            </a:fld>
            <a:endParaRPr lang="ar-EG"/>
          </a:p>
        </p:txBody>
      </p:sp>
    </p:spTree>
    <p:extLst>
      <p:ext uri="{BB962C8B-B14F-4D97-AF65-F5344CB8AC3E}">
        <p14:creationId xmlns:p14="http://schemas.microsoft.com/office/powerpoint/2010/main" val="584774951"/>
      </p:ext>
    </p:extLst>
  </p:cSld>
  <p:clrMapOvr>
    <a:masterClrMapping/>
  </p:clrMapOvr>
</p:notes>
</file>

<file path=ppt/notesSlides/notesSlide3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966</a:t>
            </a:fld>
            <a:endParaRPr lang="ar-EG"/>
          </a:p>
        </p:txBody>
      </p:sp>
    </p:spTree>
    <p:extLst>
      <p:ext uri="{BB962C8B-B14F-4D97-AF65-F5344CB8AC3E}">
        <p14:creationId xmlns:p14="http://schemas.microsoft.com/office/powerpoint/2010/main" val="814383967"/>
      </p:ext>
    </p:extLst>
  </p:cSld>
  <p:clrMapOvr>
    <a:masterClrMapping/>
  </p:clrMapOvr>
</p:notes>
</file>

<file path=ppt/notesSlides/notesSlide3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dirty="0"/>
          </a:p>
        </p:txBody>
      </p:sp>
      <p:sp>
        <p:nvSpPr>
          <p:cNvPr id="4" name="Slide Number Placeholder 3"/>
          <p:cNvSpPr>
            <a:spLocks noGrp="1"/>
          </p:cNvSpPr>
          <p:nvPr>
            <p:ph type="sldNum" sz="quarter" idx="10"/>
          </p:nvPr>
        </p:nvSpPr>
        <p:spPr/>
        <p:txBody>
          <a:bodyPr/>
          <a:lstStyle/>
          <a:p>
            <a:fld id="{8AB8207E-788A-411A-94E8-C2D45EB88DAE}" type="slidenum">
              <a:rPr lang="ar-EG" smtClean="0"/>
              <a:pPr/>
              <a:t>967</a:t>
            </a:fld>
            <a:endParaRPr lang="ar-EG"/>
          </a:p>
        </p:txBody>
      </p:sp>
    </p:spTree>
    <p:extLst>
      <p:ext uri="{BB962C8B-B14F-4D97-AF65-F5344CB8AC3E}">
        <p14:creationId xmlns:p14="http://schemas.microsoft.com/office/powerpoint/2010/main" val="579150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13</a:t>
            </a:fld>
            <a:endParaRPr lang="ar-EG"/>
          </a:p>
        </p:txBody>
      </p:sp>
    </p:spTree>
    <p:extLst>
      <p:ext uri="{BB962C8B-B14F-4D97-AF65-F5344CB8AC3E}">
        <p14:creationId xmlns:p14="http://schemas.microsoft.com/office/powerpoint/2010/main" val="32342545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49</a:t>
            </a:fld>
            <a:endParaRPr lang="ar-EG"/>
          </a:p>
        </p:txBody>
      </p:sp>
    </p:spTree>
    <p:extLst>
      <p:ext uri="{BB962C8B-B14F-4D97-AF65-F5344CB8AC3E}">
        <p14:creationId xmlns:p14="http://schemas.microsoft.com/office/powerpoint/2010/main" val="12660989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50</a:t>
            </a:fld>
            <a:endParaRPr lang="ar-EG"/>
          </a:p>
        </p:txBody>
      </p:sp>
    </p:spTree>
    <p:extLst>
      <p:ext uri="{BB962C8B-B14F-4D97-AF65-F5344CB8AC3E}">
        <p14:creationId xmlns:p14="http://schemas.microsoft.com/office/powerpoint/2010/main" val="21275149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51</a:t>
            </a:fld>
            <a:endParaRPr lang="ar-EG"/>
          </a:p>
        </p:txBody>
      </p:sp>
    </p:spTree>
    <p:extLst>
      <p:ext uri="{BB962C8B-B14F-4D97-AF65-F5344CB8AC3E}">
        <p14:creationId xmlns:p14="http://schemas.microsoft.com/office/powerpoint/2010/main" val="18159120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52</a:t>
            </a:fld>
            <a:endParaRPr lang="ar-EG"/>
          </a:p>
        </p:txBody>
      </p:sp>
    </p:spTree>
    <p:extLst>
      <p:ext uri="{BB962C8B-B14F-4D97-AF65-F5344CB8AC3E}">
        <p14:creationId xmlns:p14="http://schemas.microsoft.com/office/powerpoint/2010/main" val="13831818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53</a:t>
            </a:fld>
            <a:endParaRPr lang="ar-EG"/>
          </a:p>
        </p:txBody>
      </p:sp>
    </p:spTree>
    <p:extLst>
      <p:ext uri="{BB962C8B-B14F-4D97-AF65-F5344CB8AC3E}">
        <p14:creationId xmlns:p14="http://schemas.microsoft.com/office/powerpoint/2010/main" val="23853599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54</a:t>
            </a:fld>
            <a:endParaRPr lang="ar-EG"/>
          </a:p>
        </p:txBody>
      </p:sp>
    </p:spTree>
    <p:extLst>
      <p:ext uri="{BB962C8B-B14F-4D97-AF65-F5344CB8AC3E}">
        <p14:creationId xmlns:p14="http://schemas.microsoft.com/office/powerpoint/2010/main" val="37009540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55</a:t>
            </a:fld>
            <a:endParaRPr lang="ar-EG"/>
          </a:p>
        </p:txBody>
      </p:sp>
    </p:spTree>
    <p:extLst>
      <p:ext uri="{BB962C8B-B14F-4D97-AF65-F5344CB8AC3E}">
        <p14:creationId xmlns:p14="http://schemas.microsoft.com/office/powerpoint/2010/main" val="4002221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56</a:t>
            </a:fld>
            <a:endParaRPr lang="ar-EG"/>
          </a:p>
        </p:txBody>
      </p:sp>
    </p:spTree>
    <p:extLst>
      <p:ext uri="{BB962C8B-B14F-4D97-AF65-F5344CB8AC3E}">
        <p14:creationId xmlns:p14="http://schemas.microsoft.com/office/powerpoint/2010/main" val="6783613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57</a:t>
            </a:fld>
            <a:endParaRPr lang="ar-EG"/>
          </a:p>
        </p:txBody>
      </p:sp>
    </p:spTree>
    <p:extLst>
      <p:ext uri="{BB962C8B-B14F-4D97-AF65-F5344CB8AC3E}">
        <p14:creationId xmlns:p14="http://schemas.microsoft.com/office/powerpoint/2010/main" val="28088815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58</a:t>
            </a:fld>
            <a:endParaRPr lang="ar-EG"/>
          </a:p>
        </p:txBody>
      </p:sp>
    </p:spTree>
    <p:extLst>
      <p:ext uri="{BB962C8B-B14F-4D97-AF65-F5344CB8AC3E}">
        <p14:creationId xmlns:p14="http://schemas.microsoft.com/office/powerpoint/2010/main" val="2604827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14</a:t>
            </a:fld>
            <a:endParaRPr lang="ar-EG"/>
          </a:p>
        </p:txBody>
      </p:sp>
    </p:spTree>
    <p:extLst>
      <p:ext uri="{BB962C8B-B14F-4D97-AF65-F5344CB8AC3E}">
        <p14:creationId xmlns:p14="http://schemas.microsoft.com/office/powerpoint/2010/main" val="32137688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59</a:t>
            </a:fld>
            <a:endParaRPr lang="ar-EG"/>
          </a:p>
        </p:txBody>
      </p:sp>
    </p:spTree>
    <p:extLst>
      <p:ext uri="{BB962C8B-B14F-4D97-AF65-F5344CB8AC3E}">
        <p14:creationId xmlns:p14="http://schemas.microsoft.com/office/powerpoint/2010/main" val="347178239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a:t>
            </a:fld>
            <a:endParaRPr lang="ar-EG"/>
          </a:p>
        </p:txBody>
      </p:sp>
    </p:spTree>
    <p:extLst>
      <p:ext uri="{BB962C8B-B14F-4D97-AF65-F5344CB8AC3E}">
        <p14:creationId xmlns:p14="http://schemas.microsoft.com/office/powerpoint/2010/main" val="12937655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61</a:t>
            </a:fld>
            <a:endParaRPr lang="ar-EG"/>
          </a:p>
        </p:txBody>
      </p:sp>
    </p:spTree>
    <p:extLst>
      <p:ext uri="{BB962C8B-B14F-4D97-AF65-F5344CB8AC3E}">
        <p14:creationId xmlns:p14="http://schemas.microsoft.com/office/powerpoint/2010/main" val="18352866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62</a:t>
            </a:fld>
            <a:endParaRPr lang="ar-EG"/>
          </a:p>
        </p:txBody>
      </p:sp>
    </p:spTree>
    <p:extLst>
      <p:ext uri="{BB962C8B-B14F-4D97-AF65-F5344CB8AC3E}">
        <p14:creationId xmlns:p14="http://schemas.microsoft.com/office/powerpoint/2010/main" val="24364026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63</a:t>
            </a:fld>
            <a:endParaRPr lang="ar-EG"/>
          </a:p>
        </p:txBody>
      </p:sp>
    </p:spTree>
    <p:extLst>
      <p:ext uri="{BB962C8B-B14F-4D97-AF65-F5344CB8AC3E}">
        <p14:creationId xmlns:p14="http://schemas.microsoft.com/office/powerpoint/2010/main" val="16271052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64</a:t>
            </a:fld>
            <a:endParaRPr lang="ar-EG"/>
          </a:p>
        </p:txBody>
      </p:sp>
    </p:spTree>
    <p:extLst>
      <p:ext uri="{BB962C8B-B14F-4D97-AF65-F5344CB8AC3E}">
        <p14:creationId xmlns:p14="http://schemas.microsoft.com/office/powerpoint/2010/main" val="4128129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65</a:t>
            </a:fld>
            <a:endParaRPr lang="ar-EG"/>
          </a:p>
        </p:txBody>
      </p:sp>
    </p:spTree>
    <p:extLst>
      <p:ext uri="{BB962C8B-B14F-4D97-AF65-F5344CB8AC3E}">
        <p14:creationId xmlns:p14="http://schemas.microsoft.com/office/powerpoint/2010/main" val="40129455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66</a:t>
            </a:fld>
            <a:endParaRPr lang="ar-EG"/>
          </a:p>
        </p:txBody>
      </p:sp>
    </p:spTree>
    <p:extLst>
      <p:ext uri="{BB962C8B-B14F-4D97-AF65-F5344CB8AC3E}">
        <p14:creationId xmlns:p14="http://schemas.microsoft.com/office/powerpoint/2010/main" val="354026746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67</a:t>
            </a:fld>
            <a:endParaRPr lang="ar-EG"/>
          </a:p>
        </p:txBody>
      </p:sp>
    </p:spTree>
    <p:extLst>
      <p:ext uri="{BB962C8B-B14F-4D97-AF65-F5344CB8AC3E}">
        <p14:creationId xmlns:p14="http://schemas.microsoft.com/office/powerpoint/2010/main" val="391016103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68</a:t>
            </a:fld>
            <a:endParaRPr lang="ar-EG"/>
          </a:p>
        </p:txBody>
      </p:sp>
    </p:spTree>
    <p:extLst>
      <p:ext uri="{BB962C8B-B14F-4D97-AF65-F5344CB8AC3E}">
        <p14:creationId xmlns:p14="http://schemas.microsoft.com/office/powerpoint/2010/main" val="3534505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15</a:t>
            </a:fld>
            <a:endParaRPr lang="ar-EG"/>
          </a:p>
        </p:txBody>
      </p:sp>
    </p:spTree>
    <p:extLst>
      <p:ext uri="{BB962C8B-B14F-4D97-AF65-F5344CB8AC3E}">
        <p14:creationId xmlns:p14="http://schemas.microsoft.com/office/powerpoint/2010/main" val="2156041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69</a:t>
            </a:fld>
            <a:endParaRPr lang="ar-EG"/>
          </a:p>
        </p:txBody>
      </p:sp>
    </p:spTree>
    <p:extLst>
      <p:ext uri="{BB962C8B-B14F-4D97-AF65-F5344CB8AC3E}">
        <p14:creationId xmlns:p14="http://schemas.microsoft.com/office/powerpoint/2010/main" val="95462564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70</a:t>
            </a:fld>
            <a:endParaRPr lang="ar-EG"/>
          </a:p>
        </p:txBody>
      </p:sp>
    </p:spTree>
    <p:extLst>
      <p:ext uri="{BB962C8B-B14F-4D97-AF65-F5344CB8AC3E}">
        <p14:creationId xmlns:p14="http://schemas.microsoft.com/office/powerpoint/2010/main" val="152658381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71</a:t>
            </a:fld>
            <a:endParaRPr lang="ar-EG"/>
          </a:p>
        </p:txBody>
      </p:sp>
    </p:spTree>
    <p:extLst>
      <p:ext uri="{BB962C8B-B14F-4D97-AF65-F5344CB8AC3E}">
        <p14:creationId xmlns:p14="http://schemas.microsoft.com/office/powerpoint/2010/main" val="226268578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72</a:t>
            </a:fld>
            <a:endParaRPr lang="ar-EG"/>
          </a:p>
        </p:txBody>
      </p:sp>
    </p:spTree>
    <p:extLst>
      <p:ext uri="{BB962C8B-B14F-4D97-AF65-F5344CB8AC3E}">
        <p14:creationId xmlns:p14="http://schemas.microsoft.com/office/powerpoint/2010/main" val="27780311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73</a:t>
            </a:fld>
            <a:endParaRPr lang="ar-EG"/>
          </a:p>
        </p:txBody>
      </p:sp>
    </p:spTree>
    <p:extLst>
      <p:ext uri="{BB962C8B-B14F-4D97-AF65-F5344CB8AC3E}">
        <p14:creationId xmlns:p14="http://schemas.microsoft.com/office/powerpoint/2010/main" val="132098002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74</a:t>
            </a:fld>
            <a:endParaRPr lang="ar-EG"/>
          </a:p>
        </p:txBody>
      </p:sp>
    </p:spTree>
    <p:extLst>
      <p:ext uri="{BB962C8B-B14F-4D97-AF65-F5344CB8AC3E}">
        <p14:creationId xmlns:p14="http://schemas.microsoft.com/office/powerpoint/2010/main" val="274912101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75</a:t>
            </a:fld>
            <a:endParaRPr lang="ar-EG"/>
          </a:p>
        </p:txBody>
      </p:sp>
    </p:spTree>
    <p:extLst>
      <p:ext uri="{BB962C8B-B14F-4D97-AF65-F5344CB8AC3E}">
        <p14:creationId xmlns:p14="http://schemas.microsoft.com/office/powerpoint/2010/main" val="315744171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76</a:t>
            </a:fld>
            <a:endParaRPr lang="ar-EG"/>
          </a:p>
        </p:txBody>
      </p:sp>
    </p:spTree>
    <p:extLst>
      <p:ext uri="{BB962C8B-B14F-4D97-AF65-F5344CB8AC3E}">
        <p14:creationId xmlns:p14="http://schemas.microsoft.com/office/powerpoint/2010/main" val="107823897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a:t>
            </a:fld>
            <a:endParaRPr lang="ar-EG"/>
          </a:p>
        </p:txBody>
      </p:sp>
    </p:spTree>
    <p:extLst>
      <p:ext uri="{BB962C8B-B14F-4D97-AF65-F5344CB8AC3E}">
        <p14:creationId xmlns:p14="http://schemas.microsoft.com/office/powerpoint/2010/main" val="94069726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78</a:t>
            </a:fld>
            <a:endParaRPr lang="ar-EG"/>
          </a:p>
        </p:txBody>
      </p:sp>
    </p:spTree>
    <p:extLst>
      <p:ext uri="{BB962C8B-B14F-4D97-AF65-F5344CB8AC3E}">
        <p14:creationId xmlns:p14="http://schemas.microsoft.com/office/powerpoint/2010/main" val="2080901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16</a:t>
            </a:fld>
            <a:endParaRPr lang="ar-EG"/>
          </a:p>
        </p:txBody>
      </p:sp>
    </p:spTree>
    <p:extLst>
      <p:ext uri="{BB962C8B-B14F-4D97-AF65-F5344CB8AC3E}">
        <p14:creationId xmlns:p14="http://schemas.microsoft.com/office/powerpoint/2010/main" val="285159307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79</a:t>
            </a:fld>
            <a:endParaRPr lang="ar-EG"/>
          </a:p>
        </p:txBody>
      </p:sp>
    </p:spTree>
    <p:extLst>
      <p:ext uri="{BB962C8B-B14F-4D97-AF65-F5344CB8AC3E}">
        <p14:creationId xmlns:p14="http://schemas.microsoft.com/office/powerpoint/2010/main" val="49334433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80</a:t>
            </a:fld>
            <a:endParaRPr lang="ar-EG"/>
          </a:p>
        </p:txBody>
      </p:sp>
    </p:spTree>
    <p:extLst>
      <p:ext uri="{BB962C8B-B14F-4D97-AF65-F5344CB8AC3E}">
        <p14:creationId xmlns:p14="http://schemas.microsoft.com/office/powerpoint/2010/main" val="341183774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81</a:t>
            </a:fld>
            <a:endParaRPr lang="ar-EG"/>
          </a:p>
        </p:txBody>
      </p:sp>
    </p:spTree>
    <p:extLst>
      <p:ext uri="{BB962C8B-B14F-4D97-AF65-F5344CB8AC3E}">
        <p14:creationId xmlns:p14="http://schemas.microsoft.com/office/powerpoint/2010/main" val="31610647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204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63535331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205</a:t>
            </a:fld>
            <a:endParaRPr lang="ar-EG"/>
          </a:p>
        </p:txBody>
      </p:sp>
    </p:spTree>
    <p:extLst>
      <p:ext uri="{BB962C8B-B14F-4D97-AF65-F5344CB8AC3E}">
        <p14:creationId xmlns:p14="http://schemas.microsoft.com/office/powerpoint/2010/main" val="2274038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206</a:t>
            </a:fld>
            <a:endParaRPr lang="ar-EG"/>
          </a:p>
        </p:txBody>
      </p:sp>
    </p:spTree>
    <p:extLst>
      <p:ext uri="{BB962C8B-B14F-4D97-AF65-F5344CB8AC3E}">
        <p14:creationId xmlns:p14="http://schemas.microsoft.com/office/powerpoint/2010/main" val="218215703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207</a:t>
            </a:fld>
            <a:endParaRPr lang="ar-EG"/>
          </a:p>
        </p:txBody>
      </p:sp>
    </p:spTree>
    <p:extLst>
      <p:ext uri="{BB962C8B-B14F-4D97-AF65-F5344CB8AC3E}">
        <p14:creationId xmlns:p14="http://schemas.microsoft.com/office/powerpoint/2010/main" val="87606743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208</a:t>
            </a:fld>
            <a:endParaRPr lang="ar-EG"/>
          </a:p>
        </p:txBody>
      </p:sp>
    </p:spTree>
    <p:extLst>
      <p:ext uri="{BB962C8B-B14F-4D97-AF65-F5344CB8AC3E}">
        <p14:creationId xmlns:p14="http://schemas.microsoft.com/office/powerpoint/2010/main" val="16202548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209</a:t>
            </a:fld>
            <a:endParaRPr lang="ar-EG"/>
          </a:p>
        </p:txBody>
      </p:sp>
    </p:spTree>
    <p:extLst>
      <p:ext uri="{BB962C8B-B14F-4D97-AF65-F5344CB8AC3E}">
        <p14:creationId xmlns:p14="http://schemas.microsoft.com/office/powerpoint/2010/main" val="67934834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210</a:t>
            </a:fld>
            <a:endParaRPr lang="ar-EG"/>
          </a:p>
        </p:txBody>
      </p:sp>
    </p:spTree>
    <p:extLst>
      <p:ext uri="{BB962C8B-B14F-4D97-AF65-F5344CB8AC3E}">
        <p14:creationId xmlns:p14="http://schemas.microsoft.com/office/powerpoint/2010/main" val="3339725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17</a:t>
            </a:fld>
            <a:endParaRPr lang="ar-EG"/>
          </a:p>
        </p:txBody>
      </p:sp>
    </p:spTree>
    <p:extLst>
      <p:ext uri="{BB962C8B-B14F-4D97-AF65-F5344CB8AC3E}">
        <p14:creationId xmlns:p14="http://schemas.microsoft.com/office/powerpoint/2010/main" val="91906425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211</a:t>
            </a:fld>
            <a:endParaRPr lang="ar-EG"/>
          </a:p>
        </p:txBody>
      </p:sp>
    </p:spTree>
    <p:extLst>
      <p:ext uri="{BB962C8B-B14F-4D97-AF65-F5344CB8AC3E}">
        <p14:creationId xmlns:p14="http://schemas.microsoft.com/office/powerpoint/2010/main" val="57759361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212</a:t>
            </a:fld>
            <a:endParaRPr lang="ar-EG"/>
          </a:p>
        </p:txBody>
      </p:sp>
    </p:spTree>
    <p:extLst>
      <p:ext uri="{BB962C8B-B14F-4D97-AF65-F5344CB8AC3E}">
        <p14:creationId xmlns:p14="http://schemas.microsoft.com/office/powerpoint/2010/main" val="296819304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213</a:t>
            </a:fld>
            <a:endParaRPr lang="ar-EG"/>
          </a:p>
        </p:txBody>
      </p:sp>
    </p:spTree>
    <p:extLst>
      <p:ext uri="{BB962C8B-B14F-4D97-AF65-F5344CB8AC3E}">
        <p14:creationId xmlns:p14="http://schemas.microsoft.com/office/powerpoint/2010/main" val="254868559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214</a:t>
            </a:fld>
            <a:endParaRPr lang="ar-EG"/>
          </a:p>
        </p:txBody>
      </p:sp>
    </p:spTree>
    <p:extLst>
      <p:ext uri="{BB962C8B-B14F-4D97-AF65-F5344CB8AC3E}">
        <p14:creationId xmlns:p14="http://schemas.microsoft.com/office/powerpoint/2010/main" val="389347409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215</a:t>
            </a:fld>
            <a:endParaRPr lang="ar-EG"/>
          </a:p>
        </p:txBody>
      </p:sp>
    </p:spTree>
    <p:extLst>
      <p:ext uri="{BB962C8B-B14F-4D97-AF65-F5344CB8AC3E}">
        <p14:creationId xmlns:p14="http://schemas.microsoft.com/office/powerpoint/2010/main" val="215460853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216</a:t>
            </a:fld>
            <a:endParaRPr lang="ar-EG"/>
          </a:p>
        </p:txBody>
      </p:sp>
    </p:spTree>
    <p:extLst>
      <p:ext uri="{BB962C8B-B14F-4D97-AF65-F5344CB8AC3E}">
        <p14:creationId xmlns:p14="http://schemas.microsoft.com/office/powerpoint/2010/main" val="339237778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217</a:t>
            </a:fld>
            <a:endParaRPr lang="ar-EG"/>
          </a:p>
        </p:txBody>
      </p:sp>
    </p:spTree>
    <p:extLst>
      <p:ext uri="{BB962C8B-B14F-4D97-AF65-F5344CB8AC3E}">
        <p14:creationId xmlns:p14="http://schemas.microsoft.com/office/powerpoint/2010/main" val="201324540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218</a:t>
            </a:fld>
            <a:endParaRPr lang="ar-EG"/>
          </a:p>
        </p:txBody>
      </p:sp>
    </p:spTree>
    <p:extLst>
      <p:ext uri="{BB962C8B-B14F-4D97-AF65-F5344CB8AC3E}">
        <p14:creationId xmlns:p14="http://schemas.microsoft.com/office/powerpoint/2010/main" val="129316130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219</a:t>
            </a:fld>
            <a:endParaRPr lang="ar-EG"/>
          </a:p>
        </p:txBody>
      </p:sp>
    </p:spTree>
    <p:extLst>
      <p:ext uri="{BB962C8B-B14F-4D97-AF65-F5344CB8AC3E}">
        <p14:creationId xmlns:p14="http://schemas.microsoft.com/office/powerpoint/2010/main" val="170689998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220</a:t>
            </a:fld>
            <a:endParaRPr lang="ar-EG"/>
          </a:p>
        </p:txBody>
      </p:sp>
    </p:spTree>
    <p:extLst>
      <p:ext uri="{BB962C8B-B14F-4D97-AF65-F5344CB8AC3E}">
        <p14:creationId xmlns:p14="http://schemas.microsoft.com/office/powerpoint/2010/main" val="201828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18</a:t>
            </a:fld>
            <a:endParaRPr lang="ar-EG"/>
          </a:p>
        </p:txBody>
      </p:sp>
    </p:spTree>
    <p:extLst>
      <p:ext uri="{BB962C8B-B14F-4D97-AF65-F5344CB8AC3E}">
        <p14:creationId xmlns:p14="http://schemas.microsoft.com/office/powerpoint/2010/main" val="61795376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221</a:t>
            </a:fld>
            <a:endParaRPr lang="ar-EG"/>
          </a:p>
        </p:txBody>
      </p:sp>
    </p:spTree>
    <p:extLst>
      <p:ext uri="{BB962C8B-B14F-4D97-AF65-F5344CB8AC3E}">
        <p14:creationId xmlns:p14="http://schemas.microsoft.com/office/powerpoint/2010/main" val="378061173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222</a:t>
            </a:fld>
            <a:endParaRPr lang="ar-EG"/>
          </a:p>
        </p:txBody>
      </p:sp>
    </p:spTree>
    <p:extLst>
      <p:ext uri="{BB962C8B-B14F-4D97-AF65-F5344CB8AC3E}">
        <p14:creationId xmlns:p14="http://schemas.microsoft.com/office/powerpoint/2010/main" val="63889011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223</a:t>
            </a:fld>
            <a:endParaRPr lang="ar-EG"/>
          </a:p>
        </p:txBody>
      </p:sp>
    </p:spTree>
    <p:extLst>
      <p:ext uri="{BB962C8B-B14F-4D97-AF65-F5344CB8AC3E}">
        <p14:creationId xmlns:p14="http://schemas.microsoft.com/office/powerpoint/2010/main" val="342934451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224</a:t>
            </a:fld>
            <a:endParaRPr lang="ar-EG"/>
          </a:p>
        </p:txBody>
      </p:sp>
    </p:spTree>
    <p:extLst>
      <p:ext uri="{BB962C8B-B14F-4D97-AF65-F5344CB8AC3E}">
        <p14:creationId xmlns:p14="http://schemas.microsoft.com/office/powerpoint/2010/main" val="303236871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225</a:t>
            </a:fld>
            <a:endParaRPr lang="ar-EG"/>
          </a:p>
        </p:txBody>
      </p:sp>
    </p:spTree>
    <p:extLst>
      <p:ext uri="{BB962C8B-B14F-4D97-AF65-F5344CB8AC3E}">
        <p14:creationId xmlns:p14="http://schemas.microsoft.com/office/powerpoint/2010/main" val="167548536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226</a:t>
            </a:fld>
            <a:endParaRPr lang="ar-EG"/>
          </a:p>
        </p:txBody>
      </p:sp>
    </p:spTree>
    <p:extLst>
      <p:ext uri="{BB962C8B-B14F-4D97-AF65-F5344CB8AC3E}">
        <p14:creationId xmlns:p14="http://schemas.microsoft.com/office/powerpoint/2010/main" val="104595989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227</a:t>
            </a:fld>
            <a:endParaRPr lang="ar-EG"/>
          </a:p>
        </p:txBody>
      </p:sp>
    </p:spTree>
    <p:extLst>
      <p:ext uri="{BB962C8B-B14F-4D97-AF65-F5344CB8AC3E}">
        <p14:creationId xmlns:p14="http://schemas.microsoft.com/office/powerpoint/2010/main" val="379392721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228</a:t>
            </a:fld>
            <a:endParaRPr lang="ar-EG"/>
          </a:p>
        </p:txBody>
      </p:sp>
    </p:spTree>
    <p:extLst>
      <p:ext uri="{BB962C8B-B14F-4D97-AF65-F5344CB8AC3E}">
        <p14:creationId xmlns:p14="http://schemas.microsoft.com/office/powerpoint/2010/main" val="259061692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229</a:t>
            </a:fld>
            <a:endParaRPr lang="ar-EG"/>
          </a:p>
        </p:txBody>
      </p:sp>
    </p:spTree>
    <p:extLst>
      <p:ext uri="{BB962C8B-B14F-4D97-AF65-F5344CB8AC3E}">
        <p14:creationId xmlns:p14="http://schemas.microsoft.com/office/powerpoint/2010/main" val="234465228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230</a:t>
            </a:fld>
            <a:endParaRPr lang="ar-EG"/>
          </a:p>
        </p:txBody>
      </p:sp>
    </p:spTree>
    <p:extLst>
      <p:ext uri="{BB962C8B-B14F-4D97-AF65-F5344CB8AC3E}">
        <p14:creationId xmlns:p14="http://schemas.microsoft.com/office/powerpoint/2010/main" val="533952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slide" Target="../slides/slide836.xml"/><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نبوات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Rectangle 2"/>
          <p:cNvSpPr/>
          <p:nvPr userDrawn="1"/>
        </p:nvSpPr>
        <p:spPr>
          <a:xfrm>
            <a:off x="3291840" y="181931"/>
            <a:ext cx="2278966" cy="830997"/>
          </a:xfrm>
          <a:prstGeom prst="rect">
            <a:avLst/>
          </a:prstGeom>
          <a:noFill/>
        </p:spPr>
        <p:txBody>
          <a:bodyPr wrap="square" lIns="91440" tIns="45720" rIns="91440" bIns="45720">
            <a:spAutoFit/>
          </a:bodyPr>
          <a:lstStyle/>
          <a:p>
            <a:pPr algn="ctr"/>
            <a:endPar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نبوات الساعة الاولي</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83554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تسبحة الحادية عشر">
    <p:spTree>
      <p:nvGrpSpPr>
        <p:cNvPr id="1" name=""/>
        <p:cNvGrpSpPr/>
        <p:nvPr/>
      </p:nvGrpSpPr>
      <p:grpSpPr>
        <a:xfrm>
          <a:off x="0" y="0"/>
          <a:ext cx="0" cy="0"/>
          <a:chOff x="0" y="0"/>
          <a:chExt cx="0" cy="0"/>
        </a:xfrm>
      </p:grpSpPr>
      <p:sp>
        <p:nvSpPr>
          <p:cNvPr id="4" name="Rectangle 3"/>
          <p:cNvSpPr/>
          <p:nvPr userDrawn="1"/>
        </p:nvSpPr>
        <p:spPr>
          <a:xfrm>
            <a:off x="3038622" y="139727"/>
            <a:ext cx="2630658" cy="892552"/>
          </a:xfrm>
          <a:prstGeom prst="rect">
            <a:avLst/>
          </a:prstGeom>
          <a:noFill/>
        </p:spPr>
        <p:txBody>
          <a:bodyPr wrap="square" lIns="91440" tIns="45720" rIns="91440" bIns="45720">
            <a:spAutoFit/>
          </a:bodyPr>
          <a:lstStyle/>
          <a:p>
            <a:pPr algn="ctr"/>
            <a:endParaRPr lang="ar-EG" sz="28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الساعة الحادية عشر</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688432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مزمور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235569" y="181931"/>
            <a:ext cx="2335237" cy="830997"/>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مزمور الساعة الاولي</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940823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مزمور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235569" y="181931"/>
            <a:ext cx="2335237" cy="830997"/>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مزمور الساعة الثالثة</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531944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مزمور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165233" y="181931"/>
            <a:ext cx="2518117" cy="830997"/>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مزمور الساعة السادسة</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481787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مزمور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207433" y="181931"/>
            <a:ext cx="2475914" cy="830997"/>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مزمور الساعة التاسعة</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6490843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مزمور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151163" y="181931"/>
            <a:ext cx="2532185"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مزمور الساعة الحادية عشر</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330146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انجيل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291840" y="181931"/>
            <a:ext cx="2278966" cy="830997"/>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انجيل الساعة الاولي</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641528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انجيل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291840" y="181931"/>
            <a:ext cx="2278966" cy="830997"/>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انجيل الساعة الاولي</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1201003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انجيل الثالث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291840" y="181931"/>
            <a:ext cx="2278966" cy="830997"/>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انجيل الساعة الثالثة</a:t>
            </a:r>
          </a:p>
        </p:txBody>
      </p:sp>
    </p:spTree>
    <p:extLst>
      <p:ext uri="{BB962C8B-B14F-4D97-AF65-F5344CB8AC3E}">
        <p14:creationId xmlns:p14="http://schemas.microsoft.com/office/powerpoint/2010/main" val="22857405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انجيل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51163" y="181931"/>
            <a:ext cx="2504049" cy="830997"/>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انجيل الساعة السادسة</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635643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نبوات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Rectangle 2"/>
          <p:cNvSpPr/>
          <p:nvPr userDrawn="1"/>
        </p:nvSpPr>
        <p:spPr>
          <a:xfrm>
            <a:off x="3291840" y="181931"/>
            <a:ext cx="2278966" cy="830997"/>
          </a:xfrm>
          <a:prstGeom prst="rect">
            <a:avLst/>
          </a:prstGeom>
          <a:noFill/>
        </p:spPr>
        <p:txBody>
          <a:bodyPr wrap="square" lIns="91440" tIns="45720" rIns="91440" bIns="45720">
            <a:spAutoFit/>
          </a:bodyPr>
          <a:lstStyle/>
          <a:p>
            <a:pPr algn="ctr"/>
            <a:endPar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نبوات الساعة الثالثة</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756343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انجيل التاسع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291839" y="181931"/>
            <a:ext cx="2433711" cy="830997"/>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انجيل الساعة التاسعة</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2955814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انجيل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normAutofit/>
          </a:bodyPr>
          <a:lstStyle>
            <a:lvl1pPr algn="justLow" defTabSz="914400" rtl="1" eaLnBrk="1" latinLnBrk="0" hangingPunct="1">
              <a:lnSpc>
                <a:spcPct val="90000"/>
              </a:lnSpc>
              <a:spcBef>
                <a:spcPct val="0"/>
              </a:spcBef>
              <a:buNone/>
              <a:defRPr lang="en-US" sz="4400" b="1" kern="1200" dirty="0">
                <a:solidFill>
                  <a:schemeClr val="bg1"/>
                </a:solidFill>
                <a:latin typeface="Times New Roman" panose="02020603050405020304" pitchFamily="18" charset="0"/>
                <a:ea typeface="+mj-ea"/>
                <a:cs typeface="+mj-cs"/>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انجيل الساعة الحادية عشر</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7832603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طرح الساعة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طرح الساعة الاولي</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8653795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طرح الساعة الثالث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طرح الساعة الثالثة</a:t>
            </a:r>
            <a:endPar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6211020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طرح الساعة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طرح الساعة السادسة </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5520049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طرح الساعة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طرح الساعة التاسعة</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127540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طرح الساعة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طرح الساعة الحادية عشر</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42354026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طرح الساعة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07886"/>
          </a:xfrm>
          <a:prstGeom prst="rect">
            <a:avLst/>
          </a:prstGeom>
          <a:noFill/>
        </p:spPr>
        <p:txBody>
          <a:bodyPr wrap="square" lIns="91440" tIns="45720" rIns="91440" bIns="45720">
            <a:spAutoFit/>
          </a:bodyPr>
          <a:lstStyle/>
          <a:p>
            <a:pPr algn="ctr"/>
            <a:endPar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الطلبة المسائية </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5464486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مزمور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2274" y="4535215"/>
            <a:ext cx="8668506"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205399" y="6049107"/>
            <a:ext cx="8668506"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235569" y="181931"/>
            <a:ext cx="2335237" cy="830997"/>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مزمور الساعة الثالثة</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3495545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2975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نبوات السادس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Rectangle 2"/>
          <p:cNvSpPr/>
          <p:nvPr userDrawn="1"/>
        </p:nvSpPr>
        <p:spPr>
          <a:xfrm>
            <a:off x="3179299" y="210067"/>
            <a:ext cx="2447778" cy="830997"/>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نبوات الساعة السادسة</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8796352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مجداً للثالوث الاقدس">
    <p:spTree>
      <p:nvGrpSpPr>
        <p:cNvPr id="1" name=""/>
        <p:cNvGrpSpPr/>
        <p:nvPr/>
      </p:nvGrpSpPr>
      <p:grpSpPr>
        <a:xfrm>
          <a:off x="0" y="0"/>
          <a:ext cx="0" cy="0"/>
          <a:chOff x="0" y="0"/>
          <a:chExt cx="0" cy="0"/>
        </a:xfrm>
      </p:grpSpPr>
      <p:sp>
        <p:nvSpPr>
          <p:cNvPr id="3" name="TextBox 2"/>
          <p:cNvSpPr txBox="1"/>
          <p:nvPr userDrawn="1"/>
        </p:nvSpPr>
        <p:spPr>
          <a:xfrm>
            <a:off x="309490" y="4951828"/>
            <a:ext cx="8834510" cy="1446550"/>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800" b="1" kern="10" dirty="0" smtClean="0">
                <a:ln w="9525">
                  <a:noFill/>
                  <a:round/>
                  <a:headEnd/>
                  <a:tailEnd/>
                </a:ln>
                <a:solidFill>
                  <a:srgbClr val="FFC000"/>
                </a:solidFill>
                <a:effectLst>
                  <a:outerShdw dist="35921" dir="2700000" algn="ctr" rotWithShape="0">
                    <a:srgbClr val="C0C0C0">
                      <a:alpha val="79999"/>
                    </a:srgbClr>
                  </a:outerShdw>
                </a:effectLst>
                <a:latin typeface="Times New Roman"/>
                <a:ea typeface="+mn-ea"/>
                <a:cs typeface="Times New Roman"/>
              </a:rPr>
              <a:t>مجداً للثالوث الاقدس</a:t>
            </a:r>
            <a:endParaRPr lang="en-US" sz="8800" b="1" kern="10" dirty="0">
              <a:ln w="9525">
                <a:noFill/>
                <a:round/>
                <a:headEnd/>
                <a:tailEnd/>
              </a:ln>
              <a:solidFill>
                <a:srgbClr val="FFC000"/>
              </a:solidFill>
              <a:effectLst>
                <a:outerShdw dist="35921" dir="2700000" algn="ctr" rotWithShape="0">
                  <a:srgbClr val="C0C0C0">
                    <a:alpha val="79999"/>
                  </a:srgbClr>
                </a:outerShdw>
              </a:effectLst>
              <a:latin typeface="Times New Roman"/>
              <a:ea typeface="+mn-ea"/>
              <a:cs typeface="Times New Roman"/>
            </a:endParaRPr>
          </a:p>
        </p:txBody>
      </p:sp>
    </p:spTree>
    <p:extLst>
      <p:ext uri="{BB962C8B-B14F-4D97-AF65-F5344CB8AC3E}">
        <p14:creationId xmlns:p14="http://schemas.microsoft.com/office/powerpoint/2010/main" val="10429359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و المجد لله دائماً ">
    <p:spTree>
      <p:nvGrpSpPr>
        <p:cNvPr id="1" name=""/>
        <p:cNvGrpSpPr/>
        <p:nvPr/>
      </p:nvGrpSpPr>
      <p:grpSpPr>
        <a:xfrm>
          <a:off x="0" y="0"/>
          <a:ext cx="0" cy="0"/>
          <a:chOff x="0" y="0"/>
          <a:chExt cx="0" cy="0"/>
        </a:xfrm>
      </p:grpSpPr>
      <p:sp>
        <p:nvSpPr>
          <p:cNvPr id="2" name="TextBox 1"/>
          <p:cNvSpPr txBox="1"/>
          <p:nvPr userDrawn="1"/>
        </p:nvSpPr>
        <p:spPr>
          <a:xfrm>
            <a:off x="211016" y="4825219"/>
            <a:ext cx="8834510" cy="1569660"/>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9600" b="1" kern="10" dirty="0" smtClean="0">
                <a:ln w="9525">
                  <a:noFill/>
                  <a:round/>
                  <a:headEnd/>
                  <a:tailEnd/>
                </a:ln>
                <a:solidFill>
                  <a:srgbClr val="FFC000"/>
                </a:solidFill>
                <a:effectLst>
                  <a:outerShdw dist="35921" dir="2700000" algn="ctr" rotWithShape="0">
                    <a:srgbClr val="C0C0C0">
                      <a:alpha val="79999"/>
                    </a:srgbClr>
                  </a:outerShdw>
                </a:effectLst>
                <a:latin typeface="Times New Roman"/>
                <a:ea typeface="+mn-ea"/>
                <a:cs typeface="Times New Roman"/>
              </a:rPr>
              <a:t>و المجد لله دائماً </a:t>
            </a:r>
            <a:endParaRPr lang="en-US" sz="9600" b="1" kern="10" dirty="0">
              <a:ln w="9525">
                <a:noFill/>
                <a:round/>
                <a:headEnd/>
                <a:tailEnd/>
              </a:ln>
              <a:solidFill>
                <a:srgbClr val="FFC000"/>
              </a:solidFill>
              <a:effectLst>
                <a:outerShdw dist="35921" dir="2700000" algn="ctr" rotWithShape="0">
                  <a:srgbClr val="C0C0C0">
                    <a:alpha val="79999"/>
                  </a:srgbClr>
                </a:outerShdw>
              </a:effectLst>
              <a:latin typeface="Times New Roman"/>
              <a:ea typeface="+mn-ea"/>
              <a:cs typeface="Times New Roman"/>
            </a:endParaRPr>
          </a:p>
        </p:txBody>
      </p:sp>
    </p:spTree>
    <p:extLst>
      <p:ext uri="{BB962C8B-B14F-4D97-AF65-F5344CB8AC3E}">
        <p14:creationId xmlns:p14="http://schemas.microsoft.com/office/powerpoint/2010/main" val="17072685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مقدمة النبوات">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654790"/>
            <a:ext cx="4881487" cy="2203210"/>
          </a:xfrm>
        </p:spPr>
        <p:txBody>
          <a:bodyPr/>
          <a:lstStyle>
            <a:lvl1pPr algn="justLow" rtl="1">
              <a:defRPr lang="en-US" sz="5400" b="1" kern="10" dirty="0">
                <a:ln w="9525">
                  <a:noFill/>
                  <a:round/>
                  <a:headEnd/>
                  <a:tailEnd/>
                </a:ln>
                <a:solidFill>
                  <a:srgbClr val="FFC000"/>
                </a:solidFill>
                <a:effectLst/>
                <a:latin typeface="Times New Roman"/>
                <a:ea typeface="+mn-ea"/>
                <a:cs typeface="+mj-cs"/>
              </a:defRPr>
            </a:lvl1pPr>
          </a:lstStyle>
          <a:p>
            <a:r>
              <a:rPr lang="ar-EG" dirty="0" smtClean="0"/>
              <a:t>من عاموس النبي ص 5 : 18 إلخ</a:t>
            </a:r>
            <a:endParaRPr lang="en-US" dirty="0"/>
          </a:p>
        </p:txBody>
      </p:sp>
      <p:sp>
        <p:nvSpPr>
          <p:cNvPr id="5" name="TextBox 4"/>
          <p:cNvSpPr txBox="1"/>
          <p:nvPr userDrawn="1"/>
        </p:nvSpPr>
        <p:spPr>
          <a:xfrm>
            <a:off x="4164038" y="4654790"/>
            <a:ext cx="4979962" cy="1862048"/>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1500" b="1" kern="10" dirty="0" smtClean="0">
                <a:ln w="9525">
                  <a:noFill/>
                  <a:round/>
                  <a:headEnd/>
                  <a:tailEnd/>
                </a:ln>
                <a:solidFill>
                  <a:srgbClr val="FFC000"/>
                </a:solidFill>
                <a:effectLst/>
                <a:latin typeface="Times New Roman"/>
                <a:ea typeface="+mn-ea"/>
                <a:cs typeface="AGA Sindibad Regular" pitchFamily="2" charset="-78"/>
              </a:rPr>
              <a:t>النبوات </a:t>
            </a:r>
            <a:endParaRPr lang="en-US" sz="11500" b="1" kern="10" dirty="0" smtClean="0">
              <a:ln w="9525">
                <a:noFill/>
                <a:round/>
                <a:headEnd/>
                <a:tailEnd/>
              </a:ln>
              <a:solidFill>
                <a:srgbClr val="FFC000"/>
              </a:solidFill>
              <a:effectLst/>
              <a:latin typeface="Times New Roman"/>
              <a:ea typeface="+mn-ea"/>
              <a:cs typeface="AGA Sindibad Regular" pitchFamily="2" charset="-78"/>
            </a:endParaRPr>
          </a:p>
        </p:txBody>
      </p:sp>
    </p:spTree>
    <p:extLst>
      <p:ext uri="{BB962C8B-B14F-4D97-AF65-F5344CB8AC3E}">
        <p14:creationId xmlns:p14="http://schemas.microsoft.com/office/powerpoint/2010/main" val="17833107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مزمور لداود">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27982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مزمور لداود">
    <p:spTree>
      <p:nvGrpSpPr>
        <p:cNvPr id="1" name=""/>
        <p:cNvGrpSpPr/>
        <p:nvPr/>
      </p:nvGrpSpPr>
      <p:grpSpPr>
        <a:xfrm>
          <a:off x="0" y="0"/>
          <a:ext cx="0" cy="0"/>
          <a:chOff x="0" y="0"/>
          <a:chExt cx="0" cy="0"/>
        </a:xfrm>
      </p:grpSpPr>
      <p:sp>
        <p:nvSpPr>
          <p:cNvPr id="4" name="TextBox 3"/>
          <p:cNvSpPr txBox="1"/>
          <p:nvPr userDrawn="1"/>
        </p:nvSpPr>
        <p:spPr>
          <a:xfrm>
            <a:off x="1638885" y="4544653"/>
            <a:ext cx="5528603" cy="1089529"/>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7200" b="1" kern="1200" noProof="0" dirty="0" smtClean="0">
                <a:solidFill>
                  <a:schemeClr val="bg1"/>
                </a:solidFill>
                <a:latin typeface="Times New Roman" panose="02020603050405020304" pitchFamily="18" charset="0"/>
                <a:ea typeface="+mj-ea"/>
                <a:cs typeface="Times New Roman" panose="02020603050405020304" pitchFamily="18" charset="0"/>
              </a:rPr>
              <a:t>مزمور لداود</a:t>
            </a:r>
            <a:endParaRPr lang="en-US" sz="7200" b="1" kern="1200" dirty="0">
              <a:solidFill>
                <a:schemeClr val="bg1"/>
              </a:solidFill>
              <a:latin typeface="Times New Roman" panose="02020603050405020304" pitchFamily="18" charset="0"/>
              <a:ea typeface="+mj-ea"/>
              <a:cs typeface="Times New Roman" panose="02020603050405020304" pitchFamily="18" charset="0"/>
            </a:endParaRPr>
          </a:p>
        </p:txBody>
      </p:sp>
      <p:sp>
        <p:nvSpPr>
          <p:cNvPr id="7" name="TextBox 6"/>
          <p:cNvSpPr txBox="1"/>
          <p:nvPr userDrawn="1"/>
        </p:nvSpPr>
        <p:spPr>
          <a:xfrm>
            <a:off x="970671" y="5634182"/>
            <a:ext cx="7413673" cy="861005"/>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5400" b="0" i="0" u="none" strike="noStrike" kern="1200" cap="none" spc="0" normalizeH="0" baseline="0" dirty="0" err="1"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Yalmoc</a:t>
            </a:r>
            <a:r>
              <a:rPr kumimoji="0" lang="en-US" sz="54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 </a:t>
            </a:r>
            <a:r>
              <a:rPr kumimoji="0" lang="en-US" sz="5400" b="0" i="0" u="none" strike="noStrike" kern="1200" cap="none" spc="0" normalizeH="0" baseline="0" dirty="0" err="1"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tw</a:t>
            </a:r>
            <a:r>
              <a:rPr kumimoji="0" lang="en-US" sz="54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 </a:t>
            </a:r>
            <a:r>
              <a:rPr kumimoji="0" lang="en-US" sz="5400" b="0" i="0" u="none" strike="noStrike" kern="1200" cap="none" spc="0" normalizeH="0" baseline="0" dirty="0" err="1"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Dauid</a:t>
            </a:r>
            <a:endParaRPr kumimoji="0" lang="en-US" sz="54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endParaRPr>
          </a:p>
        </p:txBody>
      </p:sp>
    </p:spTree>
    <p:extLst>
      <p:ext uri="{BB962C8B-B14F-4D97-AF65-F5344CB8AC3E}">
        <p14:creationId xmlns:p14="http://schemas.microsoft.com/office/powerpoint/2010/main" val="25093946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كى إيبرتو 1">
    <p:spTree>
      <p:nvGrpSpPr>
        <p:cNvPr id="1" name=""/>
        <p:cNvGrpSpPr/>
        <p:nvPr/>
      </p:nvGrpSpPr>
      <p:grpSpPr>
        <a:xfrm>
          <a:off x="0" y="0"/>
          <a:ext cx="0" cy="0"/>
          <a:chOff x="0" y="0"/>
          <a:chExt cx="0" cy="0"/>
        </a:xfrm>
      </p:grpSpPr>
      <p:sp>
        <p:nvSpPr>
          <p:cNvPr id="4" name="TextBox 3"/>
          <p:cNvSpPr txBox="1"/>
          <p:nvPr userDrawn="1"/>
        </p:nvSpPr>
        <p:spPr>
          <a:xfrm>
            <a:off x="393895" y="4361773"/>
            <a:ext cx="8285871" cy="757130"/>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4800" b="1" kern="1200" noProof="0" dirty="0" smtClean="0">
                <a:solidFill>
                  <a:schemeClr val="bg1"/>
                </a:solidFill>
                <a:latin typeface="Times New Roman" panose="02020603050405020304" pitchFamily="18" charset="0"/>
                <a:ea typeface="+mj-ea"/>
                <a:cs typeface="Times New Roman" panose="02020603050405020304" pitchFamily="18" charset="0"/>
              </a:rPr>
              <a:t>لكي نكون مستحقين </a:t>
            </a:r>
          </a:p>
        </p:txBody>
      </p:sp>
      <p:sp>
        <p:nvSpPr>
          <p:cNvPr id="7" name="TextBox 6"/>
          <p:cNvSpPr txBox="1"/>
          <p:nvPr userDrawn="1"/>
        </p:nvSpPr>
        <p:spPr>
          <a:xfrm>
            <a:off x="0" y="5282489"/>
            <a:ext cx="9143999" cy="547842"/>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Kai </a:t>
            </a:r>
            <a:r>
              <a:rPr kumimoji="0" lang="en-US" sz="3200" b="0" i="0" u="none" strike="noStrike" kern="1200" cap="none" spc="0" normalizeH="0" baseline="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vpertov</a:t>
            </a:r>
            <a:r>
              <a:rPr kumimoji="0" lang="en-US"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kata 7io 03nai 3mac</a:t>
            </a:r>
          </a:p>
        </p:txBody>
      </p:sp>
      <p:sp>
        <p:nvSpPr>
          <p:cNvPr id="5" name="TextBox 4"/>
          <p:cNvSpPr txBox="1"/>
          <p:nvPr userDrawn="1"/>
        </p:nvSpPr>
        <p:spPr>
          <a:xfrm>
            <a:off x="534571" y="5887270"/>
            <a:ext cx="8285871" cy="757130"/>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4800" b="1" kern="1200" noProof="0" dirty="0" smtClean="0">
                <a:solidFill>
                  <a:schemeClr val="bg1"/>
                </a:solidFill>
                <a:latin typeface="Times New Roman" panose="02020603050405020304" pitchFamily="18" charset="0"/>
                <a:ea typeface="+mj-ea"/>
                <a:cs typeface="Times New Roman" panose="02020603050405020304" pitchFamily="18" charset="0"/>
              </a:rPr>
              <a:t>كى إيبرتو كاطا كسيو ثيناى إيماس</a:t>
            </a:r>
          </a:p>
        </p:txBody>
      </p:sp>
    </p:spTree>
    <p:extLst>
      <p:ext uri="{BB962C8B-B14F-4D97-AF65-F5344CB8AC3E}">
        <p14:creationId xmlns:p14="http://schemas.microsoft.com/office/powerpoint/2010/main" val="40848460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كى إيبرتو  2">
    <p:spTree>
      <p:nvGrpSpPr>
        <p:cNvPr id="1" name=""/>
        <p:cNvGrpSpPr/>
        <p:nvPr/>
      </p:nvGrpSpPr>
      <p:grpSpPr>
        <a:xfrm>
          <a:off x="0" y="0"/>
          <a:ext cx="0" cy="0"/>
          <a:chOff x="0" y="0"/>
          <a:chExt cx="0" cy="0"/>
        </a:xfrm>
      </p:grpSpPr>
      <p:sp>
        <p:nvSpPr>
          <p:cNvPr id="4" name="TextBox 3"/>
          <p:cNvSpPr txBox="1"/>
          <p:nvPr userDrawn="1"/>
        </p:nvSpPr>
        <p:spPr>
          <a:xfrm>
            <a:off x="393895" y="4361773"/>
            <a:ext cx="8285871" cy="830997"/>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لسماع الإنجيل المقدس</a:t>
            </a:r>
            <a:endParaRPr lang="ar-SA" sz="9600" b="1" dirty="0" smtClean="0"/>
          </a:p>
        </p:txBody>
      </p:sp>
      <p:sp>
        <p:nvSpPr>
          <p:cNvPr id="7" name="TextBox 6"/>
          <p:cNvSpPr txBox="1"/>
          <p:nvPr userDrawn="1"/>
        </p:nvSpPr>
        <p:spPr>
          <a:xfrm>
            <a:off x="-48066" y="5351739"/>
            <a:ext cx="9169791" cy="535531"/>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t3c </a:t>
            </a:r>
            <a:r>
              <a:rPr kumimoji="0" lang="en-US" sz="3200" b="0" i="0" u="none" strike="noStrike" kern="1200" cap="none" spc="0" normalizeH="0" baseline="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akroacewc</a:t>
            </a:r>
            <a:r>
              <a:rPr kumimoji="0" lang="en-US"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tov </a:t>
            </a:r>
            <a:r>
              <a:rPr kumimoji="0" lang="en-US" sz="3200" b="0" i="0" u="none" strike="noStrike" kern="1200" cap="none" spc="0" normalizeH="0" baseline="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Ajiov</a:t>
            </a:r>
            <a:r>
              <a:rPr kumimoji="0" lang="en-US"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a:t>
            </a:r>
            <a:r>
              <a:rPr kumimoji="0" lang="en-US" sz="3200" b="0" i="0" u="none" strike="noStrike" kern="1200" cap="none" spc="0" normalizeH="0" baseline="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evajjeliov</a:t>
            </a:r>
            <a:endParaRPr kumimoji="0" lang="en-US"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endParaRPr>
          </a:p>
        </p:txBody>
      </p:sp>
      <p:sp>
        <p:nvSpPr>
          <p:cNvPr id="5" name="TextBox 4"/>
          <p:cNvSpPr txBox="1"/>
          <p:nvPr userDrawn="1"/>
        </p:nvSpPr>
        <p:spPr>
          <a:xfrm>
            <a:off x="534571" y="5887270"/>
            <a:ext cx="8285871" cy="830997"/>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تيس أكروأسيؤس طو أجيو إﭫ أنجيليو</a:t>
            </a:r>
            <a:endParaRPr lang="ar-EG" sz="8800" b="1" dirty="0" smtClean="0"/>
          </a:p>
        </p:txBody>
      </p:sp>
    </p:spTree>
    <p:extLst>
      <p:ext uri="{BB962C8B-B14F-4D97-AF65-F5344CB8AC3E}">
        <p14:creationId xmlns:p14="http://schemas.microsoft.com/office/powerpoint/2010/main" val="409122066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كى إيبرتو 3">
    <p:spTree>
      <p:nvGrpSpPr>
        <p:cNvPr id="1" name=""/>
        <p:cNvGrpSpPr/>
        <p:nvPr/>
      </p:nvGrpSpPr>
      <p:grpSpPr>
        <a:xfrm>
          <a:off x="0" y="0"/>
          <a:ext cx="0" cy="0"/>
          <a:chOff x="0" y="0"/>
          <a:chExt cx="0" cy="0"/>
        </a:xfrm>
      </p:grpSpPr>
      <p:sp>
        <p:nvSpPr>
          <p:cNvPr id="4" name="TextBox 3"/>
          <p:cNvSpPr txBox="1"/>
          <p:nvPr userDrawn="1"/>
        </p:nvSpPr>
        <p:spPr>
          <a:xfrm>
            <a:off x="393895" y="4361773"/>
            <a:ext cx="8285871" cy="757130"/>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4800" b="1" kern="1200" noProof="0" dirty="0" smtClean="0">
                <a:solidFill>
                  <a:schemeClr val="bg1"/>
                </a:solidFill>
                <a:latin typeface="Times New Roman" panose="02020603050405020304" pitchFamily="18" charset="0"/>
                <a:ea typeface="+mj-ea"/>
                <a:cs typeface="Times New Roman" panose="02020603050405020304" pitchFamily="18" charset="0"/>
              </a:rPr>
              <a:t>نتوسل من ربنا وإلهنا</a:t>
            </a:r>
          </a:p>
        </p:txBody>
      </p:sp>
      <p:sp>
        <p:nvSpPr>
          <p:cNvPr id="7" name="TextBox 6"/>
          <p:cNvSpPr txBox="1"/>
          <p:nvPr userDrawn="1"/>
        </p:nvSpPr>
        <p:spPr>
          <a:xfrm>
            <a:off x="970671" y="5282489"/>
            <a:ext cx="7413673" cy="604781"/>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3600" b="0" i="0" u="none" strike="noStrike" kern="1200" cap="none" spc="0" normalizeH="0" baseline="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Kvrrion</a:t>
            </a:r>
            <a:r>
              <a:rPr kumimoji="0" lang="en-US"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Ton 0eon 3mwn</a:t>
            </a:r>
          </a:p>
        </p:txBody>
      </p:sp>
      <p:sp>
        <p:nvSpPr>
          <p:cNvPr id="5" name="TextBox 4"/>
          <p:cNvSpPr txBox="1"/>
          <p:nvPr userDrawn="1"/>
        </p:nvSpPr>
        <p:spPr>
          <a:xfrm>
            <a:off x="534571" y="5887270"/>
            <a:ext cx="8285871" cy="830997"/>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كيريون طون ثيؤن إيمون</a:t>
            </a:r>
            <a:endParaRPr lang="ar-EG" sz="8800" b="1" dirty="0" smtClean="0"/>
          </a:p>
        </p:txBody>
      </p:sp>
    </p:spTree>
    <p:extLst>
      <p:ext uri="{BB962C8B-B14F-4D97-AF65-F5344CB8AC3E}">
        <p14:creationId xmlns:p14="http://schemas.microsoft.com/office/powerpoint/2010/main" val="9380671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كى إيبرتو 4">
    <p:spTree>
      <p:nvGrpSpPr>
        <p:cNvPr id="1" name=""/>
        <p:cNvGrpSpPr/>
        <p:nvPr/>
      </p:nvGrpSpPr>
      <p:grpSpPr>
        <a:xfrm>
          <a:off x="0" y="0"/>
          <a:ext cx="0" cy="0"/>
          <a:chOff x="0" y="0"/>
          <a:chExt cx="0" cy="0"/>
        </a:xfrm>
      </p:grpSpPr>
      <p:sp>
        <p:nvSpPr>
          <p:cNvPr id="4" name="TextBox 3"/>
          <p:cNvSpPr txBox="1"/>
          <p:nvPr userDrawn="1"/>
        </p:nvSpPr>
        <p:spPr>
          <a:xfrm>
            <a:off x="393895" y="4460248"/>
            <a:ext cx="8285871" cy="757130"/>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4800" b="1" kern="1200" noProof="0" dirty="0" smtClean="0">
                <a:solidFill>
                  <a:schemeClr val="bg1"/>
                </a:solidFill>
                <a:latin typeface="Times New Roman" panose="02020603050405020304" pitchFamily="18" charset="0"/>
                <a:ea typeface="+mj-ea"/>
                <a:cs typeface="Times New Roman" panose="02020603050405020304" pitchFamily="18" charset="0"/>
              </a:rPr>
              <a:t>أصغوا وأنصتوا بحكمة للإنجيل المقدس</a:t>
            </a:r>
          </a:p>
        </p:txBody>
      </p:sp>
      <p:sp>
        <p:nvSpPr>
          <p:cNvPr id="7" name="TextBox 6"/>
          <p:cNvSpPr txBox="1"/>
          <p:nvPr userDrawn="1"/>
        </p:nvSpPr>
        <p:spPr>
          <a:xfrm>
            <a:off x="-91442" y="5282489"/>
            <a:ext cx="9333915" cy="480131"/>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2800" b="0" i="0" u="none" strike="noStrike" kern="1200" cap="none" spc="0" normalizeH="0" baseline="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iketevcwmen</a:t>
            </a:r>
            <a:r>
              <a:rPr kumimoji="0" lang="en-US" sz="28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&gt;</a:t>
            </a:r>
            <a:r>
              <a:rPr kumimoji="0" lang="en-US" sz="2800" b="0" i="0" u="none" strike="noStrike" kern="1200" cap="none" spc="0" normalizeH="0" baseline="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cofia</a:t>
            </a:r>
            <a:r>
              <a:rPr kumimoji="0" lang="en-US" sz="28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Or0oi:akovcwmen tov </a:t>
            </a:r>
            <a:r>
              <a:rPr kumimoji="0" lang="en-US" sz="2800" b="0" i="0" u="none" strike="noStrike" kern="1200" cap="none" spc="0" normalizeH="0" baseline="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ajiov</a:t>
            </a:r>
            <a:r>
              <a:rPr kumimoji="0" lang="en-US" sz="28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a:t>
            </a:r>
            <a:r>
              <a:rPr kumimoji="0" lang="en-US" sz="2800" b="0" i="0" u="none" strike="noStrike" kern="1200" cap="none" spc="0" normalizeH="0" baseline="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evajjelion</a:t>
            </a:r>
            <a:endParaRPr kumimoji="0" lang="en-US" sz="28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endParaRPr>
          </a:p>
        </p:txBody>
      </p:sp>
      <p:sp>
        <p:nvSpPr>
          <p:cNvPr id="5" name="TextBox 4"/>
          <p:cNvSpPr txBox="1"/>
          <p:nvPr userDrawn="1"/>
        </p:nvSpPr>
        <p:spPr>
          <a:xfrm>
            <a:off x="-35170" y="6050856"/>
            <a:ext cx="9143999" cy="535531"/>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3200" b="1" kern="1200" noProof="0" dirty="0" smtClean="0">
                <a:solidFill>
                  <a:schemeClr val="bg1"/>
                </a:solidFill>
                <a:latin typeface="Times New Roman" panose="02020603050405020304" pitchFamily="18" charset="0"/>
                <a:ea typeface="+mj-ea"/>
                <a:cs typeface="Times New Roman" panose="02020603050405020304" pitchFamily="18" charset="0"/>
              </a:rPr>
              <a:t>إيكتيف سومين سوفيا أورثى: أك أوصومين طو أجيو إﭫ أنجيليون</a:t>
            </a:r>
          </a:p>
        </p:txBody>
      </p:sp>
    </p:spTree>
    <p:extLst>
      <p:ext uri="{BB962C8B-B14F-4D97-AF65-F5344CB8AC3E}">
        <p14:creationId xmlns:p14="http://schemas.microsoft.com/office/powerpoint/2010/main" val="38448833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مزمور عربي">
    <p:spTree>
      <p:nvGrpSpPr>
        <p:cNvPr id="1" name=""/>
        <p:cNvGrpSpPr/>
        <p:nvPr/>
      </p:nvGrpSpPr>
      <p:grpSpPr>
        <a:xfrm>
          <a:off x="0" y="0"/>
          <a:ext cx="0" cy="0"/>
          <a:chOff x="0" y="0"/>
          <a:chExt cx="0" cy="0"/>
        </a:xfrm>
      </p:grpSpPr>
      <p:sp>
        <p:nvSpPr>
          <p:cNvPr id="2" name="TextBox 1"/>
          <p:cNvSpPr txBox="1"/>
          <p:nvPr userDrawn="1"/>
        </p:nvSpPr>
        <p:spPr>
          <a:xfrm>
            <a:off x="309490" y="4670474"/>
            <a:ext cx="8834510" cy="2123658"/>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kern="10" dirty="0" smtClean="0">
                <a:ln w="9525">
                  <a:noFill/>
                  <a:round/>
                  <a:headEnd/>
                  <a:tailEnd/>
                </a:ln>
                <a:solidFill>
                  <a:srgbClr val="FFC000"/>
                </a:solidFill>
                <a:effectLst/>
                <a:latin typeface="Times New Roman"/>
                <a:ea typeface="+mn-ea"/>
                <a:cs typeface="Times New Roman"/>
              </a:rPr>
              <a:t>من مزامير أبينا داود النبى براكته على جميعنا</a:t>
            </a:r>
            <a:endParaRPr lang="ar-SA" sz="6600" b="1" kern="10" dirty="0" smtClean="0">
              <a:ln w="9525">
                <a:noFill/>
                <a:round/>
                <a:headEnd/>
                <a:tailEnd/>
              </a:ln>
              <a:solidFill>
                <a:srgbClr val="FFC000"/>
              </a:solidFill>
              <a:effectLst/>
              <a:latin typeface="Times New Roman"/>
              <a:ea typeface="+mn-ea"/>
              <a:cs typeface="Times New Roman"/>
            </a:endParaRPr>
          </a:p>
        </p:txBody>
      </p:sp>
    </p:spTree>
    <p:extLst>
      <p:ext uri="{BB962C8B-B14F-4D97-AF65-F5344CB8AC3E}">
        <p14:creationId xmlns:p14="http://schemas.microsoft.com/office/powerpoint/2010/main" val="3462012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نبوات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Rectangle 2"/>
          <p:cNvSpPr/>
          <p:nvPr userDrawn="1"/>
        </p:nvSpPr>
        <p:spPr>
          <a:xfrm>
            <a:off x="3291839" y="181931"/>
            <a:ext cx="2335237" cy="830997"/>
          </a:xfrm>
          <a:prstGeom prst="rect">
            <a:avLst/>
          </a:prstGeom>
          <a:noFill/>
        </p:spPr>
        <p:txBody>
          <a:bodyPr wrap="square" lIns="91440" tIns="45720" rIns="91440" bIns="45720">
            <a:spAutoFit/>
          </a:bodyPr>
          <a:lstStyle/>
          <a:p>
            <a:pPr algn="ctr"/>
            <a:endPar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نبوات الساعة التاسعة</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658289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مقدمة الانجيل">
    <p:spTree>
      <p:nvGrpSpPr>
        <p:cNvPr id="1" name=""/>
        <p:cNvGrpSpPr/>
        <p:nvPr/>
      </p:nvGrpSpPr>
      <p:grpSpPr>
        <a:xfrm>
          <a:off x="0" y="0"/>
          <a:ext cx="0" cy="0"/>
          <a:chOff x="0" y="0"/>
          <a:chExt cx="0" cy="0"/>
        </a:xfrm>
      </p:grpSpPr>
      <p:sp>
        <p:nvSpPr>
          <p:cNvPr id="5" name="TextBox 4"/>
          <p:cNvSpPr txBox="1"/>
          <p:nvPr userDrawn="1"/>
        </p:nvSpPr>
        <p:spPr>
          <a:xfrm>
            <a:off x="337625" y="4821288"/>
            <a:ext cx="8820444" cy="1446550"/>
          </a:xfrm>
          <a:prstGeom prst="rect">
            <a:avLst/>
          </a:prstGeom>
          <a:noFill/>
        </p:spPr>
        <p:txBody>
          <a:bodyPr wrap="square" rtlCol="0">
            <a:spAutoFit/>
          </a:bodyPr>
          <a:lstStyle/>
          <a:p>
            <a:pPr marL="0" algn="ctr" defTabSz="914400" rtl="0" eaLnBrk="1" latinLnBrk="0" hangingPunct="1">
              <a:spcBef>
                <a:spcPct val="50000"/>
              </a:spcBef>
            </a:pPr>
            <a:r>
              <a:rPr kumimoji="0" lang="ar-EG" sz="4400" b="1"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Tahoma" pitchFamily="34" charset="0"/>
                <a:ea typeface="+mn-ea"/>
                <a:cs typeface="+mj-cs"/>
              </a:rPr>
              <a:t>اللهم تراءف علينا وارحمنا واجعلنا مستحقين لسماع إنجيلك المقدس</a:t>
            </a:r>
            <a:endParaRPr kumimoji="0" lang="ar-EG" sz="44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Tahoma" pitchFamily="34" charset="0"/>
              <a:ea typeface="+mn-ea"/>
              <a:cs typeface="+mj-cs"/>
            </a:endParaRPr>
          </a:p>
        </p:txBody>
      </p:sp>
    </p:spTree>
    <p:extLst>
      <p:ext uri="{BB962C8B-B14F-4D97-AF65-F5344CB8AC3E}">
        <p14:creationId xmlns:p14="http://schemas.microsoft.com/office/powerpoint/2010/main" val="282510195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متي">
    <p:spTree>
      <p:nvGrpSpPr>
        <p:cNvPr id="1" name=""/>
        <p:cNvGrpSpPr/>
        <p:nvPr/>
      </p:nvGrpSpPr>
      <p:grpSpPr>
        <a:xfrm>
          <a:off x="0" y="0"/>
          <a:ext cx="0" cy="0"/>
          <a:chOff x="0" y="0"/>
          <a:chExt cx="0" cy="0"/>
        </a:xfrm>
      </p:grpSpPr>
      <p:sp>
        <p:nvSpPr>
          <p:cNvPr id="4" name="Rectangle 3"/>
          <p:cNvSpPr/>
          <p:nvPr userDrawn="1"/>
        </p:nvSpPr>
        <p:spPr>
          <a:xfrm>
            <a:off x="3052689" y="4431322"/>
            <a:ext cx="5816991" cy="2123658"/>
          </a:xfrm>
          <a:prstGeom prst="rect">
            <a:avLst/>
          </a:prstGeom>
        </p:spPr>
        <p:txBody>
          <a:bodyPr wrap="square">
            <a:spAutoFit/>
          </a:bodyPr>
          <a:lstStyle/>
          <a:p>
            <a:pPr marL="0" algn="ctr" defTabSz="914400" rtl="0" eaLnBrk="1" latinLnBrk="0" hangingPunct="1">
              <a:spcBef>
                <a:spcPct val="50000"/>
              </a:spcBef>
            </a:pPr>
            <a:r>
              <a:rPr kumimoji="0" lang="ar-SA" sz="4400" b="1"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mj-cs"/>
              </a:rPr>
              <a:t>فصل </a:t>
            </a:r>
            <a:r>
              <a:rPr kumimoji="0" lang="ar-EG" sz="4400" b="1"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mj-cs"/>
              </a:rPr>
              <a:t>من بشارة ال</a:t>
            </a:r>
            <a:r>
              <a:rPr kumimoji="0" lang="ar-SA" sz="4400" b="1"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mj-cs"/>
              </a:rPr>
              <a:t>إنجيل لمعلمنا </a:t>
            </a:r>
            <a:r>
              <a:rPr kumimoji="0" lang="ar-EG" sz="4400" b="1" i="0" u="sng"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mj-cs"/>
              </a:rPr>
              <a:t>متى</a:t>
            </a:r>
            <a:r>
              <a:rPr kumimoji="0" lang="ar-EG" sz="4400" b="1"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mj-cs"/>
              </a:rPr>
              <a:t> ا</a:t>
            </a:r>
            <a:r>
              <a:rPr kumimoji="0" lang="ar-SA" sz="4400" b="1"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mj-cs"/>
              </a:rPr>
              <a:t>لبشير بركاته على جميعنا آمين</a:t>
            </a:r>
            <a:r>
              <a:rPr kumimoji="0" lang="en-US" sz="4400" b="1"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mj-cs"/>
              </a:rPr>
              <a:t> </a:t>
            </a:r>
            <a:endParaRPr kumimoji="0" lang="en-US" sz="4400" b="1" i="0" u="none" strike="noStrike" kern="1200" cap="none" spc="0" normalizeH="0" baseline="0" dirty="0">
              <a:ln>
                <a:noFill/>
              </a:ln>
              <a:solidFill>
                <a:schemeClr val="bg1"/>
              </a:solidFill>
              <a:effectLst>
                <a:outerShdw blurRad="38100" dist="38100" dir="2700000" algn="tl">
                  <a:srgbClr val="000000">
                    <a:alpha val="43137"/>
                  </a:srgbClr>
                </a:outerShdw>
              </a:effectLst>
              <a:uLnTx/>
              <a:uFillTx/>
              <a:latin typeface="Tahoma" pitchFamily="34" charset="0"/>
              <a:ea typeface="+mn-ea"/>
              <a:cs typeface="+mj-cs"/>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8349" y="4327916"/>
            <a:ext cx="1787227" cy="21125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370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مرقس">
    <p:spTree>
      <p:nvGrpSpPr>
        <p:cNvPr id="1" name=""/>
        <p:cNvGrpSpPr/>
        <p:nvPr/>
      </p:nvGrpSpPr>
      <p:grpSpPr>
        <a:xfrm>
          <a:off x="0" y="0"/>
          <a:ext cx="0" cy="0"/>
          <a:chOff x="0" y="0"/>
          <a:chExt cx="0" cy="0"/>
        </a:xfrm>
      </p:grpSpPr>
      <p:sp>
        <p:nvSpPr>
          <p:cNvPr id="4" name="Rectangle 3"/>
          <p:cNvSpPr/>
          <p:nvPr userDrawn="1"/>
        </p:nvSpPr>
        <p:spPr>
          <a:xfrm>
            <a:off x="3052689" y="4431322"/>
            <a:ext cx="5816991" cy="2123658"/>
          </a:xfrm>
          <a:prstGeom prst="rect">
            <a:avLst/>
          </a:prstGeom>
        </p:spPr>
        <p:txBody>
          <a:bodyPr wrap="square">
            <a:spAutoFit/>
          </a:bodyPr>
          <a:lstStyle/>
          <a:p>
            <a:pPr marL="0" algn="ctr" defTabSz="914400" rtl="0" eaLnBrk="1" latinLnBrk="0" hangingPunct="1">
              <a:spcBef>
                <a:spcPct val="50000"/>
              </a:spcBef>
            </a:pPr>
            <a:r>
              <a:rPr kumimoji="0" lang="ar-SA" sz="4400" b="1"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mj-cs"/>
              </a:rPr>
              <a:t>فصل </a:t>
            </a:r>
            <a:r>
              <a:rPr kumimoji="0" lang="ar-EG" sz="4400" b="1"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mj-cs"/>
              </a:rPr>
              <a:t>من بشارة ال</a:t>
            </a:r>
            <a:r>
              <a:rPr kumimoji="0" lang="ar-SA" sz="4400" b="1"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mj-cs"/>
              </a:rPr>
              <a:t>إنجيل لمعلمنا </a:t>
            </a:r>
            <a:r>
              <a:rPr kumimoji="0" lang="ar-EG" sz="4400" b="1"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mj-cs"/>
              </a:rPr>
              <a:t>مرقس </a:t>
            </a:r>
            <a:r>
              <a:rPr kumimoji="0" lang="ar-SA" sz="4400" b="1"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mj-cs"/>
              </a:rPr>
              <a:t>البشير بركاته على جميعنا آمين</a:t>
            </a:r>
            <a:r>
              <a:rPr kumimoji="0" lang="en-US" sz="4400" b="1"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mj-cs"/>
              </a:rPr>
              <a:t> </a:t>
            </a:r>
            <a:endParaRPr kumimoji="0" lang="en-US" sz="4400" b="1" i="0" u="none" strike="noStrike" kern="1200" cap="none" spc="0" normalizeH="0" baseline="0" dirty="0">
              <a:ln>
                <a:noFill/>
              </a:ln>
              <a:solidFill>
                <a:schemeClr val="bg1"/>
              </a:solidFill>
              <a:effectLst>
                <a:outerShdw blurRad="38100" dist="38100" dir="2700000" algn="tl">
                  <a:srgbClr val="000000">
                    <a:alpha val="43137"/>
                  </a:srgbClr>
                </a:outerShdw>
              </a:effectLst>
              <a:uLnTx/>
              <a:uFillTx/>
              <a:latin typeface="Tahoma" pitchFamily="34" charset="0"/>
              <a:ea typeface="+mn-ea"/>
              <a:cs typeface="+mj-cs"/>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349" y="4322430"/>
            <a:ext cx="1787227" cy="2118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4831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لوقا">
    <p:spTree>
      <p:nvGrpSpPr>
        <p:cNvPr id="1" name=""/>
        <p:cNvGrpSpPr/>
        <p:nvPr/>
      </p:nvGrpSpPr>
      <p:grpSpPr>
        <a:xfrm>
          <a:off x="0" y="0"/>
          <a:ext cx="0" cy="0"/>
          <a:chOff x="0" y="0"/>
          <a:chExt cx="0" cy="0"/>
        </a:xfrm>
      </p:grpSpPr>
      <p:sp>
        <p:nvSpPr>
          <p:cNvPr id="4" name="Rectangle 3"/>
          <p:cNvSpPr/>
          <p:nvPr userDrawn="1"/>
        </p:nvSpPr>
        <p:spPr>
          <a:xfrm>
            <a:off x="3052689" y="4431322"/>
            <a:ext cx="5816991" cy="2123658"/>
          </a:xfrm>
          <a:prstGeom prst="rect">
            <a:avLst/>
          </a:prstGeom>
        </p:spPr>
        <p:txBody>
          <a:bodyPr wrap="square">
            <a:spAutoFit/>
          </a:bodyPr>
          <a:lstStyle/>
          <a:p>
            <a:pPr marL="0" algn="ctr" defTabSz="914400" rtl="0" eaLnBrk="1" latinLnBrk="0" hangingPunct="1">
              <a:spcBef>
                <a:spcPct val="50000"/>
              </a:spcBef>
            </a:pPr>
            <a:r>
              <a:rPr kumimoji="0" lang="ar-SA" sz="4400" b="1"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mj-cs"/>
              </a:rPr>
              <a:t>فصل </a:t>
            </a:r>
            <a:r>
              <a:rPr kumimoji="0" lang="ar-EG" sz="4400" b="1"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mj-cs"/>
              </a:rPr>
              <a:t>من بشارة ال</a:t>
            </a:r>
            <a:r>
              <a:rPr kumimoji="0" lang="ar-SA" sz="4400" b="1"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mj-cs"/>
              </a:rPr>
              <a:t>إنجيل لمعلمنا ا </a:t>
            </a:r>
            <a:r>
              <a:rPr kumimoji="0" lang="ar-EG" sz="4400" b="1"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mj-cs"/>
              </a:rPr>
              <a:t>لوقا </a:t>
            </a:r>
            <a:r>
              <a:rPr kumimoji="0" lang="ar-SA" sz="4400" b="1"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mj-cs"/>
              </a:rPr>
              <a:t>البشير بركاته على جميعنا آمين</a:t>
            </a:r>
            <a:r>
              <a:rPr kumimoji="0" lang="en-US" sz="4400" b="1"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mj-cs"/>
              </a:rPr>
              <a:t> </a:t>
            </a:r>
            <a:endParaRPr kumimoji="0" lang="en-US" sz="4400" b="1" i="0" u="none" strike="noStrike" kern="1200" cap="none" spc="0" normalizeH="0" baseline="0" dirty="0">
              <a:ln>
                <a:noFill/>
              </a:ln>
              <a:solidFill>
                <a:schemeClr val="bg1"/>
              </a:solidFill>
              <a:effectLst>
                <a:outerShdw blurRad="38100" dist="38100" dir="2700000" algn="tl">
                  <a:srgbClr val="000000">
                    <a:alpha val="43137"/>
                  </a:srgbClr>
                </a:outerShdw>
              </a:effectLst>
              <a:uLnTx/>
              <a:uFillTx/>
              <a:latin typeface="Tahoma" pitchFamily="34" charset="0"/>
              <a:ea typeface="+mn-ea"/>
              <a:cs typeface="+mj-cs"/>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349" y="4309060"/>
            <a:ext cx="1787227" cy="21313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532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يوحنا">
    <p:spTree>
      <p:nvGrpSpPr>
        <p:cNvPr id="1" name=""/>
        <p:cNvGrpSpPr/>
        <p:nvPr/>
      </p:nvGrpSpPr>
      <p:grpSpPr>
        <a:xfrm>
          <a:off x="0" y="0"/>
          <a:ext cx="0" cy="0"/>
          <a:chOff x="0" y="0"/>
          <a:chExt cx="0" cy="0"/>
        </a:xfrm>
      </p:grpSpPr>
      <p:sp>
        <p:nvSpPr>
          <p:cNvPr id="4" name="Rectangle 3"/>
          <p:cNvSpPr/>
          <p:nvPr userDrawn="1"/>
        </p:nvSpPr>
        <p:spPr>
          <a:xfrm>
            <a:off x="3052689" y="4431322"/>
            <a:ext cx="5816991" cy="2123658"/>
          </a:xfrm>
          <a:prstGeom prst="rect">
            <a:avLst/>
          </a:prstGeom>
        </p:spPr>
        <p:txBody>
          <a:bodyPr wrap="square">
            <a:spAutoFit/>
          </a:bodyPr>
          <a:lstStyle/>
          <a:p>
            <a:pPr marL="0" algn="ctr" defTabSz="914400" rtl="0" eaLnBrk="1" latinLnBrk="0" hangingPunct="1">
              <a:spcBef>
                <a:spcPct val="50000"/>
              </a:spcBef>
            </a:pPr>
            <a:r>
              <a:rPr kumimoji="0" lang="ar-SA" sz="4400" b="1"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mj-cs"/>
              </a:rPr>
              <a:t>فصل </a:t>
            </a:r>
            <a:r>
              <a:rPr kumimoji="0" lang="ar-EG" sz="4400" b="1"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mj-cs"/>
              </a:rPr>
              <a:t>من بشارة ال</a:t>
            </a:r>
            <a:r>
              <a:rPr kumimoji="0" lang="ar-SA" sz="4400" b="1"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mj-cs"/>
              </a:rPr>
              <a:t>إنجيل لمعلمنا </a:t>
            </a:r>
            <a:r>
              <a:rPr kumimoji="0" lang="ar-EG" sz="4400" b="1"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mj-cs"/>
              </a:rPr>
              <a:t>يوحنا </a:t>
            </a:r>
            <a:r>
              <a:rPr kumimoji="0" lang="ar-SA" sz="4400" b="1"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mj-cs"/>
              </a:rPr>
              <a:t>البشير بركاته على جميعنا آمين</a:t>
            </a:r>
            <a:r>
              <a:rPr kumimoji="0" lang="en-US" sz="4400" b="1" i="0" u="none" strike="noStrike" kern="1200" cap="none" spc="0" normalizeH="0" baseline="0" dirty="0" smtClean="0">
                <a:ln>
                  <a:noFill/>
                </a:ln>
                <a:solidFill>
                  <a:schemeClr val="bg1"/>
                </a:solidFill>
                <a:effectLst>
                  <a:outerShdw blurRad="38100" dist="38100" dir="2700000" algn="tl">
                    <a:srgbClr val="000000">
                      <a:alpha val="43137"/>
                    </a:srgbClr>
                  </a:outerShdw>
                </a:effectLst>
                <a:uLnTx/>
                <a:uFillTx/>
                <a:latin typeface="Tahoma" pitchFamily="34" charset="0"/>
                <a:ea typeface="+mn-ea"/>
                <a:cs typeface="+mj-cs"/>
              </a:rPr>
              <a:t> </a:t>
            </a:r>
            <a:endParaRPr kumimoji="0" lang="en-US" sz="4400" b="1" i="0" u="none" strike="noStrike" kern="1200" cap="none" spc="0" normalizeH="0" baseline="0" dirty="0">
              <a:ln>
                <a:noFill/>
              </a:ln>
              <a:solidFill>
                <a:schemeClr val="bg1"/>
              </a:solidFill>
              <a:effectLst>
                <a:outerShdw blurRad="38100" dist="38100" dir="2700000" algn="tl">
                  <a:srgbClr val="000000">
                    <a:alpha val="43137"/>
                  </a:srgbClr>
                </a:outerShdw>
              </a:effectLst>
              <a:uLnTx/>
              <a:uFillTx/>
              <a:latin typeface="Tahoma" pitchFamily="34" charset="0"/>
              <a:ea typeface="+mn-ea"/>
              <a:cs typeface="+mj-cs"/>
            </a:endParaRPr>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3257" t="2789"/>
          <a:stretch/>
        </p:blipFill>
        <p:spPr>
          <a:xfrm>
            <a:off x="618348" y="4327916"/>
            <a:ext cx="1787227" cy="21218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7386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مجداً للثالوث الاقدس">
    <p:spTree>
      <p:nvGrpSpPr>
        <p:cNvPr id="1" name=""/>
        <p:cNvGrpSpPr/>
        <p:nvPr/>
      </p:nvGrpSpPr>
      <p:grpSpPr>
        <a:xfrm>
          <a:off x="0" y="0"/>
          <a:ext cx="0" cy="0"/>
          <a:chOff x="0" y="0"/>
          <a:chExt cx="0" cy="0"/>
        </a:xfrm>
      </p:grpSpPr>
      <p:sp>
        <p:nvSpPr>
          <p:cNvPr id="3" name="TextBox 2"/>
          <p:cNvSpPr txBox="1"/>
          <p:nvPr userDrawn="1"/>
        </p:nvSpPr>
        <p:spPr>
          <a:xfrm>
            <a:off x="309490" y="4951828"/>
            <a:ext cx="8834510" cy="1446550"/>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800" b="1" kern="10" dirty="0" smtClean="0">
                <a:ln w="9525">
                  <a:noFill/>
                  <a:round/>
                  <a:headEnd/>
                  <a:tailEnd/>
                </a:ln>
                <a:solidFill>
                  <a:srgbClr val="FFC000"/>
                </a:solidFill>
                <a:effectLst>
                  <a:outerShdw dist="35921" dir="2700000" algn="ctr" rotWithShape="0">
                    <a:srgbClr val="C0C0C0">
                      <a:alpha val="79999"/>
                    </a:srgbClr>
                  </a:outerShdw>
                </a:effectLst>
                <a:latin typeface="Times New Roman"/>
                <a:ea typeface="+mn-ea"/>
                <a:cs typeface="Times New Roman"/>
              </a:rPr>
              <a:t>مجداً للثالوث الاقدس</a:t>
            </a:r>
            <a:endParaRPr lang="en-US" sz="8800" b="1" kern="10" dirty="0">
              <a:ln w="9525">
                <a:noFill/>
                <a:round/>
                <a:headEnd/>
                <a:tailEnd/>
              </a:ln>
              <a:solidFill>
                <a:srgbClr val="FFC000"/>
              </a:solidFill>
              <a:effectLst>
                <a:outerShdw dist="35921" dir="2700000" algn="ctr" rotWithShape="0">
                  <a:srgbClr val="C0C0C0">
                    <a:alpha val="79999"/>
                  </a:srgbClr>
                </a:outerShdw>
              </a:effectLst>
              <a:latin typeface="Times New Roman"/>
              <a:ea typeface="+mn-ea"/>
              <a:cs typeface="Times New Roman"/>
            </a:endParaRPr>
          </a:p>
        </p:txBody>
      </p:sp>
    </p:spTree>
    <p:extLst>
      <p:ext uri="{BB962C8B-B14F-4D97-AF65-F5344CB8AC3E}">
        <p14:creationId xmlns:p14="http://schemas.microsoft.com/office/powerpoint/2010/main" val="134682404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هللويا">
    <p:spTree>
      <p:nvGrpSpPr>
        <p:cNvPr id="1" name=""/>
        <p:cNvGrpSpPr/>
        <p:nvPr/>
      </p:nvGrpSpPr>
      <p:grpSpPr>
        <a:xfrm>
          <a:off x="0" y="0"/>
          <a:ext cx="0" cy="0"/>
          <a:chOff x="0" y="0"/>
          <a:chExt cx="0" cy="0"/>
        </a:xfrm>
      </p:grpSpPr>
      <p:sp>
        <p:nvSpPr>
          <p:cNvPr id="2" name="TextBox 1"/>
          <p:cNvSpPr txBox="1"/>
          <p:nvPr userDrawn="1"/>
        </p:nvSpPr>
        <p:spPr>
          <a:xfrm>
            <a:off x="309490" y="4670474"/>
            <a:ext cx="8834510" cy="1862048"/>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1500" b="1" kern="10" dirty="0" smtClean="0">
                <a:ln w="9525">
                  <a:noFill/>
                  <a:round/>
                  <a:headEnd/>
                  <a:tailEnd/>
                </a:ln>
                <a:solidFill>
                  <a:srgbClr val="FFC000"/>
                </a:solidFill>
                <a:effectLst>
                  <a:outerShdw dist="35921" dir="2700000" algn="ctr" rotWithShape="0">
                    <a:srgbClr val="C0C0C0">
                      <a:alpha val="79999"/>
                    </a:srgbClr>
                  </a:outerShdw>
                </a:effectLst>
                <a:latin typeface="Times New Roman"/>
                <a:ea typeface="+mn-ea"/>
                <a:cs typeface="Times New Roman"/>
              </a:rPr>
              <a:t>هللويا</a:t>
            </a:r>
            <a:r>
              <a:rPr lang="ar-EG" sz="11500" b="1"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ea typeface="+mn-ea"/>
                <a:cs typeface="Times New Roman"/>
              </a:rPr>
              <a:t> </a:t>
            </a:r>
            <a:endParaRPr lang="en-US" sz="11500" b="1"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ea typeface="+mn-ea"/>
              <a:cs typeface="Times New Roman"/>
            </a:endParaRPr>
          </a:p>
        </p:txBody>
      </p:sp>
    </p:spTree>
    <p:extLst>
      <p:ext uri="{BB962C8B-B14F-4D97-AF65-F5344CB8AC3E}">
        <p14:creationId xmlns:p14="http://schemas.microsoft.com/office/powerpoint/2010/main" val="369853750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ذكصاصي كيريي ">
    <p:spTree>
      <p:nvGrpSpPr>
        <p:cNvPr id="1" name=""/>
        <p:cNvGrpSpPr/>
        <p:nvPr/>
      </p:nvGrpSpPr>
      <p:grpSpPr>
        <a:xfrm>
          <a:off x="0" y="0"/>
          <a:ext cx="0" cy="0"/>
          <a:chOff x="0" y="0"/>
          <a:chExt cx="0" cy="0"/>
        </a:xfrm>
      </p:grpSpPr>
      <p:sp>
        <p:nvSpPr>
          <p:cNvPr id="2" name="TextBox 1"/>
          <p:cNvSpPr txBox="1"/>
          <p:nvPr userDrawn="1"/>
        </p:nvSpPr>
        <p:spPr>
          <a:xfrm>
            <a:off x="309490" y="4670474"/>
            <a:ext cx="8834510" cy="1569660"/>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9600" b="1" kern="10" dirty="0" smtClean="0">
                <a:ln w="9525">
                  <a:noFill/>
                  <a:round/>
                  <a:headEnd/>
                  <a:tailEnd/>
                </a:ln>
                <a:solidFill>
                  <a:srgbClr val="FFC000"/>
                </a:solidFill>
                <a:effectLst>
                  <a:outerShdw dist="35921" dir="2700000" algn="ctr" rotWithShape="0">
                    <a:srgbClr val="C0C0C0">
                      <a:alpha val="79999"/>
                    </a:srgbClr>
                  </a:outerShdw>
                </a:effectLst>
                <a:latin typeface="Times New Roman"/>
                <a:ea typeface="+mn-ea"/>
                <a:cs typeface="Times New Roman"/>
              </a:rPr>
              <a:t>ذكصاصي</a:t>
            </a:r>
            <a:r>
              <a:rPr lang="ar-EG" sz="9600" b="1" kern="10" baseline="0" dirty="0" smtClean="0">
                <a:ln w="9525">
                  <a:noFill/>
                  <a:round/>
                  <a:headEnd/>
                  <a:tailEnd/>
                </a:ln>
                <a:solidFill>
                  <a:srgbClr val="FFC000"/>
                </a:solidFill>
                <a:effectLst>
                  <a:outerShdw dist="35921" dir="2700000" algn="ctr" rotWithShape="0">
                    <a:srgbClr val="C0C0C0">
                      <a:alpha val="79999"/>
                    </a:srgbClr>
                  </a:outerShdw>
                </a:effectLst>
                <a:latin typeface="Times New Roman"/>
                <a:ea typeface="+mn-ea"/>
                <a:cs typeface="Times New Roman"/>
              </a:rPr>
              <a:t> كيريي</a:t>
            </a:r>
            <a:r>
              <a:rPr lang="ar-EG" sz="9600" b="1" kern="10" dirty="0" smtClean="0">
                <a:ln w="9525">
                  <a:noFill/>
                  <a:round/>
                  <a:headEnd/>
                  <a:tailEnd/>
                </a:ln>
                <a:solidFill>
                  <a:srgbClr val="FFC000"/>
                </a:solidFill>
                <a:effectLst>
                  <a:outerShdw dist="35921" dir="2700000" algn="ctr" rotWithShape="0">
                    <a:srgbClr val="C0C0C0">
                      <a:alpha val="79999"/>
                    </a:srgbClr>
                  </a:outerShdw>
                </a:effectLst>
                <a:latin typeface="Times New Roman"/>
                <a:ea typeface="+mn-ea"/>
                <a:cs typeface="Times New Roman"/>
              </a:rPr>
              <a:t> </a:t>
            </a:r>
            <a:endParaRPr lang="en-US" sz="9600" b="1" kern="10" dirty="0">
              <a:ln w="9525">
                <a:noFill/>
                <a:round/>
                <a:headEnd/>
                <a:tailEnd/>
              </a:ln>
              <a:solidFill>
                <a:srgbClr val="FFC000"/>
              </a:solidFill>
              <a:effectLst>
                <a:outerShdw dist="35921" dir="2700000" algn="ctr" rotWithShape="0">
                  <a:srgbClr val="C0C0C0">
                    <a:alpha val="79999"/>
                  </a:srgbClr>
                </a:outerShdw>
              </a:effectLst>
              <a:latin typeface="Times New Roman"/>
              <a:ea typeface="+mn-ea"/>
              <a:cs typeface="Times New Roman"/>
            </a:endParaRPr>
          </a:p>
        </p:txBody>
      </p:sp>
    </p:spTree>
    <p:extLst>
      <p:ext uri="{BB962C8B-B14F-4D97-AF65-F5344CB8AC3E}">
        <p14:creationId xmlns:p14="http://schemas.microsoft.com/office/powerpoint/2010/main" val="8120157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و المجد لله دائماً ">
    <p:spTree>
      <p:nvGrpSpPr>
        <p:cNvPr id="1" name=""/>
        <p:cNvGrpSpPr/>
        <p:nvPr/>
      </p:nvGrpSpPr>
      <p:grpSpPr>
        <a:xfrm>
          <a:off x="0" y="0"/>
          <a:ext cx="0" cy="0"/>
          <a:chOff x="0" y="0"/>
          <a:chExt cx="0" cy="0"/>
        </a:xfrm>
      </p:grpSpPr>
      <p:sp>
        <p:nvSpPr>
          <p:cNvPr id="2" name="TextBox 1"/>
          <p:cNvSpPr txBox="1"/>
          <p:nvPr userDrawn="1"/>
        </p:nvSpPr>
        <p:spPr>
          <a:xfrm>
            <a:off x="211016" y="4825219"/>
            <a:ext cx="8834510" cy="1569660"/>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9600" b="1" kern="10" dirty="0" smtClean="0">
                <a:ln w="9525">
                  <a:noFill/>
                  <a:round/>
                  <a:headEnd/>
                  <a:tailEnd/>
                </a:ln>
                <a:solidFill>
                  <a:srgbClr val="FFC000"/>
                </a:solidFill>
                <a:effectLst>
                  <a:outerShdw dist="35921" dir="2700000" algn="ctr" rotWithShape="0">
                    <a:srgbClr val="C0C0C0">
                      <a:alpha val="79999"/>
                    </a:srgbClr>
                  </a:outerShdw>
                </a:effectLst>
                <a:latin typeface="Times New Roman"/>
                <a:ea typeface="+mn-ea"/>
                <a:cs typeface="Times New Roman"/>
              </a:rPr>
              <a:t>و المجد لله دائماً </a:t>
            </a:r>
            <a:endParaRPr lang="en-US" sz="9600" b="1" kern="10" dirty="0">
              <a:ln w="9525">
                <a:noFill/>
                <a:round/>
                <a:headEnd/>
                <a:tailEnd/>
              </a:ln>
              <a:solidFill>
                <a:srgbClr val="FFC000"/>
              </a:solidFill>
              <a:effectLst>
                <a:outerShdw dist="35921" dir="2700000" algn="ctr" rotWithShape="0">
                  <a:srgbClr val="C0C0C0">
                    <a:alpha val="79999"/>
                  </a:srgbClr>
                </a:outerShdw>
              </a:effectLst>
              <a:latin typeface="Times New Roman"/>
              <a:ea typeface="+mn-ea"/>
              <a:cs typeface="Times New Roman"/>
            </a:endParaRPr>
          </a:p>
        </p:txBody>
      </p:sp>
      <p:sp>
        <p:nvSpPr>
          <p:cNvPr id="3" name="Rectangle 2">
            <a:hlinkClick r:id="rId2" action="ppaction://hlinksldjump"/>
          </p:cNvPr>
          <p:cNvSpPr/>
          <p:nvPr userDrawn="1"/>
        </p:nvSpPr>
        <p:spPr>
          <a:xfrm>
            <a:off x="7256945" y="3720584"/>
            <a:ext cx="1887055" cy="584775"/>
          </a:xfrm>
          <a:prstGeom prst="rect">
            <a:avLst/>
          </a:prstGeom>
        </p:spPr>
        <p:txBody>
          <a:bodyPr wrap="none">
            <a:spAutoFit/>
          </a:bodyPr>
          <a:lstStyle/>
          <a:p>
            <a:r>
              <a:rPr lang="ar-EG" sz="3200" b="1" kern="10" dirty="0" smtClean="0">
                <a:ln w="9525">
                  <a:noFill/>
                  <a:round/>
                  <a:headEnd/>
                  <a:tailEnd/>
                </a:ln>
                <a:solidFill>
                  <a:srgbClr val="FFC000"/>
                </a:solidFill>
                <a:effectLst>
                  <a:outerShdw dist="35921" dir="2700000" algn="ctr" rotWithShape="0">
                    <a:srgbClr val="C0C0C0">
                      <a:alpha val="79999"/>
                    </a:srgbClr>
                  </a:outerShdw>
                </a:effectLst>
                <a:latin typeface="Times New Roman"/>
                <a:ea typeface="+mn-ea"/>
                <a:cs typeface="Times New Roman"/>
              </a:rPr>
              <a:t>مقدمة الطرح</a:t>
            </a:r>
            <a:endParaRPr lang="en-US" sz="3200" dirty="0"/>
          </a:p>
        </p:txBody>
      </p:sp>
    </p:spTree>
    <p:extLst>
      <p:ext uri="{BB962C8B-B14F-4D97-AF65-F5344CB8AC3E}">
        <p14:creationId xmlns:p14="http://schemas.microsoft.com/office/powerpoint/2010/main" val="36741338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مقدمة الطرح 1">
    <p:spTree>
      <p:nvGrpSpPr>
        <p:cNvPr id="1" name=""/>
        <p:cNvGrpSpPr/>
        <p:nvPr/>
      </p:nvGrpSpPr>
      <p:grpSpPr>
        <a:xfrm>
          <a:off x="0" y="0"/>
          <a:ext cx="0" cy="0"/>
          <a:chOff x="0" y="0"/>
          <a:chExt cx="0" cy="0"/>
        </a:xfrm>
      </p:grpSpPr>
      <p:sp>
        <p:nvSpPr>
          <p:cNvPr id="23" name="Rectangle 22"/>
          <p:cNvSpPr/>
          <p:nvPr userDrawn="1"/>
        </p:nvSpPr>
        <p:spPr>
          <a:xfrm>
            <a:off x="1654801" y="459545"/>
            <a:ext cx="5638800" cy="461665"/>
          </a:xfrm>
          <a:prstGeom prst="rect">
            <a:avLst/>
          </a:prstGeom>
          <a:noFill/>
        </p:spPr>
        <p:txBody>
          <a:bodyPr wrap="square">
            <a:spAutoFit/>
          </a:bodyPr>
          <a:lstStyle/>
          <a:p>
            <a:pPr marL="0" algn="ctr" defTabSz="457200" rtl="0" eaLnBrk="1" latinLnBrk="0" hangingPunct="1">
              <a:spcBef>
                <a:spcPts val="0"/>
              </a:spcBef>
              <a:defRPr/>
            </a:pPr>
            <a:r>
              <a:rPr lang="ar-EG" sz="2400" b="1" kern="1200"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a typeface="+mn-ea"/>
                <a:cs typeface="+mn-cs"/>
              </a:rPr>
              <a:t> مقدمة الطرح </a:t>
            </a:r>
            <a:endParaRPr lang="ar-EG" sz="2400" b="1" kern="1200" cap="none" spc="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a typeface="+mn-ea"/>
              <a:cs typeface="+mn-cs"/>
            </a:endParaRPr>
          </a:p>
        </p:txBody>
      </p:sp>
      <p:graphicFrame>
        <p:nvGraphicFramePr>
          <p:cNvPr id="18" name="Table 17"/>
          <p:cNvGraphicFramePr>
            <a:graphicFrameLocks noGrp="1"/>
          </p:cNvGraphicFramePr>
          <p:nvPr userDrawn="1">
            <p:extLst/>
          </p:nvPr>
        </p:nvGraphicFramePr>
        <p:xfrm>
          <a:off x="0" y="3138316"/>
          <a:ext cx="9144000" cy="4084638"/>
        </p:xfrm>
        <a:graphic>
          <a:graphicData uri="http://schemas.openxmlformats.org/drawingml/2006/table">
            <a:tbl>
              <a:tblPr rtl="1" firstRow="1" bandRow="1">
                <a:tableStyleId>{073A0DAA-6AF3-43AB-8588-CEC1D06C72B9}</a:tableStyleId>
              </a:tblPr>
              <a:tblGrid>
                <a:gridCol w="3877654">
                  <a:extLst>
                    <a:ext uri="{9D8B030D-6E8A-4147-A177-3AD203B41FA5}">
                      <a16:colId xmlns:a16="http://schemas.microsoft.com/office/drawing/2014/main" val="20000"/>
                    </a:ext>
                  </a:extLst>
                </a:gridCol>
                <a:gridCol w="5266346">
                  <a:extLst>
                    <a:ext uri="{9D8B030D-6E8A-4147-A177-3AD203B41FA5}">
                      <a16:colId xmlns:a16="http://schemas.microsoft.com/office/drawing/2014/main" val="20001"/>
                    </a:ext>
                  </a:extLst>
                </a:gridCol>
              </a:tblGrid>
              <a:tr h="1310685">
                <a:tc gridSpan="2">
                  <a:txBody>
                    <a:bodyPr/>
                    <a:lstStyle/>
                    <a:p>
                      <a:pPr marL="0" indent="0" algn="ctr" rtl="0" eaLnBrk="1" hangingPunct="1">
                        <a:spcBef>
                          <a:spcPts val="0"/>
                        </a:spcBef>
                        <a:buFontTx/>
                        <a:buNone/>
                      </a:pPr>
                      <a:endParaRPr lang="pt-BR" sz="3200" b="0" dirty="0" smtClean="0">
                        <a:latin typeface="CS New Athanasius" panose="020B0500000000000000" pitchFamily="34" charset="0"/>
                        <a:cs typeface="Times New Roman" panose="02020603050405020304" pitchFamily="18" charset="0"/>
                      </a:endParaRPr>
                    </a:p>
                  </a:txBody>
                  <a:tcPr marT="45647" marB="45647">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tc>
                <a:extLst>
                  <a:ext uri="{0D108BD9-81ED-4DB2-BD59-A6C34878D82A}">
                    <a16:rowId xmlns:a16="http://schemas.microsoft.com/office/drawing/2014/main" val="10000"/>
                  </a:ext>
                </a:extLst>
              </a:tr>
              <a:tr h="2773953">
                <a:tc>
                  <a:txBody>
                    <a:bodyPr/>
                    <a:lstStyle/>
                    <a:p>
                      <a:pPr algn="justLow" rtl="1" eaLnBrk="1" hangingPunct="1">
                        <a:spcBef>
                          <a:spcPct val="20000"/>
                        </a:spcBef>
                      </a:pPr>
                      <a:r>
                        <a:rPr lang="ar-SA" sz="3600" b="1" dirty="0" smtClean="0">
                          <a:solidFill>
                            <a:schemeClr val="bg1"/>
                          </a:solidFill>
                          <a:latin typeface="CS New Athanasius" panose="020B0500000000000000" pitchFamily="34" charset="0"/>
                          <a:cs typeface="Times New Roman" panose="02020603050405020304" pitchFamily="18" charset="0"/>
                        </a:rPr>
                        <a:t>باسم الثالوث</a:t>
                      </a:r>
                      <a:r>
                        <a:rPr lang="ar-EG" sz="3600" b="1" dirty="0" smtClean="0">
                          <a:solidFill>
                            <a:schemeClr val="bg1"/>
                          </a:solidFill>
                          <a:latin typeface="CS New Athanasius" panose="020B0500000000000000" pitchFamily="34" charset="0"/>
                          <a:cs typeface="Times New Roman" panose="02020603050405020304" pitchFamily="18" charset="0"/>
                        </a:rPr>
                        <a:t>،</a:t>
                      </a:r>
                      <a:r>
                        <a:rPr lang="ar-SA" sz="3600" b="1" dirty="0" smtClean="0">
                          <a:solidFill>
                            <a:schemeClr val="bg1"/>
                          </a:solidFill>
                          <a:latin typeface="CS New Athanasius" panose="020B0500000000000000" pitchFamily="34" charset="0"/>
                          <a:cs typeface="Times New Roman" panose="02020603050405020304" pitchFamily="18" charset="0"/>
                        </a:rPr>
                        <a:t> المساوي</a:t>
                      </a:r>
                      <a:r>
                        <a:rPr lang="ar-EG" sz="3600" b="1" dirty="0" smtClean="0">
                          <a:solidFill>
                            <a:schemeClr val="bg1"/>
                          </a:solidFill>
                          <a:latin typeface="CS New Athanasius" panose="020B0500000000000000" pitchFamily="34" charset="0"/>
                          <a:cs typeface="Times New Roman" panose="02020603050405020304" pitchFamily="18" charset="0"/>
                        </a:rPr>
                        <a:t>، </a:t>
                      </a:r>
                      <a:r>
                        <a:rPr lang="ar-SA" sz="3600" b="1" dirty="0" smtClean="0">
                          <a:solidFill>
                            <a:schemeClr val="bg1"/>
                          </a:solidFill>
                          <a:latin typeface="CS New Athanasius" panose="020B0500000000000000" pitchFamily="34" charset="0"/>
                          <a:cs typeface="Times New Roman" panose="02020603050405020304" pitchFamily="18" charset="0"/>
                        </a:rPr>
                        <a:t>الآب والابن</a:t>
                      </a:r>
                      <a:r>
                        <a:rPr lang="ar-EG" sz="3600" b="1" dirty="0" smtClean="0">
                          <a:solidFill>
                            <a:schemeClr val="bg1"/>
                          </a:solidFill>
                          <a:latin typeface="CS New Athanasius" panose="020B0500000000000000" pitchFamily="34" charset="0"/>
                          <a:cs typeface="Times New Roman" panose="02020603050405020304" pitchFamily="18" charset="0"/>
                        </a:rPr>
                        <a:t>،</a:t>
                      </a:r>
                      <a:r>
                        <a:rPr lang="ar-SA" sz="3600" b="1" dirty="0" smtClean="0">
                          <a:solidFill>
                            <a:schemeClr val="bg1"/>
                          </a:solidFill>
                          <a:latin typeface="CS New Athanasius" panose="020B0500000000000000" pitchFamily="34" charset="0"/>
                          <a:cs typeface="Times New Roman" panose="02020603050405020304" pitchFamily="18" charset="0"/>
                        </a:rPr>
                        <a:t> والروح القدس</a:t>
                      </a:r>
                      <a:r>
                        <a:rPr lang="ar-EG" sz="3600" b="1" dirty="0" smtClean="0">
                          <a:solidFill>
                            <a:schemeClr val="bg1"/>
                          </a:solidFill>
                          <a:latin typeface="CS New Athanasius" panose="020B0500000000000000" pitchFamily="34" charset="0"/>
                          <a:cs typeface="Times New Roman" panose="02020603050405020304" pitchFamily="18" charset="0"/>
                        </a:rPr>
                        <a:t>.</a:t>
                      </a:r>
                      <a:endParaRPr lang="ar-SA" sz="3600" b="1" dirty="0" smtClean="0">
                        <a:solidFill>
                          <a:schemeClr val="bg1"/>
                        </a:solidFill>
                        <a:latin typeface="CS New Athanasius" panose="020B0500000000000000" pitchFamily="34" charset="0"/>
                        <a:cs typeface="Times New Roman" panose="02020603050405020304" pitchFamily="18" charset="0"/>
                      </a:endParaRPr>
                    </a:p>
                  </a:txBody>
                  <a:tcPr marT="45647" marB="45647">
                    <a:lnL w="12700" cmpd="sng">
                      <a:noFill/>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justLow" defTabSz="914400" rtl="1" eaLnBrk="1" fontAlgn="auto" latinLnBrk="0" hangingPunct="1">
                        <a:lnSpc>
                          <a:spcPct val="100000"/>
                        </a:lnSpc>
                        <a:spcBef>
                          <a:spcPct val="20000"/>
                        </a:spcBef>
                        <a:spcAft>
                          <a:spcPts val="0"/>
                        </a:spcAft>
                        <a:buClrTx/>
                        <a:buSzTx/>
                        <a:buFontTx/>
                        <a:buNone/>
                        <a:tabLst/>
                        <a:defRPr/>
                      </a:pPr>
                      <a:r>
                        <a:rPr lang="ar-SA" sz="3600" b="1" dirty="0" smtClean="0">
                          <a:solidFill>
                            <a:schemeClr val="bg1"/>
                          </a:solidFill>
                          <a:latin typeface="CS New Athanasius" panose="020B0500000000000000" pitchFamily="34" charset="0"/>
                          <a:cs typeface="Times New Roman" panose="02020603050405020304" pitchFamily="18" charset="0"/>
                        </a:rPr>
                        <a:t>خين إفران إن تي إترياس:</a:t>
                      </a:r>
                      <a:br>
                        <a:rPr lang="ar-SA" sz="3600" b="1" dirty="0" smtClean="0">
                          <a:solidFill>
                            <a:schemeClr val="bg1"/>
                          </a:solidFill>
                          <a:latin typeface="CS New Athanasius" panose="020B0500000000000000" pitchFamily="34" charset="0"/>
                          <a:cs typeface="Times New Roman" panose="02020603050405020304" pitchFamily="18" charset="0"/>
                        </a:rPr>
                      </a:br>
                      <a:r>
                        <a:rPr lang="ar-SA" sz="3600" b="1" dirty="0" smtClean="0">
                          <a:solidFill>
                            <a:schemeClr val="bg1"/>
                          </a:solidFill>
                          <a:latin typeface="CS New Athanasius" panose="020B0500000000000000" pitchFamily="34" charset="0"/>
                          <a:cs typeface="Times New Roman" panose="02020603050405020304" pitchFamily="18" charset="0"/>
                        </a:rPr>
                        <a:t>إن أومو</a:t>
                      </a:r>
                      <a:r>
                        <a:rPr lang="ar-EG" sz="3600" b="1" dirty="0" smtClean="0">
                          <a:solidFill>
                            <a:schemeClr val="bg1"/>
                          </a:solidFill>
                          <a:latin typeface="CS New Athanasius" panose="020B0500000000000000" pitchFamily="34" charset="0"/>
                          <a:cs typeface="Times New Roman" panose="02020603050405020304" pitchFamily="18" charset="0"/>
                        </a:rPr>
                        <a:t> أو</a:t>
                      </a:r>
                      <a:r>
                        <a:rPr lang="ar-SA" sz="3600" b="1" dirty="0" smtClean="0">
                          <a:solidFill>
                            <a:schemeClr val="bg1"/>
                          </a:solidFill>
                          <a:latin typeface="CS New Athanasius" panose="020B0500000000000000" pitchFamily="34" charset="0"/>
                          <a:cs typeface="Times New Roman" panose="02020603050405020304" pitchFamily="18" charset="0"/>
                        </a:rPr>
                        <a:t>سيوس:</a:t>
                      </a:r>
                      <a:br>
                        <a:rPr lang="ar-SA" sz="3600" b="1" dirty="0" smtClean="0">
                          <a:solidFill>
                            <a:schemeClr val="bg1"/>
                          </a:solidFill>
                          <a:latin typeface="CS New Athanasius" panose="020B0500000000000000" pitchFamily="34" charset="0"/>
                          <a:cs typeface="Times New Roman" panose="02020603050405020304" pitchFamily="18" charset="0"/>
                        </a:rPr>
                      </a:br>
                      <a:r>
                        <a:rPr lang="ar-SA" sz="3600" b="1" dirty="0" smtClean="0">
                          <a:solidFill>
                            <a:schemeClr val="bg1"/>
                          </a:solidFill>
                          <a:latin typeface="CS New Athanasius" panose="020B0500000000000000" pitchFamily="34" charset="0"/>
                          <a:cs typeface="Times New Roman" panose="02020603050405020304" pitchFamily="18" charset="0"/>
                        </a:rPr>
                        <a:t>إفيوت نيم إبشيري:</a:t>
                      </a:r>
                      <a:br>
                        <a:rPr lang="ar-SA" sz="3600" b="1" dirty="0" smtClean="0">
                          <a:solidFill>
                            <a:schemeClr val="bg1"/>
                          </a:solidFill>
                          <a:latin typeface="CS New Athanasius" panose="020B0500000000000000" pitchFamily="34" charset="0"/>
                          <a:cs typeface="Times New Roman" panose="02020603050405020304" pitchFamily="18" charset="0"/>
                        </a:rPr>
                      </a:br>
                      <a:r>
                        <a:rPr lang="ar-SA" sz="3600" b="1" dirty="0" smtClean="0">
                          <a:solidFill>
                            <a:schemeClr val="bg1"/>
                          </a:solidFill>
                          <a:latin typeface="CS New Athanasius" panose="020B0500000000000000" pitchFamily="34" charset="0"/>
                          <a:cs typeface="Times New Roman" panose="02020603050405020304" pitchFamily="18" charset="0"/>
                        </a:rPr>
                        <a:t>نيم پ</a:t>
                      </a:r>
                      <a:r>
                        <a:rPr lang="ar-EG" sz="3600" b="1" dirty="0" smtClean="0">
                          <a:solidFill>
                            <a:schemeClr val="bg1"/>
                          </a:solidFill>
                          <a:latin typeface="CS New Athanasius" panose="020B0500000000000000" pitchFamily="34" charset="0"/>
                          <a:cs typeface="Times New Roman" panose="02020603050405020304" pitchFamily="18" charset="0"/>
                        </a:rPr>
                        <a:t>ى </a:t>
                      </a:r>
                      <a:r>
                        <a:rPr lang="ar-SA" sz="3600" b="1" dirty="0" smtClean="0">
                          <a:solidFill>
                            <a:schemeClr val="bg1"/>
                          </a:solidFill>
                          <a:latin typeface="CS New Athanasius" panose="020B0500000000000000" pitchFamily="34" charset="0"/>
                          <a:cs typeface="Times New Roman" panose="02020603050405020304" pitchFamily="18" charset="0"/>
                        </a:rPr>
                        <a:t>پن</a:t>
                      </a:r>
                      <a:r>
                        <a:rPr lang="ar-EG" sz="3600" b="1" dirty="0" smtClean="0">
                          <a:solidFill>
                            <a:schemeClr val="bg1"/>
                          </a:solidFill>
                          <a:latin typeface="CS New Athanasius" panose="020B0500000000000000" pitchFamily="34" charset="0"/>
                          <a:cs typeface="Times New Roman" panose="02020603050405020304" pitchFamily="18" charset="0"/>
                        </a:rPr>
                        <a:t>ي</a:t>
                      </a:r>
                      <a:r>
                        <a:rPr lang="ar-SA" sz="3600" b="1" dirty="0" smtClean="0">
                          <a:solidFill>
                            <a:schemeClr val="bg1"/>
                          </a:solidFill>
                          <a:latin typeface="CS New Athanasius" panose="020B0500000000000000" pitchFamily="34" charset="0"/>
                          <a:cs typeface="Times New Roman" panose="02020603050405020304" pitchFamily="18" charset="0"/>
                        </a:rPr>
                        <a:t>ڤما إثؤواب</a:t>
                      </a:r>
                      <a:r>
                        <a:rPr lang="ar-EG" sz="3600" b="1" dirty="0" smtClean="0">
                          <a:solidFill>
                            <a:schemeClr val="bg1"/>
                          </a:solidFill>
                          <a:latin typeface="CS New Athanasius" panose="020B0500000000000000" pitchFamily="34" charset="0"/>
                          <a:cs typeface="Times New Roman" panose="02020603050405020304" pitchFamily="18" charset="0"/>
                        </a:rPr>
                        <a:t>.</a:t>
                      </a:r>
                      <a:endParaRPr lang="ar-SA" sz="3600" b="1" dirty="0" smtClean="0">
                        <a:solidFill>
                          <a:schemeClr val="bg1"/>
                        </a:solidFill>
                        <a:latin typeface="CS New Athanasius" panose="020B0500000000000000" pitchFamily="34" charset="0"/>
                        <a:cs typeface="Times New Roman" panose="02020603050405020304" pitchFamily="18" charset="0"/>
                      </a:endParaRPr>
                    </a:p>
                  </a:txBody>
                  <a:tcPr marT="45647" marB="45647">
                    <a:lnL w="28575" cap="flat" cmpd="sng" algn="ctr">
                      <a:solidFill>
                        <a:schemeClr val="bg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15499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نبوات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Rectangle 2"/>
          <p:cNvSpPr/>
          <p:nvPr userDrawn="1"/>
        </p:nvSpPr>
        <p:spPr>
          <a:xfrm>
            <a:off x="2954216" y="224135"/>
            <a:ext cx="2883876"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نبوات الساعة الحادية عشر</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54271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مقدمة الطرح 2">
    <p:spTree>
      <p:nvGrpSpPr>
        <p:cNvPr id="1" name=""/>
        <p:cNvGrpSpPr/>
        <p:nvPr/>
      </p:nvGrpSpPr>
      <p:grpSpPr>
        <a:xfrm>
          <a:off x="0" y="0"/>
          <a:ext cx="0" cy="0"/>
          <a:chOff x="0" y="0"/>
          <a:chExt cx="0" cy="0"/>
        </a:xfrm>
      </p:grpSpPr>
      <p:sp>
        <p:nvSpPr>
          <p:cNvPr id="22" name="Rectangle 21"/>
          <p:cNvSpPr/>
          <p:nvPr userDrawn="1"/>
        </p:nvSpPr>
        <p:spPr>
          <a:xfrm>
            <a:off x="1987060" y="493182"/>
            <a:ext cx="5638800" cy="461665"/>
          </a:xfrm>
          <a:prstGeom prst="rect">
            <a:avLst/>
          </a:prstGeom>
          <a:noFill/>
        </p:spPr>
        <p:txBody>
          <a:bodyPr wrap="square">
            <a:spAutoFit/>
          </a:bodyPr>
          <a:lstStyle/>
          <a:p>
            <a:pPr marL="0" algn="ctr" defTabSz="457200" rtl="0" eaLnBrk="1" latinLnBrk="0" hangingPunct="1">
              <a:spcBef>
                <a:spcPts val="0"/>
              </a:spcBef>
              <a:defRPr/>
            </a:pPr>
            <a:r>
              <a:rPr lang="ar-EG" sz="2400" b="1" kern="1200"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a typeface="+mn-ea"/>
                <a:cs typeface="+mn-cs"/>
              </a:rPr>
              <a:t>           مقدمة الطرح </a:t>
            </a:r>
            <a:endParaRPr lang="ar-EG" sz="2400" b="1" kern="1200" cap="none" spc="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a typeface="+mn-ea"/>
              <a:cs typeface="+mn-cs"/>
            </a:endParaRPr>
          </a:p>
        </p:txBody>
      </p:sp>
      <p:graphicFrame>
        <p:nvGraphicFramePr>
          <p:cNvPr id="30" name="Table 29"/>
          <p:cNvGraphicFramePr>
            <a:graphicFrameLocks noGrp="1"/>
          </p:cNvGraphicFramePr>
          <p:nvPr userDrawn="1">
            <p:extLst/>
          </p:nvPr>
        </p:nvGraphicFramePr>
        <p:xfrm>
          <a:off x="-82058" y="3124921"/>
          <a:ext cx="9144000" cy="4084638"/>
        </p:xfrm>
        <a:graphic>
          <a:graphicData uri="http://schemas.openxmlformats.org/drawingml/2006/table">
            <a:tbl>
              <a:tblPr rtl="1" firstRow="1" bandRow="1">
                <a:tableStyleId>{073A0DAA-6AF3-43AB-8588-CEC1D06C72B9}</a:tableStyleId>
              </a:tblPr>
              <a:tblGrid>
                <a:gridCol w="3877654">
                  <a:extLst>
                    <a:ext uri="{9D8B030D-6E8A-4147-A177-3AD203B41FA5}">
                      <a16:colId xmlns:a16="http://schemas.microsoft.com/office/drawing/2014/main" val="20000"/>
                    </a:ext>
                  </a:extLst>
                </a:gridCol>
                <a:gridCol w="5266346">
                  <a:extLst>
                    <a:ext uri="{9D8B030D-6E8A-4147-A177-3AD203B41FA5}">
                      <a16:colId xmlns:a16="http://schemas.microsoft.com/office/drawing/2014/main" val="20001"/>
                    </a:ext>
                  </a:extLst>
                </a:gridCol>
              </a:tblGrid>
              <a:tr h="1310685">
                <a:tc gridSpan="2">
                  <a:txBody>
                    <a:bodyPr/>
                    <a:lstStyle/>
                    <a:p>
                      <a:pPr marL="0" indent="0" algn="ctr" rtl="0" eaLnBrk="1" hangingPunct="1">
                        <a:spcBef>
                          <a:spcPts val="0"/>
                        </a:spcBef>
                        <a:buFontTx/>
                        <a:buNone/>
                      </a:pPr>
                      <a:endParaRPr lang="it-IT" sz="3200" b="0" dirty="0" smtClean="0">
                        <a:latin typeface="CS New Athanasius" panose="020B0500000000000000" pitchFamily="34" charset="0"/>
                        <a:cs typeface="Times New Roman" panose="02020603050405020304" pitchFamily="18" charset="0"/>
                      </a:endParaRPr>
                    </a:p>
                  </a:txBody>
                  <a:tcPr marT="45647" marB="45647">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tc>
                <a:extLst>
                  <a:ext uri="{0D108BD9-81ED-4DB2-BD59-A6C34878D82A}">
                    <a16:rowId xmlns:a16="http://schemas.microsoft.com/office/drawing/2014/main" val="10000"/>
                  </a:ext>
                </a:extLst>
              </a:tr>
              <a:tr h="2773953">
                <a:tc>
                  <a:txBody>
                    <a:bodyPr/>
                    <a:lstStyle/>
                    <a:p>
                      <a:pPr algn="justLow" rtl="1" eaLnBrk="1" hangingPunct="1">
                        <a:spcBef>
                          <a:spcPct val="20000"/>
                        </a:spcBef>
                      </a:pPr>
                      <a:r>
                        <a:rPr lang="ar-SA" sz="3600" b="1" dirty="0" smtClean="0">
                          <a:solidFill>
                            <a:schemeClr val="bg1"/>
                          </a:solidFill>
                          <a:latin typeface="CS New Athanasius" panose="020B0500000000000000" pitchFamily="34" charset="0"/>
                          <a:cs typeface="Times New Roman" panose="02020603050405020304" pitchFamily="18" charset="0"/>
                        </a:rPr>
                        <a:t>السلام لك يا مريم</a:t>
                      </a:r>
                      <a:r>
                        <a:rPr lang="ar-EG" sz="3600" b="1" dirty="0" smtClean="0">
                          <a:solidFill>
                            <a:schemeClr val="bg1"/>
                          </a:solidFill>
                          <a:latin typeface="CS New Athanasius" panose="020B0500000000000000" pitchFamily="34" charset="0"/>
                          <a:cs typeface="Times New Roman" panose="02020603050405020304" pitchFamily="18" charset="0"/>
                        </a:rPr>
                        <a:t>،</a:t>
                      </a:r>
                      <a:r>
                        <a:rPr lang="ar-SA" sz="3600" b="1" dirty="0" smtClean="0">
                          <a:solidFill>
                            <a:schemeClr val="bg1"/>
                          </a:solidFill>
                          <a:latin typeface="CS New Athanasius" panose="020B0500000000000000" pitchFamily="34" charset="0"/>
                          <a:cs typeface="Times New Roman" panose="02020603050405020304" pitchFamily="18" charset="0"/>
                        </a:rPr>
                        <a:t> الحمامة الحسنة</a:t>
                      </a:r>
                      <a:r>
                        <a:rPr lang="ar-EG" sz="3600" b="1" dirty="0" smtClean="0">
                          <a:solidFill>
                            <a:schemeClr val="bg1"/>
                          </a:solidFill>
                          <a:latin typeface="CS New Athanasius" panose="020B0500000000000000" pitchFamily="34" charset="0"/>
                          <a:cs typeface="Times New Roman" panose="02020603050405020304" pitchFamily="18" charset="0"/>
                        </a:rPr>
                        <a:t>،</a:t>
                      </a:r>
                      <a:r>
                        <a:rPr lang="ar-SA" sz="3600" b="1" dirty="0" smtClean="0">
                          <a:solidFill>
                            <a:schemeClr val="bg1"/>
                          </a:solidFill>
                          <a:latin typeface="CS New Athanasius" panose="020B0500000000000000" pitchFamily="34" charset="0"/>
                          <a:cs typeface="Times New Roman" panose="02020603050405020304" pitchFamily="18" charset="0"/>
                        </a:rPr>
                        <a:t> التى ولدت لنا</a:t>
                      </a:r>
                      <a:r>
                        <a:rPr lang="ar-EG" sz="3600" b="1" dirty="0" smtClean="0">
                          <a:solidFill>
                            <a:schemeClr val="bg1"/>
                          </a:solidFill>
                          <a:latin typeface="CS New Athanasius" panose="020B0500000000000000" pitchFamily="34" charset="0"/>
                          <a:cs typeface="Times New Roman" panose="02020603050405020304" pitchFamily="18" charset="0"/>
                        </a:rPr>
                        <a:t>،</a:t>
                      </a:r>
                      <a:r>
                        <a:rPr lang="ar-SA" sz="3600" b="1" dirty="0" smtClean="0">
                          <a:solidFill>
                            <a:schemeClr val="bg1"/>
                          </a:solidFill>
                          <a:latin typeface="CS New Athanasius" panose="020B0500000000000000" pitchFamily="34" charset="0"/>
                          <a:cs typeface="Times New Roman" panose="02020603050405020304" pitchFamily="18" charset="0"/>
                        </a:rPr>
                        <a:t/>
                      </a:r>
                      <a:br>
                        <a:rPr lang="ar-SA" sz="3600" b="1" dirty="0" smtClean="0">
                          <a:solidFill>
                            <a:schemeClr val="bg1"/>
                          </a:solidFill>
                          <a:latin typeface="CS New Athanasius" panose="020B0500000000000000" pitchFamily="34" charset="0"/>
                          <a:cs typeface="Times New Roman" panose="02020603050405020304" pitchFamily="18" charset="0"/>
                        </a:rPr>
                      </a:br>
                      <a:r>
                        <a:rPr lang="ar-SA" sz="3600" b="1" dirty="0" smtClean="0">
                          <a:solidFill>
                            <a:schemeClr val="bg1"/>
                          </a:solidFill>
                          <a:latin typeface="CS New Athanasius" panose="020B0500000000000000" pitchFamily="34" charset="0"/>
                          <a:cs typeface="Times New Roman" panose="02020603050405020304" pitchFamily="18" charset="0"/>
                        </a:rPr>
                        <a:t>الل</a:t>
                      </a:r>
                      <a:r>
                        <a:rPr lang="ar-EG" sz="3600" b="1" dirty="0" smtClean="0">
                          <a:solidFill>
                            <a:schemeClr val="bg1"/>
                          </a:solidFill>
                          <a:latin typeface="CS New Athanasius" panose="020B0500000000000000" pitchFamily="34" charset="0"/>
                          <a:cs typeface="Times New Roman" panose="02020603050405020304" pitchFamily="18" charset="0"/>
                        </a:rPr>
                        <a:t>ـ</a:t>
                      </a:r>
                      <a:r>
                        <a:rPr lang="ar-SA" sz="3600" b="1" dirty="0" smtClean="0">
                          <a:solidFill>
                            <a:schemeClr val="bg1"/>
                          </a:solidFill>
                          <a:latin typeface="CS New Athanasius" panose="020B0500000000000000" pitchFamily="34" charset="0"/>
                          <a:cs typeface="Times New Roman" panose="02020603050405020304" pitchFamily="18" charset="0"/>
                        </a:rPr>
                        <a:t>ه الكلمة</a:t>
                      </a:r>
                      <a:r>
                        <a:rPr lang="ar-EG" sz="3600" b="1" dirty="0" smtClean="0">
                          <a:solidFill>
                            <a:schemeClr val="bg1"/>
                          </a:solidFill>
                          <a:latin typeface="CS New Athanasius" panose="020B0500000000000000" pitchFamily="34" charset="0"/>
                          <a:cs typeface="Times New Roman" panose="02020603050405020304" pitchFamily="18" charset="0"/>
                        </a:rPr>
                        <a:t>.</a:t>
                      </a:r>
                      <a:endParaRPr lang="ar-SA" sz="3600" b="1" dirty="0" smtClean="0">
                        <a:solidFill>
                          <a:schemeClr val="bg1"/>
                        </a:solidFill>
                        <a:latin typeface="CS New Athanasius" panose="020B0500000000000000" pitchFamily="34" charset="0"/>
                        <a:cs typeface="Times New Roman" panose="02020603050405020304" pitchFamily="18" charset="0"/>
                      </a:endParaRPr>
                    </a:p>
                  </a:txBody>
                  <a:tcPr marT="45647" marB="45647">
                    <a:lnL w="12700" cmpd="sng">
                      <a:noFill/>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justLow" defTabSz="914400" rtl="1" eaLnBrk="1" fontAlgn="auto" latinLnBrk="0" hangingPunct="1">
                        <a:lnSpc>
                          <a:spcPct val="100000"/>
                        </a:lnSpc>
                        <a:spcBef>
                          <a:spcPct val="20000"/>
                        </a:spcBef>
                        <a:spcAft>
                          <a:spcPts val="0"/>
                        </a:spcAft>
                        <a:buClrTx/>
                        <a:buSzTx/>
                        <a:buFontTx/>
                        <a:buNone/>
                        <a:tabLst/>
                        <a:defRPr/>
                      </a:pPr>
                      <a:r>
                        <a:rPr lang="ar-SA" sz="3600" b="1" dirty="0" smtClean="0">
                          <a:solidFill>
                            <a:schemeClr val="bg1"/>
                          </a:solidFill>
                          <a:latin typeface="CS New Athanasius" panose="020B0500000000000000" pitchFamily="34" charset="0"/>
                          <a:cs typeface="Times New Roman" panose="02020603050405020304" pitchFamily="18" charset="0"/>
                        </a:rPr>
                        <a:t>شير</a:t>
                      </a:r>
                      <a:r>
                        <a:rPr lang="ar-EG" sz="3600" b="1" dirty="0" smtClean="0">
                          <a:solidFill>
                            <a:schemeClr val="bg1"/>
                          </a:solidFill>
                          <a:latin typeface="CS New Athanasius" panose="020B0500000000000000" pitchFamily="34" charset="0"/>
                          <a:cs typeface="Times New Roman" panose="02020603050405020304" pitchFamily="18" charset="0"/>
                        </a:rPr>
                        <a:t>يه</a:t>
                      </a:r>
                      <a:r>
                        <a:rPr lang="ar-SA" sz="3600" b="1" dirty="0" smtClean="0">
                          <a:solidFill>
                            <a:schemeClr val="bg1"/>
                          </a:solidFill>
                          <a:latin typeface="CS New Athanasius" panose="020B0500000000000000" pitchFamily="34" charset="0"/>
                          <a:cs typeface="Times New Roman" panose="02020603050405020304" pitchFamily="18" charset="0"/>
                        </a:rPr>
                        <a:t> ن</a:t>
                      </a:r>
                      <a:r>
                        <a:rPr lang="ar-EG" sz="3600" b="1" dirty="0" smtClean="0">
                          <a:solidFill>
                            <a:schemeClr val="bg1"/>
                          </a:solidFill>
                          <a:latin typeface="CS New Athanasius" panose="020B0500000000000000" pitchFamily="34" charset="0"/>
                          <a:cs typeface="Times New Roman" panose="02020603050405020304" pitchFamily="18" charset="0"/>
                        </a:rPr>
                        <a:t>يه</a:t>
                      </a:r>
                      <a:r>
                        <a:rPr lang="ar-SA" sz="3600" b="1" dirty="0" smtClean="0">
                          <a:solidFill>
                            <a:schemeClr val="bg1"/>
                          </a:solidFill>
                          <a:latin typeface="CS New Athanasius" panose="020B0500000000000000" pitchFamily="34" charset="0"/>
                          <a:cs typeface="Times New Roman" panose="02020603050405020304" pitchFamily="18" charset="0"/>
                        </a:rPr>
                        <a:t> ماريا:</a:t>
                      </a:r>
                      <a:br>
                        <a:rPr lang="ar-SA" sz="3600" b="1" dirty="0" smtClean="0">
                          <a:solidFill>
                            <a:schemeClr val="bg1"/>
                          </a:solidFill>
                          <a:latin typeface="CS New Athanasius" panose="020B0500000000000000" pitchFamily="34" charset="0"/>
                          <a:cs typeface="Times New Roman" panose="02020603050405020304" pitchFamily="18" charset="0"/>
                        </a:rPr>
                      </a:br>
                      <a:r>
                        <a:rPr lang="ar-SA" sz="3600" b="1" dirty="0" smtClean="0">
                          <a:solidFill>
                            <a:schemeClr val="bg1"/>
                          </a:solidFill>
                          <a:latin typeface="CS New Athanasius" panose="020B0500000000000000" pitchFamily="34" charset="0"/>
                          <a:cs typeface="Times New Roman" panose="02020603050405020304" pitchFamily="18" charset="0"/>
                        </a:rPr>
                        <a:t>تي تشرومپ</a:t>
                      </a:r>
                      <a:r>
                        <a:rPr lang="ar-EG" sz="3600" b="1" dirty="0" smtClean="0">
                          <a:solidFill>
                            <a:schemeClr val="bg1"/>
                          </a:solidFill>
                          <a:latin typeface="CS New Athanasius" panose="020B0500000000000000" pitchFamily="34" charset="0"/>
                          <a:cs typeface="Times New Roman" panose="02020603050405020304" pitchFamily="18" charset="0"/>
                        </a:rPr>
                        <a:t>ى</a:t>
                      </a:r>
                      <a:r>
                        <a:rPr lang="ar-SA" sz="3600" b="1" dirty="0" smtClean="0">
                          <a:solidFill>
                            <a:schemeClr val="bg1"/>
                          </a:solidFill>
                          <a:latin typeface="CS New Athanasius" panose="020B0500000000000000" pitchFamily="34" charset="0"/>
                          <a:cs typeface="Times New Roman" panose="02020603050405020304" pitchFamily="18" charset="0"/>
                        </a:rPr>
                        <a:t> إثني</a:t>
                      </a:r>
                      <a:r>
                        <a:rPr lang="ar-EG" sz="3600" b="1" dirty="0" smtClean="0">
                          <a:solidFill>
                            <a:schemeClr val="bg1"/>
                          </a:solidFill>
                          <a:latin typeface="CS New Athanasius" panose="020B0500000000000000" pitchFamily="34" charset="0"/>
                          <a:cs typeface="Times New Roman" panose="02020603050405020304" pitchFamily="18" charset="0"/>
                        </a:rPr>
                        <a:t>ه </a:t>
                      </a:r>
                      <a:r>
                        <a:rPr lang="ar-SA" sz="3600" b="1" dirty="0" smtClean="0">
                          <a:solidFill>
                            <a:schemeClr val="bg1"/>
                          </a:solidFill>
                          <a:latin typeface="CS New Athanasius" panose="020B0500000000000000" pitchFamily="34" charset="0"/>
                          <a:cs typeface="Times New Roman" panose="02020603050405020304" pitchFamily="18" charset="0"/>
                        </a:rPr>
                        <a:t>سوس:</a:t>
                      </a:r>
                      <a:br>
                        <a:rPr lang="ar-SA" sz="3600" b="1" dirty="0" smtClean="0">
                          <a:solidFill>
                            <a:schemeClr val="bg1"/>
                          </a:solidFill>
                          <a:latin typeface="CS New Athanasius" panose="020B0500000000000000" pitchFamily="34" charset="0"/>
                          <a:cs typeface="Times New Roman" panose="02020603050405020304" pitchFamily="18" charset="0"/>
                        </a:rPr>
                      </a:br>
                      <a:r>
                        <a:rPr lang="ar-SA" sz="3600" b="1" dirty="0" smtClean="0">
                          <a:solidFill>
                            <a:schemeClr val="bg1"/>
                          </a:solidFill>
                          <a:latin typeface="CS New Athanasius" panose="020B0500000000000000" pitchFamily="34" charset="0"/>
                          <a:cs typeface="Times New Roman" panose="02020603050405020304" pitchFamily="18" charset="0"/>
                        </a:rPr>
                        <a:t>ثي إي</a:t>
                      </a:r>
                      <a:r>
                        <a:rPr lang="ar-EG" sz="3600" b="1" dirty="0" smtClean="0">
                          <a:solidFill>
                            <a:schemeClr val="bg1"/>
                          </a:solidFill>
                          <a:latin typeface="CS New Athanasius" panose="020B0500000000000000" pitchFamily="34" charset="0"/>
                          <a:cs typeface="Times New Roman" panose="02020603050405020304" pitchFamily="18" charset="0"/>
                        </a:rPr>
                        <a:t>ه </a:t>
                      </a:r>
                      <a:r>
                        <a:rPr lang="ar-SA" sz="3600" b="1" dirty="0" smtClean="0">
                          <a:solidFill>
                            <a:schemeClr val="bg1"/>
                          </a:solidFill>
                          <a:latin typeface="CS New Athanasius" panose="020B0500000000000000" pitchFamily="34" charset="0"/>
                          <a:cs typeface="Times New Roman" panose="02020603050405020304" pitchFamily="18" charset="0"/>
                        </a:rPr>
                        <a:t>طاسميسي نان:</a:t>
                      </a:r>
                      <a:br>
                        <a:rPr lang="ar-SA" sz="3600" b="1" dirty="0" smtClean="0">
                          <a:solidFill>
                            <a:schemeClr val="bg1"/>
                          </a:solidFill>
                          <a:latin typeface="CS New Athanasius" panose="020B0500000000000000" pitchFamily="34" charset="0"/>
                          <a:cs typeface="Times New Roman" panose="02020603050405020304" pitchFamily="18" charset="0"/>
                        </a:rPr>
                      </a:br>
                      <a:r>
                        <a:rPr lang="ar-SA" sz="3600" b="1" dirty="0" smtClean="0">
                          <a:solidFill>
                            <a:schemeClr val="bg1"/>
                          </a:solidFill>
                          <a:latin typeface="CS New Athanasius" panose="020B0500000000000000" pitchFamily="34" charset="0"/>
                          <a:cs typeface="Times New Roman" panose="02020603050405020304" pitchFamily="18" charset="0"/>
                        </a:rPr>
                        <a:t>إم افنوت</a:t>
                      </a:r>
                      <a:r>
                        <a:rPr lang="ar-EG" sz="3600" b="1" dirty="0" smtClean="0">
                          <a:solidFill>
                            <a:schemeClr val="bg1"/>
                          </a:solidFill>
                          <a:latin typeface="CS New Athanasius" panose="020B0500000000000000" pitchFamily="34" charset="0"/>
                          <a:cs typeface="Times New Roman" panose="02020603050405020304" pitchFamily="18" charset="0"/>
                        </a:rPr>
                        <a:t>ى</a:t>
                      </a:r>
                      <a:r>
                        <a:rPr lang="ar-SA" sz="3600" b="1" dirty="0" smtClean="0">
                          <a:solidFill>
                            <a:schemeClr val="bg1"/>
                          </a:solidFill>
                          <a:latin typeface="CS New Athanasius" panose="020B0500000000000000" pitchFamily="34" charset="0"/>
                          <a:cs typeface="Times New Roman" panose="02020603050405020304" pitchFamily="18" charset="0"/>
                        </a:rPr>
                        <a:t> پ</a:t>
                      </a:r>
                      <a:r>
                        <a:rPr lang="ar-EG" sz="3600" b="1" dirty="0" smtClean="0">
                          <a:solidFill>
                            <a:schemeClr val="bg1"/>
                          </a:solidFill>
                          <a:latin typeface="CS New Athanasius" panose="020B0500000000000000" pitchFamily="34" charset="0"/>
                          <a:cs typeface="Times New Roman" panose="02020603050405020304" pitchFamily="18" charset="0"/>
                        </a:rPr>
                        <a:t>ى</a:t>
                      </a:r>
                      <a:r>
                        <a:rPr lang="ar-SA" sz="3600" b="1" dirty="0" smtClean="0">
                          <a:solidFill>
                            <a:schemeClr val="bg1"/>
                          </a:solidFill>
                          <a:latin typeface="CS New Athanasius" panose="020B0500000000000000" pitchFamily="34" charset="0"/>
                          <a:cs typeface="Times New Roman" panose="02020603050405020304" pitchFamily="18" charset="0"/>
                        </a:rPr>
                        <a:t> لوغوس</a:t>
                      </a:r>
                      <a:r>
                        <a:rPr lang="ar-EG" sz="3600" b="1" dirty="0" smtClean="0">
                          <a:solidFill>
                            <a:schemeClr val="bg1"/>
                          </a:solidFill>
                          <a:latin typeface="CS New Athanasius" panose="020B0500000000000000" pitchFamily="34" charset="0"/>
                          <a:cs typeface="Times New Roman" panose="02020603050405020304" pitchFamily="18" charset="0"/>
                        </a:rPr>
                        <a:t>.</a:t>
                      </a:r>
                      <a:endParaRPr lang="ar-SA" sz="3600" b="1" dirty="0" smtClean="0">
                        <a:solidFill>
                          <a:schemeClr val="bg1"/>
                        </a:solidFill>
                        <a:latin typeface="CS New Athanasius" panose="020B0500000000000000" pitchFamily="34" charset="0"/>
                        <a:cs typeface="Times New Roman" panose="02020603050405020304" pitchFamily="18" charset="0"/>
                      </a:endParaRPr>
                    </a:p>
                  </a:txBody>
                  <a:tcPr marT="45647" marB="45647">
                    <a:lnL w="28575" cap="flat" cmpd="sng" algn="ctr">
                      <a:solidFill>
                        <a:schemeClr val="bg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56422573"/>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مزمور الاولي">
    <p:spTree>
      <p:nvGrpSpPr>
        <p:cNvPr id="1" name=""/>
        <p:cNvGrpSpPr/>
        <p:nvPr/>
      </p:nvGrpSpPr>
      <p:grpSpPr>
        <a:xfrm>
          <a:off x="0" y="0"/>
          <a:ext cx="0" cy="0"/>
          <a:chOff x="0" y="0"/>
          <a:chExt cx="0" cy="0"/>
        </a:xfrm>
      </p:grpSpPr>
      <p:sp>
        <p:nvSpPr>
          <p:cNvPr id="7" name="TextBox 6"/>
          <p:cNvSpPr txBox="1"/>
          <p:nvPr userDrawn="1"/>
        </p:nvSpPr>
        <p:spPr>
          <a:xfrm>
            <a:off x="572608" y="4477476"/>
            <a:ext cx="8117058" cy="707886"/>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0" dirty="0" smtClean="0">
                <a:ln w="9525">
                  <a:noFill/>
                  <a:round/>
                  <a:headEnd/>
                  <a:tailEnd/>
                </a:ln>
                <a:solidFill>
                  <a:srgbClr val="FFC000"/>
                </a:solidFill>
                <a:effectLst>
                  <a:outerShdw dist="35921" dir="2700000" algn="ctr" rotWithShape="0">
                    <a:srgbClr val="C0C0C0">
                      <a:alpha val="79999"/>
                    </a:srgbClr>
                  </a:outerShdw>
                </a:effectLst>
                <a:latin typeface="Times New Roman"/>
                <a:ea typeface="+mn-ea"/>
                <a:cs typeface="Times New Roman"/>
              </a:rPr>
              <a:t>نسألك يارب أسمعنا و أرحمنا .</a:t>
            </a:r>
            <a:endParaRPr lang="en-US" sz="4000" b="1" kern="10" dirty="0">
              <a:ln w="9525">
                <a:noFill/>
                <a:round/>
                <a:headEnd/>
                <a:tailEnd/>
              </a:ln>
              <a:solidFill>
                <a:srgbClr val="FFC000"/>
              </a:solidFill>
              <a:effectLst>
                <a:outerShdw dist="35921" dir="2700000" algn="ctr" rotWithShape="0">
                  <a:srgbClr val="C0C0C0">
                    <a:alpha val="79999"/>
                  </a:srgbClr>
                </a:outerShdw>
              </a:effectLst>
              <a:latin typeface="Times New Roman"/>
              <a:ea typeface="+mn-ea"/>
              <a:cs typeface="Times New Roman"/>
            </a:endParaRPr>
          </a:p>
        </p:txBody>
      </p:sp>
      <p:sp>
        <p:nvSpPr>
          <p:cNvPr id="10" name="Rectangle 9"/>
          <p:cNvSpPr/>
          <p:nvPr userDrawn="1"/>
        </p:nvSpPr>
        <p:spPr>
          <a:xfrm>
            <a:off x="5666546" y="5017255"/>
            <a:ext cx="2858475" cy="1015663"/>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ar-SA" sz="6000" b="0"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charset="0"/>
                <a:ea typeface="+mn-ea"/>
                <a:cs typeface="AL-Mateen" pitchFamily="2" charset="-78"/>
              </a:rPr>
              <a:t>كيري</a:t>
            </a:r>
            <a:r>
              <a:rPr kumimoji="0" lang="ar-EG" sz="6000" b="0"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charset="0"/>
                <a:ea typeface="+mn-ea"/>
                <a:cs typeface="AL-Mateen" pitchFamily="2" charset="-78"/>
              </a:rPr>
              <a:t>ه</a:t>
            </a:r>
            <a:r>
              <a:rPr kumimoji="0" lang="ar-SA" sz="6000" b="0"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charset="0"/>
                <a:ea typeface="+mn-ea"/>
                <a:cs typeface="AL-Mateen" pitchFamily="2" charset="-78"/>
              </a:rPr>
              <a:t> ليسون</a:t>
            </a:r>
            <a:endParaRPr kumimoji="0" lang="en-US" sz="1800" b="0" i="0" u="none" strike="noStrike" kern="0" cap="none" spc="0" normalizeH="0" baseline="0" noProof="0" dirty="0" smtClean="0">
              <a:ln>
                <a:noFill/>
              </a:ln>
              <a:solidFill>
                <a:sysClr val="windowText" lastClr="000000"/>
              </a:solidFill>
              <a:effectLst/>
              <a:uLnTx/>
              <a:uFillTx/>
            </a:endParaRPr>
          </a:p>
        </p:txBody>
      </p:sp>
      <p:sp>
        <p:nvSpPr>
          <p:cNvPr id="12" name="Rectangle 11"/>
          <p:cNvSpPr/>
          <p:nvPr userDrawn="1"/>
        </p:nvSpPr>
        <p:spPr>
          <a:xfrm>
            <a:off x="517639" y="5263477"/>
            <a:ext cx="4113498" cy="769441"/>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err="1" smtClean="0">
                <a:ln>
                  <a:noFill/>
                </a:ln>
                <a:solidFill>
                  <a:schemeClr val="bg1"/>
                </a:solidFill>
                <a:effectLst>
                  <a:outerShdw blurRad="38100" dist="38100" dir="2700000" algn="tl">
                    <a:srgbClr val="000000">
                      <a:alpha val="43137"/>
                    </a:srgbClr>
                  </a:outerShdw>
                </a:effectLst>
                <a:uLnTx/>
                <a:uFillTx/>
                <a:latin typeface="CS Coptic Manuscript" panose="020B7200000000000000" pitchFamily="34" charset="0"/>
                <a:ea typeface="+mn-ea"/>
                <a:cs typeface="AL-Mateen" pitchFamily="2" charset="-78"/>
              </a:rPr>
              <a:t>Kurie</a:t>
            </a:r>
            <a:r>
              <a:rPr kumimoji="0" lang="en-US" sz="44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CS Coptic Manuscript" panose="020B7200000000000000" pitchFamily="34" charset="0"/>
                <a:ea typeface="+mn-ea"/>
                <a:cs typeface="AL-Mateen" pitchFamily="2" charset="-78"/>
              </a:rPr>
              <a:t> `</a:t>
            </a:r>
            <a:r>
              <a:rPr kumimoji="0" lang="en-US" sz="4400" b="0" i="0" u="none" strike="noStrike" kern="1200" cap="none" spc="0" normalizeH="0" baseline="0" noProof="0" dirty="0" err="1" smtClean="0">
                <a:ln>
                  <a:noFill/>
                </a:ln>
                <a:solidFill>
                  <a:schemeClr val="bg1"/>
                </a:solidFill>
                <a:effectLst>
                  <a:outerShdw blurRad="38100" dist="38100" dir="2700000" algn="tl">
                    <a:srgbClr val="000000">
                      <a:alpha val="43137"/>
                    </a:srgbClr>
                  </a:outerShdw>
                </a:effectLst>
                <a:uLnTx/>
                <a:uFillTx/>
                <a:latin typeface="CS Coptic Manuscript" panose="020B7200000000000000" pitchFamily="34" charset="0"/>
                <a:ea typeface="+mn-ea"/>
                <a:cs typeface="AL-Mateen" pitchFamily="2" charset="-78"/>
              </a:rPr>
              <a:t>ele`ycon</a:t>
            </a:r>
            <a:r>
              <a:rPr kumimoji="0" lang="en-US" sz="44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CS Coptic Manuscript" panose="020B7200000000000000" pitchFamily="34" charset="0"/>
                <a:ea typeface="+mn-ea"/>
                <a:cs typeface="AL-Mateen" pitchFamily="2" charset="-78"/>
              </a:rPr>
              <a:t>.</a:t>
            </a:r>
            <a:endParaRPr kumimoji="0" lang="en-US" sz="1800" b="0" i="0" u="none" strike="noStrike" kern="0" cap="none" spc="0" normalizeH="0" baseline="0" noProof="0" dirty="0" smtClean="0">
              <a:ln>
                <a:noFill/>
              </a:ln>
              <a:solidFill>
                <a:schemeClr val="bg1"/>
              </a:solidFill>
              <a:effectLst/>
              <a:uLnTx/>
              <a:uFillTx/>
            </a:endParaRPr>
          </a:p>
        </p:txBody>
      </p:sp>
      <p:sp>
        <p:nvSpPr>
          <p:cNvPr id="13" name="Rectangle 12"/>
          <p:cNvSpPr/>
          <p:nvPr userDrawn="1"/>
        </p:nvSpPr>
        <p:spPr>
          <a:xfrm>
            <a:off x="3749609" y="5815132"/>
            <a:ext cx="2263761" cy="92333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ar-EG" sz="5400" b="0"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rial" charset="0"/>
                <a:ea typeface="+mn-ea"/>
                <a:cs typeface="AL-Mateen" pitchFamily="2" charset="-78"/>
              </a:rPr>
              <a:t>يا رب ارحم</a:t>
            </a:r>
            <a:endParaRPr kumimoji="0" lang="en-US"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35669405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مزمور الاولي">
    <p:spTree>
      <p:nvGrpSpPr>
        <p:cNvPr id="1" name=""/>
        <p:cNvGrpSpPr/>
        <p:nvPr/>
      </p:nvGrpSpPr>
      <p:grpSpPr>
        <a:xfrm>
          <a:off x="0" y="0"/>
          <a:ext cx="0" cy="0"/>
          <a:chOff x="0" y="0"/>
          <a:chExt cx="0" cy="0"/>
        </a:xfrm>
      </p:grpSpPr>
      <p:sp>
        <p:nvSpPr>
          <p:cNvPr id="6" name="Title 2"/>
          <p:cNvSpPr txBox="1">
            <a:spLocks/>
          </p:cNvSpPr>
          <p:nvPr userDrawn="1"/>
        </p:nvSpPr>
        <p:spPr>
          <a:xfrm>
            <a:off x="351692" y="4535215"/>
            <a:ext cx="8539088" cy="2203210"/>
          </a:xfrm>
          <a:prstGeom prst="rect">
            <a:avLst/>
          </a:prstGeom>
        </p:spPr>
        <p:txBody>
          <a:bodyPr vert="horz" lIns="91440" tIns="45720" rIns="91440" bIns="45720" rtlCol="0" anchor="ctr">
            <a:normAutofit fontScale="90000" lnSpcReduction="10000"/>
          </a:bodyPr>
          <a:lstStyle>
            <a:lvl1pPr algn="justLow" defTabSz="914400" rtl="1" eaLnBrk="1" latinLnBrk="0" hangingPunct="1">
              <a:lnSpc>
                <a:spcPct val="90000"/>
              </a:lnSpc>
              <a:spcBef>
                <a:spcPct val="0"/>
              </a:spcBef>
              <a:buNone/>
              <a:defRPr sz="4400" kern="1200">
                <a:solidFill>
                  <a:schemeClr val="bg1"/>
                </a:solidFill>
                <a:latin typeface="Times New Roman" panose="02020603050405020304" pitchFamily="18" charset="0"/>
                <a:ea typeface="+mj-ea"/>
                <a:cs typeface="Times New Roman" panose="02020603050405020304" pitchFamily="18" charset="0"/>
              </a:defRPr>
            </a:lvl1pPr>
          </a:lstStyle>
          <a:p>
            <a:pPr marL="0" marR="0" lvl="0" indent="0" algn="justLow" defTabSz="914400" rtl="1" eaLnBrk="1" fontAlgn="auto" latinLnBrk="0" hangingPunct="1">
              <a:lnSpc>
                <a:spcPct val="90000"/>
              </a:lnSpc>
              <a:spcBef>
                <a:spcPct val="0"/>
              </a:spcBef>
              <a:spcAft>
                <a:spcPts val="0"/>
              </a:spcAft>
              <a:buClrTx/>
              <a:buSzTx/>
              <a:buFontTx/>
              <a:buNone/>
              <a:tabLst/>
              <a:defRPr/>
            </a:pPr>
            <a:r>
              <a:rPr kumimoji="0" lang="ar-EG" sz="2800" b="0" i="0" u="none" strike="noStrike" kern="1200" cap="none" spc="0" normalizeH="0" baseline="0" noProof="0" dirty="0" smtClean="0">
                <a:ln>
                  <a:noFill/>
                </a:ln>
                <a:solidFill>
                  <a:srgbClr val="FFC000"/>
                </a:solidFill>
                <a:effectLst/>
                <a:uLnTx/>
                <a:uFillTx/>
                <a:latin typeface="Times New Roman" panose="02020603050405020304" pitchFamily="18" charset="0"/>
                <a:ea typeface="+mj-ea"/>
                <a:cs typeface="Al-Mothnna" pitchFamily="2" charset="-78"/>
              </a:rPr>
              <a:t>مرد بحري</a:t>
            </a:r>
            <a:r>
              <a:rPr kumimoji="0" lang="en-US" sz="2800" b="0" i="0" u="none" strike="noStrike" kern="1200" cap="none" spc="0" normalizeH="0" baseline="0" noProof="0" dirty="0" smtClean="0">
                <a:ln>
                  <a:noFill/>
                </a:ln>
                <a:solidFill>
                  <a:srgbClr val="FFC000"/>
                </a:solidFill>
                <a:effectLst/>
                <a:uLnTx/>
                <a:uFillTx/>
                <a:latin typeface="Times New Roman" panose="02020603050405020304" pitchFamily="18" charset="0"/>
                <a:ea typeface="+mj-ea"/>
                <a:cs typeface="Al-Mothnna" pitchFamily="2" charset="-78"/>
              </a:rPr>
              <a:t>(</a:t>
            </a:r>
            <a:r>
              <a:rPr kumimoji="0" lang="ar-EG" sz="2800" b="0" i="0" u="none" strike="noStrike" kern="1200" cap="none" spc="0" normalizeH="0" baseline="0" noProof="0" dirty="0" smtClean="0">
                <a:ln>
                  <a:noFill/>
                </a:ln>
                <a:solidFill>
                  <a:srgbClr val="FFC000"/>
                </a:solidFill>
                <a:effectLst/>
                <a:uLnTx/>
                <a:uFillTx/>
                <a:latin typeface="Times New Roman" panose="02020603050405020304" pitchFamily="18" charset="0"/>
                <a:ea typeface="+mj-ea"/>
                <a:cs typeface="Al-Mothnna" pitchFamily="2" charset="-78"/>
              </a:rPr>
              <a:t/>
            </a:r>
            <a:br>
              <a:rPr kumimoji="0" lang="ar-EG" sz="2800" b="0" i="0" u="none" strike="noStrike" kern="1200" cap="none" spc="0" normalizeH="0" baseline="0" noProof="0" dirty="0" smtClean="0">
                <a:ln>
                  <a:noFill/>
                </a:ln>
                <a:solidFill>
                  <a:srgbClr val="FFC000"/>
                </a:solidFill>
                <a:effectLst/>
                <a:uLnTx/>
                <a:uFillTx/>
                <a:latin typeface="Times New Roman" panose="02020603050405020304" pitchFamily="18" charset="0"/>
                <a:ea typeface="+mj-ea"/>
                <a:cs typeface="Al-Mothnna" pitchFamily="2" charset="-78"/>
              </a:rPr>
            </a:br>
            <a:r>
              <a:rPr kumimoji="0" lang="ar-EG" sz="4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mj-ea"/>
                <a:cs typeface="Times New Roman" panose="02020603050405020304" pitchFamily="18" charset="0"/>
              </a:rPr>
              <a:t>المسيح مُخلِّصنا جاءَ وتألَّمَ عَنَّا لكي بآلامِهِ يُخلِّصَنا.</a:t>
            </a:r>
            <a:r>
              <a:rPr kumimoji="0" lang="ar-EG" sz="44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mj-ea"/>
                <a:cs typeface="Times New Roman" panose="02020603050405020304" pitchFamily="18" charset="0"/>
              </a:rPr>
              <a:t/>
            </a:r>
            <a:br>
              <a:rPr kumimoji="0" lang="ar-EG" sz="44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mj-ea"/>
                <a:cs typeface="Times New Roman" panose="02020603050405020304" pitchFamily="18" charset="0"/>
              </a:rPr>
            </a:br>
            <a:r>
              <a:rPr kumimoji="0" lang="en-US" sz="2800" b="0" i="0" u="none" strike="noStrike" kern="1200" cap="none" spc="0" normalizeH="0" baseline="0" noProof="0" dirty="0" smtClean="0">
                <a:ln>
                  <a:noFill/>
                </a:ln>
                <a:solidFill>
                  <a:srgbClr val="FFC000"/>
                </a:solidFill>
                <a:effectLst/>
                <a:uLnTx/>
                <a:uFillTx/>
                <a:latin typeface="Times New Roman" panose="02020603050405020304" pitchFamily="18" charset="0"/>
                <a:ea typeface="+mj-ea"/>
                <a:cs typeface="Al-Mothnna" pitchFamily="2" charset="-78"/>
              </a:rPr>
              <a:t>)</a:t>
            </a:r>
            <a:r>
              <a:rPr kumimoji="0" lang="ar-SA" sz="2800" b="0" i="0" u="none" strike="noStrike" kern="1200" cap="none" spc="0" normalizeH="0" baseline="0" noProof="0" dirty="0" smtClean="0">
                <a:ln>
                  <a:noFill/>
                </a:ln>
                <a:solidFill>
                  <a:srgbClr val="FFC000"/>
                </a:solidFill>
                <a:effectLst/>
                <a:uLnTx/>
                <a:uFillTx/>
                <a:latin typeface="Times New Roman" panose="02020603050405020304" pitchFamily="18" charset="0"/>
                <a:ea typeface="+mj-ea"/>
                <a:cs typeface="Al-Mothnna" pitchFamily="2" charset="-78"/>
              </a:rPr>
              <a:t>مرد قبلي</a:t>
            </a:r>
            <a:r>
              <a:rPr kumimoji="0" lang="en-US" sz="2800" b="0" i="0" u="none" strike="noStrike" kern="1200" cap="none" spc="0" normalizeH="0" baseline="0" noProof="0" dirty="0" smtClean="0">
                <a:ln>
                  <a:noFill/>
                </a:ln>
                <a:solidFill>
                  <a:srgbClr val="FFC000"/>
                </a:solidFill>
                <a:effectLst/>
                <a:uLnTx/>
                <a:uFillTx/>
                <a:latin typeface="Times New Roman" panose="02020603050405020304" pitchFamily="18" charset="0"/>
                <a:ea typeface="+mj-ea"/>
                <a:cs typeface="Al-Mothnna" pitchFamily="2" charset="-78"/>
              </a:rPr>
              <a:t>(</a:t>
            </a:r>
            <a:r>
              <a:rPr kumimoji="0" lang="ar-SA" sz="2800" b="0" i="0" u="none" strike="noStrike" kern="1200" cap="none" spc="0" normalizeH="0" baseline="0" noProof="0" dirty="0" smtClean="0">
                <a:ln>
                  <a:noFill/>
                </a:ln>
                <a:solidFill>
                  <a:srgbClr val="FFC000"/>
                </a:solidFill>
                <a:effectLst/>
                <a:uLnTx/>
                <a:uFillTx/>
                <a:latin typeface="Times New Roman" panose="02020603050405020304" pitchFamily="18" charset="0"/>
                <a:ea typeface="+mj-ea"/>
                <a:cs typeface="Al-Mothnna" pitchFamily="2" charset="-78"/>
              </a:rPr>
              <a:t/>
            </a:r>
            <a:br>
              <a:rPr kumimoji="0" lang="ar-SA" sz="2800" b="0" i="0" u="none" strike="noStrike" kern="1200" cap="none" spc="0" normalizeH="0" baseline="0" noProof="0" dirty="0" smtClean="0">
                <a:ln>
                  <a:noFill/>
                </a:ln>
                <a:solidFill>
                  <a:srgbClr val="FFC000"/>
                </a:solidFill>
                <a:effectLst/>
                <a:uLnTx/>
                <a:uFillTx/>
                <a:latin typeface="Times New Roman" panose="02020603050405020304" pitchFamily="18" charset="0"/>
                <a:ea typeface="+mj-ea"/>
                <a:cs typeface="Al-Mothnna" pitchFamily="2" charset="-78"/>
              </a:rPr>
            </a:br>
            <a:r>
              <a:rPr kumimoji="0" lang="ar-SA" sz="44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mj-ea"/>
                <a:cs typeface="Times New Roman" panose="02020603050405020304" pitchFamily="18" charset="0"/>
              </a:rPr>
              <a:t>فلنمجِّدْهُ ونرفعْ اسمَهُ لأنَّهُ صَنعَ مَعَنَا رَحْمَةً كعظيمِ رَحْمَتِهِ.</a:t>
            </a:r>
            <a:endParaRPr kumimoji="0" lang="en-US" sz="4400" b="0" i="0" u="none" strike="noStrike" kern="1200" cap="none" spc="0" normalizeH="0" baseline="0" noProof="0" dirty="0">
              <a:ln>
                <a:noFill/>
              </a:ln>
              <a:solidFill>
                <a:sysClr val="window" lastClr="FFFFFF"/>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5984784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784128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ختام">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27988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5_انجيل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ctr" rtl="1">
              <a:defRPr>
                <a:solidFill>
                  <a:schemeClr val="bg1"/>
                </a:solidFill>
                <a:latin typeface="Times New Roman" panose="02020603050405020304" pitchFamily="18" charset="0"/>
                <a:cs typeface="AL-Mateen" pitchFamily="2" charset="-78"/>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انجيل الساعة الحادية عشر</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33620698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تسبحة الاولي">
    <p:spTree>
      <p:nvGrpSpPr>
        <p:cNvPr id="1" name=""/>
        <p:cNvGrpSpPr/>
        <p:nvPr/>
      </p:nvGrpSpPr>
      <p:grpSpPr>
        <a:xfrm>
          <a:off x="0" y="0"/>
          <a:ext cx="0" cy="0"/>
          <a:chOff x="0" y="0"/>
          <a:chExt cx="0" cy="0"/>
        </a:xfrm>
      </p:grpSpPr>
      <p:sp>
        <p:nvSpPr>
          <p:cNvPr id="4" name="Rectangle 3"/>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18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الساعة الاولي تسبحة البصخة </a:t>
            </a:r>
            <a:endParaRPr lang="en-US" sz="1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06913604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ختام الطرح">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0" y="6049107"/>
            <a:ext cx="9144000"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235569" y="181931"/>
            <a:ext cx="2335237" cy="830997"/>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ar-EG" sz="2400" b="1" i="0" u="none" strike="noStrike" kern="1200" cap="none" spc="0" normalizeH="0" baseline="0" noProof="0" dirty="0" smtClean="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smtClean="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rPr>
              <a:t>ختام الطرح</a:t>
            </a:r>
          </a:p>
        </p:txBody>
      </p:sp>
    </p:spTree>
    <p:extLst>
      <p:ext uri="{BB962C8B-B14F-4D97-AF65-F5344CB8AC3E}">
        <p14:creationId xmlns:p14="http://schemas.microsoft.com/office/powerpoint/2010/main" val="808306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تسبحة الاولي">
    <p:spTree>
      <p:nvGrpSpPr>
        <p:cNvPr id="1" name=""/>
        <p:cNvGrpSpPr/>
        <p:nvPr/>
      </p:nvGrpSpPr>
      <p:grpSpPr>
        <a:xfrm>
          <a:off x="0" y="0"/>
          <a:ext cx="0" cy="0"/>
          <a:chOff x="0" y="0"/>
          <a:chExt cx="0" cy="0"/>
        </a:xfrm>
      </p:grpSpPr>
      <p:sp>
        <p:nvSpPr>
          <p:cNvPr id="4" name="Rectangle 3"/>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18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الساعة الاولي تسبحة البصخة </a:t>
            </a:r>
            <a:endParaRPr lang="en-US" sz="1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701281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تسبحة الثالثة">
    <p:spTree>
      <p:nvGrpSpPr>
        <p:cNvPr id="1" name=""/>
        <p:cNvGrpSpPr/>
        <p:nvPr/>
      </p:nvGrpSpPr>
      <p:grpSpPr>
        <a:xfrm>
          <a:off x="0" y="0"/>
          <a:ext cx="0" cy="0"/>
          <a:chOff x="0" y="0"/>
          <a:chExt cx="0" cy="0"/>
        </a:xfrm>
      </p:grpSpPr>
      <p:sp>
        <p:nvSpPr>
          <p:cNvPr id="4" name="Rectangle 3"/>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18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الساعة الثالثة تسبحة البصخة </a:t>
            </a:r>
            <a:endParaRPr lang="en-US" sz="1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667517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تسبحة السادسة">
    <p:spTree>
      <p:nvGrpSpPr>
        <p:cNvPr id="1" name=""/>
        <p:cNvGrpSpPr/>
        <p:nvPr/>
      </p:nvGrpSpPr>
      <p:grpSpPr>
        <a:xfrm>
          <a:off x="0" y="0"/>
          <a:ext cx="0" cy="0"/>
          <a:chOff x="0" y="0"/>
          <a:chExt cx="0" cy="0"/>
        </a:xfrm>
      </p:grpSpPr>
      <p:sp>
        <p:nvSpPr>
          <p:cNvPr id="4" name="Rectangle 3"/>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18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الساعة السادسة تسبحة البصخة </a:t>
            </a:r>
            <a:endParaRPr lang="en-US" sz="1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512744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تسبحة التاسعة ">
    <p:spTree>
      <p:nvGrpSpPr>
        <p:cNvPr id="1" name=""/>
        <p:cNvGrpSpPr/>
        <p:nvPr/>
      </p:nvGrpSpPr>
      <p:grpSpPr>
        <a:xfrm>
          <a:off x="0" y="0"/>
          <a:ext cx="0" cy="0"/>
          <a:chOff x="0" y="0"/>
          <a:chExt cx="0" cy="0"/>
        </a:xfrm>
      </p:grpSpPr>
      <p:sp>
        <p:nvSpPr>
          <p:cNvPr id="4" name="Rectangle 3"/>
          <p:cNvSpPr/>
          <p:nvPr userDrawn="1"/>
        </p:nvSpPr>
        <p:spPr>
          <a:xfrm>
            <a:off x="3038622" y="181931"/>
            <a:ext cx="2630658" cy="800219"/>
          </a:xfrm>
          <a:prstGeom prst="rect">
            <a:avLst/>
          </a:prstGeom>
          <a:noFill/>
        </p:spPr>
        <p:txBody>
          <a:bodyPr wrap="square" lIns="91440" tIns="45720" rIns="91440" bIns="45720">
            <a:spAutoFit/>
          </a:bodyPr>
          <a:lstStyle/>
          <a:p>
            <a:pPr algn="ctr"/>
            <a:endParaRPr lang="ar-EG" sz="28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18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الساعة التاسعة تسبحة البصخة </a:t>
            </a:r>
            <a:endParaRPr lang="en-US" sz="1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91124533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image" Target="../media/image1.png"/><Relationship Id="rId10" Type="http://schemas.openxmlformats.org/officeDocument/2006/relationships/slideLayout" Target="../slideLayouts/slideLayout41.xml"/><Relationship Id="rId19" Type="http://schemas.openxmlformats.org/officeDocument/2006/relationships/slideLayout" Target="../slideLayouts/slideLayout50.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dirty="0" smtClean="0"/>
              <a:t>Click to </a:t>
            </a:r>
            <a:r>
              <a:rPr lang="en-US" dirty="0" err="1" smtClean="0"/>
              <a:t>ed</a:t>
            </a:r>
            <a:r>
              <a:rPr lang="ar-EG" dirty="0" smtClean="0"/>
              <a:t>	</a:t>
            </a:r>
            <a:r>
              <a:rPr lang="en-US" dirty="0" smtClean="0"/>
              <a:t>it </a:t>
            </a:r>
            <a:r>
              <a:rPr lang="en-US" dirty="0" smtClean="0"/>
              <a:t>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208CEE-BCF6-4734-91BB-FB6E722EC14A}" type="datetimeFigureOut">
              <a:rPr lang="en-US" smtClean="0"/>
              <a:t>4/16/2020</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3FF0DC-F448-4528-8715-E973BD657E28}" type="slidenum">
              <a:rPr lang="en-US" smtClean="0"/>
              <a:t>‹#›</a:t>
            </a:fld>
            <a:endParaRPr lang="en-US"/>
          </a:p>
        </p:txBody>
      </p:sp>
      <p:sp>
        <p:nvSpPr>
          <p:cNvPr id="7" name="Rounded Rectangle 6"/>
          <p:cNvSpPr/>
          <p:nvPr userDrawn="1"/>
        </p:nvSpPr>
        <p:spPr>
          <a:xfrm>
            <a:off x="0" y="4349327"/>
            <a:ext cx="9144000" cy="2508673"/>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8" name="Horizontal Scroll 7"/>
          <p:cNvSpPr/>
          <p:nvPr userDrawn="1"/>
        </p:nvSpPr>
        <p:spPr>
          <a:xfrm>
            <a:off x="3045101" y="0"/>
            <a:ext cx="2612044" cy="1132764"/>
          </a:xfrm>
          <a:prstGeom prst="horizontalScroll">
            <a:avLst>
              <a:gd name="adj" fmla="val 14335"/>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9" name="Rectangle 8"/>
          <p:cNvSpPr/>
          <p:nvPr userDrawn="1"/>
        </p:nvSpPr>
        <p:spPr>
          <a:xfrm>
            <a:off x="3137095" y="181931"/>
            <a:ext cx="2546253" cy="461665"/>
          </a:xfrm>
          <a:prstGeom prst="rect">
            <a:avLst/>
          </a:prstGeom>
          <a:noFill/>
        </p:spPr>
        <p:txBody>
          <a:bodyPr wrap="square" lIns="91440" tIns="45720" rIns="91440" bIns="45720">
            <a:spAutoFit/>
          </a:bodyPr>
          <a:lstStyle/>
          <a:p>
            <a:pPr algn="ctr"/>
            <a:r>
              <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ليلة</a:t>
            </a: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 الجمعة </a:t>
            </a:r>
          </a:p>
        </p:txBody>
      </p:sp>
      <p:pic>
        <p:nvPicPr>
          <p:cNvPr id="10" name="Picture 9"/>
          <p:cNvPicPr>
            <a:picLocks noChangeAspect="1"/>
          </p:cNvPicPr>
          <p:nvPr userDrawn="1"/>
        </p:nvPicPr>
        <p:blipFill>
          <a:blip r:embed="rId33">
            <a:extLst>
              <a:ext uri="{28A0092B-C50C-407E-A947-70E740481C1C}">
                <a14:useLocalDpi xmlns:a14="http://schemas.microsoft.com/office/drawing/2010/main" val="0"/>
              </a:ext>
            </a:extLst>
          </a:blip>
          <a:stretch>
            <a:fillRect/>
          </a:stretch>
        </p:blipFill>
        <p:spPr>
          <a:xfrm>
            <a:off x="47625" y="12895"/>
            <a:ext cx="1066712" cy="1066712"/>
          </a:xfrm>
          <a:prstGeom prst="rect">
            <a:avLst/>
          </a:prstGeom>
        </p:spPr>
      </p:pic>
    </p:spTree>
    <p:extLst>
      <p:ext uri="{BB962C8B-B14F-4D97-AF65-F5344CB8AC3E}">
        <p14:creationId xmlns:p14="http://schemas.microsoft.com/office/powerpoint/2010/main" val="2589471382"/>
      </p:ext>
    </p:extLst>
  </p:cSld>
  <p:clrMap bg1="lt1" tx1="dk1" bg2="lt2" tx2="dk2" accent1="accent1" accent2="accent2" accent3="accent3" accent4="accent4" accent5="accent5" accent6="accent6" hlink="hlink" folHlink="folHlink"/>
  <p:sldLayoutIdLst>
    <p:sldLayoutId id="2147483689" r:id="rId1"/>
    <p:sldLayoutId id="2147483705" r:id="rId2"/>
    <p:sldLayoutId id="2147483706" r:id="rId3"/>
    <p:sldLayoutId id="2147483707" r:id="rId4"/>
    <p:sldLayoutId id="2147483708" r:id="rId5"/>
    <p:sldLayoutId id="2147483704" r:id="rId6"/>
    <p:sldLayoutId id="2147483709" r:id="rId7"/>
    <p:sldLayoutId id="2147483710" r:id="rId8"/>
    <p:sldLayoutId id="2147483711" r:id="rId9"/>
    <p:sldLayoutId id="2147483712" r:id="rId10"/>
    <p:sldLayoutId id="2147483682" r:id="rId11"/>
    <p:sldLayoutId id="2147483713" r:id="rId12"/>
    <p:sldLayoutId id="2147483714" r:id="rId13"/>
    <p:sldLayoutId id="2147483715" r:id="rId14"/>
    <p:sldLayoutId id="2147483716" r:id="rId15"/>
    <p:sldLayoutId id="2147483692" r:id="rId16"/>
    <p:sldLayoutId id="2147483717" r:id="rId17"/>
    <p:sldLayoutId id="2147483718" r:id="rId18"/>
    <p:sldLayoutId id="2147483719" r:id="rId19"/>
    <p:sldLayoutId id="2147483720" r:id="rId20"/>
    <p:sldLayoutId id="2147483721" r:id="rId21"/>
    <p:sldLayoutId id="2147483727" r:id="rId22"/>
    <p:sldLayoutId id="2147483728" r:id="rId23"/>
    <p:sldLayoutId id="2147483729" r:id="rId24"/>
    <p:sldLayoutId id="2147483730" r:id="rId25"/>
    <p:sldLayoutId id="2147483731" r:id="rId26"/>
    <p:sldLayoutId id="2147483733" r:id="rId27"/>
    <p:sldLayoutId id="2147483735" r:id="rId28"/>
    <p:sldLayoutId id="2147483724" r:id="rId29"/>
    <p:sldLayoutId id="2147483736" r:id="rId30"/>
    <p:sldLayoutId id="2147483738" r:id="rId3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7" name="Rounded Rectangle 6"/>
          <p:cNvSpPr/>
          <p:nvPr userDrawn="1"/>
        </p:nvSpPr>
        <p:spPr>
          <a:xfrm>
            <a:off x="0" y="4349327"/>
            <a:ext cx="9144000" cy="2508673"/>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pic>
        <p:nvPicPr>
          <p:cNvPr id="3" name="Picture 2"/>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47625" y="12895"/>
            <a:ext cx="1066712" cy="1066712"/>
          </a:xfrm>
          <a:prstGeom prst="rect">
            <a:avLst/>
          </a:prstGeom>
        </p:spPr>
      </p:pic>
      <p:sp>
        <p:nvSpPr>
          <p:cNvPr id="4" name="Horizontal Scroll 3"/>
          <p:cNvSpPr/>
          <p:nvPr userDrawn="1"/>
        </p:nvSpPr>
        <p:spPr>
          <a:xfrm>
            <a:off x="3045101" y="0"/>
            <a:ext cx="2612044" cy="1132764"/>
          </a:xfrm>
          <a:prstGeom prst="horizontalScroll">
            <a:avLst>
              <a:gd name="adj" fmla="val 14335"/>
            </a:avLst>
          </a:prstGeom>
          <a:solidFill>
            <a:srgbClr val="00206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5" name="Rectangle 4"/>
          <p:cNvSpPr/>
          <p:nvPr userDrawn="1"/>
        </p:nvSpPr>
        <p:spPr>
          <a:xfrm>
            <a:off x="3137095" y="181931"/>
            <a:ext cx="2546253" cy="461665"/>
          </a:xfrm>
          <a:prstGeom prst="rect">
            <a:avLst/>
          </a:prstGeom>
          <a:noFill/>
        </p:spPr>
        <p:txBody>
          <a:bodyPr wrap="square" lIns="91440" tIns="45720" rIns="91440" bIns="45720">
            <a:spAutoFit/>
          </a:bodyPr>
          <a:lstStyle/>
          <a:p>
            <a:pPr algn="ctr"/>
            <a:r>
              <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ليلة</a:t>
            </a: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 الجمعة </a:t>
            </a:r>
          </a:p>
        </p:txBody>
      </p:sp>
    </p:spTree>
    <p:extLst>
      <p:ext uri="{BB962C8B-B14F-4D97-AF65-F5344CB8AC3E}">
        <p14:creationId xmlns:p14="http://schemas.microsoft.com/office/powerpoint/2010/main" val="2711618094"/>
      </p:ext>
    </p:extLst>
  </p:cSld>
  <p:clrMap bg1="lt1" tx1="dk1" bg2="lt2" tx2="dk2" accent1="accent1" accent2="accent2" accent3="accent3" accent4="accent4" accent5="accent5" accent6="accent6" hlink="hlink" folHlink="folHlink"/>
  <p:sldLayoutIdLst>
    <p:sldLayoutId id="2147483725" r:id="rId1"/>
    <p:sldLayoutId id="2147483694" r:id="rId2"/>
    <p:sldLayoutId id="2147483723" r:id="rId3"/>
    <p:sldLayoutId id="2147483695" r:id="rId4"/>
    <p:sldLayoutId id="2147483696" r:id="rId5"/>
    <p:sldLayoutId id="2147483697" r:id="rId6"/>
    <p:sldLayoutId id="2147483698" r:id="rId7"/>
    <p:sldLayoutId id="2147483722" r:id="rId8"/>
    <p:sldLayoutId id="2147483700" r:id="rId9"/>
    <p:sldLayoutId id="2147483693" r:id="rId10"/>
    <p:sldLayoutId id="2147483701" r:id="rId11"/>
    <p:sldLayoutId id="2147483702" r:id="rId12"/>
    <p:sldLayoutId id="2147483703" r:id="rId13"/>
    <p:sldLayoutId id="2147483673" r:id="rId14"/>
    <p:sldLayoutId id="2147483674" r:id="rId15"/>
    <p:sldLayoutId id="2147483691" r:id="rId16"/>
    <p:sldLayoutId id="2147483690" r:id="rId17"/>
    <p:sldLayoutId id="2147483740" r:id="rId18"/>
    <p:sldLayoutId id="2147483741" r:id="rId19"/>
    <p:sldLayoutId id="2147483726" r:id="rId20"/>
    <p:sldLayoutId id="2147483732" r:id="rId21"/>
    <p:sldLayoutId id="2147483676" r:id="rId22"/>
    <p:sldLayoutId id="2147483734" r:id="rId23"/>
    <p:sldLayoutId id="2147483737" r:id="rId24"/>
    <p:sldLayoutId id="2147483739" r:id="rId25"/>
    <p:sldLayoutId id="2147483742" r:id="rId26"/>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3.xml"/></Relationships>
</file>

<file path=ppt/slides/_rels/slide100.xml.rels><?xml version="1.0" encoding="UTF-8" standalone="yes"?>
<Relationships xmlns="http://schemas.openxmlformats.org/package/2006/relationships"><Relationship Id="rId2" Type="http://schemas.openxmlformats.org/officeDocument/2006/relationships/slide" Target="slide102.xml"/><Relationship Id="rId1" Type="http://schemas.openxmlformats.org/officeDocument/2006/relationships/slideLayout" Target="../slideLayouts/slideLayout1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03.xml.rels><?xml version="1.0" encoding="UTF-8" standalone="yes"?>
<Relationships xmlns="http://schemas.openxmlformats.org/package/2006/relationships"><Relationship Id="rId2" Type="http://schemas.openxmlformats.org/officeDocument/2006/relationships/slide" Target="slide113.xml"/><Relationship Id="rId1" Type="http://schemas.openxmlformats.org/officeDocument/2006/relationships/slideLayout" Target="../slideLayouts/slideLayout16.xml"/></Relationships>
</file>

<file path=ppt/slides/_rels/slide104.xml.rels><?xml version="1.0" encoding="UTF-8" standalone="yes"?>
<Relationships xmlns="http://schemas.openxmlformats.org/package/2006/relationships"><Relationship Id="rId2" Type="http://schemas.openxmlformats.org/officeDocument/2006/relationships/slide" Target="slide113.xml"/><Relationship Id="rId1" Type="http://schemas.openxmlformats.org/officeDocument/2006/relationships/slideLayout" Target="../slideLayouts/slideLayout16.xml"/></Relationships>
</file>

<file path=ppt/slides/_rels/slide105.xml.rels><?xml version="1.0" encoding="UTF-8" standalone="yes"?>
<Relationships xmlns="http://schemas.openxmlformats.org/package/2006/relationships"><Relationship Id="rId2" Type="http://schemas.openxmlformats.org/officeDocument/2006/relationships/slide" Target="slide113.xml"/><Relationship Id="rId1" Type="http://schemas.openxmlformats.org/officeDocument/2006/relationships/slideLayout" Target="../slideLayouts/slideLayout16.xml"/></Relationships>
</file>

<file path=ppt/slides/_rels/slide106.xml.rels><?xml version="1.0" encoding="UTF-8" standalone="yes"?>
<Relationships xmlns="http://schemas.openxmlformats.org/package/2006/relationships"><Relationship Id="rId2" Type="http://schemas.openxmlformats.org/officeDocument/2006/relationships/slide" Target="slide113.xml"/><Relationship Id="rId1" Type="http://schemas.openxmlformats.org/officeDocument/2006/relationships/slideLayout" Target="../slideLayouts/slideLayout16.xml"/></Relationships>
</file>

<file path=ppt/slides/_rels/slide107.xml.rels><?xml version="1.0" encoding="UTF-8" standalone="yes"?>
<Relationships xmlns="http://schemas.openxmlformats.org/package/2006/relationships"><Relationship Id="rId2" Type="http://schemas.openxmlformats.org/officeDocument/2006/relationships/slide" Target="slide113.xml"/><Relationship Id="rId1" Type="http://schemas.openxmlformats.org/officeDocument/2006/relationships/slideLayout" Target="../slideLayouts/slideLayout16.xml"/></Relationships>
</file>

<file path=ppt/slides/_rels/slide108.xml.rels><?xml version="1.0" encoding="UTF-8" standalone="yes"?>
<Relationships xmlns="http://schemas.openxmlformats.org/package/2006/relationships"><Relationship Id="rId2" Type="http://schemas.openxmlformats.org/officeDocument/2006/relationships/slide" Target="slide113.xml"/><Relationship Id="rId1" Type="http://schemas.openxmlformats.org/officeDocument/2006/relationships/slideLayout" Target="../slideLayouts/slideLayout16.xml"/></Relationships>
</file>

<file path=ppt/slides/_rels/slide109.xml.rels><?xml version="1.0" encoding="UTF-8" standalone="yes"?>
<Relationships xmlns="http://schemas.openxmlformats.org/package/2006/relationships"><Relationship Id="rId2" Type="http://schemas.openxmlformats.org/officeDocument/2006/relationships/slide" Target="slide113.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slide" Target="slide113.xml"/><Relationship Id="rId1" Type="http://schemas.openxmlformats.org/officeDocument/2006/relationships/slideLayout" Target="../slideLayouts/slideLayout16.xml"/></Relationships>
</file>

<file path=ppt/slides/_rels/slide111.xml.rels><?xml version="1.0" encoding="UTF-8" standalone="yes"?>
<Relationships xmlns="http://schemas.openxmlformats.org/package/2006/relationships"><Relationship Id="rId2" Type="http://schemas.openxmlformats.org/officeDocument/2006/relationships/slide" Target="slide113.xml"/><Relationship Id="rId1" Type="http://schemas.openxmlformats.org/officeDocument/2006/relationships/slideLayout" Target="../slideLayouts/slideLayout16.xml"/></Relationships>
</file>

<file path=ppt/slides/_rels/slide112.xml.rels><?xml version="1.0" encoding="UTF-8" standalone="yes"?>
<Relationships xmlns="http://schemas.openxmlformats.org/package/2006/relationships"><Relationship Id="rId2" Type="http://schemas.openxmlformats.org/officeDocument/2006/relationships/slide" Target="slide113.xml"/><Relationship Id="rId1" Type="http://schemas.openxmlformats.org/officeDocument/2006/relationships/slideLayout" Target="../slideLayouts/slideLayout1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14.xml.rels><?xml version="1.0" encoding="UTF-8" standalone="yes"?>
<Relationships xmlns="http://schemas.openxmlformats.org/package/2006/relationships"><Relationship Id="rId2" Type="http://schemas.openxmlformats.org/officeDocument/2006/relationships/slide" Target="slide121.xml"/><Relationship Id="rId1" Type="http://schemas.openxmlformats.org/officeDocument/2006/relationships/slideLayout" Target="../slideLayouts/slideLayout16.xml"/></Relationships>
</file>

<file path=ppt/slides/_rels/slide115.xml.rels><?xml version="1.0" encoding="UTF-8" standalone="yes"?>
<Relationships xmlns="http://schemas.openxmlformats.org/package/2006/relationships"><Relationship Id="rId2" Type="http://schemas.openxmlformats.org/officeDocument/2006/relationships/slide" Target="slide121.xml"/><Relationship Id="rId1" Type="http://schemas.openxmlformats.org/officeDocument/2006/relationships/slideLayout" Target="../slideLayouts/slideLayout16.xml"/></Relationships>
</file>

<file path=ppt/slides/_rels/slide116.xml.rels><?xml version="1.0" encoding="UTF-8" standalone="yes"?>
<Relationships xmlns="http://schemas.openxmlformats.org/package/2006/relationships"><Relationship Id="rId2" Type="http://schemas.openxmlformats.org/officeDocument/2006/relationships/slide" Target="slide121.xml"/><Relationship Id="rId1" Type="http://schemas.openxmlformats.org/officeDocument/2006/relationships/slideLayout" Target="../slideLayouts/slideLayout16.xml"/></Relationships>
</file>

<file path=ppt/slides/_rels/slide117.xml.rels><?xml version="1.0" encoding="UTF-8" standalone="yes"?>
<Relationships xmlns="http://schemas.openxmlformats.org/package/2006/relationships"><Relationship Id="rId2" Type="http://schemas.openxmlformats.org/officeDocument/2006/relationships/slide" Target="slide121.xml"/><Relationship Id="rId1" Type="http://schemas.openxmlformats.org/officeDocument/2006/relationships/slideLayout" Target="../slideLayouts/slideLayout16.xml"/></Relationships>
</file>

<file path=ppt/slides/_rels/slide118.xml.rels><?xml version="1.0" encoding="UTF-8" standalone="yes"?>
<Relationships xmlns="http://schemas.openxmlformats.org/package/2006/relationships"><Relationship Id="rId2" Type="http://schemas.openxmlformats.org/officeDocument/2006/relationships/slide" Target="slide121.xml"/><Relationship Id="rId1" Type="http://schemas.openxmlformats.org/officeDocument/2006/relationships/slideLayout" Target="../slideLayouts/slideLayout16.xml"/></Relationships>
</file>

<file path=ppt/slides/_rels/slide119.xml.rels><?xml version="1.0" encoding="UTF-8" standalone="yes"?>
<Relationships xmlns="http://schemas.openxmlformats.org/package/2006/relationships"><Relationship Id="rId2" Type="http://schemas.openxmlformats.org/officeDocument/2006/relationships/slide" Target="slide12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22.xml.rels><?xml version="1.0" encoding="UTF-8" standalone="yes"?>
<Relationships xmlns="http://schemas.openxmlformats.org/package/2006/relationships"><Relationship Id="rId2" Type="http://schemas.openxmlformats.org/officeDocument/2006/relationships/slide" Target="slide128.xml"/><Relationship Id="rId1" Type="http://schemas.openxmlformats.org/officeDocument/2006/relationships/slideLayout" Target="../slideLayouts/slideLayout16.xml"/></Relationships>
</file>

<file path=ppt/slides/_rels/slide123.xml.rels><?xml version="1.0" encoding="UTF-8" standalone="yes"?>
<Relationships xmlns="http://schemas.openxmlformats.org/package/2006/relationships"><Relationship Id="rId2" Type="http://schemas.openxmlformats.org/officeDocument/2006/relationships/slide" Target="slide128.xml"/><Relationship Id="rId1" Type="http://schemas.openxmlformats.org/officeDocument/2006/relationships/slideLayout" Target="../slideLayouts/slideLayout16.xml"/></Relationships>
</file>

<file path=ppt/slides/_rels/slide124.xml.rels><?xml version="1.0" encoding="UTF-8" standalone="yes"?>
<Relationships xmlns="http://schemas.openxmlformats.org/package/2006/relationships"><Relationship Id="rId2" Type="http://schemas.openxmlformats.org/officeDocument/2006/relationships/slide" Target="slide128.xml"/><Relationship Id="rId1" Type="http://schemas.openxmlformats.org/officeDocument/2006/relationships/slideLayout" Target="../slideLayouts/slideLayout16.xml"/></Relationships>
</file>

<file path=ppt/slides/_rels/slide125.xml.rels><?xml version="1.0" encoding="UTF-8" standalone="yes"?>
<Relationships xmlns="http://schemas.openxmlformats.org/package/2006/relationships"><Relationship Id="rId2" Type="http://schemas.openxmlformats.org/officeDocument/2006/relationships/slide" Target="slide128.xml"/><Relationship Id="rId1" Type="http://schemas.openxmlformats.org/officeDocument/2006/relationships/slideLayout" Target="../slideLayouts/slideLayout16.xml"/></Relationships>
</file>

<file path=ppt/slides/_rels/slide126.xml.rels><?xml version="1.0" encoding="UTF-8" standalone="yes"?>
<Relationships xmlns="http://schemas.openxmlformats.org/package/2006/relationships"><Relationship Id="rId2" Type="http://schemas.openxmlformats.org/officeDocument/2006/relationships/slide" Target="slide128.xml"/><Relationship Id="rId1" Type="http://schemas.openxmlformats.org/officeDocument/2006/relationships/slideLayout" Target="../slideLayouts/slideLayout1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3.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70.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88.xml.rels><?xml version="1.0" encoding="UTF-8" standalone="yes"?>
<Relationships xmlns="http://schemas.openxmlformats.org/package/2006/relationships"><Relationship Id="rId2" Type="http://schemas.openxmlformats.org/officeDocument/2006/relationships/slide" Target="slide292.xml"/><Relationship Id="rId1" Type="http://schemas.openxmlformats.org/officeDocument/2006/relationships/slideLayout" Target="../slideLayouts/slideLayout18.xml"/></Relationships>
</file>

<file path=ppt/slides/_rels/slide289.xml.rels><?xml version="1.0" encoding="UTF-8" standalone="yes"?>
<Relationships xmlns="http://schemas.openxmlformats.org/package/2006/relationships"><Relationship Id="rId2" Type="http://schemas.openxmlformats.org/officeDocument/2006/relationships/slide" Target="slide292.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2" Type="http://schemas.openxmlformats.org/officeDocument/2006/relationships/slide" Target="slide292.xml"/><Relationship Id="rId1" Type="http://schemas.openxmlformats.org/officeDocument/2006/relationships/slideLayout" Target="../slideLayouts/slideLayout18.xml"/></Relationships>
</file>

<file path=ppt/slides/_rels/slide291.xml.rels><?xml version="1.0" encoding="UTF-8" standalone="yes"?>
<Relationships xmlns="http://schemas.openxmlformats.org/package/2006/relationships"><Relationship Id="rId2" Type="http://schemas.openxmlformats.org/officeDocument/2006/relationships/slide" Target="slide292.xml"/><Relationship Id="rId1" Type="http://schemas.openxmlformats.org/officeDocument/2006/relationships/slideLayout" Target="../slideLayouts/slideLayout18.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93.xml.rels><?xml version="1.0" encoding="UTF-8" standalone="yes"?>
<Relationships xmlns="http://schemas.openxmlformats.org/package/2006/relationships"><Relationship Id="rId2" Type="http://schemas.openxmlformats.org/officeDocument/2006/relationships/slide" Target="slide297.xml"/><Relationship Id="rId1" Type="http://schemas.openxmlformats.org/officeDocument/2006/relationships/slideLayout" Target="../slideLayouts/slideLayout18.xml"/></Relationships>
</file>

<file path=ppt/slides/_rels/slide294.xml.rels><?xml version="1.0" encoding="UTF-8" standalone="yes"?>
<Relationships xmlns="http://schemas.openxmlformats.org/package/2006/relationships"><Relationship Id="rId2" Type="http://schemas.openxmlformats.org/officeDocument/2006/relationships/slide" Target="slide297.xml"/><Relationship Id="rId1" Type="http://schemas.openxmlformats.org/officeDocument/2006/relationships/slideLayout" Target="../slideLayouts/slideLayout18.xml"/></Relationships>
</file>

<file path=ppt/slides/_rels/slide295.xml.rels><?xml version="1.0" encoding="UTF-8" standalone="yes"?>
<Relationships xmlns="http://schemas.openxmlformats.org/package/2006/relationships"><Relationship Id="rId2" Type="http://schemas.openxmlformats.org/officeDocument/2006/relationships/slide" Target="slide297.xml"/><Relationship Id="rId1" Type="http://schemas.openxmlformats.org/officeDocument/2006/relationships/slideLayout" Target="../slideLayouts/slideLayout18.xml"/></Relationships>
</file>

<file path=ppt/slides/_rels/slide296.xml.rels><?xml version="1.0" encoding="UTF-8" standalone="yes"?>
<Relationships xmlns="http://schemas.openxmlformats.org/package/2006/relationships"><Relationship Id="rId2" Type="http://schemas.openxmlformats.org/officeDocument/2006/relationships/slide" Target="slide297.xml"/><Relationship Id="rId1" Type="http://schemas.openxmlformats.org/officeDocument/2006/relationships/slideLayout" Target="../slideLayouts/slideLayout18.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98.xml.rels><?xml version="1.0" encoding="UTF-8" standalone="yes"?>
<Relationships xmlns="http://schemas.openxmlformats.org/package/2006/relationships"><Relationship Id="rId2" Type="http://schemas.openxmlformats.org/officeDocument/2006/relationships/slide" Target="slide306.xml"/><Relationship Id="rId1" Type="http://schemas.openxmlformats.org/officeDocument/2006/relationships/slideLayout" Target="../slideLayouts/slideLayout18.xml"/></Relationships>
</file>

<file path=ppt/slides/_rels/slide299.xml.rels><?xml version="1.0" encoding="UTF-8" standalone="yes"?>
<Relationships xmlns="http://schemas.openxmlformats.org/package/2006/relationships"><Relationship Id="rId2" Type="http://schemas.openxmlformats.org/officeDocument/2006/relationships/slide" Target="slide306.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2" Type="http://schemas.openxmlformats.org/officeDocument/2006/relationships/slide" Target="slide306.xml"/><Relationship Id="rId1" Type="http://schemas.openxmlformats.org/officeDocument/2006/relationships/slideLayout" Target="../slideLayouts/slideLayout18.xml"/></Relationships>
</file>

<file path=ppt/slides/_rels/slide301.xml.rels><?xml version="1.0" encoding="UTF-8" standalone="yes"?>
<Relationships xmlns="http://schemas.openxmlformats.org/package/2006/relationships"><Relationship Id="rId2" Type="http://schemas.openxmlformats.org/officeDocument/2006/relationships/slide" Target="slide306.xml"/><Relationship Id="rId1" Type="http://schemas.openxmlformats.org/officeDocument/2006/relationships/slideLayout" Target="../slideLayouts/slideLayout18.xml"/></Relationships>
</file>

<file path=ppt/slides/_rels/slide302.xml.rels><?xml version="1.0" encoding="UTF-8" standalone="yes"?>
<Relationships xmlns="http://schemas.openxmlformats.org/package/2006/relationships"><Relationship Id="rId2" Type="http://schemas.openxmlformats.org/officeDocument/2006/relationships/slide" Target="slide306.xml"/><Relationship Id="rId1" Type="http://schemas.openxmlformats.org/officeDocument/2006/relationships/slideLayout" Target="../slideLayouts/slideLayout18.xml"/></Relationships>
</file>

<file path=ppt/slides/_rels/slide303.xml.rels><?xml version="1.0" encoding="UTF-8" standalone="yes"?>
<Relationships xmlns="http://schemas.openxmlformats.org/package/2006/relationships"><Relationship Id="rId2" Type="http://schemas.openxmlformats.org/officeDocument/2006/relationships/slide" Target="slide306.xml"/><Relationship Id="rId1" Type="http://schemas.openxmlformats.org/officeDocument/2006/relationships/slideLayout" Target="../slideLayouts/slideLayout18.xml"/></Relationships>
</file>

<file path=ppt/slides/_rels/slide304.xml.rels><?xml version="1.0" encoding="UTF-8" standalone="yes"?>
<Relationships xmlns="http://schemas.openxmlformats.org/package/2006/relationships"><Relationship Id="rId2" Type="http://schemas.openxmlformats.org/officeDocument/2006/relationships/slide" Target="slide306.xml"/><Relationship Id="rId1" Type="http://schemas.openxmlformats.org/officeDocument/2006/relationships/slideLayout" Target="../slideLayouts/slideLayout18.xml"/></Relationships>
</file>

<file path=ppt/slides/_rels/slide305.xml.rels><?xml version="1.0" encoding="UTF-8" standalone="yes"?>
<Relationships xmlns="http://schemas.openxmlformats.org/package/2006/relationships"><Relationship Id="rId2" Type="http://schemas.openxmlformats.org/officeDocument/2006/relationships/slide" Target="slide306.xml"/><Relationship Id="rId1" Type="http://schemas.openxmlformats.org/officeDocument/2006/relationships/slideLayout" Target="../slideLayouts/slideLayout18.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07.xml.rels><?xml version="1.0" encoding="UTF-8" standalone="yes"?>
<Relationships xmlns="http://schemas.openxmlformats.org/package/2006/relationships"><Relationship Id="rId2" Type="http://schemas.openxmlformats.org/officeDocument/2006/relationships/slide" Target="slide309.xml"/><Relationship Id="rId1" Type="http://schemas.openxmlformats.org/officeDocument/2006/relationships/slideLayout" Target="../slideLayouts/slideLayout18.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42.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53.xml"/></Relationships>
</file>

<file path=ppt/slides/_rels/slide343.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8.xml"/></Relationships>
</file>

<file path=ppt/slides/_rels/slide344.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8.xml"/></Relationships>
</file>

<file path=ppt/slides/_rels/slide345.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8.xml"/></Relationships>
</file>

<file path=ppt/slides/_rels/slide346.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8.xml"/></Relationships>
</file>

<file path=ppt/slides/_rels/slide347.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8.xml"/></Relationships>
</file>

<file path=ppt/slides/_rels/slide348.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8.xml"/></Relationships>
</file>

<file path=ppt/slides/_rels/slide349.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50.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8.xml"/></Relationships>
</file>

<file path=ppt/slides/_rels/slide351.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8.xml"/></Relationships>
</file>

<file path=ppt/slides/_rels/slide352.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8.xml"/></Relationships>
</file>

<file path=ppt/slides/_rels/slide353.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8.xml"/></Relationships>
</file>

<file path=ppt/slides/_rels/slide354.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8.xml"/></Relationships>
</file>

<file path=ppt/slides/_rels/slide355.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8.xml"/></Relationships>
</file>

<file path=ppt/slides/_rels/slide356.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8.xml"/></Relationships>
</file>

<file path=ppt/slides/_rels/slide357.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8.xml"/></Relationships>
</file>

<file path=ppt/slides/_rels/slide358.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8.xml"/></Relationships>
</file>

<file path=ppt/slides/_rels/slide359.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60.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8.xml"/></Relationships>
</file>

<file path=ppt/slides/_rels/slide361.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8.xml"/></Relationships>
</file>

<file path=ppt/slides/_rels/slide362.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8.xml"/></Relationships>
</file>

<file path=ppt/slides/_rels/slide363.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8.xml"/></Relationships>
</file>

<file path=ppt/slides/_rels/slide364.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8.xml"/></Relationships>
</file>

<file path=ppt/slides/_rels/slide365.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8.xml"/></Relationships>
</file>

<file path=ppt/slides/_rels/slide366.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8.xml"/></Relationships>
</file>

<file path=ppt/slides/_rels/slide367.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8.xml"/></Relationships>
</file>

<file path=ppt/slides/_rels/slide368.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8.xml"/></Relationships>
</file>

<file path=ppt/slides/_rels/slide369.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70.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8.xml"/></Relationships>
</file>

<file path=ppt/slides/_rels/slide371.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8.xml"/></Relationships>
</file>

<file path=ppt/slides/_rels/slide372.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8.xml"/></Relationships>
</file>

<file path=ppt/slides/_rels/slide373.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8.xml"/></Relationships>
</file>

<file path=ppt/slides/_rels/slide374.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8.xml"/></Relationships>
</file>

<file path=ppt/slides/_rels/slide375.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8.xml"/></Relationships>
</file>

<file path=ppt/slides/_rels/slide376.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8.xml"/></Relationships>
</file>

<file path=ppt/slides/_rels/slide377.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8.xml"/></Relationships>
</file>

<file path=ppt/slides/_rels/slide378.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8.xml"/></Relationships>
</file>

<file path=ppt/slides/_rels/slide379.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80.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8.xml"/></Relationships>
</file>

<file path=ppt/slides/_rels/slide381.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8.xml"/></Relationships>
</file>

<file path=ppt/slides/_rels/slide382.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8.xml"/></Relationships>
</file>

<file path=ppt/slides/_rels/slide383.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8.xml"/></Relationships>
</file>

<file path=ppt/slides/_rels/slide384.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8.xml"/></Relationships>
</file>

<file path=ppt/slides/_rels/slide385.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8.xml"/></Relationships>
</file>

<file path=ppt/slides/_rels/slide386.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8.xml"/></Relationships>
</file>

<file path=ppt/slides/_rels/slide387.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8.xml"/></Relationships>
</file>

<file path=ppt/slides/_rels/slide388.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8.xml"/></Relationships>
</file>

<file path=ppt/slides/_rels/slide389.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90.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8.xml"/></Relationships>
</file>

<file path=ppt/slides/_rels/slide391.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8.xml"/></Relationships>
</file>

<file path=ppt/slides/_rels/slide392.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8.xml"/></Relationships>
</file>

<file path=ppt/slides/_rels/slide393.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8.xml"/></Relationships>
</file>

<file path=ppt/slides/_rels/slide394.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8.xml"/></Relationships>
</file>

<file path=ppt/slides/_rels/slide395.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8.xml"/></Relationships>
</file>

<file path=ppt/slides/_rels/slide396.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8.xml"/></Relationships>
</file>

<file path=ppt/slides/_rels/slide397.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8.xml"/></Relationships>
</file>

<file path=ppt/slides/_rels/slide398.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8.xml"/></Relationships>
</file>

<file path=ppt/slides/_rels/slide399.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00.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8.xml"/></Relationships>
</file>

<file path=ppt/slides/_rels/slide401.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8.xml"/></Relationships>
</file>

<file path=ppt/slides/_rels/slide402.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8.xml"/></Relationships>
</file>

<file path=ppt/slides/_rels/slide403.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8.xml"/></Relationships>
</file>

<file path=ppt/slides/_rels/slide404.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8.xml"/></Relationships>
</file>

<file path=ppt/slides/_rels/slide405.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8.xml"/></Relationships>
</file>

<file path=ppt/slides/_rels/slide406.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8.xml"/></Relationships>
</file>

<file path=ppt/slides/_rels/slide407.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8.xml"/></Relationships>
</file>

<file path=ppt/slides/_rels/slide408.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8.xml"/></Relationships>
</file>

<file path=ppt/slides/_rels/slide409.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10.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8.xml"/></Relationships>
</file>

<file path=ppt/slides/_rels/slide411.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8.xml"/></Relationships>
</file>

<file path=ppt/slides/_rels/slide412.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8.xml"/></Relationships>
</file>

<file path=ppt/slides/_rels/slide413.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8.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26.xml.rels><?xml version="1.0" encoding="UTF-8" standalone="yes"?>
<Relationships xmlns="http://schemas.openxmlformats.org/package/2006/relationships"><Relationship Id="rId2" Type="http://schemas.openxmlformats.org/officeDocument/2006/relationships/slide" Target="slide434.xml"/><Relationship Id="rId1" Type="http://schemas.openxmlformats.org/officeDocument/2006/relationships/slideLayout" Target="../slideLayouts/slideLayout18.xml"/></Relationships>
</file>

<file path=ppt/slides/_rels/slide427.xml.rels><?xml version="1.0" encoding="UTF-8" standalone="yes"?>
<Relationships xmlns="http://schemas.openxmlformats.org/package/2006/relationships"><Relationship Id="rId2" Type="http://schemas.openxmlformats.org/officeDocument/2006/relationships/slide" Target="slide434.xml"/><Relationship Id="rId1" Type="http://schemas.openxmlformats.org/officeDocument/2006/relationships/slideLayout" Target="../slideLayouts/slideLayout18.xml"/></Relationships>
</file>

<file path=ppt/slides/_rels/slide428.xml.rels><?xml version="1.0" encoding="UTF-8" standalone="yes"?>
<Relationships xmlns="http://schemas.openxmlformats.org/package/2006/relationships"><Relationship Id="rId2" Type="http://schemas.openxmlformats.org/officeDocument/2006/relationships/slide" Target="slide434.xml"/><Relationship Id="rId1" Type="http://schemas.openxmlformats.org/officeDocument/2006/relationships/slideLayout" Target="../slideLayouts/slideLayout18.xml"/></Relationships>
</file>

<file path=ppt/slides/_rels/slide429.xml.rels><?xml version="1.0" encoding="UTF-8" standalone="yes"?>
<Relationships xmlns="http://schemas.openxmlformats.org/package/2006/relationships"><Relationship Id="rId2" Type="http://schemas.openxmlformats.org/officeDocument/2006/relationships/slide" Target="slide434.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30.xml.rels><?xml version="1.0" encoding="UTF-8" standalone="yes"?>
<Relationships xmlns="http://schemas.openxmlformats.org/package/2006/relationships"><Relationship Id="rId2" Type="http://schemas.openxmlformats.org/officeDocument/2006/relationships/slide" Target="slide434.xml"/><Relationship Id="rId1" Type="http://schemas.openxmlformats.org/officeDocument/2006/relationships/slideLayout" Target="../slideLayouts/slideLayout18.xml"/></Relationships>
</file>

<file path=ppt/slides/_rels/slide431.xml.rels><?xml version="1.0" encoding="UTF-8" standalone="yes"?>
<Relationships xmlns="http://schemas.openxmlformats.org/package/2006/relationships"><Relationship Id="rId2" Type="http://schemas.openxmlformats.org/officeDocument/2006/relationships/slide" Target="slide434.xml"/><Relationship Id="rId1" Type="http://schemas.openxmlformats.org/officeDocument/2006/relationships/slideLayout" Target="../slideLayouts/slideLayout18.xml"/></Relationships>
</file>

<file path=ppt/slides/_rels/slide432.xml.rels><?xml version="1.0" encoding="UTF-8" standalone="yes"?>
<Relationships xmlns="http://schemas.openxmlformats.org/package/2006/relationships"><Relationship Id="rId2" Type="http://schemas.openxmlformats.org/officeDocument/2006/relationships/slide" Target="slide434.xml"/><Relationship Id="rId1" Type="http://schemas.openxmlformats.org/officeDocument/2006/relationships/slideLayout" Target="../slideLayouts/slideLayout18.xml"/></Relationships>
</file>

<file path=ppt/slides/_rels/slide433.xml.rels><?xml version="1.0" encoding="UTF-8" standalone="yes"?>
<Relationships xmlns="http://schemas.openxmlformats.org/package/2006/relationships"><Relationship Id="rId2" Type="http://schemas.openxmlformats.org/officeDocument/2006/relationships/slide" Target="slide434.xml"/><Relationship Id="rId1" Type="http://schemas.openxmlformats.org/officeDocument/2006/relationships/slideLayout" Target="../slideLayouts/slideLayout18.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35.xml.rels><?xml version="1.0" encoding="UTF-8" standalone="yes"?>
<Relationships xmlns="http://schemas.openxmlformats.org/package/2006/relationships"><Relationship Id="rId2" Type="http://schemas.openxmlformats.org/officeDocument/2006/relationships/slide" Target="slide443.xml"/><Relationship Id="rId1" Type="http://schemas.openxmlformats.org/officeDocument/2006/relationships/slideLayout" Target="../slideLayouts/slideLayout18.xml"/></Relationships>
</file>

<file path=ppt/slides/_rels/slide436.xml.rels><?xml version="1.0" encoding="UTF-8" standalone="yes"?>
<Relationships xmlns="http://schemas.openxmlformats.org/package/2006/relationships"><Relationship Id="rId2" Type="http://schemas.openxmlformats.org/officeDocument/2006/relationships/slide" Target="slide443.xml"/><Relationship Id="rId1" Type="http://schemas.openxmlformats.org/officeDocument/2006/relationships/slideLayout" Target="../slideLayouts/slideLayout18.xml"/></Relationships>
</file>

<file path=ppt/slides/_rels/slide437.xml.rels><?xml version="1.0" encoding="UTF-8" standalone="yes"?>
<Relationships xmlns="http://schemas.openxmlformats.org/package/2006/relationships"><Relationship Id="rId2" Type="http://schemas.openxmlformats.org/officeDocument/2006/relationships/slide" Target="slide443.xml"/><Relationship Id="rId1" Type="http://schemas.openxmlformats.org/officeDocument/2006/relationships/slideLayout" Target="../slideLayouts/slideLayout18.xml"/></Relationships>
</file>

<file path=ppt/slides/_rels/slide438.xml.rels><?xml version="1.0" encoding="UTF-8" standalone="yes"?>
<Relationships xmlns="http://schemas.openxmlformats.org/package/2006/relationships"><Relationship Id="rId2" Type="http://schemas.openxmlformats.org/officeDocument/2006/relationships/slide" Target="slide443.xml"/><Relationship Id="rId1" Type="http://schemas.openxmlformats.org/officeDocument/2006/relationships/slideLayout" Target="../slideLayouts/slideLayout18.xml"/></Relationships>
</file>

<file path=ppt/slides/_rels/slide439.xml.rels><?xml version="1.0" encoding="UTF-8" standalone="yes"?>
<Relationships xmlns="http://schemas.openxmlformats.org/package/2006/relationships"><Relationship Id="rId2" Type="http://schemas.openxmlformats.org/officeDocument/2006/relationships/slide" Target="slide4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40.xml.rels><?xml version="1.0" encoding="UTF-8" standalone="yes"?>
<Relationships xmlns="http://schemas.openxmlformats.org/package/2006/relationships"><Relationship Id="rId2" Type="http://schemas.openxmlformats.org/officeDocument/2006/relationships/slide" Target="slide443.xml"/><Relationship Id="rId1" Type="http://schemas.openxmlformats.org/officeDocument/2006/relationships/slideLayout" Target="../slideLayouts/slideLayout18.xml"/></Relationships>
</file>

<file path=ppt/slides/_rels/slide441.xml.rels><?xml version="1.0" encoding="UTF-8" standalone="yes"?>
<Relationships xmlns="http://schemas.openxmlformats.org/package/2006/relationships"><Relationship Id="rId2" Type="http://schemas.openxmlformats.org/officeDocument/2006/relationships/slide" Target="slide443.xml"/><Relationship Id="rId1" Type="http://schemas.openxmlformats.org/officeDocument/2006/relationships/slideLayout" Target="../slideLayouts/slideLayout18.xml"/></Relationships>
</file>

<file path=ppt/slides/_rels/slide442.xml.rels><?xml version="1.0" encoding="UTF-8" standalone="yes"?>
<Relationships xmlns="http://schemas.openxmlformats.org/package/2006/relationships"><Relationship Id="rId2" Type="http://schemas.openxmlformats.org/officeDocument/2006/relationships/slide" Target="slide443.xml"/><Relationship Id="rId1" Type="http://schemas.openxmlformats.org/officeDocument/2006/relationships/slideLayout" Target="../slideLayouts/slideLayout18.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44.xml.rels><?xml version="1.0" encoding="UTF-8" standalone="yes"?>
<Relationships xmlns="http://schemas.openxmlformats.org/package/2006/relationships"><Relationship Id="rId2" Type="http://schemas.openxmlformats.org/officeDocument/2006/relationships/slide" Target="slide449.xml"/><Relationship Id="rId1" Type="http://schemas.openxmlformats.org/officeDocument/2006/relationships/slideLayout" Target="../slideLayouts/slideLayout18.xml"/></Relationships>
</file>

<file path=ppt/slides/_rels/slide445.xml.rels><?xml version="1.0" encoding="UTF-8" standalone="yes"?>
<Relationships xmlns="http://schemas.openxmlformats.org/package/2006/relationships"><Relationship Id="rId2" Type="http://schemas.openxmlformats.org/officeDocument/2006/relationships/slide" Target="slide443.xml"/><Relationship Id="rId1" Type="http://schemas.openxmlformats.org/officeDocument/2006/relationships/slideLayout" Target="../slideLayouts/slideLayout18.xml"/></Relationships>
</file>

<file path=ppt/slides/_rels/slide446.xml.rels><?xml version="1.0" encoding="UTF-8" standalone="yes"?>
<Relationships xmlns="http://schemas.openxmlformats.org/package/2006/relationships"><Relationship Id="rId2" Type="http://schemas.openxmlformats.org/officeDocument/2006/relationships/slide" Target="slide443.xml"/><Relationship Id="rId1" Type="http://schemas.openxmlformats.org/officeDocument/2006/relationships/slideLayout" Target="../slideLayouts/slideLayout18.xml"/></Relationships>
</file>

<file path=ppt/slides/_rels/slide447.xml.rels><?xml version="1.0" encoding="UTF-8" standalone="yes"?>
<Relationships xmlns="http://schemas.openxmlformats.org/package/2006/relationships"><Relationship Id="rId2" Type="http://schemas.openxmlformats.org/officeDocument/2006/relationships/slide" Target="slide443.xml"/><Relationship Id="rId1" Type="http://schemas.openxmlformats.org/officeDocument/2006/relationships/slideLayout" Target="../slideLayouts/slideLayout18.xml"/></Relationships>
</file>

<file path=ppt/slides/_rels/slide448.xml.rels><?xml version="1.0" encoding="UTF-8" standalone="yes"?>
<Relationships xmlns="http://schemas.openxmlformats.org/package/2006/relationships"><Relationship Id="rId2" Type="http://schemas.openxmlformats.org/officeDocument/2006/relationships/slide" Target="slide443.xml"/><Relationship Id="rId1" Type="http://schemas.openxmlformats.org/officeDocument/2006/relationships/slideLayout" Target="../slideLayouts/slideLayout18.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50.xml.rels><?xml version="1.0" encoding="UTF-8" standalone="yes"?>
<Relationships xmlns="http://schemas.openxmlformats.org/package/2006/relationships"><Relationship Id="rId2" Type="http://schemas.openxmlformats.org/officeDocument/2006/relationships/slide" Target="slide449.xml"/><Relationship Id="rId1" Type="http://schemas.openxmlformats.org/officeDocument/2006/relationships/slideLayout" Target="../slideLayouts/slideLayout18.xml"/></Relationships>
</file>

<file path=ppt/slides/_rels/slide451.xml.rels><?xml version="1.0" encoding="UTF-8" standalone="yes"?>
<Relationships xmlns="http://schemas.openxmlformats.org/package/2006/relationships"><Relationship Id="rId2" Type="http://schemas.openxmlformats.org/officeDocument/2006/relationships/slide" Target="slide449.xml"/><Relationship Id="rId1" Type="http://schemas.openxmlformats.org/officeDocument/2006/relationships/slideLayout" Target="../slideLayouts/slideLayout18.xml"/></Relationships>
</file>

<file path=ppt/slides/_rels/slide452.xml.rels><?xml version="1.0" encoding="UTF-8" standalone="yes"?>
<Relationships xmlns="http://schemas.openxmlformats.org/package/2006/relationships"><Relationship Id="rId2" Type="http://schemas.openxmlformats.org/officeDocument/2006/relationships/slide" Target="slide449.xml"/><Relationship Id="rId1" Type="http://schemas.openxmlformats.org/officeDocument/2006/relationships/slideLayout" Target="../slideLayouts/slideLayout18.xml"/></Relationships>
</file>

<file path=ppt/slides/_rels/slide453.xml.rels><?xml version="1.0" encoding="UTF-8" standalone="yes"?>
<Relationships xmlns="http://schemas.openxmlformats.org/package/2006/relationships"><Relationship Id="rId2" Type="http://schemas.openxmlformats.org/officeDocument/2006/relationships/slide" Target="slide449.xml"/><Relationship Id="rId1" Type="http://schemas.openxmlformats.org/officeDocument/2006/relationships/slideLayout" Target="../slideLayouts/slideLayout18.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96.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53.xml"/></Relationships>
</file>

<file path=ppt/slides/_rels/slide497.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9.xml"/></Relationships>
</file>

<file path=ppt/slides/_rels/slide498.xml.rels><?xml version="1.0" encoding="UTF-8" standalone="yes"?>
<Relationships xmlns="http://schemas.openxmlformats.org/package/2006/relationships"><Relationship Id="rId2" Type="http://schemas.openxmlformats.org/officeDocument/2006/relationships/notesSlide" Target="../notesSlides/notesSlide219.xml"/><Relationship Id="rId1" Type="http://schemas.openxmlformats.org/officeDocument/2006/relationships/slideLayout" Target="../slideLayouts/slideLayout9.xml"/></Relationships>
</file>

<file path=ppt/slides/_rels/slide499.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00.xml.rels><?xml version="1.0" encoding="UTF-8" standalone="yes"?>
<Relationships xmlns="http://schemas.openxmlformats.org/package/2006/relationships"><Relationship Id="rId2" Type="http://schemas.openxmlformats.org/officeDocument/2006/relationships/notesSlide" Target="../notesSlides/notesSlide221.xml"/><Relationship Id="rId1" Type="http://schemas.openxmlformats.org/officeDocument/2006/relationships/slideLayout" Target="../slideLayouts/slideLayout9.xml"/></Relationships>
</file>

<file path=ppt/slides/_rels/slide501.xml.rels><?xml version="1.0" encoding="UTF-8" standalone="yes"?>
<Relationships xmlns="http://schemas.openxmlformats.org/package/2006/relationships"><Relationship Id="rId2" Type="http://schemas.openxmlformats.org/officeDocument/2006/relationships/notesSlide" Target="../notesSlides/notesSlide222.xml"/><Relationship Id="rId1" Type="http://schemas.openxmlformats.org/officeDocument/2006/relationships/slideLayout" Target="../slideLayouts/slideLayout9.xml"/></Relationships>
</file>

<file path=ppt/slides/_rels/slide502.xml.rels><?xml version="1.0" encoding="UTF-8" standalone="yes"?>
<Relationships xmlns="http://schemas.openxmlformats.org/package/2006/relationships"><Relationship Id="rId2" Type="http://schemas.openxmlformats.org/officeDocument/2006/relationships/notesSlide" Target="../notesSlides/notesSlide223.xml"/><Relationship Id="rId1" Type="http://schemas.openxmlformats.org/officeDocument/2006/relationships/slideLayout" Target="../slideLayouts/slideLayout9.xml"/></Relationships>
</file>

<file path=ppt/slides/_rels/slide503.xml.rels><?xml version="1.0" encoding="UTF-8" standalone="yes"?>
<Relationships xmlns="http://schemas.openxmlformats.org/package/2006/relationships"><Relationship Id="rId2" Type="http://schemas.openxmlformats.org/officeDocument/2006/relationships/notesSlide" Target="../notesSlides/notesSlide224.xml"/><Relationship Id="rId1" Type="http://schemas.openxmlformats.org/officeDocument/2006/relationships/slideLayout" Target="../slideLayouts/slideLayout9.xml"/></Relationships>
</file>

<file path=ppt/slides/_rels/slide504.xml.rels><?xml version="1.0" encoding="UTF-8" standalone="yes"?>
<Relationships xmlns="http://schemas.openxmlformats.org/package/2006/relationships"><Relationship Id="rId2" Type="http://schemas.openxmlformats.org/officeDocument/2006/relationships/notesSlide" Target="../notesSlides/notesSlide225.xml"/><Relationship Id="rId1" Type="http://schemas.openxmlformats.org/officeDocument/2006/relationships/slideLayout" Target="../slideLayouts/slideLayout9.xml"/></Relationships>
</file>

<file path=ppt/slides/_rels/slide505.xml.rels><?xml version="1.0" encoding="UTF-8" standalone="yes"?>
<Relationships xmlns="http://schemas.openxmlformats.org/package/2006/relationships"><Relationship Id="rId2" Type="http://schemas.openxmlformats.org/officeDocument/2006/relationships/notesSlide" Target="../notesSlides/notesSlide226.xml"/><Relationship Id="rId1" Type="http://schemas.openxmlformats.org/officeDocument/2006/relationships/slideLayout" Target="../slideLayouts/slideLayout9.xml"/></Relationships>
</file>

<file path=ppt/slides/_rels/slide506.xml.rels><?xml version="1.0" encoding="UTF-8" standalone="yes"?>
<Relationships xmlns="http://schemas.openxmlformats.org/package/2006/relationships"><Relationship Id="rId2" Type="http://schemas.openxmlformats.org/officeDocument/2006/relationships/notesSlide" Target="../notesSlides/notesSlide227.xml"/><Relationship Id="rId1" Type="http://schemas.openxmlformats.org/officeDocument/2006/relationships/slideLayout" Target="../slideLayouts/slideLayout9.xml"/></Relationships>
</file>

<file path=ppt/slides/_rels/slide507.xml.rels><?xml version="1.0" encoding="UTF-8" standalone="yes"?>
<Relationships xmlns="http://schemas.openxmlformats.org/package/2006/relationships"><Relationship Id="rId2" Type="http://schemas.openxmlformats.org/officeDocument/2006/relationships/notesSlide" Target="../notesSlides/notesSlide228.xml"/><Relationship Id="rId1" Type="http://schemas.openxmlformats.org/officeDocument/2006/relationships/slideLayout" Target="../slideLayouts/slideLayout9.xml"/></Relationships>
</file>

<file path=ppt/slides/_rels/slide508.xml.rels><?xml version="1.0" encoding="UTF-8" standalone="yes"?>
<Relationships xmlns="http://schemas.openxmlformats.org/package/2006/relationships"><Relationship Id="rId2" Type="http://schemas.openxmlformats.org/officeDocument/2006/relationships/notesSlide" Target="../notesSlides/notesSlide229.xml"/><Relationship Id="rId1" Type="http://schemas.openxmlformats.org/officeDocument/2006/relationships/slideLayout" Target="../slideLayouts/slideLayout9.xml"/></Relationships>
</file>

<file path=ppt/slides/_rels/slide509.xml.rels><?xml version="1.0" encoding="UTF-8" standalone="yes"?>
<Relationships xmlns="http://schemas.openxmlformats.org/package/2006/relationships"><Relationship Id="rId2" Type="http://schemas.openxmlformats.org/officeDocument/2006/relationships/notesSlide" Target="../notesSlides/notesSlide23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10.xml.rels><?xml version="1.0" encoding="UTF-8" standalone="yes"?>
<Relationships xmlns="http://schemas.openxmlformats.org/package/2006/relationships"><Relationship Id="rId2" Type="http://schemas.openxmlformats.org/officeDocument/2006/relationships/notesSlide" Target="../notesSlides/notesSlide231.xml"/><Relationship Id="rId1" Type="http://schemas.openxmlformats.org/officeDocument/2006/relationships/slideLayout" Target="../slideLayouts/slideLayout9.xml"/></Relationships>
</file>

<file path=ppt/slides/_rels/slide511.xml.rels><?xml version="1.0" encoding="UTF-8" standalone="yes"?>
<Relationships xmlns="http://schemas.openxmlformats.org/package/2006/relationships"><Relationship Id="rId2" Type="http://schemas.openxmlformats.org/officeDocument/2006/relationships/notesSlide" Target="../notesSlides/notesSlide232.xml"/><Relationship Id="rId1" Type="http://schemas.openxmlformats.org/officeDocument/2006/relationships/slideLayout" Target="../slideLayouts/slideLayout9.xml"/></Relationships>
</file>

<file path=ppt/slides/_rels/slide512.xml.rels><?xml version="1.0" encoding="UTF-8" standalone="yes"?>
<Relationships xmlns="http://schemas.openxmlformats.org/package/2006/relationships"><Relationship Id="rId2" Type="http://schemas.openxmlformats.org/officeDocument/2006/relationships/notesSlide" Target="../notesSlides/notesSlide233.xml"/><Relationship Id="rId1" Type="http://schemas.openxmlformats.org/officeDocument/2006/relationships/slideLayout" Target="../slideLayouts/slideLayout9.xml"/></Relationships>
</file>

<file path=ppt/slides/_rels/slide513.xml.rels><?xml version="1.0" encoding="UTF-8" standalone="yes"?>
<Relationships xmlns="http://schemas.openxmlformats.org/package/2006/relationships"><Relationship Id="rId2" Type="http://schemas.openxmlformats.org/officeDocument/2006/relationships/notesSlide" Target="../notesSlides/notesSlide234.xml"/><Relationship Id="rId1" Type="http://schemas.openxmlformats.org/officeDocument/2006/relationships/slideLayout" Target="../slideLayouts/slideLayout9.xml"/></Relationships>
</file>

<file path=ppt/slides/_rels/slide514.xml.rels><?xml version="1.0" encoding="UTF-8" standalone="yes"?>
<Relationships xmlns="http://schemas.openxmlformats.org/package/2006/relationships"><Relationship Id="rId2" Type="http://schemas.openxmlformats.org/officeDocument/2006/relationships/notesSlide" Target="../notesSlides/notesSlide235.xml"/><Relationship Id="rId1" Type="http://schemas.openxmlformats.org/officeDocument/2006/relationships/slideLayout" Target="../slideLayouts/slideLayout9.xml"/></Relationships>
</file>

<file path=ppt/slides/_rels/slide515.xml.rels><?xml version="1.0" encoding="UTF-8" standalone="yes"?>
<Relationships xmlns="http://schemas.openxmlformats.org/package/2006/relationships"><Relationship Id="rId2" Type="http://schemas.openxmlformats.org/officeDocument/2006/relationships/notesSlide" Target="../notesSlides/notesSlide236.xml"/><Relationship Id="rId1" Type="http://schemas.openxmlformats.org/officeDocument/2006/relationships/slideLayout" Target="../slideLayouts/slideLayout9.xml"/></Relationships>
</file>

<file path=ppt/slides/_rels/slide516.xml.rels><?xml version="1.0" encoding="UTF-8" standalone="yes"?>
<Relationships xmlns="http://schemas.openxmlformats.org/package/2006/relationships"><Relationship Id="rId2" Type="http://schemas.openxmlformats.org/officeDocument/2006/relationships/notesSlide" Target="../notesSlides/notesSlide237.xml"/><Relationship Id="rId1" Type="http://schemas.openxmlformats.org/officeDocument/2006/relationships/slideLayout" Target="../slideLayouts/slideLayout9.xml"/></Relationships>
</file>

<file path=ppt/slides/_rels/slide517.xml.rels><?xml version="1.0" encoding="UTF-8" standalone="yes"?>
<Relationships xmlns="http://schemas.openxmlformats.org/package/2006/relationships"><Relationship Id="rId2" Type="http://schemas.openxmlformats.org/officeDocument/2006/relationships/notesSlide" Target="../notesSlides/notesSlide238.xml"/><Relationship Id="rId1" Type="http://schemas.openxmlformats.org/officeDocument/2006/relationships/slideLayout" Target="../slideLayouts/slideLayout9.xml"/></Relationships>
</file>

<file path=ppt/slides/_rels/slide518.xml.rels><?xml version="1.0" encoding="UTF-8" standalone="yes"?>
<Relationships xmlns="http://schemas.openxmlformats.org/package/2006/relationships"><Relationship Id="rId2" Type="http://schemas.openxmlformats.org/officeDocument/2006/relationships/notesSlide" Target="../notesSlides/notesSlide239.xml"/><Relationship Id="rId1" Type="http://schemas.openxmlformats.org/officeDocument/2006/relationships/slideLayout" Target="../slideLayouts/slideLayout9.xml"/></Relationships>
</file>

<file path=ppt/slides/_rels/slide519.xml.rels><?xml version="1.0" encoding="UTF-8" standalone="yes"?>
<Relationships xmlns="http://schemas.openxmlformats.org/package/2006/relationships"><Relationship Id="rId2" Type="http://schemas.openxmlformats.org/officeDocument/2006/relationships/notesSlide" Target="../notesSlides/notesSlide240.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20.xml.rels><?xml version="1.0" encoding="UTF-8" standalone="yes"?>
<Relationships xmlns="http://schemas.openxmlformats.org/package/2006/relationships"><Relationship Id="rId2" Type="http://schemas.openxmlformats.org/officeDocument/2006/relationships/notesSlide" Target="../notesSlides/notesSlide241.xml"/><Relationship Id="rId1" Type="http://schemas.openxmlformats.org/officeDocument/2006/relationships/slideLayout" Target="../slideLayouts/slideLayout9.xml"/></Relationships>
</file>

<file path=ppt/slides/_rels/slide521.xml.rels><?xml version="1.0" encoding="UTF-8" standalone="yes"?>
<Relationships xmlns="http://schemas.openxmlformats.org/package/2006/relationships"><Relationship Id="rId2" Type="http://schemas.openxmlformats.org/officeDocument/2006/relationships/notesSlide" Target="../notesSlides/notesSlide242.xml"/><Relationship Id="rId1" Type="http://schemas.openxmlformats.org/officeDocument/2006/relationships/slideLayout" Target="../slideLayouts/slideLayout9.xml"/></Relationships>
</file>

<file path=ppt/slides/_rels/slide522.xml.rels><?xml version="1.0" encoding="UTF-8" standalone="yes"?>
<Relationships xmlns="http://schemas.openxmlformats.org/package/2006/relationships"><Relationship Id="rId2" Type="http://schemas.openxmlformats.org/officeDocument/2006/relationships/notesSlide" Target="../notesSlides/notesSlide243.xml"/><Relationship Id="rId1" Type="http://schemas.openxmlformats.org/officeDocument/2006/relationships/slideLayout" Target="../slideLayouts/slideLayout9.xml"/></Relationships>
</file>

<file path=ppt/slides/_rels/slide523.xml.rels><?xml version="1.0" encoding="UTF-8" standalone="yes"?>
<Relationships xmlns="http://schemas.openxmlformats.org/package/2006/relationships"><Relationship Id="rId2" Type="http://schemas.openxmlformats.org/officeDocument/2006/relationships/notesSlide" Target="../notesSlides/notesSlide244.xml"/><Relationship Id="rId1" Type="http://schemas.openxmlformats.org/officeDocument/2006/relationships/slideLayout" Target="../slideLayouts/slideLayout9.xml"/></Relationships>
</file>

<file path=ppt/slides/_rels/slide524.xml.rels><?xml version="1.0" encoding="UTF-8" standalone="yes"?>
<Relationships xmlns="http://schemas.openxmlformats.org/package/2006/relationships"><Relationship Id="rId2" Type="http://schemas.openxmlformats.org/officeDocument/2006/relationships/notesSlide" Target="../notesSlides/notesSlide245.xml"/><Relationship Id="rId1" Type="http://schemas.openxmlformats.org/officeDocument/2006/relationships/slideLayout" Target="../slideLayouts/slideLayout9.xml"/></Relationships>
</file>

<file path=ppt/slides/_rels/slide525.xml.rels><?xml version="1.0" encoding="UTF-8" standalone="yes"?>
<Relationships xmlns="http://schemas.openxmlformats.org/package/2006/relationships"><Relationship Id="rId2" Type="http://schemas.openxmlformats.org/officeDocument/2006/relationships/notesSlide" Target="../notesSlides/notesSlide246.xml"/><Relationship Id="rId1" Type="http://schemas.openxmlformats.org/officeDocument/2006/relationships/slideLayout" Target="../slideLayouts/slideLayout9.xml"/></Relationships>
</file>

<file path=ppt/slides/_rels/slide526.xml.rels><?xml version="1.0" encoding="UTF-8" standalone="yes"?>
<Relationships xmlns="http://schemas.openxmlformats.org/package/2006/relationships"><Relationship Id="rId2" Type="http://schemas.openxmlformats.org/officeDocument/2006/relationships/notesSlide" Target="../notesSlides/notesSlide247.xml"/><Relationship Id="rId1" Type="http://schemas.openxmlformats.org/officeDocument/2006/relationships/slideLayout" Target="../slideLayouts/slideLayout9.xml"/></Relationships>
</file>

<file path=ppt/slides/_rels/slide527.xml.rels><?xml version="1.0" encoding="UTF-8" standalone="yes"?>
<Relationships xmlns="http://schemas.openxmlformats.org/package/2006/relationships"><Relationship Id="rId2" Type="http://schemas.openxmlformats.org/officeDocument/2006/relationships/notesSlide" Target="../notesSlides/notesSlide248.xml"/><Relationship Id="rId1" Type="http://schemas.openxmlformats.org/officeDocument/2006/relationships/slideLayout" Target="../slideLayouts/slideLayout9.xml"/></Relationships>
</file>

<file path=ppt/slides/_rels/slide528.xml.rels><?xml version="1.0" encoding="UTF-8" standalone="yes"?>
<Relationships xmlns="http://schemas.openxmlformats.org/package/2006/relationships"><Relationship Id="rId2" Type="http://schemas.openxmlformats.org/officeDocument/2006/relationships/notesSlide" Target="../notesSlides/notesSlide249.xml"/><Relationship Id="rId1" Type="http://schemas.openxmlformats.org/officeDocument/2006/relationships/slideLayout" Target="../slideLayouts/slideLayout9.xml"/></Relationships>
</file>

<file path=ppt/slides/_rels/slide529.xml.rels><?xml version="1.0" encoding="UTF-8" standalone="yes"?>
<Relationships xmlns="http://schemas.openxmlformats.org/package/2006/relationships"><Relationship Id="rId2" Type="http://schemas.openxmlformats.org/officeDocument/2006/relationships/notesSlide" Target="../notesSlides/notesSlide250.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30.xml.rels><?xml version="1.0" encoding="UTF-8" standalone="yes"?>
<Relationships xmlns="http://schemas.openxmlformats.org/package/2006/relationships"><Relationship Id="rId2" Type="http://schemas.openxmlformats.org/officeDocument/2006/relationships/notesSlide" Target="../notesSlides/notesSlide251.xml"/><Relationship Id="rId1" Type="http://schemas.openxmlformats.org/officeDocument/2006/relationships/slideLayout" Target="../slideLayouts/slideLayout9.xml"/></Relationships>
</file>

<file path=ppt/slides/_rels/slide531.xml.rels><?xml version="1.0" encoding="UTF-8" standalone="yes"?>
<Relationships xmlns="http://schemas.openxmlformats.org/package/2006/relationships"><Relationship Id="rId2" Type="http://schemas.openxmlformats.org/officeDocument/2006/relationships/notesSlide" Target="../notesSlides/notesSlide252.xml"/><Relationship Id="rId1" Type="http://schemas.openxmlformats.org/officeDocument/2006/relationships/slideLayout" Target="../slideLayouts/slideLayout9.xml"/></Relationships>
</file>

<file path=ppt/slides/_rels/slide532.xml.rels><?xml version="1.0" encoding="UTF-8" standalone="yes"?>
<Relationships xmlns="http://schemas.openxmlformats.org/package/2006/relationships"><Relationship Id="rId2" Type="http://schemas.openxmlformats.org/officeDocument/2006/relationships/notesSlide" Target="../notesSlides/notesSlide253.xml"/><Relationship Id="rId1" Type="http://schemas.openxmlformats.org/officeDocument/2006/relationships/slideLayout" Target="../slideLayouts/slideLayout9.xml"/></Relationships>
</file>

<file path=ppt/slides/_rels/slide533.xml.rels><?xml version="1.0" encoding="UTF-8" standalone="yes"?>
<Relationships xmlns="http://schemas.openxmlformats.org/package/2006/relationships"><Relationship Id="rId2" Type="http://schemas.openxmlformats.org/officeDocument/2006/relationships/notesSlide" Target="../notesSlides/notesSlide254.xml"/><Relationship Id="rId1" Type="http://schemas.openxmlformats.org/officeDocument/2006/relationships/slideLayout" Target="../slideLayouts/slideLayout9.xml"/></Relationships>
</file>

<file path=ppt/slides/_rels/slide534.xml.rels><?xml version="1.0" encoding="UTF-8" standalone="yes"?>
<Relationships xmlns="http://schemas.openxmlformats.org/package/2006/relationships"><Relationship Id="rId2" Type="http://schemas.openxmlformats.org/officeDocument/2006/relationships/notesSlide" Target="../notesSlides/notesSlide255.xml"/><Relationship Id="rId1" Type="http://schemas.openxmlformats.org/officeDocument/2006/relationships/slideLayout" Target="../slideLayouts/slideLayout9.xml"/></Relationships>
</file>

<file path=ppt/slides/_rels/slide535.xml.rels><?xml version="1.0" encoding="UTF-8" standalone="yes"?>
<Relationships xmlns="http://schemas.openxmlformats.org/package/2006/relationships"><Relationship Id="rId2" Type="http://schemas.openxmlformats.org/officeDocument/2006/relationships/notesSlide" Target="../notesSlides/notesSlide256.xml"/><Relationship Id="rId1" Type="http://schemas.openxmlformats.org/officeDocument/2006/relationships/slideLayout" Target="../slideLayouts/slideLayout9.xml"/></Relationships>
</file>

<file path=ppt/slides/_rels/slide536.xml.rels><?xml version="1.0" encoding="UTF-8" standalone="yes"?>
<Relationships xmlns="http://schemas.openxmlformats.org/package/2006/relationships"><Relationship Id="rId2" Type="http://schemas.openxmlformats.org/officeDocument/2006/relationships/notesSlide" Target="../notesSlides/notesSlide257.xml"/><Relationship Id="rId1" Type="http://schemas.openxmlformats.org/officeDocument/2006/relationships/slideLayout" Target="../slideLayouts/slideLayout9.xml"/></Relationships>
</file>

<file path=ppt/slides/_rels/slide537.xml.rels><?xml version="1.0" encoding="UTF-8" standalone="yes"?>
<Relationships xmlns="http://schemas.openxmlformats.org/package/2006/relationships"><Relationship Id="rId2" Type="http://schemas.openxmlformats.org/officeDocument/2006/relationships/notesSlide" Target="../notesSlides/notesSlide258.xml"/><Relationship Id="rId1" Type="http://schemas.openxmlformats.org/officeDocument/2006/relationships/slideLayout" Target="../slideLayouts/slideLayout9.xml"/></Relationships>
</file>

<file path=ppt/slides/_rels/slide538.xml.rels><?xml version="1.0" encoding="UTF-8" standalone="yes"?>
<Relationships xmlns="http://schemas.openxmlformats.org/package/2006/relationships"><Relationship Id="rId2" Type="http://schemas.openxmlformats.org/officeDocument/2006/relationships/notesSlide" Target="../notesSlides/notesSlide259.xml"/><Relationship Id="rId1" Type="http://schemas.openxmlformats.org/officeDocument/2006/relationships/slideLayout" Target="../slideLayouts/slideLayout9.xml"/></Relationships>
</file>

<file path=ppt/slides/_rels/slide539.xml.rels><?xml version="1.0" encoding="UTF-8" standalone="yes"?>
<Relationships xmlns="http://schemas.openxmlformats.org/package/2006/relationships"><Relationship Id="rId2" Type="http://schemas.openxmlformats.org/officeDocument/2006/relationships/notesSlide" Target="../notesSlides/notesSlide260.xml"/><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40.xml.rels><?xml version="1.0" encoding="UTF-8" standalone="yes"?>
<Relationships xmlns="http://schemas.openxmlformats.org/package/2006/relationships"><Relationship Id="rId2" Type="http://schemas.openxmlformats.org/officeDocument/2006/relationships/notesSlide" Target="../notesSlides/notesSlide261.xml"/><Relationship Id="rId1" Type="http://schemas.openxmlformats.org/officeDocument/2006/relationships/slideLayout" Target="../slideLayouts/slideLayout9.xml"/></Relationships>
</file>

<file path=ppt/slides/_rels/slide541.xml.rels><?xml version="1.0" encoding="UTF-8" standalone="yes"?>
<Relationships xmlns="http://schemas.openxmlformats.org/package/2006/relationships"><Relationship Id="rId2" Type="http://schemas.openxmlformats.org/officeDocument/2006/relationships/notesSlide" Target="../notesSlides/notesSlide262.xml"/><Relationship Id="rId1" Type="http://schemas.openxmlformats.org/officeDocument/2006/relationships/slideLayout" Target="../slideLayouts/slideLayout9.xml"/></Relationships>
</file>

<file path=ppt/slides/_rels/slide542.xml.rels><?xml version="1.0" encoding="UTF-8" standalone="yes"?>
<Relationships xmlns="http://schemas.openxmlformats.org/package/2006/relationships"><Relationship Id="rId2" Type="http://schemas.openxmlformats.org/officeDocument/2006/relationships/notesSlide" Target="../notesSlides/notesSlide263.xml"/><Relationship Id="rId1" Type="http://schemas.openxmlformats.org/officeDocument/2006/relationships/slideLayout" Target="../slideLayouts/slideLayout9.xml"/></Relationships>
</file>

<file path=ppt/slides/_rels/slide543.xml.rels><?xml version="1.0" encoding="UTF-8" standalone="yes"?>
<Relationships xmlns="http://schemas.openxmlformats.org/package/2006/relationships"><Relationship Id="rId2" Type="http://schemas.openxmlformats.org/officeDocument/2006/relationships/notesSlide" Target="../notesSlides/notesSlide264.xml"/><Relationship Id="rId1" Type="http://schemas.openxmlformats.org/officeDocument/2006/relationships/slideLayout" Target="../slideLayouts/slideLayout9.xml"/></Relationships>
</file>

<file path=ppt/slides/_rels/slide544.xml.rels><?xml version="1.0" encoding="UTF-8" standalone="yes"?>
<Relationships xmlns="http://schemas.openxmlformats.org/package/2006/relationships"><Relationship Id="rId2" Type="http://schemas.openxmlformats.org/officeDocument/2006/relationships/notesSlide" Target="../notesSlides/notesSlide265.xml"/><Relationship Id="rId1" Type="http://schemas.openxmlformats.org/officeDocument/2006/relationships/slideLayout" Target="../slideLayouts/slideLayout9.xml"/></Relationships>
</file>

<file path=ppt/slides/_rels/slide545.xml.rels><?xml version="1.0" encoding="UTF-8" standalone="yes"?>
<Relationships xmlns="http://schemas.openxmlformats.org/package/2006/relationships"><Relationship Id="rId2" Type="http://schemas.openxmlformats.org/officeDocument/2006/relationships/notesSlide" Target="../notesSlides/notesSlide266.xml"/><Relationship Id="rId1" Type="http://schemas.openxmlformats.org/officeDocument/2006/relationships/slideLayout" Target="../slideLayouts/slideLayout9.xml"/></Relationships>
</file>

<file path=ppt/slides/_rels/slide546.xml.rels><?xml version="1.0" encoding="UTF-8" standalone="yes"?>
<Relationships xmlns="http://schemas.openxmlformats.org/package/2006/relationships"><Relationship Id="rId2" Type="http://schemas.openxmlformats.org/officeDocument/2006/relationships/notesSlide" Target="../notesSlides/notesSlide267.xml"/><Relationship Id="rId1" Type="http://schemas.openxmlformats.org/officeDocument/2006/relationships/slideLayout" Target="../slideLayouts/slideLayout9.xml"/></Relationships>
</file>

<file path=ppt/slides/_rels/slide547.xml.rels><?xml version="1.0" encoding="UTF-8" standalone="yes"?>
<Relationships xmlns="http://schemas.openxmlformats.org/package/2006/relationships"><Relationship Id="rId2" Type="http://schemas.openxmlformats.org/officeDocument/2006/relationships/notesSlide" Target="../notesSlides/notesSlide268.xml"/><Relationship Id="rId1" Type="http://schemas.openxmlformats.org/officeDocument/2006/relationships/slideLayout" Target="../slideLayouts/slideLayout9.xml"/></Relationships>
</file>

<file path=ppt/slides/_rels/slide548.xml.rels><?xml version="1.0" encoding="UTF-8" standalone="yes"?>
<Relationships xmlns="http://schemas.openxmlformats.org/package/2006/relationships"><Relationship Id="rId2" Type="http://schemas.openxmlformats.org/officeDocument/2006/relationships/notesSlide" Target="../notesSlides/notesSlide269.xml"/><Relationship Id="rId1" Type="http://schemas.openxmlformats.org/officeDocument/2006/relationships/slideLayout" Target="../slideLayouts/slideLayout9.xml"/></Relationships>
</file>

<file path=ppt/slides/_rels/slide549.xml.rels><?xml version="1.0" encoding="UTF-8" standalone="yes"?>
<Relationships xmlns="http://schemas.openxmlformats.org/package/2006/relationships"><Relationship Id="rId2" Type="http://schemas.openxmlformats.org/officeDocument/2006/relationships/notesSlide" Target="../notesSlides/notesSlide270.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50.xml.rels><?xml version="1.0" encoding="UTF-8" standalone="yes"?>
<Relationships xmlns="http://schemas.openxmlformats.org/package/2006/relationships"><Relationship Id="rId2" Type="http://schemas.openxmlformats.org/officeDocument/2006/relationships/notesSlide" Target="../notesSlides/notesSlide271.xml"/><Relationship Id="rId1" Type="http://schemas.openxmlformats.org/officeDocument/2006/relationships/slideLayout" Target="../slideLayouts/slideLayout9.xml"/></Relationships>
</file>

<file path=ppt/slides/_rels/slide551.xml.rels><?xml version="1.0" encoding="UTF-8" standalone="yes"?>
<Relationships xmlns="http://schemas.openxmlformats.org/package/2006/relationships"><Relationship Id="rId2" Type="http://schemas.openxmlformats.org/officeDocument/2006/relationships/notesSlide" Target="../notesSlides/notesSlide272.xml"/><Relationship Id="rId1" Type="http://schemas.openxmlformats.org/officeDocument/2006/relationships/slideLayout" Target="../slideLayouts/slideLayout9.xml"/></Relationships>
</file>

<file path=ppt/slides/_rels/slide552.xml.rels><?xml version="1.0" encoding="UTF-8" standalone="yes"?>
<Relationships xmlns="http://schemas.openxmlformats.org/package/2006/relationships"><Relationship Id="rId2" Type="http://schemas.openxmlformats.org/officeDocument/2006/relationships/notesSlide" Target="../notesSlides/notesSlide273.xml"/><Relationship Id="rId1" Type="http://schemas.openxmlformats.org/officeDocument/2006/relationships/slideLayout" Target="../slideLayouts/slideLayout9.xml"/></Relationships>
</file>

<file path=ppt/slides/_rels/slide553.xml.rels><?xml version="1.0" encoding="UTF-8" standalone="yes"?>
<Relationships xmlns="http://schemas.openxmlformats.org/package/2006/relationships"><Relationship Id="rId2" Type="http://schemas.openxmlformats.org/officeDocument/2006/relationships/notesSlide" Target="../notesSlides/notesSlide274.xml"/><Relationship Id="rId1" Type="http://schemas.openxmlformats.org/officeDocument/2006/relationships/slideLayout" Target="../slideLayouts/slideLayout9.xml"/></Relationships>
</file>

<file path=ppt/slides/_rels/slide554.xml.rels><?xml version="1.0" encoding="UTF-8" standalone="yes"?>
<Relationships xmlns="http://schemas.openxmlformats.org/package/2006/relationships"><Relationship Id="rId2" Type="http://schemas.openxmlformats.org/officeDocument/2006/relationships/notesSlide" Target="../notesSlides/notesSlide275.xml"/><Relationship Id="rId1" Type="http://schemas.openxmlformats.org/officeDocument/2006/relationships/slideLayout" Target="../slideLayouts/slideLayout9.xml"/></Relationships>
</file>

<file path=ppt/slides/_rels/slide555.xml.rels><?xml version="1.0" encoding="UTF-8" standalone="yes"?>
<Relationships xmlns="http://schemas.openxmlformats.org/package/2006/relationships"><Relationship Id="rId2" Type="http://schemas.openxmlformats.org/officeDocument/2006/relationships/notesSlide" Target="../notesSlides/notesSlide276.xml"/><Relationship Id="rId1" Type="http://schemas.openxmlformats.org/officeDocument/2006/relationships/slideLayout" Target="../slideLayouts/slideLayout9.xml"/></Relationships>
</file>

<file path=ppt/slides/_rels/slide556.xml.rels><?xml version="1.0" encoding="UTF-8" standalone="yes"?>
<Relationships xmlns="http://schemas.openxmlformats.org/package/2006/relationships"><Relationship Id="rId2" Type="http://schemas.openxmlformats.org/officeDocument/2006/relationships/notesSlide" Target="../notesSlides/notesSlide277.xml"/><Relationship Id="rId1" Type="http://schemas.openxmlformats.org/officeDocument/2006/relationships/slideLayout" Target="../slideLayouts/slideLayout9.xml"/></Relationships>
</file>

<file path=ppt/slides/_rels/slide557.xml.rels><?xml version="1.0" encoding="UTF-8" standalone="yes"?>
<Relationships xmlns="http://schemas.openxmlformats.org/package/2006/relationships"><Relationship Id="rId2" Type="http://schemas.openxmlformats.org/officeDocument/2006/relationships/notesSlide" Target="../notesSlides/notesSlide278.xml"/><Relationship Id="rId1" Type="http://schemas.openxmlformats.org/officeDocument/2006/relationships/slideLayout" Target="../slideLayouts/slideLayout9.xml"/></Relationships>
</file>

<file path=ppt/slides/_rels/slide558.xml.rels><?xml version="1.0" encoding="UTF-8" standalone="yes"?>
<Relationships xmlns="http://schemas.openxmlformats.org/package/2006/relationships"><Relationship Id="rId2" Type="http://schemas.openxmlformats.org/officeDocument/2006/relationships/notesSlide" Target="../notesSlides/notesSlide279.xml"/><Relationship Id="rId1" Type="http://schemas.openxmlformats.org/officeDocument/2006/relationships/slideLayout" Target="../slideLayouts/slideLayout9.xml"/></Relationships>
</file>

<file path=ppt/slides/_rels/slide559.xml.rels><?xml version="1.0" encoding="UTF-8" standalone="yes"?>
<Relationships xmlns="http://schemas.openxmlformats.org/package/2006/relationships"><Relationship Id="rId2" Type="http://schemas.openxmlformats.org/officeDocument/2006/relationships/notesSlide" Target="../notesSlides/notesSlide280.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60.xml.rels><?xml version="1.0" encoding="UTF-8" standalone="yes"?>
<Relationships xmlns="http://schemas.openxmlformats.org/package/2006/relationships"><Relationship Id="rId2" Type="http://schemas.openxmlformats.org/officeDocument/2006/relationships/notesSlide" Target="../notesSlides/notesSlide281.xml"/><Relationship Id="rId1" Type="http://schemas.openxmlformats.org/officeDocument/2006/relationships/slideLayout" Target="../slideLayouts/slideLayout9.xml"/></Relationships>
</file>

<file path=ppt/slides/_rels/slide561.xml.rels><?xml version="1.0" encoding="UTF-8" standalone="yes"?>
<Relationships xmlns="http://schemas.openxmlformats.org/package/2006/relationships"><Relationship Id="rId2" Type="http://schemas.openxmlformats.org/officeDocument/2006/relationships/notesSlide" Target="../notesSlides/notesSlide282.xml"/><Relationship Id="rId1" Type="http://schemas.openxmlformats.org/officeDocument/2006/relationships/slideLayout" Target="../slideLayouts/slideLayout9.xml"/></Relationships>
</file>

<file path=ppt/slides/_rels/slide562.xml.rels><?xml version="1.0" encoding="UTF-8" standalone="yes"?>
<Relationships xmlns="http://schemas.openxmlformats.org/package/2006/relationships"><Relationship Id="rId2" Type="http://schemas.openxmlformats.org/officeDocument/2006/relationships/notesSlide" Target="../notesSlides/notesSlide283.xml"/><Relationship Id="rId1" Type="http://schemas.openxmlformats.org/officeDocument/2006/relationships/slideLayout" Target="../slideLayouts/slideLayout9.xml"/></Relationships>
</file>

<file path=ppt/slides/_rels/slide563.xml.rels><?xml version="1.0" encoding="UTF-8" standalone="yes"?>
<Relationships xmlns="http://schemas.openxmlformats.org/package/2006/relationships"><Relationship Id="rId2" Type="http://schemas.openxmlformats.org/officeDocument/2006/relationships/notesSlide" Target="../notesSlides/notesSlide284.xml"/><Relationship Id="rId1" Type="http://schemas.openxmlformats.org/officeDocument/2006/relationships/slideLayout" Target="../slideLayouts/slideLayout9.xml"/></Relationships>
</file>

<file path=ppt/slides/_rels/slide564.xml.rels><?xml version="1.0" encoding="UTF-8" standalone="yes"?>
<Relationships xmlns="http://schemas.openxmlformats.org/package/2006/relationships"><Relationship Id="rId2" Type="http://schemas.openxmlformats.org/officeDocument/2006/relationships/notesSlide" Target="../notesSlides/notesSlide285.xml"/><Relationship Id="rId1" Type="http://schemas.openxmlformats.org/officeDocument/2006/relationships/slideLayout" Target="../slideLayouts/slideLayout9.xml"/></Relationships>
</file>

<file path=ppt/slides/_rels/slide565.xml.rels><?xml version="1.0" encoding="UTF-8" standalone="yes"?>
<Relationships xmlns="http://schemas.openxmlformats.org/package/2006/relationships"><Relationship Id="rId2" Type="http://schemas.openxmlformats.org/officeDocument/2006/relationships/notesSlide" Target="../notesSlides/notesSlide286.xml"/><Relationship Id="rId1" Type="http://schemas.openxmlformats.org/officeDocument/2006/relationships/slideLayout" Target="../slideLayouts/slideLayout9.xml"/></Relationships>
</file>

<file path=ppt/slides/_rels/slide566.xml.rels><?xml version="1.0" encoding="UTF-8" standalone="yes"?>
<Relationships xmlns="http://schemas.openxmlformats.org/package/2006/relationships"><Relationship Id="rId2" Type="http://schemas.openxmlformats.org/officeDocument/2006/relationships/notesSlide" Target="../notesSlides/notesSlide287.xml"/><Relationship Id="rId1" Type="http://schemas.openxmlformats.org/officeDocument/2006/relationships/slideLayout" Target="../slideLayouts/slideLayout9.xml"/></Relationships>
</file>

<file path=ppt/slides/_rels/slide567.xml.rels><?xml version="1.0" encoding="UTF-8" standalone="yes"?>
<Relationships xmlns="http://schemas.openxmlformats.org/package/2006/relationships"><Relationship Id="rId2" Type="http://schemas.openxmlformats.org/officeDocument/2006/relationships/notesSlide" Target="../notesSlides/notesSlide288.xml"/><Relationship Id="rId1" Type="http://schemas.openxmlformats.org/officeDocument/2006/relationships/slideLayout" Target="../slideLayouts/slideLayout9.xml"/></Relationships>
</file>

<file path=ppt/slides/_rels/slide56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7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7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7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7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80.xml.rels><?xml version="1.0" encoding="UTF-8" standalone="yes"?>
<Relationships xmlns="http://schemas.openxmlformats.org/package/2006/relationships"><Relationship Id="rId2" Type="http://schemas.openxmlformats.org/officeDocument/2006/relationships/slide" Target="slide589.xml"/><Relationship Id="rId1" Type="http://schemas.openxmlformats.org/officeDocument/2006/relationships/slideLayout" Target="../slideLayouts/slideLayout20.xml"/></Relationships>
</file>

<file path=ppt/slides/_rels/slide581.xml.rels><?xml version="1.0" encoding="UTF-8" standalone="yes"?>
<Relationships xmlns="http://schemas.openxmlformats.org/package/2006/relationships"><Relationship Id="rId2" Type="http://schemas.openxmlformats.org/officeDocument/2006/relationships/slide" Target="slide589.xml"/><Relationship Id="rId1" Type="http://schemas.openxmlformats.org/officeDocument/2006/relationships/slideLayout" Target="../slideLayouts/slideLayout20.xml"/></Relationships>
</file>

<file path=ppt/slides/_rels/slide582.xml.rels><?xml version="1.0" encoding="UTF-8" standalone="yes"?>
<Relationships xmlns="http://schemas.openxmlformats.org/package/2006/relationships"><Relationship Id="rId2" Type="http://schemas.openxmlformats.org/officeDocument/2006/relationships/slide" Target="slide589.xml"/><Relationship Id="rId1" Type="http://schemas.openxmlformats.org/officeDocument/2006/relationships/slideLayout" Target="../slideLayouts/slideLayout20.xml"/></Relationships>
</file>

<file path=ppt/slides/_rels/slide583.xml.rels><?xml version="1.0" encoding="UTF-8" standalone="yes"?>
<Relationships xmlns="http://schemas.openxmlformats.org/package/2006/relationships"><Relationship Id="rId2" Type="http://schemas.openxmlformats.org/officeDocument/2006/relationships/slide" Target="slide589.xml"/><Relationship Id="rId1" Type="http://schemas.openxmlformats.org/officeDocument/2006/relationships/slideLayout" Target="../slideLayouts/slideLayout20.xml"/></Relationships>
</file>

<file path=ppt/slides/_rels/slide584.xml.rels><?xml version="1.0" encoding="UTF-8" standalone="yes"?>
<Relationships xmlns="http://schemas.openxmlformats.org/package/2006/relationships"><Relationship Id="rId2" Type="http://schemas.openxmlformats.org/officeDocument/2006/relationships/slide" Target="slide589.xml"/><Relationship Id="rId1" Type="http://schemas.openxmlformats.org/officeDocument/2006/relationships/slideLayout" Target="../slideLayouts/slideLayout20.xml"/></Relationships>
</file>

<file path=ppt/slides/_rels/slide585.xml.rels><?xml version="1.0" encoding="UTF-8" standalone="yes"?>
<Relationships xmlns="http://schemas.openxmlformats.org/package/2006/relationships"><Relationship Id="rId2" Type="http://schemas.openxmlformats.org/officeDocument/2006/relationships/slide" Target="slide589.xml"/><Relationship Id="rId1" Type="http://schemas.openxmlformats.org/officeDocument/2006/relationships/slideLayout" Target="../slideLayouts/slideLayout20.xml"/></Relationships>
</file>

<file path=ppt/slides/_rels/slide586.xml.rels><?xml version="1.0" encoding="UTF-8" standalone="yes"?>
<Relationships xmlns="http://schemas.openxmlformats.org/package/2006/relationships"><Relationship Id="rId2" Type="http://schemas.openxmlformats.org/officeDocument/2006/relationships/slide" Target="slide589.xml"/><Relationship Id="rId1" Type="http://schemas.openxmlformats.org/officeDocument/2006/relationships/slideLayout" Target="../slideLayouts/slideLayout20.xml"/></Relationships>
</file>

<file path=ppt/slides/_rels/slide587.xml.rels><?xml version="1.0" encoding="UTF-8" standalone="yes"?>
<Relationships xmlns="http://schemas.openxmlformats.org/package/2006/relationships"><Relationship Id="rId2" Type="http://schemas.openxmlformats.org/officeDocument/2006/relationships/slide" Target="slide589.xml"/><Relationship Id="rId1" Type="http://schemas.openxmlformats.org/officeDocument/2006/relationships/slideLayout" Target="../slideLayouts/slideLayout20.xml"/></Relationships>
</file>

<file path=ppt/slides/_rels/slide588.xml.rels><?xml version="1.0" encoding="UTF-8" standalone="yes"?>
<Relationships xmlns="http://schemas.openxmlformats.org/package/2006/relationships"><Relationship Id="rId2" Type="http://schemas.openxmlformats.org/officeDocument/2006/relationships/slide" Target="slide589.xml"/><Relationship Id="rId1" Type="http://schemas.openxmlformats.org/officeDocument/2006/relationships/slideLayout" Target="../slideLayouts/slideLayout20.xml"/></Relationships>
</file>

<file path=ppt/slides/_rels/slide58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90.xml.rels><?xml version="1.0" encoding="UTF-8" standalone="yes"?>
<Relationships xmlns="http://schemas.openxmlformats.org/package/2006/relationships"><Relationship Id="rId2" Type="http://schemas.openxmlformats.org/officeDocument/2006/relationships/slide" Target="slide598.xml"/><Relationship Id="rId1" Type="http://schemas.openxmlformats.org/officeDocument/2006/relationships/slideLayout" Target="../slideLayouts/slideLayout20.xml"/></Relationships>
</file>

<file path=ppt/slides/_rels/slide591.xml.rels><?xml version="1.0" encoding="UTF-8" standalone="yes"?>
<Relationships xmlns="http://schemas.openxmlformats.org/package/2006/relationships"><Relationship Id="rId2" Type="http://schemas.openxmlformats.org/officeDocument/2006/relationships/slide" Target="slide589.xml"/><Relationship Id="rId1" Type="http://schemas.openxmlformats.org/officeDocument/2006/relationships/slideLayout" Target="../slideLayouts/slideLayout20.xml"/></Relationships>
</file>

<file path=ppt/slides/_rels/slide592.xml.rels><?xml version="1.0" encoding="UTF-8" standalone="yes"?>
<Relationships xmlns="http://schemas.openxmlformats.org/package/2006/relationships"><Relationship Id="rId2" Type="http://schemas.openxmlformats.org/officeDocument/2006/relationships/slide" Target="slide589.xml"/><Relationship Id="rId1" Type="http://schemas.openxmlformats.org/officeDocument/2006/relationships/slideLayout" Target="../slideLayouts/slideLayout20.xml"/></Relationships>
</file>

<file path=ppt/slides/_rels/slide593.xml.rels><?xml version="1.0" encoding="UTF-8" standalone="yes"?>
<Relationships xmlns="http://schemas.openxmlformats.org/package/2006/relationships"><Relationship Id="rId2" Type="http://schemas.openxmlformats.org/officeDocument/2006/relationships/slide" Target="slide589.xml"/><Relationship Id="rId1" Type="http://schemas.openxmlformats.org/officeDocument/2006/relationships/slideLayout" Target="../slideLayouts/slideLayout20.xml"/></Relationships>
</file>

<file path=ppt/slides/_rels/slide594.xml.rels><?xml version="1.0" encoding="UTF-8" standalone="yes"?>
<Relationships xmlns="http://schemas.openxmlformats.org/package/2006/relationships"><Relationship Id="rId2" Type="http://schemas.openxmlformats.org/officeDocument/2006/relationships/slide" Target="slide589.xml"/><Relationship Id="rId1" Type="http://schemas.openxmlformats.org/officeDocument/2006/relationships/slideLayout" Target="../slideLayouts/slideLayout20.xml"/></Relationships>
</file>

<file path=ppt/slides/_rels/slide595.xml.rels><?xml version="1.0" encoding="UTF-8" standalone="yes"?>
<Relationships xmlns="http://schemas.openxmlformats.org/package/2006/relationships"><Relationship Id="rId2" Type="http://schemas.openxmlformats.org/officeDocument/2006/relationships/slide" Target="slide589.xml"/><Relationship Id="rId1" Type="http://schemas.openxmlformats.org/officeDocument/2006/relationships/slideLayout" Target="../slideLayouts/slideLayout20.xml"/></Relationships>
</file>

<file path=ppt/slides/_rels/slide596.xml.rels><?xml version="1.0" encoding="UTF-8" standalone="yes"?>
<Relationships xmlns="http://schemas.openxmlformats.org/package/2006/relationships"><Relationship Id="rId2" Type="http://schemas.openxmlformats.org/officeDocument/2006/relationships/slide" Target="slide589.xml"/><Relationship Id="rId1" Type="http://schemas.openxmlformats.org/officeDocument/2006/relationships/slideLayout" Target="../slideLayouts/slideLayout20.xml"/></Relationships>
</file>

<file path=ppt/slides/_rels/slide597.xml.rels><?xml version="1.0" encoding="UTF-8" standalone="yes"?>
<Relationships xmlns="http://schemas.openxmlformats.org/package/2006/relationships"><Relationship Id="rId2" Type="http://schemas.openxmlformats.org/officeDocument/2006/relationships/slide" Target="slide589.xml"/><Relationship Id="rId1" Type="http://schemas.openxmlformats.org/officeDocument/2006/relationships/slideLayout" Target="../slideLayouts/slideLayout20.xml"/></Relationships>
</file>

<file path=ppt/slides/_rels/slide59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99.xml.rels><?xml version="1.0" encoding="UTF-8" standalone="yes"?>
<Relationships xmlns="http://schemas.openxmlformats.org/package/2006/relationships"><Relationship Id="rId2" Type="http://schemas.openxmlformats.org/officeDocument/2006/relationships/slide" Target="slide598.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600.xml.rels><?xml version="1.0" encoding="UTF-8" standalone="yes"?>
<Relationships xmlns="http://schemas.openxmlformats.org/package/2006/relationships"><Relationship Id="rId2" Type="http://schemas.openxmlformats.org/officeDocument/2006/relationships/slide" Target="slide598.xml"/><Relationship Id="rId1" Type="http://schemas.openxmlformats.org/officeDocument/2006/relationships/slideLayout" Target="../slideLayouts/slideLayout20.xml"/></Relationships>
</file>

<file path=ppt/slides/_rels/slide601.xml.rels><?xml version="1.0" encoding="UTF-8" standalone="yes"?>
<Relationships xmlns="http://schemas.openxmlformats.org/package/2006/relationships"><Relationship Id="rId2" Type="http://schemas.openxmlformats.org/officeDocument/2006/relationships/slide" Target="slide598.xml"/><Relationship Id="rId1" Type="http://schemas.openxmlformats.org/officeDocument/2006/relationships/slideLayout" Target="../slideLayouts/slideLayout20.xml"/></Relationships>
</file>

<file path=ppt/slides/_rels/slide602.xml.rels><?xml version="1.0" encoding="UTF-8" standalone="yes"?>
<Relationships xmlns="http://schemas.openxmlformats.org/package/2006/relationships"><Relationship Id="rId2" Type="http://schemas.openxmlformats.org/officeDocument/2006/relationships/slide" Target="slide598.xml"/><Relationship Id="rId1" Type="http://schemas.openxmlformats.org/officeDocument/2006/relationships/slideLayout" Target="../slideLayouts/slideLayout20.xml"/></Relationships>
</file>

<file path=ppt/slides/_rels/slide603.xml.rels><?xml version="1.0" encoding="UTF-8" standalone="yes"?>
<Relationships xmlns="http://schemas.openxmlformats.org/package/2006/relationships"><Relationship Id="rId2" Type="http://schemas.openxmlformats.org/officeDocument/2006/relationships/slide" Target="slide598.xml"/><Relationship Id="rId1" Type="http://schemas.openxmlformats.org/officeDocument/2006/relationships/slideLayout" Target="../slideLayouts/slideLayout20.xml"/></Relationships>
</file>

<file path=ppt/slides/_rels/slide604.xml.rels><?xml version="1.0" encoding="UTF-8" standalone="yes"?>
<Relationships xmlns="http://schemas.openxmlformats.org/package/2006/relationships"><Relationship Id="rId2" Type="http://schemas.openxmlformats.org/officeDocument/2006/relationships/slide" Target="slide598.xml"/><Relationship Id="rId1" Type="http://schemas.openxmlformats.org/officeDocument/2006/relationships/slideLayout" Target="../slideLayouts/slideLayout20.xml"/></Relationships>
</file>

<file path=ppt/slides/_rels/slide605.xml.rels><?xml version="1.0" encoding="UTF-8" standalone="yes"?>
<Relationships xmlns="http://schemas.openxmlformats.org/package/2006/relationships"><Relationship Id="rId2" Type="http://schemas.openxmlformats.org/officeDocument/2006/relationships/slide" Target="slide598.xml"/><Relationship Id="rId1" Type="http://schemas.openxmlformats.org/officeDocument/2006/relationships/slideLayout" Target="../slideLayouts/slideLayout20.xml"/></Relationships>
</file>

<file path=ppt/slides/_rels/slide60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07.xml.rels><?xml version="1.0" encoding="UTF-8" standalone="yes"?>
<Relationships xmlns="http://schemas.openxmlformats.org/package/2006/relationships"><Relationship Id="rId2" Type="http://schemas.openxmlformats.org/officeDocument/2006/relationships/slide" Target="slide606.xml"/><Relationship Id="rId1" Type="http://schemas.openxmlformats.org/officeDocument/2006/relationships/slideLayout" Target="../slideLayouts/slideLayout20.xml"/></Relationships>
</file>

<file path=ppt/slides/_rels/slide608.xml.rels><?xml version="1.0" encoding="UTF-8" standalone="yes"?>
<Relationships xmlns="http://schemas.openxmlformats.org/package/2006/relationships"><Relationship Id="rId2" Type="http://schemas.openxmlformats.org/officeDocument/2006/relationships/slide" Target="slide606.xml"/><Relationship Id="rId1" Type="http://schemas.openxmlformats.org/officeDocument/2006/relationships/slideLayout" Target="../slideLayouts/slideLayout20.xml"/></Relationships>
</file>

<file path=ppt/slides/_rels/slide609.xml.rels><?xml version="1.0" encoding="UTF-8" standalone="yes"?>
<Relationships xmlns="http://schemas.openxmlformats.org/package/2006/relationships"><Relationship Id="rId2" Type="http://schemas.openxmlformats.org/officeDocument/2006/relationships/slide" Target="slide606.xml"/><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10.xml.rels><?xml version="1.0" encoding="UTF-8" standalone="yes"?>
<Relationships xmlns="http://schemas.openxmlformats.org/package/2006/relationships"><Relationship Id="rId2" Type="http://schemas.openxmlformats.org/officeDocument/2006/relationships/slide" Target="slide606.xml"/><Relationship Id="rId1" Type="http://schemas.openxmlformats.org/officeDocument/2006/relationships/slideLayout" Target="../slideLayouts/slideLayout20.xml"/></Relationships>
</file>

<file path=ppt/slides/_rels/slide611.xml.rels><?xml version="1.0" encoding="UTF-8" standalone="yes"?>
<Relationships xmlns="http://schemas.openxmlformats.org/package/2006/relationships"><Relationship Id="rId2" Type="http://schemas.openxmlformats.org/officeDocument/2006/relationships/slide" Target="slide606.xml"/><Relationship Id="rId1" Type="http://schemas.openxmlformats.org/officeDocument/2006/relationships/slideLayout" Target="../slideLayouts/slideLayout20.xml"/></Relationships>
</file>

<file path=ppt/slides/_rels/slide61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1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1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1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1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2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2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2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3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3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3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3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3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3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3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3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3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4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4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4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64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4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4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4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4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60.xml.rels><?xml version="1.0" encoding="UTF-8" standalone="yes"?>
<Relationships xmlns="http://schemas.openxmlformats.org/package/2006/relationships"><Relationship Id="rId2" Type="http://schemas.openxmlformats.org/officeDocument/2006/relationships/notesSlide" Target="../notesSlides/notesSlide289.xml"/><Relationship Id="rId1" Type="http://schemas.openxmlformats.org/officeDocument/2006/relationships/slideLayout" Target="../slideLayouts/slideLayout53.xml"/></Relationships>
</file>

<file path=ppt/slides/_rels/slide661.xml.rels><?xml version="1.0" encoding="UTF-8" standalone="yes"?>
<Relationships xmlns="http://schemas.openxmlformats.org/package/2006/relationships"><Relationship Id="rId2" Type="http://schemas.openxmlformats.org/officeDocument/2006/relationships/notesSlide" Target="../notesSlides/notesSlide290.xml"/><Relationship Id="rId1" Type="http://schemas.openxmlformats.org/officeDocument/2006/relationships/slideLayout" Target="../slideLayouts/slideLayout10.xml"/></Relationships>
</file>

<file path=ppt/slides/_rels/slide662.xml.rels><?xml version="1.0" encoding="UTF-8" standalone="yes"?>
<Relationships xmlns="http://schemas.openxmlformats.org/package/2006/relationships"><Relationship Id="rId2" Type="http://schemas.openxmlformats.org/officeDocument/2006/relationships/notesSlide" Target="../notesSlides/notesSlide291.xml"/><Relationship Id="rId1" Type="http://schemas.openxmlformats.org/officeDocument/2006/relationships/slideLayout" Target="../slideLayouts/slideLayout10.xml"/></Relationships>
</file>

<file path=ppt/slides/_rels/slide663.xml.rels><?xml version="1.0" encoding="UTF-8" standalone="yes"?>
<Relationships xmlns="http://schemas.openxmlformats.org/package/2006/relationships"><Relationship Id="rId2" Type="http://schemas.openxmlformats.org/officeDocument/2006/relationships/notesSlide" Target="../notesSlides/notesSlide292.xml"/><Relationship Id="rId1" Type="http://schemas.openxmlformats.org/officeDocument/2006/relationships/slideLayout" Target="../slideLayouts/slideLayout10.xml"/></Relationships>
</file>

<file path=ppt/slides/_rels/slide664.xml.rels><?xml version="1.0" encoding="UTF-8" standalone="yes"?>
<Relationships xmlns="http://schemas.openxmlformats.org/package/2006/relationships"><Relationship Id="rId2" Type="http://schemas.openxmlformats.org/officeDocument/2006/relationships/notesSlide" Target="../notesSlides/notesSlide293.xml"/><Relationship Id="rId1" Type="http://schemas.openxmlformats.org/officeDocument/2006/relationships/slideLayout" Target="../slideLayouts/slideLayout10.xml"/></Relationships>
</file>

<file path=ppt/slides/_rels/slide665.xml.rels><?xml version="1.0" encoding="UTF-8" standalone="yes"?>
<Relationships xmlns="http://schemas.openxmlformats.org/package/2006/relationships"><Relationship Id="rId2" Type="http://schemas.openxmlformats.org/officeDocument/2006/relationships/notesSlide" Target="../notesSlides/notesSlide294.xml"/><Relationship Id="rId1" Type="http://schemas.openxmlformats.org/officeDocument/2006/relationships/slideLayout" Target="../slideLayouts/slideLayout10.xml"/></Relationships>
</file>

<file path=ppt/slides/_rels/slide666.xml.rels><?xml version="1.0" encoding="UTF-8" standalone="yes"?>
<Relationships xmlns="http://schemas.openxmlformats.org/package/2006/relationships"><Relationship Id="rId2" Type="http://schemas.openxmlformats.org/officeDocument/2006/relationships/notesSlide" Target="../notesSlides/notesSlide295.xml"/><Relationship Id="rId1" Type="http://schemas.openxmlformats.org/officeDocument/2006/relationships/slideLayout" Target="../slideLayouts/slideLayout10.xml"/></Relationships>
</file>

<file path=ppt/slides/_rels/slide667.xml.rels><?xml version="1.0" encoding="UTF-8" standalone="yes"?>
<Relationships xmlns="http://schemas.openxmlformats.org/package/2006/relationships"><Relationship Id="rId2" Type="http://schemas.openxmlformats.org/officeDocument/2006/relationships/notesSlide" Target="../notesSlides/notesSlide296.xml"/><Relationship Id="rId1" Type="http://schemas.openxmlformats.org/officeDocument/2006/relationships/slideLayout" Target="../slideLayouts/slideLayout10.xml"/></Relationships>
</file>

<file path=ppt/slides/_rels/slide668.xml.rels><?xml version="1.0" encoding="UTF-8" standalone="yes"?>
<Relationships xmlns="http://schemas.openxmlformats.org/package/2006/relationships"><Relationship Id="rId2" Type="http://schemas.openxmlformats.org/officeDocument/2006/relationships/notesSlide" Target="../notesSlides/notesSlide297.xml"/><Relationship Id="rId1" Type="http://schemas.openxmlformats.org/officeDocument/2006/relationships/slideLayout" Target="../slideLayouts/slideLayout10.xml"/></Relationships>
</file>

<file path=ppt/slides/_rels/slide669.xml.rels><?xml version="1.0" encoding="UTF-8" standalone="yes"?>
<Relationships xmlns="http://schemas.openxmlformats.org/package/2006/relationships"><Relationship Id="rId2" Type="http://schemas.openxmlformats.org/officeDocument/2006/relationships/notesSlide" Target="../notesSlides/notesSlide298.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70.xml.rels><?xml version="1.0" encoding="UTF-8" standalone="yes"?>
<Relationships xmlns="http://schemas.openxmlformats.org/package/2006/relationships"><Relationship Id="rId2" Type="http://schemas.openxmlformats.org/officeDocument/2006/relationships/notesSlide" Target="../notesSlides/notesSlide299.xml"/><Relationship Id="rId1" Type="http://schemas.openxmlformats.org/officeDocument/2006/relationships/slideLayout" Target="../slideLayouts/slideLayout10.xml"/></Relationships>
</file>

<file path=ppt/slides/_rels/slide671.xml.rels><?xml version="1.0" encoding="UTF-8" standalone="yes"?>
<Relationships xmlns="http://schemas.openxmlformats.org/package/2006/relationships"><Relationship Id="rId2" Type="http://schemas.openxmlformats.org/officeDocument/2006/relationships/notesSlide" Target="../notesSlides/notesSlide300.xml"/><Relationship Id="rId1" Type="http://schemas.openxmlformats.org/officeDocument/2006/relationships/slideLayout" Target="../slideLayouts/slideLayout10.xml"/></Relationships>
</file>

<file path=ppt/slides/_rels/slide672.xml.rels><?xml version="1.0" encoding="UTF-8" standalone="yes"?>
<Relationships xmlns="http://schemas.openxmlformats.org/package/2006/relationships"><Relationship Id="rId2" Type="http://schemas.openxmlformats.org/officeDocument/2006/relationships/notesSlide" Target="../notesSlides/notesSlide301.xml"/><Relationship Id="rId1" Type="http://schemas.openxmlformats.org/officeDocument/2006/relationships/slideLayout" Target="../slideLayouts/slideLayout10.xml"/></Relationships>
</file>

<file path=ppt/slides/_rels/slide673.xml.rels><?xml version="1.0" encoding="UTF-8" standalone="yes"?>
<Relationships xmlns="http://schemas.openxmlformats.org/package/2006/relationships"><Relationship Id="rId2" Type="http://schemas.openxmlformats.org/officeDocument/2006/relationships/notesSlide" Target="../notesSlides/notesSlide302.xml"/><Relationship Id="rId1" Type="http://schemas.openxmlformats.org/officeDocument/2006/relationships/slideLayout" Target="../slideLayouts/slideLayout10.xml"/></Relationships>
</file>

<file path=ppt/slides/_rels/slide674.xml.rels><?xml version="1.0" encoding="UTF-8" standalone="yes"?>
<Relationships xmlns="http://schemas.openxmlformats.org/package/2006/relationships"><Relationship Id="rId2" Type="http://schemas.openxmlformats.org/officeDocument/2006/relationships/notesSlide" Target="../notesSlides/notesSlide303.xml"/><Relationship Id="rId1" Type="http://schemas.openxmlformats.org/officeDocument/2006/relationships/slideLayout" Target="../slideLayouts/slideLayout10.xml"/></Relationships>
</file>

<file path=ppt/slides/_rels/slide675.xml.rels><?xml version="1.0" encoding="UTF-8" standalone="yes"?>
<Relationships xmlns="http://schemas.openxmlformats.org/package/2006/relationships"><Relationship Id="rId2" Type="http://schemas.openxmlformats.org/officeDocument/2006/relationships/notesSlide" Target="../notesSlides/notesSlide304.xml"/><Relationship Id="rId1" Type="http://schemas.openxmlformats.org/officeDocument/2006/relationships/slideLayout" Target="../slideLayouts/slideLayout10.xml"/></Relationships>
</file>

<file path=ppt/slides/_rels/slide676.xml.rels><?xml version="1.0" encoding="UTF-8" standalone="yes"?>
<Relationships xmlns="http://schemas.openxmlformats.org/package/2006/relationships"><Relationship Id="rId2" Type="http://schemas.openxmlformats.org/officeDocument/2006/relationships/notesSlide" Target="../notesSlides/notesSlide305.xml"/><Relationship Id="rId1" Type="http://schemas.openxmlformats.org/officeDocument/2006/relationships/slideLayout" Target="../slideLayouts/slideLayout10.xml"/></Relationships>
</file>

<file path=ppt/slides/_rels/slide677.xml.rels><?xml version="1.0" encoding="UTF-8" standalone="yes"?>
<Relationships xmlns="http://schemas.openxmlformats.org/package/2006/relationships"><Relationship Id="rId2" Type="http://schemas.openxmlformats.org/officeDocument/2006/relationships/notesSlide" Target="../notesSlides/notesSlide306.xml"/><Relationship Id="rId1" Type="http://schemas.openxmlformats.org/officeDocument/2006/relationships/slideLayout" Target="../slideLayouts/slideLayout10.xml"/></Relationships>
</file>

<file path=ppt/slides/_rels/slide678.xml.rels><?xml version="1.0" encoding="UTF-8" standalone="yes"?>
<Relationships xmlns="http://schemas.openxmlformats.org/package/2006/relationships"><Relationship Id="rId2" Type="http://schemas.openxmlformats.org/officeDocument/2006/relationships/notesSlide" Target="../notesSlides/notesSlide307.xml"/><Relationship Id="rId1" Type="http://schemas.openxmlformats.org/officeDocument/2006/relationships/slideLayout" Target="../slideLayouts/slideLayout10.xml"/></Relationships>
</file>

<file path=ppt/slides/_rels/slide679.xml.rels><?xml version="1.0" encoding="UTF-8" standalone="yes"?>
<Relationships xmlns="http://schemas.openxmlformats.org/package/2006/relationships"><Relationship Id="rId2" Type="http://schemas.openxmlformats.org/officeDocument/2006/relationships/notesSlide" Target="../notesSlides/notesSlide308.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80.xml.rels><?xml version="1.0" encoding="UTF-8" standalone="yes"?>
<Relationships xmlns="http://schemas.openxmlformats.org/package/2006/relationships"><Relationship Id="rId2" Type="http://schemas.openxmlformats.org/officeDocument/2006/relationships/notesSlide" Target="../notesSlides/notesSlide309.xml"/><Relationship Id="rId1" Type="http://schemas.openxmlformats.org/officeDocument/2006/relationships/slideLayout" Target="../slideLayouts/slideLayout10.xml"/></Relationships>
</file>

<file path=ppt/slides/_rels/slide681.xml.rels><?xml version="1.0" encoding="UTF-8" standalone="yes"?>
<Relationships xmlns="http://schemas.openxmlformats.org/package/2006/relationships"><Relationship Id="rId2" Type="http://schemas.openxmlformats.org/officeDocument/2006/relationships/notesSlide" Target="../notesSlides/notesSlide310.xml"/><Relationship Id="rId1" Type="http://schemas.openxmlformats.org/officeDocument/2006/relationships/slideLayout" Target="../slideLayouts/slideLayout10.xml"/></Relationships>
</file>

<file path=ppt/slides/_rels/slide682.xml.rels><?xml version="1.0" encoding="UTF-8" standalone="yes"?>
<Relationships xmlns="http://schemas.openxmlformats.org/package/2006/relationships"><Relationship Id="rId2" Type="http://schemas.openxmlformats.org/officeDocument/2006/relationships/notesSlide" Target="../notesSlides/notesSlide311.xml"/><Relationship Id="rId1" Type="http://schemas.openxmlformats.org/officeDocument/2006/relationships/slideLayout" Target="../slideLayouts/slideLayout10.xml"/></Relationships>
</file>

<file path=ppt/slides/_rels/slide683.xml.rels><?xml version="1.0" encoding="UTF-8" standalone="yes"?>
<Relationships xmlns="http://schemas.openxmlformats.org/package/2006/relationships"><Relationship Id="rId2" Type="http://schemas.openxmlformats.org/officeDocument/2006/relationships/notesSlide" Target="../notesSlides/notesSlide312.xml"/><Relationship Id="rId1" Type="http://schemas.openxmlformats.org/officeDocument/2006/relationships/slideLayout" Target="../slideLayouts/slideLayout10.xml"/></Relationships>
</file>

<file path=ppt/slides/_rels/slide684.xml.rels><?xml version="1.0" encoding="UTF-8" standalone="yes"?>
<Relationships xmlns="http://schemas.openxmlformats.org/package/2006/relationships"><Relationship Id="rId2" Type="http://schemas.openxmlformats.org/officeDocument/2006/relationships/notesSlide" Target="../notesSlides/notesSlide313.xml"/><Relationship Id="rId1" Type="http://schemas.openxmlformats.org/officeDocument/2006/relationships/slideLayout" Target="../slideLayouts/slideLayout10.xml"/></Relationships>
</file>

<file path=ppt/slides/_rels/slide685.xml.rels><?xml version="1.0" encoding="UTF-8" standalone="yes"?>
<Relationships xmlns="http://schemas.openxmlformats.org/package/2006/relationships"><Relationship Id="rId2" Type="http://schemas.openxmlformats.org/officeDocument/2006/relationships/notesSlide" Target="../notesSlides/notesSlide314.xml"/><Relationship Id="rId1" Type="http://schemas.openxmlformats.org/officeDocument/2006/relationships/slideLayout" Target="../slideLayouts/slideLayout10.xml"/></Relationships>
</file>

<file path=ppt/slides/_rels/slide686.xml.rels><?xml version="1.0" encoding="UTF-8" standalone="yes"?>
<Relationships xmlns="http://schemas.openxmlformats.org/package/2006/relationships"><Relationship Id="rId2" Type="http://schemas.openxmlformats.org/officeDocument/2006/relationships/notesSlide" Target="../notesSlides/notesSlide315.xml"/><Relationship Id="rId1" Type="http://schemas.openxmlformats.org/officeDocument/2006/relationships/slideLayout" Target="../slideLayouts/slideLayout10.xml"/></Relationships>
</file>

<file path=ppt/slides/_rels/slide687.xml.rels><?xml version="1.0" encoding="UTF-8" standalone="yes"?>
<Relationships xmlns="http://schemas.openxmlformats.org/package/2006/relationships"><Relationship Id="rId2" Type="http://schemas.openxmlformats.org/officeDocument/2006/relationships/notesSlide" Target="../notesSlides/notesSlide316.xml"/><Relationship Id="rId1" Type="http://schemas.openxmlformats.org/officeDocument/2006/relationships/slideLayout" Target="../slideLayouts/slideLayout10.xml"/></Relationships>
</file>

<file path=ppt/slides/_rels/slide688.xml.rels><?xml version="1.0" encoding="UTF-8" standalone="yes"?>
<Relationships xmlns="http://schemas.openxmlformats.org/package/2006/relationships"><Relationship Id="rId2" Type="http://schemas.openxmlformats.org/officeDocument/2006/relationships/notesSlide" Target="../notesSlides/notesSlide317.xml"/><Relationship Id="rId1" Type="http://schemas.openxmlformats.org/officeDocument/2006/relationships/slideLayout" Target="../slideLayouts/slideLayout10.xml"/></Relationships>
</file>

<file path=ppt/slides/_rels/slide689.xml.rels><?xml version="1.0" encoding="UTF-8" standalone="yes"?>
<Relationships xmlns="http://schemas.openxmlformats.org/package/2006/relationships"><Relationship Id="rId2" Type="http://schemas.openxmlformats.org/officeDocument/2006/relationships/notesSlide" Target="../notesSlides/notesSlide318.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90.xml.rels><?xml version="1.0" encoding="UTF-8" standalone="yes"?>
<Relationships xmlns="http://schemas.openxmlformats.org/package/2006/relationships"><Relationship Id="rId2" Type="http://schemas.openxmlformats.org/officeDocument/2006/relationships/notesSlide" Target="../notesSlides/notesSlide319.xml"/><Relationship Id="rId1" Type="http://schemas.openxmlformats.org/officeDocument/2006/relationships/slideLayout" Target="../slideLayouts/slideLayout10.xml"/></Relationships>
</file>

<file path=ppt/slides/_rels/slide691.xml.rels><?xml version="1.0" encoding="UTF-8" standalone="yes"?>
<Relationships xmlns="http://schemas.openxmlformats.org/package/2006/relationships"><Relationship Id="rId2" Type="http://schemas.openxmlformats.org/officeDocument/2006/relationships/notesSlide" Target="../notesSlides/notesSlide320.xml"/><Relationship Id="rId1" Type="http://schemas.openxmlformats.org/officeDocument/2006/relationships/slideLayout" Target="../slideLayouts/slideLayout10.xml"/></Relationships>
</file>

<file path=ppt/slides/_rels/slide692.xml.rels><?xml version="1.0" encoding="UTF-8" standalone="yes"?>
<Relationships xmlns="http://schemas.openxmlformats.org/package/2006/relationships"><Relationship Id="rId2" Type="http://schemas.openxmlformats.org/officeDocument/2006/relationships/notesSlide" Target="../notesSlides/notesSlide321.xml"/><Relationship Id="rId1" Type="http://schemas.openxmlformats.org/officeDocument/2006/relationships/slideLayout" Target="../slideLayouts/slideLayout10.xml"/></Relationships>
</file>

<file path=ppt/slides/_rels/slide693.xml.rels><?xml version="1.0" encoding="UTF-8" standalone="yes"?>
<Relationships xmlns="http://schemas.openxmlformats.org/package/2006/relationships"><Relationship Id="rId2" Type="http://schemas.openxmlformats.org/officeDocument/2006/relationships/notesSlide" Target="../notesSlides/notesSlide322.xml"/><Relationship Id="rId1" Type="http://schemas.openxmlformats.org/officeDocument/2006/relationships/slideLayout" Target="../slideLayouts/slideLayout10.xml"/></Relationships>
</file>

<file path=ppt/slides/_rels/slide694.xml.rels><?xml version="1.0" encoding="UTF-8" standalone="yes"?>
<Relationships xmlns="http://schemas.openxmlformats.org/package/2006/relationships"><Relationship Id="rId2" Type="http://schemas.openxmlformats.org/officeDocument/2006/relationships/notesSlide" Target="../notesSlides/notesSlide323.xml"/><Relationship Id="rId1" Type="http://schemas.openxmlformats.org/officeDocument/2006/relationships/slideLayout" Target="../slideLayouts/slideLayout10.xml"/></Relationships>
</file>

<file path=ppt/slides/_rels/slide695.xml.rels><?xml version="1.0" encoding="UTF-8" standalone="yes"?>
<Relationships xmlns="http://schemas.openxmlformats.org/package/2006/relationships"><Relationship Id="rId2" Type="http://schemas.openxmlformats.org/officeDocument/2006/relationships/notesSlide" Target="../notesSlides/notesSlide324.xml"/><Relationship Id="rId1" Type="http://schemas.openxmlformats.org/officeDocument/2006/relationships/slideLayout" Target="../slideLayouts/slideLayout10.xml"/></Relationships>
</file>

<file path=ppt/slides/_rels/slide696.xml.rels><?xml version="1.0" encoding="UTF-8" standalone="yes"?>
<Relationships xmlns="http://schemas.openxmlformats.org/package/2006/relationships"><Relationship Id="rId2" Type="http://schemas.openxmlformats.org/officeDocument/2006/relationships/notesSlide" Target="../notesSlides/notesSlide325.xml"/><Relationship Id="rId1" Type="http://schemas.openxmlformats.org/officeDocument/2006/relationships/slideLayout" Target="../slideLayouts/slideLayout10.xml"/></Relationships>
</file>

<file path=ppt/slides/_rels/slide697.xml.rels><?xml version="1.0" encoding="UTF-8" standalone="yes"?>
<Relationships xmlns="http://schemas.openxmlformats.org/package/2006/relationships"><Relationship Id="rId2" Type="http://schemas.openxmlformats.org/officeDocument/2006/relationships/notesSlide" Target="../notesSlides/notesSlide326.xml"/><Relationship Id="rId1" Type="http://schemas.openxmlformats.org/officeDocument/2006/relationships/slideLayout" Target="../slideLayouts/slideLayout10.xml"/></Relationships>
</file>

<file path=ppt/slides/_rels/slide698.xml.rels><?xml version="1.0" encoding="UTF-8" standalone="yes"?>
<Relationships xmlns="http://schemas.openxmlformats.org/package/2006/relationships"><Relationship Id="rId2" Type="http://schemas.openxmlformats.org/officeDocument/2006/relationships/notesSlide" Target="../notesSlides/notesSlide327.xml"/><Relationship Id="rId1" Type="http://schemas.openxmlformats.org/officeDocument/2006/relationships/slideLayout" Target="../slideLayouts/slideLayout10.xml"/></Relationships>
</file>

<file path=ppt/slides/_rels/slide699.xml.rels><?xml version="1.0" encoding="UTF-8" standalone="yes"?>
<Relationships xmlns="http://schemas.openxmlformats.org/package/2006/relationships"><Relationship Id="rId2" Type="http://schemas.openxmlformats.org/officeDocument/2006/relationships/notesSlide" Target="../notesSlides/notesSlide328.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700.xml.rels><?xml version="1.0" encoding="UTF-8" standalone="yes"?>
<Relationships xmlns="http://schemas.openxmlformats.org/package/2006/relationships"><Relationship Id="rId2" Type="http://schemas.openxmlformats.org/officeDocument/2006/relationships/notesSlide" Target="../notesSlides/notesSlide329.xml"/><Relationship Id="rId1" Type="http://schemas.openxmlformats.org/officeDocument/2006/relationships/slideLayout" Target="../slideLayouts/slideLayout10.xml"/></Relationships>
</file>

<file path=ppt/slides/_rels/slide701.xml.rels><?xml version="1.0" encoding="UTF-8" standalone="yes"?>
<Relationships xmlns="http://schemas.openxmlformats.org/package/2006/relationships"><Relationship Id="rId2" Type="http://schemas.openxmlformats.org/officeDocument/2006/relationships/notesSlide" Target="../notesSlides/notesSlide330.xml"/><Relationship Id="rId1" Type="http://schemas.openxmlformats.org/officeDocument/2006/relationships/slideLayout" Target="../slideLayouts/slideLayout10.xml"/></Relationships>
</file>

<file path=ppt/slides/_rels/slide702.xml.rels><?xml version="1.0" encoding="UTF-8" standalone="yes"?>
<Relationships xmlns="http://schemas.openxmlformats.org/package/2006/relationships"><Relationship Id="rId2" Type="http://schemas.openxmlformats.org/officeDocument/2006/relationships/notesSlide" Target="../notesSlides/notesSlide331.xml"/><Relationship Id="rId1" Type="http://schemas.openxmlformats.org/officeDocument/2006/relationships/slideLayout" Target="../slideLayouts/slideLayout10.xml"/></Relationships>
</file>

<file path=ppt/slides/_rels/slide703.xml.rels><?xml version="1.0" encoding="UTF-8" standalone="yes"?>
<Relationships xmlns="http://schemas.openxmlformats.org/package/2006/relationships"><Relationship Id="rId2" Type="http://schemas.openxmlformats.org/officeDocument/2006/relationships/notesSlide" Target="../notesSlides/notesSlide332.xml"/><Relationship Id="rId1" Type="http://schemas.openxmlformats.org/officeDocument/2006/relationships/slideLayout" Target="../slideLayouts/slideLayout10.xml"/></Relationships>
</file>

<file path=ppt/slides/_rels/slide704.xml.rels><?xml version="1.0" encoding="UTF-8" standalone="yes"?>
<Relationships xmlns="http://schemas.openxmlformats.org/package/2006/relationships"><Relationship Id="rId2" Type="http://schemas.openxmlformats.org/officeDocument/2006/relationships/notesSlide" Target="../notesSlides/notesSlide333.xml"/><Relationship Id="rId1" Type="http://schemas.openxmlformats.org/officeDocument/2006/relationships/slideLayout" Target="../slideLayouts/slideLayout10.xml"/></Relationships>
</file>

<file path=ppt/slides/_rels/slide705.xml.rels><?xml version="1.0" encoding="UTF-8" standalone="yes"?>
<Relationships xmlns="http://schemas.openxmlformats.org/package/2006/relationships"><Relationship Id="rId2" Type="http://schemas.openxmlformats.org/officeDocument/2006/relationships/notesSlide" Target="../notesSlides/notesSlide334.xml"/><Relationship Id="rId1" Type="http://schemas.openxmlformats.org/officeDocument/2006/relationships/slideLayout" Target="../slideLayouts/slideLayout10.xml"/></Relationships>
</file>

<file path=ppt/slides/_rels/slide706.xml.rels><?xml version="1.0" encoding="UTF-8" standalone="yes"?>
<Relationships xmlns="http://schemas.openxmlformats.org/package/2006/relationships"><Relationship Id="rId2" Type="http://schemas.openxmlformats.org/officeDocument/2006/relationships/notesSlide" Target="../notesSlides/notesSlide335.xml"/><Relationship Id="rId1" Type="http://schemas.openxmlformats.org/officeDocument/2006/relationships/slideLayout" Target="../slideLayouts/slideLayout10.xml"/></Relationships>
</file>

<file path=ppt/slides/_rels/slide707.xml.rels><?xml version="1.0" encoding="UTF-8" standalone="yes"?>
<Relationships xmlns="http://schemas.openxmlformats.org/package/2006/relationships"><Relationship Id="rId2" Type="http://schemas.openxmlformats.org/officeDocument/2006/relationships/notesSlide" Target="../notesSlides/notesSlide336.xml"/><Relationship Id="rId1" Type="http://schemas.openxmlformats.org/officeDocument/2006/relationships/slideLayout" Target="../slideLayouts/slideLayout10.xml"/></Relationships>
</file>

<file path=ppt/slides/_rels/slide708.xml.rels><?xml version="1.0" encoding="UTF-8" standalone="yes"?>
<Relationships xmlns="http://schemas.openxmlformats.org/package/2006/relationships"><Relationship Id="rId2" Type="http://schemas.openxmlformats.org/officeDocument/2006/relationships/notesSlide" Target="../notesSlides/notesSlide337.xml"/><Relationship Id="rId1" Type="http://schemas.openxmlformats.org/officeDocument/2006/relationships/slideLayout" Target="../slideLayouts/slideLayout10.xml"/></Relationships>
</file>

<file path=ppt/slides/_rels/slide709.xml.rels><?xml version="1.0" encoding="UTF-8" standalone="yes"?>
<Relationships xmlns="http://schemas.openxmlformats.org/package/2006/relationships"><Relationship Id="rId2" Type="http://schemas.openxmlformats.org/officeDocument/2006/relationships/notesSlide" Target="../notesSlides/notesSlide338.xml"/><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710.xml.rels><?xml version="1.0" encoding="UTF-8" standalone="yes"?>
<Relationships xmlns="http://schemas.openxmlformats.org/package/2006/relationships"><Relationship Id="rId2" Type="http://schemas.openxmlformats.org/officeDocument/2006/relationships/notesSlide" Target="../notesSlides/notesSlide339.xml"/><Relationship Id="rId1" Type="http://schemas.openxmlformats.org/officeDocument/2006/relationships/slideLayout" Target="../slideLayouts/slideLayout10.xml"/></Relationships>
</file>

<file path=ppt/slides/_rels/slide711.xml.rels><?xml version="1.0" encoding="UTF-8" standalone="yes"?>
<Relationships xmlns="http://schemas.openxmlformats.org/package/2006/relationships"><Relationship Id="rId2" Type="http://schemas.openxmlformats.org/officeDocument/2006/relationships/notesSlide" Target="../notesSlides/notesSlide340.xml"/><Relationship Id="rId1" Type="http://schemas.openxmlformats.org/officeDocument/2006/relationships/slideLayout" Target="../slideLayouts/slideLayout10.xml"/></Relationships>
</file>

<file path=ppt/slides/_rels/slide712.xml.rels><?xml version="1.0" encoding="UTF-8" standalone="yes"?>
<Relationships xmlns="http://schemas.openxmlformats.org/package/2006/relationships"><Relationship Id="rId2" Type="http://schemas.openxmlformats.org/officeDocument/2006/relationships/notesSlide" Target="../notesSlides/notesSlide341.xml"/><Relationship Id="rId1" Type="http://schemas.openxmlformats.org/officeDocument/2006/relationships/slideLayout" Target="../slideLayouts/slideLayout10.xml"/></Relationships>
</file>

<file path=ppt/slides/_rels/slide713.xml.rels><?xml version="1.0" encoding="UTF-8" standalone="yes"?>
<Relationships xmlns="http://schemas.openxmlformats.org/package/2006/relationships"><Relationship Id="rId2" Type="http://schemas.openxmlformats.org/officeDocument/2006/relationships/notesSlide" Target="../notesSlides/notesSlide342.xml"/><Relationship Id="rId1" Type="http://schemas.openxmlformats.org/officeDocument/2006/relationships/slideLayout" Target="../slideLayouts/slideLayout10.xml"/></Relationships>
</file>

<file path=ppt/slides/_rels/slide714.xml.rels><?xml version="1.0" encoding="UTF-8" standalone="yes"?>
<Relationships xmlns="http://schemas.openxmlformats.org/package/2006/relationships"><Relationship Id="rId2" Type="http://schemas.openxmlformats.org/officeDocument/2006/relationships/notesSlide" Target="../notesSlides/notesSlide343.xml"/><Relationship Id="rId1" Type="http://schemas.openxmlformats.org/officeDocument/2006/relationships/slideLayout" Target="../slideLayouts/slideLayout10.xml"/></Relationships>
</file>

<file path=ppt/slides/_rels/slide715.xml.rels><?xml version="1.0" encoding="UTF-8" standalone="yes"?>
<Relationships xmlns="http://schemas.openxmlformats.org/package/2006/relationships"><Relationship Id="rId2" Type="http://schemas.openxmlformats.org/officeDocument/2006/relationships/notesSlide" Target="../notesSlides/notesSlide344.xml"/><Relationship Id="rId1" Type="http://schemas.openxmlformats.org/officeDocument/2006/relationships/slideLayout" Target="../slideLayouts/slideLayout10.xml"/></Relationships>
</file>

<file path=ppt/slides/_rels/slide716.xml.rels><?xml version="1.0" encoding="UTF-8" standalone="yes"?>
<Relationships xmlns="http://schemas.openxmlformats.org/package/2006/relationships"><Relationship Id="rId2" Type="http://schemas.openxmlformats.org/officeDocument/2006/relationships/notesSlide" Target="../notesSlides/notesSlide345.xml"/><Relationship Id="rId1" Type="http://schemas.openxmlformats.org/officeDocument/2006/relationships/slideLayout" Target="../slideLayouts/slideLayout10.xml"/></Relationships>
</file>

<file path=ppt/slides/_rels/slide717.xml.rels><?xml version="1.0" encoding="UTF-8" standalone="yes"?>
<Relationships xmlns="http://schemas.openxmlformats.org/package/2006/relationships"><Relationship Id="rId2" Type="http://schemas.openxmlformats.org/officeDocument/2006/relationships/notesSlide" Target="../notesSlides/notesSlide346.xml"/><Relationship Id="rId1" Type="http://schemas.openxmlformats.org/officeDocument/2006/relationships/slideLayout" Target="../slideLayouts/slideLayout10.xml"/></Relationships>
</file>

<file path=ppt/slides/_rels/slide718.xml.rels><?xml version="1.0" encoding="UTF-8" standalone="yes"?>
<Relationships xmlns="http://schemas.openxmlformats.org/package/2006/relationships"><Relationship Id="rId2" Type="http://schemas.openxmlformats.org/officeDocument/2006/relationships/notesSlide" Target="../notesSlides/notesSlide347.xml"/><Relationship Id="rId1" Type="http://schemas.openxmlformats.org/officeDocument/2006/relationships/slideLayout" Target="../slideLayouts/slideLayout10.xml"/></Relationships>
</file>

<file path=ppt/slides/_rels/slide719.xml.rels><?xml version="1.0" encoding="UTF-8" standalone="yes"?>
<Relationships xmlns="http://schemas.openxmlformats.org/package/2006/relationships"><Relationship Id="rId2" Type="http://schemas.openxmlformats.org/officeDocument/2006/relationships/notesSlide" Target="../notesSlides/notesSlide348.xml"/><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720.xml.rels><?xml version="1.0" encoding="UTF-8" standalone="yes"?>
<Relationships xmlns="http://schemas.openxmlformats.org/package/2006/relationships"><Relationship Id="rId2" Type="http://schemas.openxmlformats.org/officeDocument/2006/relationships/notesSlide" Target="../notesSlides/notesSlide349.xml"/><Relationship Id="rId1" Type="http://schemas.openxmlformats.org/officeDocument/2006/relationships/slideLayout" Target="../slideLayouts/slideLayout10.xml"/></Relationships>
</file>

<file path=ppt/slides/_rels/slide721.xml.rels><?xml version="1.0" encoding="UTF-8" standalone="yes"?>
<Relationships xmlns="http://schemas.openxmlformats.org/package/2006/relationships"><Relationship Id="rId2" Type="http://schemas.openxmlformats.org/officeDocument/2006/relationships/notesSlide" Target="../notesSlides/notesSlide350.xml"/><Relationship Id="rId1" Type="http://schemas.openxmlformats.org/officeDocument/2006/relationships/slideLayout" Target="../slideLayouts/slideLayout10.xml"/></Relationships>
</file>

<file path=ppt/slides/_rels/slide722.xml.rels><?xml version="1.0" encoding="UTF-8" standalone="yes"?>
<Relationships xmlns="http://schemas.openxmlformats.org/package/2006/relationships"><Relationship Id="rId2" Type="http://schemas.openxmlformats.org/officeDocument/2006/relationships/notesSlide" Target="../notesSlides/notesSlide351.xml"/><Relationship Id="rId1" Type="http://schemas.openxmlformats.org/officeDocument/2006/relationships/slideLayout" Target="../slideLayouts/slideLayout10.xml"/></Relationships>
</file>

<file path=ppt/slides/_rels/slide723.xml.rels><?xml version="1.0" encoding="UTF-8" standalone="yes"?>
<Relationships xmlns="http://schemas.openxmlformats.org/package/2006/relationships"><Relationship Id="rId2" Type="http://schemas.openxmlformats.org/officeDocument/2006/relationships/notesSlide" Target="../notesSlides/notesSlide352.xml"/><Relationship Id="rId1" Type="http://schemas.openxmlformats.org/officeDocument/2006/relationships/slideLayout" Target="../slideLayouts/slideLayout10.xml"/></Relationships>
</file>

<file path=ppt/slides/_rels/slide724.xml.rels><?xml version="1.0" encoding="UTF-8" standalone="yes"?>
<Relationships xmlns="http://schemas.openxmlformats.org/package/2006/relationships"><Relationship Id="rId2" Type="http://schemas.openxmlformats.org/officeDocument/2006/relationships/notesSlide" Target="../notesSlides/notesSlide353.xml"/><Relationship Id="rId1" Type="http://schemas.openxmlformats.org/officeDocument/2006/relationships/slideLayout" Target="../slideLayouts/slideLayout10.xml"/></Relationships>
</file>

<file path=ppt/slides/_rels/slide725.xml.rels><?xml version="1.0" encoding="UTF-8" standalone="yes"?>
<Relationships xmlns="http://schemas.openxmlformats.org/package/2006/relationships"><Relationship Id="rId2" Type="http://schemas.openxmlformats.org/officeDocument/2006/relationships/notesSlide" Target="../notesSlides/notesSlide354.xml"/><Relationship Id="rId1" Type="http://schemas.openxmlformats.org/officeDocument/2006/relationships/slideLayout" Target="../slideLayouts/slideLayout10.xml"/></Relationships>
</file>

<file path=ppt/slides/_rels/slide726.xml.rels><?xml version="1.0" encoding="UTF-8" standalone="yes"?>
<Relationships xmlns="http://schemas.openxmlformats.org/package/2006/relationships"><Relationship Id="rId2" Type="http://schemas.openxmlformats.org/officeDocument/2006/relationships/notesSlide" Target="../notesSlides/notesSlide355.xml"/><Relationship Id="rId1" Type="http://schemas.openxmlformats.org/officeDocument/2006/relationships/slideLayout" Target="../slideLayouts/slideLayout10.xml"/></Relationships>
</file>

<file path=ppt/slides/_rels/slide727.xml.rels><?xml version="1.0" encoding="UTF-8" standalone="yes"?>
<Relationships xmlns="http://schemas.openxmlformats.org/package/2006/relationships"><Relationship Id="rId2" Type="http://schemas.openxmlformats.org/officeDocument/2006/relationships/notesSlide" Target="../notesSlides/notesSlide356.xml"/><Relationship Id="rId1" Type="http://schemas.openxmlformats.org/officeDocument/2006/relationships/slideLayout" Target="../slideLayouts/slideLayout10.xml"/></Relationships>
</file>

<file path=ppt/slides/_rels/slide728.xml.rels><?xml version="1.0" encoding="UTF-8" standalone="yes"?>
<Relationships xmlns="http://schemas.openxmlformats.org/package/2006/relationships"><Relationship Id="rId2" Type="http://schemas.openxmlformats.org/officeDocument/2006/relationships/notesSlide" Target="../notesSlides/notesSlide357.xml"/><Relationship Id="rId1" Type="http://schemas.openxmlformats.org/officeDocument/2006/relationships/slideLayout" Target="../slideLayouts/slideLayout10.xml"/></Relationships>
</file>

<file path=ppt/slides/_rels/slide729.xml.rels><?xml version="1.0" encoding="UTF-8" standalone="yes"?>
<Relationships xmlns="http://schemas.openxmlformats.org/package/2006/relationships"><Relationship Id="rId2" Type="http://schemas.openxmlformats.org/officeDocument/2006/relationships/notesSlide" Target="../notesSlides/notesSlide358.xml"/><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730.xml.rels><?xml version="1.0" encoding="UTF-8" standalone="yes"?>
<Relationships xmlns="http://schemas.openxmlformats.org/package/2006/relationships"><Relationship Id="rId2" Type="http://schemas.openxmlformats.org/officeDocument/2006/relationships/notesSlide" Target="../notesSlides/notesSlide359.xml"/><Relationship Id="rId1" Type="http://schemas.openxmlformats.org/officeDocument/2006/relationships/slideLayout" Target="../slideLayouts/slideLayout10.xml"/></Relationships>
</file>

<file path=ppt/slides/_rels/slide731.xml.rels><?xml version="1.0" encoding="UTF-8" standalone="yes"?>
<Relationships xmlns="http://schemas.openxmlformats.org/package/2006/relationships"><Relationship Id="rId2" Type="http://schemas.openxmlformats.org/officeDocument/2006/relationships/notesSlide" Target="../notesSlides/notesSlide360.xml"/><Relationship Id="rId1" Type="http://schemas.openxmlformats.org/officeDocument/2006/relationships/slideLayout" Target="../slideLayouts/slideLayout10.xml"/></Relationships>
</file>

<file path=ppt/slides/_rels/slide73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3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3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74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4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4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4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45.xml.rels><?xml version="1.0" encoding="UTF-8" standalone="yes"?>
<Relationships xmlns="http://schemas.openxmlformats.org/package/2006/relationships"><Relationship Id="rId2" Type="http://schemas.openxmlformats.org/officeDocument/2006/relationships/slide" Target="slide757.xml"/><Relationship Id="rId1" Type="http://schemas.openxmlformats.org/officeDocument/2006/relationships/slideLayout" Target="../slideLayouts/slideLayout21.xml"/></Relationships>
</file>

<file path=ppt/slides/_rels/slide746.xml.rels><?xml version="1.0" encoding="UTF-8" standalone="yes"?>
<Relationships xmlns="http://schemas.openxmlformats.org/package/2006/relationships"><Relationship Id="rId2" Type="http://schemas.openxmlformats.org/officeDocument/2006/relationships/slide" Target="slide757.xml"/><Relationship Id="rId1" Type="http://schemas.openxmlformats.org/officeDocument/2006/relationships/slideLayout" Target="../slideLayouts/slideLayout21.xml"/></Relationships>
</file>

<file path=ppt/slides/_rels/slide747.xml.rels><?xml version="1.0" encoding="UTF-8" standalone="yes"?>
<Relationships xmlns="http://schemas.openxmlformats.org/package/2006/relationships"><Relationship Id="rId2" Type="http://schemas.openxmlformats.org/officeDocument/2006/relationships/slide" Target="slide757.xml"/><Relationship Id="rId1" Type="http://schemas.openxmlformats.org/officeDocument/2006/relationships/slideLayout" Target="../slideLayouts/slideLayout21.xml"/></Relationships>
</file>

<file path=ppt/slides/_rels/slide748.xml.rels><?xml version="1.0" encoding="UTF-8" standalone="yes"?>
<Relationships xmlns="http://schemas.openxmlformats.org/package/2006/relationships"><Relationship Id="rId2" Type="http://schemas.openxmlformats.org/officeDocument/2006/relationships/slide" Target="slide757.xml"/><Relationship Id="rId1" Type="http://schemas.openxmlformats.org/officeDocument/2006/relationships/slideLayout" Target="../slideLayouts/slideLayout21.xml"/></Relationships>
</file>

<file path=ppt/slides/_rels/slide749.xml.rels><?xml version="1.0" encoding="UTF-8" standalone="yes"?>
<Relationships xmlns="http://schemas.openxmlformats.org/package/2006/relationships"><Relationship Id="rId2" Type="http://schemas.openxmlformats.org/officeDocument/2006/relationships/slide" Target="slide757.xml"/><Relationship Id="rId1" Type="http://schemas.openxmlformats.org/officeDocument/2006/relationships/slideLayout" Target="../slideLayouts/slideLayout2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750.xml.rels><?xml version="1.0" encoding="UTF-8" standalone="yes"?>
<Relationships xmlns="http://schemas.openxmlformats.org/package/2006/relationships"><Relationship Id="rId2" Type="http://schemas.openxmlformats.org/officeDocument/2006/relationships/slide" Target="slide757.xml"/><Relationship Id="rId1" Type="http://schemas.openxmlformats.org/officeDocument/2006/relationships/slideLayout" Target="../slideLayouts/slideLayout21.xml"/></Relationships>
</file>

<file path=ppt/slides/_rels/slide751.xml.rels><?xml version="1.0" encoding="UTF-8" standalone="yes"?>
<Relationships xmlns="http://schemas.openxmlformats.org/package/2006/relationships"><Relationship Id="rId2" Type="http://schemas.openxmlformats.org/officeDocument/2006/relationships/slide" Target="slide757.xml"/><Relationship Id="rId1" Type="http://schemas.openxmlformats.org/officeDocument/2006/relationships/slideLayout" Target="../slideLayouts/slideLayout21.xml"/></Relationships>
</file>

<file path=ppt/slides/_rels/slide752.xml.rels><?xml version="1.0" encoding="UTF-8" standalone="yes"?>
<Relationships xmlns="http://schemas.openxmlformats.org/package/2006/relationships"><Relationship Id="rId2" Type="http://schemas.openxmlformats.org/officeDocument/2006/relationships/slide" Target="slide757.xml"/><Relationship Id="rId1" Type="http://schemas.openxmlformats.org/officeDocument/2006/relationships/slideLayout" Target="../slideLayouts/slideLayout21.xml"/></Relationships>
</file>

<file path=ppt/slides/_rels/slide753.xml.rels><?xml version="1.0" encoding="UTF-8" standalone="yes"?>
<Relationships xmlns="http://schemas.openxmlformats.org/package/2006/relationships"><Relationship Id="rId2" Type="http://schemas.openxmlformats.org/officeDocument/2006/relationships/slide" Target="slide757.xml"/><Relationship Id="rId1" Type="http://schemas.openxmlformats.org/officeDocument/2006/relationships/slideLayout" Target="../slideLayouts/slideLayout21.xml"/></Relationships>
</file>

<file path=ppt/slides/_rels/slide754.xml.rels><?xml version="1.0" encoding="UTF-8" standalone="yes"?>
<Relationships xmlns="http://schemas.openxmlformats.org/package/2006/relationships"><Relationship Id="rId2" Type="http://schemas.openxmlformats.org/officeDocument/2006/relationships/slide" Target="slide757.xml"/><Relationship Id="rId1" Type="http://schemas.openxmlformats.org/officeDocument/2006/relationships/slideLayout" Target="../slideLayouts/slideLayout21.xml"/></Relationships>
</file>

<file path=ppt/slides/_rels/slide755.xml.rels><?xml version="1.0" encoding="UTF-8" standalone="yes"?>
<Relationships xmlns="http://schemas.openxmlformats.org/package/2006/relationships"><Relationship Id="rId2" Type="http://schemas.openxmlformats.org/officeDocument/2006/relationships/slide" Target="slide757.xml"/><Relationship Id="rId1" Type="http://schemas.openxmlformats.org/officeDocument/2006/relationships/slideLayout" Target="../slideLayouts/slideLayout21.xml"/></Relationships>
</file>

<file path=ppt/slides/_rels/slide756.xml.rels><?xml version="1.0" encoding="UTF-8" standalone="yes"?>
<Relationships xmlns="http://schemas.openxmlformats.org/package/2006/relationships"><Relationship Id="rId2" Type="http://schemas.openxmlformats.org/officeDocument/2006/relationships/slide" Target="slide757.xml"/><Relationship Id="rId1" Type="http://schemas.openxmlformats.org/officeDocument/2006/relationships/slideLayout" Target="../slideLayouts/slideLayout21.xml"/></Relationships>
</file>

<file path=ppt/slides/_rels/slide75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758.xml.rels><?xml version="1.0" encoding="UTF-8" standalone="yes"?>
<Relationships xmlns="http://schemas.openxmlformats.org/package/2006/relationships"><Relationship Id="rId2" Type="http://schemas.openxmlformats.org/officeDocument/2006/relationships/slide" Target="slide774.xml"/><Relationship Id="rId1" Type="http://schemas.openxmlformats.org/officeDocument/2006/relationships/slideLayout" Target="../slideLayouts/slideLayout21.xml"/></Relationships>
</file>

<file path=ppt/slides/_rels/slide759.xml.rels><?xml version="1.0" encoding="UTF-8" standalone="yes"?>
<Relationships xmlns="http://schemas.openxmlformats.org/package/2006/relationships"><Relationship Id="rId2" Type="http://schemas.openxmlformats.org/officeDocument/2006/relationships/slide" Target="slide774.xml"/><Relationship Id="rId1" Type="http://schemas.openxmlformats.org/officeDocument/2006/relationships/slideLayout" Target="../slideLayouts/slideLayout2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60.xml.rels><?xml version="1.0" encoding="UTF-8" standalone="yes"?>
<Relationships xmlns="http://schemas.openxmlformats.org/package/2006/relationships"><Relationship Id="rId2" Type="http://schemas.openxmlformats.org/officeDocument/2006/relationships/slide" Target="slide774.xml"/><Relationship Id="rId1" Type="http://schemas.openxmlformats.org/officeDocument/2006/relationships/slideLayout" Target="../slideLayouts/slideLayout21.xml"/></Relationships>
</file>

<file path=ppt/slides/_rels/slide761.xml.rels><?xml version="1.0" encoding="UTF-8" standalone="yes"?>
<Relationships xmlns="http://schemas.openxmlformats.org/package/2006/relationships"><Relationship Id="rId2" Type="http://schemas.openxmlformats.org/officeDocument/2006/relationships/slide" Target="slide774.xml"/><Relationship Id="rId1" Type="http://schemas.openxmlformats.org/officeDocument/2006/relationships/slideLayout" Target="../slideLayouts/slideLayout21.xml"/></Relationships>
</file>

<file path=ppt/slides/_rels/slide762.xml.rels><?xml version="1.0" encoding="UTF-8" standalone="yes"?>
<Relationships xmlns="http://schemas.openxmlformats.org/package/2006/relationships"><Relationship Id="rId2" Type="http://schemas.openxmlformats.org/officeDocument/2006/relationships/slide" Target="slide774.xml"/><Relationship Id="rId1" Type="http://schemas.openxmlformats.org/officeDocument/2006/relationships/slideLayout" Target="../slideLayouts/slideLayout21.xml"/></Relationships>
</file>

<file path=ppt/slides/_rels/slide763.xml.rels><?xml version="1.0" encoding="UTF-8" standalone="yes"?>
<Relationships xmlns="http://schemas.openxmlformats.org/package/2006/relationships"><Relationship Id="rId2" Type="http://schemas.openxmlformats.org/officeDocument/2006/relationships/slide" Target="slide774.xml"/><Relationship Id="rId1" Type="http://schemas.openxmlformats.org/officeDocument/2006/relationships/slideLayout" Target="../slideLayouts/slideLayout21.xml"/></Relationships>
</file>

<file path=ppt/slides/_rels/slide764.xml.rels><?xml version="1.0" encoding="UTF-8" standalone="yes"?>
<Relationships xmlns="http://schemas.openxmlformats.org/package/2006/relationships"><Relationship Id="rId2" Type="http://schemas.openxmlformats.org/officeDocument/2006/relationships/slide" Target="slide774.xml"/><Relationship Id="rId1" Type="http://schemas.openxmlformats.org/officeDocument/2006/relationships/slideLayout" Target="../slideLayouts/slideLayout21.xml"/></Relationships>
</file>

<file path=ppt/slides/_rels/slide765.xml.rels><?xml version="1.0" encoding="UTF-8" standalone="yes"?>
<Relationships xmlns="http://schemas.openxmlformats.org/package/2006/relationships"><Relationship Id="rId2" Type="http://schemas.openxmlformats.org/officeDocument/2006/relationships/slide" Target="slide774.xml"/><Relationship Id="rId1" Type="http://schemas.openxmlformats.org/officeDocument/2006/relationships/slideLayout" Target="../slideLayouts/slideLayout21.xml"/></Relationships>
</file>

<file path=ppt/slides/_rels/slide766.xml.rels><?xml version="1.0" encoding="UTF-8" standalone="yes"?>
<Relationships xmlns="http://schemas.openxmlformats.org/package/2006/relationships"><Relationship Id="rId2" Type="http://schemas.openxmlformats.org/officeDocument/2006/relationships/slide" Target="slide774.xml"/><Relationship Id="rId1" Type="http://schemas.openxmlformats.org/officeDocument/2006/relationships/slideLayout" Target="../slideLayouts/slideLayout21.xml"/></Relationships>
</file>

<file path=ppt/slides/_rels/slide767.xml.rels><?xml version="1.0" encoding="UTF-8" standalone="yes"?>
<Relationships xmlns="http://schemas.openxmlformats.org/package/2006/relationships"><Relationship Id="rId2" Type="http://schemas.openxmlformats.org/officeDocument/2006/relationships/slide" Target="slide774.xml"/><Relationship Id="rId1" Type="http://schemas.openxmlformats.org/officeDocument/2006/relationships/slideLayout" Target="../slideLayouts/slideLayout21.xml"/></Relationships>
</file>

<file path=ppt/slides/_rels/slide768.xml.rels><?xml version="1.0" encoding="UTF-8" standalone="yes"?>
<Relationships xmlns="http://schemas.openxmlformats.org/package/2006/relationships"><Relationship Id="rId2" Type="http://schemas.openxmlformats.org/officeDocument/2006/relationships/slide" Target="slide774.xml"/><Relationship Id="rId1" Type="http://schemas.openxmlformats.org/officeDocument/2006/relationships/slideLayout" Target="../slideLayouts/slideLayout21.xml"/></Relationships>
</file>

<file path=ppt/slides/_rels/slide769.xml.rels><?xml version="1.0" encoding="UTF-8" standalone="yes"?>
<Relationships xmlns="http://schemas.openxmlformats.org/package/2006/relationships"><Relationship Id="rId2" Type="http://schemas.openxmlformats.org/officeDocument/2006/relationships/slide" Target="slide774.xml"/><Relationship Id="rId1" Type="http://schemas.openxmlformats.org/officeDocument/2006/relationships/slideLayout" Target="../slideLayouts/slideLayout2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70.xml.rels><?xml version="1.0" encoding="UTF-8" standalone="yes"?>
<Relationships xmlns="http://schemas.openxmlformats.org/package/2006/relationships"><Relationship Id="rId2" Type="http://schemas.openxmlformats.org/officeDocument/2006/relationships/slide" Target="slide774.xml"/><Relationship Id="rId1" Type="http://schemas.openxmlformats.org/officeDocument/2006/relationships/slideLayout" Target="../slideLayouts/slideLayout21.xml"/></Relationships>
</file>

<file path=ppt/slides/_rels/slide771.xml.rels><?xml version="1.0" encoding="UTF-8" standalone="yes"?>
<Relationships xmlns="http://schemas.openxmlformats.org/package/2006/relationships"><Relationship Id="rId2" Type="http://schemas.openxmlformats.org/officeDocument/2006/relationships/slide" Target="slide774.xml"/><Relationship Id="rId1" Type="http://schemas.openxmlformats.org/officeDocument/2006/relationships/slideLayout" Target="../slideLayouts/slideLayout21.xml"/></Relationships>
</file>

<file path=ppt/slides/_rels/slide772.xml.rels><?xml version="1.0" encoding="UTF-8" standalone="yes"?>
<Relationships xmlns="http://schemas.openxmlformats.org/package/2006/relationships"><Relationship Id="rId2" Type="http://schemas.openxmlformats.org/officeDocument/2006/relationships/slide" Target="slide774.xml"/><Relationship Id="rId1" Type="http://schemas.openxmlformats.org/officeDocument/2006/relationships/slideLayout" Target="../slideLayouts/slideLayout21.xml"/></Relationships>
</file>

<file path=ppt/slides/_rels/slide773.xml.rels><?xml version="1.0" encoding="UTF-8" standalone="yes"?>
<Relationships xmlns="http://schemas.openxmlformats.org/package/2006/relationships"><Relationship Id="rId2" Type="http://schemas.openxmlformats.org/officeDocument/2006/relationships/slide" Target="slide774.xml"/><Relationship Id="rId1" Type="http://schemas.openxmlformats.org/officeDocument/2006/relationships/slideLayout" Target="../slideLayouts/slideLayout21.xml"/></Relationships>
</file>

<file path=ppt/slides/_rels/slide77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775.xml.rels><?xml version="1.0" encoding="UTF-8" standalone="yes"?>
<Relationships xmlns="http://schemas.openxmlformats.org/package/2006/relationships"><Relationship Id="rId2" Type="http://schemas.openxmlformats.org/officeDocument/2006/relationships/slide" Target="slide781.xml"/><Relationship Id="rId1" Type="http://schemas.openxmlformats.org/officeDocument/2006/relationships/slideLayout" Target="../slideLayouts/slideLayout21.xml"/></Relationships>
</file>

<file path=ppt/slides/_rels/slide776.xml.rels><?xml version="1.0" encoding="UTF-8" standalone="yes"?>
<Relationships xmlns="http://schemas.openxmlformats.org/package/2006/relationships"><Relationship Id="rId2" Type="http://schemas.openxmlformats.org/officeDocument/2006/relationships/slide" Target="slide781.xml"/><Relationship Id="rId1" Type="http://schemas.openxmlformats.org/officeDocument/2006/relationships/slideLayout" Target="../slideLayouts/slideLayout21.xml"/></Relationships>
</file>

<file path=ppt/slides/_rels/slide777.xml.rels><?xml version="1.0" encoding="UTF-8" standalone="yes"?>
<Relationships xmlns="http://schemas.openxmlformats.org/package/2006/relationships"><Relationship Id="rId2" Type="http://schemas.openxmlformats.org/officeDocument/2006/relationships/slide" Target="slide781.xml"/><Relationship Id="rId1" Type="http://schemas.openxmlformats.org/officeDocument/2006/relationships/slideLayout" Target="../slideLayouts/slideLayout21.xml"/></Relationships>
</file>

<file path=ppt/slides/_rels/slide778.xml.rels><?xml version="1.0" encoding="UTF-8" standalone="yes"?>
<Relationships xmlns="http://schemas.openxmlformats.org/package/2006/relationships"><Relationship Id="rId2" Type="http://schemas.openxmlformats.org/officeDocument/2006/relationships/slide" Target="slide781.xml"/><Relationship Id="rId1" Type="http://schemas.openxmlformats.org/officeDocument/2006/relationships/slideLayout" Target="../slideLayouts/slideLayout21.xml"/></Relationships>
</file>

<file path=ppt/slides/_rels/slide779.xml.rels><?xml version="1.0" encoding="UTF-8" standalone="yes"?>
<Relationships xmlns="http://schemas.openxmlformats.org/package/2006/relationships"><Relationship Id="rId2" Type="http://schemas.openxmlformats.org/officeDocument/2006/relationships/slide" Target="slide781.xml"/><Relationship Id="rId1" Type="http://schemas.openxmlformats.org/officeDocument/2006/relationships/slideLayout" Target="../slideLayouts/slideLayout2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8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8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782.xml.rels><?xml version="1.0" encoding="UTF-8" standalone="yes"?>
<Relationships xmlns="http://schemas.openxmlformats.org/package/2006/relationships"><Relationship Id="rId2" Type="http://schemas.openxmlformats.org/officeDocument/2006/relationships/slide" Target="slide793.xml"/><Relationship Id="rId1" Type="http://schemas.openxmlformats.org/officeDocument/2006/relationships/slideLayout" Target="../slideLayouts/slideLayout21.xml"/></Relationships>
</file>

<file path=ppt/slides/_rels/slide783.xml.rels><?xml version="1.0" encoding="UTF-8" standalone="yes"?>
<Relationships xmlns="http://schemas.openxmlformats.org/package/2006/relationships"><Relationship Id="rId2" Type="http://schemas.openxmlformats.org/officeDocument/2006/relationships/slide" Target="slide793.xml"/><Relationship Id="rId1" Type="http://schemas.openxmlformats.org/officeDocument/2006/relationships/slideLayout" Target="../slideLayouts/slideLayout21.xml"/></Relationships>
</file>

<file path=ppt/slides/_rels/slide784.xml.rels><?xml version="1.0" encoding="UTF-8" standalone="yes"?>
<Relationships xmlns="http://schemas.openxmlformats.org/package/2006/relationships"><Relationship Id="rId2" Type="http://schemas.openxmlformats.org/officeDocument/2006/relationships/slide" Target="slide793.xml"/><Relationship Id="rId1" Type="http://schemas.openxmlformats.org/officeDocument/2006/relationships/slideLayout" Target="../slideLayouts/slideLayout21.xml"/></Relationships>
</file>

<file path=ppt/slides/_rels/slide785.xml.rels><?xml version="1.0" encoding="UTF-8" standalone="yes"?>
<Relationships xmlns="http://schemas.openxmlformats.org/package/2006/relationships"><Relationship Id="rId2" Type="http://schemas.openxmlformats.org/officeDocument/2006/relationships/slide" Target="slide793.xml"/><Relationship Id="rId1" Type="http://schemas.openxmlformats.org/officeDocument/2006/relationships/slideLayout" Target="../slideLayouts/slideLayout21.xml"/></Relationships>
</file>

<file path=ppt/slides/_rels/slide786.xml.rels><?xml version="1.0" encoding="UTF-8" standalone="yes"?>
<Relationships xmlns="http://schemas.openxmlformats.org/package/2006/relationships"><Relationship Id="rId2" Type="http://schemas.openxmlformats.org/officeDocument/2006/relationships/slide" Target="slide793.xml"/><Relationship Id="rId1" Type="http://schemas.openxmlformats.org/officeDocument/2006/relationships/slideLayout" Target="../slideLayouts/slideLayout21.xml"/></Relationships>
</file>

<file path=ppt/slides/_rels/slide787.xml.rels><?xml version="1.0" encoding="UTF-8" standalone="yes"?>
<Relationships xmlns="http://schemas.openxmlformats.org/package/2006/relationships"><Relationship Id="rId2" Type="http://schemas.openxmlformats.org/officeDocument/2006/relationships/slide" Target="slide793.xml"/><Relationship Id="rId1" Type="http://schemas.openxmlformats.org/officeDocument/2006/relationships/slideLayout" Target="../slideLayouts/slideLayout21.xml"/></Relationships>
</file>

<file path=ppt/slides/_rels/slide788.xml.rels><?xml version="1.0" encoding="UTF-8" standalone="yes"?>
<Relationships xmlns="http://schemas.openxmlformats.org/package/2006/relationships"><Relationship Id="rId2" Type="http://schemas.openxmlformats.org/officeDocument/2006/relationships/slide" Target="slide793.xml"/><Relationship Id="rId1" Type="http://schemas.openxmlformats.org/officeDocument/2006/relationships/slideLayout" Target="../slideLayouts/slideLayout21.xml"/></Relationships>
</file>

<file path=ppt/slides/_rels/slide789.xml.rels><?xml version="1.0" encoding="UTF-8" standalone="yes"?>
<Relationships xmlns="http://schemas.openxmlformats.org/package/2006/relationships"><Relationship Id="rId2" Type="http://schemas.openxmlformats.org/officeDocument/2006/relationships/slide" Target="slide793.xml"/><Relationship Id="rId1" Type="http://schemas.openxmlformats.org/officeDocument/2006/relationships/slideLayout" Target="../slideLayouts/slideLayout2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90.xml.rels><?xml version="1.0" encoding="UTF-8" standalone="yes"?>
<Relationships xmlns="http://schemas.openxmlformats.org/package/2006/relationships"><Relationship Id="rId2" Type="http://schemas.openxmlformats.org/officeDocument/2006/relationships/slide" Target="slide793.xml"/><Relationship Id="rId1" Type="http://schemas.openxmlformats.org/officeDocument/2006/relationships/slideLayout" Target="../slideLayouts/slideLayout21.xml"/></Relationships>
</file>

<file path=ppt/slides/_rels/slide791.xml.rels><?xml version="1.0" encoding="UTF-8" standalone="yes"?>
<Relationships xmlns="http://schemas.openxmlformats.org/package/2006/relationships"><Relationship Id="rId2" Type="http://schemas.openxmlformats.org/officeDocument/2006/relationships/slide" Target="slide793.xml"/><Relationship Id="rId1" Type="http://schemas.openxmlformats.org/officeDocument/2006/relationships/slideLayout" Target="../slideLayouts/slideLayout21.xml"/></Relationships>
</file>

<file path=ppt/slides/_rels/slide792.xml.rels><?xml version="1.0" encoding="UTF-8" standalone="yes"?>
<Relationships xmlns="http://schemas.openxmlformats.org/package/2006/relationships"><Relationship Id="rId2" Type="http://schemas.openxmlformats.org/officeDocument/2006/relationships/slide" Target="slide793.xml"/><Relationship Id="rId1" Type="http://schemas.openxmlformats.org/officeDocument/2006/relationships/slideLayout" Target="../slideLayouts/slideLayout21.xml"/></Relationships>
</file>

<file path=ppt/slides/_rels/slide79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79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9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9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9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9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9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80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0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0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0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0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0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0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0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0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0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8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1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1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2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2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2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2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3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3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3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37.xml.rels><?xml version="1.0" encoding="UTF-8" standalone="yes"?>
<Relationships xmlns="http://schemas.openxmlformats.org/package/2006/relationships"><Relationship Id="rId3" Type="http://schemas.openxmlformats.org/officeDocument/2006/relationships/slide" Target="slide850.xml"/><Relationship Id="rId2" Type="http://schemas.openxmlformats.org/officeDocument/2006/relationships/slide" Target="slide844.xml"/><Relationship Id="rId1" Type="http://schemas.openxmlformats.org/officeDocument/2006/relationships/slideLayout" Target="../slideLayouts/slideLayout50.xml"/><Relationship Id="rId5" Type="http://schemas.openxmlformats.org/officeDocument/2006/relationships/slide" Target="slide863.xml"/><Relationship Id="rId4" Type="http://schemas.openxmlformats.org/officeDocument/2006/relationships/slide" Target="slide856.xml"/></Relationships>
</file>

<file path=ppt/slides/_rels/slide83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3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4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4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4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43.xml.rels><?xml version="1.0" encoding="UTF-8" standalone="yes"?>
<Relationships xmlns="http://schemas.openxmlformats.org/package/2006/relationships"><Relationship Id="rId3" Type="http://schemas.openxmlformats.org/officeDocument/2006/relationships/slide" Target="slide336.xml"/><Relationship Id="rId2" Type="http://schemas.openxmlformats.org/officeDocument/2006/relationships/slide" Target="slide197.xml"/><Relationship Id="rId1" Type="http://schemas.openxmlformats.org/officeDocument/2006/relationships/slideLayout" Target="../slideLayouts/slideLayout52.xml"/><Relationship Id="rId5" Type="http://schemas.openxmlformats.org/officeDocument/2006/relationships/slide" Target="slide646.xml"/><Relationship Id="rId4" Type="http://schemas.openxmlformats.org/officeDocument/2006/relationships/slide" Target="slide485.xml"/></Relationships>
</file>

<file path=ppt/slides/_rels/slide84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4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4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4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4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49.xml.rels><?xml version="1.0" encoding="UTF-8" standalone="yes"?>
<Relationships xmlns="http://schemas.openxmlformats.org/package/2006/relationships"><Relationship Id="rId3" Type="http://schemas.openxmlformats.org/officeDocument/2006/relationships/slide" Target="slide336.xml"/><Relationship Id="rId2" Type="http://schemas.openxmlformats.org/officeDocument/2006/relationships/slide" Target="slide197.xml"/><Relationship Id="rId1" Type="http://schemas.openxmlformats.org/officeDocument/2006/relationships/slideLayout" Target="../slideLayouts/slideLayout52.xml"/><Relationship Id="rId5" Type="http://schemas.openxmlformats.org/officeDocument/2006/relationships/slide" Target="slide646.xml"/><Relationship Id="rId4" Type="http://schemas.openxmlformats.org/officeDocument/2006/relationships/slide" Target="slide48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55.xml.rels><?xml version="1.0" encoding="UTF-8" standalone="yes"?>
<Relationships xmlns="http://schemas.openxmlformats.org/package/2006/relationships"><Relationship Id="rId3" Type="http://schemas.openxmlformats.org/officeDocument/2006/relationships/slide" Target="slide336.xml"/><Relationship Id="rId2" Type="http://schemas.openxmlformats.org/officeDocument/2006/relationships/slide" Target="slide197.xml"/><Relationship Id="rId1" Type="http://schemas.openxmlformats.org/officeDocument/2006/relationships/slideLayout" Target="../slideLayouts/slideLayout52.xml"/><Relationship Id="rId5" Type="http://schemas.openxmlformats.org/officeDocument/2006/relationships/slide" Target="slide646.xml"/><Relationship Id="rId4" Type="http://schemas.openxmlformats.org/officeDocument/2006/relationships/slide" Target="slide485.xml"/></Relationships>
</file>

<file path=ppt/slides/_rels/slide8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62.xml.rels><?xml version="1.0" encoding="UTF-8" standalone="yes"?>
<Relationships xmlns="http://schemas.openxmlformats.org/package/2006/relationships"><Relationship Id="rId3" Type="http://schemas.openxmlformats.org/officeDocument/2006/relationships/slide" Target="slide336.xml"/><Relationship Id="rId2" Type="http://schemas.openxmlformats.org/officeDocument/2006/relationships/slide" Target="slide197.xml"/><Relationship Id="rId1" Type="http://schemas.openxmlformats.org/officeDocument/2006/relationships/slideLayout" Target="../slideLayouts/slideLayout52.xml"/><Relationship Id="rId5" Type="http://schemas.openxmlformats.org/officeDocument/2006/relationships/slide" Target="slide646.xml"/><Relationship Id="rId4" Type="http://schemas.openxmlformats.org/officeDocument/2006/relationships/slide" Target="slide485.xml"/></Relationships>
</file>

<file path=ppt/slides/_rels/slide86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6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6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6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6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6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69.xml.rels><?xml version="1.0" encoding="UTF-8" standalone="yes"?>
<Relationships xmlns="http://schemas.openxmlformats.org/package/2006/relationships"><Relationship Id="rId3" Type="http://schemas.openxmlformats.org/officeDocument/2006/relationships/slide" Target="slide336.xml"/><Relationship Id="rId2" Type="http://schemas.openxmlformats.org/officeDocument/2006/relationships/slide" Target="slide197.xml"/><Relationship Id="rId1" Type="http://schemas.openxmlformats.org/officeDocument/2006/relationships/slideLayout" Target="../slideLayouts/slideLayout52.xml"/><Relationship Id="rId5" Type="http://schemas.openxmlformats.org/officeDocument/2006/relationships/slide" Target="slide646.xml"/><Relationship Id="rId4" Type="http://schemas.openxmlformats.org/officeDocument/2006/relationships/slide" Target="slide48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70.xml.rels><?xml version="1.0" encoding="UTF-8" standalone="yes"?>
<Relationships xmlns="http://schemas.openxmlformats.org/package/2006/relationships"><Relationship Id="rId2" Type="http://schemas.openxmlformats.org/officeDocument/2006/relationships/notesSlide" Target="../notesSlides/notesSlide361.xml"/><Relationship Id="rId1" Type="http://schemas.openxmlformats.org/officeDocument/2006/relationships/slideLayout" Target="../slideLayouts/slideLayout57.xml"/></Relationships>
</file>

<file path=ppt/slides/_rels/slide871.xml.rels><?xml version="1.0" encoding="UTF-8" standalone="yes"?>
<Relationships xmlns="http://schemas.openxmlformats.org/package/2006/relationships"><Relationship Id="rId2" Type="http://schemas.openxmlformats.org/officeDocument/2006/relationships/notesSlide" Target="../notesSlides/notesSlide362.xml"/><Relationship Id="rId1" Type="http://schemas.openxmlformats.org/officeDocument/2006/relationships/slideLayout" Target="../slideLayouts/slideLayout57.xml"/></Relationships>
</file>

<file path=ppt/slides/_rels/slide872.xml.rels><?xml version="1.0" encoding="UTF-8" standalone="yes"?>
<Relationships xmlns="http://schemas.openxmlformats.org/package/2006/relationships"><Relationship Id="rId2" Type="http://schemas.openxmlformats.org/officeDocument/2006/relationships/notesSlide" Target="../notesSlides/notesSlide363.xml"/><Relationship Id="rId1" Type="http://schemas.openxmlformats.org/officeDocument/2006/relationships/slideLayout" Target="../slideLayouts/slideLayout57.xml"/></Relationships>
</file>

<file path=ppt/slides/_rels/slide873.xml.rels><?xml version="1.0" encoding="UTF-8" standalone="yes"?>
<Relationships xmlns="http://schemas.openxmlformats.org/package/2006/relationships"><Relationship Id="rId3" Type="http://schemas.openxmlformats.org/officeDocument/2006/relationships/slide" Target="slide197.xml"/><Relationship Id="rId2" Type="http://schemas.openxmlformats.org/officeDocument/2006/relationships/notesSlide" Target="../notesSlides/notesSlide364.xml"/><Relationship Id="rId1" Type="http://schemas.openxmlformats.org/officeDocument/2006/relationships/slideLayout" Target="../slideLayouts/slideLayout57.xml"/><Relationship Id="rId6" Type="http://schemas.openxmlformats.org/officeDocument/2006/relationships/slide" Target="slide646.xml"/><Relationship Id="rId5" Type="http://schemas.openxmlformats.org/officeDocument/2006/relationships/slide" Target="slide485.xml"/><Relationship Id="rId4" Type="http://schemas.openxmlformats.org/officeDocument/2006/relationships/slide" Target="slide336.xml"/></Relationships>
</file>

<file path=ppt/slides/_rels/slide874.xml.rels><?xml version="1.0" encoding="UTF-8" standalone="yes"?>
<Relationships xmlns="http://schemas.openxmlformats.org/package/2006/relationships"><Relationship Id="rId3" Type="http://schemas.openxmlformats.org/officeDocument/2006/relationships/slide" Target="slide336.xml"/><Relationship Id="rId2" Type="http://schemas.openxmlformats.org/officeDocument/2006/relationships/slide" Target="slide197.xml"/><Relationship Id="rId1" Type="http://schemas.openxmlformats.org/officeDocument/2006/relationships/slideLayout" Target="../slideLayouts/slideLayout27.xml"/><Relationship Id="rId5" Type="http://schemas.openxmlformats.org/officeDocument/2006/relationships/slide" Target="slide646.xml"/><Relationship Id="rId4" Type="http://schemas.openxmlformats.org/officeDocument/2006/relationships/slide" Target="slide485.xml"/></Relationships>
</file>

<file path=ppt/slides/_rels/slide87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7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7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7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7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8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8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8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8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8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8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8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8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8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8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9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9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9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9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9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9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9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9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9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9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0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0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0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0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0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0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0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0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0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0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1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1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1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1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2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2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2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2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3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3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3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3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37.xml.rels><?xml version="1.0" encoding="UTF-8" standalone="yes"?>
<Relationships xmlns="http://schemas.openxmlformats.org/package/2006/relationships"><Relationship Id="rId2" Type="http://schemas.openxmlformats.org/officeDocument/2006/relationships/notesSlide" Target="../notesSlides/notesSlide365.xml"/><Relationship Id="rId1" Type="http://schemas.openxmlformats.org/officeDocument/2006/relationships/slideLayout" Target="../slideLayouts/slideLayout54.xml"/></Relationships>
</file>

<file path=ppt/slides/_rels/slide93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39.xml.rels><?xml version="1.0" encoding="UTF-8" standalone="yes"?>
<Relationships xmlns="http://schemas.openxmlformats.org/package/2006/relationships"><Relationship Id="rId2" Type="http://schemas.openxmlformats.org/officeDocument/2006/relationships/notesSlide" Target="../notesSlides/notesSlide366.xml"/><Relationship Id="rId1" Type="http://schemas.openxmlformats.org/officeDocument/2006/relationships/slideLayout" Target="../slideLayouts/slideLayout54.xml"/></Relationships>
</file>

<file path=ppt/slides/_rels/slide94.xml.rels><?xml version="1.0" encoding="UTF-8" standalone="yes"?>
<Relationships xmlns="http://schemas.openxmlformats.org/package/2006/relationships"><Relationship Id="rId2" Type="http://schemas.openxmlformats.org/officeDocument/2006/relationships/slide" Target="slide102.xml"/><Relationship Id="rId1" Type="http://schemas.openxmlformats.org/officeDocument/2006/relationships/slideLayout" Target="../slideLayouts/slideLayout16.xml"/></Relationships>
</file>

<file path=ppt/slides/_rels/slide94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41.xml.rels><?xml version="1.0" encoding="UTF-8" standalone="yes"?>
<Relationships xmlns="http://schemas.openxmlformats.org/package/2006/relationships"><Relationship Id="rId2" Type="http://schemas.openxmlformats.org/officeDocument/2006/relationships/notesSlide" Target="../notesSlides/notesSlide367.xml"/><Relationship Id="rId1" Type="http://schemas.openxmlformats.org/officeDocument/2006/relationships/slideLayout" Target="../slideLayouts/slideLayout54.xml"/></Relationships>
</file>

<file path=ppt/slides/_rels/slide942.xml.rels><?xml version="1.0" encoding="UTF-8" standalone="yes"?>
<Relationships xmlns="http://schemas.openxmlformats.org/package/2006/relationships"><Relationship Id="rId2" Type="http://schemas.openxmlformats.org/officeDocument/2006/relationships/notesSlide" Target="../notesSlides/notesSlide368.xml"/><Relationship Id="rId1" Type="http://schemas.openxmlformats.org/officeDocument/2006/relationships/slideLayout" Target="../slideLayouts/slideLayout54.xml"/></Relationships>
</file>

<file path=ppt/slides/_rels/slide943.xml.rels><?xml version="1.0" encoding="UTF-8" standalone="yes"?>
<Relationships xmlns="http://schemas.openxmlformats.org/package/2006/relationships"><Relationship Id="rId2" Type="http://schemas.openxmlformats.org/officeDocument/2006/relationships/notesSlide" Target="../notesSlides/notesSlide369.xml"/><Relationship Id="rId1" Type="http://schemas.openxmlformats.org/officeDocument/2006/relationships/slideLayout" Target="../slideLayouts/slideLayout54.xml"/></Relationships>
</file>

<file path=ppt/slides/_rels/slide944.xml.rels><?xml version="1.0" encoding="UTF-8" standalone="yes"?>
<Relationships xmlns="http://schemas.openxmlformats.org/package/2006/relationships"><Relationship Id="rId2" Type="http://schemas.openxmlformats.org/officeDocument/2006/relationships/notesSlide" Target="../notesSlides/notesSlide370.xml"/><Relationship Id="rId1" Type="http://schemas.openxmlformats.org/officeDocument/2006/relationships/slideLayout" Target="../slideLayouts/slideLayout54.xml"/></Relationships>
</file>

<file path=ppt/slides/_rels/slide945.xml.rels><?xml version="1.0" encoding="UTF-8" standalone="yes"?>
<Relationships xmlns="http://schemas.openxmlformats.org/package/2006/relationships"><Relationship Id="rId2" Type="http://schemas.openxmlformats.org/officeDocument/2006/relationships/notesSlide" Target="../notesSlides/notesSlide371.xml"/><Relationship Id="rId1" Type="http://schemas.openxmlformats.org/officeDocument/2006/relationships/slideLayout" Target="../slideLayouts/slideLayout54.xml"/></Relationships>
</file>

<file path=ppt/slides/_rels/slide946.xml.rels><?xml version="1.0" encoding="UTF-8" standalone="yes"?>
<Relationships xmlns="http://schemas.openxmlformats.org/package/2006/relationships"><Relationship Id="rId2" Type="http://schemas.openxmlformats.org/officeDocument/2006/relationships/notesSlide" Target="../notesSlides/notesSlide372.xml"/><Relationship Id="rId1" Type="http://schemas.openxmlformats.org/officeDocument/2006/relationships/slideLayout" Target="../slideLayouts/slideLayout54.xml"/></Relationships>
</file>

<file path=ppt/slides/_rels/slide947.xml.rels><?xml version="1.0" encoding="UTF-8" standalone="yes"?>
<Relationships xmlns="http://schemas.openxmlformats.org/package/2006/relationships"><Relationship Id="rId2" Type="http://schemas.openxmlformats.org/officeDocument/2006/relationships/notesSlide" Target="../notesSlides/notesSlide373.xml"/><Relationship Id="rId1" Type="http://schemas.openxmlformats.org/officeDocument/2006/relationships/slideLayout" Target="../slideLayouts/slideLayout54.xml"/></Relationships>
</file>

<file path=ppt/slides/_rels/slide948.xml.rels><?xml version="1.0" encoding="UTF-8" standalone="yes"?>
<Relationships xmlns="http://schemas.openxmlformats.org/package/2006/relationships"><Relationship Id="rId2" Type="http://schemas.openxmlformats.org/officeDocument/2006/relationships/notesSlide" Target="../notesSlides/notesSlide374.xml"/><Relationship Id="rId1" Type="http://schemas.openxmlformats.org/officeDocument/2006/relationships/slideLayout" Target="../slideLayouts/slideLayout54.xml"/></Relationships>
</file>

<file path=ppt/slides/_rels/slide949.xml.rels><?xml version="1.0" encoding="UTF-8" standalone="yes"?>
<Relationships xmlns="http://schemas.openxmlformats.org/package/2006/relationships"><Relationship Id="rId2" Type="http://schemas.openxmlformats.org/officeDocument/2006/relationships/notesSlide" Target="../notesSlides/notesSlide375.xml"/><Relationship Id="rId1" Type="http://schemas.openxmlformats.org/officeDocument/2006/relationships/slideLayout" Target="../slideLayouts/slideLayout54.xml"/></Relationships>
</file>

<file path=ppt/slides/_rels/slide95.xml.rels><?xml version="1.0" encoding="UTF-8" standalone="yes"?>
<Relationships xmlns="http://schemas.openxmlformats.org/package/2006/relationships"><Relationship Id="rId2" Type="http://schemas.openxmlformats.org/officeDocument/2006/relationships/slide" Target="slide102.xml"/><Relationship Id="rId1" Type="http://schemas.openxmlformats.org/officeDocument/2006/relationships/slideLayout" Target="../slideLayouts/slideLayout16.xml"/></Relationships>
</file>

<file path=ppt/slides/_rels/slide950.xml.rels><?xml version="1.0" encoding="UTF-8" standalone="yes"?>
<Relationships xmlns="http://schemas.openxmlformats.org/package/2006/relationships"><Relationship Id="rId2" Type="http://schemas.openxmlformats.org/officeDocument/2006/relationships/notesSlide" Target="../notesSlides/notesSlide376.xml"/><Relationship Id="rId1" Type="http://schemas.openxmlformats.org/officeDocument/2006/relationships/slideLayout" Target="../slideLayouts/slideLayout54.xml"/></Relationships>
</file>

<file path=ppt/slides/_rels/slide951.xml.rels><?xml version="1.0" encoding="UTF-8" standalone="yes"?>
<Relationships xmlns="http://schemas.openxmlformats.org/package/2006/relationships"><Relationship Id="rId2" Type="http://schemas.openxmlformats.org/officeDocument/2006/relationships/notesSlide" Target="../notesSlides/notesSlide377.xml"/><Relationship Id="rId1" Type="http://schemas.openxmlformats.org/officeDocument/2006/relationships/slideLayout" Target="../slideLayouts/slideLayout54.xml"/></Relationships>
</file>

<file path=ppt/slides/_rels/slide952.xml.rels><?xml version="1.0" encoding="UTF-8" standalone="yes"?>
<Relationships xmlns="http://schemas.openxmlformats.org/package/2006/relationships"><Relationship Id="rId2" Type="http://schemas.openxmlformats.org/officeDocument/2006/relationships/notesSlide" Target="../notesSlides/notesSlide378.xml"/><Relationship Id="rId1" Type="http://schemas.openxmlformats.org/officeDocument/2006/relationships/slideLayout" Target="../slideLayouts/slideLayout54.xml"/></Relationships>
</file>

<file path=ppt/slides/_rels/slide953.xml.rels><?xml version="1.0" encoding="UTF-8" standalone="yes"?>
<Relationships xmlns="http://schemas.openxmlformats.org/package/2006/relationships"><Relationship Id="rId2" Type="http://schemas.openxmlformats.org/officeDocument/2006/relationships/notesSlide" Target="../notesSlides/notesSlide379.xml"/><Relationship Id="rId1" Type="http://schemas.openxmlformats.org/officeDocument/2006/relationships/slideLayout" Target="../slideLayouts/slideLayout54.xml"/></Relationships>
</file>

<file path=ppt/slides/_rels/slide954.xml.rels><?xml version="1.0" encoding="UTF-8" standalone="yes"?>
<Relationships xmlns="http://schemas.openxmlformats.org/package/2006/relationships"><Relationship Id="rId2" Type="http://schemas.openxmlformats.org/officeDocument/2006/relationships/notesSlide" Target="../notesSlides/notesSlide380.xml"/><Relationship Id="rId1" Type="http://schemas.openxmlformats.org/officeDocument/2006/relationships/slideLayout" Target="../slideLayouts/slideLayout54.xml"/></Relationships>
</file>

<file path=ppt/slides/_rels/slide955.xml.rels><?xml version="1.0" encoding="UTF-8" standalone="yes"?>
<Relationships xmlns="http://schemas.openxmlformats.org/package/2006/relationships"><Relationship Id="rId2" Type="http://schemas.openxmlformats.org/officeDocument/2006/relationships/notesSlide" Target="../notesSlides/notesSlide381.xml"/><Relationship Id="rId1" Type="http://schemas.openxmlformats.org/officeDocument/2006/relationships/slideLayout" Target="../slideLayouts/slideLayout54.xml"/></Relationships>
</file>

<file path=ppt/slides/_rels/slide956.xml.rels><?xml version="1.0" encoding="UTF-8" standalone="yes"?>
<Relationships xmlns="http://schemas.openxmlformats.org/package/2006/relationships"><Relationship Id="rId2" Type="http://schemas.openxmlformats.org/officeDocument/2006/relationships/notesSlide" Target="../notesSlides/notesSlide382.xml"/><Relationship Id="rId1" Type="http://schemas.openxmlformats.org/officeDocument/2006/relationships/slideLayout" Target="../slideLayouts/slideLayout54.xml"/></Relationships>
</file>

<file path=ppt/slides/_rels/slide957.xml.rels><?xml version="1.0" encoding="UTF-8" standalone="yes"?>
<Relationships xmlns="http://schemas.openxmlformats.org/package/2006/relationships"><Relationship Id="rId2" Type="http://schemas.openxmlformats.org/officeDocument/2006/relationships/notesSlide" Target="../notesSlides/notesSlide383.xml"/><Relationship Id="rId1" Type="http://schemas.openxmlformats.org/officeDocument/2006/relationships/slideLayout" Target="../slideLayouts/slideLayout54.xml"/></Relationships>
</file>

<file path=ppt/slides/_rels/slide958.xml.rels><?xml version="1.0" encoding="UTF-8" standalone="yes"?>
<Relationships xmlns="http://schemas.openxmlformats.org/package/2006/relationships"><Relationship Id="rId2" Type="http://schemas.openxmlformats.org/officeDocument/2006/relationships/notesSlide" Target="../notesSlides/notesSlide384.xml"/><Relationship Id="rId1" Type="http://schemas.openxmlformats.org/officeDocument/2006/relationships/slideLayout" Target="../slideLayouts/slideLayout54.xml"/></Relationships>
</file>

<file path=ppt/slides/_rels/slide959.xml.rels><?xml version="1.0" encoding="UTF-8" standalone="yes"?>
<Relationships xmlns="http://schemas.openxmlformats.org/package/2006/relationships"><Relationship Id="rId2" Type="http://schemas.openxmlformats.org/officeDocument/2006/relationships/notesSlide" Target="../notesSlides/notesSlide385.xml"/><Relationship Id="rId1" Type="http://schemas.openxmlformats.org/officeDocument/2006/relationships/slideLayout" Target="../slideLayouts/slideLayout54.xml"/></Relationships>
</file>

<file path=ppt/slides/_rels/slide96.xml.rels><?xml version="1.0" encoding="UTF-8" standalone="yes"?>
<Relationships xmlns="http://schemas.openxmlformats.org/package/2006/relationships"><Relationship Id="rId2" Type="http://schemas.openxmlformats.org/officeDocument/2006/relationships/slide" Target="slide102.xml"/><Relationship Id="rId1" Type="http://schemas.openxmlformats.org/officeDocument/2006/relationships/slideLayout" Target="../slideLayouts/slideLayout16.xml"/></Relationships>
</file>

<file path=ppt/slides/_rels/slide960.xml.rels><?xml version="1.0" encoding="UTF-8" standalone="yes"?>
<Relationships xmlns="http://schemas.openxmlformats.org/package/2006/relationships"><Relationship Id="rId2" Type="http://schemas.openxmlformats.org/officeDocument/2006/relationships/notesSlide" Target="../notesSlides/notesSlide386.xml"/><Relationship Id="rId1" Type="http://schemas.openxmlformats.org/officeDocument/2006/relationships/slideLayout" Target="../slideLayouts/slideLayout54.xml"/></Relationships>
</file>

<file path=ppt/slides/_rels/slide961.xml.rels><?xml version="1.0" encoding="UTF-8" standalone="yes"?>
<Relationships xmlns="http://schemas.openxmlformats.org/package/2006/relationships"><Relationship Id="rId2" Type="http://schemas.openxmlformats.org/officeDocument/2006/relationships/notesSlide" Target="../notesSlides/notesSlide387.xml"/><Relationship Id="rId1" Type="http://schemas.openxmlformats.org/officeDocument/2006/relationships/slideLayout" Target="../slideLayouts/slideLayout54.xml"/></Relationships>
</file>

<file path=ppt/slides/_rels/slide962.xml.rels><?xml version="1.0" encoding="UTF-8" standalone="yes"?>
<Relationships xmlns="http://schemas.openxmlformats.org/package/2006/relationships"><Relationship Id="rId2" Type="http://schemas.openxmlformats.org/officeDocument/2006/relationships/notesSlide" Target="../notesSlides/notesSlide388.xml"/><Relationship Id="rId1" Type="http://schemas.openxmlformats.org/officeDocument/2006/relationships/slideLayout" Target="../slideLayouts/slideLayout54.xml"/></Relationships>
</file>

<file path=ppt/slides/_rels/slide963.xml.rels><?xml version="1.0" encoding="UTF-8" standalone="yes"?>
<Relationships xmlns="http://schemas.openxmlformats.org/package/2006/relationships"><Relationship Id="rId2" Type="http://schemas.openxmlformats.org/officeDocument/2006/relationships/notesSlide" Target="../notesSlides/notesSlide389.xml"/><Relationship Id="rId1" Type="http://schemas.openxmlformats.org/officeDocument/2006/relationships/slideLayout" Target="../slideLayouts/slideLayout54.xml"/></Relationships>
</file>

<file path=ppt/slides/_rels/slide964.xml.rels><?xml version="1.0" encoding="UTF-8" standalone="yes"?>
<Relationships xmlns="http://schemas.openxmlformats.org/package/2006/relationships"><Relationship Id="rId2" Type="http://schemas.openxmlformats.org/officeDocument/2006/relationships/notesSlide" Target="../notesSlides/notesSlide390.xml"/><Relationship Id="rId1" Type="http://schemas.openxmlformats.org/officeDocument/2006/relationships/slideLayout" Target="../slideLayouts/slideLayout54.xml"/></Relationships>
</file>

<file path=ppt/slides/_rels/slide965.xml.rels><?xml version="1.0" encoding="UTF-8" standalone="yes"?>
<Relationships xmlns="http://schemas.openxmlformats.org/package/2006/relationships"><Relationship Id="rId2" Type="http://schemas.openxmlformats.org/officeDocument/2006/relationships/notesSlide" Target="../notesSlides/notesSlide391.xml"/><Relationship Id="rId1" Type="http://schemas.openxmlformats.org/officeDocument/2006/relationships/slideLayout" Target="../slideLayouts/slideLayout54.xml"/></Relationships>
</file>

<file path=ppt/slides/_rels/slide966.xml.rels><?xml version="1.0" encoding="UTF-8" standalone="yes"?>
<Relationships xmlns="http://schemas.openxmlformats.org/package/2006/relationships"><Relationship Id="rId2" Type="http://schemas.openxmlformats.org/officeDocument/2006/relationships/notesSlide" Target="../notesSlides/notesSlide392.xml"/><Relationship Id="rId1" Type="http://schemas.openxmlformats.org/officeDocument/2006/relationships/slideLayout" Target="../slideLayouts/slideLayout54.xml"/></Relationships>
</file>

<file path=ppt/slides/_rels/slide967.xml.rels><?xml version="1.0" encoding="UTF-8" standalone="yes"?>
<Relationships xmlns="http://schemas.openxmlformats.org/package/2006/relationships"><Relationship Id="rId2" Type="http://schemas.openxmlformats.org/officeDocument/2006/relationships/notesSlide" Target="../notesSlides/notesSlide393.xml"/><Relationship Id="rId1" Type="http://schemas.openxmlformats.org/officeDocument/2006/relationships/slideLayout" Target="../slideLayouts/slideLayout54.xml"/></Relationships>
</file>

<file path=ppt/slides/_rels/slide97.xml.rels><?xml version="1.0" encoding="UTF-8" standalone="yes"?>
<Relationships xmlns="http://schemas.openxmlformats.org/package/2006/relationships"><Relationship Id="rId2" Type="http://schemas.openxmlformats.org/officeDocument/2006/relationships/slide" Target="slide102.xml"/><Relationship Id="rId1" Type="http://schemas.openxmlformats.org/officeDocument/2006/relationships/slideLayout" Target="../slideLayouts/slideLayout16.xml"/></Relationships>
</file>

<file path=ppt/slides/_rels/slide98.xml.rels><?xml version="1.0" encoding="UTF-8" standalone="yes"?>
<Relationships xmlns="http://schemas.openxmlformats.org/package/2006/relationships"><Relationship Id="rId2" Type="http://schemas.openxmlformats.org/officeDocument/2006/relationships/slide" Target="slide102.xml"/><Relationship Id="rId1" Type="http://schemas.openxmlformats.org/officeDocument/2006/relationships/slideLayout" Target="../slideLayouts/slideLayout16.xml"/></Relationships>
</file>

<file path=ppt/slides/_rels/slide99.xml.rels><?xml version="1.0" encoding="UTF-8" standalone="yes"?>
<Relationships xmlns="http://schemas.openxmlformats.org/package/2006/relationships"><Relationship Id="rId2" Type="http://schemas.openxmlformats.org/officeDocument/2006/relationships/slide" Target="slide102.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4572000"/>
            <a:ext cx="8886824" cy="2123658"/>
          </a:xfrm>
          <a:prstGeom prst="rect">
            <a:avLst/>
          </a:prstGeom>
        </p:spPr>
        <p:txBody>
          <a:bodyPr wrap="square">
            <a:spAutoFit/>
          </a:bodyPr>
          <a:lstStyle/>
          <a:p>
            <a:pPr algn="ctr" defTabSz="914400" rtl="1">
              <a:defRPr/>
            </a:pPr>
            <a:r>
              <a:rPr lang="ar-EG" sz="4400" b="1" kern="10" dirty="0">
                <a:ln w="9525">
                  <a:noFill/>
                  <a:round/>
                  <a:headEnd/>
                  <a:tailEnd/>
                </a:ln>
                <a:solidFill>
                  <a:srgbClr val="FFC000"/>
                </a:solidFill>
                <a:latin typeface="Times New Roman"/>
                <a:cs typeface="Times New Roman"/>
              </a:rPr>
              <a:t>نبؤات الساعة </a:t>
            </a:r>
            <a:r>
              <a:rPr lang="ar-EG" sz="4400" b="1" kern="10" dirty="0" smtClean="0">
                <a:ln w="9525">
                  <a:noFill/>
                  <a:round/>
                  <a:headEnd/>
                  <a:tailEnd/>
                </a:ln>
                <a:solidFill>
                  <a:srgbClr val="FFC000"/>
                </a:solidFill>
                <a:latin typeface="Times New Roman"/>
                <a:cs typeface="Times New Roman"/>
              </a:rPr>
              <a:t>الاولي </a:t>
            </a:r>
            <a:r>
              <a:rPr lang="ar-EG" sz="4400" b="1" kern="10" dirty="0">
                <a:ln w="9525">
                  <a:noFill/>
                  <a:round/>
                  <a:headEnd/>
                  <a:tailEnd/>
                </a:ln>
                <a:solidFill>
                  <a:srgbClr val="FFC000"/>
                </a:solidFill>
                <a:latin typeface="Times New Roman"/>
                <a:cs typeface="Times New Roman"/>
              </a:rPr>
              <a:t>من ليلة </a:t>
            </a:r>
            <a:r>
              <a:rPr lang="ar-EG" sz="4400" b="1" kern="10" dirty="0" smtClean="0">
                <a:ln w="9525">
                  <a:noFill/>
                  <a:round/>
                  <a:headEnd/>
                  <a:tailEnd/>
                </a:ln>
                <a:solidFill>
                  <a:srgbClr val="FFC000"/>
                </a:solidFill>
                <a:latin typeface="Times New Roman"/>
                <a:cs typeface="Times New Roman"/>
              </a:rPr>
              <a:t>الجمعة </a:t>
            </a:r>
            <a:r>
              <a:rPr lang="ar-EG" sz="4400" b="1" kern="10" dirty="0">
                <a:ln w="9525">
                  <a:noFill/>
                  <a:round/>
                  <a:headEnd/>
                  <a:tailEnd/>
                </a:ln>
                <a:solidFill>
                  <a:srgbClr val="FFC000"/>
                </a:solidFill>
                <a:latin typeface="Times New Roman"/>
                <a:cs typeface="Times New Roman"/>
              </a:rPr>
              <a:t>من البصخة المقدسة التي لمخلصنا الصالح بركاتها على جميعنا آمين</a:t>
            </a:r>
            <a:endParaRPr lang="en-US" sz="4400" b="1" kern="10" dirty="0">
              <a:ln w="9525">
                <a:noFill/>
                <a:round/>
                <a:headEnd/>
                <a:tailEnd/>
              </a:ln>
              <a:solidFill>
                <a:srgbClr val="FFC000"/>
              </a:solidFill>
              <a:latin typeface="Times New Roman"/>
              <a:cs typeface="Times New Roman"/>
            </a:endParaRPr>
          </a:p>
        </p:txBody>
      </p:sp>
    </p:spTree>
    <p:extLst>
      <p:ext uri="{BB962C8B-B14F-4D97-AF65-F5344CB8AC3E}">
        <p14:creationId xmlns:p14="http://schemas.microsoft.com/office/powerpoint/2010/main" val="2513886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92734107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0" dirty="0" smtClean="0">
                          <a:ln w="9525">
                            <a:noFill/>
                            <a:round/>
                            <a:headEnd/>
                            <a:tailEnd/>
                          </a:ln>
                          <a:solidFill>
                            <a:srgbClr val="FFC000"/>
                          </a:solidFill>
                          <a:effectLst/>
                          <a:latin typeface="Times New Roman"/>
                          <a:ea typeface="+mn-ea"/>
                          <a:cs typeface="Times New Roman"/>
                        </a:rPr>
                        <a:t>صلاة الساعة الاولي من ليلة الجمعة من البصخة المقدسة التي لمخلصنا الصالح بركاتها على جميعنا آمين</a:t>
                      </a:r>
                      <a:endParaRPr lang="en-US" sz="3600" b="1" kern="10" dirty="0" smtClean="0">
                        <a:ln w="9525">
                          <a:noFill/>
                          <a:round/>
                          <a:headEnd/>
                          <a:tailEnd/>
                        </a:ln>
                        <a:solidFill>
                          <a:srgbClr val="FFC000"/>
                        </a:solidFill>
                        <a:effectLst/>
                        <a:latin typeface="Times New Roman"/>
                        <a:ea typeface="+mn-ea"/>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5891398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إينى إممون ناينا جوس نوتين بى: جـى تى ناشينى إن طاسيـفتى أومانوتين: أووه آيشان شينى إنطا سيـفتى أومانوتين: بالين أون إى إ إى إنطائيل ثينو هاروى: </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396296783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3600" dirty="0"/>
              <a:t>هينا إفما آنوك إيتى شوب إمموف إنثوتين هوتين إن تيتين شوبى إممافنيمى. أووه إفما آنوك إيتى ناشينى إيروف: إنثوتين تيتين سوؤن إمبى مويت. بيـجـى توماس ناف جـى إبشويس أوؤشت إمبى إيـف إنجيليون إثؤواب.</a:t>
            </a:r>
            <a:endParaRPr lang="en-US" sz="3600" dirty="0"/>
          </a:p>
        </p:txBody>
      </p:sp>
    </p:spTree>
    <p:extLst>
      <p:ext uri="{BB962C8B-B14F-4D97-AF65-F5344CB8AC3E}">
        <p14:creationId xmlns:p14="http://schemas.microsoft.com/office/powerpoint/2010/main" val="283131674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720707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SA" dirty="0"/>
              <a:t>إيشواب ذى أفشان إى إنجى بى باراكليتوس بى إبنفما إثؤواب: فى ايتى بايوت نا أوأو ريف خين باران : إنثوف إثنا إتسافى ثينو إيهوب نيفين: أووه إفناتى إم إفمفئى نوتين إيهوب</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123162462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dirty="0"/>
              <a:t> نيفين إيطاى جوطونوتين تى ناكوطا هيرينى نوتين: طاهيرينى آنوكتى ناتييس نوتين: إم إفريتى آن إيتى بى كوزموس تى إمموس إيتى </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44294934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SA" dirty="0"/>
              <a:t>ناتى: إم بين إثريف إشتورتير إنجى بيتين هيت أوذى إمبيرير إشلاه إنهيت أرتين سوتيم جى إيجوس نوتين: جيتى ناشينى أووه تينيو هاروتين: إينارتينمئى إمموى</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105740031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SA"/>
              <a:t>ناريتين نارشى بى: جى تينا شينى ما إفيوت: جى ها بايوت أونيشتى إيروى بى. أووه تينو إيجوس نوتين إم باتيسشوبى: هينا أسشان شويى  إن تيتين ناهتى: </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326382562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SA" dirty="0"/>
              <a:t>إنتى ناجى أوميش إنساجى نوتين أن: جى إفينو غار إنجى إبارخون إنتى باى كوزموس أووه إممون إهلى إنطاف إنخيت: أللا هينا إنتيف إيمى إنجيبى كوزموس جيتى</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99637844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SA" dirty="0"/>
              <a:t>أرغابان إم بايوت: أووه كاطاإفريتى إيطاف هون هين نيى إنجى بايوت تى إم بايرتى: تين ثينومارون إيفول طاى آنوك بيتى فو إن آلولى إنطا إفمى أووه بايوت</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052201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SA" dirty="0"/>
              <a:t>بيبى أوأوى إكليما نيفين إيتى إنخيت إيتى إن إفنا إنؤطاه إيفول أن إفناكورجف أووه فى نيفين إيتى إن إفنا إن أوطاه إيفول إفنا طوفوف هينا إنتيف إنهوؤ أوطاه إيفول:</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017784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13928300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SA" dirty="0"/>
              <a:t> هى ذى إنثوتين آتى تين طوفو إثفى بيساجى إيطاى ساجى إمموف نيموتين شوبى إن إخرى إنخيت أووه آنوك هوخين ثينو: إم إفريتى إمبى إكليما إيتى إممون</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416090632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SA" dirty="0"/>
              <a:t>إشجوم إمموف إنتيف إن أوطاه إيفول هيطوطف إمما فاتف: آف إشتيم شوبى خين تيفوإن ألولى بايريتى إنثوتين هوتين أممون إشجوم إمموتين أرتين إشتيم شوبى إناخرى إنخيت. آنوكبى تيفوإن ألولى</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13811582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SA" dirty="0"/>
              <a:t>أووه إنثوتين نى نى إكليما: فى إثنا شوبى إنخيت أووه آنوك هوإنخيتف: فاى إفئى إن أوميش إن أوطاه إيفول: جى </a:t>
            </a:r>
            <a:r>
              <a:rPr lang="ar-EG" dirty="0"/>
              <a:t>أوؤشت إمبى إيـف إنجيليون إثؤواب.</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20030765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47344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إيشوب ذى أفشان إى إنـجـى بى باراكليطوس في أنوك إيتى نا أوو أوريف نوتين إيـفول هيطوطف إم بايوت بى إبنـ?ما إنتى تى ميثمى في إثينو إيـفول ها إفيوت: إنثوف إثنا إرميثرى إثـفيت : </a:t>
            </a:r>
            <a:endParaRPr lang="en-US" dirty="0"/>
          </a:p>
        </p:txBody>
      </p:sp>
      <p:sp>
        <p:nvSpPr>
          <p:cNvPr id="4" name="Rectangle 3">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391522998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أووه إنثوتين هوتين تيتين إيرميثرى جـى تيتين كى نيمى يسـجـين شورب. ناى آى جوتو نوتين هينا إن تيتين إشتيم إير إسكانذاليزيثتى. آ?شان إير ثينو إن أبوسيناغوغوس :</a:t>
            </a:r>
            <a:endParaRPr lang="en-US" dirty="0"/>
          </a:p>
        </p:txBody>
      </p:sp>
      <p:sp>
        <p:nvSpPr>
          <p:cNvPr id="4" name="Rectangle 3">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61135254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4535215"/>
            <a:ext cx="8915400" cy="2203210"/>
          </a:xfrm>
        </p:spPr>
        <p:txBody>
          <a:bodyPr>
            <a:normAutofit fontScale="90000"/>
          </a:bodyPr>
          <a:lstStyle/>
          <a:p>
            <a:r>
              <a:rPr lang="ar-EG" dirty="0"/>
              <a:t> آللا إسنيو إنـجـى أو أونو هينا في نيـفين إيثنا خوتيب إمموتين: إنتيف ميـفئى جـى أف إينى إن أوشوشو أوشى إى إهرى ها إفنوتى. أووه ناى إ?ئى أيطونيوتين جـى أووى إمبوسوئين إفيوت أوذى آنوك إمبو سو أونت.</a:t>
            </a:r>
            <a:endParaRPr lang="en-US" dirty="0"/>
          </a:p>
        </p:txBody>
      </p:sp>
      <p:sp>
        <p:nvSpPr>
          <p:cNvPr id="4" name="Rectangle 3">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65581050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آللا ناى أى جوتو نوتين هينا أسشانئى إنـجـى تى أونو إن تيتين إير إفميـ?ئى جـى آى أووأو آنوك إى جو إمموس أوونوتين: ناى ذى إمبى جوطو نوتين يسـجين هي جـى ناى كى نيموتين بى: </a:t>
            </a:r>
            <a:endParaRPr lang="en-US" dirty="0"/>
          </a:p>
        </p:txBody>
      </p:sp>
      <p:sp>
        <p:nvSpPr>
          <p:cNvPr id="4" name="Rectangle 3">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88158507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تينو ذى تينا شينى ها في إيطاف طا أووى: أووه إممون إهلى إيـفول خين ثينو شينى إمموى جـى أكناشى ناك إيثون: آللا جـى أي جـى ناى نوتين آبى إممكاه إنهيت ماه بيتين هيت.</a:t>
            </a:r>
            <a:endParaRPr lang="en-US" dirty="0"/>
          </a:p>
        </p:txBody>
      </p:sp>
      <p:sp>
        <p:nvSpPr>
          <p:cNvPr id="4" name="Rectangle 3">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378326415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آللا أنوك إثمى بى تى جو إمموس نوتين : سيرنوفرى نوتين هينا آنوك إنطا شينى: إيشوب غار آى إشتيم شينى بى باراكليطوس نا ئى هاروتين آن: إيشوب غار آيشان شينى تينا أو أوريف نوتين: </a:t>
            </a:r>
            <a:endParaRPr lang="en-US" dirty="0"/>
          </a:p>
        </p:txBody>
      </p:sp>
      <p:sp>
        <p:nvSpPr>
          <p:cNvPr id="4" name="Rectangle 3">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405642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125690751"/>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ar-EG" b="1" dirty="0">
                <a:solidFill>
                  <a:srgbClr val="FFC000"/>
                </a:solidFill>
              </a:rPr>
              <a:t>أوؤشت إمبى إيـف إنجيليون إثؤواب.</a:t>
            </a:r>
            <a:endParaRPr lang="en-US" b="1" dirty="0">
              <a:solidFill>
                <a:srgbClr val="FFC000"/>
              </a:solidFill>
            </a:endParaRPr>
          </a:p>
        </p:txBody>
      </p:sp>
    </p:spTree>
    <p:extLst>
      <p:ext uri="{BB962C8B-B14F-4D97-AF65-F5344CB8AC3E}">
        <p14:creationId xmlns:p14="http://schemas.microsoft.com/office/powerpoint/2010/main" val="130301829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743431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ناى إيطاف ساجـى إمموؤ إنـجـى إيسوس أووه إيطاف فاف إنتيف فال إى إبشوى إى إتفى: بيجاف جـى بايوت أسئى إنـجـى تى أونو ما أو أوو إم بيك شيرى هينا إنتى بيك شيرى تيؤؤناك. </a:t>
            </a:r>
            <a:endParaRPr lang="en-US" dirty="0"/>
          </a:p>
        </p:txBody>
      </p:sp>
      <p:sp>
        <p:nvSpPr>
          <p:cNvPr id="4" name="Rectangle 3">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421618656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إم إفريتى إيطاك تى إيرشيشى ناف إيـجـين ساركس نيـفين: هينا في نيـفين إيطاك تييف ناف إن تيفتى نوؤإنؤ أونخ إن إينيه. فاى ذى بى بى أونخ إن إينيه هينا إنتو سوؤنك بى أوواى</a:t>
            </a:r>
            <a:endParaRPr lang="en-US" dirty="0"/>
          </a:p>
        </p:txBody>
      </p:sp>
      <p:sp>
        <p:nvSpPr>
          <p:cNvPr id="4" name="Rectangle 3">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04272955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 إمما فـاطف إفنوتى إنطا إفمى نيم في إيطاك أو أوربف إيسوس بى إخرستوس. آنوك آيتى أوأو ناك هيـجـين بى كاهى: إيطاى جوك إمبى هوب إيـفول إيطاك تييف نيى جـى إنطا أيف أووه</a:t>
            </a:r>
            <a:endParaRPr lang="en-US" dirty="0"/>
          </a:p>
        </p:txBody>
      </p:sp>
      <p:sp>
        <p:nvSpPr>
          <p:cNvPr id="4" name="Rectangle 3">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42492433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 تينو ما أوؤنى إنثوك بايوت خاطوطك خين بى أوؤإيناف إنتيى إنشورب: إمباتى بيكوزموس شوبى خاطوطك. آى أوو أونه إم بيكران إيـفول إننى رومى إيطاك تيتو نى إيـفول</a:t>
            </a:r>
            <a:endParaRPr lang="en-US" dirty="0"/>
          </a:p>
        </p:txBody>
      </p:sp>
      <p:sp>
        <p:nvSpPr>
          <p:cNvPr id="4" name="Rectangle 3">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03663473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 خين بي كوزموس نوكنى أووه إكتيتو نى أووه بيك ساجـى أفأريه إيروف.أووه تينو آفإيمى جـى هخوب نيـفين إيطاك تيتو نى هان إيـفول هيطوطك نى جـى نى ساجـى إيطاك تيتو نى آيتيتو نوؤ :</a:t>
            </a:r>
            <a:endParaRPr lang="en-US" dirty="0"/>
          </a:p>
        </p:txBody>
      </p:sp>
      <p:sp>
        <p:nvSpPr>
          <p:cNvPr id="4" name="Rectangle 3">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69455357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ar-EG" b="1" dirty="0">
                <a:solidFill>
                  <a:srgbClr val="FFC000"/>
                </a:solidFill>
              </a:rPr>
              <a:t>أوؤشت إمبى إيـف أنجيليون إثؤواب.</a:t>
            </a:r>
            <a:endParaRPr lang="en-US" b="1" dirty="0">
              <a:solidFill>
                <a:srgbClr val="FFC000"/>
              </a:solidFill>
            </a:endParaRPr>
          </a:p>
        </p:txBody>
      </p:sp>
    </p:spTree>
    <p:extLst>
      <p:ext uri="{BB962C8B-B14F-4D97-AF65-F5344CB8AC3E}">
        <p14:creationId xmlns:p14="http://schemas.microsoft.com/office/powerpoint/2010/main" val="84388752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785657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1888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87648553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ar-EG" dirty="0"/>
              <a:t>يا رب استمع صلاتي وليصعد أمامك صراخي. النهار كله كان يعيرني أعدائي، والذين يمدحونني كانوا يتحالفون على.</a:t>
            </a:r>
            <a:endParaRPr lang="en-US" dirty="0"/>
          </a:p>
        </p:txBody>
      </p:sp>
    </p:spTree>
    <p:extLst>
      <p:ext uri="{BB962C8B-B14F-4D97-AF65-F5344CB8AC3E}">
        <p14:creationId xmlns:p14="http://schemas.microsoft.com/office/powerpoint/2010/main" val="291465149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343455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215376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940721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يا أولادي أنا معكم زماناً يسيراً وستطلوبنني، وكما قلت لليهود أن الموضع الذي أذهب أنا إليه لا تقدرون أنتم أن تأتوا، أقول لكم أنتم الآن أيضاً وصية جديدة أعطيكم،</a:t>
            </a:r>
            <a:endParaRPr lang="en-US" dirty="0"/>
          </a:p>
        </p:txBody>
      </p:sp>
    </p:spTree>
    <p:extLst>
      <p:ext uri="{BB962C8B-B14F-4D97-AF65-F5344CB8AC3E}">
        <p14:creationId xmlns:p14="http://schemas.microsoft.com/office/powerpoint/2010/main" val="230464331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 أن يحب بعضكم بعضاً كما أحببتكم أنا، تحبون أنتم أيضاً بعضكم بعضا، وبهذا يعرف الجميع أنكم تلاميذى إذا أحببتم بعضكم بعضا. قال له سمعان بطرس: إلى أين تذهب يا رب؟</a:t>
            </a:r>
            <a:endParaRPr lang="en-US" dirty="0"/>
          </a:p>
        </p:txBody>
      </p:sp>
    </p:spTree>
    <p:extLst>
      <p:ext uri="{BB962C8B-B14F-4D97-AF65-F5344CB8AC3E}">
        <p14:creationId xmlns:p14="http://schemas.microsoft.com/office/powerpoint/2010/main" val="172457365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 أجاب يسوع: المكان الذي أذهب أنا إليه لا تقدر الآن أن تتبعنى وستتبعنى أخيراً. قال له بطرس: لماذا لا أقدر أن اتبعك الآن، إنى إبذل نفسى عنك. أجابه يسوع: أأنت تبذل نفسك عني؟ </a:t>
            </a:r>
            <a:endParaRPr lang="en-US" dirty="0"/>
          </a:p>
        </p:txBody>
      </p:sp>
    </p:spTree>
    <p:extLst>
      <p:ext uri="{BB962C8B-B14F-4D97-AF65-F5344CB8AC3E}">
        <p14:creationId xmlns:p14="http://schemas.microsoft.com/office/powerpoint/2010/main" val="324985173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الحق أقول لك أنه لن يصيح ديك حتى تنكرني ثلاث مرات. لا ضطرب قلوبكم آمنوا بالله وآمنوا بى أيضا، في بيت أبي منازل كثيرة ولو لم تكم هذه لقلت كم أننى امضى لأعد لكم مكاناً فسوف آتى أيضاً واخذكم إلى، </a:t>
            </a:r>
            <a:endParaRPr lang="en-US" dirty="0"/>
          </a:p>
        </p:txBody>
      </p:sp>
    </p:spTree>
    <p:extLst>
      <p:ext uri="{BB962C8B-B14F-4D97-AF65-F5344CB8AC3E}">
        <p14:creationId xmlns:p14="http://schemas.microsoft.com/office/powerpoint/2010/main" val="413903343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حتى حيث أكون أنا تكونون أنتم أيضاً هناك معى وأنتم عارفون إلى أين أذهب وتعرفون الطريق. فقال له توما: يا رب لسنا نعرف إلى اين تذهب فكيف نقدر أن نعرف الطريق؟! قال له يسوع:</a:t>
            </a:r>
            <a:endParaRPr lang="en-US" dirty="0"/>
          </a:p>
        </p:txBody>
      </p:sp>
    </p:spTree>
    <p:extLst>
      <p:ext uri="{BB962C8B-B14F-4D97-AF65-F5344CB8AC3E}">
        <p14:creationId xmlns:p14="http://schemas.microsoft.com/office/powerpoint/2010/main" val="11706774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أنا هو الطريق والحق والحيوة، لا يأتى أحد إلا بي. لو كنتم تعرفونني لعرفتم أبي ايضا، ومن الآن تعرفونه وقد رأيتموه. قال له فيليبس: يا رب أرنا الآب وحسبنا. فقا له يسوع: </a:t>
            </a:r>
            <a:endParaRPr lang="en-US" dirty="0"/>
          </a:p>
        </p:txBody>
      </p:sp>
    </p:spTree>
    <p:extLst>
      <p:ext uri="{BB962C8B-B14F-4D97-AF65-F5344CB8AC3E}">
        <p14:creationId xmlns:p14="http://schemas.microsoft.com/office/powerpoint/2010/main" val="3217178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63297559"/>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أنا معكم كل هذا الزمان ولم تعرفني يا فيلبا. من رآنى فقد راى الآب، فكيف تقول أنت أرنا الآب؟ أما تؤمن أنى في الآب والآب في؟!. وهذا الكلام الذي أقوله لكم لست اقوله من ذاتي وحدى، </a:t>
            </a:r>
            <a:endParaRPr lang="en-US" dirty="0"/>
          </a:p>
        </p:txBody>
      </p:sp>
    </p:spTree>
    <p:extLst>
      <p:ext uri="{BB962C8B-B14F-4D97-AF65-F5344CB8AC3E}">
        <p14:creationId xmlns:p14="http://schemas.microsoft.com/office/powerpoint/2010/main" val="199592774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بل الآب الحال في هو الذي يعمل الأعمال. آمنوا بى أنا في أبى وأبي في وإلا فآمنوا بى من أجل الأعمال. الحق الحق أقول لكم أن من يؤمن بى فالأعمال التي أعملها أنا يعملها هو أيضاً،</a:t>
            </a:r>
            <a:endParaRPr lang="en-US" dirty="0"/>
          </a:p>
        </p:txBody>
      </p:sp>
    </p:spTree>
    <p:extLst>
      <p:ext uri="{BB962C8B-B14F-4D97-AF65-F5344CB8AC3E}">
        <p14:creationId xmlns:p14="http://schemas.microsoft.com/office/powerpoint/2010/main" val="270505496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 ويعمل أعظم منها، لأنى ماضى إلى الآب ومهما تسألونه بأسمى أفعله لكم، ليتمجد الآب بالابن، وما تسألونه باسمى هذا إفعله. إن كنتم تحبونني فإحفظوا وصاياى، </a:t>
            </a:r>
            <a:endParaRPr lang="en-US" dirty="0"/>
          </a:p>
        </p:txBody>
      </p:sp>
    </p:spTree>
    <p:extLst>
      <p:ext uri="{BB962C8B-B14F-4D97-AF65-F5344CB8AC3E}">
        <p14:creationId xmlns:p14="http://schemas.microsoft.com/office/powerpoint/2010/main" val="82535819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52400" y="4535215"/>
            <a:ext cx="8738380" cy="2203210"/>
          </a:xfrm>
        </p:spPr>
        <p:txBody>
          <a:bodyPr>
            <a:normAutofit fontScale="90000"/>
          </a:bodyPr>
          <a:lstStyle/>
          <a:p>
            <a:r>
              <a:rPr lang="ar-EG" dirty="0"/>
              <a:t>وانا أسال الآب فيعطيكم معزيا آخر، ليمكث معكم إلى الأبد، روح الحق الذي لا يستطيع العالم أن يقبله لأنه لم يرده ولم يعرفه، وأما أنتم فتعرفونه لأنه ماكث معكم وحال فيكم. لا أترككم يتامى إنى آتى إليكم عما قليل</a:t>
            </a:r>
            <a:endParaRPr lang="en-US" dirty="0"/>
          </a:p>
        </p:txBody>
      </p:sp>
    </p:spTree>
    <p:extLst>
      <p:ext uri="{BB962C8B-B14F-4D97-AF65-F5344CB8AC3E}">
        <p14:creationId xmlns:p14="http://schemas.microsoft.com/office/powerpoint/2010/main" val="212600371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ar-EG" sz="3600" dirty="0"/>
              <a:t>لا يرانى العالم بعد وأما أنتم فترونني لأنى أنا حى وأنتم ايضاً ستحيون. في ذلك اليوم تعلمون أنى أنا في أبى وأنتم في، وأنا أيضاً فيكم. من كانت عنده وصاياى ويحفظها فذاك هو الذي يحبنى والذي يحبنى يحبه أبى،</a:t>
            </a:r>
            <a:endParaRPr lang="en-US" sz="3600" dirty="0"/>
          </a:p>
        </p:txBody>
      </p:sp>
    </p:spTree>
    <p:extLst>
      <p:ext uri="{BB962C8B-B14F-4D97-AF65-F5344CB8AC3E}">
        <p14:creationId xmlns:p14="http://schemas.microsoft.com/office/powerpoint/2010/main" val="260012059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 وأنا أحبه وأظهر له ذاتى. فقال له يهوذا وليس الإسخريوطى: يا رب ما الذي حدث حتى أنك مزمع أن تظهر لنا ذاتك وليس للعالم؟!. أجاب يسوع وقال له: من يحبنى يحفظ كلامي </a:t>
            </a:r>
            <a:endParaRPr lang="en-US" dirty="0"/>
          </a:p>
        </p:txBody>
      </p:sp>
    </p:spTree>
    <p:extLst>
      <p:ext uri="{BB962C8B-B14F-4D97-AF65-F5344CB8AC3E}">
        <p14:creationId xmlns:p14="http://schemas.microsoft.com/office/powerpoint/2010/main" val="24151451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وأبي يحبه وإليه نأتى وعنده نصنع مسكننا ومن لا يحبنى لا يحفظ قولى، والقول الذي تسمعونه ليس لى بل للآب الذي أرسلني كلمتكم بهذا وأنا مقيم عندكم.</a:t>
            </a:r>
            <a:endParaRPr lang="en-US" dirty="0"/>
          </a:p>
        </p:txBody>
      </p:sp>
    </p:spTree>
    <p:extLst>
      <p:ext uri="{BB962C8B-B14F-4D97-AF65-F5344CB8AC3E}">
        <p14:creationId xmlns:p14="http://schemas.microsoft.com/office/powerpoint/2010/main" val="371179452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13424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623527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5297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6205255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وإذا جاء المعزى الروح القدس الذي يرسله أبى بأسمى فهو يعلمكم كل شيء ويذكركم بكل ما قلته لكم. سلامى أترك لكم، سلامى أنا أعطيكم ليس كما يعطى العالم أعطيكم. </a:t>
            </a:r>
            <a:endParaRPr lang="en-US" dirty="0"/>
          </a:p>
        </p:txBody>
      </p:sp>
    </p:spTree>
    <p:extLst>
      <p:ext uri="{BB962C8B-B14F-4D97-AF65-F5344CB8AC3E}">
        <p14:creationId xmlns:p14="http://schemas.microsoft.com/office/powerpoint/2010/main" val="97573497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لا تضطرب قلوبكم ولا تجزع، فقد صمعتم أني قلت لكم أننى ماض ثم آتىإليكم، فلو كنتم تحبوننى لكنتم تفرحون بأنى أمضى إلى الآب لأن ابى هو أعظم منى وقل قلت لكم الآن قبل أن يكون </a:t>
            </a:r>
            <a:endParaRPr lang="en-US" dirty="0"/>
          </a:p>
        </p:txBody>
      </p:sp>
    </p:spTree>
    <p:extLst>
      <p:ext uri="{BB962C8B-B14F-4D97-AF65-F5344CB8AC3E}">
        <p14:creationId xmlns:p14="http://schemas.microsoft.com/office/powerpoint/2010/main" val="71088379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حتى متى كان تؤمنون لست اكلمكم كلاماً كثيراً بعد فإن رئيس هذا العالم آت وليس له في شيء، لكن ليعلم العالم أنى أحب أبى، وكما أوصاني أبي هكذا أفعل .</a:t>
            </a:r>
            <a:endParaRPr lang="en-US" dirty="0"/>
          </a:p>
        </p:txBody>
      </p:sp>
    </p:spTree>
    <p:extLst>
      <p:ext uri="{BB962C8B-B14F-4D97-AF65-F5344CB8AC3E}">
        <p14:creationId xmlns:p14="http://schemas.microsoft.com/office/powerpoint/2010/main" val="311572491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قوموا ننطلق من ههنا. أنا هو الكرمة الحقيقية وأبى الغارس. كل غصن في لا يأتي بثمر ينزعه وكل ما يأتي بثمر ينقيه ليأت بثمر أكثر. الآن أنتم أنقياء من أجل الكلام الذي تكلمت به معكم. </a:t>
            </a:r>
            <a:endParaRPr lang="en-US" dirty="0"/>
          </a:p>
        </p:txBody>
      </p:sp>
    </p:spTree>
    <p:extLst>
      <p:ext uri="{BB962C8B-B14F-4D97-AF65-F5344CB8AC3E}">
        <p14:creationId xmlns:p14="http://schemas.microsoft.com/office/powerpoint/2010/main" val="48894941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أثبتوا في وأنا أيضاً فيكم، كما أن الغصن لا يقدر أن يأتى بثمر من ذاته وحده إن لم يثبت في الكرمة، هكذا أنتم أيضاً لا يمكنكم إن لم تثبتوا في. أنا الكرمة وأنتم الأغصان من يثبت في وأنا أيضاً فيه.</a:t>
            </a:r>
            <a:endParaRPr lang="en-US" dirty="0"/>
          </a:p>
        </p:txBody>
      </p:sp>
    </p:spTree>
    <p:extLst>
      <p:ext uri="{BB962C8B-B14F-4D97-AF65-F5344CB8AC3E}">
        <p14:creationId xmlns:p14="http://schemas.microsoft.com/office/powerpoint/2010/main" val="170428246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a:t> فهذا يأتى بثمر كثير لأنكم بدوني لا تقدرون أن تفعلوا شيئا. إن كان أحد لا يثبت في يطرح خارجا كالغصن فيجف ويجمع ويطرح في النار فيحترق، فإن انتم ثبتم في وثبت كلامي فيكم، </a:t>
            </a:r>
            <a:endParaRPr lang="en-US" dirty="0"/>
          </a:p>
        </p:txBody>
      </p:sp>
    </p:spTree>
    <p:extLst>
      <p:ext uri="{BB962C8B-B14F-4D97-AF65-F5344CB8AC3E}">
        <p14:creationId xmlns:p14="http://schemas.microsoft.com/office/powerpoint/2010/main" val="64339640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a:t>تطلبون ما تريدون فيكون لكم. بهذا يتمجد أبى أن تأتوا بثمر كثير وتكونوا لى تلاميذا. كما أحبنى أبى كذلك أنا أحببتكم أثبتوا في محبتى. قلت لكم هذا ليكون فرحى فيكم ويكمل فرحكم انتم أيضاً.</a:t>
            </a:r>
            <a:endParaRPr lang="en-US" dirty="0"/>
          </a:p>
        </p:txBody>
      </p:sp>
    </p:spTree>
    <p:extLst>
      <p:ext uri="{BB962C8B-B14F-4D97-AF65-F5344CB8AC3E}">
        <p14:creationId xmlns:p14="http://schemas.microsoft.com/office/powerpoint/2010/main" val="215200172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14300" y="4478065"/>
            <a:ext cx="8890780" cy="2203210"/>
          </a:xfrm>
        </p:spPr>
        <p:txBody>
          <a:bodyPr>
            <a:normAutofit fontScale="90000"/>
          </a:bodyPr>
          <a:lstStyle/>
          <a:p>
            <a:r>
              <a:rPr lang="ar-EG" dirty="0"/>
              <a:t> هذه هي وصيتي أنا أن تحبوا بعضكم بعضا كما أحببتكم أنا. ما من حب أعظم من هذا، أن يبذل واحد نفسه عن أحبائه، وانتم أحبائي إن فعلتم ما أوصيتكم به. لست أدعوكم عبيداً بعد لأن العبد لا يعلم ما يصنع سيده</a:t>
            </a:r>
            <a:endParaRPr lang="en-US" dirty="0"/>
          </a:p>
        </p:txBody>
      </p:sp>
    </p:spTree>
    <p:extLst>
      <p:ext uri="{BB962C8B-B14F-4D97-AF65-F5344CB8AC3E}">
        <p14:creationId xmlns:p14="http://schemas.microsoft.com/office/powerpoint/2010/main" val="17828620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 أما أنتم قد دعوتكم أحبائي لأني أعلمتكم بكل ما سمعته من أبي. ليس أنتم اخترتمونى بل أنا إخترتكم واقمتكم لتنموا وتأتوا بثمر ويثبت ثمركم لكي يعطيكم الآب كل ما تسألونه باسمى، </a:t>
            </a:r>
            <a:endParaRPr lang="en-US" dirty="0"/>
          </a:p>
        </p:txBody>
      </p:sp>
    </p:spTree>
    <p:extLst>
      <p:ext uri="{BB962C8B-B14F-4D97-AF65-F5344CB8AC3E}">
        <p14:creationId xmlns:p14="http://schemas.microsoft.com/office/powerpoint/2010/main" val="358820915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71440" y="4535215"/>
            <a:ext cx="8890780" cy="2203210"/>
          </a:xfrm>
        </p:spPr>
        <p:txBody>
          <a:bodyPr>
            <a:normAutofit fontScale="90000"/>
          </a:bodyPr>
          <a:lstStyle/>
          <a:p>
            <a:r>
              <a:rPr lang="ar-EG" dirty="0"/>
              <a:t>بهذا أوصيتكم أن يحب بعضكم بعضا. إن كان العالم يبغضكم فإعلموا إنه قد أبغضني من قبلكم. لو كنتم من العالم لكان العالم يحب ما هو له، ولكن لأنكم لستم من العالم بل أنا أخترتكم من العالم لأجل هذا يبغضكم العالم.</a:t>
            </a:r>
            <a:endParaRPr lang="en-US" dirty="0"/>
          </a:p>
        </p:txBody>
      </p:sp>
    </p:spTree>
    <p:extLst>
      <p:ext uri="{BB962C8B-B14F-4D97-AF65-F5344CB8AC3E}">
        <p14:creationId xmlns:p14="http://schemas.microsoft.com/office/powerpoint/2010/main" val="274953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29274428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433500843"/>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أذكروا الكلام الذي قلته لكم، ليس عبد أعظم من سيده إن كانوا قد إضطهدوني فسيضطهدونكم أنتم ايضاً وإن كانوا قد حفظوا كلامي فسيحفظون كلامكم أيضاً لكنهم إنما يفعلون بكم هذا كله من أجل إسمى،</a:t>
            </a:r>
            <a:endParaRPr lang="en-US" dirty="0"/>
          </a:p>
        </p:txBody>
      </p:sp>
    </p:spTree>
    <p:extLst>
      <p:ext uri="{BB962C8B-B14F-4D97-AF65-F5344CB8AC3E}">
        <p14:creationId xmlns:p14="http://schemas.microsoft.com/office/powerpoint/2010/main" val="280594650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 لأنهم لم يعرفوا الذي أرسلنى. لو لم آت وأكلمهم لم تكن لهم خطية وأما الآن فليس لهم عذر في خطيتهم. من يبغضنى فإنه يبغض أبي أيضاً. ولو لم أعمل بينهم أعمالاً لم يعملها آخر لما كانت لهم خطية</a:t>
            </a:r>
            <a:endParaRPr lang="en-US" dirty="0"/>
          </a:p>
        </p:txBody>
      </p:sp>
    </p:spTree>
    <p:extLst>
      <p:ext uri="{BB962C8B-B14F-4D97-AF65-F5344CB8AC3E}">
        <p14:creationId xmlns:p14="http://schemas.microsoft.com/office/powerpoint/2010/main" val="107457665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ar-EG" dirty="0"/>
              <a:t> وأما الآن فقد رأوا وأبغضوني أنا وأبي لكن لكي تتم الكلمة المكتوبة في ناموسهم أنهم أبغضوني مجاناً. </a:t>
            </a:r>
            <a:endParaRPr lang="en-US" dirty="0"/>
          </a:p>
        </p:txBody>
      </p:sp>
    </p:spTree>
    <p:extLst>
      <p:ext uri="{BB962C8B-B14F-4D97-AF65-F5344CB8AC3E}">
        <p14:creationId xmlns:p14="http://schemas.microsoft.com/office/powerpoint/2010/main" val="424107000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8036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762648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15766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وإذا جاء المعزى الذي أرسله أنا إليكم من عند أبى، روح الحق المنبثق من الآب فهو يشهد لى، وأنتم أيضاً تشهدون لأنكم معي منذ الابتداء. كملتكم بهذا لكى لا تشكوا، فإنهم سيخرجونكم من المجامع، </a:t>
            </a:r>
            <a:endParaRPr lang="en-US" dirty="0"/>
          </a:p>
        </p:txBody>
      </p:sp>
    </p:spTree>
    <p:extLst>
      <p:ext uri="{BB962C8B-B14F-4D97-AF65-F5344CB8AC3E}">
        <p14:creationId xmlns:p14="http://schemas.microsoft.com/office/powerpoint/2010/main" val="100064809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بل ستأتى ساعة يظن فيها كل من يقتلكم أنه يقرب قرباناً للعه وسيفعلون هذا بكم لأنهم لم يعرفوا الآب ولم يعرفوني أنا، لكنى كلمتكم بهذا حتى إذا جاءت الساعة تذكرون أنى أنا قد قلته لكم، </a:t>
            </a:r>
            <a:endParaRPr lang="en-US" dirty="0"/>
          </a:p>
        </p:txBody>
      </p:sp>
    </p:spTree>
    <p:extLst>
      <p:ext uri="{BB962C8B-B14F-4D97-AF65-F5344CB8AC3E}">
        <p14:creationId xmlns:p14="http://schemas.microsoft.com/office/powerpoint/2010/main" val="393063912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ولم أخبركم بهذا من قبل لأني كنت معكم، وأما الان فإنى ماض إلى الذي أرسلنى، وليس احد منكم يسألني إلى أين تمضى، ولكن لأني قلت لكم بهذا قد ملأ الحزن قلوبكم، لكني أقول لكم الحق</a:t>
            </a:r>
            <a:endParaRPr lang="en-US" dirty="0"/>
          </a:p>
        </p:txBody>
      </p:sp>
    </p:spTree>
    <p:extLst>
      <p:ext uri="{BB962C8B-B14F-4D97-AF65-F5344CB8AC3E}">
        <p14:creationId xmlns:p14="http://schemas.microsoft.com/office/powerpoint/2010/main" val="101003998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 أنه خير لكم أن أنطلق، لأنه إن لم أنطلق لا يأتيكم المعزى، ولكن إذا امضيت أرسله إليكم، ومتى جاء ذاك فهو يبكت العالم لأجل الخطية ومن اجل البر ومن أجل الدينونة، </a:t>
            </a:r>
            <a:endParaRPr lang="en-US" dirty="0"/>
          </a:p>
        </p:txBody>
      </p:sp>
    </p:spTree>
    <p:extLst>
      <p:ext uri="{BB962C8B-B14F-4D97-AF65-F5344CB8AC3E}">
        <p14:creationId xmlns:p14="http://schemas.microsoft.com/office/powerpoint/2010/main" val="1188095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25068425"/>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أما على الخطية فلأنهم لم يؤمنوا بي واما على البر فلأنني ماض إلى الآب ولا ترونني بعد وأما من أجل الدينونة لأن رئيس هذا العالم قد دين، ولى أمور كثيرة لأقولها لكم لكن لا تقدرون أن تتحملوا ألان، </a:t>
            </a:r>
            <a:endParaRPr lang="en-US" dirty="0"/>
          </a:p>
        </p:txBody>
      </p:sp>
    </p:spTree>
    <p:extLst>
      <p:ext uri="{BB962C8B-B14F-4D97-AF65-F5344CB8AC3E}">
        <p14:creationId xmlns:p14="http://schemas.microsoft.com/office/powerpoint/2010/main" val="321468877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ولكن إذا جاء ذاك روح الحق فهو يرشدكم إلى جميع الحق لأنه لا يتكلم من عنده بل كل ما يسمع يتكلم به ويخبركم بما ياتى وذاك يمجدني لأنه يأخذ مما لى ويخبركم. </a:t>
            </a:r>
            <a:endParaRPr lang="en-US" dirty="0"/>
          </a:p>
        </p:txBody>
      </p:sp>
    </p:spTree>
    <p:extLst>
      <p:ext uri="{BB962C8B-B14F-4D97-AF65-F5344CB8AC3E}">
        <p14:creationId xmlns:p14="http://schemas.microsoft.com/office/powerpoint/2010/main" val="90924404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كل ما لأبي فهو لى ومن أجل هذا قلت لكم أنه ياخذ ممالى ويخبركم بعد قليل لا ترونني ثم بعد قليل أيضاً ترونني لأني ذاهب إلى الآب. فقال قوم من تلاميذه بعضهم لبعض: </a:t>
            </a:r>
            <a:endParaRPr lang="en-US" dirty="0"/>
          </a:p>
        </p:txBody>
      </p:sp>
    </p:spTree>
    <p:extLst>
      <p:ext uri="{BB962C8B-B14F-4D97-AF65-F5344CB8AC3E}">
        <p14:creationId xmlns:p14="http://schemas.microsoft.com/office/powerpoint/2010/main" val="355955084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ما هذا الكلام الذي يقوله لنا، بعد قليل لا ترونني ثم بعد قليل أيضاً تروننى وانى ذاهب إلى الآب. وكانوا يقولون: ما هو هذا القليل الذي يقول عنه، لسنا نعلم ماذا يقول. </a:t>
            </a:r>
            <a:endParaRPr lang="en-US" dirty="0"/>
          </a:p>
        </p:txBody>
      </p:sp>
    </p:spTree>
    <p:extLst>
      <p:ext uri="{BB962C8B-B14F-4D97-AF65-F5344CB8AC3E}">
        <p14:creationId xmlns:p14="http://schemas.microsoft.com/office/powerpoint/2010/main" val="413920418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فعلم يسوع أنهم كانوا يريدون أن يسِألوه فقال لهم: أعن هذا الكلام تتباحثون بعضكم مع بعض، لأني قلت بعد قليل لا تروننى ثم بعد قليل أيضاً تروننى؟ُ. الحق الحق أقول لكم أنكم أنتم ستبكون</a:t>
            </a:r>
            <a:endParaRPr lang="en-US" dirty="0"/>
          </a:p>
        </p:txBody>
      </p:sp>
    </p:spTree>
    <p:extLst>
      <p:ext uri="{BB962C8B-B14F-4D97-AF65-F5344CB8AC3E}">
        <p14:creationId xmlns:p14="http://schemas.microsoft.com/office/powerpoint/2010/main" val="351590470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 وتنوحون والعالم يفرح أنتم تحزنون ولكن حزنكم يؤول إلى فرح فالمرأة إذا حضرت ولادتها تحزن لأن ساعتها قد أتت لكنها إذا ولدت الابن لا تعود تذكر الشدة من أجل الفرح لأنها ولدت إنساناً في العالم،</a:t>
            </a:r>
            <a:endParaRPr lang="en-US" dirty="0"/>
          </a:p>
        </p:txBody>
      </p:sp>
    </p:spTree>
    <p:extLst>
      <p:ext uri="{BB962C8B-B14F-4D97-AF65-F5344CB8AC3E}">
        <p14:creationId xmlns:p14="http://schemas.microsoft.com/office/powerpoint/2010/main" val="187421843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a:t> وأنتم أيضاً الآن. وفي ذلك اليوم لا تسألونني شيئا، الحق الحق أقول لكم إن كل ما تسألون الآب باسمى يعطيكم إياه. إلى الان لم تسألوا شيئا باسمى سلوا فتأخذوا ليكون فرحكم كاملاً.</a:t>
            </a:r>
            <a:endParaRPr lang="en-US" dirty="0"/>
          </a:p>
        </p:txBody>
      </p:sp>
    </p:spTree>
    <p:extLst>
      <p:ext uri="{BB962C8B-B14F-4D97-AF65-F5344CB8AC3E}">
        <p14:creationId xmlns:p14="http://schemas.microsoft.com/office/powerpoint/2010/main" val="115246100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a:t> قلت لكم هذا بأمثال بل أخبركم عن الآب علانية، في ذلك اليوم تسألون بإسمى ولا أقول لكم أنى أسال الآب من أجلكم فإن الآب هو أيضاً يحبكم لأنكم أحببتموني وآمنتم آنى من الآب خرجت. </a:t>
            </a:r>
            <a:endParaRPr lang="en-US" dirty="0"/>
          </a:p>
        </p:txBody>
      </p:sp>
    </p:spTree>
    <p:extLst>
      <p:ext uri="{BB962C8B-B14F-4D97-AF65-F5344CB8AC3E}">
        <p14:creationId xmlns:p14="http://schemas.microsoft.com/office/powerpoint/2010/main" val="373303748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قد خرجت من الآب وأتيت إلى العالم، وايضاً أترك العالم وأمضى إلى الآب. فقال له تلاميذه: ها إنك الآن تتكلم علانية ولست تقول شيئاً بمثل الان نعلم أنك عالم بكل شيء ولست محتاج ن يسألك أحد.</a:t>
            </a:r>
            <a:endParaRPr lang="en-US" dirty="0"/>
          </a:p>
        </p:txBody>
      </p:sp>
    </p:spTree>
    <p:extLst>
      <p:ext uri="{BB962C8B-B14F-4D97-AF65-F5344CB8AC3E}">
        <p14:creationId xmlns:p14="http://schemas.microsoft.com/office/powerpoint/2010/main" val="426505232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 بهذا نؤمن أنك من الله خرجت . أجابهم يسوع أتؤمنون الان، فإنه تأتى ساعة وقد أتت لتتفرقوا كل واحد منكم إلى مكانه وتتركوني وحدي ولست وحدى لأن أبي معى، </a:t>
            </a:r>
            <a:endParaRPr lang="en-US" dirty="0"/>
          </a:p>
        </p:txBody>
      </p:sp>
    </p:spTree>
    <p:extLst>
      <p:ext uri="{BB962C8B-B14F-4D97-AF65-F5344CB8AC3E}">
        <p14:creationId xmlns:p14="http://schemas.microsoft.com/office/powerpoint/2010/main" val="409589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2</a:t>
            </a:r>
          </a:p>
        </p:txBody>
      </p:sp>
    </p:spTree>
    <p:extLst>
      <p:ext uri="{BB962C8B-B14F-4D97-AF65-F5344CB8AC3E}">
        <p14:creationId xmlns:p14="http://schemas.microsoft.com/office/powerpoint/2010/main" val="3057763879"/>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ar-EG" dirty="0"/>
              <a:t>قلت لكم هذا ليكون لكم في سلام لكم ضيق في العالم ولكن ثقوا فإنى قد غلبت العالم. </a:t>
            </a:r>
            <a:endParaRPr lang="en-US" dirty="0"/>
          </a:p>
        </p:txBody>
      </p:sp>
    </p:spTree>
    <p:extLst>
      <p:ext uri="{BB962C8B-B14F-4D97-AF65-F5344CB8AC3E}">
        <p14:creationId xmlns:p14="http://schemas.microsoft.com/office/powerpoint/2010/main" val="407529407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356733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329057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241605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تكلم يسوع بهذا ورفع عينيه نحو السماء وقال: يا ابت قد أتت الساعة، فمجد ابنك لكي يمجدك ابنك، كما يعطيه السلطان على كل جسد ليعطى حياة أبدية كل من أعطيته</a:t>
            </a:r>
            <a:endParaRPr lang="en-US" dirty="0"/>
          </a:p>
        </p:txBody>
      </p:sp>
    </p:spTree>
    <p:extLst>
      <p:ext uri="{BB962C8B-B14F-4D97-AF65-F5344CB8AC3E}">
        <p14:creationId xmlns:p14="http://schemas.microsoft.com/office/powerpoint/2010/main" val="3031497453"/>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 إياه وهذه هي الحياة الأبدية أن يعرفوك أنت الواحد وحده الإله الحق ويسوع المسيح الذي أرسلته. أنا قد مجدتك على الأرض وقد أكملت العمل الذي اعطيتني لأعمله،</a:t>
            </a:r>
            <a:endParaRPr lang="en-US" dirty="0"/>
          </a:p>
        </p:txBody>
      </p:sp>
    </p:spTree>
    <p:extLst>
      <p:ext uri="{BB962C8B-B14F-4D97-AF65-F5344CB8AC3E}">
        <p14:creationId xmlns:p14="http://schemas.microsoft.com/office/powerpoint/2010/main" val="443478499"/>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 والآن مجدني أنت يا أبت عندك بالمجد الذي كان لي عندك قبل أن يكون العالم. قد أظهرت إسمك للناس الذين اعطيتهم لى من العالم. لك هم وقد أعطيتهم لي وكلامك حفظوه،</a:t>
            </a:r>
            <a:endParaRPr lang="en-US" dirty="0"/>
          </a:p>
        </p:txBody>
      </p:sp>
    </p:spTree>
    <p:extLst>
      <p:ext uri="{BB962C8B-B14F-4D97-AF65-F5344CB8AC3E}">
        <p14:creationId xmlns:p14="http://schemas.microsoft.com/office/powerpoint/2010/main" val="289148311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 والان قد علموا ان كل ما اعطيته لى هو منك، لأن الكلام الذي أعطيته لي قد اعطيته لهم، وهم أيضا قبلوه وعلموا حقا أنى منك خرجت وآمنوا أنك أنت الذي ارسلتني.</a:t>
            </a:r>
            <a:endParaRPr lang="en-US" dirty="0"/>
          </a:p>
        </p:txBody>
      </p:sp>
    </p:spTree>
    <p:extLst>
      <p:ext uri="{BB962C8B-B14F-4D97-AF65-F5344CB8AC3E}">
        <p14:creationId xmlns:p14="http://schemas.microsoft.com/office/powerpoint/2010/main" val="221179618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 أنا أطلب عنهم ولست أطلب من أجل العالم بل من أجل الذين اعطيتهم لي لأنهم لك وما هو لي فهو لك وما هو لك فهو لي، وأنا قد تمجدت فيهم ولست أنا بعد في العالم، </a:t>
            </a:r>
            <a:endParaRPr lang="en-US" dirty="0"/>
          </a:p>
        </p:txBody>
      </p:sp>
    </p:spTree>
    <p:extLst>
      <p:ext uri="{BB962C8B-B14F-4D97-AF65-F5344CB8AC3E}">
        <p14:creationId xmlns:p14="http://schemas.microsoft.com/office/powerpoint/2010/main" val="254404423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وهؤلاء هم في العالم وأنا آتى إليك. أيها الاب القدوس إحفظهم في إسمك الذين أعطيتهم لي ليكونوا واحدا كما نحن. حين كنت معهم كننت احفظهم في اسمك، الذين أعطيتهم لي حفظتهم </a:t>
            </a:r>
            <a:endParaRPr lang="en-US" dirty="0"/>
          </a:p>
        </p:txBody>
      </p:sp>
    </p:spTree>
    <p:extLst>
      <p:ext uri="{BB962C8B-B14F-4D97-AF65-F5344CB8AC3E}">
        <p14:creationId xmlns:p14="http://schemas.microsoft.com/office/powerpoint/2010/main" val="2200729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783693481"/>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ولم يهلك منهم أحد إلا إبن الهلاك ليتم الكتاب، أما الان فإنى آتى إليك واتكلم بهذا في العالم ليكون فرحي كاملاً بهم. أنا قد سلمتهم كلامك فأبغضهم العالم، لأنهم ليسوا من العالم كما أنى أنا </a:t>
            </a:r>
            <a:endParaRPr lang="en-US" dirty="0"/>
          </a:p>
        </p:txBody>
      </p:sp>
    </p:spTree>
    <p:extLst>
      <p:ext uri="{BB962C8B-B14F-4D97-AF65-F5344CB8AC3E}">
        <p14:creationId xmlns:p14="http://schemas.microsoft.com/office/powerpoint/2010/main" val="346846472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أيضاً لست من العالم، ولست أسأل أن تأخذتهم من العالم بل أن تحفظهم من الشرير، فإنهم ليسوا من العالم كما أنى أنا لست من العالم. قدسهم في حقك وكلامك هو الحق، </a:t>
            </a:r>
            <a:endParaRPr lang="en-US" dirty="0"/>
          </a:p>
        </p:txBody>
      </p:sp>
    </p:spTree>
    <p:extLst>
      <p:ext uri="{BB962C8B-B14F-4D97-AF65-F5344CB8AC3E}">
        <p14:creationId xmlns:p14="http://schemas.microsoft.com/office/powerpoint/2010/main" val="400535998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وكما أرسلتنى إلى العالم أرسلتهم أنا أيضا إلى العالم، ولأجلهم أقدس أنا ذاتي ليكونوا هم ايضاً مقدسين في الحق ولست أسأل من أجل هؤلاء فقط بل أيضاً من اجل الذين يؤمنون بي بكلامهم، </a:t>
            </a:r>
            <a:endParaRPr lang="en-US" dirty="0"/>
          </a:p>
        </p:txBody>
      </p:sp>
    </p:spTree>
    <p:extLst>
      <p:ext uri="{BB962C8B-B14F-4D97-AF65-F5344CB8AC3E}">
        <p14:creationId xmlns:p14="http://schemas.microsoft.com/office/powerpoint/2010/main" val="343031555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a:t>ليكونوا جميعهم واحدا كما انك أنت أيها الآب في وأنا أيضاًَفيك ليكونوا هم واحدا فينا ليؤمن العالم أنكأنت الذي أرسلتني وأنا قد أعطيتهم المجد الذي أعطيتنى ليكونوا هم أيضاً</a:t>
            </a:r>
            <a:endParaRPr lang="en-US" dirty="0"/>
          </a:p>
        </p:txBody>
      </p:sp>
    </p:spTree>
    <p:extLst>
      <p:ext uri="{BB962C8B-B14F-4D97-AF65-F5344CB8AC3E}">
        <p14:creationId xmlns:p14="http://schemas.microsoft.com/office/powerpoint/2010/main" val="96738030"/>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 في الوحدة ليعلم العالم أنك أنت الذي أرسلتني وأني أحببتهم كما أحببتنى. يا أبت إن الذين أعطيتني أريد أن يكونوا معي هناك حيث أكون أنا ليروا مجدي الذي أعطيته لي لأنك أحببتني قبل إنشاء العالم.</a:t>
            </a:r>
            <a:endParaRPr lang="en-US" dirty="0"/>
          </a:p>
        </p:txBody>
      </p:sp>
    </p:spTree>
    <p:extLst>
      <p:ext uri="{BB962C8B-B14F-4D97-AF65-F5344CB8AC3E}">
        <p14:creationId xmlns:p14="http://schemas.microsoft.com/office/powerpoint/2010/main" val="337053731"/>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يا أبت البار العالم لم يعرفك أما أنا فقد عرفتك أنا، وهؤلاء عرفوا انك أنت الذي أرسلتنى وقد عرفتهم اسمك وساعرفهم أيضاً لتكون فيهم المحبة التي أحببتنى بها، وأنا أيضاً فيهم. </a:t>
            </a:r>
            <a:endParaRPr lang="en-US" dirty="0"/>
          </a:p>
        </p:txBody>
      </p:sp>
    </p:spTree>
    <p:extLst>
      <p:ext uri="{BB962C8B-B14F-4D97-AF65-F5344CB8AC3E}">
        <p14:creationId xmlns:p14="http://schemas.microsoft.com/office/powerpoint/2010/main" val="4036404866"/>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6803763"/>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4572000"/>
            <a:ext cx="8886824" cy="2123658"/>
          </a:xfrm>
          <a:prstGeom prst="rect">
            <a:avLst/>
          </a:prstGeom>
        </p:spPr>
        <p:txBody>
          <a:bodyPr wrap="square">
            <a:spAutoFit/>
          </a:bodyPr>
          <a:lstStyle/>
          <a:p>
            <a:pPr algn="ctr" defTabSz="914400" rtl="1">
              <a:defRPr/>
            </a:pPr>
            <a:r>
              <a:rPr lang="ar-EG" sz="4400" b="1" kern="10" dirty="0">
                <a:ln w="9525">
                  <a:noFill/>
                  <a:round/>
                  <a:headEnd/>
                  <a:tailEnd/>
                </a:ln>
                <a:solidFill>
                  <a:srgbClr val="FFC000"/>
                </a:solidFill>
                <a:latin typeface="Times New Roman"/>
                <a:cs typeface="Times New Roman"/>
              </a:rPr>
              <a:t>نبؤات الساعة الثالثة من ليلة </a:t>
            </a:r>
            <a:r>
              <a:rPr lang="ar-EG" sz="4400" b="1" kern="10" dirty="0" smtClean="0">
                <a:ln w="9525">
                  <a:noFill/>
                  <a:round/>
                  <a:headEnd/>
                  <a:tailEnd/>
                </a:ln>
                <a:solidFill>
                  <a:srgbClr val="FFC000"/>
                </a:solidFill>
                <a:latin typeface="Times New Roman"/>
                <a:cs typeface="Times New Roman"/>
              </a:rPr>
              <a:t>الجمعة </a:t>
            </a:r>
            <a:r>
              <a:rPr lang="ar-EG" sz="4400" b="1" kern="10" dirty="0">
                <a:ln w="9525">
                  <a:noFill/>
                  <a:round/>
                  <a:headEnd/>
                  <a:tailEnd/>
                </a:ln>
                <a:solidFill>
                  <a:srgbClr val="FFC000"/>
                </a:solidFill>
                <a:latin typeface="Times New Roman"/>
                <a:cs typeface="Times New Roman"/>
              </a:rPr>
              <a:t>من البصخة المقدسة التي لمخلصنا الصالح بركاتها على جميعنا آمين</a:t>
            </a:r>
            <a:endParaRPr lang="en-US" sz="4400" b="1" kern="10" dirty="0">
              <a:ln w="9525">
                <a:noFill/>
                <a:round/>
                <a:headEnd/>
                <a:tailEnd/>
              </a:ln>
              <a:solidFill>
                <a:srgbClr val="FFC000"/>
              </a:solidFill>
              <a:latin typeface="Times New Roman"/>
              <a:cs typeface="Times New Roman"/>
            </a:endParaRPr>
          </a:p>
        </p:txBody>
      </p:sp>
    </p:spTree>
    <p:extLst>
      <p:ext uri="{BB962C8B-B14F-4D97-AF65-F5344CB8AC3E}">
        <p14:creationId xmlns:p14="http://schemas.microsoft.com/office/powerpoint/2010/main" val="1568403625"/>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من حزقيال النبي ص 36: 16 – 26</a:t>
            </a:r>
            <a:endParaRPr lang="en-US" dirty="0"/>
          </a:p>
        </p:txBody>
      </p:sp>
    </p:spTree>
    <p:extLst>
      <p:ext uri="{BB962C8B-B14F-4D97-AF65-F5344CB8AC3E}">
        <p14:creationId xmlns:p14="http://schemas.microsoft.com/office/powerpoint/2010/main" val="3160618324"/>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3600" dirty="0"/>
              <a:t>وكانت إلى كلمة الرب قائلا:يا ابن الإنسان إن بيت إسرائيل سكنوا أرضهم ونجسوها بطريقهم وأصنامهم ونجاستهم، وصارت طريقهم أمامي كنجاسة الطامث، فصببت غضبي عليهم</a:t>
            </a:r>
            <a:endParaRPr lang="en-US" sz="3600" dirty="0"/>
          </a:p>
        </p:txBody>
      </p:sp>
    </p:spTree>
    <p:extLst>
      <p:ext uri="{BB962C8B-B14F-4D97-AF65-F5344CB8AC3E}">
        <p14:creationId xmlns:p14="http://schemas.microsoft.com/office/powerpoint/2010/main" val="2293873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4654790"/>
            <a:ext cx="4767187" cy="2203210"/>
          </a:xfrm>
        </p:spPr>
        <p:txBody>
          <a:bodyPr/>
          <a:lstStyle/>
          <a:p>
            <a:r>
              <a:rPr lang="ar-EG" dirty="0"/>
              <a:t>من إرمياء النبي ص 8: 17 إلخ وص 9: 1-6</a:t>
            </a:r>
            <a:endParaRPr lang="en-US" dirty="0"/>
          </a:p>
        </p:txBody>
      </p:sp>
    </p:spTree>
    <p:extLst>
      <p:ext uri="{BB962C8B-B14F-4D97-AF65-F5344CB8AC3E}">
        <p14:creationId xmlns:p14="http://schemas.microsoft.com/office/powerpoint/2010/main" val="1857716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887217952"/>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3600" dirty="0"/>
              <a:t> من أجل الدم الذي سفكوه على الأرض ونجسوها بأصنامهم، فشتتهم في الأمم وفرقتهم في الكور بطرقهم، وخطاياهم دانتهم ولما دخلوا إلى الأمم حيث دخلوا دنسوا اسمى القدوس حين قالوا عنهم: </a:t>
            </a:r>
            <a:endParaRPr lang="en-US" sz="3600" dirty="0"/>
          </a:p>
        </p:txBody>
      </p:sp>
    </p:spTree>
    <p:extLst>
      <p:ext uri="{BB962C8B-B14F-4D97-AF65-F5344CB8AC3E}">
        <p14:creationId xmlns:p14="http://schemas.microsoft.com/office/powerpoint/2010/main" val="218245189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3600" dirty="0"/>
              <a:t>إن هذا هو شعب الرب والذين خرجوا من ارضه، فتحننت عليهم لأجل اسمى القدوس الذي دنس بيت إسرائيل في الأمم، لذلك فقل لبيت إسرائيل: هذا ما يقوله السيد الرب، ليس لأجلكم أنا صانع يا بيت اسرائيل،</a:t>
            </a:r>
            <a:endParaRPr lang="en-US" sz="3600" dirty="0"/>
          </a:p>
        </p:txBody>
      </p:sp>
    </p:spTree>
    <p:extLst>
      <p:ext uri="{BB962C8B-B14F-4D97-AF65-F5344CB8AC3E}">
        <p14:creationId xmlns:p14="http://schemas.microsoft.com/office/powerpoint/2010/main" val="4118031467"/>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3600" dirty="0"/>
              <a:t> بل لأجلى إسمى القدوس الذي نجستموه في ألأمم، الموضع الذي دخلتموه وقدستم فيه إسمي العظيم الذي نجس في الأمم، الذي نجستموه في وسطهم. وستعلم جميع الأمم أني أنا هو الرب يقول أدوناى الرب. </a:t>
            </a:r>
            <a:endParaRPr lang="en-US" sz="3600" dirty="0"/>
          </a:p>
        </p:txBody>
      </p:sp>
    </p:spTree>
    <p:extLst>
      <p:ext uri="{BB962C8B-B14F-4D97-AF65-F5344CB8AC3E}">
        <p14:creationId xmlns:p14="http://schemas.microsoft.com/office/powerpoint/2010/main" val="1714539192"/>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1831426"/>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1450476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0" dirty="0" smtClean="0">
                          <a:ln w="9525">
                            <a:noFill/>
                            <a:round/>
                            <a:headEnd/>
                            <a:tailEnd/>
                          </a:ln>
                          <a:solidFill>
                            <a:srgbClr val="FFC000"/>
                          </a:solidFill>
                          <a:effectLst/>
                          <a:latin typeface="Times New Roman"/>
                          <a:ea typeface="+mn-ea"/>
                          <a:cs typeface="Times New Roman"/>
                        </a:rPr>
                        <a:t>صلاة الساعة الثالثة من ليلة الجمعة من البصخة المقدسة التي لمخلصنا الصالح بركاتها على جميعنا آمين</a:t>
                      </a:r>
                      <a:endParaRPr lang="en-US" sz="3600" b="1" kern="10" dirty="0" smtClean="0">
                        <a:ln w="9525">
                          <a:noFill/>
                          <a:round/>
                          <a:headEnd/>
                          <a:tailEnd/>
                        </a:ln>
                        <a:solidFill>
                          <a:srgbClr val="FFC000"/>
                        </a:solidFill>
                        <a:effectLst/>
                        <a:latin typeface="Times New Roman"/>
                        <a:ea typeface="+mn-ea"/>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7927179"/>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288095687"/>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70427119"/>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421400567"/>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796800692"/>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332210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91499292"/>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95642885"/>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232596361"/>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2</a:t>
            </a:r>
          </a:p>
        </p:txBody>
      </p:sp>
    </p:spTree>
    <p:extLst>
      <p:ext uri="{BB962C8B-B14F-4D97-AF65-F5344CB8AC3E}">
        <p14:creationId xmlns:p14="http://schemas.microsoft.com/office/powerpoint/2010/main" val="2585475364"/>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012867450"/>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724955757"/>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89620520"/>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38948094"/>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81569955"/>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3</a:t>
            </a:r>
          </a:p>
        </p:txBody>
      </p:sp>
    </p:spTree>
    <p:extLst>
      <p:ext uri="{BB962C8B-B14F-4D97-AF65-F5344CB8AC3E}">
        <p14:creationId xmlns:p14="http://schemas.microsoft.com/office/powerpoint/2010/main" val="4258776594"/>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834577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3085733"/>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966224138"/>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26226452"/>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73915898"/>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320958487"/>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4</a:t>
            </a:r>
          </a:p>
        </p:txBody>
      </p:sp>
    </p:spTree>
    <p:extLst>
      <p:ext uri="{BB962C8B-B14F-4D97-AF65-F5344CB8AC3E}">
        <p14:creationId xmlns:p14="http://schemas.microsoft.com/office/powerpoint/2010/main" val="2164354349"/>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426198773"/>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08421969"/>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89244309"/>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269983372"/>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9542027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585045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5</a:t>
            </a:r>
          </a:p>
        </p:txBody>
      </p:sp>
    </p:spTree>
    <p:extLst>
      <p:ext uri="{BB962C8B-B14F-4D97-AF65-F5344CB8AC3E}">
        <p14:creationId xmlns:p14="http://schemas.microsoft.com/office/powerpoint/2010/main" val="2147090050"/>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13677687"/>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0979640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71346863"/>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8317791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03712692"/>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6</a:t>
            </a:r>
          </a:p>
        </p:txBody>
      </p:sp>
    </p:spTree>
    <p:extLst>
      <p:ext uri="{BB962C8B-B14F-4D97-AF65-F5344CB8AC3E}">
        <p14:creationId xmlns:p14="http://schemas.microsoft.com/office/powerpoint/2010/main" val="3064576810"/>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8014011"/>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634445614"/>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816176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3</a:t>
            </a:r>
          </a:p>
        </p:txBody>
      </p:sp>
    </p:spTree>
    <p:extLst>
      <p:ext uri="{BB962C8B-B14F-4D97-AF65-F5344CB8AC3E}">
        <p14:creationId xmlns:p14="http://schemas.microsoft.com/office/powerpoint/2010/main" val="657022138"/>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66209240"/>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68401660"/>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7</a:t>
            </a:r>
          </a:p>
        </p:txBody>
      </p:sp>
    </p:spTree>
    <p:extLst>
      <p:ext uri="{BB962C8B-B14F-4D97-AF65-F5344CB8AC3E}">
        <p14:creationId xmlns:p14="http://schemas.microsoft.com/office/powerpoint/2010/main" val="2043930162"/>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33308977"/>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83536740"/>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72297840"/>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108912064"/>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93938346"/>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8</a:t>
            </a:r>
          </a:p>
        </p:txBody>
      </p:sp>
    </p:spTree>
    <p:extLst>
      <p:ext uri="{BB962C8B-B14F-4D97-AF65-F5344CB8AC3E}">
        <p14:creationId xmlns:p14="http://schemas.microsoft.com/office/powerpoint/2010/main" val="3025654975"/>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2769744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170321442"/>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758002455"/>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88705704"/>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66952245"/>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581377712"/>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9</a:t>
            </a:r>
          </a:p>
        </p:txBody>
      </p:sp>
    </p:spTree>
    <p:extLst>
      <p:ext uri="{BB962C8B-B14F-4D97-AF65-F5344CB8AC3E}">
        <p14:creationId xmlns:p14="http://schemas.microsoft.com/office/powerpoint/2010/main" val="208526409"/>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620981673"/>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811657895"/>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59526530"/>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70179403"/>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044940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88683078"/>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10</a:t>
            </a:r>
          </a:p>
        </p:txBody>
      </p:sp>
    </p:spTree>
    <p:extLst>
      <p:ext uri="{BB962C8B-B14F-4D97-AF65-F5344CB8AC3E}">
        <p14:creationId xmlns:p14="http://schemas.microsoft.com/office/powerpoint/2010/main" val="3882270157"/>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289567691"/>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10700380"/>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96268140"/>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401213054"/>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726578983"/>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11</a:t>
            </a:r>
          </a:p>
        </p:txBody>
      </p:sp>
    </p:spTree>
    <p:extLst>
      <p:ext uri="{BB962C8B-B14F-4D97-AF65-F5344CB8AC3E}">
        <p14:creationId xmlns:p14="http://schemas.microsoft.com/office/powerpoint/2010/main" val="2577710550"/>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453226315"/>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736970454"/>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85786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4237866"/>
      </p:ext>
    </p:extLst>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15688663"/>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r>
                        <a:rPr lang="en-US" sz="4400" b="1" i="0" kern="1200" dirty="0" smtClean="0">
                          <a:solidFill>
                            <a:schemeClr val="lt1"/>
                          </a:solidFill>
                          <a:latin typeface="+mn-lt"/>
                          <a:ea typeface="+mn-ea"/>
                          <a:cs typeface="+mn-cs"/>
                        </a:rPr>
                        <a:t> </a:t>
                      </a:r>
                      <a:r>
                        <a:rPr lang="ar-EG" sz="4400" b="1" i="0" kern="1200" dirty="0" smtClean="0">
                          <a:solidFill>
                            <a:schemeClr val="lt1"/>
                          </a:solidFill>
                          <a:latin typeface="+mn-lt"/>
                          <a:ea typeface="+mn-ea"/>
                          <a:cs typeface="+mn-cs"/>
                        </a:rPr>
                        <a:t>عمانوئيل إلهنا و ملكنا</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99968986"/>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en-US" sz="4400" b="1" i="0" kern="1200" dirty="0" smtClean="0">
                        <a:solidFill>
                          <a:schemeClr val="lt1"/>
                        </a:solidFill>
                        <a:latin typeface="+mn-lt"/>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02275736"/>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قوتى تسبحتى هوالرب صار لى خلاصاً مقدساً . </a:t>
                      </a:r>
                      <a:endParaRPr lang="ar-EG" sz="44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619163365"/>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033524433"/>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smtClean="0">
                          <a:ln w="9525">
                            <a:noFill/>
                            <a:round/>
                            <a:headEnd/>
                            <a:tailEnd/>
                          </a:ln>
                          <a:solidFill>
                            <a:srgbClr val="FFC000"/>
                          </a:solidFill>
                          <a:effectLst/>
                          <a:latin typeface="Times New Roman"/>
                          <a:cs typeface="Times New Roman"/>
                        </a:rPr>
                        <a:t>أبانا</a:t>
                      </a:r>
                      <a:r>
                        <a:rPr lang="ar-EG" sz="5400" kern="10" baseline="0" dirty="0" smtClean="0">
                          <a:ln w="9525">
                            <a:noFill/>
                            <a:round/>
                            <a:headEnd/>
                            <a:tailEnd/>
                          </a:ln>
                          <a:solidFill>
                            <a:srgbClr val="FFC000"/>
                          </a:solidFill>
                          <a:effectLst/>
                          <a:latin typeface="Times New Roman"/>
                          <a:cs typeface="Times New Roman"/>
                        </a:rPr>
                        <a:t> الذى فى السموات.......</a:t>
                      </a:r>
                      <a:endParaRPr lang="ar-EG" sz="5400" kern="10" dirty="0" smtClean="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15953559"/>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4508"/>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lvl="0" fontAlgn="base">
              <a:lnSpc>
                <a:spcPct val="100000"/>
              </a:lnSpc>
              <a:spcBef>
                <a:spcPct val="20000"/>
              </a:spcBef>
              <a:spcAft>
                <a:spcPct val="0"/>
              </a:spcAft>
            </a:pPr>
            <a:r>
              <a:rPr lang="ar-EG" sz="4800" b="0" dirty="0">
                <a:solidFill>
                  <a:srgbClr val="FFFFFF"/>
                </a:solidFill>
                <a:effectLst>
                  <a:outerShdw blurRad="38100" dist="38100" dir="2700000" algn="tl">
                    <a:srgbClr val="000000">
                      <a:alpha val="43137"/>
                    </a:srgbClr>
                  </a:outerShdw>
                </a:effectLst>
                <a:latin typeface="Arial" charset="0"/>
                <a:cs typeface="AL-Mateen" pitchFamily="2" charset="-78"/>
              </a:rPr>
              <a:t>اللهم لا تسكت عن تسبحتي :</a:t>
            </a:r>
            <a:endParaRPr lang="en-US" sz="4800"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4" name="Text Placeholder 3"/>
          <p:cNvSpPr>
            <a:spLocks noGrp="1"/>
          </p:cNvSpPr>
          <p:nvPr>
            <p:ph type="body" idx="1"/>
          </p:nvPr>
        </p:nvSpPr>
        <p:spPr>
          <a:xfrm>
            <a:off x="0" y="6049107"/>
            <a:ext cx="8873905" cy="605937"/>
          </a:xfrm>
        </p:spPr>
        <p:txBody>
          <a:bodyPr/>
          <a:lstStyle/>
          <a:p>
            <a:pPr lvl="0" fontAlgn="base">
              <a:lnSpc>
                <a:spcPct val="100000"/>
              </a:lnSpc>
              <a:spcBef>
                <a:spcPct val="20000"/>
              </a:spcBef>
              <a:spcAft>
                <a:spcPct val="0"/>
              </a:spcAft>
            </a:pPr>
            <a:r>
              <a:rPr lang="ar-EG" sz="3600" b="0" dirty="0">
                <a:solidFill>
                  <a:srgbClr val="FFFFFF"/>
                </a:solidFill>
                <a:effectLst>
                  <a:outerShdw blurRad="38100" dist="38100" dir="2700000" algn="tl">
                    <a:srgbClr val="000000">
                      <a:alpha val="43137"/>
                    </a:srgbClr>
                  </a:outerShdw>
                </a:effectLst>
                <a:latin typeface="Arial" charset="0"/>
                <a:cs typeface="AL-Mateen" pitchFamily="2" charset="-78"/>
              </a:rPr>
              <a:t>إفنوتي إمبير كاروف إيه با إسموو :</a:t>
            </a:r>
            <a:endParaRPr lang="en-US" sz="3600"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5" name="Text Placeholder 4"/>
          <p:cNvSpPr>
            <a:spLocks noGrp="1"/>
          </p:cNvSpPr>
          <p:nvPr>
            <p:ph type="body" sz="quarter" idx="3"/>
          </p:nvPr>
        </p:nvSpPr>
        <p:spPr>
          <a:xfrm>
            <a:off x="-100013" y="5317586"/>
            <a:ext cx="9244013" cy="682357"/>
          </a:xfrm>
        </p:spPr>
        <p:txBody>
          <a:bodyPr/>
          <a:lstStyle/>
          <a:p>
            <a:pPr lvl="0" fontAlgn="base">
              <a:lnSpc>
                <a:spcPct val="100000"/>
              </a:lnSpc>
              <a:spcBef>
                <a:spcPct val="20000"/>
              </a:spcBef>
              <a:spcAft>
                <a:spcPct val="0"/>
              </a:spcAft>
              <a:defRPr/>
            </a:pPr>
            <a:r>
              <a:rPr lang="pt-BR" sz="4400" dirty="0"/>
              <a:t>~Vnou;   `mperxarwk   `epa   `cmou   &gt;</a:t>
            </a:r>
          </a:p>
        </p:txBody>
      </p:sp>
    </p:spTree>
    <p:extLst>
      <p:ext uri="{BB962C8B-B14F-4D97-AF65-F5344CB8AC3E}">
        <p14:creationId xmlns:p14="http://schemas.microsoft.com/office/powerpoint/2010/main" val="1782535135"/>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796256"/>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lvl="0" fontAlgn="base">
              <a:lnSpc>
                <a:spcPct val="100000"/>
              </a:lnSpc>
              <a:spcBef>
                <a:spcPts val="0"/>
              </a:spcBef>
              <a:spcAft>
                <a:spcPct val="0"/>
              </a:spcAft>
            </a:pPr>
            <a:r>
              <a:rPr lang="ar-EG" sz="5400" b="0" dirty="0">
                <a:solidFill>
                  <a:srgbClr val="FFFFFF"/>
                </a:solidFill>
                <a:effectLst>
                  <a:outerShdw blurRad="38100" dist="38100" dir="2700000" algn="tl">
                    <a:srgbClr val="000000">
                      <a:alpha val="43137"/>
                    </a:srgbClr>
                  </a:outerShdw>
                </a:effectLst>
                <a:latin typeface="Arial" charset="0"/>
                <a:cs typeface="AL-Mateen" pitchFamily="2" charset="-78"/>
              </a:rPr>
              <a:t>لأن فم الخاطي :</a:t>
            </a:r>
            <a:endParaRPr lang="en-US" sz="5400"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4" name="Text Placeholder 3"/>
          <p:cNvSpPr>
            <a:spLocks noGrp="1"/>
          </p:cNvSpPr>
          <p:nvPr>
            <p:ph type="body" idx="1"/>
          </p:nvPr>
        </p:nvSpPr>
        <p:spPr>
          <a:xfrm>
            <a:off x="0" y="6049107"/>
            <a:ext cx="8873905" cy="605937"/>
          </a:xfrm>
        </p:spPr>
        <p:txBody>
          <a:bodyPr/>
          <a:lstStyle/>
          <a:p>
            <a:pPr lvl="0" fontAlgn="base">
              <a:lnSpc>
                <a:spcPct val="100000"/>
              </a:lnSpc>
              <a:spcBef>
                <a:spcPts val="0"/>
              </a:spcBef>
              <a:spcAft>
                <a:spcPct val="0"/>
              </a:spcAft>
            </a:pPr>
            <a:r>
              <a:rPr lang="ar-EG" sz="4400" b="0" dirty="0">
                <a:solidFill>
                  <a:srgbClr val="FFFFFF"/>
                </a:solidFill>
                <a:effectLst>
                  <a:outerShdw blurRad="38100" dist="38100" dir="2700000" algn="tl">
                    <a:srgbClr val="000000">
                      <a:alpha val="43137"/>
                    </a:srgbClr>
                  </a:outerShdw>
                </a:effectLst>
                <a:latin typeface="Arial" charset="0"/>
                <a:cs typeface="AL-Mateen" pitchFamily="2" charset="-78"/>
              </a:rPr>
              <a:t>جيه أف أوو أون إيه روي إنجيه روف إن أوو ريف إرنوفي :</a:t>
            </a:r>
            <a:endParaRPr lang="en-US" sz="4400"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5" name="Text Placeholder 4"/>
          <p:cNvSpPr>
            <a:spLocks noGrp="1"/>
          </p:cNvSpPr>
          <p:nvPr>
            <p:ph type="body" sz="quarter" idx="3"/>
          </p:nvPr>
        </p:nvSpPr>
        <p:spPr>
          <a:xfrm>
            <a:off x="-100013" y="5317586"/>
            <a:ext cx="9244013" cy="682357"/>
          </a:xfrm>
        </p:spPr>
        <p:txBody>
          <a:bodyPr/>
          <a:lstStyle/>
          <a:p>
            <a:pPr lvl="0" fontAlgn="base">
              <a:lnSpc>
                <a:spcPct val="100000"/>
              </a:lnSpc>
              <a:spcBef>
                <a:spcPts val="0"/>
              </a:spcBef>
              <a:spcAft>
                <a:spcPct val="0"/>
              </a:spcAft>
              <a:defRPr/>
            </a:pPr>
            <a:r>
              <a:rPr lang="pt-BR" sz="4400" dirty="0"/>
              <a:t>je   afouwn   `eroi   `nje   rwf   `nourefernobi   &gt;</a:t>
            </a:r>
          </a:p>
        </p:txBody>
      </p:sp>
    </p:spTree>
    <p:extLst>
      <p:ext uri="{BB962C8B-B14F-4D97-AF65-F5344CB8AC3E}">
        <p14:creationId xmlns:p14="http://schemas.microsoft.com/office/powerpoint/2010/main" val="274017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35638124"/>
      </p:ext>
    </p:extLst>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6512428"/>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lvl="0" fontAlgn="base">
              <a:lnSpc>
                <a:spcPct val="100000"/>
              </a:lnSpc>
              <a:spcBef>
                <a:spcPct val="20000"/>
              </a:spcBef>
              <a:spcAft>
                <a:spcPct val="0"/>
              </a:spcAft>
            </a:pPr>
            <a:r>
              <a:rPr lang="ar-EG" sz="4800" b="0" dirty="0">
                <a:solidFill>
                  <a:srgbClr val="FFFFFF"/>
                </a:solidFill>
                <a:effectLst>
                  <a:outerShdw blurRad="38100" dist="38100" dir="2700000" algn="tl">
                    <a:srgbClr val="000000">
                      <a:alpha val="43137"/>
                    </a:srgbClr>
                  </a:outerShdw>
                </a:effectLst>
                <a:latin typeface="Arial" charset="0"/>
                <a:cs typeface="AL-Mateen" pitchFamily="2" charset="-78"/>
              </a:rPr>
              <a:t>وفم الغاش قد انفتحا علىّ.</a:t>
            </a:r>
            <a:endParaRPr lang="en-US" sz="4800"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4" name="Text Placeholder 3"/>
          <p:cNvSpPr>
            <a:spLocks noGrp="1"/>
          </p:cNvSpPr>
          <p:nvPr>
            <p:ph type="body" idx="1"/>
          </p:nvPr>
        </p:nvSpPr>
        <p:spPr>
          <a:xfrm>
            <a:off x="0" y="6049107"/>
            <a:ext cx="8873905" cy="605937"/>
          </a:xfrm>
        </p:spPr>
        <p:txBody>
          <a:bodyPr/>
          <a:lstStyle/>
          <a:p>
            <a:pPr lvl="0" fontAlgn="base">
              <a:lnSpc>
                <a:spcPct val="100000"/>
              </a:lnSpc>
              <a:spcBef>
                <a:spcPct val="20000"/>
              </a:spcBef>
              <a:spcAft>
                <a:spcPct val="0"/>
              </a:spcAft>
            </a:pPr>
            <a:r>
              <a:rPr lang="ar-EG" sz="4800" b="0" dirty="0">
                <a:solidFill>
                  <a:srgbClr val="FFFFFF"/>
                </a:solidFill>
                <a:effectLst>
                  <a:outerShdw blurRad="38100" dist="38100" dir="2700000" algn="tl">
                    <a:srgbClr val="000000">
                      <a:alpha val="43137"/>
                    </a:srgbClr>
                  </a:outerShdw>
                </a:effectLst>
                <a:latin typeface="Arial" charset="0"/>
                <a:cs typeface="AL-Mateen" pitchFamily="2" charset="-78"/>
              </a:rPr>
              <a:t>نيم روف إن أوو ريف إر إكروف.</a:t>
            </a:r>
            <a:endParaRPr lang="en-US" sz="4800"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5" name="Text Placeholder 4"/>
          <p:cNvSpPr>
            <a:spLocks noGrp="1"/>
          </p:cNvSpPr>
          <p:nvPr>
            <p:ph type="body" sz="quarter" idx="3"/>
          </p:nvPr>
        </p:nvSpPr>
        <p:spPr>
          <a:xfrm>
            <a:off x="-114304" y="5317586"/>
            <a:ext cx="9458326" cy="682357"/>
          </a:xfrm>
        </p:spPr>
        <p:txBody>
          <a:bodyPr/>
          <a:lstStyle/>
          <a:p>
            <a:pPr lvl="0" fontAlgn="base">
              <a:lnSpc>
                <a:spcPct val="100000"/>
              </a:lnSpc>
              <a:spcBef>
                <a:spcPct val="20000"/>
              </a:spcBef>
              <a:spcAft>
                <a:spcPct val="0"/>
              </a:spcAft>
              <a:defRPr/>
            </a:pPr>
            <a:r>
              <a:rPr lang="pt-BR" sz="4400" dirty="0"/>
              <a:t>nem   rwf   `nourefer`xrof. </a:t>
            </a:r>
          </a:p>
        </p:txBody>
      </p:sp>
    </p:spTree>
    <p:extLst>
      <p:ext uri="{BB962C8B-B14F-4D97-AF65-F5344CB8AC3E}">
        <p14:creationId xmlns:p14="http://schemas.microsoft.com/office/powerpoint/2010/main" val="2345421160"/>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lvl="0" fontAlgn="base">
              <a:lnSpc>
                <a:spcPct val="100000"/>
              </a:lnSpc>
              <a:spcBef>
                <a:spcPts val="0"/>
              </a:spcBef>
              <a:spcAft>
                <a:spcPct val="0"/>
              </a:spcAft>
              <a:defRPr/>
            </a:pPr>
            <a:r>
              <a:rPr lang="ar-EG" sz="4800" b="0" dirty="0">
                <a:solidFill>
                  <a:srgbClr val="FFFFFF"/>
                </a:solidFill>
                <a:effectLst>
                  <a:outerShdw blurRad="38100" dist="38100" dir="2700000" algn="tl">
                    <a:srgbClr val="000000">
                      <a:alpha val="43137"/>
                    </a:srgbClr>
                  </a:outerShdw>
                </a:effectLst>
                <a:latin typeface="Arial" charset="0"/>
                <a:cs typeface="AL-Mateen" pitchFamily="2" charset="-78"/>
              </a:rPr>
              <a:t>وبكلام بغض أحاطوني</a:t>
            </a:r>
            <a:r>
              <a:rPr lang="en-US" sz="4800"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EG" sz="4800" b="0" dirty="0">
                <a:solidFill>
                  <a:srgbClr val="FFFFFF"/>
                </a:solidFill>
                <a:effectLst>
                  <a:outerShdw blurRad="38100" dist="38100" dir="2700000" algn="tl">
                    <a:srgbClr val="000000">
                      <a:alpha val="43137"/>
                    </a:srgbClr>
                  </a:outerShdw>
                </a:effectLst>
                <a:latin typeface="Arial" charset="0"/>
                <a:cs typeface="AL-Mateen" pitchFamily="2" charset="-78"/>
              </a:rPr>
              <a:t>وحاربوني مجاناً.</a:t>
            </a:r>
            <a:endParaRPr lang="en-US" sz="4800"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4" name="Text Placeholder 3"/>
          <p:cNvSpPr>
            <a:spLocks noGrp="1"/>
          </p:cNvSpPr>
          <p:nvPr>
            <p:ph type="body" idx="1"/>
          </p:nvPr>
        </p:nvSpPr>
        <p:spPr>
          <a:xfrm>
            <a:off x="0" y="6049107"/>
            <a:ext cx="8873905" cy="605937"/>
          </a:xfrm>
        </p:spPr>
        <p:txBody>
          <a:bodyPr/>
          <a:lstStyle/>
          <a:p>
            <a:pPr lvl="0" fontAlgn="base">
              <a:lnSpc>
                <a:spcPct val="100000"/>
              </a:lnSpc>
              <a:spcBef>
                <a:spcPts val="0"/>
              </a:spcBef>
              <a:spcAft>
                <a:spcPct val="0"/>
              </a:spcAft>
              <a:defRPr/>
            </a:pPr>
            <a:r>
              <a:rPr lang="ar-EG" sz="3200" b="0" dirty="0">
                <a:solidFill>
                  <a:srgbClr val="FFFFFF"/>
                </a:solidFill>
                <a:effectLst>
                  <a:outerShdw blurRad="38100" dist="38100" dir="2700000" algn="tl">
                    <a:srgbClr val="000000">
                      <a:alpha val="43137"/>
                    </a:srgbClr>
                  </a:outerShdw>
                </a:effectLst>
                <a:latin typeface="Arial" charset="0"/>
                <a:cs typeface="AL-Mateen" pitchFamily="2" charset="-78"/>
              </a:rPr>
              <a:t>أووه أفكوتي إيه روي خين هان صاجي إمموستي</a:t>
            </a:r>
            <a:r>
              <a:rPr lang="en-US" sz="3200"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EG" sz="3200" b="0" dirty="0">
                <a:solidFill>
                  <a:srgbClr val="FFFFFF"/>
                </a:solidFill>
                <a:effectLst>
                  <a:outerShdw blurRad="38100" dist="38100" dir="2700000" algn="tl">
                    <a:srgbClr val="000000">
                      <a:alpha val="43137"/>
                    </a:srgbClr>
                  </a:outerShdw>
                </a:effectLst>
                <a:latin typeface="Arial" charset="0"/>
                <a:cs typeface="AL-Mateen" pitchFamily="2" charset="-78"/>
              </a:rPr>
              <a:t>أف فوتس إيه روي إن جين جي.</a:t>
            </a:r>
            <a:endParaRPr lang="en-US" sz="3200"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5" name="Text Placeholder 4"/>
          <p:cNvSpPr>
            <a:spLocks noGrp="1"/>
          </p:cNvSpPr>
          <p:nvPr>
            <p:ph type="body" sz="quarter" idx="3"/>
          </p:nvPr>
        </p:nvSpPr>
        <p:spPr>
          <a:xfrm>
            <a:off x="-114304" y="5317586"/>
            <a:ext cx="9458326" cy="682357"/>
          </a:xfrm>
        </p:spPr>
        <p:txBody>
          <a:bodyPr/>
          <a:lstStyle/>
          <a:p>
            <a:pPr lvl="0" fontAlgn="base">
              <a:lnSpc>
                <a:spcPct val="100000"/>
              </a:lnSpc>
              <a:spcBef>
                <a:spcPts val="0"/>
              </a:spcBef>
              <a:spcAft>
                <a:spcPct val="0"/>
              </a:spcAft>
              <a:defRPr/>
            </a:pPr>
            <a:r>
              <a:rPr lang="pt-BR" sz="2800" dirty="0"/>
              <a:t>Ouo\   aukw;   `eroi   'en</a:t>
            </a:r>
            <a:r>
              <a:rPr lang="ar-EG" sz="2800" dirty="0"/>
              <a:t> </a:t>
            </a:r>
            <a:r>
              <a:rPr lang="pt-BR" sz="2800" dirty="0"/>
              <a:t>\ancaji</a:t>
            </a:r>
            <a:r>
              <a:rPr lang="ar-EG" sz="2800" dirty="0"/>
              <a:t> </a:t>
            </a:r>
            <a:r>
              <a:rPr lang="pt-BR" sz="2800" dirty="0" smtClean="0"/>
              <a:t> </a:t>
            </a:r>
            <a:r>
              <a:rPr lang="pt-BR" sz="2800" dirty="0"/>
              <a:t>`mmoc; aubwtc   `eroi   `njinjh.</a:t>
            </a:r>
          </a:p>
        </p:txBody>
      </p:sp>
    </p:spTree>
    <p:extLst>
      <p:ext uri="{BB962C8B-B14F-4D97-AF65-F5344CB8AC3E}">
        <p14:creationId xmlns:p14="http://schemas.microsoft.com/office/powerpoint/2010/main" val="1730697128"/>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8092052"/>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3371019"/>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47429024"/>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9396925"/>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67707521"/>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ar-EG" dirty="0"/>
              <a:t>أووه إيطاف إزمو إفئى إيـفول إيبى طوؤ إنتى نى جويت. توتى بيـجـى إيسوس نوؤ جـى إنثوتين تيرو تيتين نا إير إسكانداليزيستى إن إخرى إنخيت خين باى إيجوره إس إسخيوت غار جـى</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249134659"/>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ar-EG" dirty="0"/>
              <a:t> إى إينى إنؤ إيرخوت إيـجـين بيمان إيسوؤ أووه إف إيجور إيـفول إنـجـى نى إسوؤ إنتى بى أوهى: ميننسا إثريتونت ذى تينا إير شورب إيروتين إيتى جاليليا آف إيروؤ إنـجـى بيتروس بيجاف ناف جـى يسـجـى سينا </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401808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911521784"/>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ar-EG" dirty="0"/>
              <a:t>إير إسكانذاليزيستى تيرو إن إخرى إنخيتك آنوك ذى إننا ئير إسكانذاليزستى بيـجـى إسوس ناف جـى أمين تيجو إمموس ناك:</a:t>
            </a:r>
            <a:r>
              <a:rPr lang="en-US" dirty="0"/>
              <a:t> </a:t>
            </a:r>
            <a:r>
              <a:rPr lang="ar-EG" dirty="0"/>
              <a:t>جـى إن إخرى خين باى إيجوره إمباتي أو آليكتور موتى إخناجولت</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4001808592"/>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ar-EG" dirty="0"/>
              <a:t> إيـفول إن شومت إنسوب. بيـجـى بيتروس ناف جـى كان أسشانفوه إنطامو نيماك إننا جولك إيـفول: باى ريتى ذى نافجو إمموس إنـجـى ني ماثيتيس تيرو. أوؤشت إمبى إيفأنجيليون إثؤواب.</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1330351033"/>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8038154"/>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EG" sz="3600" dirty="0"/>
              <a:t>أووه إيطاف إزمو أفئى إيـفول إيبى طوؤ إنتى نى جويت: أووه بيجاف نوؤ إنـجـى إيسوس جـى تيتين نا إير إسكانذاليزيستى تيرو إن إخرى إنخيت خين باى إيجوره جـى أويى إس إسخيوت جـى تينا شارى إيبى مان إيسوؤ أووه سينا </a:t>
            </a:r>
            <a:endParaRPr lang="en-US" sz="3600"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4035750104"/>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ar-EG" dirty="0"/>
              <a:t>جور إيـفول إنـجـى نى إيسوؤ. أللا ميننسا إثريتونت تينا إير شورب إيروتين إيتى جاليليآ. بيتروس ذى بيجاف ناف جـى كان أ?شان إير إسكانذاليزيستى تيرو أللا آنوك آن أووه بيجاف ناف إنـجـى إيسوس</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302705346"/>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ar-EG" dirty="0"/>
              <a:t> جـى آمين تيجو إمموس ناك: جـى إنثوك إمفوؤ خين باى إيجوره إمباتى أو آليكتور موتى إنسوب إسناف: إخناجولت إيـفول إن شومت إنسوب. إنثوف ذى نا?ساجى خين أو ميتهوؤ جـى كان أسشان</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3432895576"/>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ar-EG" dirty="0"/>
              <a:t> فوه إنطاموو نيماك إننا جولك إيـفول: باى ريتى ذى أون نافجو إمموس تيرو أوؤشت إمبى إيف إنجيليون إثؤواب.</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1352680803"/>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9899626"/>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ar-EG" dirty="0"/>
              <a:t>سيمون سيمون هيبى يس إبساطاناس أفئير إيتين إمموتين إى شيلشيل ثينو إم إفريتى إمبى سوؤ. آنوك ذى أى طوفـه إيجوك هينا إنتيف إشتيم مونك إنـجـى بيك ناهتى:</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371303394"/>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ar-EG" dirty="0"/>
              <a:t> أووه إنثوك هوك كوتك إنؤسيو ما طاجرى نيك إسينو. إنثوف ذى بيجاف ناف جـى إبشويس. تى سيـفطوت إيشى إى إب إشتيكو نيماك نيم إفمو.</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44815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فلذلك هآنذا مرسل عليكم حيات قتالة لا ترقى فلتدغكم يقول الرب، ولا يكون لكم شفاء وتتحير قلوبكم بالحزن، هوذا صوت استغاثة إبنة شعبي من ارض بعيدة، أليس الرب في صهيون؟ </a:t>
            </a:r>
            <a:endParaRPr lang="en-US" dirty="0"/>
          </a:p>
        </p:txBody>
      </p:sp>
    </p:spTree>
    <p:extLst>
      <p:ext uri="{BB962C8B-B14F-4D97-AF65-F5344CB8AC3E}">
        <p14:creationId xmlns:p14="http://schemas.microsoft.com/office/powerpoint/2010/main" val="2283769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4</a:t>
            </a:r>
          </a:p>
        </p:txBody>
      </p:sp>
    </p:spTree>
    <p:extLst>
      <p:ext uri="{BB962C8B-B14F-4D97-AF65-F5344CB8AC3E}">
        <p14:creationId xmlns:p14="http://schemas.microsoft.com/office/powerpoint/2010/main" val="1141895516"/>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إنثوف ذى بيجاف ناف جـى تيجو إمموس ناك بيترا: جـى إننى أو آليكتور موتى إمفوؤ شاتيك جولت إيـفول إنشومت إنسوب إثريك إيمى. أووه بيجاف نوؤ: ج</a:t>
            </a:r>
          </a:p>
        </p:txBody>
      </p:sp>
      <p:sp>
        <p:nvSpPr>
          <p:cNvPr id="4" name="Rectangle 3">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1374393972"/>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ـى هوطان إيطايو إيرب ثينو آتتشنى آسؤوى نيم بيرانيم ثوؤوى: مى آتى تينير خائى إن إهلى : إنثوؤ ذى بى جوؤ ناف جـى إممون بيجاف ذي نوؤ جـى آللا تينو في إيتى أو </a:t>
            </a:r>
          </a:p>
        </p:txBody>
      </p:sp>
      <p:sp>
        <p:nvSpPr>
          <p:cNvPr id="4" name="Rectangle 3">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1783314869"/>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أون إنطاف </a:t>
            </a:r>
            <a:r>
              <a:rPr lang="ar-EG" dirty="0" smtClean="0"/>
              <a:t>إممافإنؤو </a:t>
            </a:r>
            <a:r>
              <a:rPr lang="ar-EG" dirty="0"/>
              <a:t>آسؤوى ماريفؤ لس باى ريتى أون اوبيرا: أووه في إيتى إممون إنطاف </a:t>
            </a:r>
            <a:r>
              <a:rPr lang="ar-EG" dirty="0" smtClean="0"/>
              <a:t>إممافإنؤسيفى </a:t>
            </a:r>
            <a:r>
              <a:rPr lang="ar-EG" dirty="0"/>
              <a:t>ماريفتى إمبيف إهـفوس إيـفول أووه ماريف شيب أو سيفى.</a:t>
            </a:r>
          </a:p>
        </p:txBody>
      </p:sp>
      <p:sp>
        <p:nvSpPr>
          <p:cNvPr id="4" name="Rectangle 3">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126365317"/>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تيجو غار إمموس نوتين: جـى فيئيت إسخيوت هوتى بي إنتيف جوك إيـفول إن إخرى إنخيت: جـى </a:t>
            </a:r>
            <a:r>
              <a:rPr lang="ar-EG" dirty="0" smtClean="0"/>
              <a:t>آف </a:t>
            </a:r>
            <a:r>
              <a:rPr lang="ar-EG" dirty="0"/>
              <a:t>أوبف نيم نى آنوموس: كي غار بيت أسخيوت إثـفيت ذى أوؤن تيف جوك أنثوؤ</a:t>
            </a:r>
          </a:p>
        </p:txBody>
      </p:sp>
      <p:sp>
        <p:nvSpPr>
          <p:cNvPr id="4" name="Rectangle 3">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316677524"/>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ذى بيجوؤ ناف جـى إبشويس يس سيفى إسنوتى إم بايما: إنثوف ذي بيجاف نوؤ جـى سيروشى. أووه إيطافئى إيـفول أفشيناف كا طا تى كاهس إيبى طوؤ إنتى ني </a:t>
            </a:r>
          </a:p>
        </p:txBody>
      </p:sp>
      <p:sp>
        <p:nvSpPr>
          <p:cNvPr id="4" name="Rectangle 3">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738657799"/>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جويت أفموشى ذىإنسوف إنـجـى نيف ماثيتيس. أوؤشت إمبى </a:t>
            </a:r>
            <a:r>
              <a:rPr lang="ar-EG" dirty="0" smtClean="0"/>
              <a:t>إيفأنجيليون </a:t>
            </a:r>
            <a:r>
              <a:rPr lang="ar-EG" dirty="0"/>
              <a:t>إثؤواب.</a:t>
            </a:r>
          </a:p>
        </p:txBody>
      </p:sp>
      <p:sp>
        <p:nvSpPr>
          <p:cNvPr id="4" name="Rectangle 3">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31970275"/>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4224968"/>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ناى إيطاف جوتو إنـجـى إيسوس: أفئى إيـفول نيم نيف ماثيتيس إيمير إيبى مونسوريم إنتى بى شينسيفى بيما إيتى أوأون إتشوم إمموف فاى أفشى إيخون إيروف</a:t>
            </a:r>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650622136"/>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إنـجـى إيسوس نيم نيف ماثيتيس أووه يوداس في إيناف ناتيف ناف سوؤن هوف إمبى ما إيتى </a:t>
            </a:r>
            <a:r>
              <a:rPr lang="ar-EG" dirty="0" smtClean="0"/>
              <a:t>إممافجـى </a:t>
            </a:r>
            <a:r>
              <a:rPr lang="ar-EG" dirty="0"/>
              <a:t>أوميش </a:t>
            </a:r>
            <a:r>
              <a:rPr lang="ar-EG"/>
              <a:t>إنسوب </a:t>
            </a:r>
            <a:r>
              <a:rPr lang="ar-EG" smtClean="0"/>
              <a:t>أ?ثوؤتى </a:t>
            </a:r>
            <a:r>
              <a:rPr lang="ar-EG" dirty="0"/>
              <a:t>إيخون </a:t>
            </a:r>
            <a:r>
              <a:rPr lang="ar-EG" dirty="0" smtClean="0"/>
              <a:t>إيمافنيم </a:t>
            </a:r>
            <a:r>
              <a:rPr lang="ar-EG" dirty="0"/>
              <a:t>نيف ماثيتيس: أوؤشت إم بى </a:t>
            </a:r>
            <a:r>
              <a:rPr lang="ar-EG" dirty="0" smtClean="0"/>
              <a:t>إيفأنجيليون </a:t>
            </a:r>
            <a:r>
              <a:rPr lang="ar-EG" dirty="0"/>
              <a:t>ثؤواب.</a:t>
            </a:r>
          </a:p>
        </p:txBody>
      </p:sp>
    </p:spTree>
    <p:extLst>
      <p:ext uri="{BB962C8B-B14F-4D97-AF65-F5344CB8AC3E}">
        <p14:creationId xmlns:p14="http://schemas.microsoft.com/office/powerpoint/2010/main" val="2367253384"/>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5343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189401531"/>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4015594"/>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ar-EG" dirty="0"/>
              <a:t>اللهم لا تسكت عن تسبحتى لأن فم الخاطئ وفم الغاش قد انفتحا علىّ وبكلام بغض أحاطوني وحاربوني </a:t>
            </a:r>
            <a:r>
              <a:rPr lang="ar-EG" dirty="0" smtClean="0"/>
              <a:t>مجاناً.</a:t>
            </a:r>
            <a:endParaRPr lang="ar-EG" dirty="0"/>
          </a:p>
        </p:txBody>
      </p:sp>
    </p:spTree>
    <p:extLst>
      <p:ext uri="{BB962C8B-B14F-4D97-AF65-F5344CB8AC3E}">
        <p14:creationId xmlns:p14="http://schemas.microsoft.com/office/powerpoint/2010/main" val="1660956918"/>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1244439"/>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609397"/>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6377177"/>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ولما سبحوا خرجوا إلى جبل الزيتون فقال لهم يسوع: كلكم تشكون في في هذه الليلة، لأنه مكتوب أنى أضرب الراعى فتتفرق خراف الرعية، ومن بعد قيامتى أسبقكم إلى الجليل.</a:t>
            </a:r>
          </a:p>
        </p:txBody>
      </p:sp>
    </p:spTree>
    <p:extLst>
      <p:ext uri="{BB962C8B-B14F-4D97-AF65-F5344CB8AC3E}">
        <p14:creationId xmlns:p14="http://schemas.microsoft.com/office/powerpoint/2010/main" val="1423375548"/>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فأجاب بطرس وقال له: إن شك فيك الجميع فأنا لا أشك. فقال له يسوع: الحق أقول لك أنك في هذه اليلة قبل أن يصيح ديك تنكرني ثلاث مرات. قال له بطرس: </a:t>
            </a:r>
          </a:p>
        </p:txBody>
      </p:sp>
    </p:spTree>
    <p:extLst>
      <p:ext uri="{BB962C8B-B14F-4D97-AF65-F5344CB8AC3E}">
        <p14:creationId xmlns:p14="http://schemas.microsoft.com/office/powerpoint/2010/main" val="3482950899"/>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لو بلغت أن أموت معك لن أنكرك وهكذا كان يقول جميع التلاميذ. </a:t>
            </a:r>
          </a:p>
        </p:txBody>
      </p:sp>
    </p:spTree>
    <p:extLst>
      <p:ext uri="{BB962C8B-B14F-4D97-AF65-F5344CB8AC3E}">
        <p14:creationId xmlns:p14="http://schemas.microsoft.com/office/powerpoint/2010/main" val="3852107361"/>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9411453"/>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1016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827768"/>
      </p:ext>
    </p:extLst>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9757241"/>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dirty="0"/>
              <a:t>ولما سبحوا خرجوا إلى جبل الزيتون فقال لهم يسوع: كلكم تشكون في في هذه الليلة، لأنه مكتوب أنى أضرب الراعى فتتفرق الخراف ولكن بعد قيامتى أسبقكم إلى الجليل.</a:t>
            </a:r>
          </a:p>
        </p:txBody>
      </p:sp>
    </p:spTree>
    <p:extLst>
      <p:ext uri="{BB962C8B-B14F-4D97-AF65-F5344CB8AC3E}">
        <p14:creationId xmlns:p14="http://schemas.microsoft.com/office/powerpoint/2010/main" val="483193457"/>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فقال له بطرس:  لو شك فيك الجميع فأنا لا أشك. فقال له يسوع: الحق أقول لك أنك اليوم في هذه اليلة قبل أن يصيح ديك مرتين تنكرني ثلاث مرات. </a:t>
            </a:r>
          </a:p>
        </p:txBody>
      </p:sp>
    </p:spTree>
    <p:extLst>
      <p:ext uri="{BB962C8B-B14F-4D97-AF65-F5344CB8AC3E}">
        <p14:creationId xmlns:p14="http://schemas.microsoft.com/office/powerpoint/2010/main" val="3968890382"/>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فأخذ (بطرس) يبالغ في الكلام قائلا: إني لو إلجئت أن أموت معك لن أنكرك وهكذا أيضاً كانوا يقولون جميعا</a:t>
            </a:r>
            <a:r>
              <a:rPr lang="ar-EG" dirty="0" smtClean="0"/>
              <a:t>.</a:t>
            </a:r>
            <a:endParaRPr lang="ar-EG" dirty="0"/>
          </a:p>
        </p:txBody>
      </p:sp>
    </p:spTree>
    <p:extLst>
      <p:ext uri="{BB962C8B-B14F-4D97-AF65-F5344CB8AC3E}">
        <p14:creationId xmlns:p14="http://schemas.microsoft.com/office/powerpoint/2010/main" val="3534803030"/>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6918272"/>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8441959"/>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2318937"/>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fontScale="90000"/>
          </a:bodyPr>
          <a:lstStyle/>
          <a:p>
            <a:r>
              <a:rPr lang="ar-EG" dirty="0"/>
              <a:t>سمعان سمعان هوذا الشيطان قد طلبكم لكي يغربلكم مثل الحنطة ولكنى طلبت عنك لكي لا يفنى إيمانك، وانت أيضاً فأرجع وثبت إخوتك زمانا. أما هو فقال له:</a:t>
            </a:r>
          </a:p>
        </p:txBody>
      </p:sp>
    </p:spTree>
    <p:extLst>
      <p:ext uri="{BB962C8B-B14F-4D97-AF65-F5344CB8AC3E}">
        <p14:creationId xmlns:p14="http://schemas.microsoft.com/office/powerpoint/2010/main" val="4000573292"/>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يا رب إنى مستعد أن أذهب معك إلى السجن وإلى الموت. فقال له: أقول لك يا بطرس أنه لن يصيح ديك اليوم حتى تنكرني ثلاث مرات لتعلم، ثم قال لهم: لما أرسلتكم بغير كيس ولا مزود ولا حذاء، </a:t>
            </a:r>
          </a:p>
        </p:txBody>
      </p:sp>
    </p:spTree>
    <p:extLst>
      <p:ext uri="{BB962C8B-B14F-4D97-AF65-F5344CB8AC3E}">
        <p14:creationId xmlns:p14="http://schemas.microsoft.com/office/powerpoint/2010/main" val="328836777"/>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هل احتجتم إلى شيء؟!. أما هم فقالوا له: لا. فقال لهم: لكن الآن فمن له كيس فليأخذه ومزود كذلك، ومن ليس له سيف فليبع ثوبه ويشتر سيفا، فإنى أقول لكم إنه ينبغى أن يتم في المكتوب، </a:t>
            </a:r>
          </a:p>
        </p:txBody>
      </p:sp>
    </p:spTree>
    <p:extLst>
      <p:ext uri="{BB962C8B-B14F-4D97-AF65-F5344CB8AC3E}">
        <p14:creationId xmlns:p14="http://schemas.microsoft.com/office/powerpoint/2010/main" val="2189682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08407364"/>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23116" y="4506639"/>
            <a:ext cx="8539088" cy="2203210"/>
          </a:xfrm>
        </p:spPr>
        <p:txBody>
          <a:bodyPr>
            <a:normAutofit fontScale="90000"/>
          </a:bodyPr>
          <a:lstStyle/>
          <a:p>
            <a:r>
              <a:rPr lang="ar-EG" dirty="0"/>
              <a:t>واحصوه مع الآثمة، لأن ما كتب من أجلى له تمامه. فقالوا: يا رب ههنا سيفان. فقال لهم: يكفى. وخرج ومضى كالعادة إلى جبل الزيتون وتبعه تلاميذه. </a:t>
            </a:r>
          </a:p>
        </p:txBody>
      </p:sp>
    </p:spTree>
    <p:extLst>
      <p:ext uri="{BB962C8B-B14F-4D97-AF65-F5344CB8AC3E}">
        <p14:creationId xmlns:p14="http://schemas.microsoft.com/office/powerpoint/2010/main" val="425241243"/>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9738934"/>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7223115"/>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00086416"/>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ar-EG" sz="3600" dirty="0"/>
              <a:t>فلما قال يسوع هذا خرج مع تلاميذه إلى عبر وادي الأردن حيث كان في ذلك الموضع بستان، فدخله يسوع مع تلاميذه ويهوذا الذي كان مزمعاً أن يسلمه كان يعرف أيضاً ذلك المكان، لأن يسوع اجتمع هناك مراراً كثيرة معه تلاميذه</a:t>
            </a:r>
            <a:r>
              <a:rPr lang="ar-EG" sz="3600" dirty="0" smtClean="0"/>
              <a:t>.</a:t>
            </a:r>
            <a:endParaRPr lang="ar-EG" sz="3600" dirty="0"/>
          </a:p>
        </p:txBody>
      </p:sp>
    </p:spTree>
    <p:extLst>
      <p:ext uri="{BB962C8B-B14F-4D97-AF65-F5344CB8AC3E}">
        <p14:creationId xmlns:p14="http://schemas.microsoft.com/office/powerpoint/2010/main" val="3666285554"/>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918502"/>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4572000"/>
            <a:ext cx="8886824" cy="2123658"/>
          </a:xfrm>
          <a:prstGeom prst="rect">
            <a:avLst/>
          </a:prstGeom>
        </p:spPr>
        <p:txBody>
          <a:bodyPr wrap="square">
            <a:spAutoFit/>
          </a:bodyPr>
          <a:lstStyle/>
          <a:p>
            <a:pPr algn="ctr" defTabSz="914400" rtl="1">
              <a:defRPr/>
            </a:pPr>
            <a:r>
              <a:rPr lang="ar-EG" sz="4400" b="1" kern="10" dirty="0">
                <a:ln w="9525">
                  <a:noFill/>
                  <a:round/>
                  <a:headEnd/>
                  <a:tailEnd/>
                </a:ln>
                <a:solidFill>
                  <a:srgbClr val="FFC000"/>
                </a:solidFill>
                <a:latin typeface="Times New Roman"/>
                <a:cs typeface="Times New Roman"/>
              </a:rPr>
              <a:t>نبؤات الساعة </a:t>
            </a:r>
            <a:r>
              <a:rPr lang="ar-EG" sz="4400" b="1" kern="10" dirty="0" smtClean="0">
                <a:ln w="9525">
                  <a:noFill/>
                  <a:round/>
                  <a:headEnd/>
                  <a:tailEnd/>
                </a:ln>
                <a:solidFill>
                  <a:srgbClr val="FFC000"/>
                </a:solidFill>
                <a:latin typeface="Times New Roman"/>
                <a:cs typeface="Times New Roman"/>
              </a:rPr>
              <a:t>السادسة </a:t>
            </a:r>
            <a:r>
              <a:rPr lang="ar-EG" sz="4400" b="1" kern="10" dirty="0">
                <a:ln w="9525">
                  <a:noFill/>
                  <a:round/>
                  <a:headEnd/>
                  <a:tailEnd/>
                </a:ln>
                <a:solidFill>
                  <a:srgbClr val="FFC000"/>
                </a:solidFill>
                <a:latin typeface="Times New Roman"/>
                <a:cs typeface="Times New Roman"/>
              </a:rPr>
              <a:t>من ليلة </a:t>
            </a:r>
            <a:r>
              <a:rPr lang="ar-EG" sz="4400" b="1" kern="10" dirty="0" smtClean="0">
                <a:ln w="9525">
                  <a:noFill/>
                  <a:round/>
                  <a:headEnd/>
                  <a:tailEnd/>
                </a:ln>
                <a:solidFill>
                  <a:srgbClr val="FFC000"/>
                </a:solidFill>
                <a:latin typeface="Times New Roman"/>
                <a:cs typeface="Times New Roman"/>
              </a:rPr>
              <a:t>الجمعة </a:t>
            </a:r>
            <a:r>
              <a:rPr lang="ar-EG" sz="4400" b="1" kern="10" dirty="0">
                <a:ln w="9525">
                  <a:noFill/>
                  <a:round/>
                  <a:headEnd/>
                  <a:tailEnd/>
                </a:ln>
                <a:solidFill>
                  <a:srgbClr val="FFC000"/>
                </a:solidFill>
                <a:latin typeface="Times New Roman"/>
                <a:cs typeface="Times New Roman"/>
              </a:rPr>
              <a:t>من البصخة المقدسة التي لمخلصنا الصالح بركاتها على جميعنا آمين</a:t>
            </a:r>
            <a:endParaRPr lang="en-US" sz="4400" b="1" kern="10" dirty="0">
              <a:ln w="9525">
                <a:noFill/>
                <a:round/>
                <a:headEnd/>
                <a:tailEnd/>
              </a:ln>
              <a:solidFill>
                <a:srgbClr val="FFC000"/>
              </a:solidFill>
              <a:latin typeface="Times New Roman"/>
              <a:cs typeface="Times New Roman"/>
            </a:endParaRPr>
          </a:p>
        </p:txBody>
      </p:sp>
    </p:spTree>
    <p:extLst>
      <p:ext uri="{BB962C8B-B14F-4D97-AF65-F5344CB8AC3E}">
        <p14:creationId xmlns:p14="http://schemas.microsoft.com/office/powerpoint/2010/main" val="3840675842"/>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من حزقيال النبي ص 22: 23 – 28</a:t>
            </a:r>
            <a:endParaRPr lang="en-US" dirty="0"/>
          </a:p>
        </p:txBody>
      </p:sp>
    </p:spTree>
    <p:extLst>
      <p:ext uri="{BB962C8B-B14F-4D97-AF65-F5344CB8AC3E}">
        <p14:creationId xmlns:p14="http://schemas.microsoft.com/office/powerpoint/2010/main" val="603397551"/>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a:t>وصارت إلى كلمة الرب قائلا: يا ابن الإنسان قل لها: أنت هي الأرض التي لم تقبل ماء ولم يأت عليك مطر في يوم غضبي، التي مدبروها في وسطها كالأسود المفترسة. يخطفون اختطافا، </a:t>
            </a:r>
            <a:endParaRPr lang="en-US" dirty="0"/>
          </a:p>
        </p:txBody>
      </p:sp>
    </p:spTree>
    <p:extLst>
      <p:ext uri="{BB962C8B-B14F-4D97-AF65-F5344CB8AC3E}">
        <p14:creationId xmlns:p14="http://schemas.microsoft.com/office/powerpoint/2010/main" val="3542237322"/>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normAutofit/>
          </a:bodyPr>
          <a:lstStyle/>
          <a:p>
            <a:pPr rtl="1"/>
            <a:r>
              <a:rPr lang="ar-EG" sz="3600" dirty="0" smtClean="0"/>
              <a:t>يأكلون </a:t>
            </a:r>
            <a:r>
              <a:rPr lang="ar-EG" sz="3600" dirty="0"/>
              <a:t>النفوس بقوة، ويقبلون الكرامات (الرشوة) وقد كثرت أراملك فيك وكهنتك رذلوا ناموسي ودنسوا مقادسي، ولم يميزوا بين البار والفاجر، وبين النجس والطاهر، وحجبوا </a:t>
            </a:r>
            <a:r>
              <a:rPr lang="ar-EG" sz="3600" dirty="0" smtClean="0"/>
              <a:t>عيونهم </a:t>
            </a:r>
            <a:r>
              <a:rPr lang="ar-EG" sz="3600" dirty="0"/>
              <a:t>عن سبوتي ونجسوني في وسطك،</a:t>
            </a:r>
          </a:p>
        </p:txBody>
      </p:sp>
    </p:spTree>
    <p:extLst>
      <p:ext uri="{BB962C8B-B14F-4D97-AF65-F5344CB8AC3E}">
        <p14:creationId xmlns:p14="http://schemas.microsoft.com/office/powerpoint/2010/main" val="23037371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23934997"/>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51692" y="4520927"/>
            <a:ext cx="8539088" cy="2203210"/>
          </a:xfrm>
        </p:spPr>
        <p:txBody>
          <a:bodyPr>
            <a:normAutofit fontScale="90000"/>
          </a:bodyPr>
          <a:lstStyle/>
          <a:p>
            <a:r>
              <a:rPr lang="ar-EG" dirty="0" smtClean="0"/>
              <a:t>ورؤساؤها </a:t>
            </a:r>
            <a:r>
              <a:rPr lang="ar-EG" dirty="0"/>
              <a:t>في وسطها كالذئاب الخاطفة للفريسة، ليسفك الدم، لاحتساب كسب لكي يأخذوا بالأفضل كثيراً، وانبياؤها الذين مسحوهم يسقطون، لأنهم يرون الباطل وينمون </a:t>
            </a:r>
            <a:r>
              <a:rPr lang="ar-EG" dirty="0" smtClean="0"/>
              <a:t>الكذب.</a:t>
            </a:r>
            <a:endParaRPr lang="ar-EG" dirty="0">
              <a:solidFill>
                <a:srgbClr val="FFC000"/>
              </a:solidFill>
            </a:endParaRPr>
          </a:p>
        </p:txBody>
      </p:sp>
    </p:spTree>
    <p:extLst>
      <p:ext uri="{BB962C8B-B14F-4D97-AF65-F5344CB8AC3E}">
        <p14:creationId xmlns:p14="http://schemas.microsoft.com/office/powerpoint/2010/main" val="782237323"/>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9723040"/>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4487850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0" dirty="0" smtClean="0">
                          <a:ln w="9525">
                            <a:noFill/>
                            <a:round/>
                            <a:headEnd/>
                            <a:tailEnd/>
                          </a:ln>
                          <a:solidFill>
                            <a:srgbClr val="FFC000"/>
                          </a:solidFill>
                          <a:effectLst/>
                          <a:latin typeface="Times New Roman"/>
                          <a:ea typeface="+mn-ea"/>
                          <a:cs typeface="Times New Roman"/>
                        </a:rPr>
                        <a:t>صلاة الساعة السادسة من ليلة الجمعة من البصخة المقدسة التي لمخلصنا الصالح بركاتها على جميعنا آمين</a:t>
                      </a:r>
                      <a:endParaRPr lang="en-US" sz="3600" b="1" kern="10" dirty="0" smtClean="0">
                        <a:ln w="9525">
                          <a:noFill/>
                          <a:round/>
                          <a:headEnd/>
                          <a:tailEnd/>
                        </a:ln>
                        <a:solidFill>
                          <a:srgbClr val="FFC000"/>
                        </a:solidFill>
                        <a:effectLst/>
                        <a:latin typeface="Times New Roman"/>
                        <a:ea typeface="+mn-ea"/>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44016178"/>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892507230"/>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065099802"/>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802058665"/>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48665711"/>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38470107"/>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220421706"/>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658251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6596069"/>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2</a:t>
            </a:r>
          </a:p>
        </p:txBody>
      </p:sp>
    </p:spTree>
    <p:extLst>
      <p:ext uri="{BB962C8B-B14F-4D97-AF65-F5344CB8AC3E}">
        <p14:creationId xmlns:p14="http://schemas.microsoft.com/office/powerpoint/2010/main" val="3040123412"/>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906899218"/>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93285712"/>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08370650"/>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9256077"/>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233785656"/>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3</a:t>
            </a:r>
          </a:p>
        </p:txBody>
      </p:sp>
    </p:spTree>
    <p:extLst>
      <p:ext uri="{BB962C8B-B14F-4D97-AF65-F5344CB8AC3E}">
        <p14:creationId xmlns:p14="http://schemas.microsoft.com/office/powerpoint/2010/main" val="3667279893"/>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62457707"/>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674947796"/>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740825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5</a:t>
            </a:r>
          </a:p>
        </p:txBody>
      </p:sp>
    </p:spTree>
    <p:extLst>
      <p:ext uri="{BB962C8B-B14F-4D97-AF65-F5344CB8AC3E}">
        <p14:creationId xmlns:p14="http://schemas.microsoft.com/office/powerpoint/2010/main" val="378342598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237311034"/>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58460442"/>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4</a:t>
            </a:r>
          </a:p>
        </p:txBody>
      </p:sp>
    </p:spTree>
    <p:extLst>
      <p:ext uri="{BB962C8B-B14F-4D97-AF65-F5344CB8AC3E}">
        <p14:creationId xmlns:p14="http://schemas.microsoft.com/office/powerpoint/2010/main" val="224798769"/>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15922158"/>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843812148"/>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45240689"/>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498086455"/>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19671301"/>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5</a:t>
            </a:r>
          </a:p>
        </p:txBody>
      </p:sp>
    </p:spTree>
    <p:extLst>
      <p:ext uri="{BB962C8B-B14F-4D97-AF65-F5344CB8AC3E}">
        <p14:creationId xmlns:p14="http://schemas.microsoft.com/office/powerpoint/2010/main" val="2101472557"/>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12101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05387717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816310188"/>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13541573"/>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44505108"/>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099811641"/>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6</a:t>
            </a:r>
          </a:p>
        </p:txBody>
      </p:sp>
    </p:spTree>
    <p:extLst>
      <p:ext uri="{BB962C8B-B14F-4D97-AF65-F5344CB8AC3E}">
        <p14:creationId xmlns:p14="http://schemas.microsoft.com/office/powerpoint/2010/main" val="459061814"/>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416790616"/>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915875685"/>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38919479"/>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854842431"/>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6628006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73103112"/>
      </p:ext>
    </p:extLst>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7</a:t>
            </a:r>
          </a:p>
        </p:txBody>
      </p:sp>
    </p:spTree>
    <p:extLst>
      <p:ext uri="{BB962C8B-B14F-4D97-AF65-F5344CB8AC3E}">
        <p14:creationId xmlns:p14="http://schemas.microsoft.com/office/powerpoint/2010/main" val="1904487169"/>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866287931"/>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8184396"/>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03552239"/>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6434874"/>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393213298"/>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8</a:t>
            </a:r>
          </a:p>
        </p:txBody>
      </p:sp>
    </p:spTree>
    <p:extLst>
      <p:ext uri="{BB962C8B-B14F-4D97-AF65-F5344CB8AC3E}">
        <p14:creationId xmlns:p14="http://schemas.microsoft.com/office/powerpoint/2010/main" val="1741907032"/>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23919425"/>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73349764"/>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246318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31407303"/>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288064830"/>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023941935"/>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9</a:t>
            </a:r>
          </a:p>
        </p:txBody>
      </p:sp>
    </p:spTree>
    <p:extLst>
      <p:ext uri="{BB962C8B-B14F-4D97-AF65-F5344CB8AC3E}">
        <p14:creationId xmlns:p14="http://schemas.microsoft.com/office/powerpoint/2010/main" val="2016017925"/>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025834855"/>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88556457"/>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88937502"/>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10880237"/>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442837096"/>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10</a:t>
            </a:r>
          </a:p>
        </p:txBody>
      </p:sp>
    </p:spTree>
    <p:extLst>
      <p:ext uri="{BB962C8B-B14F-4D97-AF65-F5344CB8AC3E}">
        <p14:creationId xmlns:p14="http://schemas.microsoft.com/office/powerpoint/2010/main" val="1448467911"/>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9407445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35215"/>
            <a:ext cx="8738380" cy="2203210"/>
          </a:xfrm>
        </p:spPr>
        <p:txBody>
          <a:bodyPr>
            <a:normAutofit fontScale="90000"/>
          </a:bodyPr>
          <a:lstStyle/>
          <a:p>
            <a:r>
              <a:rPr lang="ar-EG" dirty="0"/>
              <a:t>أو ليس ملك هناك؟ لماذا أسخطوني بمنحوتاتهم وبالأباطيل الغريبة؟ عبر الصيف وانقضى الحصاد ونحن لم نخلص  تحيرت علىإنكسار إبنة شعبي واخذتى الطلق مثل التي تلد، ألا يوجد ترياق في جلعاد؟</a:t>
            </a:r>
            <a:endParaRPr lang="en-US" dirty="0"/>
          </a:p>
        </p:txBody>
      </p:sp>
    </p:spTree>
    <p:extLst>
      <p:ext uri="{BB962C8B-B14F-4D97-AF65-F5344CB8AC3E}">
        <p14:creationId xmlns:p14="http://schemas.microsoft.com/office/powerpoint/2010/main" val="17769876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717757281"/>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006794567"/>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31917642"/>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884907919"/>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88378063"/>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11</a:t>
            </a:r>
          </a:p>
        </p:txBody>
      </p:sp>
    </p:spTree>
    <p:extLst>
      <p:ext uri="{BB962C8B-B14F-4D97-AF65-F5344CB8AC3E}">
        <p14:creationId xmlns:p14="http://schemas.microsoft.com/office/powerpoint/2010/main" val="3344188777"/>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529338462"/>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299259624"/>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3903106"/>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68682059"/>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r>
                        <a:rPr lang="en-US" sz="4400" b="1" i="0" kern="1200" dirty="0" smtClean="0">
                          <a:solidFill>
                            <a:schemeClr val="lt1"/>
                          </a:solidFill>
                          <a:latin typeface="+mn-lt"/>
                          <a:ea typeface="+mn-ea"/>
                          <a:cs typeface="+mn-cs"/>
                        </a:rPr>
                        <a:t> </a:t>
                      </a:r>
                      <a:r>
                        <a:rPr lang="ar-EG" sz="4400" b="1" i="0" kern="1200" dirty="0" smtClean="0">
                          <a:solidFill>
                            <a:schemeClr val="lt1"/>
                          </a:solidFill>
                          <a:latin typeface="+mn-lt"/>
                          <a:ea typeface="+mn-ea"/>
                          <a:cs typeface="+mn-cs"/>
                        </a:rPr>
                        <a:t>عمانوئيل إلهنا و ملكنا</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9376897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146564153"/>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en-US" sz="4400" b="1" i="0" kern="1200" dirty="0" smtClean="0">
                        <a:solidFill>
                          <a:schemeClr val="lt1"/>
                        </a:solidFill>
                        <a:latin typeface="+mn-lt"/>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71980677"/>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قوتى تسبحتى هوالرب صار لى خلاصاً مقدساً . </a:t>
                      </a:r>
                      <a:endParaRPr lang="ar-EG" sz="44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24111607"/>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82918542"/>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smtClean="0">
                          <a:ln w="9525">
                            <a:noFill/>
                            <a:round/>
                            <a:headEnd/>
                            <a:tailEnd/>
                          </a:ln>
                          <a:solidFill>
                            <a:srgbClr val="FFC000"/>
                          </a:solidFill>
                          <a:effectLst/>
                          <a:latin typeface="Times New Roman"/>
                          <a:cs typeface="Times New Roman"/>
                        </a:rPr>
                        <a:t>أبانا</a:t>
                      </a:r>
                      <a:r>
                        <a:rPr lang="ar-EG" sz="5400" kern="10" baseline="0" dirty="0" smtClean="0">
                          <a:ln w="9525">
                            <a:noFill/>
                            <a:round/>
                            <a:headEnd/>
                            <a:tailEnd/>
                          </a:ln>
                          <a:solidFill>
                            <a:srgbClr val="FFC000"/>
                          </a:solidFill>
                          <a:effectLst/>
                          <a:latin typeface="Times New Roman"/>
                          <a:cs typeface="Times New Roman"/>
                        </a:rPr>
                        <a:t> الذى فى السموات.......</a:t>
                      </a:r>
                      <a:endParaRPr lang="ar-EG" sz="5400" kern="10" dirty="0" smtClean="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63910818"/>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3017198"/>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pPr lvl="0" fontAlgn="base">
              <a:lnSpc>
                <a:spcPct val="100000"/>
              </a:lnSpc>
              <a:spcBef>
                <a:spcPct val="20000"/>
              </a:spcBef>
              <a:spcAft>
                <a:spcPct val="0"/>
              </a:spcAft>
            </a:pP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خلصني من أعدائي يا الله :</a:t>
            </a:r>
            <a:endParaRPr lang="en-US"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11" name="Text Placeholder 10"/>
          <p:cNvSpPr>
            <a:spLocks noGrp="1"/>
          </p:cNvSpPr>
          <p:nvPr>
            <p:ph type="body" idx="1"/>
          </p:nvPr>
        </p:nvSpPr>
        <p:spPr/>
        <p:txBody>
          <a:bodyPr/>
          <a:lstStyle/>
          <a:p>
            <a:pPr lvl="0" fontAlgn="base">
              <a:lnSpc>
                <a:spcPct val="100000"/>
              </a:lnSpc>
              <a:spcBef>
                <a:spcPct val="20000"/>
              </a:spcBef>
              <a:spcAft>
                <a:spcPct val="0"/>
              </a:spcAft>
            </a:pPr>
            <a:r>
              <a:rPr lang="ar-SA" sz="4400" b="0" dirty="0">
                <a:solidFill>
                  <a:srgbClr val="FFFFFF"/>
                </a:solidFill>
                <a:effectLst>
                  <a:outerShdw blurRad="38100" dist="38100" dir="2700000" algn="tl">
                    <a:srgbClr val="000000">
                      <a:alpha val="43137"/>
                    </a:srgbClr>
                  </a:outerShdw>
                </a:effectLst>
                <a:latin typeface="Arial" charset="0"/>
                <a:cs typeface="AL-Mateen" pitchFamily="2" charset="-78"/>
              </a:rPr>
              <a:t>ناهميت إفنوتي إيفول إن طو توو إننا جا</a:t>
            </a:r>
            <a:r>
              <a:rPr lang="ar-EG" sz="4400" b="0" dirty="0">
                <a:solidFill>
                  <a:srgbClr val="FFFFFF"/>
                </a:solidFill>
                <a:effectLst>
                  <a:outerShdw blurRad="38100" dist="38100" dir="2700000" algn="tl">
                    <a:srgbClr val="000000">
                      <a:alpha val="43137"/>
                    </a:srgbClr>
                  </a:outerShdw>
                </a:effectLst>
                <a:latin typeface="Arial" charset="0"/>
                <a:cs typeface="AL-Mateen" pitchFamily="2" charset="-78"/>
              </a:rPr>
              <a:t>جى</a:t>
            </a:r>
            <a:r>
              <a:rPr lang="ar-SA" sz="4400" b="0" dirty="0">
                <a:solidFill>
                  <a:srgbClr val="FFFFFF"/>
                </a:solidFill>
                <a:effectLst>
                  <a:outerShdw blurRad="38100" dist="38100" dir="2700000" algn="tl">
                    <a:srgbClr val="000000">
                      <a:alpha val="43137"/>
                    </a:srgbClr>
                  </a:outerShdw>
                </a:effectLst>
                <a:latin typeface="Arial" charset="0"/>
                <a:cs typeface="AL-Mateen" pitchFamily="2" charset="-78"/>
              </a:rPr>
              <a:t> :</a:t>
            </a:r>
            <a:endParaRPr lang="en-US" sz="4400"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12" name="Text Placeholder 11"/>
          <p:cNvSpPr>
            <a:spLocks noGrp="1"/>
          </p:cNvSpPr>
          <p:nvPr>
            <p:ph type="body" sz="quarter" idx="3"/>
          </p:nvPr>
        </p:nvSpPr>
        <p:spPr/>
        <p:txBody>
          <a:bodyPr/>
          <a:lstStyle/>
          <a:p>
            <a:pPr lvl="0" fontAlgn="base">
              <a:lnSpc>
                <a:spcPct val="100000"/>
              </a:lnSpc>
              <a:spcBef>
                <a:spcPct val="20000"/>
              </a:spcBef>
              <a:spcAft>
                <a:spcPct val="0"/>
              </a:spcAft>
              <a:defRPr/>
            </a:pPr>
            <a:r>
              <a:rPr lang="pt-BR" dirty="0"/>
              <a:t>Na\met   ~Vnou;   `ebol   `ntotou   `nnajaji   &gt;</a:t>
            </a:r>
          </a:p>
        </p:txBody>
      </p:sp>
    </p:spTree>
    <p:extLst>
      <p:ext uri="{BB962C8B-B14F-4D97-AF65-F5344CB8AC3E}">
        <p14:creationId xmlns:p14="http://schemas.microsoft.com/office/powerpoint/2010/main" val="2222678428"/>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0918445"/>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pPr lvl="0" fontAlgn="base">
              <a:spcBef>
                <a:spcPts val="0"/>
              </a:spcBef>
              <a:spcAft>
                <a:spcPct val="0"/>
              </a:spcAft>
            </a:pP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ومن الذين يقومون علىّ انقذني.</a:t>
            </a:r>
            <a:endParaRPr lang="en-US"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11" name="Text Placeholder 10"/>
          <p:cNvSpPr>
            <a:spLocks noGrp="1"/>
          </p:cNvSpPr>
          <p:nvPr>
            <p:ph type="body" idx="1"/>
          </p:nvPr>
        </p:nvSpPr>
        <p:spPr>
          <a:xfrm>
            <a:off x="87226" y="6049107"/>
            <a:ext cx="8938601" cy="605937"/>
          </a:xfrm>
        </p:spPr>
        <p:txBody>
          <a:bodyPr/>
          <a:lstStyle/>
          <a:p>
            <a:pPr lvl="0" fontAlgn="base">
              <a:spcBef>
                <a:spcPts val="0"/>
              </a:spcBef>
              <a:spcAft>
                <a:spcPct val="0"/>
              </a:spcAft>
            </a:pPr>
            <a:r>
              <a:rPr lang="ar-SA" sz="3600" b="0" dirty="0">
                <a:solidFill>
                  <a:srgbClr val="FFFFFF"/>
                </a:solidFill>
                <a:effectLst>
                  <a:outerShdw blurRad="38100" dist="38100" dir="2700000" algn="tl">
                    <a:srgbClr val="000000">
                      <a:alpha val="43137"/>
                    </a:srgbClr>
                  </a:outerShdw>
                </a:effectLst>
                <a:latin typeface="Arial" charset="0"/>
                <a:cs typeface="AL-Mateen" pitchFamily="2" charset="-78"/>
              </a:rPr>
              <a:t>أووه سو</a:t>
            </a:r>
            <a:r>
              <a:rPr lang="ar-EG" sz="3600" b="0" dirty="0">
                <a:solidFill>
                  <a:srgbClr val="FFFFFF"/>
                </a:solidFill>
                <a:effectLst>
                  <a:outerShdw blurRad="38100" dist="38100" dir="2700000" algn="tl">
                    <a:srgbClr val="000000">
                      <a:alpha val="43137"/>
                    </a:srgbClr>
                  </a:outerShdw>
                </a:effectLst>
                <a:latin typeface="Arial" charset="0"/>
                <a:cs typeface="AL-Mateen" pitchFamily="2" charset="-78"/>
              </a:rPr>
              <a:t>ت</a:t>
            </a:r>
            <a:r>
              <a:rPr lang="ar-SA" sz="3600" b="0" dirty="0">
                <a:solidFill>
                  <a:srgbClr val="FFFFFF"/>
                </a:solidFill>
                <a:effectLst>
                  <a:outerShdw blurRad="38100" dist="38100" dir="2700000" algn="tl">
                    <a:srgbClr val="000000">
                      <a:alpha val="43137"/>
                    </a:srgbClr>
                  </a:outerShdw>
                </a:effectLst>
                <a:latin typeface="Arial" charset="0"/>
                <a:cs typeface="AL-Mateen" pitchFamily="2" charset="-78"/>
              </a:rPr>
              <a:t>ت إي</a:t>
            </a:r>
            <a:r>
              <a:rPr lang="ar-EG" sz="3600" b="0" dirty="0">
                <a:solidFill>
                  <a:srgbClr val="FFFFFF"/>
                </a:solidFill>
                <a:effectLst>
                  <a:outerShdw blurRad="38100" dist="38100" dir="2700000" algn="tl">
                    <a:srgbClr val="000000">
                      <a:alpha val="43137"/>
                    </a:srgbClr>
                  </a:outerShdw>
                </a:effectLst>
                <a:latin typeface="Arial" charset="0"/>
                <a:cs typeface="AL-Mateen" pitchFamily="2" charset="-78"/>
              </a:rPr>
              <a:t>ف</a:t>
            </a:r>
            <a:r>
              <a:rPr lang="ar-SA" sz="3600" b="0" dirty="0">
                <a:solidFill>
                  <a:srgbClr val="FFFFFF"/>
                </a:solidFill>
                <a:effectLst>
                  <a:outerShdw blurRad="38100" dist="38100" dir="2700000" algn="tl">
                    <a:srgbClr val="000000">
                      <a:alpha val="43137"/>
                    </a:srgbClr>
                  </a:outerShdw>
                </a:effectLst>
                <a:latin typeface="Arial" charset="0"/>
                <a:cs typeface="AL-Mateen" pitchFamily="2" charset="-78"/>
              </a:rPr>
              <a:t>ول إن طو توو إن</a:t>
            </a:r>
            <a:r>
              <a:rPr lang="ar-EG" sz="3600"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sz="3600" b="0" dirty="0">
                <a:solidFill>
                  <a:srgbClr val="FFFFFF"/>
                </a:solidFill>
                <a:effectLst>
                  <a:outerShdw blurRad="38100" dist="38100" dir="2700000" algn="tl">
                    <a:srgbClr val="000000">
                      <a:alpha val="43137"/>
                    </a:srgbClr>
                  </a:outerShdw>
                </a:effectLst>
                <a:latin typeface="Arial" charset="0"/>
                <a:cs typeface="AL-Mateen" pitchFamily="2" charset="-78"/>
              </a:rPr>
              <a:t>ني إيتتو أوون إيه إهري إيجوي.</a:t>
            </a:r>
            <a:endParaRPr lang="en-US" sz="3600"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12" name="Text Placeholder 11"/>
          <p:cNvSpPr>
            <a:spLocks noGrp="1"/>
          </p:cNvSpPr>
          <p:nvPr>
            <p:ph type="body" sz="quarter" idx="3"/>
          </p:nvPr>
        </p:nvSpPr>
        <p:spPr>
          <a:xfrm>
            <a:off x="-71435" y="5317586"/>
            <a:ext cx="9286875" cy="682357"/>
          </a:xfrm>
        </p:spPr>
        <p:txBody>
          <a:bodyPr/>
          <a:lstStyle/>
          <a:p>
            <a:pPr lvl="0" rtl="1" fontAlgn="base">
              <a:lnSpc>
                <a:spcPct val="100000"/>
              </a:lnSpc>
              <a:spcBef>
                <a:spcPts val="0"/>
              </a:spcBef>
              <a:spcAft>
                <a:spcPct val="0"/>
              </a:spcAft>
              <a:defRPr/>
            </a:pPr>
            <a:r>
              <a:rPr lang="pt-BR" sz="3600" dirty="0"/>
              <a:t>ouo\ cott    `ebol   `ntotou   </a:t>
            </a:r>
            <a:r>
              <a:rPr lang="pt-BR" sz="3600" dirty="0" smtClean="0"/>
              <a:t>`</a:t>
            </a:r>
            <a:r>
              <a:rPr lang="pt-BR" sz="3600" dirty="0"/>
              <a:t>nnhettwoun   `e`\rhi   `ejwi.</a:t>
            </a:r>
          </a:p>
        </p:txBody>
      </p:sp>
    </p:spTree>
    <p:extLst>
      <p:ext uri="{BB962C8B-B14F-4D97-AF65-F5344CB8AC3E}">
        <p14:creationId xmlns:p14="http://schemas.microsoft.com/office/powerpoint/2010/main" val="1113968417"/>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0530286"/>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pPr lvl="0" fontAlgn="base">
              <a:spcBef>
                <a:spcPts val="0"/>
              </a:spcBef>
              <a:spcAft>
                <a:spcPct val="0"/>
              </a:spcAft>
            </a:pP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وانتظرت من يحزن معي فلم يوجد </a:t>
            </a:r>
            <a:endParaRPr lang="en-US"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11" name="Text Placeholder 10"/>
          <p:cNvSpPr>
            <a:spLocks noGrp="1"/>
          </p:cNvSpPr>
          <p:nvPr>
            <p:ph type="body" idx="1"/>
          </p:nvPr>
        </p:nvSpPr>
        <p:spPr/>
        <p:txBody>
          <a:bodyPr/>
          <a:lstStyle/>
          <a:p>
            <a:pPr lvl="0" fontAlgn="base">
              <a:spcBef>
                <a:spcPts val="0"/>
              </a:spcBef>
              <a:spcAft>
                <a:spcPct val="0"/>
              </a:spcAft>
            </a:pPr>
            <a:r>
              <a:rPr lang="ar-SA" sz="3600" b="0" dirty="0">
                <a:solidFill>
                  <a:srgbClr val="FFFFFF"/>
                </a:solidFill>
                <a:effectLst>
                  <a:outerShdw blurRad="38100" dist="38100" dir="2700000" algn="tl">
                    <a:srgbClr val="000000">
                      <a:alpha val="43137"/>
                    </a:srgbClr>
                  </a:outerShdw>
                </a:effectLst>
                <a:latin typeface="Arial" charset="0"/>
                <a:cs typeface="AL-Mateen" pitchFamily="2" charset="-78"/>
              </a:rPr>
              <a:t>أي أوهي إمفي إثنا إر إمكاه إنهيت ني</a:t>
            </a:r>
            <a:r>
              <a:rPr lang="ar-EG" sz="3600" b="0" dirty="0">
                <a:solidFill>
                  <a:srgbClr val="FFFFFF"/>
                </a:solidFill>
                <a:effectLst>
                  <a:outerShdw blurRad="38100" dist="38100" dir="2700000" algn="tl">
                    <a:srgbClr val="000000">
                      <a:alpha val="43137"/>
                    </a:srgbClr>
                  </a:outerShdw>
                </a:effectLst>
                <a:latin typeface="Arial" charset="0"/>
                <a:cs typeface="AL-Mateen" pitchFamily="2" charset="-78"/>
              </a:rPr>
              <a:t>ه </a:t>
            </a:r>
            <a:r>
              <a:rPr lang="ar-SA" sz="3600" b="0" dirty="0">
                <a:solidFill>
                  <a:srgbClr val="FFFFFF"/>
                </a:solidFill>
                <a:effectLst>
                  <a:outerShdw blurRad="38100" dist="38100" dir="2700000" algn="tl">
                    <a:srgbClr val="000000">
                      <a:alpha val="43137"/>
                    </a:srgbClr>
                  </a:outerShdw>
                </a:effectLst>
                <a:latin typeface="Arial" charset="0"/>
                <a:cs typeface="AL-Mateen" pitchFamily="2" charset="-78"/>
              </a:rPr>
              <a:t>مي أووه نا</a:t>
            </a:r>
            <a:r>
              <a:rPr lang="ar-EG" sz="3600" b="0" dirty="0">
                <a:solidFill>
                  <a:srgbClr val="FFFFFF"/>
                </a:solidFill>
                <a:effectLst>
                  <a:outerShdw blurRad="38100" dist="38100" dir="2700000" algn="tl">
                    <a:srgbClr val="000000">
                      <a:alpha val="43137"/>
                    </a:srgbClr>
                  </a:outerShdw>
                </a:effectLst>
                <a:latin typeface="Arial" charset="0"/>
                <a:cs typeface="AL-Mateen" pitchFamily="2" charset="-78"/>
              </a:rPr>
              <a:t>ف</a:t>
            </a:r>
            <a:r>
              <a:rPr lang="ar-SA" sz="3600" b="0" dirty="0">
                <a:solidFill>
                  <a:srgbClr val="FFFFFF"/>
                </a:solidFill>
                <a:effectLst>
                  <a:outerShdw blurRad="38100" dist="38100" dir="2700000" algn="tl">
                    <a:srgbClr val="000000">
                      <a:alpha val="43137"/>
                    </a:srgbClr>
                  </a:outerShdw>
                </a:effectLst>
                <a:latin typeface="Arial" charset="0"/>
                <a:cs typeface="AL-Mateen" pitchFamily="2" charset="-78"/>
              </a:rPr>
              <a:t> شوب آن بيه</a:t>
            </a:r>
            <a:r>
              <a:rPr lang="ar-EG" sz="3600" b="0" dirty="0">
                <a:solidFill>
                  <a:srgbClr val="FFFFFF"/>
                </a:solidFill>
                <a:effectLst>
                  <a:outerShdw blurRad="38100" dist="38100" dir="2700000" algn="tl">
                    <a:srgbClr val="000000">
                      <a:alpha val="43137"/>
                    </a:srgbClr>
                  </a:outerShdw>
                </a:effectLst>
                <a:latin typeface="Arial" charset="0"/>
                <a:cs typeface="AL-Mateen" pitchFamily="2" charset="-78"/>
              </a:rPr>
              <a:t> </a:t>
            </a:r>
            <a:endParaRPr lang="en-US" sz="3600"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12" name="Text Placeholder 11"/>
          <p:cNvSpPr>
            <a:spLocks noGrp="1"/>
          </p:cNvSpPr>
          <p:nvPr>
            <p:ph type="body" sz="quarter" idx="3"/>
          </p:nvPr>
        </p:nvSpPr>
        <p:spPr>
          <a:xfrm>
            <a:off x="-57153" y="5317586"/>
            <a:ext cx="9244013" cy="682357"/>
          </a:xfrm>
        </p:spPr>
        <p:txBody>
          <a:bodyPr/>
          <a:lstStyle/>
          <a:p>
            <a:pPr lvl="0" rtl="1" fontAlgn="base">
              <a:lnSpc>
                <a:spcPct val="100000"/>
              </a:lnSpc>
              <a:spcBef>
                <a:spcPts val="0"/>
              </a:spcBef>
              <a:spcAft>
                <a:spcPct val="0"/>
              </a:spcAft>
              <a:defRPr/>
            </a:pPr>
            <a:r>
              <a:rPr lang="pt-BR" sz="3200" dirty="0"/>
              <a:t>Ai`o\i   `mvheqnaer`mka\   `n\ht   nemhi</a:t>
            </a:r>
            <a:r>
              <a:rPr lang="ar-EG" sz="3200" dirty="0"/>
              <a:t> </a:t>
            </a:r>
            <a:r>
              <a:rPr lang="pt-BR" sz="3200" dirty="0"/>
              <a:t>uo\   naf]op   an   pe   &gt;</a:t>
            </a:r>
          </a:p>
        </p:txBody>
      </p:sp>
    </p:spTree>
    <p:extLst>
      <p:ext uri="{BB962C8B-B14F-4D97-AF65-F5344CB8AC3E}">
        <p14:creationId xmlns:p14="http://schemas.microsoft.com/office/powerpoint/2010/main" val="33791695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6</a:t>
            </a:r>
          </a:p>
        </p:txBody>
      </p:sp>
    </p:spTree>
    <p:extLst>
      <p:ext uri="{BB962C8B-B14F-4D97-AF65-F5344CB8AC3E}">
        <p14:creationId xmlns:p14="http://schemas.microsoft.com/office/powerpoint/2010/main" val="1169985855"/>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Autofit/>
          </a:bodyPr>
          <a:lstStyle/>
          <a:p>
            <a:pPr lvl="0" fontAlgn="base">
              <a:spcBef>
                <a:spcPts val="0"/>
              </a:spcBef>
              <a:spcAft>
                <a:spcPct val="0"/>
              </a:spcAft>
            </a:pPr>
            <a:r>
              <a:rPr lang="ar-SA" sz="5400" b="0" dirty="0">
                <a:solidFill>
                  <a:srgbClr val="FFFFFF"/>
                </a:solidFill>
                <a:effectLst>
                  <a:outerShdw blurRad="38100" dist="38100" dir="2700000" algn="tl">
                    <a:srgbClr val="000000">
                      <a:alpha val="43137"/>
                    </a:srgbClr>
                  </a:outerShdw>
                </a:effectLst>
                <a:latin typeface="Arial" charset="0"/>
                <a:cs typeface="AL-Mateen" pitchFamily="2" charset="-78"/>
              </a:rPr>
              <a:t>ومن يعزيني فلم أصب.</a:t>
            </a:r>
            <a:endParaRPr lang="en-US" sz="5400"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11" name="Text Placeholder 10"/>
          <p:cNvSpPr>
            <a:spLocks noGrp="1"/>
          </p:cNvSpPr>
          <p:nvPr>
            <p:ph type="body" idx="1"/>
          </p:nvPr>
        </p:nvSpPr>
        <p:spPr/>
        <p:txBody>
          <a:bodyPr/>
          <a:lstStyle/>
          <a:p>
            <a:pPr lvl="0" fontAlgn="base">
              <a:spcBef>
                <a:spcPts val="0"/>
              </a:spcBef>
              <a:spcAft>
                <a:spcPct val="0"/>
              </a:spcAft>
              <a:defRPr/>
            </a:pPr>
            <a:r>
              <a:rPr lang="ar-SA" sz="4800" b="0" dirty="0">
                <a:solidFill>
                  <a:srgbClr val="FFFFFF"/>
                </a:solidFill>
                <a:effectLst>
                  <a:outerShdw blurRad="38100" dist="38100" dir="2700000" algn="tl">
                    <a:srgbClr val="000000">
                      <a:alpha val="43137"/>
                    </a:srgbClr>
                  </a:outerShdw>
                </a:effectLst>
                <a:latin typeface="Arial" charset="0"/>
                <a:cs typeface="AL-Mateen" pitchFamily="2" charset="-78"/>
              </a:rPr>
              <a:t>أووه في إثناتي نومتي ني أووه إمبي جيمف.</a:t>
            </a:r>
            <a:endParaRPr lang="en-US" sz="4800"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12" name="Text Placeholder 11"/>
          <p:cNvSpPr>
            <a:spLocks noGrp="1"/>
          </p:cNvSpPr>
          <p:nvPr>
            <p:ph type="body" sz="quarter" idx="3"/>
          </p:nvPr>
        </p:nvSpPr>
        <p:spPr>
          <a:xfrm>
            <a:off x="-57153" y="5317586"/>
            <a:ext cx="9244013" cy="682357"/>
          </a:xfrm>
        </p:spPr>
        <p:txBody>
          <a:bodyPr/>
          <a:lstStyle/>
          <a:p>
            <a:pPr lvl="0" fontAlgn="base">
              <a:lnSpc>
                <a:spcPct val="100000"/>
              </a:lnSpc>
              <a:spcBef>
                <a:spcPts val="0"/>
              </a:spcBef>
              <a:spcAft>
                <a:spcPct val="0"/>
              </a:spcAft>
              <a:defRPr/>
            </a:pPr>
            <a:r>
              <a:rPr lang="pt-BR" sz="4400" dirty="0"/>
              <a:t>ouo\   vheqna;   nom;   nhi   ouo\   `mpijemf.</a:t>
            </a:r>
          </a:p>
        </p:txBody>
      </p:sp>
    </p:spTree>
    <p:extLst>
      <p:ext uri="{BB962C8B-B14F-4D97-AF65-F5344CB8AC3E}">
        <p14:creationId xmlns:p14="http://schemas.microsoft.com/office/powerpoint/2010/main" val="4273281930"/>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9933961"/>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446307"/>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466706"/>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1165631"/>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1415663"/>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توتى أفئى نيموؤ إنـجـى إيسوس إى أوى أوهى إفموتي إيروف جي جشيماني: أووه بيجاف إننيف ماثيتيس جـى هيمسى إمبايما شاتى شيني شا إمناى إنطا طوفه. أووه أفؤلى </a:t>
            </a:r>
          </a:p>
        </p:txBody>
      </p:sp>
      <p:sp>
        <p:nvSpPr>
          <p:cNvPr id="4" name="Rectangle 3">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3830059904"/>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sz="3600"/>
              <a:t>إم بيتروس نيماف نيم نين شيرى إن زيفيديئوس أووه أف إيرهيتس إنئير إمكاه إنهيت نيم إى إير إشلاه إنهيت. توتي بيجاف نوؤ جـى طا إبسيشى موكه إنهيت شا إى إخرى إى إفمو: أوهمى إمبايما أووه رويس نيمي.</a:t>
            </a:r>
          </a:p>
        </p:txBody>
      </p:sp>
      <p:sp>
        <p:nvSpPr>
          <p:cNvPr id="5" name="Rectangle 4">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378270735"/>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14300" y="4535215"/>
            <a:ext cx="8776480" cy="2203210"/>
          </a:xfrm>
        </p:spPr>
        <p:txBody>
          <a:bodyPr>
            <a:normAutofit fontScale="90000"/>
          </a:bodyPr>
          <a:lstStyle/>
          <a:p>
            <a:r>
              <a:rPr lang="ar-EG"/>
              <a:t>أووه إيطاف هينف إى إتهى إنؤكوجي آف هيتف إيجين بيف هو إف طوفه إفجو إمموس: جي با يوت يسجى أوؤن إشجوم مارى باى آفوت سينت إبلين إم إفريتي إيتيه ني آنوك آن: أللا إم إفريتي إيتيه ناك إنثوك.</a:t>
            </a:r>
          </a:p>
        </p:txBody>
      </p:sp>
      <p:sp>
        <p:nvSpPr>
          <p:cNvPr id="4" name="Rectangle 3">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1267221723"/>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أووه أفئى هانيف مائيتيس أفجيمو إف إنكوت: أووه بيجاف إم بيتروس جي باى ريتى إمبي تين إش جيم جوم إن رويس نيمي إن أوأونو: رويس أون أووه آرى </a:t>
            </a:r>
          </a:p>
        </p:txBody>
      </p:sp>
      <p:sp>
        <p:nvSpPr>
          <p:cNvPr id="4" name="Rectangle 3">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6292098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3446518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إبروس إفشيستي هينا إن تيتين إشتيمئى إيخون إيبي رازموس: بي إبنفما مين إفرؤوت: تي ساركس ذي أو آستينيس تي. بالين آفشيناف آفطوفه إم إفماه سوب إسناف إفجو إمموس: </a:t>
            </a:r>
          </a:p>
        </p:txBody>
      </p:sp>
      <p:sp>
        <p:nvSpPr>
          <p:cNvPr id="4" name="Rectangle 3">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76470330"/>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جي با يوت يسجى إممون إشجوم إنثى باي آفوت سينت إيفيل إنطاسوف: مارى بيتيهناك شوبى. أووه آفئى أون ها نيف مائيتيس آفجيمو إف إنكوت: نارى نوفال غار هورش بي.</a:t>
            </a:r>
          </a:p>
        </p:txBody>
      </p:sp>
      <p:sp>
        <p:nvSpPr>
          <p:cNvPr id="4" name="Rectangle 3">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3877447458"/>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أووه أفكاف أون أفشيناف آف طوفه إم إفماه شومت إنسوب: إفجو إمباى ساجي رو أون. توتى آفئى ها نيف مائيتيس بيجاف نؤو: جي إنكوت جـى أووه إمطون إمموتين: </a:t>
            </a:r>
          </a:p>
        </p:txBody>
      </p:sp>
      <p:sp>
        <p:nvSpPr>
          <p:cNvPr id="4" name="Rectangle 3">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1903528915"/>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يس هيبى آس خونت إنـجـى تى أونو أووه إبشيرى إم إفرومي سينا تيف إى إخرى إى نين جيج إن نى ريف إيرنوفى تين ثينو مارون: هيبى أفخونت إنجي في إثناتيت: أوؤشت إم بى إيف إنجيليون إثؤواب.</a:t>
            </a:r>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899845351"/>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0603998"/>
      </p:ext>
    </p:extLst>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أووه أفئى إى أوى أو هى إى بيف ران بى جيشيمانى: أووه بيجاف إن بيف مائيتيس جي هيمسى ها إمناى هوس ذى تى إيرإبروس إفشيستى:</a:t>
            </a:r>
          </a:p>
        </p:txBody>
      </p:sp>
      <p:sp>
        <p:nvSpPr>
          <p:cNvPr id="4" name="Rectangle 3">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576405344"/>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 أووه آف أولى نيماف إم بيتروس نيم ياكوبوس نيم يوأنس: أووه آف إيرهيتس إن إشتورتير نيم إى إير إمكاه إنهيت: أووه بيجاف نوؤ جي طا إبسيشى موكه شا إى إخرى إى إفمو. </a:t>
            </a:r>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67444494"/>
      </p:ext>
    </p:extLst>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أوهى إمبايما أووه رويس.أووه إيطاف سينى إى إتهى إنؤكوجى ناف هى إمموف إى إخرى هيجين بي كاهى: أووه ناف إير إبروس إفشيستى هينا يسجى أوؤن إشجوم إنتى</a:t>
            </a:r>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3915229499"/>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 تى أونوسينى إيفول هاروف. أووه ناف جو إمموس جى آفا إفيوت: أوؤن إشجوم إن هوب نيفين خاطوتك: مارى باى آفوت سينى إيفول هاروى: أللا إم إفريتي إى تيه ني آنوك آن: أللا إم إفرتي إيتيهناك إنثوك.</a:t>
            </a:r>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1075544347"/>
      </p:ext>
    </p:extLst>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dirty="0"/>
              <a:t>أووه أفئى أفجيمو إف إنكوت: أووه بيجاف إم بيتروس جى سيمون إك إنكوت. إمبيك إشجيم رويس أون إنتى تين إير إبروس إفشيستى جوم إن رويس نيمى إن أوأونو.</a:t>
            </a:r>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36043863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32669422"/>
      </p:ext>
    </p:extLst>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هينا إنتى تين إشتيمئى إيخون إيبى رازموس بي إنفما مين إفرؤوت: تى ساركس ذى أو آستينيس تى: أووه بالين إيطاف شيناف ناف إير إبروس إفشيستى آفجى باى ساجي رو أون:</a:t>
            </a:r>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945287673"/>
      </p:ext>
    </p:extLst>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أووه أفئى اون أفجيمو إف إنكوت: نارى نوفال غار هورش بى: أووه ناف إيمى آن جـى أوبى إيطونا إيروؤ إمموف ناف. أف آفئى أون إم إفماه شومت إنسوب أووه بيجاف نوؤ: </a:t>
            </a:r>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1322337180"/>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51692" y="4535215"/>
            <a:ext cx="8539088" cy="2203210"/>
          </a:xfrm>
        </p:spPr>
        <p:txBody>
          <a:bodyPr>
            <a:normAutofit/>
          </a:bodyPr>
          <a:lstStyle/>
          <a:p>
            <a:r>
              <a:rPr lang="ar-EG" sz="3600"/>
              <a:t>جى إنكوت جي أووه إمطون إمموتين : آسؤو آسئى إنـجـى تى أونو: هيبي سيناتى إم إبشيري إم إفرومي إى نين جيج إن ني ريف إيرنوفي. تين ثينو مارون: هيبى آفخونت إنجى في إثناتيت: أوؤشت إمبى إيف إنجيليون إثؤواب.</a:t>
            </a:r>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662287044"/>
      </p:ext>
    </p:extLst>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7432317"/>
      </p:ext>
    </p:extLst>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إيطافئى ذى إيبيما بيجاف نوؤ: جى طوفه جى إن نيتين شى إيخون إى بى رازموس إنشوف ذى أفؤؤتى إيفول إموؤ ناف فوؤش إنهيؤوى إن أوؤنى إيفول: أووه إيطاف </a:t>
            </a:r>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1859124623"/>
      </p:ext>
    </p:extLst>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هيتف إيجين نيف كيلى أف طوفه. إفجو إمموس جـى بايوت يسى جى إكؤؤس مارى باى آفوت سينت: إبلين بي بيته نى آن: أللا فوك ماريف شوبى.</a:t>
            </a:r>
          </a:p>
        </p:txBody>
      </p:sp>
      <p:sp>
        <p:nvSpPr>
          <p:cNvPr id="4" name="Rectangle 3">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96931948"/>
      </p:ext>
    </p:extLst>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أووه أف أوو أونهف إيروف إنجى أو إنجليوس إيفول خين أتفى إثريف تى جوم ناف. أووه أس شوبى إف إتشيش شوؤ إى إيروس إفشيستى خين نيف كيلى: نارى بيف فوتى </a:t>
            </a:r>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4137057410"/>
      </p:ext>
    </p:extLst>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إم إفريتي إمبى آاوآن إنتى بى إسنوف إفشوؤ إيجين بى كاهى: أووه إيطاف طونف إيفول خين تي إبروس إفثى: أفئى ها نى مائيتيس آفجيمو إف إنكوت إيفول خين بي إمكاه إنهيت.</a:t>
            </a:r>
          </a:p>
        </p:txBody>
      </p:sp>
      <p:sp>
        <p:nvSpPr>
          <p:cNvPr id="4" name="Rectangle 3">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1177429852"/>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أووه بيجاف نوؤ جى إنفيؤو إيريتين إنكوت: تين ثينو آرى إبروس إفشيستى: هينا إنتيتين إشتيم إى إيخون إى بى رزاموس: أوؤشت إم بى إيف إنجيليون إثؤواب.</a:t>
            </a:r>
          </a:p>
        </p:txBody>
      </p:sp>
      <p:sp>
        <p:nvSpPr>
          <p:cNvPr id="4" name="Rectangle 3">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1293958574"/>
      </p:ext>
    </p:extLst>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901462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89040951"/>
      </p:ext>
    </p:extLst>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يوداس اون إيطاف إتشى إمبى ميش نيم نى هيبيرى تيس إيفول خين نى أرشى إيرفس نيم ني فاريسيؤس: آفئى إيماف نيم هان فانوس نيم هان لامباس نيم هان هوبلون.</a:t>
            </a:r>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1187456260"/>
      </p:ext>
    </p:extLst>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ar-EG" sz="3600" dirty="0"/>
              <a:t> إيسوس ذى إفسوؤن إنهوب نيفين إثنيو إى إهرى إيجوف: آفئى إيفول بيجاف نوؤ: جى آريتين كوتى إنا نيم آف إبروؤ بيجوؤ ناف جى إيسوس بى نازوريوس: بيجى إيسوس نوؤ جى آنوك بى: ناف اوهى ذى إيراتف نيموؤ إنجى </a:t>
            </a:r>
            <a:r>
              <a:rPr lang="ar-EG" sz="3600" dirty="0" smtClean="0"/>
              <a:t>يوداس</a:t>
            </a:r>
            <a:endParaRPr lang="ar-EG" sz="3600"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515587562"/>
      </p:ext>
    </p:extLst>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5727" y="4535215"/>
            <a:ext cx="8890780" cy="2203210"/>
          </a:xfrm>
        </p:spPr>
        <p:txBody>
          <a:bodyPr>
            <a:normAutofit fontScale="90000"/>
          </a:bodyPr>
          <a:lstStyle/>
          <a:p>
            <a:pPr rtl="1"/>
            <a:r>
              <a:rPr lang="ar-EG" dirty="0"/>
              <a:t>في إيناف ناتيف.هوتى أون إبطاف جوس نوؤ جى آنوك بى: آف فوت إيفا هو أووه أفهى إيبيسيت: بالين أون أفشينوؤ جى آريتين كوتى إنسا نيم: إنثوؤ ذى بيجوؤ جى إيسوس بى نازوريؤس: أف إيروؤ إنجى </a:t>
            </a:r>
            <a:r>
              <a:rPr lang="ar-EG" dirty="0" smtClean="0"/>
              <a:t>إيسوس</a:t>
            </a:r>
            <a:endParaRPr lang="ar-EG"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1332227820"/>
      </p:ext>
    </p:extLst>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00013" y="4535215"/>
            <a:ext cx="8790767" cy="2203210"/>
          </a:xfrm>
        </p:spPr>
        <p:txBody>
          <a:bodyPr>
            <a:noAutofit/>
          </a:bodyPr>
          <a:lstStyle/>
          <a:p>
            <a:r>
              <a:rPr lang="ar-EG" sz="3600" dirty="0" smtClean="0"/>
              <a:t>جى </a:t>
            </a:r>
            <a:r>
              <a:rPr lang="ar-EG" sz="3600" dirty="0"/>
              <a:t>آيجوس نوتين جى آنوك بى: يسجى آريتين كوتى إنسوى كا ناى إيفول مارو شينوؤ: هينا إنتى بي ساجى جوك إيفول إيطاف جوف: جى نى إيطاك تيتو نى إمبى تاكى إهلى إيفول إنخيتو  أوؤشت إم بى إيف إنجيليون إثؤواب...</a:t>
            </a:r>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152541128"/>
      </p:ext>
    </p:extLst>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3824398"/>
      </p:ext>
    </p:extLst>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9787239"/>
      </p:ext>
    </p:extLst>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ar-EG"/>
              <a:t>خلصني من أعدائي يا الله ومن الذين يقومون على أنقذني، وانتظرت من يحزن معي فلم يوجد، ومن يعزيني فلم أصب.</a:t>
            </a:r>
            <a:endParaRPr lang="en-US" dirty="0"/>
          </a:p>
        </p:txBody>
      </p:sp>
    </p:spTree>
    <p:extLst>
      <p:ext uri="{BB962C8B-B14F-4D97-AF65-F5344CB8AC3E}">
        <p14:creationId xmlns:p14="http://schemas.microsoft.com/office/powerpoint/2010/main" val="2587318536"/>
      </p:ext>
    </p:extLst>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43311690"/>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1642215"/>
      </p:ext>
    </p:extLst>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40522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860882923"/>
      </p:ext>
    </p:extLst>
  </p:cSld>
  <p:clrMapOvr>
    <a:masterClrMapping/>
  </p:clrMapOvr>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حينئذ جاء معهم يسوع إلى حقل يقال له جشيماني، فقال لتلاميذه أمكثوا ههنا حتى أمضى لأصلى هناك. وأخذ معه بطرس وابنى زيدى، وابتدأ يحزن ويكتئب. حينئذ قال لهم: </a:t>
            </a:r>
          </a:p>
        </p:txBody>
      </p:sp>
    </p:spTree>
    <p:extLst>
      <p:ext uri="{BB962C8B-B14F-4D97-AF65-F5344CB8AC3E}">
        <p14:creationId xmlns:p14="http://schemas.microsoft.com/office/powerpoint/2010/main" val="508704523"/>
      </p:ext>
    </p:extLst>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إن نفسى حزينة حتى الموت، أمكثوا ههنا واسهروا معي. ثم إبتعد قليلاً وخر على وجهه يصلى قائلاً: يا إبتاه إن أمكن فلتعبر عنس هذه الكأس، ولكن ليس كما أريد أنا بل كما تريد انت. </a:t>
            </a:r>
          </a:p>
        </p:txBody>
      </p:sp>
    </p:spTree>
    <p:extLst>
      <p:ext uri="{BB962C8B-B14F-4D97-AF65-F5344CB8AC3E}">
        <p14:creationId xmlns:p14="http://schemas.microsoft.com/office/powerpoint/2010/main" val="2176065938"/>
      </p:ext>
    </p:extLst>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ثم جاء إلى تلاميذه فوجدهم نياماً فقال لبطرس: الروح فنشيط، وأما الجسد فضعيف. فمضى أيضاً وصلى ثانياً قائلاً: يا أبتاه إن كان لا يمكن ان تعبر عني هذه الكأس إلا أن أشربها فلتكن مشيئتك.</a:t>
            </a:r>
          </a:p>
        </p:txBody>
      </p:sp>
    </p:spTree>
    <p:extLst>
      <p:ext uri="{BB962C8B-B14F-4D97-AF65-F5344CB8AC3E}">
        <p14:creationId xmlns:p14="http://schemas.microsoft.com/office/powerpoint/2010/main" val="919635348"/>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ثم جاء أيضاً إلى تلاميذه فوجدهم نياماً، لأن أعينهم كانت ثقيلة، فتركهم ومضى أيضاً وصلى ثالثة قائلاً ذلك الكلام يعينه، حينئذ جاء إلى تلاميذه وقال لهم: ناموا الآن واستريحوا، </a:t>
            </a:r>
          </a:p>
        </p:txBody>
      </p:sp>
    </p:spTree>
    <p:extLst>
      <p:ext uri="{BB962C8B-B14F-4D97-AF65-F5344CB8AC3E}">
        <p14:creationId xmlns:p14="http://schemas.microsoft.com/office/powerpoint/2010/main" val="4229540871"/>
      </p:ext>
    </p:extLst>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هوذا الساعة قد اقتربت، وإبن الإنسان يسلم إلى ايدي الخطاة. قوموا ننطلق،هوذا الذي يسلمنى قد إقترب. </a:t>
            </a:r>
          </a:p>
        </p:txBody>
      </p:sp>
    </p:spTree>
    <p:extLst>
      <p:ext uri="{BB962C8B-B14F-4D97-AF65-F5344CB8AC3E}">
        <p14:creationId xmlns:p14="http://schemas.microsoft.com/office/powerpoint/2010/main" val="522865546"/>
      </p:ext>
    </p:extLst>
  </p:cSld>
  <p:clrMapOvr>
    <a:masterClrMapping/>
  </p:clrMapOvr>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7661530"/>
      </p:ext>
    </p:extLst>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100500"/>
      </p:ext>
    </p:extLst>
  </p:cSld>
  <p:clrMapOvr>
    <a:masterClrMapping/>
  </p:clrMapOvr>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135925"/>
      </p:ext>
    </p:extLst>
  </p:cSld>
  <p:clrMapOvr>
    <a:masterClrMapping/>
  </p:clrMapOvr>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ثم جاء إلى حقل إسمه </a:t>
            </a:r>
            <a:r>
              <a:rPr lang="ar-EG" dirty="0" smtClean="0"/>
              <a:t>جثيماني</a:t>
            </a:r>
            <a:r>
              <a:rPr lang="ar-EG" dirty="0"/>
              <a:t>، فقال لتلاميذه: أجلسوا ههنا حتى أصلى . ثم أخذ معه بطرس ويعقوب يوحنا، وابتدأ يرتاع ويحزن. فقال لهم: إن نفسى حزينة حتى الموت،</a:t>
            </a:r>
          </a:p>
        </p:txBody>
      </p:sp>
    </p:spTree>
    <p:extLst>
      <p:ext uri="{BB962C8B-B14F-4D97-AF65-F5344CB8AC3E}">
        <p14:creationId xmlns:p14="http://schemas.microsoft.com/office/powerpoint/2010/main" val="1042566493"/>
      </p:ext>
    </p:extLst>
  </p:cSld>
  <p:clrMapOvr>
    <a:masterClrMapping/>
  </p:clrMapOvr>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أمكثوا ههنا واسهروا . ثم تقدم قليلاً وخر على الأرض، وكان يصلى لكى تعبر عنه الساعة إن أمكن، وكان يقول: يا أبا الآب إن كل شيء مستطاع لك، فلتعبر عني هذه الكأس،</a:t>
            </a:r>
          </a:p>
        </p:txBody>
      </p:sp>
    </p:spTree>
    <p:extLst>
      <p:ext uri="{BB962C8B-B14F-4D97-AF65-F5344CB8AC3E}">
        <p14:creationId xmlns:p14="http://schemas.microsoft.com/office/powerpoint/2010/main" val="20828517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844137584"/>
      </p:ext>
    </p:extLst>
  </p:cSld>
  <p:clrMapOvr>
    <a:masterClrMapping/>
  </p:clrMapOvr>
  <p:timing>
    <p:tnLst>
      <p:par>
        <p:cTn id="1" dur="indefinite" restart="never" nodeType="tmRoot"/>
      </p:par>
    </p:tnLst>
  </p:timing>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ولكن ليس كما أريد أنا بل كما تريد انت. ثم جاء فوجدهم نياماً، فقال لبطرس: أتنام يا سمعان؟ ألم تقدر أن تسهر معي ساعة؟! . إسهروا وصلوا لئلا تدخلوا في تجربة. </a:t>
            </a:r>
          </a:p>
        </p:txBody>
      </p:sp>
    </p:spTree>
    <p:extLst>
      <p:ext uri="{BB962C8B-B14F-4D97-AF65-F5344CB8AC3E}">
        <p14:creationId xmlns:p14="http://schemas.microsoft.com/office/powerpoint/2010/main" val="923222933"/>
      </p:ext>
    </p:extLst>
  </p:cSld>
  <p:clrMapOvr>
    <a:masterClrMapping/>
  </p:clrMapOvr>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أما الروح فنشيط </a:t>
            </a:r>
            <a:r>
              <a:rPr lang="ar-EG" dirty="0" smtClean="0"/>
              <a:t>وأما </a:t>
            </a:r>
            <a:r>
              <a:rPr lang="ar-EG" dirty="0"/>
              <a:t>الجسد فضعيف، ومضى أيضاً وصلى قائلاً هذا الكلام بعينه، ثم جاء فوجدهم نياما، لأن أعينهم كانت ثقيلة، ولم يعلموا بماذا يجيبونه. ثم جاء المرة الثالث وقال لهم:</a:t>
            </a:r>
          </a:p>
        </p:txBody>
      </p:sp>
    </p:spTree>
    <p:extLst>
      <p:ext uri="{BB962C8B-B14F-4D97-AF65-F5344CB8AC3E}">
        <p14:creationId xmlns:p14="http://schemas.microsoft.com/office/powerpoint/2010/main" val="1526889782"/>
      </p:ext>
    </p:extLst>
  </p:cSld>
  <p:clrMapOvr>
    <a:masterClrMapping/>
  </p:clrMapOvr>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 ناموا الآن واستريحوا، يكفى قد أتت الساعة. هوذا إبن الإنسان يسلم إلى ايدي الخطاة. قوموا لنذهب ، هوذا الذي يسلمنى </a:t>
            </a:r>
            <a:r>
              <a:rPr lang="ar-EG" dirty="0" smtClean="0"/>
              <a:t>قد إقترب.</a:t>
            </a:r>
            <a:endParaRPr lang="ar-EG" dirty="0"/>
          </a:p>
        </p:txBody>
      </p:sp>
    </p:spTree>
    <p:extLst>
      <p:ext uri="{BB962C8B-B14F-4D97-AF65-F5344CB8AC3E}">
        <p14:creationId xmlns:p14="http://schemas.microsoft.com/office/powerpoint/2010/main" val="569640828"/>
      </p:ext>
    </p:extLst>
  </p:cSld>
  <p:clrMapOvr>
    <a:masterClrMapping/>
  </p:clrMapOvr>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9896834"/>
      </p:ext>
    </p:extLst>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2188413"/>
      </p:ext>
    </p:extLst>
  </p:cSld>
  <p:clrMapOvr>
    <a:masterClrMapping/>
  </p:clrMapOvr>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7346341"/>
      </p:ext>
    </p:extLst>
  </p:cSld>
  <p:clrMapOvr>
    <a:masterClrMapping/>
  </p:clrMapOvr>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sz="3600" dirty="0"/>
              <a:t>فلما جاء إلى المكان قال لهم: صلوا لئلا تدخلوا في تجربة. وإنفرد عنهم نحو رمية حجر، وجثا على ركبتيه وصلى قائلا: يا أبتاه إن شئت فلتعبر عني هذه الكأس، لكن لا إرادتي بل إرادتك أنت. وظهر له ملاك من السماء ليقويه. </a:t>
            </a:r>
          </a:p>
        </p:txBody>
      </p:sp>
    </p:spTree>
    <p:extLst>
      <p:ext uri="{BB962C8B-B14F-4D97-AF65-F5344CB8AC3E}">
        <p14:creationId xmlns:p14="http://schemas.microsoft.com/office/powerpoint/2010/main" val="3180853845"/>
      </p:ext>
    </p:extLst>
  </p:cSld>
  <p:clrMapOvr>
    <a:masterClrMapping/>
  </p:clrMapOvr>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0" y="4535215"/>
            <a:ext cx="8972550" cy="2203210"/>
          </a:xfrm>
        </p:spPr>
        <p:txBody>
          <a:bodyPr>
            <a:normAutofit fontScale="90000"/>
          </a:bodyPr>
          <a:lstStyle/>
          <a:p>
            <a:r>
              <a:rPr lang="ar-EG" dirty="0"/>
              <a:t>وحدث وهو صلى باشتياق جاثيا على ركبتيه أن صار عرقه كلون الدم نازلاً على الأرض. ولما قام من الصلوة جاء إلى تلاميذه فوجدهم نياماً من الحزن، قال لهم: لماذا أنتم نيام؟!. قوموا وصلوا لئلا تدخلوا في تجربة</a:t>
            </a:r>
            <a:r>
              <a:rPr lang="ar-EG" dirty="0" smtClean="0"/>
              <a:t>.</a:t>
            </a:r>
            <a:endParaRPr lang="ar-EG" dirty="0"/>
          </a:p>
        </p:txBody>
      </p:sp>
    </p:spTree>
    <p:extLst>
      <p:ext uri="{BB962C8B-B14F-4D97-AF65-F5344CB8AC3E}">
        <p14:creationId xmlns:p14="http://schemas.microsoft.com/office/powerpoint/2010/main" val="3334198477"/>
      </p:ext>
    </p:extLst>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6289500"/>
      </p:ext>
    </p:extLst>
  </p:cSld>
  <p:clrMapOvr>
    <a:masterClrMapping/>
  </p:clrMapOvr>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52190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7</a:t>
            </a:r>
          </a:p>
        </p:txBody>
      </p:sp>
    </p:spTree>
    <p:extLst>
      <p:ext uri="{BB962C8B-B14F-4D97-AF65-F5344CB8AC3E}">
        <p14:creationId xmlns:p14="http://schemas.microsoft.com/office/powerpoint/2010/main" val="3058187294"/>
      </p:ext>
    </p:extLst>
  </p:cSld>
  <p:clrMapOvr>
    <a:masterClrMapping/>
  </p:clrMapOvr>
  <p:timing>
    <p:tnLst>
      <p:par>
        <p:cTn id="1" dur="indefinite" restart="never" nodeType="tmRoot"/>
      </p:par>
    </p:tnLst>
  </p:timing>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2829987"/>
      </p:ext>
    </p:extLst>
  </p:cSld>
  <p:clrMapOvr>
    <a:masterClrMapping/>
  </p:clrMapOvr>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Autofit/>
          </a:bodyPr>
          <a:lstStyle/>
          <a:p>
            <a:r>
              <a:rPr lang="ar-EG" dirty="0"/>
              <a:t>وأن يهوذا أخذ الجميع وخادما من عند رؤساء الكهنة والفريسيين، وجاء إلى هناك بمشاعل ومصابيح وسلاح، وأن يسوع كان عالماً بكل ما يأتي عليه، فخرج وقال لهم: من تطلبون؟</a:t>
            </a:r>
            <a:endParaRPr lang="en-US" dirty="0"/>
          </a:p>
        </p:txBody>
      </p:sp>
    </p:spTree>
    <p:extLst>
      <p:ext uri="{BB962C8B-B14F-4D97-AF65-F5344CB8AC3E}">
        <p14:creationId xmlns:p14="http://schemas.microsoft.com/office/powerpoint/2010/main" val="338174721"/>
      </p:ext>
    </p:extLst>
  </p:cSld>
  <p:clrMapOvr>
    <a:masterClrMapping/>
  </p:clrMapOvr>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42868" y="4535215"/>
            <a:ext cx="9005080" cy="2203210"/>
          </a:xfrm>
        </p:spPr>
        <p:txBody>
          <a:bodyPr>
            <a:normAutofit fontScale="90000"/>
          </a:bodyPr>
          <a:lstStyle/>
          <a:p>
            <a:r>
              <a:rPr lang="ar-EG" dirty="0"/>
              <a:t> أجابوا وقالوا له: يسوع الناصري. فقال لهم يسوع: أنا هو. وكان واقفاً معهم يهوذا المزمع أن يسلمه، فلما قال لهم اني أنا هو، رجعوا إلى الوراء وسقطوا على الأرض،</a:t>
            </a:r>
            <a:endParaRPr lang="en-US" dirty="0"/>
          </a:p>
        </p:txBody>
      </p:sp>
    </p:spTree>
    <p:extLst>
      <p:ext uri="{BB962C8B-B14F-4D97-AF65-F5344CB8AC3E}">
        <p14:creationId xmlns:p14="http://schemas.microsoft.com/office/powerpoint/2010/main" val="3296466616"/>
      </p:ext>
    </p:extLst>
  </p:cSld>
  <p:clrMapOvr>
    <a:masterClrMapping/>
  </p:clrMapOvr>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ar-EG" sz="3600"/>
              <a:t> فسألهم أيضاً مرة ثانية: من تطبلون؟ فقالوا: يسوع الناصرى. أجابهم يسوع: قد قلت لكم أني أنا هو، فإن كنتم تطلبوني فدعوا هؤلاء يذهبون، ليتم القول الذي قاله أن الذين أعطيتنى لم يهلك منهم أحد.</a:t>
            </a:r>
            <a:endParaRPr lang="en-US" sz="3600" dirty="0"/>
          </a:p>
        </p:txBody>
      </p:sp>
    </p:spTree>
    <p:extLst>
      <p:ext uri="{BB962C8B-B14F-4D97-AF65-F5344CB8AC3E}">
        <p14:creationId xmlns:p14="http://schemas.microsoft.com/office/powerpoint/2010/main" val="2829349533"/>
      </p:ext>
    </p:extLst>
  </p:cSld>
  <p:clrMapOvr>
    <a:masterClrMapping/>
  </p:clrMapOvr>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63441719"/>
      </p:ext>
    </p:extLst>
  </p:cSld>
  <p:clrMapOvr>
    <a:masterClrMapping/>
  </p:clrMapOvr>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4572000"/>
            <a:ext cx="8886824" cy="2123658"/>
          </a:xfrm>
          <a:prstGeom prst="rect">
            <a:avLst/>
          </a:prstGeom>
        </p:spPr>
        <p:txBody>
          <a:bodyPr wrap="square">
            <a:spAutoFit/>
          </a:bodyPr>
          <a:lstStyle/>
          <a:p>
            <a:pPr algn="ctr" defTabSz="914400" rtl="1">
              <a:defRPr/>
            </a:pPr>
            <a:r>
              <a:rPr lang="ar-EG" sz="4400" b="1" kern="10" dirty="0">
                <a:ln w="9525">
                  <a:noFill/>
                  <a:round/>
                  <a:headEnd/>
                  <a:tailEnd/>
                </a:ln>
                <a:solidFill>
                  <a:srgbClr val="FFC000"/>
                </a:solidFill>
                <a:latin typeface="Times New Roman"/>
                <a:cs typeface="Times New Roman"/>
              </a:rPr>
              <a:t>نبؤات الساعة </a:t>
            </a:r>
            <a:r>
              <a:rPr lang="ar-EG" sz="4400" b="1" kern="10" dirty="0" smtClean="0">
                <a:ln w="9525">
                  <a:noFill/>
                  <a:round/>
                  <a:headEnd/>
                  <a:tailEnd/>
                </a:ln>
                <a:solidFill>
                  <a:srgbClr val="FFC000"/>
                </a:solidFill>
                <a:latin typeface="Times New Roman"/>
                <a:cs typeface="Times New Roman"/>
              </a:rPr>
              <a:t>التاسعة </a:t>
            </a:r>
            <a:r>
              <a:rPr lang="ar-EG" sz="4400" b="1" kern="10" dirty="0">
                <a:ln w="9525">
                  <a:noFill/>
                  <a:round/>
                  <a:headEnd/>
                  <a:tailEnd/>
                </a:ln>
                <a:solidFill>
                  <a:srgbClr val="FFC000"/>
                </a:solidFill>
                <a:latin typeface="Times New Roman"/>
                <a:cs typeface="Times New Roman"/>
              </a:rPr>
              <a:t>من ليلة </a:t>
            </a:r>
            <a:r>
              <a:rPr lang="ar-EG" sz="4400" b="1" kern="10" dirty="0" smtClean="0">
                <a:ln w="9525">
                  <a:noFill/>
                  <a:round/>
                  <a:headEnd/>
                  <a:tailEnd/>
                </a:ln>
                <a:solidFill>
                  <a:srgbClr val="FFC000"/>
                </a:solidFill>
                <a:latin typeface="Times New Roman"/>
                <a:cs typeface="Times New Roman"/>
              </a:rPr>
              <a:t>الجمعة </a:t>
            </a:r>
            <a:r>
              <a:rPr lang="ar-EG" sz="4400" b="1" kern="10" dirty="0">
                <a:ln w="9525">
                  <a:noFill/>
                  <a:round/>
                  <a:headEnd/>
                  <a:tailEnd/>
                </a:ln>
                <a:solidFill>
                  <a:srgbClr val="FFC000"/>
                </a:solidFill>
                <a:latin typeface="Times New Roman"/>
                <a:cs typeface="Times New Roman"/>
              </a:rPr>
              <a:t>من البصخة المقدسة التي لمخلصنا الصالح بركاتها على جميعنا آمين</a:t>
            </a:r>
            <a:endParaRPr lang="en-US" sz="4400" b="1" kern="10" dirty="0">
              <a:ln w="9525">
                <a:noFill/>
                <a:round/>
                <a:headEnd/>
                <a:tailEnd/>
              </a:ln>
              <a:solidFill>
                <a:srgbClr val="FFC000"/>
              </a:solidFill>
              <a:latin typeface="Times New Roman"/>
              <a:cs typeface="Times New Roman"/>
            </a:endParaRPr>
          </a:p>
        </p:txBody>
      </p:sp>
    </p:spTree>
    <p:extLst>
      <p:ext uri="{BB962C8B-B14F-4D97-AF65-F5344CB8AC3E}">
        <p14:creationId xmlns:p14="http://schemas.microsoft.com/office/powerpoint/2010/main" val="3999494219"/>
      </p:ext>
    </p:extLst>
  </p:cSld>
  <p:clrMapOvr>
    <a:masterClrMapping/>
  </p:clrMapOvr>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ar-EG" dirty="0"/>
              <a:t>من إرمياء النبي  ص 9 : 7 – 15</a:t>
            </a:r>
            <a:endParaRPr lang="en-US" dirty="0"/>
          </a:p>
        </p:txBody>
      </p:sp>
    </p:spTree>
    <p:extLst>
      <p:ext uri="{BB962C8B-B14F-4D97-AF65-F5344CB8AC3E}">
        <p14:creationId xmlns:p14="http://schemas.microsoft.com/office/powerpoint/2010/main" val="897519164"/>
      </p:ext>
    </p:extLst>
  </p:cSld>
  <p:clrMapOvr>
    <a:masterClrMapping/>
  </p:clrMapOvr>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من أجل ذلك هكذا يقول الرب: هآنذا أسكبهم وامتحنهم وسأضع أمام شر إبنة شعبي لسانهم سهم حاد، وكلمات أفواههم غاشة. يتكلم مع قريبة كلاماً سلامياً والعداوة في قلبه،</a:t>
            </a:r>
          </a:p>
        </p:txBody>
      </p:sp>
    </p:spTree>
    <p:extLst>
      <p:ext uri="{BB962C8B-B14F-4D97-AF65-F5344CB8AC3E}">
        <p14:creationId xmlns:p14="http://schemas.microsoft.com/office/powerpoint/2010/main" val="1289037582"/>
      </p:ext>
    </p:extLst>
  </p:cSld>
  <p:clrMapOvr>
    <a:masterClrMapping/>
  </p:clrMapOvr>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أعلى هذا لا افتقدهم يقول الرب. أم لا تنتقم نفسي من شعب كهذا؟! قل نوحا على الجبال وإبك على طرق البرية، لأنها قد تركت وليس فيها إنسان، ولم يسمع صوت سكان من الطير إلى البهائم.</a:t>
            </a:r>
          </a:p>
        </p:txBody>
      </p:sp>
    </p:spTree>
    <p:extLst>
      <p:ext uri="{BB962C8B-B14F-4D97-AF65-F5344CB8AC3E}">
        <p14:creationId xmlns:p14="http://schemas.microsoft.com/office/powerpoint/2010/main" val="2738738876"/>
      </p:ext>
    </p:extLst>
  </p:cSld>
  <p:clrMapOvr>
    <a:masterClrMapping/>
  </p:clrMapOvr>
</p:sld>
</file>

<file path=ppt/slides/slide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 تحيرت وهلكت وسأنقل أورشليم وأصيرها مسكناً للتنانين، ومدن يهوذا أجعلها للهلاك، ولا يكون فيها ساكن</a:t>
            </a:r>
            <a:r>
              <a:rPr lang="ar-EG" dirty="0" smtClean="0"/>
              <a:t>.</a:t>
            </a:r>
            <a:endParaRPr lang="ar-EG" dirty="0">
              <a:solidFill>
                <a:srgbClr val="FFC000"/>
              </a:solidFill>
            </a:endParaRPr>
          </a:p>
        </p:txBody>
      </p:sp>
    </p:spTree>
    <p:extLst>
      <p:ext uri="{BB962C8B-B14F-4D97-AF65-F5344CB8AC3E}">
        <p14:creationId xmlns:p14="http://schemas.microsoft.com/office/powerpoint/2010/main" val="39733052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24686522"/>
      </p:ext>
    </p:extLst>
  </p:cSld>
  <p:clrMapOvr>
    <a:masterClrMapping/>
  </p:clrMapOvr>
  <p:timing>
    <p:tnLst>
      <p:par>
        <p:cTn id="1" dur="indefinite" restart="never" nodeType="tmRoot"/>
      </p:par>
    </p:tnLst>
  </p:timing>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3759746"/>
      </p:ext>
    </p:extLst>
  </p:cSld>
  <p:clrMapOvr>
    <a:masterClrMapping/>
  </p:clrMapOvr>
</p:sld>
</file>

<file path=ppt/slides/slide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ar-EG"/>
              <a:t>من حزقيال النبي ص  21 : 28 –32</a:t>
            </a:r>
          </a:p>
        </p:txBody>
      </p:sp>
    </p:spTree>
    <p:extLst>
      <p:ext uri="{BB962C8B-B14F-4D97-AF65-F5344CB8AC3E}">
        <p14:creationId xmlns:p14="http://schemas.microsoft.com/office/powerpoint/2010/main" val="1726479222"/>
      </p:ext>
    </p:extLst>
  </p:cSld>
  <p:clrMapOvr>
    <a:masterClrMapping/>
  </p:clrMapOvr>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وأنت أيضاً يا ابن الإنسان تنبأ وقل: هذا ما يقوله الرب لبنى عمون وتعييرهم. وقل للسيف: أيها السيف المسلول للذبح، المصقول للنهاية، قم وأبرق برؤياك الباطل وللتهديد بالكذب،</a:t>
            </a:r>
          </a:p>
        </p:txBody>
      </p:sp>
    </p:spTree>
    <p:extLst>
      <p:ext uri="{BB962C8B-B14F-4D97-AF65-F5344CB8AC3E}">
        <p14:creationId xmlns:p14="http://schemas.microsoft.com/office/powerpoint/2010/main" val="310454392"/>
      </p:ext>
    </p:extLst>
  </p:cSld>
  <p:clrMapOvr>
    <a:masterClrMapping/>
  </p:clrMapOvr>
</p:sld>
</file>

<file path=ppt/slides/slide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لتقطع أعناق المخالفين الذي قد قربت ايامهم، وكمل زمان ظلمهم أرجع ولا تسترح في المكان الذي ولدت فيه، سأدينك في أرضك واقبض عليك رجزى وبنار سخطى أنفخ عليك غضبى</a:t>
            </a:r>
          </a:p>
        </p:txBody>
      </p:sp>
    </p:spTree>
    <p:extLst>
      <p:ext uri="{BB962C8B-B14F-4D97-AF65-F5344CB8AC3E}">
        <p14:creationId xmlns:p14="http://schemas.microsoft.com/office/powerpoint/2010/main" val="2837263836"/>
      </p:ext>
    </p:extLst>
  </p:cSld>
  <p:clrMapOvr>
    <a:masterClrMapping/>
  </p:clrMapOvr>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 وسأسلمك للبربر صانعي الهلاك، فتكون مأكلا للنار ودمك يكون في وسط أرضك ولا يكون لك ذكر لأني أنا الرب تكلمت. </a:t>
            </a:r>
            <a:endParaRPr lang="ar-EG" dirty="0">
              <a:solidFill>
                <a:srgbClr val="FFC000"/>
              </a:solidFill>
            </a:endParaRPr>
          </a:p>
        </p:txBody>
      </p:sp>
    </p:spTree>
    <p:extLst>
      <p:ext uri="{BB962C8B-B14F-4D97-AF65-F5344CB8AC3E}">
        <p14:creationId xmlns:p14="http://schemas.microsoft.com/office/powerpoint/2010/main" val="1478050169"/>
      </p:ext>
    </p:extLst>
  </p:cSld>
  <p:clrMapOvr>
    <a:masterClrMapping/>
  </p:clrMapOvr>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6517548"/>
      </p:ext>
    </p:extLst>
  </p:cSld>
  <p:clrMapOvr>
    <a:masterClrMapping/>
  </p:clrMapOvr>
</p:sld>
</file>

<file path=ppt/slides/slide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512315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0" dirty="0" smtClean="0">
                          <a:ln w="9525">
                            <a:noFill/>
                            <a:round/>
                            <a:headEnd/>
                            <a:tailEnd/>
                          </a:ln>
                          <a:solidFill>
                            <a:srgbClr val="FFC000"/>
                          </a:solidFill>
                          <a:effectLst/>
                          <a:latin typeface="Times New Roman"/>
                          <a:ea typeface="+mn-ea"/>
                          <a:cs typeface="Times New Roman"/>
                        </a:rPr>
                        <a:t>صلاة الساعة التاسعة من ليلة الجمعة من البصخة المقدسة التي لمخلصنا الصالح بركاتها على جميعنا آمين</a:t>
                      </a:r>
                      <a:endParaRPr lang="en-US" sz="3600" b="1" kern="10" dirty="0" smtClean="0">
                        <a:ln w="9525">
                          <a:noFill/>
                          <a:round/>
                          <a:headEnd/>
                          <a:tailEnd/>
                        </a:ln>
                        <a:solidFill>
                          <a:srgbClr val="FFC000"/>
                        </a:solidFill>
                        <a:effectLst/>
                        <a:latin typeface="Times New Roman"/>
                        <a:ea typeface="+mn-ea"/>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69716605"/>
      </p:ext>
    </p:extLst>
  </p:cSld>
  <p:clrMapOvr>
    <a:masterClrMapping/>
  </p:clrMapOvr>
  <p:timing>
    <p:tnLst>
      <p:par>
        <p:cTn id="1" dur="indefinite" restart="never" nodeType="tmRoot"/>
      </p:par>
    </p:tnLst>
  </p:timing>
</p:sld>
</file>

<file path=ppt/slides/slide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18759099"/>
      </p:ext>
    </p:extLst>
  </p:cSld>
  <p:clrMapOvr>
    <a:masterClrMapping/>
  </p:clrMapOvr>
  <p:timing>
    <p:tnLst>
      <p:par>
        <p:cTn id="1" dur="indefinite" restart="never" nodeType="tmRoot"/>
      </p:par>
    </p:tnLst>
  </p:timing>
</p:sld>
</file>

<file path=ppt/slides/slide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20056874"/>
      </p:ext>
    </p:extLst>
  </p:cSld>
  <p:clrMapOvr>
    <a:masterClrMapping/>
  </p:clrMapOvr>
  <p:timing>
    <p:tnLst>
      <p:par>
        <p:cTn id="1" dur="indefinite" restart="never" nodeType="tmRoot"/>
      </p:par>
    </p:tnLst>
  </p:timing>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6112952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أو ليس هناك طبيب؟ فلماذا لم يصعد شفاء لبنت شعبي؟ من يعطى لرأسى ماءاً ولعيني ينبوع دموع، فأبكى على هذا الشعب ليلاً ونهارًا؟ الذين تحطموا مع إبنة شعبي من يعطيني مسكناً بعيداً</a:t>
            </a:r>
            <a:endParaRPr lang="en-US" dirty="0"/>
          </a:p>
        </p:txBody>
      </p:sp>
    </p:spTree>
    <p:extLst>
      <p:ext uri="{BB962C8B-B14F-4D97-AF65-F5344CB8AC3E}">
        <p14:creationId xmlns:p14="http://schemas.microsoft.com/office/powerpoint/2010/main" val="6614404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70358712"/>
      </p:ext>
    </p:extLst>
  </p:cSld>
  <p:clrMapOvr>
    <a:masterClrMapping/>
  </p:clrMapOvr>
  <p:timing>
    <p:tnLst>
      <p:par>
        <p:cTn id="1" dur="indefinite" restart="never" nodeType="tmRoot"/>
      </p:par>
    </p:tnLst>
  </p:timing>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77365024"/>
      </p:ext>
    </p:extLst>
  </p:cSld>
  <p:clrMapOvr>
    <a:masterClrMapping/>
  </p:clrMapOvr>
  <p:timing>
    <p:tnLst>
      <p:par>
        <p:cTn id="1" dur="indefinite" restart="never" nodeType="tmRoot"/>
      </p:par>
    </p:tnLst>
  </p:timing>
</p:sld>
</file>

<file path=ppt/slides/slide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53379714"/>
      </p:ext>
    </p:extLst>
  </p:cSld>
  <p:clrMapOvr>
    <a:masterClrMapping/>
  </p:clrMapOvr>
  <p:timing>
    <p:tnLst>
      <p:par>
        <p:cTn id="1" dur="indefinite" restart="never" nodeType="tmRoot"/>
      </p:par>
    </p:tnLst>
  </p:timing>
</p:sld>
</file>

<file path=ppt/slides/slide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52629347"/>
      </p:ext>
    </p:extLst>
  </p:cSld>
  <p:clrMapOvr>
    <a:masterClrMapping/>
  </p:clrMapOvr>
  <p:timing>
    <p:tnLst>
      <p:par>
        <p:cTn id="1" dur="indefinite" restart="never" nodeType="tmRoot"/>
      </p:par>
    </p:tnLst>
  </p:timing>
</p:sld>
</file>

<file path=ppt/slides/slide5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422861877"/>
      </p:ext>
    </p:extLst>
  </p:cSld>
  <p:clrMapOvr>
    <a:masterClrMapping/>
  </p:clrMapOvr>
  <p:timing>
    <p:tnLst>
      <p:par>
        <p:cTn id="1" dur="indefinite" restart="never" nodeType="tmRoot"/>
      </p:par>
    </p:tnLst>
  </p:timing>
</p:sld>
</file>

<file path=ppt/slides/slide5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2</a:t>
            </a:r>
          </a:p>
        </p:txBody>
      </p:sp>
    </p:spTree>
    <p:extLst>
      <p:ext uri="{BB962C8B-B14F-4D97-AF65-F5344CB8AC3E}">
        <p14:creationId xmlns:p14="http://schemas.microsoft.com/office/powerpoint/2010/main" val="4097140125"/>
      </p:ext>
    </p:extLst>
  </p:cSld>
  <p:clrMapOvr>
    <a:masterClrMapping/>
  </p:clrMapOvr>
  <p:timing>
    <p:tnLst>
      <p:par>
        <p:cTn id="1" dur="indefinite" restart="never" nodeType="tmRoot"/>
      </p:par>
    </p:tnLst>
  </p:timing>
</p:sld>
</file>

<file path=ppt/slides/slide5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96763814"/>
      </p:ext>
    </p:extLst>
  </p:cSld>
  <p:clrMapOvr>
    <a:masterClrMapping/>
  </p:clrMapOvr>
  <p:timing>
    <p:tnLst>
      <p:par>
        <p:cTn id="1" dur="indefinite" restart="never" nodeType="tmRoot"/>
      </p:par>
    </p:tnLst>
  </p:timing>
</p:sld>
</file>

<file path=ppt/slides/slide5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56137201"/>
      </p:ext>
    </p:extLst>
  </p:cSld>
  <p:clrMapOvr>
    <a:masterClrMapping/>
  </p:clrMapOvr>
  <p:timing>
    <p:tnLst>
      <p:par>
        <p:cTn id="1" dur="indefinite" restart="never" nodeType="tmRoot"/>
      </p:par>
    </p:tnLst>
  </p:timing>
</p:sld>
</file>

<file path=ppt/slides/slide5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94492454"/>
      </p:ext>
    </p:extLst>
  </p:cSld>
  <p:clrMapOvr>
    <a:masterClrMapping/>
  </p:clrMapOvr>
  <p:timing>
    <p:tnLst>
      <p:par>
        <p:cTn id="1" dur="indefinite" restart="never" nodeType="tmRoot"/>
      </p:par>
    </p:tnLst>
  </p:timing>
</p:sld>
</file>

<file path=ppt/slides/slide5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529040830"/>
      </p:ext>
    </p:extLst>
  </p:cSld>
  <p:clrMapOvr>
    <a:masterClrMapping/>
  </p:clrMapOvr>
  <p:timing>
    <p:tnLst>
      <p:par>
        <p:cTn id="1" dur="indefinite" restart="never" nodeType="tmRoot"/>
      </p:par>
    </p:tnLst>
  </p:timing>
</p:sld>
</file>

<file path=ppt/slides/slide5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9407041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16608932"/>
      </p:ext>
    </p:extLst>
  </p:cSld>
  <p:clrMapOvr>
    <a:masterClrMapping/>
  </p:clrMapOvr>
  <p:timing>
    <p:tnLst>
      <p:par>
        <p:cTn id="1" dur="indefinite" restart="never" nodeType="tmRoot"/>
      </p:par>
    </p:tnLst>
  </p:timing>
</p:sld>
</file>

<file path=ppt/slides/slide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3</a:t>
            </a:r>
          </a:p>
        </p:txBody>
      </p:sp>
    </p:spTree>
    <p:extLst>
      <p:ext uri="{BB962C8B-B14F-4D97-AF65-F5344CB8AC3E}">
        <p14:creationId xmlns:p14="http://schemas.microsoft.com/office/powerpoint/2010/main" val="846881859"/>
      </p:ext>
    </p:extLst>
  </p:cSld>
  <p:clrMapOvr>
    <a:masterClrMapping/>
  </p:clrMapOvr>
  <p:timing>
    <p:tnLst>
      <p:par>
        <p:cTn id="1" dur="indefinite" restart="never" nodeType="tmRoot"/>
      </p:par>
    </p:tnLst>
  </p:timing>
</p:sld>
</file>

<file path=ppt/slides/slide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775488840"/>
      </p:ext>
    </p:extLst>
  </p:cSld>
  <p:clrMapOvr>
    <a:masterClrMapping/>
  </p:clrMapOvr>
  <p:timing>
    <p:tnLst>
      <p:par>
        <p:cTn id="1" dur="indefinite" restart="never" nodeType="tmRoot"/>
      </p:par>
    </p:tnLst>
  </p:timing>
</p:sld>
</file>

<file path=ppt/slides/slide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25227982"/>
      </p:ext>
    </p:extLst>
  </p:cSld>
  <p:clrMapOvr>
    <a:masterClrMapping/>
  </p:clrMapOvr>
  <p:timing>
    <p:tnLst>
      <p:par>
        <p:cTn id="1" dur="indefinite" restart="never" nodeType="tmRoot"/>
      </p:par>
    </p:tnLst>
  </p:timing>
</p:sld>
</file>

<file path=ppt/slides/slide5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44964547"/>
      </p:ext>
    </p:extLst>
  </p:cSld>
  <p:clrMapOvr>
    <a:masterClrMapping/>
  </p:clrMapOvr>
  <p:timing>
    <p:tnLst>
      <p:par>
        <p:cTn id="1" dur="indefinite" restart="never" nodeType="tmRoot"/>
      </p:par>
    </p:tnLst>
  </p:timing>
</p:sld>
</file>

<file path=ppt/slides/slide5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220137561"/>
      </p:ext>
    </p:extLst>
  </p:cSld>
  <p:clrMapOvr>
    <a:masterClrMapping/>
  </p:clrMapOvr>
  <p:timing>
    <p:tnLst>
      <p:par>
        <p:cTn id="1" dur="indefinite" restart="never" nodeType="tmRoot"/>
      </p:par>
    </p:tnLst>
  </p:timing>
</p:sld>
</file>

<file path=ppt/slides/slide5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16163780"/>
      </p:ext>
    </p:extLst>
  </p:cSld>
  <p:clrMapOvr>
    <a:masterClrMapping/>
  </p:clrMapOvr>
  <p:timing>
    <p:tnLst>
      <p:par>
        <p:cTn id="1" dur="indefinite" restart="never" nodeType="tmRoot"/>
      </p:par>
    </p:tnLst>
  </p:timing>
</p:sld>
</file>

<file path=ppt/slides/slide5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4</a:t>
            </a:r>
          </a:p>
        </p:txBody>
      </p:sp>
    </p:spTree>
    <p:extLst>
      <p:ext uri="{BB962C8B-B14F-4D97-AF65-F5344CB8AC3E}">
        <p14:creationId xmlns:p14="http://schemas.microsoft.com/office/powerpoint/2010/main" val="818450300"/>
      </p:ext>
    </p:extLst>
  </p:cSld>
  <p:clrMapOvr>
    <a:masterClrMapping/>
  </p:clrMapOvr>
  <p:timing>
    <p:tnLst>
      <p:par>
        <p:cTn id="1" dur="indefinite" restart="never" nodeType="tmRoot"/>
      </p:par>
    </p:tnLst>
  </p:timing>
</p:sld>
</file>

<file path=ppt/slides/slide5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15091419"/>
      </p:ext>
    </p:extLst>
  </p:cSld>
  <p:clrMapOvr>
    <a:masterClrMapping/>
  </p:clrMapOvr>
  <p:timing>
    <p:tnLst>
      <p:par>
        <p:cTn id="1" dur="indefinite" restart="never" nodeType="tmRoot"/>
      </p:par>
    </p:tnLst>
  </p:timing>
</p:sld>
</file>

<file path=ppt/slides/slide5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003613974"/>
      </p:ext>
    </p:extLst>
  </p:cSld>
  <p:clrMapOvr>
    <a:masterClrMapping/>
  </p:clrMapOvr>
  <p:timing>
    <p:tnLst>
      <p:par>
        <p:cTn id="1" dur="indefinite" restart="never" nodeType="tmRoot"/>
      </p:par>
    </p:tnLst>
  </p:timing>
</p:sld>
</file>

<file path=ppt/slides/slide5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56729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55149894"/>
      </p:ext>
    </p:extLst>
  </p:cSld>
  <p:clrMapOvr>
    <a:masterClrMapping/>
  </p:clrMapOvr>
  <p:timing>
    <p:tnLst>
      <p:par>
        <p:cTn id="1" dur="indefinite" restart="never" nodeType="tmRoot"/>
      </p:par>
    </p:tnLst>
  </p:timing>
</p:sld>
</file>

<file path=ppt/slides/slide5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615998226"/>
      </p:ext>
    </p:extLst>
  </p:cSld>
  <p:clrMapOvr>
    <a:masterClrMapping/>
  </p:clrMapOvr>
  <p:timing>
    <p:tnLst>
      <p:par>
        <p:cTn id="1" dur="indefinite" restart="never" nodeType="tmRoot"/>
      </p:par>
    </p:tnLst>
  </p:timing>
</p:sld>
</file>

<file path=ppt/slides/slide5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546665181"/>
      </p:ext>
    </p:extLst>
  </p:cSld>
  <p:clrMapOvr>
    <a:masterClrMapping/>
  </p:clrMapOvr>
  <p:timing>
    <p:tnLst>
      <p:par>
        <p:cTn id="1" dur="indefinite" restart="never" nodeType="tmRoot"/>
      </p:par>
    </p:tnLst>
  </p:timing>
</p:sld>
</file>

<file path=ppt/slides/slide5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5</a:t>
            </a:r>
          </a:p>
        </p:txBody>
      </p:sp>
    </p:spTree>
    <p:extLst>
      <p:ext uri="{BB962C8B-B14F-4D97-AF65-F5344CB8AC3E}">
        <p14:creationId xmlns:p14="http://schemas.microsoft.com/office/powerpoint/2010/main" val="822875339"/>
      </p:ext>
    </p:extLst>
  </p:cSld>
  <p:clrMapOvr>
    <a:masterClrMapping/>
  </p:clrMapOvr>
  <p:timing>
    <p:tnLst>
      <p:par>
        <p:cTn id="1" dur="indefinite" restart="never" nodeType="tmRoot"/>
      </p:par>
    </p:tnLst>
  </p:timing>
</p:sld>
</file>

<file path=ppt/slides/slide5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403058847"/>
      </p:ext>
    </p:extLst>
  </p:cSld>
  <p:clrMapOvr>
    <a:masterClrMapping/>
  </p:clrMapOvr>
  <p:timing>
    <p:tnLst>
      <p:par>
        <p:cTn id="1" dur="indefinite" restart="never" nodeType="tmRoot"/>
      </p:par>
    </p:tnLst>
  </p:timing>
</p:sld>
</file>

<file path=ppt/slides/slide5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36274537"/>
      </p:ext>
    </p:extLst>
  </p:cSld>
  <p:clrMapOvr>
    <a:masterClrMapping/>
  </p:clrMapOvr>
  <p:timing>
    <p:tnLst>
      <p:par>
        <p:cTn id="1" dur="indefinite" restart="never" nodeType="tmRoot"/>
      </p:par>
    </p:tnLst>
  </p:timing>
</p:sld>
</file>

<file path=ppt/slides/slide5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03726020"/>
      </p:ext>
    </p:extLst>
  </p:cSld>
  <p:clrMapOvr>
    <a:masterClrMapping/>
  </p:clrMapOvr>
  <p:timing>
    <p:tnLst>
      <p:par>
        <p:cTn id="1" dur="indefinite" restart="never" nodeType="tmRoot"/>
      </p:par>
    </p:tnLst>
  </p:timing>
</p:sld>
</file>

<file path=ppt/slides/slide5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927327275"/>
      </p:ext>
    </p:extLst>
  </p:cSld>
  <p:clrMapOvr>
    <a:masterClrMapping/>
  </p:clrMapOvr>
  <p:timing>
    <p:tnLst>
      <p:par>
        <p:cTn id="1" dur="indefinite" restart="never" nodeType="tmRoot"/>
      </p:par>
    </p:tnLst>
  </p:timing>
</p:sld>
</file>

<file path=ppt/slides/slide5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694264687"/>
      </p:ext>
    </p:extLst>
  </p:cSld>
  <p:clrMapOvr>
    <a:masterClrMapping/>
  </p:clrMapOvr>
  <p:timing>
    <p:tnLst>
      <p:par>
        <p:cTn id="1" dur="indefinite" restart="never" nodeType="tmRoot"/>
      </p:par>
    </p:tnLst>
  </p:timing>
</p:sld>
</file>

<file path=ppt/slides/slide5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6</a:t>
            </a:r>
          </a:p>
        </p:txBody>
      </p:sp>
    </p:spTree>
    <p:extLst>
      <p:ext uri="{BB962C8B-B14F-4D97-AF65-F5344CB8AC3E}">
        <p14:creationId xmlns:p14="http://schemas.microsoft.com/office/powerpoint/2010/main" val="183802824"/>
      </p:ext>
    </p:extLst>
  </p:cSld>
  <p:clrMapOvr>
    <a:masterClrMapping/>
  </p:clrMapOvr>
  <p:timing>
    <p:tnLst>
      <p:par>
        <p:cTn id="1" dur="indefinite" restart="never" nodeType="tmRoot"/>
      </p:par>
    </p:tnLst>
  </p:timing>
</p:sld>
</file>

<file path=ppt/slides/slide5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347071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826989475"/>
      </p:ext>
    </p:extLst>
  </p:cSld>
  <p:clrMapOvr>
    <a:masterClrMapping/>
  </p:clrMapOvr>
  <p:timing>
    <p:tnLst>
      <p:par>
        <p:cTn id="1" dur="indefinite" restart="never" nodeType="tmRoot"/>
      </p:par>
    </p:tnLst>
  </p:timing>
</p:sld>
</file>

<file path=ppt/slides/slide5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48469283"/>
      </p:ext>
    </p:extLst>
  </p:cSld>
  <p:clrMapOvr>
    <a:masterClrMapping/>
  </p:clrMapOvr>
  <p:timing>
    <p:tnLst>
      <p:par>
        <p:cTn id="1" dur="indefinite" restart="never" nodeType="tmRoot"/>
      </p:par>
    </p:tnLst>
  </p:timing>
</p:sld>
</file>

<file path=ppt/slides/slide5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14510765"/>
      </p:ext>
    </p:extLst>
  </p:cSld>
  <p:clrMapOvr>
    <a:masterClrMapping/>
  </p:clrMapOvr>
  <p:timing>
    <p:tnLst>
      <p:par>
        <p:cTn id="1" dur="indefinite" restart="never" nodeType="tmRoot"/>
      </p:par>
    </p:tnLst>
  </p:timing>
</p:sld>
</file>

<file path=ppt/slides/slide5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161034620"/>
      </p:ext>
    </p:extLst>
  </p:cSld>
  <p:clrMapOvr>
    <a:masterClrMapping/>
  </p:clrMapOvr>
  <p:timing>
    <p:tnLst>
      <p:par>
        <p:cTn id="1" dur="indefinite" restart="never" nodeType="tmRoot"/>
      </p:par>
    </p:tnLst>
  </p:timing>
</p:sld>
</file>

<file path=ppt/slides/slide5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112878925"/>
      </p:ext>
    </p:extLst>
  </p:cSld>
  <p:clrMapOvr>
    <a:masterClrMapping/>
  </p:clrMapOvr>
  <p:timing>
    <p:tnLst>
      <p:par>
        <p:cTn id="1" dur="indefinite" restart="never" nodeType="tmRoot"/>
      </p:par>
    </p:tnLst>
  </p:timing>
</p:sld>
</file>

<file path=ppt/slides/slide5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7</a:t>
            </a:r>
          </a:p>
        </p:txBody>
      </p:sp>
    </p:spTree>
    <p:extLst>
      <p:ext uri="{BB962C8B-B14F-4D97-AF65-F5344CB8AC3E}">
        <p14:creationId xmlns:p14="http://schemas.microsoft.com/office/powerpoint/2010/main" val="3823999982"/>
      </p:ext>
    </p:extLst>
  </p:cSld>
  <p:clrMapOvr>
    <a:masterClrMapping/>
  </p:clrMapOvr>
  <p:timing>
    <p:tnLst>
      <p:par>
        <p:cTn id="1" dur="indefinite" restart="never" nodeType="tmRoot"/>
      </p:par>
    </p:tnLst>
  </p:timing>
</p:sld>
</file>

<file path=ppt/slides/slide5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680770329"/>
      </p:ext>
    </p:extLst>
  </p:cSld>
  <p:clrMapOvr>
    <a:masterClrMapping/>
  </p:clrMapOvr>
  <p:timing>
    <p:tnLst>
      <p:par>
        <p:cTn id="1" dur="indefinite" restart="never" nodeType="tmRoot"/>
      </p:par>
    </p:tnLst>
  </p:timing>
</p:sld>
</file>

<file path=ppt/slides/slide5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95714807"/>
      </p:ext>
    </p:extLst>
  </p:cSld>
  <p:clrMapOvr>
    <a:masterClrMapping/>
  </p:clrMapOvr>
  <p:timing>
    <p:tnLst>
      <p:par>
        <p:cTn id="1" dur="indefinite" restart="never" nodeType="tmRoot"/>
      </p:par>
    </p:tnLst>
  </p:timing>
</p:sld>
</file>

<file path=ppt/slides/slide5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21321568"/>
      </p:ext>
    </p:extLst>
  </p:cSld>
  <p:clrMapOvr>
    <a:masterClrMapping/>
  </p:clrMapOvr>
  <p:timing>
    <p:tnLst>
      <p:par>
        <p:cTn id="1" dur="indefinite" restart="never" nodeType="tmRoot"/>
      </p:par>
    </p:tnLst>
  </p:timing>
</p:sld>
</file>

<file path=ppt/slides/slide5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3043299"/>
      </p:ext>
    </p:extLst>
  </p:cSld>
  <p:clrMapOvr>
    <a:masterClrMapping/>
  </p:clrMapOvr>
  <p:timing>
    <p:tnLst>
      <p:par>
        <p:cTn id="1" dur="indefinite" restart="never" nodeType="tmRoot"/>
      </p:par>
    </p:tnLst>
  </p:timing>
</p:sld>
</file>

<file path=ppt/slides/slide5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723367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8</a:t>
            </a:r>
          </a:p>
        </p:txBody>
      </p:sp>
    </p:spTree>
    <p:extLst>
      <p:ext uri="{BB962C8B-B14F-4D97-AF65-F5344CB8AC3E}">
        <p14:creationId xmlns:p14="http://schemas.microsoft.com/office/powerpoint/2010/main" val="2195258946"/>
      </p:ext>
    </p:extLst>
  </p:cSld>
  <p:clrMapOvr>
    <a:masterClrMapping/>
  </p:clrMapOvr>
  <p:timing>
    <p:tnLst>
      <p:par>
        <p:cTn id="1" dur="indefinite" restart="never" nodeType="tmRoot"/>
      </p:par>
    </p:tnLst>
  </p:timing>
</p:sld>
</file>

<file path=ppt/slides/slide5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8</a:t>
            </a:r>
          </a:p>
        </p:txBody>
      </p:sp>
    </p:spTree>
    <p:extLst>
      <p:ext uri="{BB962C8B-B14F-4D97-AF65-F5344CB8AC3E}">
        <p14:creationId xmlns:p14="http://schemas.microsoft.com/office/powerpoint/2010/main" val="507623127"/>
      </p:ext>
    </p:extLst>
  </p:cSld>
  <p:clrMapOvr>
    <a:masterClrMapping/>
  </p:clrMapOvr>
  <p:timing>
    <p:tnLst>
      <p:par>
        <p:cTn id="1" dur="indefinite" restart="never" nodeType="tmRoot"/>
      </p:par>
    </p:tnLst>
  </p:timing>
</p:sld>
</file>

<file path=ppt/slides/slide5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10341404"/>
      </p:ext>
    </p:extLst>
  </p:cSld>
  <p:clrMapOvr>
    <a:masterClrMapping/>
  </p:clrMapOvr>
  <p:timing>
    <p:tnLst>
      <p:par>
        <p:cTn id="1" dur="indefinite" restart="never" nodeType="tmRoot"/>
      </p:par>
    </p:tnLst>
  </p:timing>
</p:sld>
</file>

<file path=ppt/slides/slide5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074225500"/>
      </p:ext>
    </p:extLst>
  </p:cSld>
  <p:clrMapOvr>
    <a:masterClrMapping/>
  </p:clrMapOvr>
  <p:timing>
    <p:tnLst>
      <p:par>
        <p:cTn id="1" dur="indefinite" restart="never" nodeType="tmRoot"/>
      </p:par>
    </p:tnLst>
  </p:timing>
</p:sld>
</file>

<file path=ppt/slides/slide5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39343171"/>
      </p:ext>
    </p:extLst>
  </p:cSld>
  <p:clrMapOvr>
    <a:masterClrMapping/>
  </p:clrMapOvr>
  <p:timing>
    <p:tnLst>
      <p:par>
        <p:cTn id="1" dur="indefinite" restart="never" nodeType="tmRoot"/>
      </p:par>
    </p:tnLst>
  </p:timing>
</p:sld>
</file>

<file path=ppt/slides/slide5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088191506"/>
      </p:ext>
    </p:extLst>
  </p:cSld>
  <p:clrMapOvr>
    <a:masterClrMapping/>
  </p:clrMapOvr>
  <p:timing>
    <p:tnLst>
      <p:par>
        <p:cTn id="1" dur="indefinite" restart="never" nodeType="tmRoot"/>
      </p:par>
    </p:tnLst>
  </p:timing>
</p:sld>
</file>

<file path=ppt/slides/slide5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29748083"/>
      </p:ext>
    </p:extLst>
  </p:cSld>
  <p:clrMapOvr>
    <a:masterClrMapping/>
  </p:clrMapOvr>
  <p:timing>
    <p:tnLst>
      <p:par>
        <p:cTn id="1" dur="indefinite" restart="never" nodeType="tmRoot"/>
      </p:par>
    </p:tnLst>
  </p:timing>
</p:sld>
</file>

<file path=ppt/slides/slide5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9</a:t>
            </a:r>
          </a:p>
        </p:txBody>
      </p:sp>
    </p:spTree>
    <p:extLst>
      <p:ext uri="{BB962C8B-B14F-4D97-AF65-F5344CB8AC3E}">
        <p14:creationId xmlns:p14="http://schemas.microsoft.com/office/powerpoint/2010/main" val="1563698021"/>
      </p:ext>
    </p:extLst>
  </p:cSld>
  <p:clrMapOvr>
    <a:masterClrMapping/>
  </p:clrMapOvr>
  <p:timing>
    <p:tnLst>
      <p:par>
        <p:cTn id="1" dur="indefinite" restart="never" nodeType="tmRoot"/>
      </p:par>
    </p:tnLst>
  </p:timing>
</p:sld>
</file>

<file path=ppt/slides/slide5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813167079"/>
      </p:ext>
    </p:extLst>
  </p:cSld>
  <p:clrMapOvr>
    <a:masterClrMapping/>
  </p:clrMapOvr>
  <p:timing>
    <p:tnLst>
      <p:par>
        <p:cTn id="1" dur="indefinite" restart="never" nodeType="tmRoot"/>
      </p:par>
    </p:tnLst>
  </p:timing>
</p:sld>
</file>

<file path=ppt/slides/slide5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93907317"/>
      </p:ext>
    </p:extLst>
  </p:cSld>
  <p:clrMapOvr>
    <a:masterClrMapping/>
  </p:clrMapOvr>
  <p:timing>
    <p:tnLst>
      <p:par>
        <p:cTn id="1" dur="indefinite" restart="never" nodeType="tmRoot"/>
      </p:par>
    </p:tnLst>
  </p:timing>
</p:sld>
</file>

<file path=ppt/slides/slide5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120757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28086660"/>
      </p:ext>
    </p:extLst>
  </p:cSld>
  <p:clrMapOvr>
    <a:masterClrMapping/>
  </p:clrMapOvr>
  <p:timing>
    <p:tnLst>
      <p:par>
        <p:cTn id="1" dur="indefinite" restart="never" nodeType="tmRoot"/>
      </p:par>
    </p:tnLst>
  </p:timing>
</p:sld>
</file>

<file path=ppt/slides/slide5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433730353"/>
      </p:ext>
    </p:extLst>
  </p:cSld>
  <p:clrMapOvr>
    <a:masterClrMapping/>
  </p:clrMapOvr>
  <p:timing>
    <p:tnLst>
      <p:par>
        <p:cTn id="1" dur="indefinite" restart="never" nodeType="tmRoot"/>
      </p:par>
    </p:tnLst>
  </p:timing>
</p:sld>
</file>

<file path=ppt/slides/slide5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9917586"/>
      </p:ext>
    </p:extLst>
  </p:cSld>
  <p:clrMapOvr>
    <a:masterClrMapping/>
  </p:clrMapOvr>
  <p:timing>
    <p:tnLst>
      <p:par>
        <p:cTn id="1" dur="indefinite" restart="never" nodeType="tmRoot"/>
      </p:par>
    </p:tnLst>
  </p:timing>
</p:sld>
</file>

<file path=ppt/slides/slide5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10</a:t>
            </a:r>
          </a:p>
        </p:txBody>
      </p:sp>
    </p:spTree>
    <p:extLst>
      <p:ext uri="{BB962C8B-B14F-4D97-AF65-F5344CB8AC3E}">
        <p14:creationId xmlns:p14="http://schemas.microsoft.com/office/powerpoint/2010/main" val="3136293633"/>
      </p:ext>
    </p:extLst>
  </p:cSld>
  <p:clrMapOvr>
    <a:masterClrMapping/>
  </p:clrMapOvr>
  <p:timing>
    <p:tnLst>
      <p:par>
        <p:cTn id="1" dur="indefinite" restart="never" nodeType="tmRoot"/>
      </p:par>
    </p:tnLst>
  </p:timing>
</p:sld>
</file>

<file path=ppt/slides/slide5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36322938"/>
      </p:ext>
    </p:extLst>
  </p:cSld>
  <p:clrMapOvr>
    <a:masterClrMapping/>
  </p:clrMapOvr>
  <p:timing>
    <p:tnLst>
      <p:par>
        <p:cTn id="1" dur="indefinite" restart="never" nodeType="tmRoot"/>
      </p:par>
    </p:tnLst>
  </p:timing>
</p:sld>
</file>

<file path=ppt/slides/slide5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2202308"/>
      </p:ext>
    </p:extLst>
  </p:cSld>
  <p:clrMapOvr>
    <a:masterClrMapping/>
  </p:clrMapOvr>
  <p:timing>
    <p:tnLst>
      <p:par>
        <p:cTn id="1" dur="indefinite" restart="never" nodeType="tmRoot"/>
      </p:par>
    </p:tnLst>
  </p:timing>
</p:sld>
</file>

<file path=ppt/slides/slide5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32405604"/>
      </p:ext>
    </p:extLst>
  </p:cSld>
  <p:clrMapOvr>
    <a:masterClrMapping/>
  </p:clrMapOvr>
  <p:timing>
    <p:tnLst>
      <p:par>
        <p:cTn id="1" dur="indefinite" restart="never" nodeType="tmRoot"/>
      </p:par>
    </p:tnLst>
  </p:timing>
</p:sld>
</file>

<file path=ppt/slides/slide5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1827732"/>
      </p:ext>
    </p:extLst>
  </p:cSld>
  <p:clrMapOvr>
    <a:masterClrMapping/>
  </p:clrMapOvr>
  <p:timing>
    <p:tnLst>
      <p:par>
        <p:cTn id="1" dur="indefinite" restart="never" nodeType="tmRoot"/>
      </p:par>
    </p:tnLst>
  </p:timing>
</p:sld>
</file>

<file path=ppt/slides/slide5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34455720"/>
      </p:ext>
    </p:extLst>
  </p:cSld>
  <p:clrMapOvr>
    <a:masterClrMapping/>
  </p:clrMapOvr>
  <p:timing>
    <p:tnLst>
      <p:par>
        <p:cTn id="1" dur="indefinite" restart="never" nodeType="tmRoot"/>
      </p:par>
    </p:tnLst>
  </p:timing>
</p:sld>
</file>

<file path=ppt/slides/slide5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11</a:t>
            </a:r>
          </a:p>
        </p:txBody>
      </p:sp>
    </p:spTree>
    <p:extLst>
      <p:ext uri="{BB962C8B-B14F-4D97-AF65-F5344CB8AC3E}">
        <p14:creationId xmlns:p14="http://schemas.microsoft.com/office/powerpoint/2010/main" val="1040792119"/>
      </p:ext>
    </p:extLst>
  </p:cSld>
  <p:clrMapOvr>
    <a:masterClrMapping/>
  </p:clrMapOvr>
  <p:timing>
    <p:tnLst>
      <p:par>
        <p:cTn id="1" dur="indefinite" restart="never" nodeType="tmRoot"/>
      </p:par>
    </p:tnLst>
  </p:timing>
</p:sld>
</file>

<file path=ppt/slides/slide5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742692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570994642"/>
      </p:ext>
    </p:extLst>
  </p:cSld>
  <p:clrMapOvr>
    <a:masterClrMapping/>
  </p:clrMapOvr>
  <p:timing>
    <p:tnLst>
      <p:par>
        <p:cTn id="1" dur="indefinite" restart="never" nodeType="tmRoot"/>
      </p:par>
    </p:tnLst>
  </p:timing>
</p:sld>
</file>

<file path=ppt/slides/slide5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06947484"/>
      </p:ext>
    </p:extLst>
  </p:cSld>
  <p:clrMapOvr>
    <a:masterClrMapping/>
  </p:clrMapOvr>
  <p:timing>
    <p:tnLst>
      <p:par>
        <p:cTn id="1" dur="indefinite" restart="never" nodeType="tmRoot"/>
      </p:par>
    </p:tnLst>
  </p:timing>
</p:sld>
</file>

<file path=ppt/slides/slide5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52516793"/>
      </p:ext>
    </p:extLst>
  </p:cSld>
  <p:clrMapOvr>
    <a:masterClrMapping/>
  </p:clrMapOvr>
  <p:timing>
    <p:tnLst>
      <p:par>
        <p:cTn id="1" dur="indefinite" restart="never" nodeType="tmRoot"/>
      </p:par>
    </p:tnLst>
  </p:timing>
</p:sld>
</file>

<file path=ppt/slides/slide5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12432134"/>
      </p:ext>
    </p:extLst>
  </p:cSld>
  <p:clrMapOvr>
    <a:masterClrMapping/>
  </p:clrMapOvr>
  <p:timing>
    <p:tnLst>
      <p:par>
        <p:cTn id="1" dur="indefinite" restart="never" nodeType="tmRoot"/>
      </p:par>
    </p:tnLst>
  </p:timing>
</p:sld>
</file>

<file path=ppt/slides/slide5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r>
                        <a:rPr lang="en-US" sz="4400" b="1" i="0" kern="1200" dirty="0" smtClean="0">
                          <a:solidFill>
                            <a:schemeClr val="lt1"/>
                          </a:solidFill>
                          <a:latin typeface="+mn-lt"/>
                          <a:ea typeface="+mn-ea"/>
                          <a:cs typeface="+mn-cs"/>
                        </a:rPr>
                        <a:t> </a:t>
                      </a:r>
                      <a:r>
                        <a:rPr lang="ar-EG" sz="4400" b="1" i="0" kern="1200" dirty="0" smtClean="0">
                          <a:solidFill>
                            <a:schemeClr val="lt1"/>
                          </a:solidFill>
                          <a:latin typeface="+mn-lt"/>
                          <a:ea typeface="+mn-ea"/>
                          <a:cs typeface="+mn-cs"/>
                        </a:rPr>
                        <a:t>عمانوئيل إلهنا و ملكنا</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07455540"/>
      </p:ext>
    </p:extLst>
  </p:cSld>
  <p:clrMapOvr>
    <a:masterClrMapping/>
  </p:clrMapOvr>
  <p:timing>
    <p:tnLst>
      <p:par>
        <p:cTn id="1" dur="indefinite" restart="never" nodeType="tmRoot"/>
      </p:par>
    </p:tnLst>
  </p:timing>
</p:sld>
</file>

<file path=ppt/slides/slide5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en-US" sz="4400" b="1" i="0" kern="1200" dirty="0" smtClean="0">
                        <a:solidFill>
                          <a:schemeClr val="lt1"/>
                        </a:solidFill>
                        <a:latin typeface="+mn-lt"/>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770176645"/>
      </p:ext>
    </p:extLst>
  </p:cSld>
  <p:clrMapOvr>
    <a:masterClrMapping/>
  </p:clrMapOvr>
  <p:timing>
    <p:tnLst>
      <p:par>
        <p:cTn id="1" dur="indefinite" restart="never" nodeType="tmRoot"/>
      </p:par>
    </p:tnLst>
  </p:timing>
</p:sld>
</file>

<file path=ppt/slides/slide5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قوتى تسبحتى هوالرب صار لى خلاصاً مقدساً . </a:t>
                      </a:r>
                      <a:endParaRPr lang="ar-EG" sz="44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665361046"/>
      </p:ext>
    </p:extLst>
  </p:cSld>
  <p:clrMapOvr>
    <a:masterClrMapping/>
  </p:clrMapOvr>
  <p:timing>
    <p:tnLst>
      <p:par>
        <p:cTn id="1" dur="indefinite" restart="never" nodeType="tmRoot"/>
      </p:par>
    </p:tnLst>
  </p:timing>
</p:sld>
</file>

<file path=ppt/slides/slide5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126133820"/>
      </p:ext>
    </p:extLst>
  </p:cSld>
  <p:clrMapOvr>
    <a:masterClrMapping/>
  </p:clrMapOvr>
  <p:timing>
    <p:tnLst>
      <p:par>
        <p:cTn id="1" dur="indefinite" restart="never" nodeType="tmRoot"/>
      </p:par>
    </p:tnLst>
  </p:timing>
</p:sld>
</file>

<file path=ppt/slides/slide5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smtClean="0">
                          <a:ln w="9525">
                            <a:noFill/>
                            <a:round/>
                            <a:headEnd/>
                            <a:tailEnd/>
                          </a:ln>
                          <a:solidFill>
                            <a:srgbClr val="FFC000"/>
                          </a:solidFill>
                          <a:effectLst/>
                          <a:latin typeface="Times New Roman"/>
                          <a:cs typeface="Times New Roman"/>
                        </a:rPr>
                        <a:t>أبانا</a:t>
                      </a:r>
                      <a:r>
                        <a:rPr lang="ar-EG" sz="5400" kern="10" baseline="0" dirty="0" smtClean="0">
                          <a:ln w="9525">
                            <a:noFill/>
                            <a:round/>
                            <a:headEnd/>
                            <a:tailEnd/>
                          </a:ln>
                          <a:solidFill>
                            <a:srgbClr val="FFC000"/>
                          </a:solidFill>
                          <a:effectLst/>
                          <a:latin typeface="Times New Roman"/>
                          <a:cs typeface="Times New Roman"/>
                        </a:rPr>
                        <a:t> الذى فى السموات.......</a:t>
                      </a:r>
                      <a:endParaRPr lang="ar-EG" sz="5400" kern="10" dirty="0" smtClean="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47337790"/>
      </p:ext>
    </p:extLst>
  </p:cSld>
  <p:clrMapOvr>
    <a:masterClrMapping/>
  </p:clrMapOvr>
  <p:timing>
    <p:tnLst>
      <p:par>
        <p:cTn id="1" dur="indefinite" restart="never" nodeType="tmRoot"/>
      </p:par>
    </p:tnLst>
  </p:timing>
</p:sld>
</file>

<file path=ppt/slides/slide5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5054567"/>
      </p:ext>
    </p:extLst>
  </p:cSld>
  <p:clrMapOvr>
    <a:masterClrMapping/>
  </p:clrMapOvr>
</p:sld>
</file>

<file path=ppt/slides/slide5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pPr fontAlgn="base">
              <a:lnSpc>
                <a:spcPct val="100000"/>
              </a:lnSpc>
              <a:spcBef>
                <a:spcPct val="20000"/>
              </a:spcBef>
              <a:spcAft>
                <a:spcPct val="0"/>
              </a:spcAft>
            </a:pP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المتكلمين مع أصحابهم بالسلام :والشرور في قلوبهم</a:t>
            </a:r>
            <a:r>
              <a:rPr lang="ar-SA"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11" name="Text Placeholder 10"/>
          <p:cNvSpPr>
            <a:spLocks noGrp="1"/>
          </p:cNvSpPr>
          <p:nvPr>
            <p:ph type="body" idx="1"/>
          </p:nvPr>
        </p:nvSpPr>
        <p:spPr>
          <a:xfrm>
            <a:off x="-114300" y="6049107"/>
            <a:ext cx="9258299" cy="605937"/>
          </a:xfrm>
        </p:spPr>
        <p:txBody>
          <a:bodyPr/>
          <a:lstStyle/>
          <a:p>
            <a:pPr lvl="0" fontAlgn="base">
              <a:lnSpc>
                <a:spcPct val="100000"/>
              </a:lnSpc>
              <a:spcBef>
                <a:spcPct val="20000"/>
              </a:spcBef>
              <a:spcAft>
                <a:spcPct val="0"/>
              </a:spcAft>
            </a:pPr>
            <a:r>
              <a:rPr lang="ar-EG" sz="3200" b="0" dirty="0">
                <a:solidFill>
                  <a:srgbClr val="FFFFFF"/>
                </a:solidFill>
                <a:effectLst>
                  <a:outerShdw blurRad="38100" dist="38100" dir="2700000" algn="tl">
                    <a:srgbClr val="000000">
                      <a:alpha val="43137"/>
                    </a:srgbClr>
                  </a:outerShdw>
                </a:effectLst>
                <a:latin typeface="Arial" charset="0"/>
                <a:cs typeface="AL-Mateen" pitchFamily="2" charset="-78"/>
              </a:rPr>
              <a:t>ني إت صاجي نيم نوو إشفير خين أوو هيريني :هان بيت هو أوو ذيه إيت خين نوو </a:t>
            </a:r>
            <a:r>
              <a:rPr lang="ar-EG" sz="3200" b="0" dirty="0" smtClean="0">
                <a:solidFill>
                  <a:srgbClr val="FFFFFF"/>
                </a:solidFill>
                <a:effectLst>
                  <a:outerShdw blurRad="38100" dist="38100" dir="2700000" algn="tl">
                    <a:srgbClr val="000000">
                      <a:alpha val="43137"/>
                    </a:srgbClr>
                  </a:outerShdw>
                </a:effectLst>
                <a:latin typeface="Arial" charset="0"/>
                <a:cs typeface="AL-Mateen" pitchFamily="2" charset="-78"/>
              </a:rPr>
              <a:t>هيت</a:t>
            </a:r>
            <a:endParaRPr lang="ar-EG" sz="3200"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12" name="Text Placeholder 11"/>
          <p:cNvSpPr>
            <a:spLocks noGrp="1"/>
          </p:cNvSpPr>
          <p:nvPr>
            <p:ph type="body" sz="quarter" idx="3"/>
          </p:nvPr>
        </p:nvSpPr>
        <p:spPr/>
        <p:txBody>
          <a:bodyPr/>
          <a:lstStyle/>
          <a:p>
            <a:pPr lvl="0" fontAlgn="base">
              <a:lnSpc>
                <a:spcPct val="100000"/>
              </a:lnSpc>
              <a:spcBef>
                <a:spcPct val="20000"/>
              </a:spcBef>
              <a:spcAft>
                <a:spcPct val="0"/>
              </a:spcAft>
              <a:defRPr/>
            </a:pPr>
            <a:r>
              <a:rPr lang="nl-NL" sz="2400" dirty="0"/>
              <a:t>Nhetcaji   nem   nou`]vhr   'en   ou\irhnh   &gt;   \anpet\wou   de   et   'en   nou\ht</a:t>
            </a:r>
            <a:r>
              <a:rPr lang="nl-NL" sz="2400" dirty="0" smtClean="0"/>
              <a:t>.</a:t>
            </a:r>
            <a:endParaRPr lang="nl-NL" sz="2400" dirty="0"/>
          </a:p>
        </p:txBody>
      </p:sp>
    </p:spTree>
    <p:extLst>
      <p:ext uri="{BB962C8B-B14F-4D97-AF65-F5344CB8AC3E}">
        <p14:creationId xmlns:p14="http://schemas.microsoft.com/office/powerpoint/2010/main" val="12531042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96595472"/>
      </p:ext>
    </p:extLst>
  </p:cSld>
  <p:clrMapOvr>
    <a:masterClrMapping/>
  </p:clrMapOvr>
  <p:timing>
    <p:tnLst>
      <p:par>
        <p:cTn id="1" dur="indefinite" restart="never" nodeType="tmRoot"/>
      </p:par>
    </p:tnLst>
  </p:timing>
</p:sld>
</file>

<file path=ppt/slides/slide5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37695310"/>
      </p:ext>
    </p:extLst>
  </p:cSld>
  <p:clrMapOvr>
    <a:masterClrMapping/>
  </p:clrMapOvr>
</p:sld>
</file>

<file path=ppt/slides/slide5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اعطهم يارب كحسب أفعالهم :ومثل شر أعمالهم</a:t>
            </a:r>
            <a:r>
              <a:rPr lang="ar-SA"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dirty="0"/>
          </a:p>
        </p:txBody>
      </p:sp>
      <p:sp>
        <p:nvSpPr>
          <p:cNvPr id="11" name="Text Placeholder 10"/>
          <p:cNvSpPr>
            <a:spLocks noGrp="1"/>
          </p:cNvSpPr>
          <p:nvPr>
            <p:ph type="body" idx="1"/>
          </p:nvPr>
        </p:nvSpPr>
        <p:spPr/>
        <p:txBody>
          <a:bodyPr/>
          <a:lstStyle/>
          <a:p>
            <a:pPr fontAlgn="base">
              <a:lnSpc>
                <a:spcPct val="100000"/>
              </a:lnSpc>
              <a:spcBef>
                <a:spcPct val="20000"/>
              </a:spcBef>
              <a:spcAft>
                <a:spcPct val="0"/>
              </a:spcAft>
            </a:pPr>
            <a:r>
              <a:rPr lang="ar-SA" sz="2400" b="0" dirty="0">
                <a:solidFill>
                  <a:srgbClr val="FFFFFF"/>
                </a:solidFill>
                <a:effectLst>
                  <a:outerShdw blurRad="38100" dist="38100" dir="2700000" algn="tl">
                    <a:srgbClr val="000000">
                      <a:alpha val="43137"/>
                    </a:srgbClr>
                  </a:outerShdw>
                </a:effectLst>
                <a:latin typeface="Arial" charset="0"/>
                <a:cs typeface="AL-Mateen" pitchFamily="2" charset="-78"/>
              </a:rPr>
              <a:t>موي نو أوو إبشويس قاطا نوو إه</a:t>
            </a:r>
            <a:r>
              <a:rPr lang="ar-EG" sz="2400" b="0" dirty="0">
                <a:solidFill>
                  <a:srgbClr val="FFFFFF"/>
                </a:solidFill>
                <a:effectLst>
                  <a:outerShdw blurRad="38100" dist="38100" dir="2700000" algn="tl">
                    <a:srgbClr val="000000">
                      <a:alpha val="43137"/>
                    </a:srgbClr>
                  </a:outerShdw>
                </a:effectLst>
                <a:latin typeface="Arial" charset="0"/>
                <a:cs typeface="AL-Mateen" pitchFamily="2" charset="-78"/>
              </a:rPr>
              <a:t>ف</a:t>
            </a:r>
            <a:r>
              <a:rPr lang="ar-SA" sz="2400" b="0" dirty="0">
                <a:solidFill>
                  <a:srgbClr val="FFFFFF"/>
                </a:solidFill>
                <a:effectLst>
                  <a:outerShdw blurRad="38100" dist="38100" dir="2700000" algn="tl">
                    <a:srgbClr val="000000">
                      <a:alpha val="43137"/>
                    </a:srgbClr>
                  </a:outerShdw>
                </a:effectLst>
                <a:latin typeface="Arial" charset="0"/>
                <a:cs typeface="AL-Mateen" pitchFamily="2" charset="-78"/>
              </a:rPr>
              <a:t>ي أوي :نيم كاطا تي ميت بيتهو أوو إنتيه نوو إه</a:t>
            </a:r>
            <a:r>
              <a:rPr lang="ar-EG" sz="2400" b="0" dirty="0">
                <a:solidFill>
                  <a:srgbClr val="FFFFFF"/>
                </a:solidFill>
                <a:effectLst>
                  <a:outerShdw blurRad="38100" dist="38100" dir="2700000" algn="tl">
                    <a:srgbClr val="000000">
                      <a:alpha val="43137"/>
                    </a:srgbClr>
                  </a:outerShdw>
                </a:effectLst>
                <a:latin typeface="Arial" charset="0"/>
                <a:cs typeface="AL-Mateen" pitchFamily="2" charset="-78"/>
              </a:rPr>
              <a:t>ف</a:t>
            </a:r>
            <a:r>
              <a:rPr lang="ar-SA" sz="2400" b="0" dirty="0">
                <a:solidFill>
                  <a:srgbClr val="FFFFFF"/>
                </a:solidFill>
                <a:effectLst>
                  <a:outerShdw blurRad="38100" dist="38100" dir="2700000" algn="tl">
                    <a:srgbClr val="000000">
                      <a:alpha val="43137"/>
                    </a:srgbClr>
                  </a:outerShdw>
                </a:effectLst>
                <a:latin typeface="Arial" charset="0"/>
                <a:cs typeface="AL-Mateen" pitchFamily="2" charset="-78"/>
              </a:rPr>
              <a:t>ي أووي</a:t>
            </a:r>
            <a:r>
              <a:rPr lang="ar-SA" sz="2400"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sz="2400"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12" name="Text Placeholder 11"/>
          <p:cNvSpPr>
            <a:spLocks noGrp="1"/>
          </p:cNvSpPr>
          <p:nvPr>
            <p:ph type="body" sz="quarter" idx="3"/>
          </p:nvPr>
        </p:nvSpPr>
        <p:spPr>
          <a:xfrm>
            <a:off x="-153792" y="5317586"/>
            <a:ext cx="9386888" cy="682357"/>
          </a:xfrm>
        </p:spPr>
        <p:txBody>
          <a:bodyPr/>
          <a:lstStyle/>
          <a:p>
            <a:pPr fontAlgn="base">
              <a:lnSpc>
                <a:spcPct val="100000"/>
              </a:lnSpc>
              <a:spcBef>
                <a:spcPct val="20000"/>
              </a:spcBef>
              <a:spcAft>
                <a:spcPct val="0"/>
              </a:spcAft>
              <a:defRPr/>
            </a:pPr>
            <a:r>
              <a:rPr lang="pt-BR" sz="2400" dirty="0"/>
              <a:t>Moi   nwou   ( P_ )  kata   nou`\bhou`i   &gt;   nem   kata   ;metpet\wou   `nte   nou`\bhou`i</a:t>
            </a:r>
            <a:r>
              <a:rPr lang="pt-BR" sz="2400" dirty="0" smtClean="0"/>
              <a:t>.</a:t>
            </a:r>
            <a:endParaRPr lang="pt-BR" sz="2400" dirty="0"/>
          </a:p>
        </p:txBody>
      </p:sp>
    </p:spTree>
    <p:extLst>
      <p:ext uri="{BB962C8B-B14F-4D97-AF65-F5344CB8AC3E}">
        <p14:creationId xmlns:p14="http://schemas.microsoft.com/office/powerpoint/2010/main" val="1180198047"/>
      </p:ext>
    </p:extLst>
  </p:cSld>
  <p:clrMapOvr>
    <a:masterClrMapping/>
  </p:clrMapOvr>
</p:sld>
</file>

<file path=ppt/slides/slide5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1301079"/>
      </p:ext>
    </p:extLst>
  </p:cSld>
  <p:clrMapOvr>
    <a:masterClrMapping/>
  </p:clrMapOvr>
</p:sld>
</file>

<file path=ppt/slides/slide5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فليخز ويخجل جميع</a:t>
            </a:r>
            <a:r>
              <a:rPr lang="en-US"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الذين يطلبون نفسي </a:t>
            </a:r>
            <a:r>
              <a:rPr lang="ar-SA"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dirty="0"/>
          </a:p>
        </p:txBody>
      </p:sp>
      <p:sp>
        <p:nvSpPr>
          <p:cNvPr id="8" name="Text Placeholder 7"/>
          <p:cNvSpPr>
            <a:spLocks noGrp="1"/>
          </p:cNvSpPr>
          <p:nvPr>
            <p:ph type="body" idx="1"/>
          </p:nvPr>
        </p:nvSpPr>
        <p:spPr/>
        <p:txBody>
          <a:bodyPr/>
          <a:lstStyle/>
          <a:p>
            <a:r>
              <a:rPr lang="ar-SA" sz="2800" b="0" dirty="0">
                <a:solidFill>
                  <a:srgbClr val="FFFFFF"/>
                </a:solidFill>
                <a:effectLst>
                  <a:outerShdw blurRad="38100" dist="38100" dir="2700000" algn="tl">
                    <a:srgbClr val="000000">
                      <a:alpha val="43137"/>
                    </a:srgbClr>
                  </a:outerShdw>
                </a:effectLst>
                <a:latin typeface="Arial" charset="0"/>
                <a:cs typeface="AL-Mateen" pitchFamily="2" charset="-78"/>
              </a:rPr>
              <a:t>ماروو تشي شيبي أووه إنسيتشي شوش</a:t>
            </a:r>
            <a:r>
              <a:rPr lang="en-US" sz="2800"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sz="2800" b="0" dirty="0">
                <a:solidFill>
                  <a:srgbClr val="FFFFFF"/>
                </a:solidFill>
                <a:effectLst>
                  <a:outerShdw blurRad="38100" dist="38100" dir="2700000" algn="tl">
                    <a:srgbClr val="000000">
                      <a:alpha val="43137"/>
                    </a:srgbClr>
                  </a:outerShdw>
                </a:effectLst>
                <a:latin typeface="Arial" charset="0"/>
                <a:cs typeface="AL-Mateen" pitchFamily="2" charset="-78"/>
              </a:rPr>
              <a:t>إن</a:t>
            </a:r>
            <a:r>
              <a:rPr lang="ar-EG" sz="2800" b="0" dirty="0">
                <a:solidFill>
                  <a:srgbClr val="FFFFFF"/>
                </a:solidFill>
                <a:effectLst>
                  <a:outerShdw blurRad="38100" dist="38100" dir="2700000" algn="tl">
                    <a:srgbClr val="000000">
                      <a:alpha val="43137"/>
                    </a:srgbClr>
                  </a:outerShdw>
                </a:effectLst>
                <a:latin typeface="Arial" charset="0"/>
                <a:cs typeface="AL-Mateen" pitchFamily="2" charset="-78"/>
              </a:rPr>
              <a:t>ج</a:t>
            </a:r>
            <a:r>
              <a:rPr lang="ar-SA" sz="2800" b="0" dirty="0">
                <a:solidFill>
                  <a:srgbClr val="FFFFFF"/>
                </a:solidFill>
                <a:effectLst>
                  <a:outerShdw blurRad="38100" dist="38100" dir="2700000" algn="tl">
                    <a:srgbClr val="000000">
                      <a:alpha val="43137"/>
                    </a:srgbClr>
                  </a:outerShdw>
                </a:effectLst>
                <a:latin typeface="Arial" charset="0"/>
                <a:cs typeface="AL-Mateen" pitchFamily="2" charset="-78"/>
              </a:rPr>
              <a:t>يه أوو أون ني</a:t>
            </a:r>
            <a:r>
              <a:rPr lang="ar-EG" sz="2800" b="0" dirty="0">
                <a:solidFill>
                  <a:srgbClr val="FFFFFF"/>
                </a:solidFill>
                <a:effectLst>
                  <a:outerShdw blurRad="38100" dist="38100" dir="2700000" algn="tl">
                    <a:srgbClr val="000000">
                      <a:alpha val="43137"/>
                    </a:srgbClr>
                  </a:outerShdw>
                </a:effectLst>
                <a:latin typeface="Arial" charset="0"/>
                <a:cs typeface="AL-Mateen" pitchFamily="2" charset="-78"/>
              </a:rPr>
              <a:t>ف</a:t>
            </a:r>
            <a:r>
              <a:rPr lang="ar-SA" sz="2800" b="0" dirty="0">
                <a:solidFill>
                  <a:srgbClr val="FFFFFF"/>
                </a:solidFill>
                <a:effectLst>
                  <a:outerShdw blurRad="38100" dist="38100" dir="2700000" algn="tl">
                    <a:srgbClr val="000000">
                      <a:alpha val="43137"/>
                    </a:srgbClr>
                  </a:outerShdw>
                </a:effectLst>
                <a:latin typeface="Arial" charset="0"/>
                <a:cs typeface="AL-Mateen" pitchFamily="2" charset="-78"/>
              </a:rPr>
              <a:t>ين إيتكوتي إنسا طا إبسيكي</a:t>
            </a:r>
            <a:r>
              <a:rPr lang="ar-EG" sz="2800"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sz="2800"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sz="2800"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9" name="Text Placeholder 8"/>
          <p:cNvSpPr>
            <a:spLocks noGrp="1"/>
          </p:cNvSpPr>
          <p:nvPr>
            <p:ph type="body" sz="quarter" idx="3"/>
          </p:nvPr>
        </p:nvSpPr>
        <p:spPr>
          <a:xfrm>
            <a:off x="-85728" y="5317586"/>
            <a:ext cx="9315450" cy="682357"/>
          </a:xfrm>
        </p:spPr>
        <p:txBody>
          <a:bodyPr/>
          <a:lstStyle/>
          <a:p>
            <a:pPr lvl="0" fontAlgn="base">
              <a:lnSpc>
                <a:spcPct val="100000"/>
              </a:lnSpc>
              <a:spcBef>
                <a:spcPts val="0"/>
              </a:spcBef>
              <a:spcAft>
                <a:spcPct val="0"/>
              </a:spcAft>
              <a:defRPr/>
            </a:pPr>
            <a:r>
              <a:rPr lang="pt-BR" sz="2800" dirty="0"/>
              <a:t>Marousi]ipi   ouo\   `ncesi]w</a:t>
            </a:r>
            <a:r>
              <a:rPr lang="pt-BR" sz="2800" dirty="0" smtClean="0"/>
              <a:t>]</a:t>
            </a:r>
            <a:r>
              <a:rPr lang="ar-EG" sz="2800" dirty="0" smtClean="0"/>
              <a:t> </a:t>
            </a:r>
            <a:r>
              <a:rPr lang="pt-BR" sz="2800" dirty="0" smtClean="0"/>
              <a:t>`</a:t>
            </a:r>
            <a:r>
              <a:rPr lang="pt-BR" sz="2800" dirty="0"/>
              <a:t>nje   ouon   niben   etkw;   `nca   </a:t>
            </a:r>
            <a:r>
              <a:rPr lang="pt-BR" sz="2800" dirty="0" smtClean="0"/>
              <a:t>tayuxh</a:t>
            </a:r>
            <a:endParaRPr lang="pt-BR" sz="3200" dirty="0"/>
          </a:p>
        </p:txBody>
      </p:sp>
    </p:spTree>
    <p:extLst>
      <p:ext uri="{BB962C8B-B14F-4D97-AF65-F5344CB8AC3E}">
        <p14:creationId xmlns:p14="http://schemas.microsoft.com/office/powerpoint/2010/main" val="2470535691"/>
      </p:ext>
    </p:extLst>
  </p:cSld>
  <p:clrMapOvr>
    <a:masterClrMapping/>
  </p:clrMapOvr>
</p:sld>
</file>

<file path=ppt/slides/slide5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وليرتدوا إلى الوراء ويفتضحالذين يتآمرون علىّ بالسوء</a:t>
            </a:r>
            <a:r>
              <a:rPr lang="ar-SA"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dirty="0"/>
          </a:p>
        </p:txBody>
      </p:sp>
      <p:sp>
        <p:nvSpPr>
          <p:cNvPr id="3" name="Text Placeholder 2"/>
          <p:cNvSpPr>
            <a:spLocks noGrp="1"/>
          </p:cNvSpPr>
          <p:nvPr>
            <p:ph type="body" idx="1"/>
          </p:nvPr>
        </p:nvSpPr>
        <p:spPr/>
        <p:txBody>
          <a:bodyPr/>
          <a:lstStyle/>
          <a:p>
            <a:r>
              <a:rPr lang="ar-SA" sz="2400" b="0" dirty="0">
                <a:solidFill>
                  <a:srgbClr val="FFFFFF"/>
                </a:solidFill>
                <a:effectLst>
                  <a:outerShdw blurRad="38100" dist="38100" dir="2700000" algn="tl">
                    <a:srgbClr val="000000">
                      <a:alpha val="43137"/>
                    </a:srgbClr>
                  </a:outerShdw>
                </a:effectLst>
                <a:latin typeface="Arial" charset="0"/>
                <a:cs typeface="AL-Mateen" pitchFamily="2" charset="-78"/>
              </a:rPr>
              <a:t>ماروو كوتوو إيه </a:t>
            </a:r>
            <a:r>
              <a:rPr lang="ar-EG" sz="2400" b="0" dirty="0">
                <a:solidFill>
                  <a:srgbClr val="FFFFFF"/>
                </a:solidFill>
                <a:effectLst>
                  <a:outerShdw blurRad="38100" dist="38100" dir="2700000" algn="tl">
                    <a:srgbClr val="000000">
                      <a:alpha val="43137"/>
                    </a:srgbClr>
                  </a:outerShdw>
                </a:effectLst>
                <a:latin typeface="Arial" charset="0"/>
                <a:cs typeface="AL-Mateen" pitchFamily="2" charset="-78"/>
              </a:rPr>
              <a:t>ف</a:t>
            </a:r>
            <a:r>
              <a:rPr lang="ar-SA" sz="2400" b="0" dirty="0">
                <a:solidFill>
                  <a:srgbClr val="FFFFFF"/>
                </a:solidFill>
                <a:effectLst>
                  <a:outerShdw blurRad="38100" dist="38100" dir="2700000" algn="tl">
                    <a:srgbClr val="000000">
                      <a:alpha val="43137"/>
                    </a:srgbClr>
                  </a:outerShdw>
                </a:effectLst>
                <a:latin typeface="Arial" charset="0"/>
                <a:cs typeface="AL-Mateen" pitchFamily="2" charset="-78"/>
              </a:rPr>
              <a:t>اهوو أووه إن سيه تشي شيبي</a:t>
            </a:r>
            <a:r>
              <a:rPr lang="en-US" sz="2400"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sz="2400" b="0" dirty="0">
                <a:solidFill>
                  <a:srgbClr val="FFFFFF"/>
                </a:solidFill>
                <a:effectLst>
                  <a:outerShdw blurRad="38100" dist="38100" dir="2700000" algn="tl">
                    <a:srgbClr val="000000">
                      <a:alpha val="43137"/>
                    </a:srgbClr>
                  </a:outerShdw>
                </a:effectLst>
                <a:latin typeface="Arial" charset="0"/>
                <a:cs typeface="AL-Mateen" pitchFamily="2" charset="-78"/>
              </a:rPr>
              <a:t>إن</a:t>
            </a:r>
            <a:r>
              <a:rPr lang="ar-EG" sz="2400" b="0" dirty="0">
                <a:solidFill>
                  <a:srgbClr val="FFFFFF"/>
                </a:solidFill>
                <a:effectLst>
                  <a:outerShdw blurRad="38100" dist="38100" dir="2700000" algn="tl">
                    <a:srgbClr val="000000">
                      <a:alpha val="43137"/>
                    </a:srgbClr>
                  </a:outerShdw>
                </a:effectLst>
                <a:latin typeface="Arial" charset="0"/>
                <a:cs typeface="AL-Mateen" pitchFamily="2" charset="-78"/>
              </a:rPr>
              <a:t>ج</a:t>
            </a:r>
            <a:r>
              <a:rPr lang="ar-SA" sz="2400" b="0" dirty="0">
                <a:solidFill>
                  <a:srgbClr val="FFFFFF"/>
                </a:solidFill>
                <a:effectLst>
                  <a:outerShdw blurRad="38100" dist="38100" dir="2700000" algn="tl">
                    <a:srgbClr val="000000">
                      <a:alpha val="43137"/>
                    </a:srgbClr>
                  </a:outerShdw>
                </a:effectLst>
                <a:latin typeface="Arial" charset="0"/>
                <a:cs typeface="AL-Mateen" pitchFamily="2" charset="-78"/>
              </a:rPr>
              <a:t>يه ني إت سوتشني إيروي إنهان بيت هو أوو</a:t>
            </a:r>
            <a:r>
              <a:rPr lang="ar-SA" sz="2400"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sz="2400"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4" name="Text Placeholder 3"/>
          <p:cNvSpPr>
            <a:spLocks noGrp="1"/>
          </p:cNvSpPr>
          <p:nvPr>
            <p:ph type="body" sz="quarter" idx="3"/>
          </p:nvPr>
        </p:nvSpPr>
        <p:spPr/>
        <p:txBody>
          <a:bodyPr/>
          <a:lstStyle/>
          <a:p>
            <a:r>
              <a:rPr lang="pt-BR" sz="2400" dirty="0"/>
              <a:t>Maroukotou   `eva\ou</a:t>
            </a:r>
            <a:r>
              <a:rPr lang="ar-EG" sz="2400" dirty="0"/>
              <a:t> </a:t>
            </a:r>
            <a:r>
              <a:rPr lang="pt-BR" sz="2400" dirty="0"/>
              <a:t>ouo\   `ncesi]ipi</a:t>
            </a:r>
            <a:r>
              <a:rPr lang="ar-EG" sz="2400" dirty="0"/>
              <a:t> </a:t>
            </a:r>
            <a:r>
              <a:rPr lang="pt-BR" sz="2400" dirty="0"/>
              <a:t>`nje   nhetcosni   `eroi   `n\anpet\wou</a:t>
            </a:r>
            <a:r>
              <a:rPr lang="pt-BR" sz="2400" dirty="0" smtClean="0"/>
              <a:t>.</a:t>
            </a:r>
            <a:endParaRPr lang="pt-BR" sz="2400" dirty="0"/>
          </a:p>
        </p:txBody>
      </p:sp>
    </p:spTree>
    <p:extLst>
      <p:ext uri="{BB962C8B-B14F-4D97-AF65-F5344CB8AC3E}">
        <p14:creationId xmlns:p14="http://schemas.microsoft.com/office/powerpoint/2010/main" val="2762706862"/>
      </p:ext>
    </p:extLst>
  </p:cSld>
  <p:clrMapOvr>
    <a:masterClrMapping/>
  </p:clrMapOvr>
</p:sld>
</file>

<file path=ppt/slides/slide5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9235916"/>
      </p:ext>
    </p:extLst>
  </p:cSld>
  <p:clrMapOvr>
    <a:masterClrMapping/>
  </p:clrMapOvr>
</p:sld>
</file>

<file path=ppt/slides/slide5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3159073"/>
      </p:ext>
    </p:extLst>
  </p:cSld>
  <p:clrMapOvr>
    <a:masterClrMapping/>
  </p:clrMapOvr>
</p:sld>
</file>

<file path=ppt/slides/slide5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5532789"/>
      </p:ext>
    </p:extLst>
  </p:cSld>
  <p:clrMapOvr>
    <a:masterClrMapping/>
  </p:clrMapOvr>
</p:sld>
</file>

<file path=ppt/slides/slide5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351956"/>
      </p:ext>
    </p:extLst>
  </p:cSld>
  <p:clrMapOvr>
    <a:masterClrMapping/>
  </p:clrMapOvr>
</p:sld>
</file>

<file path=ppt/slides/slide5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8478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6108610"/>
      </p:ext>
    </p:extLst>
  </p:cSld>
  <p:clrMapOvr>
    <a:masterClrMapping/>
  </p:clrMapOvr>
  <p:timing>
    <p:tnLst>
      <p:par>
        <p:cTn id="1" dur="indefinite" restart="never" nodeType="tmRoot"/>
      </p:par>
    </p:tnLst>
  </p:timing>
</p:sld>
</file>

<file path=ppt/slides/slide5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ar-EG" dirty="0"/>
              <a:t>أووه إيتى إف ساجى: يس يوداس أوواى إيفول خين بى ميت إسناف: آفئى نيم أو نيشى إمميش نيم هان سيفى نيم هان إشفوتي: إيفول ها تى أرشى إيرفس نيم ني إبريسفيتيروس إنتى بيلاؤس.</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962915027"/>
      </p:ext>
    </p:extLst>
  </p:cSld>
  <p:clrMapOvr>
    <a:masterClrMapping/>
  </p:clrMapOvr>
</p:sld>
</file>

<file path=ppt/slides/slide5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0" y="4535215"/>
            <a:ext cx="8890780" cy="2203210"/>
          </a:xfrm>
        </p:spPr>
        <p:txBody>
          <a:bodyPr>
            <a:noAutofit/>
          </a:bodyPr>
          <a:lstStyle/>
          <a:p>
            <a:r>
              <a:rPr lang="ar-EG" sz="4000" dirty="0"/>
              <a:t>في ذى إيناف ناتييف آفتى إن إنومينى نوؤ إفجو إمموس: جى في إى تى ناتى إنؤ في إيروف إنشوف بى آمونى إمموف. أووه ساطوتف آفئى ها إيسوس بى جاف ناف جى شيرى راففى: أووه أفتى إنؤفى إيروف.</a:t>
            </a:r>
            <a:endParaRPr lang="en-US" sz="4000"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1714414162"/>
      </p:ext>
    </p:extLst>
  </p:cSld>
  <p:clrMapOvr>
    <a:masterClrMapping/>
  </p:clrMapOvr>
</p:sld>
</file>

<file path=ppt/slides/slide5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ar-EG"/>
              <a:t>إيسوس ذي بيجاف ناف جى با إشفير: فاى إيطاكنى إثفيتف: توتى آفئين نوجيج إيجين إيسوس آف آموني إمموف: أووه يس أوواى إيفول خين نى إتكى نيم إيسوس:</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3145711291"/>
      </p:ext>
    </p:extLst>
  </p:cSld>
  <p:clrMapOvr>
    <a:masterClrMapping/>
  </p:clrMapOvr>
</p:sld>
</file>

<file path=ppt/slides/slide5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Autofit/>
          </a:bodyPr>
          <a:lstStyle/>
          <a:p>
            <a:r>
              <a:rPr lang="ar-EG" dirty="0"/>
              <a:t> أفسوتين تيف جيج إيفول آفشيليم تيف سيفى أووه أفهيؤوى إنسا إف فوك إمبى أرشى إيرفس أف جيج بيف ماشج إنؤى نام إيفول. توتى بيجى إيسوس ناف جى:</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559147458"/>
      </p:ext>
    </p:extLst>
  </p:cSld>
  <p:clrMapOvr>
    <a:masterClrMapping/>
  </p:clrMapOvr>
</p:sld>
</file>

<file path=ppt/slides/slide5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ar-EG" dirty="0"/>
              <a:t> ماطاستو إن تى سيفى إى بيسما: أوؤن غار نيفين إثناتشى سيفى  سيناطاكوؤ إن إت سيفى. إى آك ميفتى جى إيتى إممون إشجوم إمموى إى طوفه إم بايوت: أووه إنتيف إثريهوؤ </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4257550926"/>
      </p:ext>
    </p:extLst>
  </p:cSld>
  <p:clrMapOvr>
    <a:masterClrMapping/>
  </p:clrMapOvr>
</p:sld>
</file>

<file path=ppt/slides/slide5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ar-EG" dirty="0"/>
              <a:t>ميت إسناف إن ليجيؤن إن آنجليوس إينى إمناى تينو. بوس أون إنتى نى إغرافي جوك إيفول جي باي ريتى بيت إس شى إنتيس شوبى. خين تى أونو ابتى إمماف بيجى إيسوس إن نيميش:</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1437919880"/>
      </p:ext>
    </p:extLst>
  </p:cSld>
  <p:clrMapOvr>
    <a:masterClrMapping/>
  </p:clrMapOvr>
</p:sld>
</file>

<file path=ppt/slides/slide5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ar-EG" dirty="0"/>
              <a:t> جى إبطاريتين إى إيفول إم إفريتى إيريتين نيؤ إنصا أوسونى: نيم هان سيفى نيم هان إشفوتى إى آمونى إمموى: مى ناى هيمسى آن بى خين بى إرفى إممينى إيتى إسفو أووه إم بيتين آمونى إمموى.</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1913061259"/>
      </p:ext>
    </p:extLst>
  </p:cSld>
  <p:clrMapOvr>
    <a:masterClrMapping/>
  </p:clrMapOvr>
</p:sld>
</file>

<file path=ppt/slides/slide5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a:bodyPr>
          <a:lstStyle/>
          <a:p>
            <a:r>
              <a:rPr lang="ar-EG" sz="3600" dirty="0"/>
              <a:t>فاى ذى تيرف أفشوبى هينا إنطو جوك إيفول إنجى نى إغرافي إنتى نى إبروفيتيس: توتي ني مائيتيس تيرو آفكاف أف فوت. إنثوؤ ذى آف آمونى إن إيسوس أف إنف ها كايافا بى أرشى إيرفس: بيما إيطاف ثوؤتى إيروف إنجى</a:t>
            </a:r>
            <a:endParaRPr lang="en-US" sz="3600"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1893496447"/>
      </p:ext>
    </p:extLst>
  </p:cSld>
  <p:clrMapOvr>
    <a:masterClrMapping/>
  </p:clrMapOvr>
</p:sld>
</file>

<file path=ppt/slides/slide5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a:bodyPr>
          <a:lstStyle/>
          <a:p>
            <a:r>
              <a:rPr lang="ar-EG" sz="3600" dirty="0"/>
              <a:t> ني صاخ نيم نى إبريسفيتيروس: بيتروس ذى ناف موشى إنسوف بى هى فوئى شاتى أفلى إنتى بى أرشى إيرفس: أووه إيطاف شيناف إيخون أفهيمسى نيم نى هى بيريتيس إيناف إيبى جوك: أوؤشت إمبى إيف أنجيليون إثؤواب.</a:t>
            </a:r>
            <a:endParaRPr lang="en-US" sz="3600"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3559648771"/>
      </p:ext>
    </p:extLst>
  </p:cSld>
  <p:clrMapOvr>
    <a:masterClrMapping/>
  </p:clrMapOvr>
</p:sld>
</file>

<file path=ppt/slides/slide5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13900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1682720"/>
      </p:ext>
    </p:extLst>
  </p:cSld>
  <p:clrMapOvr>
    <a:masterClrMapping/>
  </p:clrMapOvr>
  <p:timing>
    <p:tnLst>
      <p:par>
        <p:cTn id="1" dur="indefinite" restart="never" nodeType="tmRoot"/>
      </p:par>
    </p:tnLst>
  </p:timing>
</p:sld>
</file>

<file path=ppt/slides/slide5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ar-EG" dirty="0"/>
              <a:t>أووه ساطوطف إينى إفساجـى : آفئى إنـجــى يوداس أوواى إيـفول خين  بى ميت إسناف: إيرى أووأون أو ميش نيماف نيم هان سيفى نيم هان شى إيفول ها نى أرشى إيريفس نيم </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4164949083"/>
      </p:ext>
    </p:extLst>
  </p:cSld>
  <p:clrMapOvr>
    <a:masterClrMapping/>
  </p:clrMapOvr>
</p:sld>
</file>

<file path=ppt/slides/slide5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ar-EG" dirty="0"/>
              <a:t> نى إبريسفيتيروس نيم ني صاخ: نى صاخ: نى آفتى ذى إنؤمينى نوؤ إنـجـى في إثناتيف إفجو إمموس: جـى في إيتى ناتى إن أوفى إيروف. إنثوف بى آمونى إمموف أووه إتشيتف</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300241103"/>
      </p:ext>
    </p:extLst>
  </p:cSld>
  <p:clrMapOvr>
    <a:masterClrMapping/>
  </p:clrMapOvr>
</p:sld>
</file>

<file path=ppt/slides/slide5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ar-EG" dirty="0"/>
              <a:t> آس فالوس أووه إيطافئى ساطوطف آفئى هاروف بيجاف جـى راففى: أووه افتيفى إيروف. إنثوؤ ذى أفإن نوجـيفإيجوف أووه آفآمونى إمموف. أوواى ذى إنتى نى إتؤهى إيراتو.</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371770510"/>
      </p:ext>
    </p:extLst>
  </p:cSld>
  <p:clrMapOvr>
    <a:masterClrMapping/>
  </p:clrMapOvr>
</p:sld>
</file>

<file path=ppt/slides/slide5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ar-EG" dirty="0"/>
              <a:t> آف ثيكيم تيف سيفى أووه أفتى إن أوشاش إم إف فوك إمبى إرشى إيريفس: أووه أف أولى إمبيف ماشج إيفول: أووه آف إيروؤ إنـــــجـى إيسوس بيجاف نوؤ: </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600790893"/>
      </p:ext>
    </p:extLst>
  </p:cSld>
  <p:clrMapOvr>
    <a:masterClrMapping/>
  </p:clrMapOvr>
</p:sld>
</file>

<file path=ppt/slides/slide5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ar-EG" dirty="0"/>
              <a:t>جـى إيطاريتين إى إيفول هوس إيريتين نيؤ إنا أوسونى: نيم هان سيفى نيم هان شى إيطاهوى. ناى شى هاروتين بى إممينى إن تى إسـفوخين بى إرفيى أووه إمبيتين آمونى إمموى:</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807935454"/>
      </p:ext>
    </p:extLst>
  </p:cSld>
  <p:clrMapOvr>
    <a:masterClrMapping/>
  </p:clrMapOvr>
</p:sld>
</file>

<file path=ppt/slides/slide5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ar-EG" dirty="0"/>
              <a:t> آللا هينا إنطو جوك إيـفل إنـجـى نى إغرافى أووه إيطافكاف أففوت تيرو. أووه نارى أو خيلشيرى إمموشى إنسوف: إفـجـيل إن أوسين ذو نين إيـجـين بيفـفـوشى:</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321288285"/>
      </p:ext>
    </p:extLst>
  </p:cSld>
  <p:clrMapOvr>
    <a:masterClrMapping/>
  </p:clrMapOvr>
</p:sld>
</file>

<file path=ppt/slides/slide5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ar-EG" dirty="0"/>
              <a:t> أووه أفآمونى إمموف.إنشوف ذى أفسوجب إن تى سين ذونين أففوت إف فيش. أووه أ?ـتشى إن إيسوس ها بى أرشى إيريـفـس نيم نى إيريـفـيتيروس نيم نى صاخ.</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639141281"/>
      </p:ext>
    </p:extLst>
  </p:cSld>
  <p:clrMapOvr>
    <a:masterClrMapping/>
  </p:clrMapOvr>
</p:sld>
</file>

<file path=ppt/slides/slide5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ar-EG" dirty="0"/>
              <a:t>أووه بيتروس ناف موشى إنسوف بى هى فو إى شا إيخون إى تى آ?ـلى إنتى بى أرشى إيريـفـس : أووه ناف إير إشفير إن هيمسى نيم نى هيبيريتيس: إف إت إخمو إمموف خاتين بى أوؤينى أوؤشت.</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1077237440"/>
      </p:ext>
    </p:extLst>
  </p:cSld>
  <p:clrMapOvr>
    <a:masterClrMapping/>
  </p:clrMapOvr>
</p:sld>
</file>

<file path=ppt/slides/slide5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572942"/>
      </p:ext>
    </p:extLst>
  </p:cSld>
  <p:clrMapOvr>
    <a:masterClrMapping/>
  </p:clrMapOvr>
</p:sld>
</file>

<file path=ppt/slides/slide5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ar-EG" dirty="0"/>
              <a:t>أووه إيتى إف ساجـى هيبى يس أو ميش نيم في إيطوتى إيروف جـى يوداس أوواى إيـفـول خين بى ميت إسنافناف موشى خاجوؤ بى: أووه آفخونت إى إيسوس آفتى في إيروف.</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965117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في البرية فأترك هذا الشعب وابتعد عنهم، لأنهم كلهم فسقة وجماعة عصاة؟ أوتروا ألسنتهم كالقوس، فتغلب الكذب على الأرض وليس إيمان لأنهم خرجوا من شر إلى شر، وإياى لم يعرفوا يقول الرب.</a:t>
            </a:r>
            <a:endParaRPr lang="en-US" dirty="0"/>
          </a:p>
        </p:txBody>
      </p:sp>
    </p:spTree>
    <p:extLst>
      <p:ext uri="{BB962C8B-B14F-4D97-AF65-F5344CB8AC3E}">
        <p14:creationId xmlns:p14="http://schemas.microsoft.com/office/powerpoint/2010/main" val="36366296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9</a:t>
            </a:r>
          </a:p>
        </p:txBody>
      </p:sp>
    </p:spTree>
    <p:extLst>
      <p:ext uri="{BB962C8B-B14F-4D97-AF65-F5344CB8AC3E}">
        <p14:creationId xmlns:p14="http://schemas.microsoft.com/office/powerpoint/2010/main" val="770421855"/>
      </p:ext>
    </p:extLst>
  </p:cSld>
  <p:clrMapOvr>
    <a:masterClrMapping/>
  </p:clrMapOvr>
  <p:timing>
    <p:tnLst>
      <p:par>
        <p:cTn id="1" dur="indefinite" restart="never" nodeType="tmRoot"/>
      </p:par>
    </p:tnLst>
  </p:timing>
</p:sld>
</file>

<file path=ppt/slides/slide6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ar-EG"/>
              <a:t>إيسوس ذى بيجاف ناف: جـى يوداس آك ناتى إم إبشيرى إم إفرومى خين أو فى. إيطافنافذى إنـجـى نيئت كوتى إيروف إم في إيطاف شوبى: بى جوؤ جـى إبشويس إنتين هيؤوى إن إت سيفى.</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355992691"/>
      </p:ext>
    </p:extLst>
  </p:cSld>
  <p:clrMapOvr>
    <a:masterClrMapping/>
  </p:clrMapOvr>
</p:sld>
</file>

<file path=ppt/slides/slide6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ar-EG" dirty="0"/>
              <a:t>أووه آ أوواى إيـ?ـول آف إيروؤ ذى إنـجـى إيسوس بيجاف جـى كين شا إمناى: أووه إيطاف إتشوه إيبيف ماشج آف طالتشوف بيـجـى إيسوس ذى إن نى إيطافإى إنسوف إيـفـول </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3017091942"/>
      </p:ext>
    </p:extLst>
  </p:cSld>
  <p:clrMapOvr>
    <a:masterClrMapping/>
  </p:clrMapOvr>
</p:sld>
</file>

<file path=ppt/slides/slide6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ar-EG" dirty="0"/>
              <a:t>خين نى أرشى إيريـفس نيم نى ساطيغوس إنتى بى إرفي نيم إبريسـفيتيروس جـى إيطاريتين إى إيـفول إم إفريتي إيريتين. نيؤ إنسا أو سونى نيم هان سيفى نيم هان إشـفوتى.</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760999898"/>
      </p:ext>
    </p:extLst>
  </p:cSld>
  <p:clrMapOvr>
    <a:masterClrMapping/>
  </p:clrMapOvr>
</p:sld>
</file>

<file path=ppt/slides/slide6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ar-EG" dirty="0"/>
              <a:t>إيشى خين بى إرفى نيموتين إممينى: إمبيتين سوتين نيتين جـيف إيـفول إى إهرى إيجوى: آللا ثاى تى تيتين أونو نيم بى إيرشيشى إنتى إب كاكى: إيطافآمونى ذى إمموف </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783960449"/>
      </p:ext>
    </p:extLst>
  </p:cSld>
  <p:clrMapOvr>
    <a:masterClrMapping/>
  </p:clrMapOvr>
</p:sld>
</file>

<file path=ppt/slides/slide6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ar-EG" dirty="0"/>
              <a:t>أفإينف أووه أفإتشيتف إيخون إى إبئى إمبى أرشى إيريفس: بيتروس ذى ناف موشى إنسوف هيفؤيى: إيطافإتشيرى أو إكروم ذى خين إثميتى إن تى آ?لى :</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753746481"/>
      </p:ext>
    </p:extLst>
  </p:cSld>
  <p:clrMapOvr>
    <a:masterClrMapping/>
  </p:clrMapOvr>
</p:sld>
</file>

<file path=ppt/slides/slide6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a:bodyPr>
          <a:lstStyle/>
          <a:p>
            <a:r>
              <a:rPr lang="ar-EG" dirty="0"/>
              <a:t> أووه إيطافهيمسى نارى بيتروس هوف هيمسى خين توميتي. أوؤشت إم بى إيفأنجيليون إثؤواب.</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766778196"/>
      </p:ext>
    </p:extLst>
  </p:cSld>
  <p:clrMapOvr>
    <a:masterClrMapping/>
  </p:clrMapOvr>
</p:sld>
</file>

<file path=ppt/slides/slide6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1066768"/>
      </p:ext>
    </p:extLst>
  </p:cSld>
  <p:clrMapOvr>
    <a:masterClrMapping/>
  </p:clrMapOvr>
</p:sld>
</file>

<file path=ppt/slides/slide6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ar-EG" dirty="0"/>
              <a:t>سيمون أون بيتروس نى أوؤن أوسيفى إنطوتف: آف ثوك ميس آف هيؤوى إنسا إف جوك إمبى أرشى إيريـفس: أووه أفجوجـى إمبيف ماشح أنؤوى نام إيـفول : نى إفران إمبى ?وك بى مالخوس. </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1487541117"/>
      </p:ext>
    </p:extLst>
  </p:cSld>
  <p:clrMapOvr>
    <a:masterClrMapping/>
  </p:clrMapOvr>
</p:sld>
</file>

<file path=ppt/slides/slide6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a:bodyPr>
          <a:lstStyle/>
          <a:p>
            <a:r>
              <a:rPr lang="ar-EG" dirty="0"/>
              <a:t>بيـجـى إيسوس أون إم بيتروس: جـى هيؤوى إن تى سيفى إى تيس ثيكى: بى آفوت إيطافتيف نى إنـجـى بايوت إن تى ناسوف آن.</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68517018"/>
      </p:ext>
    </p:extLst>
  </p:cSld>
  <p:clrMapOvr>
    <a:masterClrMapping/>
  </p:clrMapOvr>
</p:sld>
</file>

<file path=ppt/slides/slide6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a:bodyPr>
          <a:lstStyle/>
          <a:p>
            <a:r>
              <a:rPr lang="ar-EG"/>
              <a:t>بيميش أون نيم بى خيليارخوس نيم نى هيبيريتيس إنتى نى يوداى: </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31146442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513013568"/>
      </p:ext>
    </p:extLst>
  </p:cSld>
  <p:clrMapOvr>
    <a:masterClrMapping/>
  </p:clrMapOvr>
  <p:timing>
    <p:tnLst>
      <p:par>
        <p:cTn id="1" dur="indefinite" restart="never" nodeType="tmRoot"/>
      </p:par>
    </p:tnLst>
  </p:timing>
</p:sld>
</file>

<file path=ppt/slides/slide6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ar-EG" dirty="0"/>
              <a:t>أفآمونى إن إيسوس أووه أفسونهف: أفإنف إنشورب ها آننا: نى إبشوم غار ى إن كايافا: في إينافئى إن ارشى إيريـ?س إنتى تى رومبى إيتى إمماف.</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3374684669"/>
      </p:ext>
    </p:extLst>
  </p:cSld>
  <p:clrMapOvr>
    <a:masterClrMapping/>
  </p:clrMapOvr>
</p:sld>
</file>

<file path=ppt/slides/slide6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ar-EG" dirty="0"/>
              <a:t>نى فاى ذى بى كايافا في إيطاف تى سوتشنى إن نى يودا إفجو إمموس: جـى سيرنوفرى إنتى أورومى إن أوواوت موو إى إهرى إيـجـين بى لاؤس. أوؤشت إمبى إيفأنجيليون إثؤواب.</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724474918"/>
      </p:ext>
    </p:extLst>
  </p:cSld>
  <p:clrMapOvr>
    <a:masterClrMapping/>
  </p:clrMapOvr>
</p:sld>
</file>

<file path=ppt/slides/slide6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1410183"/>
      </p:ext>
    </p:extLst>
  </p:cSld>
  <p:clrMapOvr>
    <a:masterClrMapping/>
  </p:clrMapOvr>
</p:sld>
</file>

<file path=ppt/slides/slide6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6985877"/>
      </p:ext>
    </p:extLst>
  </p:cSld>
  <p:clrMapOvr>
    <a:masterClrMapping/>
  </p:clrMapOvr>
</p:sld>
</file>

<file path=ppt/slides/slide6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ar-EG" dirty="0"/>
              <a:t>المتكلمون مع أصحابهم بالسلام والشرور في قلوبهم، أعطهم يا رب كحسب أفعالهم ومثل شر أعمالهم.</a:t>
            </a:r>
            <a:endParaRPr lang="en-US" dirty="0"/>
          </a:p>
        </p:txBody>
      </p:sp>
    </p:spTree>
    <p:extLst>
      <p:ext uri="{BB962C8B-B14F-4D97-AF65-F5344CB8AC3E}">
        <p14:creationId xmlns:p14="http://schemas.microsoft.com/office/powerpoint/2010/main" val="3094733514"/>
      </p:ext>
    </p:extLst>
  </p:cSld>
  <p:clrMapOvr>
    <a:masterClrMapping/>
  </p:clrMapOvr>
</p:sld>
</file>

<file path=ppt/slides/slide6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6341405"/>
      </p:ext>
    </p:extLst>
  </p:cSld>
  <p:clrMapOvr>
    <a:masterClrMapping/>
  </p:clrMapOvr>
</p:sld>
</file>

<file path=ppt/slides/slide6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ar-EG" dirty="0"/>
              <a:t>فليخز ويخجل جميع اللذين يطلبون نفسى، وليرتدوا إلى الوراء ويفتضح الذين يتآمرون على بالسوء.</a:t>
            </a:r>
            <a:endParaRPr lang="en-US" dirty="0"/>
          </a:p>
        </p:txBody>
      </p:sp>
    </p:spTree>
    <p:extLst>
      <p:ext uri="{BB962C8B-B14F-4D97-AF65-F5344CB8AC3E}">
        <p14:creationId xmlns:p14="http://schemas.microsoft.com/office/powerpoint/2010/main" val="2145992119"/>
      </p:ext>
    </p:extLst>
  </p:cSld>
  <p:clrMapOvr>
    <a:masterClrMapping/>
  </p:clrMapOvr>
</p:sld>
</file>

<file path=ppt/slides/slide6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2037263"/>
      </p:ext>
    </p:extLst>
  </p:cSld>
  <p:clrMapOvr>
    <a:masterClrMapping/>
  </p:clrMapOvr>
</p:sld>
</file>

<file path=ppt/slides/slide6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875809"/>
      </p:ext>
    </p:extLst>
  </p:cSld>
  <p:clrMapOvr>
    <a:masterClrMapping/>
  </p:clrMapOvr>
</p:sld>
</file>

<file path=ppt/slides/slide6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11026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854493907"/>
      </p:ext>
    </p:extLst>
  </p:cSld>
  <p:clrMapOvr>
    <a:masterClrMapping/>
  </p:clrMapOvr>
  <p:timing>
    <p:tnLst>
      <p:par>
        <p:cTn id="1" dur="indefinite" restart="never" nodeType="tmRoot"/>
      </p:par>
    </p:tnLst>
  </p:timing>
</p:sld>
</file>

<file path=ppt/slides/slide6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51691" y="4535215"/>
            <a:ext cx="8649433" cy="2203210"/>
          </a:xfrm>
        </p:spPr>
        <p:txBody>
          <a:bodyPr>
            <a:normAutofit fontScale="90000"/>
          </a:bodyPr>
          <a:lstStyle/>
          <a:p>
            <a:r>
              <a:rPr lang="ar-EG" dirty="0"/>
              <a:t>وفيما هو يتكلم إذ جاء يهوذا أحد الإثنى عشر ومعه جمع كثير بسيوف وعصى من قبل رؤساء الكهنة وشيوخ الشعب، وكان مسلمه قد أعطاهم علامة قائلا: الذي أقبل فاه هو هو فأمسكوه. </a:t>
            </a:r>
            <a:endParaRPr lang="en-US" dirty="0"/>
          </a:p>
        </p:txBody>
      </p:sp>
    </p:spTree>
    <p:extLst>
      <p:ext uri="{BB962C8B-B14F-4D97-AF65-F5344CB8AC3E}">
        <p14:creationId xmlns:p14="http://schemas.microsoft.com/office/powerpoint/2010/main" val="2244687668"/>
      </p:ext>
    </p:extLst>
  </p:cSld>
  <p:clrMapOvr>
    <a:masterClrMapping/>
  </p:clrMapOvr>
</p:sld>
</file>

<file path=ppt/slides/slide6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51691" y="4535215"/>
            <a:ext cx="8649433" cy="2203210"/>
          </a:xfrm>
        </p:spPr>
        <p:txBody>
          <a:bodyPr>
            <a:normAutofit fontScale="90000"/>
          </a:bodyPr>
          <a:lstStyle/>
          <a:p>
            <a:r>
              <a:rPr lang="ar-EG" dirty="0"/>
              <a:t>وللوقت تقدم إلى يسوع وقال له: السلام يا معلم. وقبل فاه. فقال له يسوع: يا صاحب، أهذا الذي جئت من أجله؟! حينئذ ألقوا أيديهم على يسوع وأمسكوه، </a:t>
            </a:r>
            <a:endParaRPr lang="en-US" dirty="0"/>
          </a:p>
        </p:txBody>
      </p:sp>
    </p:spTree>
    <p:extLst>
      <p:ext uri="{BB962C8B-B14F-4D97-AF65-F5344CB8AC3E}">
        <p14:creationId xmlns:p14="http://schemas.microsoft.com/office/powerpoint/2010/main" val="1678359381"/>
      </p:ext>
    </p:extLst>
  </p:cSld>
  <p:clrMapOvr>
    <a:masterClrMapping/>
  </p:clrMapOvr>
</p:sld>
</file>

<file path=ppt/slides/slide6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51691" y="4535215"/>
            <a:ext cx="8649433" cy="2203210"/>
          </a:xfrm>
        </p:spPr>
        <p:txBody>
          <a:bodyPr>
            <a:normAutofit fontScale="90000"/>
          </a:bodyPr>
          <a:lstStyle/>
          <a:p>
            <a:r>
              <a:rPr lang="ar-EG" dirty="0"/>
              <a:t>وإذ واحد من الذين كانوا مع يسوع مد يده وإستل سيفه وضرب عبد رئيس الكهنة، فقطع أذنه اليمنى، حينئذ قال له يسوع: أردد السيف إلى مكانه، لأن كل الذين يأخذون بالسيف بالسيف يهلكون. </a:t>
            </a:r>
            <a:endParaRPr lang="en-US" dirty="0"/>
          </a:p>
        </p:txBody>
      </p:sp>
    </p:spTree>
    <p:extLst>
      <p:ext uri="{BB962C8B-B14F-4D97-AF65-F5344CB8AC3E}">
        <p14:creationId xmlns:p14="http://schemas.microsoft.com/office/powerpoint/2010/main" val="1979046361"/>
      </p:ext>
    </p:extLst>
  </p:cSld>
  <p:clrMapOvr>
    <a:masterClrMapping/>
  </p:clrMapOvr>
</p:sld>
</file>

<file path=ppt/slides/slide6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51691" y="4535215"/>
            <a:ext cx="8649433" cy="2203210"/>
          </a:xfrm>
        </p:spPr>
        <p:txBody>
          <a:bodyPr>
            <a:normAutofit fontScale="90000"/>
          </a:bodyPr>
          <a:lstStyle/>
          <a:p>
            <a:r>
              <a:rPr lang="ar-EG" dirty="0"/>
              <a:t>أتظن أنى لا أستطيع الآن أن أطلب من أبي فيقدم لى في الحال ههنا أكثر من إثنتى عشرة جوقة من الملائكة، ولكن كيف تتم الكتب؟!. فإنه هكذا ينبغي أن يكون. وفي تلك الساعة قال يسوع للجموع:</a:t>
            </a:r>
            <a:endParaRPr lang="en-US" dirty="0"/>
          </a:p>
        </p:txBody>
      </p:sp>
    </p:spTree>
    <p:extLst>
      <p:ext uri="{BB962C8B-B14F-4D97-AF65-F5344CB8AC3E}">
        <p14:creationId xmlns:p14="http://schemas.microsoft.com/office/powerpoint/2010/main" val="3665707573"/>
      </p:ext>
    </p:extLst>
  </p:cSld>
  <p:clrMapOvr>
    <a:masterClrMapping/>
  </p:clrMapOvr>
</p:sld>
</file>

<file path=ppt/slides/slide6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51691" y="4535215"/>
            <a:ext cx="8649433" cy="2203210"/>
          </a:xfrm>
        </p:spPr>
        <p:txBody>
          <a:bodyPr>
            <a:normAutofit fontScale="90000"/>
          </a:bodyPr>
          <a:lstStyle/>
          <a:p>
            <a:r>
              <a:rPr lang="ar-EG" dirty="0"/>
              <a:t> خرجتم كما تخرجون على لص بسيوف وعصى لتمسكوني، أما كنت أجلس كل يوم في الهيكل أعلم ولم تمسكوني؟! وهذا كله قد كان لتتم كتب الأنبياء. حينئذ تركه التلاميذ كلهم وهربوا، </a:t>
            </a:r>
            <a:endParaRPr lang="en-US" dirty="0"/>
          </a:p>
        </p:txBody>
      </p:sp>
    </p:spTree>
    <p:extLst>
      <p:ext uri="{BB962C8B-B14F-4D97-AF65-F5344CB8AC3E}">
        <p14:creationId xmlns:p14="http://schemas.microsoft.com/office/powerpoint/2010/main" val="718275863"/>
      </p:ext>
    </p:extLst>
  </p:cSld>
  <p:clrMapOvr>
    <a:masterClrMapping/>
  </p:clrMapOvr>
</p:sld>
</file>

<file path=ppt/slides/slide6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51691" y="4535215"/>
            <a:ext cx="8649433" cy="2203210"/>
          </a:xfrm>
        </p:spPr>
        <p:txBody>
          <a:bodyPr>
            <a:normAutofit fontScale="90000"/>
          </a:bodyPr>
          <a:lstStyle/>
          <a:p>
            <a:r>
              <a:rPr lang="ar-EG" dirty="0"/>
              <a:t>أما هم فأمسكوا يسوع وقدموه إلى قيافا رئيس الكهنة، حيث إجتمع الكتبة والشيوخ وكان بطرس يتبعهم من بعيد إلى دار رئيس الكهنة، ودخل وجلس مع الخدام لينظر النهاية. </a:t>
            </a:r>
            <a:endParaRPr lang="en-US" dirty="0"/>
          </a:p>
        </p:txBody>
      </p:sp>
    </p:spTree>
    <p:extLst>
      <p:ext uri="{BB962C8B-B14F-4D97-AF65-F5344CB8AC3E}">
        <p14:creationId xmlns:p14="http://schemas.microsoft.com/office/powerpoint/2010/main" val="2177608184"/>
      </p:ext>
    </p:extLst>
  </p:cSld>
  <p:clrMapOvr>
    <a:masterClrMapping/>
  </p:clrMapOvr>
</p:sld>
</file>

<file path=ppt/slides/slide6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9524241"/>
      </p:ext>
    </p:extLst>
  </p:cSld>
  <p:clrMapOvr>
    <a:masterClrMapping/>
  </p:clrMapOvr>
</p:sld>
</file>

<file path=ppt/slides/slide6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3014974"/>
      </p:ext>
    </p:extLst>
  </p:cSld>
  <p:clrMapOvr>
    <a:masterClrMapping/>
  </p:clrMapOvr>
</p:sld>
</file>

<file path=ppt/slides/slide6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1103594"/>
      </p:ext>
    </p:extLst>
  </p:cSld>
  <p:clrMapOvr>
    <a:masterClrMapping/>
  </p:clrMapOvr>
</p:sld>
</file>

<file path=ppt/slides/slide6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51691" y="4535215"/>
            <a:ext cx="8649433" cy="2203210"/>
          </a:xfrm>
        </p:spPr>
        <p:txBody>
          <a:bodyPr>
            <a:normAutofit fontScale="90000"/>
          </a:bodyPr>
          <a:lstStyle/>
          <a:p>
            <a:r>
              <a:rPr lang="ar-EG" dirty="0"/>
              <a:t>وللوقت فيما هو يتكلم، أقبل يهوذا أحد الإثنى عشر ومعه جمع كثير بسيوف وعصى من عند رؤساء الكهنة والشيوخ والكتبة، وكان المزمع أن يسلمه قد أعطاهم علامة قائلا:</a:t>
            </a:r>
            <a:endParaRPr lang="en-US" dirty="0"/>
          </a:p>
        </p:txBody>
      </p:sp>
    </p:spTree>
    <p:extLst>
      <p:ext uri="{BB962C8B-B14F-4D97-AF65-F5344CB8AC3E}">
        <p14:creationId xmlns:p14="http://schemas.microsoft.com/office/powerpoint/2010/main" val="24055052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27321004"/>
      </p:ext>
    </p:extLst>
  </p:cSld>
  <p:clrMapOvr>
    <a:masterClrMapping/>
  </p:clrMapOvr>
  <p:timing>
    <p:tnLst>
      <p:par>
        <p:cTn id="1" dur="indefinite" restart="never" nodeType="tmRoot"/>
      </p:par>
    </p:tnLst>
  </p:timing>
</p:sld>
</file>

<file path=ppt/slides/slide6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51691" y="4535215"/>
            <a:ext cx="8649433" cy="2203210"/>
          </a:xfrm>
        </p:spPr>
        <p:txBody>
          <a:bodyPr>
            <a:normAutofit fontScale="90000"/>
          </a:bodyPr>
          <a:lstStyle/>
          <a:p>
            <a:r>
              <a:rPr lang="ar-EG" dirty="0"/>
              <a:t> الذي أقبل فاه هو هو فأمسكوه وخذوه بحرص. وللوقت جاء وتقدم إليه وقال: يا معلم. وقبل فاه. فألقوا ايديهم عليه وامسكوه، فإستل واحداً من الواقفين السيف وضرب عبد رئيس الكهنة فقطع أذنه، </a:t>
            </a:r>
            <a:endParaRPr lang="en-US" dirty="0"/>
          </a:p>
        </p:txBody>
      </p:sp>
    </p:spTree>
    <p:extLst>
      <p:ext uri="{BB962C8B-B14F-4D97-AF65-F5344CB8AC3E}">
        <p14:creationId xmlns:p14="http://schemas.microsoft.com/office/powerpoint/2010/main" val="3870208766"/>
      </p:ext>
    </p:extLst>
  </p:cSld>
  <p:clrMapOvr>
    <a:masterClrMapping/>
  </p:clrMapOvr>
</p:sld>
</file>

<file path=ppt/slides/slide6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1" y="4535215"/>
            <a:ext cx="9001124" cy="2203210"/>
          </a:xfrm>
        </p:spPr>
        <p:txBody>
          <a:bodyPr>
            <a:normAutofit/>
          </a:bodyPr>
          <a:lstStyle/>
          <a:p>
            <a:r>
              <a:rPr lang="ar-EG" sz="3600" dirty="0"/>
              <a:t>فأجاب يسوعوقال لهم: كإنما على لص خرجتم بسيوف وعصى، لتقبضوا على!. كل يوم كنت معكم أعلم في الهيكل ولم تمسكوني، ولكن لكي تكمل الكتب، فتركه الجميع  وهربوا، وكان يتبعه شاب مرتدياً إزاراً على عريه فأمسكوه، </a:t>
            </a:r>
            <a:endParaRPr lang="en-US" sz="3600" dirty="0"/>
          </a:p>
        </p:txBody>
      </p:sp>
    </p:spTree>
    <p:extLst>
      <p:ext uri="{BB962C8B-B14F-4D97-AF65-F5344CB8AC3E}">
        <p14:creationId xmlns:p14="http://schemas.microsoft.com/office/powerpoint/2010/main" val="280396470"/>
      </p:ext>
    </p:extLst>
  </p:cSld>
  <p:clrMapOvr>
    <a:masterClrMapping/>
  </p:clrMapOvr>
</p:sld>
</file>

<file path=ppt/slides/slide6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1" y="4535215"/>
            <a:ext cx="9001124" cy="2203210"/>
          </a:xfrm>
        </p:spPr>
        <p:txBody>
          <a:bodyPr>
            <a:normAutofit fontScale="90000"/>
          </a:bodyPr>
          <a:lstStyle/>
          <a:p>
            <a:r>
              <a:rPr lang="ar-EG" dirty="0"/>
              <a:t>أما هو فترك الإزار وهرب عاريا. وأخذوا يسوع إلى قيافا رئيس الكهنة واجتمع إليه كل رؤساء الكهنة والشيوخ والكتبة، وكان بطرس يتبعه من بعيد إلى داخل دار رئيس الكهنة، وكان جالساً يصطلى عند الضوء.</a:t>
            </a:r>
            <a:endParaRPr lang="en-US" dirty="0"/>
          </a:p>
        </p:txBody>
      </p:sp>
    </p:spTree>
    <p:extLst>
      <p:ext uri="{BB962C8B-B14F-4D97-AF65-F5344CB8AC3E}">
        <p14:creationId xmlns:p14="http://schemas.microsoft.com/office/powerpoint/2010/main" val="2334811038"/>
      </p:ext>
    </p:extLst>
  </p:cSld>
  <p:clrMapOvr>
    <a:masterClrMapping/>
  </p:clrMapOvr>
</p:sld>
</file>

<file path=ppt/slides/slide6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284154"/>
      </p:ext>
    </p:extLst>
  </p:cSld>
  <p:clrMapOvr>
    <a:masterClrMapping/>
  </p:clrMapOvr>
</p:sld>
</file>

<file path=ppt/slides/slide6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683227"/>
      </p:ext>
    </p:extLst>
  </p:cSld>
  <p:clrMapOvr>
    <a:masterClrMapping/>
  </p:clrMapOvr>
</p:sld>
</file>

<file path=ppt/slides/slide6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495545"/>
      </p:ext>
    </p:extLst>
  </p:cSld>
  <p:clrMapOvr>
    <a:masterClrMapping/>
  </p:clrMapOvr>
</p:sld>
</file>

<file path=ppt/slides/slide6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51691" y="4535215"/>
            <a:ext cx="8649433" cy="2203210"/>
          </a:xfrm>
        </p:spPr>
        <p:txBody>
          <a:bodyPr>
            <a:normAutofit fontScale="90000"/>
          </a:bodyPr>
          <a:lstStyle/>
          <a:p>
            <a:r>
              <a:rPr lang="ar-EG" dirty="0"/>
              <a:t>وفيما هو يتكلم، إذا جمع يتقدمهم المدعو يهوذا أحد الإثنى عشر، فدنا من يسوع وقبل فاه، فقال له يسوع: يا يهوذا،أبقبلة تسلم إبن الإنسان؟! فلما رأى الذين حوله ما كان قالوا: </a:t>
            </a:r>
            <a:endParaRPr lang="en-US" dirty="0"/>
          </a:p>
        </p:txBody>
      </p:sp>
    </p:spTree>
    <p:extLst>
      <p:ext uri="{BB962C8B-B14F-4D97-AF65-F5344CB8AC3E}">
        <p14:creationId xmlns:p14="http://schemas.microsoft.com/office/powerpoint/2010/main" val="2659777350"/>
      </p:ext>
    </p:extLst>
  </p:cSld>
  <p:clrMapOvr>
    <a:masterClrMapping/>
  </p:clrMapOvr>
</p:sld>
</file>

<file path=ppt/slides/slide6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1" y="4535215"/>
            <a:ext cx="9001124" cy="2203210"/>
          </a:xfrm>
        </p:spPr>
        <p:txBody>
          <a:bodyPr>
            <a:normAutofit fontScale="90000"/>
          </a:bodyPr>
          <a:lstStyle/>
          <a:p>
            <a:r>
              <a:rPr lang="ar-EG" dirty="0"/>
              <a:t>يا رب أتضرب بالسيف؟. وضرب واحد منهم عبد رئيس الكهنة فقطع أذنه اليمنى، فأجاب يسوع وقال: كفى إلى هنا. ولمس أذنه وأبرأها، ثم قال يسوع للذين جاءوا إليه من رؤساء الكهنة وقواد جند الهيكل والشيوخ:</a:t>
            </a:r>
            <a:endParaRPr lang="en-US" dirty="0"/>
          </a:p>
        </p:txBody>
      </p:sp>
    </p:spTree>
    <p:extLst>
      <p:ext uri="{BB962C8B-B14F-4D97-AF65-F5344CB8AC3E}">
        <p14:creationId xmlns:p14="http://schemas.microsoft.com/office/powerpoint/2010/main" val="4230854095"/>
      </p:ext>
    </p:extLst>
  </p:cSld>
  <p:clrMapOvr>
    <a:masterClrMapping/>
  </p:clrMapOvr>
</p:sld>
</file>

<file path=ppt/slides/slide6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1" y="4535215"/>
            <a:ext cx="9001124" cy="2203210"/>
          </a:xfrm>
        </p:spPr>
        <p:txBody>
          <a:bodyPr>
            <a:normAutofit fontScale="90000"/>
          </a:bodyPr>
          <a:lstStyle/>
          <a:p>
            <a:r>
              <a:rPr lang="ar-EG" dirty="0"/>
              <a:t> كأنه على لص خرجتم بسيوف وعصى، وقد كنت معكم كل يوم في الهيكل، ولم تمدوا على أيديكم ولكن هذه ساعتكم وسلطان الظلمة. فلما أمسكوه وجاءوا به وأدخلوه إلى بيت رئيس الكهنة، وكان بطرس يتبعه من بعيد،</a:t>
            </a:r>
            <a:endParaRPr lang="en-US" dirty="0"/>
          </a:p>
        </p:txBody>
      </p:sp>
    </p:spTree>
    <p:extLst>
      <p:ext uri="{BB962C8B-B14F-4D97-AF65-F5344CB8AC3E}">
        <p14:creationId xmlns:p14="http://schemas.microsoft.com/office/powerpoint/2010/main" val="2085413644"/>
      </p:ext>
    </p:extLst>
  </p:cSld>
  <p:clrMapOvr>
    <a:masterClrMapping/>
  </p:clrMapOvr>
</p:sld>
</file>

<file path=ppt/slides/slide6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351691" y="4535215"/>
            <a:ext cx="8649433" cy="2203210"/>
          </a:xfrm>
        </p:spPr>
        <p:txBody>
          <a:bodyPr>
            <a:normAutofit/>
          </a:bodyPr>
          <a:lstStyle/>
          <a:p>
            <a:r>
              <a:rPr lang="ar-EG" dirty="0"/>
              <a:t> ولما أضرموا ناراً في وسط الدار وجلسوا، فكان بطرس أيضاً جالساً في وسطهم.</a:t>
            </a:r>
            <a:endParaRPr lang="en-US" dirty="0"/>
          </a:p>
        </p:txBody>
      </p:sp>
    </p:spTree>
    <p:extLst>
      <p:ext uri="{BB962C8B-B14F-4D97-AF65-F5344CB8AC3E}">
        <p14:creationId xmlns:p14="http://schemas.microsoft.com/office/powerpoint/2010/main" val="39076576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01251396"/>
      </p:ext>
    </p:extLst>
  </p:cSld>
  <p:clrMapOvr>
    <a:masterClrMapping/>
  </p:clrMapOvr>
  <p:timing>
    <p:tnLst>
      <p:par>
        <p:cTn id="1" dur="indefinite" restart="never" nodeType="tmRoot"/>
      </p:par>
    </p:tnLst>
  </p:timing>
</p:sld>
</file>

<file path=ppt/slides/slide6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7593960"/>
      </p:ext>
    </p:extLst>
  </p:cSld>
  <p:clrMapOvr>
    <a:masterClrMapping/>
  </p:clrMapOvr>
</p:sld>
</file>

<file path=ppt/slides/slide6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5324868"/>
      </p:ext>
    </p:extLst>
  </p:cSld>
  <p:clrMapOvr>
    <a:masterClrMapping/>
  </p:clrMapOvr>
</p:sld>
</file>

<file path=ppt/slides/slide6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9114812"/>
      </p:ext>
    </p:extLst>
  </p:cSld>
  <p:clrMapOvr>
    <a:masterClrMapping/>
  </p:clrMapOvr>
</p:sld>
</file>

<file path=ppt/slides/slide6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1" y="4535215"/>
            <a:ext cx="9001124" cy="2203210"/>
          </a:xfrm>
        </p:spPr>
        <p:txBody>
          <a:bodyPr>
            <a:normAutofit fontScale="90000"/>
          </a:bodyPr>
          <a:lstStyle/>
          <a:p>
            <a:r>
              <a:rPr lang="ar-EG" dirty="0"/>
              <a:t>وكان مع سمعان بطرس سيف فإستله وضرب عبد رئيس الكهنة، فقطع إذنه اليمنى وكان إسم العبد ملخس، فقال يسوع لبطرس: إلق السيف في غمده. الكأس التي أعطانيها أبى ألا أشربها؟! ثم أن الجمع وقائد الألف</a:t>
            </a:r>
            <a:endParaRPr lang="en-US" dirty="0"/>
          </a:p>
        </p:txBody>
      </p:sp>
    </p:spTree>
    <p:extLst>
      <p:ext uri="{BB962C8B-B14F-4D97-AF65-F5344CB8AC3E}">
        <p14:creationId xmlns:p14="http://schemas.microsoft.com/office/powerpoint/2010/main" val="2465048812"/>
      </p:ext>
    </p:extLst>
  </p:cSld>
  <p:clrMapOvr>
    <a:masterClrMapping/>
  </p:clrMapOvr>
</p:sld>
</file>

<file path=ppt/slides/slide6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a:xfrm>
            <a:off x="1" y="4535215"/>
            <a:ext cx="9001124" cy="2203210"/>
          </a:xfrm>
        </p:spPr>
        <p:txBody>
          <a:bodyPr>
            <a:normAutofit fontScale="90000"/>
          </a:bodyPr>
          <a:lstStyle/>
          <a:p>
            <a:r>
              <a:rPr lang="ar-EG" dirty="0"/>
              <a:t>وخدام اليهود قبضوا على يسوع وأوثقوه وجاءوا به اولاً إلى الحنان، لأنه كان حما قيافا الذي كان رئيسا للكهنة في تلك السنة، وكان قيافا هو الذي أشار على اليهود قائلا: أنه خير أن يموت رجل واحد عن الشعب. </a:t>
            </a:r>
            <a:endParaRPr lang="en-US" dirty="0"/>
          </a:p>
        </p:txBody>
      </p:sp>
    </p:spTree>
    <p:extLst>
      <p:ext uri="{BB962C8B-B14F-4D97-AF65-F5344CB8AC3E}">
        <p14:creationId xmlns:p14="http://schemas.microsoft.com/office/powerpoint/2010/main" val="972191423"/>
      </p:ext>
    </p:extLst>
  </p:cSld>
  <p:clrMapOvr>
    <a:masterClrMapping/>
  </p:clrMapOvr>
</p:sld>
</file>

<file path=ppt/slides/slide6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6259263"/>
      </p:ext>
    </p:extLst>
  </p:cSld>
  <p:clrMapOvr>
    <a:masterClrMapping/>
  </p:clrMapOvr>
</p:sld>
</file>

<file path=ppt/slides/slide6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4572000"/>
            <a:ext cx="8886824" cy="2123658"/>
          </a:xfrm>
          <a:prstGeom prst="rect">
            <a:avLst/>
          </a:prstGeom>
        </p:spPr>
        <p:txBody>
          <a:bodyPr wrap="square">
            <a:spAutoFit/>
          </a:bodyPr>
          <a:lstStyle/>
          <a:p>
            <a:pPr algn="ctr" defTabSz="914400" rtl="1">
              <a:defRPr/>
            </a:pPr>
            <a:r>
              <a:rPr lang="ar-EG" sz="4400" b="1" kern="10" dirty="0">
                <a:ln w="9525">
                  <a:noFill/>
                  <a:round/>
                  <a:headEnd/>
                  <a:tailEnd/>
                </a:ln>
                <a:solidFill>
                  <a:srgbClr val="FFC000"/>
                </a:solidFill>
                <a:latin typeface="Times New Roman"/>
                <a:cs typeface="Times New Roman"/>
              </a:rPr>
              <a:t>نبؤات الساعة </a:t>
            </a:r>
            <a:r>
              <a:rPr lang="ar-EG" sz="4400" b="1" kern="10" dirty="0" smtClean="0">
                <a:ln w="9525">
                  <a:noFill/>
                  <a:round/>
                  <a:headEnd/>
                  <a:tailEnd/>
                </a:ln>
                <a:solidFill>
                  <a:srgbClr val="FFC000"/>
                </a:solidFill>
                <a:latin typeface="Times New Roman"/>
                <a:cs typeface="Times New Roman"/>
              </a:rPr>
              <a:t>الحادية عشر </a:t>
            </a:r>
            <a:r>
              <a:rPr lang="ar-EG" sz="4400" b="1" kern="10" dirty="0">
                <a:ln w="9525">
                  <a:noFill/>
                  <a:round/>
                  <a:headEnd/>
                  <a:tailEnd/>
                </a:ln>
                <a:solidFill>
                  <a:srgbClr val="FFC000"/>
                </a:solidFill>
                <a:latin typeface="Times New Roman"/>
                <a:cs typeface="Times New Roman"/>
              </a:rPr>
              <a:t>من ليلة </a:t>
            </a:r>
            <a:r>
              <a:rPr lang="ar-EG" sz="4400" b="1" kern="10" dirty="0" smtClean="0">
                <a:ln w="9525">
                  <a:noFill/>
                  <a:round/>
                  <a:headEnd/>
                  <a:tailEnd/>
                </a:ln>
                <a:solidFill>
                  <a:srgbClr val="FFC000"/>
                </a:solidFill>
                <a:latin typeface="Times New Roman"/>
                <a:cs typeface="Times New Roman"/>
              </a:rPr>
              <a:t>الجمعة </a:t>
            </a:r>
            <a:r>
              <a:rPr lang="ar-EG" sz="4400" b="1" kern="10" dirty="0">
                <a:ln w="9525">
                  <a:noFill/>
                  <a:round/>
                  <a:headEnd/>
                  <a:tailEnd/>
                </a:ln>
                <a:solidFill>
                  <a:srgbClr val="FFC000"/>
                </a:solidFill>
                <a:latin typeface="Times New Roman"/>
                <a:cs typeface="Times New Roman"/>
              </a:rPr>
              <a:t>من البصخة المقدسة التي لمخلصنا الصالح بركاتها على جميعنا آمين</a:t>
            </a:r>
            <a:endParaRPr lang="en-US" sz="4400" b="1" kern="10" dirty="0">
              <a:ln w="9525">
                <a:noFill/>
                <a:round/>
                <a:headEnd/>
                <a:tailEnd/>
              </a:ln>
              <a:solidFill>
                <a:srgbClr val="FFC000"/>
              </a:solidFill>
              <a:latin typeface="Times New Roman"/>
              <a:cs typeface="Times New Roman"/>
            </a:endParaRPr>
          </a:p>
        </p:txBody>
      </p:sp>
    </p:spTree>
    <p:extLst>
      <p:ext uri="{BB962C8B-B14F-4D97-AF65-F5344CB8AC3E}">
        <p14:creationId xmlns:p14="http://schemas.microsoft.com/office/powerpoint/2010/main" val="2695772604"/>
      </p:ext>
    </p:extLst>
  </p:cSld>
  <p:clrMapOvr>
    <a:masterClrMapping/>
  </p:clrMapOvr>
</p:sld>
</file>

<file path=ppt/slides/slide6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4483340"/>
            <a:ext cx="4881487" cy="2203210"/>
          </a:xfrm>
        </p:spPr>
        <p:txBody>
          <a:bodyPr/>
          <a:lstStyle/>
          <a:p>
            <a:r>
              <a:rPr lang="ar-EG" dirty="0"/>
              <a:t>من إشعياء النبي ص 27: 11 إلخ وص 28: 1 – 15</a:t>
            </a:r>
            <a:endParaRPr lang="en-US" dirty="0"/>
          </a:p>
        </p:txBody>
      </p:sp>
    </p:spTree>
    <p:extLst>
      <p:ext uri="{BB962C8B-B14F-4D97-AF65-F5344CB8AC3E}">
        <p14:creationId xmlns:p14="http://schemas.microsoft.com/office/powerpoint/2010/main" val="2178652597"/>
      </p:ext>
    </p:extLst>
  </p:cSld>
  <p:clrMapOvr>
    <a:masterClrMapping/>
  </p:clrMapOvr>
</p:sld>
</file>

<file path=ppt/slides/slide6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هلموا أيتها النساء الآتيات للنظر، لأنه ليس شعبا ذا فهم لذلك لا يرحمه خالق، ولا يترأف عليها جابله، ويكون في ذلك اليوم أن الرب يصنع إضراباً في معبر النهر إلى نقرورا (وادي مصر) </a:t>
            </a:r>
            <a:endParaRPr lang="en-US" dirty="0"/>
          </a:p>
        </p:txBody>
      </p:sp>
    </p:spTree>
    <p:extLst>
      <p:ext uri="{BB962C8B-B14F-4D97-AF65-F5344CB8AC3E}">
        <p14:creationId xmlns:p14="http://schemas.microsoft.com/office/powerpoint/2010/main" val="2992571760"/>
      </p:ext>
    </p:extLst>
  </p:cSld>
  <p:clrMapOvr>
    <a:masterClrMapping/>
  </p:clrMapOvr>
</p:sld>
</file>

<file path=ppt/slides/slide6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a:t>وأنتم فإجمعوا بنى إسرائيل واحداً واحداً ويكون في ذلك اليوم أنه يبوق البوق العظيم، فتاتي الشعوب الكثيرة التي ضلت في كورة الأشوريين (الموصل) والذين تاهوا في مصر </a:t>
            </a:r>
            <a:endParaRPr lang="en-US" dirty="0"/>
          </a:p>
        </p:txBody>
      </p:sp>
    </p:spTree>
    <p:extLst>
      <p:ext uri="{BB962C8B-B14F-4D97-AF65-F5344CB8AC3E}">
        <p14:creationId xmlns:p14="http://schemas.microsoft.com/office/powerpoint/2010/main" val="18749862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582413982"/>
      </p:ext>
    </p:extLst>
  </p:cSld>
  <p:clrMapOvr>
    <a:masterClrMapping/>
  </p:clrMapOvr>
  <p:timing>
    <p:tnLst>
      <p:par>
        <p:cTn id="1" dur="indefinite" restart="never" nodeType="tmRoot"/>
      </p:par>
    </p:tnLst>
  </p:timing>
</p:sld>
</file>

<file path=ppt/slides/slide6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وسيسجدون للرب على جبل صهيون المقدس بأورشليم. الويل لإكليل الهوان المستأجر الذي لأفرام، الزهرة الحسنة التي سقطت من المجد على رأس الجبل الدسم، السكارى بغير خمر، </a:t>
            </a:r>
            <a:endParaRPr lang="en-US" dirty="0"/>
          </a:p>
        </p:txBody>
      </p:sp>
    </p:spTree>
    <p:extLst>
      <p:ext uri="{BB962C8B-B14F-4D97-AF65-F5344CB8AC3E}">
        <p14:creationId xmlns:p14="http://schemas.microsoft.com/office/powerpoint/2010/main" val="2412289071"/>
      </p:ext>
    </p:extLst>
  </p:cSld>
  <p:clrMapOvr>
    <a:masterClrMapping/>
  </p:clrMapOvr>
</p:sld>
</file>

<file path=ppt/slides/slide6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هوذا غضب الرب قوى وصعب كبرد نازل وليس تحت مظلة. يؤتى عسفا كسيل المياه الغزيرة الجارفة في الكورة، وتصير راحة للأرض ويصنعها لأيديهم وأرجلهم ويداس إكليل الخزى</a:t>
            </a:r>
            <a:endParaRPr lang="en-US" dirty="0"/>
          </a:p>
        </p:txBody>
      </p:sp>
    </p:spTree>
    <p:extLst>
      <p:ext uri="{BB962C8B-B14F-4D97-AF65-F5344CB8AC3E}">
        <p14:creationId xmlns:p14="http://schemas.microsoft.com/office/powerpoint/2010/main" val="601390833"/>
      </p:ext>
    </p:extLst>
  </p:cSld>
  <p:clrMapOvr>
    <a:masterClrMapping/>
  </p:clrMapOvr>
</p:sld>
</file>

<file path=ppt/slides/slide6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المستأجر الذي لأفرام، وتكون الزهرة الساقطة من رجاء المجد تحت الجبل العالي، كمثل أساس التينة الذي ينظره، فقبل أن يتناوله يرى ان يلتهمه. في ذلك اليوم يكون رب الصباؤوت إكليل</a:t>
            </a:r>
            <a:endParaRPr lang="en-US" dirty="0"/>
          </a:p>
        </p:txBody>
      </p:sp>
    </p:spTree>
    <p:extLst>
      <p:ext uri="{BB962C8B-B14F-4D97-AF65-F5344CB8AC3E}">
        <p14:creationId xmlns:p14="http://schemas.microsoft.com/office/powerpoint/2010/main" val="2052801317"/>
      </p:ext>
    </p:extLst>
  </p:cSld>
  <p:clrMapOvr>
    <a:masterClrMapping/>
  </p:clrMapOvr>
</p:sld>
</file>

<file path=ppt/slides/slide6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رجاء المجد الذي ضفره لبقية شعبى، وتبقى روح محاكمة على محاكمة وتمنع القوة عن الفساد، لأن هؤلاء ضالون من الخمر وتائهون من المسكر. الكاهن والنبي ترنحا من اجل الخمر </a:t>
            </a:r>
            <a:endParaRPr lang="en-US" dirty="0"/>
          </a:p>
        </p:txBody>
      </p:sp>
    </p:spTree>
    <p:extLst>
      <p:ext uri="{BB962C8B-B14F-4D97-AF65-F5344CB8AC3E}">
        <p14:creationId xmlns:p14="http://schemas.microsoft.com/office/powerpoint/2010/main" val="3433905288"/>
      </p:ext>
    </p:extLst>
  </p:cSld>
  <p:clrMapOvr>
    <a:masterClrMapping/>
  </p:clrMapOvr>
</p:sld>
</file>

<file path=ppt/slides/slide6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a:t>وأضربا من سكر المسكر وضلوا وهذا هو حلم اللعنة تأكل مشورتهم مشورتهم التي هي جور. على من تقولتم الشر؟ وعلى من جدفتم؟ أعلى المفطومين عن لبنهم، المفصولين عن ثديهم؟ </a:t>
            </a:r>
            <a:endParaRPr lang="en-US" dirty="0"/>
          </a:p>
        </p:txBody>
      </p:sp>
    </p:spTree>
    <p:extLst>
      <p:ext uri="{BB962C8B-B14F-4D97-AF65-F5344CB8AC3E}">
        <p14:creationId xmlns:p14="http://schemas.microsoft.com/office/powerpoint/2010/main" val="1179911126"/>
      </p:ext>
    </p:extLst>
  </p:cSld>
  <p:clrMapOvr>
    <a:masterClrMapping/>
  </p:clrMapOvr>
</p:sld>
</file>

<file path=ppt/slides/slide6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انتظروا شدة على شدة، عنقليل وبعد قليل، من أجل شتيمة الشفاه، وأيضاً يتكلمون مع هذا الشعب بلسان دغل القائلين له أن هذا هو راحةالجياع، وهذا هو إنحطام، </a:t>
            </a:r>
            <a:endParaRPr lang="en-US" dirty="0"/>
          </a:p>
        </p:txBody>
      </p:sp>
    </p:spTree>
    <p:extLst>
      <p:ext uri="{BB962C8B-B14F-4D97-AF65-F5344CB8AC3E}">
        <p14:creationId xmlns:p14="http://schemas.microsoft.com/office/powerpoint/2010/main" val="3686932656"/>
      </p:ext>
    </p:extLst>
  </p:cSld>
  <p:clrMapOvr>
    <a:masterClrMapping/>
  </p:clrMapOvr>
</p:sld>
</file>

<file path=ppt/slides/slide6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ولم يريدوا أن يسمعوا ستكون لهم كلمة الرب الإله ضيق على ضيق ورجاء على رجاء عن قليل وبعد قليل، لكي يذهبوا ويسقط كثيراً منهم إلى الوراء وتضايقوا وينكسروا ويهلكوا، </a:t>
            </a:r>
            <a:endParaRPr lang="en-US" dirty="0"/>
          </a:p>
        </p:txBody>
      </p:sp>
    </p:spTree>
    <p:extLst>
      <p:ext uri="{BB962C8B-B14F-4D97-AF65-F5344CB8AC3E}">
        <p14:creationId xmlns:p14="http://schemas.microsoft.com/office/powerpoint/2010/main" val="4084320338"/>
      </p:ext>
    </p:extLst>
  </p:cSld>
  <p:clrMapOvr>
    <a:masterClrMapping/>
  </p:clrMapOvr>
</p:sld>
</file>

<file path=ppt/slides/slide6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من أجل هذا إسمعوا قول الرب ايها الرجال العتاة، المتسلطون على هذا الشعب الذي في أورشليم لأنكم قلتم قد قررنا عهداً مع الجحيم، وميثاقا مع الموت، </a:t>
            </a:r>
            <a:endParaRPr lang="en-US" dirty="0"/>
          </a:p>
        </p:txBody>
      </p:sp>
    </p:spTree>
    <p:extLst>
      <p:ext uri="{BB962C8B-B14F-4D97-AF65-F5344CB8AC3E}">
        <p14:creationId xmlns:p14="http://schemas.microsoft.com/office/powerpoint/2010/main" val="2216959257"/>
      </p:ext>
    </p:extLst>
  </p:cSld>
  <p:clrMapOvr>
    <a:masterClrMapping/>
  </p:clrMapOvr>
</p:sld>
</file>

<file path=ppt/slides/slide6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وإذا ما هب الريح العاصف من جهتنا لا يعبر علينا، لأننا قد جعلنا الكذب رجاءنا. وفي الكذب استترنا.</a:t>
            </a:r>
            <a:r>
              <a:rPr lang="ar-EG" dirty="0">
                <a:solidFill>
                  <a:srgbClr val="FFC000"/>
                </a:solidFill>
              </a:rPr>
              <a:t> </a:t>
            </a:r>
            <a:endParaRPr lang="en-US" dirty="0"/>
          </a:p>
        </p:txBody>
      </p:sp>
    </p:spTree>
    <p:extLst>
      <p:ext uri="{BB962C8B-B14F-4D97-AF65-F5344CB8AC3E}">
        <p14:creationId xmlns:p14="http://schemas.microsoft.com/office/powerpoint/2010/main" val="857528505"/>
      </p:ext>
    </p:extLst>
  </p:cSld>
  <p:clrMapOvr>
    <a:masterClrMapping/>
  </p:clrMapOvr>
</p:sld>
</file>

<file path=ppt/slides/slide6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12982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10</a:t>
            </a:r>
          </a:p>
        </p:txBody>
      </p:sp>
    </p:spTree>
    <p:extLst>
      <p:ext uri="{BB962C8B-B14F-4D97-AF65-F5344CB8AC3E}">
        <p14:creationId xmlns:p14="http://schemas.microsoft.com/office/powerpoint/2010/main" val="1712621226"/>
      </p:ext>
    </p:extLst>
  </p:cSld>
  <p:clrMapOvr>
    <a:masterClrMapping/>
  </p:clrMapOvr>
  <p:timing>
    <p:tnLst>
      <p:par>
        <p:cTn id="1" dur="indefinite" restart="never" nodeType="tmRoot"/>
      </p:par>
    </p:tnLst>
  </p:timing>
</p:sld>
</file>

<file path=ppt/slides/slide6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9158478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0" dirty="0" smtClean="0">
                          <a:ln w="9525">
                            <a:noFill/>
                            <a:round/>
                            <a:headEnd/>
                            <a:tailEnd/>
                          </a:ln>
                          <a:solidFill>
                            <a:srgbClr val="FFC000"/>
                          </a:solidFill>
                          <a:effectLst/>
                          <a:latin typeface="Times New Roman"/>
                          <a:ea typeface="+mn-ea"/>
                          <a:cs typeface="Times New Roman"/>
                        </a:rPr>
                        <a:t>صلاة الساعة الحادية عشر من ليلة الجمعة من البصخة المقدسة التي لمخلصنا الصالح بركاتها على جميعنا آمين</a:t>
                      </a:r>
                      <a:endParaRPr lang="en-US" sz="3600" b="1" kern="10" dirty="0" smtClean="0">
                        <a:ln w="9525">
                          <a:noFill/>
                          <a:round/>
                          <a:headEnd/>
                          <a:tailEnd/>
                        </a:ln>
                        <a:solidFill>
                          <a:srgbClr val="FFC000"/>
                        </a:solidFill>
                        <a:effectLst/>
                        <a:latin typeface="Times New Roman"/>
                        <a:ea typeface="+mn-ea"/>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75305249"/>
      </p:ext>
    </p:extLst>
  </p:cSld>
  <p:clrMapOvr>
    <a:masterClrMapping/>
  </p:clrMapOvr>
  <p:timing>
    <p:tnLst>
      <p:par>
        <p:cTn id="1" dur="indefinite" restart="never" nodeType="tmRoot"/>
      </p:par>
    </p:tnLst>
  </p:timing>
</p:sld>
</file>

<file path=ppt/slides/slide6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913478752"/>
      </p:ext>
    </p:extLst>
  </p:cSld>
  <p:clrMapOvr>
    <a:masterClrMapping/>
  </p:clrMapOvr>
  <p:timing>
    <p:tnLst>
      <p:par>
        <p:cTn id="1" dur="indefinite" restart="never" nodeType="tmRoot"/>
      </p:par>
    </p:tnLst>
  </p:timing>
</p:sld>
</file>

<file path=ppt/slides/slide6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645820739"/>
      </p:ext>
    </p:extLst>
  </p:cSld>
  <p:clrMapOvr>
    <a:masterClrMapping/>
  </p:clrMapOvr>
  <p:timing>
    <p:tnLst>
      <p:par>
        <p:cTn id="1" dur="indefinite" restart="never" nodeType="tmRoot"/>
      </p:par>
    </p:tnLst>
  </p:timing>
</p:sld>
</file>

<file path=ppt/slides/slide6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66782420"/>
      </p:ext>
    </p:extLst>
  </p:cSld>
  <p:clrMapOvr>
    <a:masterClrMapping/>
  </p:clrMapOvr>
  <p:timing>
    <p:tnLst>
      <p:par>
        <p:cTn id="1" dur="indefinite" restart="never" nodeType="tmRoot"/>
      </p:par>
    </p:tnLst>
  </p:timing>
</p:sld>
</file>

<file path=ppt/slides/slide6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429879122"/>
      </p:ext>
    </p:extLst>
  </p:cSld>
  <p:clrMapOvr>
    <a:masterClrMapping/>
  </p:clrMapOvr>
  <p:timing>
    <p:tnLst>
      <p:par>
        <p:cTn id="1" dur="indefinite" restart="never" nodeType="tmRoot"/>
      </p:par>
    </p:tnLst>
  </p:timing>
</p:sld>
</file>

<file path=ppt/slides/slide6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446662541"/>
      </p:ext>
    </p:extLst>
  </p:cSld>
  <p:clrMapOvr>
    <a:masterClrMapping/>
  </p:clrMapOvr>
  <p:timing>
    <p:tnLst>
      <p:par>
        <p:cTn id="1" dur="indefinite" restart="never" nodeType="tmRoot"/>
      </p:par>
    </p:tnLst>
  </p:timing>
</p:sld>
</file>

<file path=ppt/slides/slide6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19714523"/>
      </p:ext>
    </p:extLst>
  </p:cSld>
  <p:clrMapOvr>
    <a:masterClrMapping/>
  </p:clrMapOvr>
  <p:timing>
    <p:tnLst>
      <p:par>
        <p:cTn id="1" dur="indefinite" restart="never" nodeType="tmRoot"/>
      </p:par>
    </p:tnLst>
  </p:timing>
</p:sld>
</file>

<file path=ppt/slides/slide6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673677184"/>
      </p:ext>
    </p:extLst>
  </p:cSld>
  <p:clrMapOvr>
    <a:masterClrMapping/>
  </p:clrMapOvr>
  <p:timing>
    <p:tnLst>
      <p:par>
        <p:cTn id="1" dur="indefinite" restart="never" nodeType="tmRoot"/>
      </p:par>
    </p:tnLst>
  </p:timing>
</p:sld>
</file>

<file path=ppt/slides/slide6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2</a:t>
            </a:r>
          </a:p>
        </p:txBody>
      </p:sp>
    </p:spTree>
    <p:extLst>
      <p:ext uri="{BB962C8B-B14F-4D97-AF65-F5344CB8AC3E}">
        <p14:creationId xmlns:p14="http://schemas.microsoft.com/office/powerpoint/2010/main" val="3076402872"/>
      </p:ext>
    </p:extLst>
  </p:cSld>
  <p:clrMapOvr>
    <a:masterClrMapping/>
  </p:clrMapOvr>
  <p:timing>
    <p:tnLst>
      <p:par>
        <p:cTn id="1" dur="indefinite" restart="never" nodeType="tmRoot"/>
      </p:par>
    </p:tnLst>
  </p:timing>
</p:sld>
</file>

<file path=ppt/slides/slide6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2069022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81022448"/>
      </p:ext>
    </p:extLst>
  </p:cSld>
  <p:clrMapOvr>
    <a:masterClrMapping/>
  </p:clrMapOvr>
  <p:timing>
    <p:tnLst>
      <p:par>
        <p:cTn id="1" dur="indefinite" restart="never" nodeType="tmRoot"/>
      </p:par>
    </p:tnLst>
  </p:timing>
</p:sld>
</file>

<file path=ppt/slides/slide6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82131099"/>
      </p:ext>
    </p:extLst>
  </p:cSld>
  <p:clrMapOvr>
    <a:masterClrMapping/>
  </p:clrMapOvr>
  <p:timing>
    <p:tnLst>
      <p:par>
        <p:cTn id="1" dur="indefinite" restart="never" nodeType="tmRoot"/>
      </p:par>
    </p:tnLst>
  </p:timing>
</p:sld>
</file>

<file path=ppt/slides/slide6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87620217"/>
      </p:ext>
    </p:extLst>
  </p:cSld>
  <p:clrMapOvr>
    <a:masterClrMapping/>
  </p:clrMapOvr>
  <p:timing>
    <p:tnLst>
      <p:par>
        <p:cTn id="1" dur="indefinite" restart="never" nodeType="tmRoot"/>
      </p:par>
    </p:tnLst>
  </p:timing>
</p:sld>
</file>

<file path=ppt/slides/slide6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52102095"/>
      </p:ext>
    </p:extLst>
  </p:cSld>
  <p:clrMapOvr>
    <a:masterClrMapping/>
  </p:clrMapOvr>
  <p:timing>
    <p:tnLst>
      <p:par>
        <p:cTn id="1" dur="indefinite" restart="never" nodeType="tmRoot"/>
      </p:par>
    </p:tnLst>
  </p:timing>
</p:sld>
</file>

<file path=ppt/slides/slide6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417233394"/>
      </p:ext>
    </p:extLst>
  </p:cSld>
  <p:clrMapOvr>
    <a:masterClrMapping/>
  </p:clrMapOvr>
  <p:timing>
    <p:tnLst>
      <p:par>
        <p:cTn id="1" dur="indefinite" restart="never" nodeType="tmRoot"/>
      </p:par>
    </p:tnLst>
  </p:timing>
</p:sld>
</file>

<file path=ppt/slides/slide6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3</a:t>
            </a:r>
          </a:p>
        </p:txBody>
      </p:sp>
    </p:spTree>
    <p:extLst>
      <p:ext uri="{BB962C8B-B14F-4D97-AF65-F5344CB8AC3E}">
        <p14:creationId xmlns:p14="http://schemas.microsoft.com/office/powerpoint/2010/main" val="1121814215"/>
      </p:ext>
    </p:extLst>
  </p:cSld>
  <p:clrMapOvr>
    <a:masterClrMapping/>
  </p:clrMapOvr>
  <p:timing>
    <p:tnLst>
      <p:par>
        <p:cTn id="1" dur="indefinite" restart="never" nodeType="tmRoot"/>
      </p:par>
    </p:tnLst>
  </p:timing>
</p:sld>
</file>

<file path=ppt/slides/slide6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67785201"/>
      </p:ext>
    </p:extLst>
  </p:cSld>
  <p:clrMapOvr>
    <a:masterClrMapping/>
  </p:clrMapOvr>
  <p:timing>
    <p:tnLst>
      <p:par>
        <p:cTn id="1" dur="indefinite" restart="never" nodeType="tmRoot"/>
      </p:par>
    </p:tnLst>
  </p:timing>
</p:sld>
</file>

<file path=ppt/slides/slide6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89211021"/>
      </p:ext>
    </p:extLst>
  </p:cSld>
  <p:clrMapOvr>
    <a:masterClrMapping/>
  </p:clrMapOvr>
  <p:timing>
    <p:tnLst>
      <p:par>
        <p:cTn id="1" dur="indefinite" restart="never" nodeType="tmRoot"/>
      </p:par>
    </p:tnLst>
  </p:timing>
</p:sld>
</file>

<file path=ppt/slides/slide6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57239905"/>
      </p:ext>
    </p:extLst>
  </p:cSld>
  <p:clrMapOvr>
    <a:masterClrMapping/>
  </p:clrMapOvr>
  <p:timing>
    <p:tnLst>
      <p:par>
        <p:cTn id="1" dur="indefinite" restart="never" nodeType="tmRoot"/>
      </p:par>
    </p:tnLst>
  </p:timing>
</p:sld>
</file>

<file path=ppt/slides/slide6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738826128"/>
      </p:ext>
    </p:extLst>
  </p:cSld>
  <p:clrMapOvr>
    <a:masterClrMapping/>
  </p:clrMapOvr>
  <p:timing>
    <p:tnLst>
      <p:par>
        <p:cTn id="1" dur="indefinite" restart="never" nodeType="tmRoot"/>
      </p:par>
    </p:tnLst>
  </p:timing>
</p:sld>
</file>

<file path=ppt/slides/slide6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95952918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18685626"/>
      </p:ext>
    </p:extLst>
  </p:cSld>
  <p:clrMapOvr>
    <a:masterClrMapping/>
  </p:clrMapOvr>
  <p:timing>
    <p:tnLst>
      <p:par>
        <p:cTn id="1" dur="indefinite" restart="never" nodeType="tmRoot"/>
      </p:par>
    </p:tnLst>
  </p:timing>
</p:sld>
</file>

<file path=ppt/slides/slide6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4</a:t>
            </a:r>
          </a:p>
        </p:txBody>
      </p:sp>
    </p:spTree>
    <p:extLst>
      <p:ext uri="{BB962C8B-B14F-4D97-AF65-F5344CB8AC3E}">
        <p14:creationId xmlns:p14="http://schemas.microsoft.com/office/powerpoint/2010/main" val="3980609727"/>
      </p:ext>
    </p:extLst>
  </p:cSld>
  <p:clrMapOvr>
    <a:masterClrMapping/>
  </p:clrMapOvr>
  <p:timing>
    <p:tnLst>
      <p:par>
        <p:cTn id="1" dur="indefinite" restart="never" nodeType="tmRoot"/>
      </p:par>
    </p:tnLst>
  </p:timing>
</p:sld>
</file>

<file path=ppt/slides/slide6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872626275"/>
      </p:ext>
    </p:extLst>
  </p:cSld>
  <p:clrMapOvr>
    <a:masterClrMapping/>
  </p:clrMapOvr>
  <p:timing>
    <p:tnLst>
      <p:par>
        <p:cTn id="1" dur="indefinite" restart="never" nodeType="tmRoot"/>
      </p:par>
    </p:tnLst>
  </p:timing>
</p:sld>
</file>

<file path=ppt/slides/slide6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4865064"/>
      </p:ext>
    </p:extLst>
  </p:cSld>
  <p:clrMapOvr>
    <a:masterClrMapping/>
  </p:clrMapOvr>
  <p:timing>
    <p:tnLst>
      <p:par>
        <p:cTn id="1" dur="indefinite" restart="never" nodeType="tmRoot"/>
      </p:par>
    </p:tnLst>
  </p:timing>
</p:sld>
</file>

<file path=ppt/slides/slide6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18530038"/>
      </p:ext>
    </p:extLst>
  </p:cSld>
  <p:clrMapOvr>
    <a:masterClrMapping/>
  </p:clrMapOvr>
  <p:timing>
    <p:tnLst>
      <p:par>
        <p:cTn id="1" dur="indefinite" restart="never" nodeType="tmRoot"/>
      </p:par>
    </p:tnLst>
  </p:timing>
</p:sld>
</file>

<file path=ppt/slides/slide6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57048983"/>
      </p:ext>
    </p:extLst>
  </p:cSld>
  <p:clrMapOvr>
    <a:masterClrMapping/>
  </p:clrMapOvr>
  <p:timing>
    <p:tnLst>
      <p:par>
        <p:cTn id="1" dur="indefinite" restart="never" nodeType="tmRoot"/>
      </p:par>
    </p:tnLst>
  </p:timing>
</p:sld>
</file>

<file path=ppt/slides/slide6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558354951"/>
      </p:ext>
    </p:extLst>
  </p:cSld>
  <p:clrMapOvr>
    <a:masterClrMapping/>
  </p:clrMapOvr>
  <p:timing>
    <p:tnLst>
      <p:par>
        <p:cTn id="1" dur="indefinite" restart="never" nodeType="tmRoot"/>
      </p:par>
    </p:tnLst>
  </p:timing>
</p:sld>
</file>

<file path=ppt/slides/slide6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5</a:t>
            </a:r>
          </a:p>
        </p:txBody>
      </p:sp>
    </p:spTree>
    <p:extLst>
      <p:ext uri="{BB962C8B-B14F-4D97-AF65-F5344CB8AC3E}">
        <p14:creationId xmlns:p14="http://schemas.microsoft.com/office/powerpoint/2010/main" val="3890841145"/>
      </p:ext>
    </p:extLst>
  </p:cSld>
  <p:clrMapOvr>
    <a:masterClrMapping/>
  </p:clrMapOvr>
  <p:timing>
    <p:tnLst>
      <p:par>
        <p:cTn id="1" dur="indefinite" restart="never" nodeType="tmRoot"/>
      </p:par>
    </p:tnLst>
  </p:timing>
</p:sld>
</file>

<file path=ppt/slides/slide6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62125709"/>
      </p:ext>
    </p:extLst>
  </p:cSld>
  <p:clrMapOvr>
    <a:masterClrMapping/>
  </p:clrMapOvr>
  <p:timing>
    <p:tnLst>
      <p:par>
        <p:cTn id="1" dur="indefinite" restart="never" nodeType="tmRoot"/>
      </p:par>
    </p:tnLst>
  </p:timing>
</p:sld>
</file>

<file path=ppt/slides/slide6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64155238"/>
      </p:ext>
    </p:extLst>
  </p:cSld>
  <p:clrMapOvr>
    <a:masterClrMapping/>
  </p:clrMapOvr>
  <p:timing>
    <p:tnLst>
      <p:par>
        <p:cTn id="1" dur="indefinite" restart="never" nodeType="tmRoot"/>
      </p:par>
    </p:tnLst>
  </p:timing>
</p:sld>
</file>

<file path=ppt/slides/slide6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4141092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9240582"/>
      </p:ext>
    </p:extLst>
  </p:cSld>
  <p:clrMapOvr>
    <a:masterClrMapping/>
  </p:clrMapOvr>
  <p:timing>
    <p:tnLst>
      <p:par>
        <p:cTn id="1" dur="indefinite" restart="never" nodeType="tmRoot"/>
      </p:par>
    </p:tnLst>
  </p:timing>
</p:sld>
</file>

<file path=ppt/slides/slide6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333914696"/>
      </p:ext>
    </p:extLst>
  </p:cSld>
  <p:clrMapOvr>
    <a:masterClrMapping/>
  </p:clrMapOvr>
  <p:timing>
    <p:tnLst>
      <p:par>
        <p:cTn id="1" dur="indefinite" restart="never" nodeType="tmRoot"/>
      </p:par>
    </p:tnLst>
  </p:timing>
</p:sld>
</file>

<file path=ppt/slides/slide6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686149208"/>
      </p:ext>
    </p:extLst>
  </p:cSld>
  <p:clrMapOvr>
    <a:masterClrMapping/>
  </p:clrMapOvr>
  <p:timing>
    <p:tnLst>
      <p:par>
        <p:cTn id="1" dur="indefinite" restart="never" nodeType="tmRoot"/>
      </p:par>
    </p:tnLst>
  </p:timing>
</p:sld>
</file>

<file path=ppt/slides/slide6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6</a:t>
            </a:r>
          </a:p>
        </p:txBody>
      </p:sp>
    </p:spTree>
    <p:extLst>
      <p:ext uri="{BB962C8B-B14F-4D97-AF65-F5344CB8AC3E}">
        <p14:creationId xmlns:p14="http://schemas.microsoft.com/office/powerpoint/2010/main" val="1114860441"/>
      </p:ext>
    </p:extLst>
  </p:cSld>
  <p:clrMapOvr>
    <a:masterClrMapping/>
  </p:clrMapOvr>
  <p:timing>
    <p:tnLst>
      <p:par>
        <p:cTn id="1" dur="indefinite" restart="never" nodeType="tmRoot"/>
      </p:par>
    </p:tnLst>
  </p:timing>
</p:sld>
</file>

<file path=ppt/slides/slide6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738486092"/>
      </p:ext>
    </p:extLst>
  </p:cSld>
  <p:clrMapOvr>
    <a:masterClrMapping/>
  </p:clrMapOvr>
  <p:timing>
    <p:tnLst>
      <p:par>
        <p:cTn id="1" dur="indefinite" restart="never" nodeType="tmRoot"/>
      </p:par>
    </p:tnLst>
  </p:timing>
</p:sld>
</file>

<file path=ppt/slides/slide6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7219672"/>
      </p:ext>
    </p:extLst>
  </p:cSld>
  <p:clrMapOvr>
    <a:masterClrMapping/>
  </p:clrMapOvr>
  <p:timing>
    <p:tnLst>
      <p:par>
        <p:cTn id="1" dur="indefinite" restart="never" nodeType="tmRoot"/>
      </p:par>
    </p:tnLst>
  </p:timing>
</p:sld>
</file>

<file path=ppt/slides/slide6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26527096"/>
      </p:ext>
    </p:extLst>
  </p:cSld>
  <p:clrMapOvr>
    <a:masterClrMapping/>
  </p:clrMapOvr>
  <p:timing>
    <p:tnLst>
      <p:par>
        <p:cTn id="1" dur="indefinite" restart="never" nodeType="tmRoot"/>
      </p:par>
    </p:tnLst>
  </p:timing>
</p:sld>
</file>

<file path=ppt/slides/slide6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98161329"/>
      </p:ext>
    </p:extLst>
  </p:cSld>
  <p:clrMapOvr>
    <a:masterClrMapping/>
  </p:clrMapOvr>
  <p:timing>
    <p:tnLst>
      <p:par>
        <p:cTn id="1" dur="indefinite" restart="never" nodeType="tmRoot"/>
      </p:par>
    </p:tnLst>
  </p:timing>
</p:sld>
</file>

<file path=ppt/slides/slide6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705441544"/>
      </p:ext>
    </p:extLst>
  </p:cSld>
  <p:clrMapOvr>
    <a:masterClrMapping/>
  </p:clrMapOvr>
  <p:timing>
    <p:tnLst>
      <p:par>
        <p:cTn id="1" dur="indefinite" restart="never" nodeType="tmRoot"/>
      </p:par>
    </p:tnLst>
  </p:timing>
</p:sld>
</file>

<file path=ppt/slides/slide6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7</a:t>
            </a:r>
          </a:p>
        </p:txBody>
      </p:sp>
    </p:spTree>
    <p:extLst>
      <p:ext uri="{BB962C8B-B14F-4D97-AF65-F5344CB8AC3E}">
        <p14:creationId xmlns:p14="http://schemas.microsoft.com/office/powerpoint/2010/main" val="572977282"/>
      </p:ext>
    </p:extLst>
  </p:cSld>
  <p:clrMapOvr>
    <a:masterClrMapping/>
  </p:clrMapOvr>
  <p:timing>
    <p:tnLst>
      <p:par>
        <p:cTn id="1" dur="indefinite" restart="never" nodeType="tmRoot"/>
      </p:par>
    </p:tnLst>
  </p:timing>
</p:sld>
</file>

<file path=ppt/slides/slide6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6935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فليتخف كل واحد من صاحبه، ولا تتكلموا على إخوتكم فإن كل واحد يتعقب تعقباً وكل صاحب يسعى بالنميمة، وكل واحد يهزأ بصاحبه ولا يتكلمون بالصدق لأنهم عودوا ألسنتهم أن تنطق بالكذب، </a:t>
            </a:r>
            <a:endParaRPr lang="en-US" dirty="0"/>
          </a:p>
        </p:txBody>
      </p:sp>
    </p:spTree>
    <p:extLst>
      <p:ext uri="{BB962C8B-B14F-4D97-AF65-F5344CB8AC3E}">
        <p14:creationId xmlns:p14="http://schemas.microsoft.com/office/powerpoint/2010/main" val="23745104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598128587"/>
      </p:ext>
    </p:extLst>
  </p:cSld>
  <p:clrMapOvr>
    <a:masterClrMapping/>
  </p:clrMapOvr>
  <p:timing>
    <p:tnLst>
      <p:par>
        <p:cTn id="1" dur="indefinite" restart="never" nodeType="tmRoot"/>
      </p:par>
    </p:tnLst>
  </p:timing>
</p:sld>
</file>

<file path=ppt/slides/slide7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413151426"/>
      </p:ext>
    </p:extLst>
  </p:cSld>
  <p:clrMapOvr>
    <a:masterClrMapping/>
  </p:clrMapOvr>
  <p:timing>
    <p:tnLst>
      <p:par>
        <p:cTn id="1" dur="indefinite" restart="never" nodeType="tmRoot"/>
      </p:par>
    </p:tnLst>
  </p:timing>
</p:sld>
</file>

<file path=ppt/slides/slide7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52741397"/>
      </p:ext>
    </p:extLst>
  </p:cSld>
  <p:clrMapOvr>
    <a:masterClrMapping/>
  </p:clrMapOvr>
  <p:timing>
    <p:tnLst>
      <p:par>
        <p:cTn id="1" dur="indefinite" restart="never" nodeType="tmRoot"/>
      </p:par>
    </p:tnLst>
  </p:timing>
</p:sld>
</file>

<file path=ppt/slides/slide7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488338028"/>
      </p:ext>
    </p:extLst>
  </p:cSld>
  <p:clrMapOvr>
    <a:masterClrMapping/>
  </p:clrMapOvr>
  <p:timing>
    <p:tnLst>
      <p:par>
        <p:cTn id="1" dur="indefinite" restart="never" nodeType="tmRoot"/>
      </p:par>
    </p:tnLst>
  </p:timing>
</p:sld>
</file>

<file path=ppt/slides/slide7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994232605"/>
      </p:ext>
    </p:extLst>
  </p:cSld>
  <p:clrMapOvr>
    <a:masterClrMapping/>
  </p:clrMapOvr>
  <p:timing>
    <p:tnLst>
      <p:par>
        <p:cTn id="1" dur="indefinite" restart="never" nodeType="tmRoot"/>
      </p:par>
    </p:tnLst>
  </p:timing>
</p:sld>
</file>

<file path=ppt/slides/slide7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8</a:t>
            </a:r>
          </a:p>
        </p:txBody>
      </p:sp>
    </p:spTree>
    <p:extLst>
      <p:ext uri="{BB962C8B-B14F-4D97-AF65-F5344CB8AC3E}">
        <p14:creationId xmlns:p14="http://schemas.microsoft.com/office/powerpoint/2010/main" val="2481591738"/>
      </p:ext>
    </p:extLst>
  </p:cSld>
  <p:clrMapOvr>
    <a:masterClrMapping/>
  </p:clrMapOvr>
  <p:timing>
    <p:tnLst>
      <p:par>
        <p:cTn id="1" dur="indefinite" restart="never" nodeType="tmRoot"/>
      </p:par>
    </p:tnLst>
  </p:timing>
</p:sld>
</file>

<file path=ppt/slides/slide7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85714868"/>
      </p:ext>
    </p:extLst>
  </p:cSld>
  <p:clrMapOvr>
    <a:masterClrMapping/>
  </p:clrMapOvr>
  <p:timing>
    <p:tnLst>
      <p:par>
        <p:cTn id="1" dur="indefinite" restart="never" nodeType="tmRoot"/>
      </p:par>
    </p:tnLst>
  </p:timing>
</p:sld>
</file>

<file path=ppt/slides/slide7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34972390"/>
      </p:ext>
    </p:extLst>
  </p:cSld>
  <p:clrMapOvr>
    <a:masterClrMapping/>
  </p:clrMapOvr>
  <p:timing>
    <p:tnLst>
      <p:par>
        <p:cTn id="1" dur="indefinite" restart="never" nodeType="tmRoot"/>
      </p:par>
    </p:tnLst>
  </p:timing>
</p:sld>
</file>

<file path=ppt/slides/slide7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4991584"/>
      </p:ext>
    </p:extLst>
  </p:cSld>
  <p:clrMapOvr>
    <a:masterClrMapping/>
  </p:clrMapOvr>
  <p:timing>
    <p:tnLst>
      <p:par>
        <p:cTn id="1" dur="indefinite" restart="never" nodeType="tmRoot"/>
      </p:par>
    </p:tnLst>
  </p:timing>
</p:sld>
</file>

<file path=ppt/slides/slide7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84138705"/>
      </p:ext>
    </p:extLst>
  </p:cSld>
  <p:clrMapOvr>
    <a:masterClrMapping/>
  </p:clrMapOvr>
  <p:timing>
    <p:tnLst>
      <p:par>
        <p:cTn id="1" dur="indefinite" restart="never" nodeType="tmRoot"/>
      </p:par>
    </p:tnLst>
  </p:timing>
</p:sld>
</file>

<file path=ppt/slides/slide7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5554614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472816340"/>
      </p:ext>
    </p:extLst>
  </p:cSld>
  <p:clrMapOvr>
    <a:masterClrMapping/>
  </p:clrMapOvr>
  <p:timing>
    <p:tnLst>
      <p:par>
        <p:cTn id="1" dur="indefinite" restart="never" nodeType="tmRoot"/>
      </p:par>
    </p:tnLst>
  </p:timing>
</p:sld>
</file>

<file path=ppt/slides/slide7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9</a:t>
            </a:r>
          </a:p>
        </p:txBody>
      </p:sp>
    </p:spTree>
    <p:extLst>
      <p:ext uri="{BB962C8B-B14F-4D97-AF65-F5344CB8AC3E}">
        <p14:creationId xmlns:p14="http://schemas.microsoft.com/office/powerpoint/2010/main" val="686760662"/>
      </p:ext>
    </p:extLst>
  </p:cSld>
  <p:clrMapOvr>
    <a:masterClrMapping/>
  </p:clrMapOvr>
  <p:timing>
    <p:tnLst>
      <p:par>
        <p:cTn id="1" dur="indefinite" restart="never" nodeType="tmRoot"/>
      </p:par>
    </p:tnLst>
  </p:timing>
</p:sld>
</file>

<file path=ppt/slides/slide7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46485580"/>
      </p:ext>
    </p:extLst>
  </p:cSld>
  <p:clrMapOvr>
    <a:masterClrMapping/>
  </p:clrMapOvr>
  <p:timing>
    <p:tnLst>
      <p:par>
        <p:cTn id="1" dur="indefinite" restart="never" nodeType="tmRoot"/>
      </p:par>
    </p:tnLst>
  </p:timing>
</p:sld>
</file>

<file path=ppt/slides/slide7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8826064"/>
      </p:ext>
    </p:extLst>
  </p:cSld>
  <p:clrMapOvr>
    <a:masterClrMapping/>
  </p:clrMapOvr>
  <p:timing>
    <p:tnLst>
      <p:par>
        <p:cTn id="1" dur="indefinite" restart="never" nodeType="tmRoot"/>
      </p:par>
    </p:tnLst>
  </p:timing>
</p:sld>
</file>

<file path=ppt/slides/slide7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84492114"/>
      </p:ext>
    </p:extLst>
  </p:cSld>
  <p:clrMapOvr>
    <a:masterClrMapping/>
  </p:clrMapOvr>
  <p:timing>
    <p:tnLst>
      <p:par>
        <p:cTn id="1" dur="indefinite" restart="never" nodeType="tmRoot"/>
      </p:par>
    </p:tnLst>
  </p:timing>
</p:sld>
</file>

<file path=ppt/slides/slide7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53693130"/>
      </p:ext>
    </p:extLst>
  </p:cSld>
  <p:clrMapOvr>
    <a:masterClrMapping/>
  </p:clrMapOvr>
  <p:timing>
    <p:tnLst>
      <p:par>
        <p:cTn id="1" dur="indefinite" restart="never" nodeType="tmRoot"/>
      </p:par>
    </p:tnLst>
  </p:timing>
</p:sld>
</file>

<file path=ppt/slides/slide7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944411519"/>
      </p:ext>
    </p:extLst>
  </p:cSld>
  <p:clrMapOvr>
    <a:masterClrMapping/>
  </p:clrMapOvr>
  <p:timing>
    <p:tnLst>
      <p:par>
        <p:cTn id="1" dur="indefinite" restart="never" nodeType="tmRoot"/>
      </p:par>
    </p:tnLst>
  </p:timing>
</p:sld>
</file>

<file path=ppt/slides/slide7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10</a:t>
            </a:r>
          </a:p>
        </p:txBody>
      </p:sp>
    </p:spTree>
    <p:extLst>
      <p:ext uri="{BB962C8B-B14F-4D97-AF65-F5344CB8AC3E}">
        <p14:creationId xmlns:p14="http://schemas.microsoft.com/office/powerpoint/2010/main" val="634480766"/>
      </p:ext>
    </p:extLst>
  </p:cSld>
  <p:clrMapOvr>
    <a:masterClrMapping/>
  </p:clrMapOvr>
  <p:timing>
    <p:tnLst>
      <p:par>
        <p:cTn id="1" dur="indefinite" restart="never" nodeType="tmRoot"/>
      </p:par>
    </p:tnLst>
  </p:timing>
</p:sld>
</file>

<file path=ppt/slides/slide7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49357069"/>
      </p:ext>
    </p:extLst>
  </p:cSld>
  <p:clrMapOvr>
    <a:masterClrMapping/>
  </p:clrMapOvr>
  <p:timing>
    <p:tnLst>
      <p:par>
        <p:cTn id="1" dur="indefinite" restart="never" nodeType="tmRoot"/>
      </p:par>
    </p:tnLst>
  </p:timing>
</p:sld>
</file>

<file path=ppt/slides/slide7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401788735"/>
      </p:ext>
    </p:extLst>
  </p:cSld>
  <p:clrMapOvr>
    <a:masterClrMapping/>
  </p:clrMapOvr>
  <p:timing>
    <p:tnLst>
      <p:par>
        <p:cTn id="1" dur="indefinite" restart="never" nodeType="tmRoot"/>
      </p:par>
    </p:tnLst>
  </p:timing>
</p:sld>
</file>

<file path=ppt/slides/slide7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9110819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11</a:t>
            </a:r>
          </a:p>
        </p:txBody>
      </p:sp>
    </p:spTree>
    <p:extLst>
      <p:ext uri="{BB962C8B-B14F-4D97-AF65-F5344CB8AC3E}">
        <p14:creationId xmlns:p14="http://schemas.microsoft.com/office/powerpoint/2010/main" val="3640933932"/>
      </p:ext>
    </p:extLst>
  </p:cSld>
  <p:clrMapOvr>
    <a:masterClrMapping/>
  </p:clrMapOvr>
  <p:timing>
    <p:tnLst>
      <p:par>
        <p:cTn id="1" dur="indefinite" restart="never" nodeType="tmRoot"/>
      </p:par>
    </p:tnLst>
  </p:timing>
</p:sld>
</file>

<file path=ppt/slides/slide7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92719415"/>
      </p:ext>
    </p:extLst>
  </p:cSld>
  <p:clrMapOvr>
    <a:masterClrMapping/>
  </p:clrMapOvr>
  <p:timing>
    <p:tnLst>
      <p:par>
        <p:cTn id="1" dur="indefinite" restart="never" nodeType="tmRoot"/>
      </p:par>
    </p:tnLst>
  </p:timing>
</p:sld>
</file>

<file path=ppt/slides/slide7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412398243"/>
      </p:ext>
    </p:extLst>
  </p:cSld>
  <p:clrMapOvr>
    <a:masterClrMapping/>
  </p:clrMapOvr>
  <p:timing>
    <p:tnLst>
      <p:par>
        <p:cTn id="1" dur="indefinite" restart="never" nodeType="tmRoot"/>
      </p:par>
    </p:tnLst>
  </p:timing>
</p:sld>
</file>

<file path=ppt/slides/slide7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إلهنا و ملكنا</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smtClean="0">
                          <a:solidFill>
                            <a:srgbClr val="FFFF00"/>
                          </a:solidFill>
                          <a:latin typeface="Avva_Shenouda" pitchFamily="34" charset="2"/>
                          <a:ea typeface="+mn-ea"/>
                          <a:cs typeface="+mn-cs"/>
                        </a:rPr>
                        <a:t>Emmanov3l pennov5 </a:t>
                      </a:r>
                      <a:r>
                        <a:rPr lang="en-US" sz="3200" b="0" i="0" kern="1200" dirty="0" err="1" smtClean="0">
                          <a:solidFill>
                            <a:srgbClr val="FFFF00"/>
                          </a:solidFill>
                          <a:latin typeface="Avva_Shenouda" pitchFamily="34" charset="2"/>
                          <a:ea typeface="+mn-ea"/>
                          <a:cs typeface="+mn-cs"/>
                        </a:rPr>
                        <a:t>penovro</a:t>
                      </a:r>
                      <a:endParaRPr lang="en-US" sz="48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إمانوئيل بين نوتى بين أوورو</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400110"/>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11</a:t>
            </a:r>
          </a:p>
        </p:txBody>
      </p:sp>
    </p:spTree>
    <p:extLst>
      <p:ext uri="{BB962C8B-B14F-4D97-AF65-F5344CB8AC3E}">
        <p14:creationId xmlns:p14="http://schemas.microsoft.com/office/powerpoint/2010/main" val="2473439877"/>
      </p:ext>
    </p:extLst>
  </p:cSld>
  <p:clrMapOvr>
    <a:masterClrMapping/>
  </p:clrMapOvr>
  <p:timing>
    <p:tnLst>
      <p:par>
        <p:cTn id="1" dur="indefinite" restart="never" nodeType="tmRoot"/>
      </p:par>
    </p:tnLst>
  </p:timing>
</p:sld>
</file>

<file path=ppt/slides/slide7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45392300"/>
      </p:ext>
    </p:extLst>
  </p:cSld>
  <p:clrMapOvr>
    <a:masterClrMapping/>
  </p:clrMapOvr>
  <p:timing>
    <p:tnLst>
      <p:par>
        <p:cTn id="1" dur="indefinite" restart="never" nodeType="tmRoot"/>
      </p:par>
    </p:tnLst>
  </p:timing>
</p:sld>
</file>

<file path=ppt/slides/slide7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10402053"/>
      </p:ext>
    </p:extLst>
  </p:cSld>
  <p:clrMapOvr>
    <a:masterClrMapping/>
  </p:clrMapOvr>
  <p:timing>
    <p:tnLst>
      <p:par>
        <p:cTn id="1" dur="indefinite" restart="never" nodeType="tmRoot"/>
      </p:par>
    </p:tnLst>
  </p:timing>
</p:sld>
</file>

<file path=ppt/slides/slide7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08856086"/>
      </p:ext>
    </p:extLst>
  </p:cSld>
  <p:clrMapOvr>
    <a:masterClrMapping/>
  </p:clrMapOvr>
  <p:timing>
    <p:tnLst>
      <p:par>
        <p:cTn id="1" dur="indefinite" restart="never" nodeType="tmRoot"/>
      </p:par>
    </p:tnLst>
  </p:timing>
</p:sld>
</file>

<file path=ppt/slides/slide7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95752804"/>
      </p:ext>
    </p:extLst>
  </p:cSld>
  <p:clrMapOvr>
    <a:masterClrMapping/>
  </p:clrMapOvr>
  <p:timing>
    <p:tnLst>
      <p:par>
        <p:cTn id="1" dur="indefinite" restart="never" nodeType="tmRoot"/>
      </p:par>
    </p:tnLst>
  </p:timing>
</p:sld>
</file>

<file path=ppt/slides/slide7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r>
                        <a:rPr lang="en-US" sz="4400" b="1" i="0" kern="1200" dirty="0" smtClean="0">
                          <a:solidFill>
                            <a:schemeClr val="lt1"/>
                          </a:solidFill>
                          <a:latin typeface="+mn-lt"/>
                          <a:ea typeface="+mn-ea"/>
                          <a:cs typeface="+mn-cs"/>
                        </a:rPr>
                        <a:t> </a:t>
                      </a:r>
                      <a:r>
                        <a:rPr lang="ar-EG" sz="4400" b="1" i="0" kern="1200" dirty="0" smtClean="0">
                          <a:solidFill>
                            <a:schemeClr val="lt1"/>
                          </a:solidFill>
                          <a:latin typeface="+mn-lt"/>
                          <a:ea typeface="+mn-ea"/>
                          <a:cs typeface="+mn-cs"/>
                        </a:rPr>
                        <a:t>عمانوئيل إلهنا و ملكنا</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70925807"/>
      </p:ext>
    </p:extLst>
  </p:cSld>
  <p:clrMapOvr>
    <a:masterClrMapping/>
  </p:clrMapOvr>
  <p:timing>
    <p:tnLst>
      <p:par>
        <p:cTn id="1" dur="indefinite" restart="never" nodeType="tmRoot"/>
      </p:par>
    </p:tnLst>
  </p:timing>
</p:sld>
</file>

<file path=ppt/slides/slide7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en-US" sz="4400" b="1" i="0" kern="1200" dirty="0" smtClean="0">
                        <a:solidFill>
                          <a:schemeClr val="lt1"/>
                        </a:solidFill>
                        <a:latin typeface="+mn-lt"/>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602291973"/>
      </p:ext>
    </p:extLst>
  </p:cSld>
  <p:clrMapOvr>
    <a:masterClrMapping/>
  </p:clrMapOvr>
  <p:timing>
    <p:tnLst>
      <p:par>
        <p:cTn id="1" dur="indefinite" restart="never" nodeType="tmRoot"/>
      </p:par>
    </p:tnLst>
  </p:timing>
</p:sld>
</file>

<file path=ppt/slides/slide7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قوتى تسبحتى هوالرب صار لى خلاصاً مقدساً . </a:t>
                      </a:r>
                      <a:endParaRPr lang="ar-EG" sz="44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0888716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27980087"/>
      </p:ext>
    </p:extLst>
  </p:cSld>
  <p:clrMapOvr>
    <a:masterClrMapping/>
  </p:clrMapOvr>
  <p:timing>
    <p:tnLst>
      <p:par>
        <p:cTn id="1" dur="indefinite" restart="never" nodeType="tmRoot"/>
      </p:par>
    </p:tnLst>
  </p:timing>
</p:sld>
</file>

<file path=ppt/slides/slide7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435935084"/>
      </p:ext>
    </p:extLst>
  </p:cSld>
  <p:clrMapOvr>
    <a:masterClrMapping/>
  </p:clrMapOvr>
  <p:timing>
    <p:tnLst>
      <p:par>
        <p:cTn id="1" dur="indefinite" restart="never" nodeType="tmRoot"/>
      </p:par>
    </p:tnLst>
  </p:timing>
</p:sld>
</file>

<file path=ppt/slides/slide7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smtClean="0">
                          <a:ln w="9525">
                            <a:noFill/>
                            <a:round/>
                            <a:headEnd/>
                            <a:tailEnd/>
                          </a:ln>
                          <a:solidFill>
                            <a:srgbClr val="FFC000"/>
                          </a:solidFill>
                          <a:effectLst/>
                          <a:latin typeface="Times New Roman"/>
                          <a:cs typeface="Times New Roman"/>
                        </a:rPr>
                        <a:t>أبانا</a:t>
                      </a:r>
                      <a:r>
                        <a:rPr lang="ar-EG" sz="5400" kern="10" baseline="0" dirty="0" smtClean="0">
                          <a:ln w="9525">
                            <a:noFill/>
                            <a:round/>
                            <a:headEnd/>
                            <a:tailEnd/>
                          </a:ln>
                          <a:solidFill>
                            <a:srgbClr val="FFC000"/>
                          </a:solidFill>
                          <a:effectLst/>
                          <a:latin typeface="Times New Roman"/>
                          <a:cs typeface="Times New Roman"/>
                        </a:rPr>
                        <a:t> الذى فى السموات.......</a:t>
                      </a:r>
                      <a:endParaRPr lang="ar-EG" sz="5400" kern="10" dirty="0" smtClean="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57654173"/>
      </p:ext>
    </p:extLst>
  </p:cSld>
  <p:clrMapOvr>
    <a:masterClrMapping/>
  </p:clrMapOvr>
  <p:timing>
    <p:tnLst>
      <p:par>
        <p:cTn id="1" dur="indefinite" restart="never" nodeType="tmRoot"/>
      </p:par>
    </p:tnLst>
  </p:timing>
</p:sld>
</file>

<file path=ppt/slides/slide7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115654"/>
      </p:ext>
    </p:extLst>
  </p:cSld>
  <p:clrMapOvr>
    <a:masterClrMapping/>
  </p:clrMapOvr>
</p:sld>
</file>

<file path=ppt/slides/slide7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274" y="4592367"/>
            <a:ext cx="8668506" cy="733207"/>
          </a:xfrm>
        </p:spPr>
        <p:txBody>
          <a:bodyPr>
            <a:normAutofit fontScale="90000"/>
          </a:bodyPr>
          <a:lstStyle/>
          <a:p>
            <a:r>
              <a:rPr lang="ar-EG" dirty="0"/>
              <a:t>لماذا ارتجت الأمم :وهذت الشعوب بالأباطيل</a:t>
            </a:r>
            <a:br>
              <a:rPr lang="ar-EG" dirty="0"/>
            </a:br>
            <a:endParaRPr lang="en-US" dirty="0"/>
          </a:p>
        </p:txBody>
      </p:sp>
      <p:sp>
        <p:nvSpPr>
          <p:cNvPr id="6" name="Text Placeholder 5"/>
          <p:cNvSpPr>
            <a:spLocks noGrp="1"/>
          </p:cNvSpPr>
          <p:nvPr>
            <p:ph type="body" idx="1"/>
          </p:nvPr>
        </p:nvSpPr>
        <p:spPr>
          <a:xfrm>
            <a:off x="-114293" y="6049107"/>
            <a:ext cx="9073926" cy="605937"/>
          </a:xfrm>
        </p:spPr>
        <p:txBody>
          <a:bodyPr/>
          <a:lstStyle/>
          <a:p>
            <a:r>
              <a:rPr lang="ar-SA" sz="2800" b="0" dirty="0">
                <a:solidFill>
                  <a:srgbClr val="FFFFFF"/>
                </a:solidFill>
                <a:effectLst>
                  <a:outerShdw blurRad="38100" dist="38100" dir="2700000" algn="tl">
                    <a:srgbClr val="000000">
                      <a:alpha val="43137"/>
                    </a:srgbClr>
                  </a:outerShdw>
                </a:effectLst>
                <a:latin typeface="Arial" charset="0"/>
                <a:cs typeface="AL-Mateen" pitchFamily="2" charset="-78"/>
              </a:rPr>
              <a:t>إث</a:t>
            </a:r>
            <a:r>
              <a:rPr lang="ar-EG" sz="2800" b="0" dirty="0">
                <a:solidFill>
                  <a:srgbClr val="FFFFFF"/>
                </a:solidFill>
                <a:effectLst>
                  <a:outerShdw blurRad="38100" dist="38100" dir="2700000" algn="tl">
                    <a:srgbClr val="000000">
                      <a:alpha val="43137"/>
                    </a:srgbClr>
                  </a:outerShdw>
                </a:effectLst>
                <a:latin typeface="Arial" charset="0"/>
                <a:cs typeface="AL-Mateen" pitchFamily="2" charset="-78"/>
              </a:rPr>
              <a:t>ف</a:t>
            </a:r>
            <a:r>
              <a:rPr lang="ar-SA" sz="2800" b="0" dirty="0">
                <a:solidFill>
                  <a:srgbClr val="FFFFFF"/>
                </a:solidFill>
                <a:effectLst>
                  <a:outerShdw blurRad="38100" dist="38100" dir="2700000" algn="tl">
                    <a:srgbClr val="000000">
                      <a:alpha val="43137"/>
                    </a:srgbClr>
                  </a:outerShdw>
                </a:effectLst>
                <a:latin typeface="Arial" charset="0"/>
                <a:cs typeface="AL-Mateen" pitchFamily="2" charset="-78"/>
              </a:rPr>
              <a:t>يه أوو هان إثنوس أ</a:t>
            </a:r>
            <a:r>
              <a:rPr lang="ar-EG" sz="2800" b="0" dirty="0">
                <a:solidFill>
                  <a:srgbClr val="FFFFFF"/>
                </a:solidFill>
                <a:effectLst>
                  <a:outerShdw blurRad="38100" dist="38100" dir="2700000" algn="tl">
                    <a:srgbClr val="000000">
                      <a:alpha val="43137"/>
                    </a:srgbClr>
                  </a:outerShdw>
                </a:effectLst>
                <a:latin typeface="Arial" charset="0"/>
                <a:cs typeface="AL-Mateen" pitchFamily="2" charset="-78"/>
              </a:rPr>
              <a:t>ف</a:t>
            </a:r>
            <a:r>
              <a:rPr lang="ar-SA" sz="2800" b="0" dirty="0">
                <a:solidFill>
                  <a:srgbClr val="FFFFFF"/>
                </a:solidFill>
                <a:effectLst>
                  <a:outerShdw blurRad="38100" dist="38100" dir="2700000" algn="tl">
                    <a:srgbClr val="000000">
                      <a:alpha val="43137"/>
                    </a:srgbClr>
                  </a:outerShdw>
                </a:effectLst>
                <a:latin typeface="Arial" charset="0"/>
                <a:cs typeface="AL-Mateen" pitchFamily="2" charset="-78"/>
              </a:rPr>
              <a:t>شوش إي</a:t>
            </a:r>
            <a:r>
              <a:rPr lang="ar-EG" sz="2800" b="0" dirty="0">
                <a:solidFill>
                  <a:srgbClr val="FFFFFF"/>
                </a:solidFill>
                <a:effectLst>
                  <a:outerShdw blurRad="38100" dist="38100" dir="2700000" algn="tl">
                    <a:srgbClr val="000000">
                      <a:alpha val="43137"/>
                    </a:srgbClr>
                  </a:outerShdw>
                </a:effectLst>
                <a:latin typeface="Arial" charset="0"/>
                <a:cs typeface="AL-Mateen" pitchFamily="2" charset="-78"/>
              </a:rPr>
              <a:t>ف</a:t>
            </a:r>
            <a:r>
              <a:rPr lang="ar-SA" sz="2800" b="0" dirty="0">
                <a:solidFill>
                  <a:srgbClr val="FFFFFF"/>
                </a:solidFill>
                <a:effectLst>
                  <a:outerShdw blurRad="38100" dist="38100" dir="2700000" algn="tl">
                    <a:srgbClr val="000000">
                      <a:alpha val="43137"/>
                    </a:srgbClr>
                  </a:outerShdw>
                </a:effectLst>
                <a:latin typeface="Arial" charset="0"/>
                <a:cs typeface="AL-Mateen" pitchFamily="2" charset="-78"/>
              </a:rPr>
              <a:t>ول :أووه هان لاؤس أ</a:t>
            </a:r>
            <a:r>
              <a:rPr lang="ar-EG" sz="2800" b="0" dirty="0">
                <a:solidFill>
                  <a:srgbClr val="FFFFFF"/>
                </a:solidFill>
                <a:effectLst>
                  <a:outerShdw blurRad="38100" dist="38100" dir="2700000" algn="tl">
                    <a:srgbClr val="000000">
                      <a:alpha val="43137"/>
                    </a:srgbClr>
                  </a:outerShdw>
                </a:effectLst>
                <a:latin typeface="Arial" charset="0"/>
                <a:cs typeface="AL-Mateen" pitchFamily="2" charset="-78"/>
              </a:rPr>
              <a:t>ف</a:t>
            </a:r>
            <a:r>
              <a:rPr lang="ar-SA" sz="2800" b="0" dirty="0">
                <a:solidFill>
                  <a:srgbClr val="FFFFFF"/>
                </a:solidFill>
                <a:effectLst>
                  <a:outerShdw blurRad="38100" dist="38100" dir="2700000" algn="tl">
                    <a:srgbClr val="000000">
                      <a:alpha val="43137"/>
                    </a:srgbClr>
                  </a:outerShdw>
                </a:effectLst>
                <a:latin typeface="Arial" charset="0"/>
                <a:cs typeface="AL-Mateen" pitchFamily="2" charset="-78"/>
              </a:rPr>
              <a:t> إر ميه ليه طان خين هان بيت شويت</a:t>
            </a:r>
            <a:r>
              <a:rPr lang="ar-EG" sz="2800"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sz="2800"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7" name="Text Placeholder 6"/>
          <p:cNvSpPr>
            <a:spLocks noGrp="1"/>
          </p:cNvSpPr>
          <p:nvPr>
            <p:ph type="body" sz="quarter" idx="3"/>
          </p:nvPr>
        </p:nvSpPr>
        <p:spPr>
          <a:xfrm>
            <a:off x="-179780" y="5429394"/>
            <a:ext cx="9472613" cy="682357"/>
          </a:xfrm>
        </p:spPr>
        <p:txBody>
          <a:bodyPr/>
          <a:lstStyle/>
          <a:p>
            <a:r>
              <a:rPr lang="pt-BR" sz="3600" dirty="0" smtClean="0"/>
              <a:t>Eqbeou</a:t>
            </a:r>
            <a:r>
              <a:rPr lang="ar-EG" sz="3600" dirty="0" smtClean="0"/>
              <a:t> </a:t>
            </a:r>
            <a:r>
              <a:rPr lang="pt-BR" sz="3600" dirty="0" smtClean="0"/>
              <a:t>\aneqnoc</a:t>
            </a:r>
            <a:r>
              <a:rPr lang="ar-EG" sz="3600" dirty="0" smtClean="0"/>
              <a:t> </a:t>
            </a:r>
            <a:r>
              <a:rPr lang="pt-BR" sz="3600" dirty="0" smtClean="0"/>
              <a:t>au]w]</a:t>
            </a:r>
            <a:r>
              <a:rPr lang="ar-EG" sz="3600" dirty="0" smtClean="0"/>
              <a:t> </a:t>
            </a:r>
            <a:r>
              <a:rPr lang="pt-BR" sz="3600" dirty="0" smtClean="0"/>
              <a:t>`ebol&gt;ouo\ </a:t>
            </a:r>
            <a:r>
              <a:rPr lang="pt-BR" sz="3600" dirty="0"/>
              <a:t>\</a:t>
            </a:r>
            <a:r>
              <a:rPr lang="pt-BR" sz="3600" dirty="0" smtClean="0"/>
              <a:t>anlao  </a:t>
            </a:r>
            <a:r>
              <a:rPr lang="pt-BR" sz="3600" dirty="0"/>
              <a:t>auermeletan   'en   \</a:t>
            </a:r>
            <a:r>
              <a:rPr lang="pt-BR" sz="3600" dirty="0" smtClean="0"/>
              <a:t>an</a:t>
            </a:r>
            <a:r>
              <a:rPr lang="ar-EG" sz="3600" dirty="0" smtClean="0"/>
              <a:t> </a:t>
            </a:r>
            <a:r>
              <a:rPr lang="pt-BR" sz="3600" dirty="0" smtClean="0"/>
              <a:t>pet]ouit</a:t>
            </a:r>
            <a:endParaRPr lang="pt-BR" sz="3600" dirty="0"/>
          </a:p>
        </p:txBody>
      </p:sp>
    </p:spTree>
    <p:extLst>
      <p:ext uri="{BB962C8B-B14F-4D97-AF65-F5344CB8AC3E}">
        <p14:creationId xmlns:p14="http://schemas.microsoft.com/office/powerpoint/2010/main" val="13372738"/>
      </p:ext>
    </p:extLst>
  </p:cSld>
  <p:clrMapOvr>
    <a:masterClrMapping/>
  </p:clrMapOvr>
</p:sld>
</file>

<file path=ppt/slides/slide7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5717945"/>
      </p:ext>
    </p:extLst>
  </p:cSld>
  <p:clrMapOvr>
    <a:masterClrMapping/>
  </p:clrMapOvr>
</p:sld>
</file>

<file path=ppt/slides/slide7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قامت ملوك الأرض </a:t>
            </a:r>
            <a:r>
              <a:rPr lang="ar-SA"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dirty="0"/>
          </a:p>
        </p:txBody>
      </p:sp>
      <p:sp>
        <p:nvSpPr>
          <p:cNvPr id="6" name="Text Placeholder 5"/>
          <p:cNvSpPr>
            <a:spLocks noGrp="1"/>
          </p:cNvSpPr>
          <p:nvPr>
            <p:ph type="body" idx="1"/>
          </p:nvPr>
        </p:nvSpPr>
        <p:spPr/>
        <p:txBody>
          <a:bodyPr/>
          <a:lstStyle/>
          <a:p>
            <a:r>
              <a:rPr lang="ar-EG" dirty="0"/>
              <a:t>أف أوهي إيراتوو إنجيه ني أوو رو أوو إنتيه إبكاهي </a:t>
            </a:r>
          </a:p>
        </p:txBody>
      </p:sp>
      <p:sp>
        <p:nvSpPr>
          <p:cNvPr id="7" name="Text Placeholder 6"/>
          <p:cNvSpPr>
            <a:spLocks noGrp="1"/>
          </p:cNvSpPr>
          <p:nvPr>
            <p:ph type="body" sz="quarter" idx="3"/>
          </p:nvPr>
        </p:nvSpPr>
        <p:spPr/>
        <p:txBody>
          <a:bodyPr/>
          <a:lstStyle/>
          <a:p>
            <a:r>
              <a:rPr lang="pt-BR" dirty="0"/>
              <a:t>Au`o\i   `eratou   `nje niourwou   `nte   `pka\i   </a:t>
            </a:r>
            <a:r>
              <a:rPr lang="pt-BR" dirty="0" smtClean="0"/>
              <a:t>&gt;</a:t>
            </a:r>
            <a:endParaRPr lang="pt-BR" dirty="0"/>
          </a:p>
        </p:txBody>
      </p:sp>
    </p:spTree>
    <p:extLst>
      <p:ext uri="{BB962C8B-B14F-4D97-AF65-F5344CB8AC3E}">
        <p14:creationId xmlns:p14="http://schemas.microsoft.com/office/powerpoint/2010/main" val="1128414487"/>
      </p:ext>
    </p:extLst>
  </p:cSld>
  <p:clrMapOvr>
    <a:masterClrMapping/>
  </p:clrMapOvr>
</p:sld>
</file>

<file path=ppt/slides/slide7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747" y="4380213"/>
            <a:ext cx="8668506" cy="733207"/>
          </a:xfrm>
        </p:spPr>
        <p:txBody>
          <a:bodyPr>
            <a:normAutofit/>
          </a:bodyPr>
          <a:lstStyle/>
          <a:p>
            <a:pPr lvl="0" fontAlgn="base">
              <a:spcBef>
                <a:spcPct val="20000"/>
              </a:spcBef>
              <a:spcAft>
                <a:spcPct val="0"/>
              </a:spcAft>
              <a:defRPr/>
            </a:pP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والرؤساء اجتمعوا على الرب</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وعلى مسيحه.</a:t>
            </a:r>
            <a:endParaRPr lang="en-US"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6" name="Text Placeholder 5"/>
          <p:cNvSpPr>
            <a:spLocks noGrp="1"/>
          </p:cNvSpPr>
          <p:nvPr>
            <p:ph type="body" idx="1"/>
          </p:nvPr>
        </p:nvSpPr>
        <p:spPr>
          <a:xfrm>
            <a:off x="-142875" y="6049107"/>
            <a:ext cx="9016780" cy="605937"/>
          </a:xfrm>
        </p:spPr>
        <p:txBody>
          <a:bodyPr/>
          <a:lstStyle/>
          <a:p>
            <a:pPr lvl="0" fontAlgn="base">
              <a:lnSpc>
                <a:spcPct val="100000"/>
              </a:lnSpc>
              <a:spcBef>
                <a:spcPct val="20000"/>
              </a:spcBef>
              <a:spcAft>
                <a:spcPct val="0"/>
              </a:spcAft>
            </a:pPr>
            <a:r>
              <a:rPr lang="ar-SA" sz="2800" b="0" dirty="0">
                <a:solidFill>
                  <a:srgbClr val="FFFFFF"/>
                </a:solidFill>
                <a:effectLst>
                  <a:outerShdw blurRad="38100" dist="38100" dir="2700000" algn="tl">
                    <a:srgbClr val="000000">
                      <a:alpha val="43137"/>
                    </a:srgbClr>
                  </a:outerShdw>
                </a:effectLst>
                <a:latin typeface="Arial" charset="0"/>
                <a:cs typeface="AL-Mateen" pitchFamily="2" charset="-78"/>
              </a:rPr>
              <a:t>أووه ني أرخون أفثو أووتي إفما إيه تي أوو فيه</a:t>
            </a:r>
            <a:r>
              <a:rPr lang="ar-EG" sz="2800"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sz="2800" b="0" dirty="0">
                <a:solidFill>
                  <a:srgbClr val="FFFFFF"/>
                </a:solidFill>
                <a:effectLst>
                  <a:outerShdw blurRad="38100" dist="38100" dir="2700000" algn="tl">
                    <a:srgbClr val="000000">
                      <a:alpha val="43137"/>
                    </a:srgbClr>
                  </a:outerShdw>
                </a:effectLst>
                <a:latin typeface="Arial" charset="0"/>
                <a:cs typeface="AL-Mateen" pitchFamily="2" charset="-78"/>
              </a:rPr>
              <a:t>إبشويس</a:t>
            </a:r>
            <a:r>
              <a:rPr lang="ar-EG" sz="2800"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sz="2800" b="0" dirty="0">
                <a:solidFill>
                  <a:srgbClr val="FFFFFF"/>
                </a:solidFill>
                <a:effectLst>
                  <a:outerShdw blurRad="38100" dist="38100" dir="2700000" algn="tl">
                    <a:srgbClr val="000000">
                      <a:alpha val="43137"/>
                    </a:srgbClr>
                  </a:outerShdw>
                </a:effectLst>
                <a:latin typeface="Arial" charset="0"/>
                <a:cs typeface="AL-Mateen" pitchFamily="2" charset="-78"/>
              </a:rPr>
              <a:t>نيم إيه تي أوو فيه بيف إخرستوس.</a:t>
            </a:r>
            <a:endParaRPr lang="en-US" sz="2800"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7" name="Text Placeholder 6"/>
          <p:cNvSpPr>
            <a:spLocks noGrp="1"/>
          </p:cNvSpPr>
          <p:nvPr>
            <p:ph type="body" sz="quarter" idx="3"/>
          </p:nvPr>
        </p:nvSpPr>
        <p:spPr>
          <a:xfrm>
            <a:off x="0" y="5669718"/>
            <a:ext cx="9144000" cy="682357"/>
          </a:xfrm>
        </p:spPr>
        <p:txBody>
          <a:bodyPr/>
          <a:lstStyle/>
          <a:p>
            <a:pPr lvl="0" fontAlgn="base">
              <a:lnSpc>
                <a:spcPct val="100000"/>
              </a:lnSpc>
              <a:spcBef>
                <a:spcPct val="20000"/>
              </a:spcBef>
              <a:spcAft>
                <a:spcPct val="0"/>
              </a:spcAft>
              <a:defRPr/>
            </a:pPr>
            <a:r>
              <a:rPr lang="pt-BR" dirty="0"/>
              <a:t> ouo\   niarxwn   auqwou;   uma   `e;oube   ~Psoic nem   `e;oube   pefxc?.</a:t>
            </a:r>
          </a:p>
        </p:txBody>
      </p:sp>
    </p:spTree>
    <p:extLst>
      <p:ext uri="{BB962C8B-B14F-4D97-AF65-F5344CB8AC3E}">
        <p14:creationId xmlns:p14="http://schemas.microsoft.com/office/powerpoint/2010/main" val="2326972767"/>
      </p:ext>
    </p:extLst>
  </p:cSld>
  <p:clrMapOvr>
    <a:masterClrMapping/>
  </p:clrMapOvr>
</p:sld>
</file>

<file path=ppt/slides/slide7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3556542"/>
      </p:ext>
    </p:extLst>
  </p:cSld>
  <p:clrMapOvr>
    <a:masterClrMapping/>
  </p:clrMapOvr>
</p:sld>
</file>

<file path=ppt/slides/slide7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الساكن في السموات يضحك بهم</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:والرب يمقتهم </a:t>
            </a:r>
            <a:r>
              <a:rPr lang="en-US" b="0" dirty="0">
                <a:solidFill>
                  <a:srgbClr val="FFFFFF"/>
                </a:solidFill>
                <a:effectLst>
                  <a:outerShdw blurRad="38100" dist="38100" dir="2700000" algn="tl">
                    <a:srgbClr val="000000">
                      <a:alpha val="43137"/>
                    </a:srgbClr>
                  </a:outerShdw>
                </a:effectLst>
                <a:latin typeface="Arial" charset="0"/>
                <a:cs typeface="AL-Mateen" pitchFamily="2" charset="-78"/>
              </a:rPr>
              <a:t/>
            </a:r>
            <a:br>
              <a:rPr lang="en-US" b="0" dirty="0">
                <a:solidFill>
                  <a:srgbClr val="FFFFFF"/>
                </a:solidFill>
                <a:effectLst>
                  <a:outerShdw blurRad="38100" dist="38100" dir="2700000" algn="tl">
                    <a:srgbClr val="000000">
                      <a:alpha val="43137"/>
                    </a:srgbClr>
                  </a:outerShdw>
                </a:effectLst>
                <a:latin typeface="Arial" charset="0"/>
                <a:cs typeface="AL-Mateen" pitchFamily="2" charset="-78"/>
              </a:rPr>
            </a:br>
            <a:endParaRPr lang="en-US" dirty="0"/>
          </a:p>
        </p:txBody>
      </p:sp>
      <p:sp>
        <p:nvSpPr>
          <p:cNvPr id="6" name="Text Placeholder 5"/>
          <p:cNvSpPr>
            <a:spLocks noGrp="1"/>
          </p:cNvSpPr>
          <p:nvPr>
            <p:ph type="body" idx="1"/>
          </p:nvPr>
        </p:nvSpPr>
        <p:spPr>
          <a:xfrm>
            <a:off x="-127995" y="6049107"/>
            <a:ext cx="9399990" cy="605937"/>
          </a:xfrm>
        </p:spPr>
        <p:txBody>
          <a:bodyPr/>
          <a:lstStyle/>
          <a:p>
            <a:r>
              <a:rPr lang="ar-EG" sz="2400" dirty="0"/>
              <a:t>بيت شوب خين ني في أوي إف إيه سوفي </a:t>
            </a:r>
            <a:r>
              <a:rPr lang="ar-EG" sz="2400" dirty="0" smtClean="0"/>
              <a:t>إممو </a:t>
            </a:r>
            <a:r>
              <a:rPr lang="ar-EG" sz="2400" dirty="0"/>
              <a:t>أوو :أووه إبشويس إيف إيه إلكشاي إن سو </a:t>
            </a:r>
            <a:r>
              <a:rPr lang="ar-EG" sz="2400" dirty="0" smtClean="0"/>
              <a:t>أوو</a:t>
            </a:r>
          </a:p>
        </p:txBody>
      </p:sp>
      <p:sp>
        <p:nvSpPr>
          <p:cNvPr id="7" name="Text Placeholder 6"/>
          <p:cNvSpPr>
            <a:spLocks noGrp="1"/>
          </p:cNvSpPr>
          <p:nvPr>
            <p:ph type="body" sz="quarter" idx="3"/>
          </p:nvPr>
        </p:nvSpPr>
        <p:spPr>
          <a:xfrm>
            <a:off x="0" y="5526844"/>
            <a:ext cx="9144000" cy="682357"/>
          </a:xfrm>
        </p:spPr>
        <p:txBody>
          <a:bodyPr/>
          <a:lstStyle/>
          <a:p>
            <a:r>
              <a:rPr lang="pt-BR" dirty="0"/>
              <a:t>Pet]op   'en   nivhou`i   ef`ecwbi   `mmwou   &gt;ouo\   P_   ef`eelk]ai   `ncwou   </a:t>
            </a:r>
            <a:r>
              <a:rPr lang="pt-BR" dirty="0" smtClean="0"/>
              <a:t>&gt;</a:t>
            </a:r>
            <a:endParaRPr lang="pt-BR" sz="4400" dirty="0"/>
          </a:p>
        </p:txBody>
      </p:sp>
    </p:spTree>
    <p:extLst>
      <p:ext uri="{BB962C8B-B14F-4D97-AF65-F5344CB8AC3E}">
        <p14:creationId xmlns:p14="http://schemas.microsoft.com/office/powerpoint/2010/main" val="1459842151"/>
      </p:ext>
    </p:extLst>
  </p:cSld>
  <p:clrMapOvr>
    <a:masterClrMapping/>
  </p:clrMapOvr>
</p:sld>
</file>

<file path=ppt/slides/slide7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746" y="4380213"/>
            <a:ext cx="8668506" cy="733207"/>
          </a:xfrm>
        </p:spPr>
        <p:txBody>
          <a:bodyPr>
            <a:normAutofit/>
          </a:bodyPr>
          <a:lstStyle/>
          <a:p>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حينئذ يكلمه بغضبه :وبرجزه يقلقهم</a:t>
            </a:r>
            <a:r>
              <a:rPr lang="ar-SA"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dirty="0"/>
          </a:p>
        </p:txBody>
      </p:sp>
      <p:sp>
        <p:nvSpPr>
          <p:cNvPr id="6" name="Text Placeholder 5"/>
          <p:cNvSpPr>
            <a:spLocks noGrp="1"/>
          </p:cNvSpPr>
          <p:nvPr>
            <p:ph type="body" idx="1"/>
          </p:nvPr>
        </p:nvSpPr>
        <p:spPr>
          <a:xfrm>
            <a:off x="0" y="6049107"/>
            <a:ext cx="9143999" cy="605937"/>
          </a:xfrm>
        </p:spPr>
        <p:txBody>
          <a:bodyPr/>
          <a:lstStyle/>
          <a:p>
            <a:r>
              <a:rPr lang="ar-EG" sz="2000" dirty="0"/>
              <a:t>توتيه إف إيه صاجي نيمو أوو إن إهري خين بيف جونت :أووه إن إخري خين بيف إمفون إف إيه إشتير توروو</a:t>
            </a:r>
            <a:r>
              <a:rPr lang="ar-EG" sz="2000" dirty="0" smtClean="0"/>
              <a:t>.</a:t>
            </a:r>
            <a:endParaRPr lang="ar-EG" sz="2000" dirty="0"/>
          </a:p>
        </p:txBody>
      </p:sp>
      <p:sp>
        <p:nvSpPr>
          <p:cNvPr id="7" name="Text Placeholder 6"/>
          <p:cNvSpPr>
            <a:spLocks noGrp="1"/>
          </p:cNvSpPr>
          <p:nvPr>
            <p:ph type="body" sz="quarter" idx="3"/>
          </p:nvPr>
        </p:nvSpPr>
        <p:spPr>
          <a:xfrm>
            <a:off x="0" y="5555418"/>
            <a:ext cx="9144000" cy="682357"/>
          </a:xfrm>
        </p:spPr>
        <p:txBody>
          <a:bodyPr/>
          <a:lstStyle/>
          <a:p>
            <a:r>
              <a:rPr lang="pt-BR" sz="3600" dirty="0"/>
              <a:t>Tote   ef`ecaji   nemwou   `n`\rhi   'en   pefjwnt&gt;</a:t>
            </a:r>
            <a:r>
              <a:rPr lang="ar-EG" sz="3600" dirty="0"/>
              <a:t> </a:t>
            </a:r>
            <a:r>
              <a:rPr lang="pt-BR" sz="3600" dirty="0"/>
              <a:t>ouo\   `n`'rhi   'en   pef`mbon   ef`e`]terqwrou</a:t>
            </a:r>
            <a:r>
              <a:rPr lang="pt-BR" sz="3600" dirty="0" smtClean="0"/>
              <a:t>.</a:t>
            </a:r>
            <a:endParaRPr lang="pt-BR" sz="3600" dirty="0"/>
          </a:p>
        </p:txBody>
      </p:sp>
    </p:spTree>
    <p:extLst>
      <p:ext uri="{BB962C8B-B14F-4D97-AF65-F5344CB8AC3E}">
        <p14:creationId xmlns:p14="http://schemas.microsoft.com/office/powerpoint/2010/main" val="38833809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smtClean="0">
                          <a:solidFill>
                            <a:srgbClr val="FFFF00"/>
                          </a:solidFill>
                          <a:latin typeface="Avva_Shenouda" pitchFamily="34" charset="2"/>
                          <a:ea typeface="+mn-ea"/>
                          <a:cs typeface="+mn-cs"/>
                        </a:rPr>
                        <a:t>pasoic</a:t>
                      </a:r>
                      <a:r>
                        <a:rPr lang="en-US" sz="3200" b="0" i="0" kern="1200" dirty="0" smtClean="0">
                          <a:solidFill>
                            <a:srgbClr val="FFFF00"/>
                          </a:solidFill>
                          <a:latin typeface="Avva_Shenouda" pitchFamily="34" charset="2"/>
                          <a:ea typeface="+mn-ea"/>
                          <a:cs typeface="+mn-cs"/>
                        </a:rPr>
                        <a:t> I33covc </a:t>
                      </a:r>
                      <a:r>
                        <a:rPr lang="en-US" sz="3200" b="0" dirty="0" smtClean="0">
                          <a:solidFill>
                            <a:srgbClr val="FFFF00"/>
                          </a:solidFill>
                          <a:latin typeface="Avva_Shenouda" pitchFamily="34" charset="2"/>
                        </a:rPr>
                        <a:t/>
                      </a:r>
                      <a:br>
                        <a:rPr lang="en-US" sz="3200" b="0" dirty="0" smtClean="0">
                          <a:solidFill>
                            <a:srgbClr val="FFFF00"/>
                          </a:solidFill>
                          <a:latin typeface="Avva_Shenouda" pitchFamily="34" charset="2"/>
                        </a:rPr>
                      </a:br>
                      <a:r>
                        <a:rPr lang="en-US" sz="3200" b="0" i="0" kern="1200" dirty="0" err="1" smtClean="0">
                          <a:solidFill>
                            <a:srgbClr val="FFFF00"/>
                          </a:solidFill>
                          <a:latin typeface="Avva_Shenouda" pitchFamily="34" charset="2"/>
                          <a:ea typeface="+mn-ea"/>
                          <a:cs typeface="+mn-cs"/>
                        </a:rPr>
                        <a:t>Pixrictoc</a:t>
                      </a:r>
                      <a:r>
                        <a:rPr lang="en-US" sz="3200" b="0" i="0" kern="1200" dirty="0" smtClean="0">
                          <a:solidFill>
                            <a:srgbClr val="FFFF00"/>
                          </a:solidFill>
                          <a:latin typeface="Avva_Shenouda" pitchFamily="34" charset="2"/>
                          <a:ea typeface="+mn-ea"/>
                          <a:cs typeface="+mn-cs"/>
                        </a:rPr>
                        <a:t> Pacwt3r `naja0oc</a:t>
                      </a:r>
                      <a:endParaRPr lang="en-US" sz="32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باتشويس إيسوس بخرستوس با سوتير إن أغاثوس</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408155061"/>
      </p:ext>
    </p:extLst>
  </p:cSld>
  <p:clrMapOvr>
    <a:masterClrMapping/>
  </p:clrMapOvr>
  <p:timing>
    <p:tnLst>
      <p:par>
        <p:cTn id="1" dur="indefinite" restart="never" nodeType="tmRoot"/>
      </p:par>
    </p:tnLst>
  </p:timing>
</p:sld>
</file>

<file path=ppt/slides/slide7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1107672"/>
      </p:ext>
    </p:extLst>
  </p:cSld>
  <p:clrMapOvr>
    <a:masterClrMapping/>
  </p:clrMapOvr>
</p:sld>
</file>

<file path=ppt/slides/slide7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41865"/>
      </p:ext>
    </p:extLst>
  </p:cSld>
  <p:clrMapOvr>
    <a:masterClrMapping/>
  </p:clrMapOvr>
</p:sld>
</file>

<file path=ppt/slides/slide7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228112"/>
      </p:ext>
    </p:extLst>
  </p:cSld>
  <p:clrMapOvr>
    <a:masterClrMapping/>
  </p:clrMapOvr>
</p:sld>
</file>

<file path=ppt/slides/slide7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1399033"/>
      </p:ext>
    </p:extLst>
  </p:cSld>
  <p:clrMapOvr>
    <a:masterClrMapping/>
  </p:clrMapOvr>
</p:sld>
</file>

<file path=ppt/slides/slide7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100789"/>
      </p:ext>
    </p:extLst>
  </p:cSld>
  <p:clrMapOvr>
    <a:masterClrMapping/>
  </p:clrMapOvr>
</p:sld>
</file>

<file path=ppt/slides/slide7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Low"/>
            <a:r>
              <a:rPr lang="ar-EG" b="1" dirty="0">
                <a:cs typeface="+mj-cs"/>
              </a:rPr>
              <a:t>نى إرشى إيريـفس ذي نيم بي مانتى هاب تيرف ناف كوتي إنسا أو ميت ميثرى إننوج خا إيسوس هينا إنسى خوثـفـيف. أووه إمبو جـيمى:إى آ?ـئى إنـجـى أوميش إم ميثرى إننوج:</a:t>
            </a:r>
            <a:endParaRPr lang="en-US" b="1" dirty="0">
              <a:cs typeface="+mj-cs"/>
            </a:endParaRPr>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807227936"/>
      </p:ext>
    </p:extLst>
  </p:cSld>
  <p:clrMapOvr>
    <a:masterClrMapping/>
  </p:clrMapOvr>
</p:sld>
</file>

<file path=ppt/slides/slide7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Low"/>
            <a:r>
              <a:rPr lang="ar-EG" sz="4000" b="1" dirty="0">
                <a:cs typeface="+mj-cs"/>
              </a:rPr>
              <a:t> إي إبخا إى ذى آفئى إنـجـى إسناف. إفجو إمموس جـى آفاى جوس جـى أوؤن إشجوم إمموى إيـفيل بي إرفي إنتى إفنوتى إيـفول: أووه إيكوتف خين شومت إن إيهوؤ.</a:t>
            </a:r>
            <a:endParaRPr lang="en-US" sz="4000" b="1" dirty="0">
              <a:cs typeface="+mj-cs"/>
            </a:endParaRPr>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818811312"/>
      </p:ext>
    </p:extLst>
  </p:cSld>
  <p:clrMapOvr>
    <a:masterClrMapping/>
  </p:clrMapOvr>
</p:sld>
</file>

<file path=ppt/slides/slide7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Low"/>
            <a:r>
              <a:rPr lang="ar-EG" sz="4000" b="1" dirty="0">
                <a:cs typeface="+mj-cs"/>
              </a:rPr>
              <a:t>أووه أفطونف إنجى بى أرشى إيريـفـس بيجاف ناف : جـى إن إكئيروؤن إن إهلى آن: جـى أو بى تى ناى إرميثرى إمموف خاروك: إيسوس ذى ناف كو إنروف بى: </a:t>
            </a:r>
            <a:endParaRPr lang="en-US" sz="4000" b="1" dirty="0">
              <a:cs typeface="+mj-cs"/>
            </a:endParaRPr>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1283347139"/>
      </p:ext>
    </p:extLst>
  </p:cSld>
  <p:clrMapOvr>
    <a:masterClrMapping/>
  </p:clrMapOvr>
</p:sld>
</file>

<file path=ppt/slides/slide7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Low"/>
            <a:r>
              <a:rPr lang="ar-EG" sz="4000" b="1" dirty="0">
                <a:cs typeface="+mj-cs"/>
              </a:rPr>
              <a:t>أووه بيـجـي بي أرشى إيريـفـس ناف: جـى تى طاركو إمموك إى إفنوتى إتؤنخ هينا إنتيك جوس نان: يس جـى إنثوك بى إبشيرى إم إفنوتى إتؤنخ بى جـى إيسوس ناف </a:t>
            </a:r>
            <a:endParaRPr lang="en-US" sz="4000" b="1" dirty="0">
              <a:cs typeface="+mj-cs"/>
            </a:endParaRPr>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3721022583"/>
      </p:ext>
    </p:extLst>
  </p:cSld>
  <p:clrMapOvr>
    <a:masterClrMapping/>
  </p:clrMapOvr>
</p:sld>
</file>

<file path=ppt/slides/slide7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algn="justLow"/>
            <a:r>
              <a:rPr lang="ar-EG" sz="4000" b="1" dirty="0">
                <a:cs typeface="+mj-cs"/>
              </a:rPr>
              <a:t> جـى إنثوك بى إيطاك جوس: إبلين تى جو إمموس نوتين جى يسـجـين إيريتين نافإى إبشيرى إم إفرومى إفهيمسى ساؤوى نامإن تيجوم: أووه إفنيو إيـجـين نى إتشيبى إنتى إتفى.</a:t>
            </a:r>
            <a:endParaRPr lang="en-US" sz="4000" b="1" dirty="0">
              <a:cs typeface="+mj-cs"/>
            </a:endParaRPr>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7412279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قوتى تسبحتى هوالرب صار لى خلاصاً مقدساً . </a:t>
                      </a:r>
                      <a:endParaRPr lang="ar-EG" sz="40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tagom nem pa`cmov pe `psoic a42wpi n3i evcwt3ria e4ovab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طا جوم نيم با إسمو بى إبتشويس أف شوبى نى إﭫ سوتيريا إفؤاب .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34991933"/>
      </p:ext>
    </p:extLst>
  </p:cSld>
  <p:clrMapOvr>
    <a:masterClrMapping/>
  </p:clrMapOvr>
  <p:timing>
    <p:tnLst>
      <p:par>
        <p:cTn id="1" dur="indefinite" restart="never" nodeType="tmRoot"/>
      </p:par>
    </p:tnLst>
  </p:timing>
</p:sld>
</file>

<file path=ppt/slides/slide7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algn="justLow"/>
            <a:r>
              <a:rPr lang="ar-EG" sz="4000" b="1" dirty="0">
                <a:cs typeface="+mj-cs"/>
              </a:rPr>
              <a:t>توتى بى أرشى إيريـفـس أف فوخ إن نيف إهـ?وس إفجو إمموس: جـى أفجيؤوآ إنتين إرإخريا آن جى إم ميثرى: هيبى تينو آتيتين سوتيم إى بيـجـيؤوا. او بى تيتين ميـفـئى إيروف: </a:t>
            </a:r>
            <a:endParaRPr lang="en-US" sz="4000" b="1" dirty="0">
              <a:cs typeface="+mj-cs"/>
            </a:endParaRPr>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398812311"/>
      </p:ext>
    </p:extLst>
  </p:cSld>
  <p:clrMapOvr>
    <a:masterClrMapping/>
  </p:clrMapOvr>
</p:sld>
</file>

<file path=ppt/slides/slide7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algn="justLow"/>
            <a:r>
              <a:rPr lang="ar-EG" sz="4000" b="1" dirty="0">
                <a:cs typeface="+mj-cs"/>
              </a:rPr>
              <a:t>إنثوؤ ذى آفتى كور ناف أووه أفهيؤوى إيروف.إ?جو إمموس جـى أرى إبروفيتيـفين نان بى اخرستوس جـى نيم بى إيطاف هيؤوى إيروك. بيتروس ذى ناف هيمسى سا?ول بى خين تى ألي:</a:t>
            </a:r>
            <a:endParaRPr lang="en-US" sz="4000" b="1" dirty="0">
              <a:cs typeface="+mj-cs"/>
            </a:endParaRPr>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1960098756"/>
      </p:ext>
    </p:extLst>
  </p:cSld>
  <p:clrMapOvr>
    <a:masterClrMapping/>
  </p:clrMapOvr>
</p:sld>
</file>

<file path=ppt/slides/slide7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algn="justLow"/>
            <a:r>
              <a:rPr lang="ar-EG" sz="4000" b="1" dirty="0">
                <a:cs typeface="+mj-cs"/>
              </a:rPr>
              <a:t> أووه اسئى هاروف إنـجـي أو ?وكى إسجو إمموس: جـى إنثوك هوك ناك شى نيم إيسوس بي غاليليؤس: إنثوف ذى أفجول إيـفول إمبى إمثو إن أوؤن نيـفين إفجو إمموس:</a:t>
            </a:r>
            <a:endParaRPr lang="en-US" sz="4000" b="1" dirty="0">
              <a:cs typeface="+mj-cs"/>
            </a:endParaRPr>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368874203"/>
      </p:ext>
    </p:extLst>
  </p:cSld>
  <p:clrMapOvr>
    <a:masterClrMapping/>
  </p:clrMapOvr>
</p:sld>
</file>

<file path=ppt/slides/slide7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algn="justLow"/>
            <a:r>
              <a:rPr lang="ar-EG" sz="4000" b="1" dirty="0">
                <a:cs typeface="+mj-cs"/>
              </a:rPr>
              <a:t> جـى تى إيمى جـى آرى جو إمموس  جـى  أو. إيطافئى ذى إيـفول إى بى إشتام آسنافإيروف إنـجـي كيؤوى: أووه بيجاس إننى إتكى إمما?: جـى فاى هوف ناف شى نيم إيسوس بى نازوريؤس.</a:t>
            </a:r>
            <a:endParaRPr lang="en-US" sz="4000" b="1" dirty="0">
              <a:cs typeface="+mj-cs"/>
            </a:endParaRPr>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4165556709"/>
      </p:ext>
    </p:extLst>
  </p:cSld>
  <p:clrMapOvr>
    <a:masterClrMapping/>
  </p:clrMapOvr>
</p:sld>
</file>

<file path=ppt/slides/slide7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algn="justLow"/>
            <a:r>
              <a:rPr lang="ar-EG" sz="4000" b="1" dirty="0">
                <a:cs typeface="+mj-cs"/>
              </a:rPr>
              <a:t> بالين أو أفجول إيـفول خين أو آناش: جـى تى سوؤن إمباى رومى آن. ميننسا كى كوجـى ذى أفئى إنـجـي نى إتؤهى إيراتو بيجوؤ إم بيتروس: جـى طا إفمى إنثوك هوك أو إيـفول إمموؤ</a:t>
            </a:r>
            <a:endParaRPr lang="en-US" sz="4000" b="1" dirty="0">
              <a:cs typeface="+mj-cs"/>
            </a:endParaRPr>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590191221"/>
      </p:ext>
    </p:extLst>
  </p:cSld>
  <p:clrMapOvr>
    <a:masterClrMapping/>
  </p:clrMapOvr>
</p:sld>
</file>

<file path=ppt/slides/slide7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algn="justLow"/>
            <a:r>
              <a:rPr lang="ar-EG" sz="4000" b="1" dirty="0">
                <a:cs typeface="+mj-cs"/>
              </a:rPr>
              <a:t> كى غارتيك جـين ساجـى أوؤنه إمموك إيفول. توتى آف إيرهيتس إن إركاطا ثيماتيزين نيم إى أورك:جـى إن تى سوؤن آن إمباى رومى: أووه ساطوتف آ أو آليكتور موتى: </a:t>
            </a:r>
            <a:endParaRPr lang="en-US" sz="4000" b="1" dirty="0">
              <a:cs typeface="+mj-cs"/>
            </a:endParaRPr>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176234974"/>
      </p:ext>
    </p:extLst>
  </p:cSld>
  <p:clrMapOvr>
    <a:masterClrMapping/>
  </p:clrMapOvr>
</p:sld>
</file>

<file path=ppt/slides/slide7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algn="justLow"/>
            <a:r>
              <a:rPr lang="ar-EG" sz="4000" b="1">
                <a:cs typeface="+mj-cs"/>
              </a:rPr>
              <a:t>أووه آ بيتروس إر إفميـفئى إمبى ساجـى إطا إيسوس جوس ناف: جـى إمباتى آليكتور موتى إكنا جولت إيـفول أفريمى خين أوريمى إف إنشاشى. أوؤشت..</a:t>
            </a:r>
            <a:endParaRPr lang="en-US" sz="4000" b="1" dirty="0">
              <a:cs typeface="+mj-cs"/>
            </a:endParaRPr>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818109482"/>
      </p:ext>
    </p:extLst>
  </p:cSld>
  <p:clrMapOvr>
    <a:masterClrMapping/>
  </p:clrMapOvr>
</p:sld>
</file>

<file path=ppt/slides/slide7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2906103"/>
      </p:ext>
    </p:extLst>
  </p:cSld>
  <p:clrMapOvr>
    <a:masterClrMapping/>
  </p:clrMapOvr>
</p:sld>
</file>

<file path=ppt/slides/slide7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algn="justLow"/>
            <a:r>
              <a:rPr lang="ar-EG" sz="4000" b="1" dirty="0">
                <a:cs typeface="+mj-cs"/>
              </a:rPr>
              <a:t>نى أرشى إيريـفس ذى نيم بى مانتى هاب تيرف: نافكوتى إنسا أوميت ميثرى خا إيسوس إى إبـجـين خوثـ?يف أووه نا?جيمى آن بى. نارى أو ميش غار إرميثرى إن نوج خاروف بي:</a:t>
            </a:r>
            <a:endParaRPr lang="en-US" sz="4000" b="1" dirty="0">
              <a:cs typeface="+mj-cs"/>
            </a:endParaRPr>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1342258329"/>
      </p:ext>
    </p:extLst>
  </p:cSld>
  <p:clrMapOvr>
    <a:masterClrMapping/>
  </p:clrMapOvr>
</p:sld>
</file>

<file path=ppt/slides/slide7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algn="justLow"/>
            <a:r>
              <a:rPr lang="ar-EG" sz="4000" b="1" dirty="0">
                <a:cs typeface="+mj-cs"/>
              </a:rPr>
              <a:t> أووه نا?وى إنهيسوس آن بى إنـجـي نوميت ميثرى: أووه إيطافطونو إنـجـي هان أوؤن: آف إيرميثرى إننوج خاروف  إ?جو إمموس جـى آنون أنسوتيم إيروف إ?جو إمموس جـى </a:t>
            </a:r>
            <a:endParaRPr lang="en-US" sz="4000" b="1" dirty="0">
              <a:cs typeface="+mj-cs"/>
            </a:endParaRPr>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9277536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400" b="0" i="0" kern="1200" dirty="0" smtClean="0">
                          <a:solidFill>
                            <a:srgbClr val="FFFF00"/>
                          </a:solidFill>
                          <a:latin typeface="Avva_Shenouda" pitchFamily="34" charset="2"/>
                          <a:ea typeface="+mn-ea"/>
                          <a:cs typeface="+mn-cs"/>
                        </a:rPr>
                        <a:t>)wk te 5gom nem piwov </a:t>
                      </a:r>
                      <a:r>
                        <a:rPr lang="pt-BR" sz="2400" b="0" dirty="0" smtClean="0">
                          <a:solidFill>
                            <a:srgbClr val="FFFF00"/>
                          </a:solidFill>
                          <a:latin typeface="Avva_Shenouda" pitchFamily="34" charset="2"/>
                        </a:rPr>
                        <a:t/>
                      </a:r>
                      <a:br>
                        <a:rPr lang="pt-BR" sz="2400" b="0" dirty="0" smtClean="0">
                          <a:solidFill>
                            <a:srgbClr val="FFFF00"/>
                          </a:solidFill>
                          <a:latin typeface="Avva_Shenouda" pitchFamily="34" charset="2"/>
                        </a:rPr>
                      </a:br>
                      <a:r>
                        <a:rPr lang="pt-BR" sz="2400" b="0" i="0" kern="1200" dirty="0" smtClean="0">
                          <a:solidFill>
                            <a:srgbClr val="FFFF00"/>
                          </a:solidFill>
                          <a:latin typeface="Avva_Shenouda" pitchFamily="34" charset="2"/>
                          <a:ea typeface="+mn-ea"/>
                          <a:cs typeface="+mn-cs"/>
                        </a:rPr>
                        <a:t>Nem pi`cmov nem piamahi 2a `eneh am3n</a:t>
                      </a:r>
                      <a:endParaRPr lang="en-US" sz="2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ثوك تى تى جوم نيم بى أوأوو نيم بى إسمو نيم بى أماهى شا إينيه أمين</a:t>
                      </a:r>
                      <a:endParaRPr lang="ar-EG" sz="6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808626402"/>
      </p:ext>
    </p:extLst>
  </p:cSld>
  <p:clrMapOvr>
    <a:masterClrMapping/>
  </p:clrMapOvr>
  <p:timing>
    <p:tnLst>
      <p:par>
        <p:cTn id="1" dur="indefinite" restart="never" nodeType="tmRoot"/>
      </p:par>
    </p:tnLst>
  </p:timing>
</p:sld>
</file>

<file path=ppt/slides/slide7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algn="justLow"/>
            <a:r>
              <a:rPr lang="ar-EG" sz="4000" b="1" dirty="0">
                <a:cs typeface="+mj-cs"/>
              </a:rPr>
              <a:t>آنوك تى نا?يل باى إرفيى إيـفول باى مونك إنـجـيف: أووه إيـفول هيتين شومت إن إبهؤو كى أوواى إن أثمونك إنـجـيفتى ناكوتف. أوذى باى ريتى أون ناسئى إن هيسوس آن إنـجـي طوميت ميثرى. </a:t>
            </a:r>
            <a:endParaRPr lang="en-US" sz="4000" b="1" dirty="0">
              <a:cs typeface="+mj-cs"/>
            </a:endParaRPr>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4080681936"/>
      </p:ext>
    </p:extLst>
  </p:cSld>
  <p:clrMapOvr>
    <a:masterClrMapping/>
  </p:clrMapOvr>
</p:sld>
</file>

<file path=ppt/slides/slide7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algn="justLow"/>
            <a:r>
              <a:rPr lang="ar-EG" sz="3600" b="1" dirty="0">
                <a:cs typeface="+mj-cs"/>
              </a:rPr>
              <a:t>أووه أفطونف إنـجـي بى أرشى إيريـفس خين إثميتى: آفشين إيسوس إفجو إمموس: جـى إن إكثيروؤ إن إهلى آن جـى ناى إرميثرى خاروك. إنثوف ذى ناف كو إنروف بى أووه إمبير إيروؤ إن إهلى: بالين آبى</a:t>
            </a:r>
            <a:endParaRPr lang="en-US" sz="3600" b="1" dirty="0">
              <a:cs typeface="+mj-cs"/>
            </a:endParaRPr>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467437245"/>
      </p:ext>
    </p:extLst>
  </p:cSld>
  <p:clrMapOvr>
    <a:masterClrMapping/>
  </p:clrMapOvr>
</p:sld>
</file>

<file path=ppt/slides/slide7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algn="justLow"/>
            <a:r>
              <a:rPr lang="ar-EG" sz="4000" b="1" dirty="0">
                <a:cs typeface="+mj-cs"/>
              </a:rPr>
              <a:t>أرشى إيريـفس شينف أووه بيجاف ناف:جـى إنثوك بى بى إخرستوس إبشيرى إم ?ـى إت إزمارؤوت إيسوس ذى بيجاف ناف جـى آنوك بى: أووه إيريتين نافإى إبشيرى إم إفرومى</a:t>
            </a:r>
            <a:endParaRPr lang="en-US" sz="4000" b="1" dirty="0">
              <a:cs typeface="+mj-cs"/>
            </a:endParaRPr>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85783823"/>
      </p:ext>
    </p:extLst>
  </p:cSld>
  <p:clrMapOvr>
    <a:masterClrMapping/>
  </p:clrMapOvr>
</p:sld>
</file>

<file path=ppt/slides/slide7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pPr algn="justLow"/>
            <a:r>
              <a:rPr lang="ar-EG" sz="4000" b="1" dirty="0">
                <a:cs typeface="+mj-cs"/>
              </a:rPr>
              <a:t> إفهيمسى ساؤوى نام إنتى جوم: أووه إفنيؤو نيم نى إتشيبى إنتى إتفى: بى أرشى إيريـفس آف فيخ إننيف إهـفوس بيجاف: جـى اوؤن إنتيتين إرإخريا إمموف إمميثرى.</a:t>
            </a:r>
            <a:endParaRPr lang="en-US" sz="4000" b="1" dirty="0">
              <a:cs typeface="+mj-cs"/>
            </a:endParaRPr>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1074069418"/>
      </p:ext>
    </p:extLst>
  </p:cSld>
  <p:clrMapOvr>
    <a:masterClrMapping/>
  </p:clrMapOvr>
</p:sld>
</file>

<file path=ppt/slides/slide7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dirty="0"/>
              <a:t>آتيتين سوتيم إى بي جـيـؤوا إثؤؤنه نوتين: إنثوؤ ذى تيرو آفإركاطا إكرينين إمموف: جـى إفؤى إن إينوخوس إى إفمو أووه إيطافإبرهيتس إنـجـي هان أوؤن إى</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961345456"/>
      </p:ext>
    </p:extLst>
  </p:cSld>
  <p:clrMapOvr>
    <a:masterClrMapping/>
  </p:clrMapOvr>
</p:sld>
</file>

<file path=ppt/slides/slide7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dirty="0"/>
              <a:t> هيثاف خين إهراف: أووه إى هو?س إمبيف هو أووه إى تى كيه ناف: أووه إيجوس ناف جـى آرى إبروفيتـفين نان جـى نيم بى إيطاف هيؤوى إيروك تينو بى إخرستوس</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4122375290"/>
      </p:ext>
    </p:extLst>
  </p:cSld>
  <p:clrMapOvr>
    <a:masterClrMapping/>
  </p:clrMapOvr>
</p:sld>
</file>

<file path=ppt/slides/slide7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4400" dirty="0"/>
              <a:t> أووه نى هيبيريتيس آف إتشيتف إن هان آلوج. أووه إيرى بيتروس إن إخرى خين تى آ?لى: آسئى إنـجـي أوى إن نى ?وكى إنتى بى أرشى إيريـفس</a:t>
            </a:r>
            <a:endParaRPr lang="en-US" sz="4400"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1893476726"/>
      </p:ext>
    </p:extLst>
  </p:cSld>
  <p:clrMapOvr>
    <a:masterClrMapping/>
  </p:clrMapOvr>
</p:sld>
</file>

<file path=ppt/slides/slide7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dirty="0"/>
              <a:t>أووه إيطاس نافإى بيتروس إف إت إخمو إمموف: أووه إيطاس جوشت إيروف بيجاس ناف: جـى إنثوك هوك ناك شى نيم إيسوس بى نازوريؤس. إنثوف ذى آفجول </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983270370"/>
      </p:ext>
    </p:extLst>
  </p:cSld>
  <p:clrMapOvr>
    <a:masterClrMapping/>
  </p:clrMapOvr>
</p:sld>
</file>

<file path=ppt/slides/slide7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dirty="0"/>
              <a:t>إيـفول إفجو إمموس: جـى أو ذيتى إيمىآن أوذى تى سوؤن آن جيؤ إنثوبى تيجو إمموف أووه أفئى إيـفول إى بيما إت سافول إن تى آ?لى أووه آفموتى إنـجـي بى آليكتور. </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996736928"/>
      </p:ext>
    </p:extLst>
  </p:cSld>
  <p:clrMapOvr>
    <a:masterClrMapping/>
  </p:clrMapOvr>
</p:sld>
</file>

<file path=ppt/slides/slide7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a:t>أووه إيطاس نافإيروف إنـجـي تى كيـفوكي بيجاس إن نى إت أوهى إيراتو: جـى فاى أوو إيـفول إن خيتو بى. إنثوف جـى أون أفجول إيـفول: أووه ميننسا أوو كوجـي بالين نيئت </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3051384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r>
                        <a:rPr lang="en-US" sz="4400" b="1" i="0" kern="1200" dirty="0" smtClean="0">
                          <a:solidFill>
                            <a:schemeClr val="lt1"/>
                          </a:solidFill>
                          <a:latin typeface="+mn-lt"/>
                          <a:ea typeface="+mn-ea"/>
                          <a:cs typeface="+mn-cs"/>
                        </a:rPr>
                        <a:t> </a:t>
                      </a:r>
                      <a:r>
                        <a:rPr lang="ar-EG" sz="4400" b="1" i="0" kern="1200" dirty="0" smtClean="0">
                          <a:solidFill>
                            <a:schemeClr val="lt1"/>
                          </a:solidFill>
                          <a:latin typeface="+mn-lt"/>
                          <a:ea typeface="+mn-ea"/>
                          <a:cs typeface="+mn-cs"/>
                        </a:rPr>
                        <a:t>عمانوئيل إلهنا و ملكنا</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01854616"/>
      </p:ext>
    </p:extLst>
  </p:cSld>
  <p:clrMapOvr>
    <a:masterClrMapping/>
  </p:clrMapOvr>
  <p:timing>
    <p:tnLst>
      <p:par>
        <p:cTn id="1" dur="indefinite" restart="never" nodeType="tmRoot"/>
      </p:par>
    </p:tnLst>
  </p:timing>
</p:sld>
</file>

<file path=ppt/slides/slide7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4400" dirty="0"/>
              <a:t>أوهى إيراتو نافجو إمموس إم بيتروس: جـى آليثوس إنثوك أوو إيـفول إنخيتو كى غار إنثوك أو غاليليؤس: أووه بيك ساجـى أف أونى إمبو ساجـى . </a:t>
            </a:r>
            <a:endParaRPr lang="en-US" sz="4400"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600094652"/>
      </p:ext>
    </p:extLst>
  </p:cSld>
  <p:clrMapOvr>
    <a:masterClrMapping/>
  </p:clrMapOvr>
</p:sld>
</file>

<file path=ppt/slides/slide7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dirty="0"/>
              <a:t>انثوف ذى آفئيرهيتس إن إرانا ثيماتيزين نيم إيؤرك جـى تى سوؤن إمباى رومى آن إى تيتين جو إمموف. أووه آ أو آليكتور موتىإم إفماه سوب إسنا?:</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1575828960"/>
      </p:ext>
    </p:extLst>
  </p:cSld>
  <p:clrMapOvr>
    <a:masterClrMapping/>
  </p:clrMapOvr>
</p:sld>
</file>

<file path=ppt/slides/slide7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dirty="0"/>
              <a:t> أووه آفئير إفميـفـئى إنـجـي بيتروس إم بيساجـى إم إفريتى إيطاف جوس ناف إنجى إيسوس: جـى إمباتى أو آليكتور موتى إنسوب إسناف إكنا جولت إيـفول إن شومت إنسوب: </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3484934937"/>
      </p:ext>
    </p:extLst>
  </p:cSld>
  <p:clrMapOvr>
    <a:masterClrMapping/>
  </p:clrMapOvr>
</p:sld>
</file>

<file path=ppt/slides/slide7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5400" dirty="0"/>
              <a:t>أووه إيطاف هيطوتف آفريمى أوؤشت إمبى إيفإنجيليون إثؤواب.</a:t>
            </a:r>
            <a:endParaRPr lang="en-US" sz="5400"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1217093222"/>
      </p:ext>
    </p:extLst>
  </p:cSld>
  <p:clrMapOvr>
    <a:masterClrMapping/>
  </p:clrMapOvr>
</p:sld>
</file>

<file path=ppt/slides/slide7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2196750"/>
      </p:ext>
    </p:extLst>
  </p:cSld>
  <p:clrMapOvr>
    <a:masterClrMapping/>
  </p:clrMapOvr>
</p:sld>
</file>

<file path=ppt/slides/slide7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4000" dirty="0"/>
              <a:t>إيطاسنافإى بيتروس إنـجـى أوو آلو إمـفوكى إفهيمسى خاتين بى أوؤينى: أووه إيطاس سومس إيروف بيجاس جـى نارى فاى هوف شى نيماف بى. إنثوف ذى أفجول إيـفول إفجو إمموس:</a:t>
            </a:r>
            <a:endParaRPr lang="en-US" sz="4000"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748962492"/>
      </p:ext>
    </p:extLst>
  </p:cSld>
  <p:clrMapOvr>
    <a:masterClrMapping/>
  </p:clrMapOvr>
</p:sld>
</file>

<file path=ppt/slides/slide7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4400" dirty="0"/>
              <a:t>جـى تىسوؤن إمموف آن نى إسهيمى. أووه ميننسا كى كوجـى إسطاف نافإيروف إنـجـى كى أوواى: بى جاف جـى إنثوك أو إيـفول إمموؤ هوك:</a:t>
            </a:r>
            <a:endParaRPr lang="en-US" sz="4400"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148753367"/>
      </p:ext>
    </p:extLst>
  </p:cSld>
  <p:clrMapOvr>
    <a:masterClrMapping/>
  </p:clrMapOvr>
</p:sld>
</file>

<file path=ppt/slides/slide7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dirty="0"/>
              <a:t> بيتروس ذى بيجاف جـىإفرومى آنوك آن بى. أووه إيطاف اوؤش إنؤنو شوبى: نارى كى أوواى طاجرو إنطوتف بى إفجو إمموس: جـى خين أو ميثمى نارى فاى هوف كي نيماف بى:</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3901366888"/>
      </p:ext>
    </p:extLst>
  </p:cSld>
  <p:clrMapOvr>
    <a:masterClrMapping/>
  </p:clrMapOvr>
</p:sld>
</file>

<file path=ppt/slides/slide7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dirty="0"/>
              <a:t> كي غار أووغاليليؤس بى. بيجاف ذى إنـجـى بيتروس جى إفرومى تى إيمى آن إى في إيتيك جو إمموف أووه ساطوتف إيتى إف  ساجـى آ آوو آليكتور موتى. أووه إيطاف فونهف </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973813443"/>
      </p:ext>
    </p:extLst>
  </p:cSld>
  <p:clrMapOvr>
    <a:masterClrMapping/>
  </p:clrMapOvr>
</p:sld>
</file>

<file path=ppt/slides/slide7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4000" dirty="0"/>
              <a:t>إنـجـى إبشويس آفسومس إى بيتروس: أووه آ بيرتوس إر إفميـفـئى إم إبساجـى إم إبشويس كاطاإفريتي إيطاف جوس ناف: جـى إمباتي أوو آليكتور موتى إكنا جولت إيـفـول إن شومت إنسوب.</a:t>
            </a:r>
            <a:endParaRPr lang="en-US" sz="4000"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30788166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en-US" sz="4400" b="1" i="0" kern="1200" dirty="0" smtClean="0">
                        <a:solidFill>
                          <a:schemeClr val="lt1"/>
                        </a:solidFill>
                        <a:latin typeface="+mn-lt"/>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58039594"/>
      </p:ext>
    </p:extLst>
  </p:cSld>
  <p:clrMapOvr>
    <a:masterClrMapping/>
  </p:clrMapOvr>
  <p:timing>
    <p:tnLst>
      <p:par>
        <p:cTn id="1" dur="indefinite" restart="never" nodeType="tmRoot"/>
      </p:par>
    </p:tnLst>
  </p:timing>
</p:sld>
</file>

<file path=ppt/slides/slide7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400" dirty="0"/>
              <a:t>أوؤشت إمبى إيفأنجيليون إثؤواب.</a:t>
            </a:r>
            <a:endParaRPr lang="en-US" sz="4400" dirty="0"/>
          </a:p>
        </p:txBody>
      </p:sp>
    </p:spTree>
    <p:extLst>
      <p:ext uri="{BB962C8B-B14F-4D97-AF65-F5344CB8AC3E}">
        <p14:creationId xmlns:p14="http://schemas.microsoft.com/office/powerpoint/2010/main" val="2281961278"/>
      </p:ext>
    </p:extLst>
  </p:cSld>
  <p:clrMapOvr>
    <a:masterClrMapping/>
  </p:clrMapOvr>
</p:sld>
</file>

<file path=ppt/slides/slide7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3018721"/>
      </p:ext>
    </p:extLst>
  </p:cSld>
  <p:clrMapOvr>
    <a:masterClrMapping/>
  </p:clrMapOvr>
</p:sld>
</file>

<file path=ppt/slides/slide7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dirty="0"/>
              <a:t>ناف موشى ذى بى إنساإيسوس إنـجـى سيمون بتروس نيم بى كى مائيتيس: بماثيتيس ذى إيتى إممافنافؤى إنسؤون بى إنتى بى إرشى إيريـفس: أووه أفئى إيخون نيم إيسوس</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3087195191"/>
      </p:ext>
    </p:extLst>
  </p:cSld>
  <p:clrMapOvr>
    <a:masterClrMapping/>
  </p:clrMapOvr>
</p:sld>
</file>

<file path=ppt/slides/slide7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3600" dirty="0"/>
              <a:t> إى تى أ?لى إنتى بى أرشى إيريـفس:بيتروس ذى ناف أوهى إيراتف سافول خاتين بيرو أفئى أون إيـفول إنـجـى بيماثيتيس في إينافؤى إنريم إنسوؤن إى بى أرشى إيريـفس أووه أف ساجـى نيم تى إمنوت آف إينى إم بتروس إيخون.</a:t>
            </a:r>
            <a:endParaRPr lang="en-US" sz="3600"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3316884534"/>
      </p:ext>
    </p:extLst>
  </p:cSld>
  <p:clrMapOvr>
    <a:masterClrMapping/>
  </p:clrMapOvr>
</p:sld>
</file>

<file path=ppt/slides/slide7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4000" dirty="0"/>
              <a:t>بى جـى تى آلو إن إمنوت إم بيتروس: مى إنثوك أو إيـفول خين ني ماثيتيس إنتى باى رومى هوك: إنثوف ذى بيجافجـى إممون. ناف أوهى ذى إيراتوا بى إنـجـى تى إيـفـى إيك نيم تي هيبيريتيس:</a:t>
            </a:r>
            <a:endParaRPr lang="en-US" sz="4000"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863369313"/>
      </p:ext>
    </p:extLst>
  </p:cSld>
  <p:clrMapOvr>
    <a:masterClrMapping/>
  </p:clrMapOvr>
</p:sld>
</file>

<file path=ppt/slides/slide7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4000" dirty="0"/>
              <a:t> أى أفتشيرى راكهى إيروؤج ـى نى إت إفروتى: أووه نافإت إخمو إمموؤ بى: ناف أوهى ذى إيراتف نيموؤ هوف بى إنـجـى بيتروس إف إت إخمو إمموف. بى أرشى إيريـفس أون أفشين إيسوس</a:t>
            </a:r>
            <a:endParaRPr lang="en-US" sz="4000"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561376465"/>
      </p:ext>
    </p:extLst>
  </p:cSld>
  <p:clrMapOvr>
    <a:masterClrMapping/>
  </p:clrMapOvr>
</p:sld>
</file>

<file path=ppt/slides/slide7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dirty="0"/>
              <a:t>إثـفـى نيف ماثيتيس نيم إثـفـى تيف إسـفـو .آف إيروؤ ناف إنـجـى إيسوس إفجو إمموس:جى آنوك أى ساج ـى نيم بي كوزموس خين أو بارريسيا: أووه ناى تى إسـفـو بى خين</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1493082916"/>
      </p:ext>
    </p:extLst>
  </p:cSld>
  <p:clrMapOvr>
    <a:masterClrMapping/>
  </p:clrMapOvr>
</p:sld>
</file>

<file path=ppt/slides/slide7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4000" dirty="0"/>
              <a:t> نيسى ناغوجي إنسيو نيـفـين : نيم خين بى إرفى بيما إيشارى نى يوداى تيرو ثوؤتى إيروف أووه إمبيجـى إهلى إنساجـى خين بيت هيب إثـفيؤو إك شينى إمموى: شين نى إيطافجوف نوؤ:</a:t>
            </a:r>
            <a:endParaRPr lang="en-US" sz="4000"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968349205"/>
      </p:ext>
    </p:extLst>
  </p:cSld>
  <p:clrMapOvr>
    <a:masterClrMapping/>
  </p:clrMapOvr>
</p:sld>
</file>

<file path=ppt/slides/slide7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dirty="0"/>
              <a:t> هيبى يس ناى سى إيمى إينى إيطاى جوطو آنوك. ناى إيطاف جوطو إنـجـى إيسوس. آ أوواى إنتى نى هيبيريتيس إتؤهى إيراتو أفتى أنؤشين كو إن إيسوس إفجو إمموس: </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136366382"/>
      </p:ext>
    </p:extLst>
  </p:cSld>
  <p:clrMapOvr>
    <a:masterClrMapping/>
  </p:clrMapOvr>
</p:sld>
</file>

<file path=ppt/slides/slide7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a:t>جـى آن فاى بى إم إفريتى إن إيروؤ إمبى أرشى إيريـفس .آفإيروؤ إنـجـى إيسوس بيجاف ناف: جـى يسـجـى كاكوس آى سا جـى آرى ميثرى إمبى كاكوس: يس جـى ذى كالوس إثـفيؤو</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13818789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86998720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قوتى تسبحتى هوالرب صار لى خلاصاً مقدساً . </a:t>
                      </a:r>
                      <a:endParaRPr lang="ar-EG" sz="4400" b="1" i="0" kern="1200" dirty="0" smtClean="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54601876"/>
      </p:ext>
    </p:extLst>
  </p:cSld>
  <p:clrMapOvr>
    <a:masterClrMapping/>
  </p:clrMapOvr>
  <p:timing>
    <p:tnLst>
      <p:par>
        <p:cTn id="1" dur="indefinite" restart="never" nodeType="tmRoot"/>
      </p:par>
    </p:tnLst>
  </p:timing>
</p:sld>
</file>

<file path=ppt/slides/slide7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4400" dirty="0"/>
              <a:t> إك هيؤوى إيروى توتى أفؤربف إنـجـى آننا إفسونه ها كايافا بى أرشى إيريـفس ناف أوهى ذىايراتف بى إنـجـى سيمون بيتروس إف إت إخمو إمموف بى: </a:t>
            </a:r>
            <a:endParaRPr lang="en-US" sz="4400"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3020005833"/>
      </p:ext>
    </p:extLst>
  </p:cSld>
  <p:clrMapOvr>
    <a:masterClrMapping/>
  </p:clrMapOvr>
</p:sld>
</file>

<file path=ppt/slides/slide7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3600" dirty="0"/>
              <a:t>بيجوؤ ناف جـى مى إنشوك أو إيـفول خين نيف ماثيتيس هوك: إنثوف ذى افجول إيـفول أووه بيجاف جـى إممون. بى جى أوواى إيـفول أيك إنتى بى أرشى إيريـفس إيؤسينجينيس بى إنتى في إيطا بيتروس </a:t>
            </a:r>
            <a:endParaRPr lang="en-US" sz="3600"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1848088273"/>
      </p:ext>
    </p:extLst>
  </p:cSld>
  <p:clrMapOvr>
    <a:masterClrMapping/>
  </p:clrMapOvr>
</p:sld>
</file>

<file path=ppt/slides/slide7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4000" dirty="0"/>
              <a:t>جوجـى إمبيف ماشج إيـفول: جـى مى آنوك إينافإيروك نيماف خين بى إتشوم. بالين أون أفجول إيـفول إنـجـى بيتروس: أووه ساطوتف آ أوو آليكتور موتى. أوؤشت إمبى إيفأنجيليون إثؤواب.</a:t>
            </a:r>
            <a:endParaRPr lang="en-US" sz="4000"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687294846"/>
      </p:ext>
    </p:extLst>
  </p:cSld>
  <p:clrMapOvr>
    <a:masterClrMapping/>
  </p:clrMapOvr>
</p:sld>
</file>

<file path=ppt/slides/slide7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5371321"/>
      </p:ext>
    </p:extLst>
  </p:cSld>
  <p:clrMapOvr>
    <a:masterClrMapping/>
  </p:clrMapOvr>
</p:sld>
</file>

<file path=ppt/slides/slide7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1730676"/>
      </p:ext>
    </p:extLst>
  </p:cSld>
  <p:clrMapOvr>
    <a:masterClrMapping/>
  </p:clrMapOvr>
</p:sld>
</file>

<file path=ppt/slides/slide7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ar-EG" sz="3200" dirty="0"/>
              <a:t>لماذا ارتجت الأمم وهذت الشعوب بالأباطيل. قامت ملوك الأرض والرؤساء اجتمعوا معاً على الرب وعلى مسيحه. هلليلوياه.</a:t>
            </a:r>
            <a:br>
              <a:rPr lang="ar-EG" sz="3200" dirty="0"/>
            </a:br>
            <a:r>
              <a:rPr lang="ar-EG" sz="3200" dirty="0"/>
              <a:t>الساكن في السموات يضحك بهم والرب يمقتهم. حينئذ يكلمهم بغضبه وبرجزه يقلقهم.</a:t>
            </a:r>
            <a:endParaRPr lang="en-US" sz="3200" dirty="0"/>
          </a:p>
        </p:txBody>
      </p:sp>
    </p:spTree>
    <p:extLst>
      <p:ext uri="{BB962C8B-B14F-4D97-AF65-F5344CB8AC3E}">
        <p14:creationId xmlns:p14="http://schemas.microsoft.com/office/powerpoint/2010/main" val="702033694"/>
      </p:ext>
    </p:extLst>
  </p:cSld>
  <p:clrMapOvr>
    <a:masterClrMapping/>
  </p:clrMapOvr>
</p:sld>
</file>

<file path=ppt/slides/slide7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9044536"/>
      </p:ext>
    </p:extLst>
  </p:cSld>
  <p:clrMapOvr>
    <a:masterClrMapping/>
  </p:clrMapOvr>
</p:sld>
</file>

<file path=ppt/slides/slide7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152509"/>
      </p:ext>
    </p:extLst>
  </p:cSld>
  <p:clrMapOvr>
    <a:masterClrMapping/>
  </p:clrMapOvr>
</p:sld>
</file>

<file path=ppt/slides/slide7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59254203"/>
      </p:ext>
    </p:extLst>
  </p:cSld>
  <p:clrMapOvr>
    <a:masterClrMapping/>
  </p:clrMapOvr>
</p:sld>
</file>

<file path=ppt/slides/slide7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وأما رؤوساء الكهنة والمحفل كله كانوا يطلبون  شهادة زور على يسوع لكي يقتلوه فلم يجدوا، وحضر شهود زور كثيرون وأخيرا حضر إثنان وقال: إن هذا قال إنى أقدر </a:t>
            </a:r>
            <a:endParaRPr lang="en-US" dirty="0"/>
          </a:p>
        </p:txBody>
      </p:sp>
    </p:spTree>
    <p:extLst>
      <p:ext uri="{BB962C8B-B14F-4D97-AF65-F5344CB8AC3E}">
        <p14:creationId xmlns:p14="http://schemas.microsoft.com/office/powerpoint/2010/main" val="1921061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وظلموا ولم يخافوا ليرجعوا رياء على رياء، ومكر على مكر ولم يريدوا أن يعرفوني بقول الرب. </a:t>
            </a:r>
            <a:endParaRPr lang="en-US" dirty="0"/>
          </a:p>
        </p:txBody>
      </p:sp>
    </p:spTree>
    <p:extLst>
      <p:ext uri="{BB962C8B-B14F-4D97-AF65-F5344CB8AC3E}">
        <p14:creationId xmlns:p14="http://schemas.microsoft.com/office/powerpoint/2010/main" val="30716451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544245891"/>
      </p:ext>
    </p:extLst>
  </p:cSld>
  <p:clrMapOvr>
    <a:masterClrMapping/>
  </p:clrMapOvr>
  <p:timing>
    <p:tnLst>
      <p:par>
        <p:cTn id="1" dur="indefinite" restart="never" nodeType="tmRoot"/>
      </p:par>
    </p:tnLst>
  </p:timing>
</p:sld>
</file>

<file path=ppt/slides/slide8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أن أنقض هيكل الله وفي ثلاثة أيام أبينه. فقام رئيس الكهنة وقال له: أما تجيب بشيء عما يشهد به هذا عليك؟! أما يسوع فكان ساكناً. فقال له رئيس الكهنة: </a:t>
            </a:r>
            <a:endParaRPr lang="en-US" dirty="0"/>
          </a:p>
        </p:txBody>
      </p:sp>
    </p:spTree>
    <p:extLst>
      <p:ext uri="{BB962C8B-B14F-4D97-AF65-F5344CB8AC3E}">
        <p14:creationId xmlns:p14="http://schemas.microsoft.com/office/powerpoint/2010/main" val="2221300046"/>
      </p:ext>
    </p:extLst>
  </p:cSld>
  <p:clrMapOvr>
    <a:masterClrMapping/>
  </p:clrMapOvr>
</p:sld>
</file>

<file path=ppt/slides/slide8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أقسم عليك بالله الحى أن تقول لنا إن كنت أنت هو المسيح ابن الله الحي؟! . فقال له يسوع : أنت قلت، وأيضاً أقول لكم من الآن تبصرون إبن الإنسان جالساً عن يمين القوة، </a:t>
            </a:r>
            <a:endParaRPr lang="en-US" dirty="0"/>
          </a:p>
        </p:txBody>
      </p:sp>
    </p:spTree>
    <p:extLst>
      <p:ext uri="{BB962C8B-B14F-4D97-AF65-F5344CB8AC3E}">
        <p14:creationId xmlns:p14="http://schemas.microsoft.com/office/powerpoint/2010/main" val="1122822098"/>
      </p:ext>
    </p:extLst>
  </p:cSld>
  <p:clrMapOvr>
    <a:masterClrMapping/>
  </p:clrMapOvr>
</p:sld>
</file>

<file path=ppt/slides/slide8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وآتيا على سحاب السماء. فشق رئيس الكهنة حينئذ ثيابه قائلا: لقد جدف. ما حاجتنا بعد إلى شهود ها قد سمعتم الآن التجديف. فماذا ترون؟!. أما هم فأجابوا وقالوا:</a:t>
            </a:r>
            <a:endParaRPr lang="en-US" dirty="0"/>
          </a:p>
        </p:txBody>
      </p:sp>
    </p:spTree>
    <p:extLst>
      <p:ext uri="{BB962C8B-B14F-4D97-AF65-F5344CB8AC3E}">
        <p14:creationId xmlns:p14="http://schemas.microsoft.com/office/powerpoint/2010/main" val="1884630637"/>
      </p:ext>
    </p:extLst>
  </p:cSld>
  <p:clrMapOvr>
    <a:masterClrMapping/>
  </p:clrMapOvr>
</p:sld>
</file>

<file path=ppt/slides/slide8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إنه لمستوجب الموت حينئذ بصقوا في وجهه ولكموه ثم ضربوه قائلين: تنبأ لنا أيها المسيح، من ضربك؟! أما بطرس فكان جالساً خارجاً في الدار، فدنت منه جارية قائلة :</a:t>
            </a:r>
            <a:endParaRPr lang="en-US" dirty="0"/>
          </a:p>
        </p:txBody>
      </p:sp>
    </p:spTree>
    <p:extLst>
      <p:ext uri="{BB962C8B-B14F-4D97-AF65-F5344CB8AC3E}">
        <p14:creationId xmlns:p14="http://schemas.microsoft.com/office/powerpoint/2010/main" val="3831720496"/>
      </p:ext>
    </p:extLst>
  </p:cSld>
  <p:clrMapOvr>
    <a:masterClrMapping/>
  </p:clrMapOvr>
</p:sld>
</file>

<file path=ppt/slides/slide8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وأنت أيضاً كنت مع يسوع الجليلي. فأما هو فأنكر قدام كل أحد قائلا: لست أدرى ما تقولين، ثم خرج إلى الدهليز فرأته اخرى فقالت للذين كانوا هناك: وهذا أيضاً كان مع يسوع الناصرى. </a:t>
            </a:r>
            <a:endParaRPr lang="en-US" dirty="0"/>
          </a:p>
        </p:txBody>
      </p:sp>
    </p:spTree>
    <p:extLst>
      <p:ext uri="{BB962C8B-B14F-4D97-AF65-F5344CB8AC3E}">
        <p14:creationId xmlns:p14="http://schemas.microsoft.com/office/powerpoint/2010/main" val="3089202046"/>
      </p:ext>
    </p:extLst>
  </p:cSld>
  <p:clrMapOvr>
    <a:masterClrMapping/>
  </p:clrMapOvr>
</p:sld>
</file>

<file path=ppt/slides/slide8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a:t>فأنكر أيضاً بقسم: إنى لست أعرف هذا الرجل. وبعد قليل جاء القيام وقالوا لبطرس: حقاً أنت ايضاً منهم، فإن كلامك أيضاً يظهرك. فإبتدأ حينئذ يلعن ويحلف: إنى لا أعرف هذا الرجل.</a:t>
            </a:r>
            <a:endParaRPr lang="en-US" dirty="0"/>
          </a:p>
        </p:txBody>
      </p:sp>
    </p:spTree>
    <p:extLst>
      <p:ext uri="{BB962C8B-B14F-4D97-AF65-F5344CB8AC3E}">
        <p14:creationId xmlns:p14="http://schemas.microsoft.com/office/powerpoint/2010/main" val="3327142692"/>
      </p:ext>
    </p:extLst>
  </p:cSld>
  <p:clrMapOvr>
    <a:masterClrMapping/>
  </p:clrMapOvr>
</p:sld>
</file>

<file path=ppt/slides/slide8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 وللوقت صاح الديك. فتذكر بطرس الكلام الذي قاله يسوع له: أنك قبل صياح الديك تنكرني ثلاث مرات. فخرج وبكى بكاء مراً. </a:t>
            </a:r>
            <a:endParaRPr lang="en-US" dirty="0"/>
          </a:p>
        </p:txBody>
      </p:sp>
    </p:spTree>
    <p:extLst>
      <p:ext uri="{BB962C8B-B14F-4D97-AF65-F5344CB8AC3E}">
        <p14:creationId xmlns:p14="http://schemas.microsoft.com/office/powerpoint/2010/main" val="2626105889"/>
      </p:ext>
    </p:extLst>
  </p:cSld>
  <p:clrMapOvr>
    <a:masterClrMapping/>
  </p:clrMapOvr>
</p:sld>
</file>

<file path=ppt/slides/slide8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8088550"/>
      </p:ext>
    </p:extLst>
  </p:cSld>
  <p:clrMapOvr>
    <a:masterClrMapping/>
  </p:clrMapOvr>
</p:sld>
</file>

<file path=ppt/slides/slide8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541031"/>
      </p:ext>
    </p:extLst>
  </p:cSld>
  <p:clrMapOvr>
    <a:masterClrMapping/>
  </p:clrMapOvr>
</p:sld>
</file>

<file path=ppt/slides/slide8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09786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65949741"/>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smtClean="0">
                          <a:ln w="9525">
                            <a:noFill/>
                            <a:round/>
                            <a:headEnd/>
                            <a:tailEnd/>
                          </a:ln>
                          <a:solidFill>
                            <a:srgbClr val="FFC000"/>
                          </a:solidFill>
                          <a:effectLst/>
                          <a:latin typeface="Times New Roman"/>
                          <a:cs typeface="Times New Roman"/>
                        </a:rPr>
                        <a:t>أبانا</a:t>
                      </a:r>
                      <a:r>
                        <a:rPr lang="ar-EG" sz="5400" kern="10" baseline="0" dirty="0" smtClean="0">
                          <a:ln w="9525">
                            <a:noFill/>
                            <a:round/>
                            <a:headEnd/>
                            <a:tailEnd/>
                          </a:ln>
                          <a:solidFill>
                            <a:srgbClr val="FFC000"/>
                          </a:solidFill>
                          <a:effectLst/>
                          <a:latin typeface="Times New Roman"/>
                          <a:cs typeface="Times New Roman"/>
                        </a:rPr>
                        <a:t> الذى فى السموات.......</a:t>
                      </a:r>
                      <a:endParaRPr lang="ar-EG" sz="5400" kern="10" dirty="0" smtClean="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93758250"/>
      </p:ext>
    </p:extLst>
  </p:cSld>
  <p:clrMapOvr>
    <a:masterClrMapping/>
  </p:clrMapOvr>
  <p:timing>
    <p:tnLst>
      <p:par>
        <p:cTn id="1" dur="indefinite" restart="never" nodeType="tmRoot"/>
      </p:par>
    </p:tnLst>
  </p:timing>
</p:sld>
</file>

<file path=ppt/slides/slide8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وأما رؤساء الكهنة والمجمع كله فكانوا يطلبون شهادة على يسوع ليقتلوه فلم يجدوا. لأن كثيرين كانوا يشهدون عليه زورا ولم تتفق شهاداتهم. ثم قام قوم وشهدوا عليه كذباً قائلين: </a:t>
            </a:r>
            <a:endParaRPr lang="en-US" dirty="0"/>
          </a:p>
        </p:txBody>
      </p:sp>
    </p:spTree>
    <p:extLst>
      <p:ext uri="{BB962C8B-B14F-4D97-AF65-F5344CB8AC3E}">
        <p14:creationId xmlns:p14="http://schemas.microsoft.com/office/powerpoint/2010/main" val="1015807996"/>
      </p:ext>
    </p:extLst>
  </p:cSld>
  <p:clrMapOvr>
    <a:masterClrMapping/>
  </p:clrMapOvr>
</p:sld>
</file>

<file path=ppt/slides/slide8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نحن سمعناه يقول أني أنقض هذا الهيكل المصنوع بالأيادي، وفي ثلاثة أيام ابنى آخر غير مصنوع بأيد. ولا في هذا ايضاً كانت شهادتهم تتفق، فقام رئيس الكهنة وأيضأً وقال له :</a:t>
            </a:r>
            <a:endParaRPr lang="en-US" dirty="0"/>
          </a:p>
        </p:txBody>
      </p:sp>
    </p:spTree>
    <p:extLst>
      <p:ext uri="{BB962C8B-B14F-4D97-AF65-F5344CB8AC3E}">
        <p14:creationId xmlns:p14="http://schemas.microsoft.com/office/powerpoint/2010/main" val="3944378321"/>
      </p:ext>
    </p:extLst>
  </p:cSld>
  <p:clrMapOvr>
    <a:masterClrMapping/>
  </p:clrMapOvr>
</p:sld>
</file>

<file path=ppt/slides/slide8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a:t>أأنت المسيح ابن المبارك؟ فقال له يسوع:أنا هو، وسوف تبصرون إبن الإنسان جالساً عن يمين القوة وآتيا مع سحاب السماء. فمزق رئيس الكهنة ثيابه وقال ما حاجتكم بعد إلى الشهود،</a:t>
            </a:r>
            <a:endParaRPr lang="en-US"/>
          </a:p>
        </p:txBody>
      </p:sp>
    </p:spTree>
    <p:extLst>
      <p:ext uri="{BB962C8B-B14F-4D97-AF65-F5344CB8AC3E}">
        <p14:creationId xmlns:p14="http://schemas.microsoft.com/office/powerpoint/2010/main" val="863110987"/>
      </p:ext>
    </p:extLst>
  </p:cSld>
  <p:clrMapOvr>
    <a:masterClrMapping/>
  </p:clrMapOvr>
</p:sld>
</file>

<file path=ppt/slides/slide8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a:t>قد سمعتم التجديف ظاهراً لكم. فأما هو فحكموا عليه الجميع بأنه مستوجب الموت. فابتدأ قوم يتفلون عليه ويغطون وجهه ويلطمونه، ويقولون له: تنبأ لنا أيها المسيح، من هو الذي لطمك الآن!.</a:t>
            </a:r>
            <a:endParaRPr lang="en-US"/>
          </a:p>
        </p:txBody>
      </p:sp>
    </p:spTree>
    <p:extLst>
      <p:ext uri="{BB962C8B-B14F-4D97-AF65-F5344CB8AC3E}">
        <p14:creationId xmlns:p14="http://schemas.microsoft.com/office/powerpoint/2010/main" val="1458038741"/>
      </p:ext>
    </p:extLst>
  </p:cSld>
  <p:clrMapOvr>
    <a:masterClrMapping/>
  </p:clrMapOvr>
</p:sld>
</file>

<file path=ppt/slides/slide8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a:t>ثم تناوله الخادم بالطم، وبينما كان بطرس في الدار الأسفل جاءت واحدة من جواري رئيس الكهن، ولما رأت بطرس يصطلى تفرست فيه وقالت له: وأنت أيضاً كنت مع يسوع الناصري.</a:t>
            </a:r>
            <a:endParaRPr lang="en-US"/>
          </a:p>
        </p:txBody>
      </p:sp>
    </p:spTree>
    <p:extLst>
      <p:ext uri="{BB962C8B-B14F-4D97-AF65-F5344CB8AC3E}">
        <p14:creationId xmlns:p14="http://schemas.microsoft.com/office/powerpoint/2010/main" val="4103844901"/>
      </p:ext>
    </p:extLst>
  </p:cSld>
  <p:clrMapOvr>
    <a:masterClrMapping/>
  </p:clrMapOvr>
</p:sld>
</file>

<file path=ppt/slides/slide8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 أما هو فأنكر قائلا: لست أدري ولا أعرف ما تقولين. فخرج إلى موضع خارج الدار فصاح ديك، فرأته الجارية ثانية فجعلت تقول للحاضرين: إن هذا منهم. أما هو فأنكر أيضاً. </a:t>
            </a:r>
            <a:endParaRPr lang="en-US" dirty="0"/>
          </a:p>
        </p:txBody>
      </p:sp>
    </p:spTree>
    <p:extLst>
      <p:ext uri="{BB962C8B-B14F-4D97-AF65-F5344CB8AC3E}">
        <p14:creationId xmlns:p14="http://schemas.microsoft.com/office/powerpoint/2010/main" val="767194666"/>
      </p:ext>
    </p:extLst>
  </p:cSld>
  <p:clrMapOvr>
    <a:masterClrMapping/>
  </p:clrMapOvr>
</p:sld>
</file>

<file path=ppt/slides/slide8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وبعد قليل أيضا قال الحاضرون لبطرس: بالحقيقة أنت منهم لأنك جليلي وكلامك يشبه كلامهم. أما هو فابتدأ يلعن ويحلف: أننى لا أعرف هذا الرجل الذي تقولون عنه. </a:t>
            </a:r>
            <a:endParaRPr lang="en-US" dirty="0"/>
          </a:p>
        </p:txBody>
      </p:sp>
    </p:spTree>
    <p:extLst>
      <p:ext uri="{BB962C8B-B14F-4D97-AF65-F5344CB8AC3E}">
        <p14:creationId xmlns:p14="http://schemas.microsoft.com/office/powerpoint/2010/main" val="3368819394"/>
      </p:ext>
    </p:extLst>
  </p:cSld>
  <p:clrMapOvr>
    <a:masterClrMapping/>
  </p:clrMapOvr>
</p:sld>
</file>

<file path=ppt/slides/slide8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فصاح الديك للمرة الثانية، فتذكر بطرس الكلام الذي قال له يسوع: أنك قبل أن يصيح ديك مرتين تنكرن ثلاث مرات. فتحول يبكي. </a:t>
            </a:r>
            <a:endParaRPr lang="en-US" dirty="0"/>
          </a:p>
        </p:txBody>
      </p:sp>
    </p:spTree>
    <p:extLst>
      <p:ext uri="{BB962C8B-B14F-4D97-AF65-F5344CB8AC3E}">
        <p14:creationId xmlns:p14="http://schemas.microsoft.com/office/powerpoint/2010/main" val="2544629176"/>
      </p:ext>
    </p:extLst>
  </p:cSld>
  <p:clrMapOvr>
    <a:masterClrMapping/>
  </p:clrMapOvr>
</p:sld>
</file>

<file path=ppt/slides/slide8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5887690"/>
      </p:ext>
    </p:extLst>
  </p:cSld>
  <p:clrMapOvr>
    <a:masterClrMapping/>
  </p:clrMapOvr>
</p:sld>
</file>

<file path=ppt/slides/slide8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625165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490796"/>
      </p:ext>
    </p:extLst>
  </p:cSld>
  <p:clrMapOvr>
    <a:masterClrMapping/>
  </p:clrMapOvr>
  <p:timing>
    <p:tnLst>
      <p:par>
        <p:cTn id="1" dur="indefinite" restart="never" nodeType="tmRoot"/>
      </p:par>
    </p:tnLst>
  </p:timing>
</p:sld>
</file>

<file path=ppt/slides/slide8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8239223"/>
      </p:ext>
    </p:extLst>
  </p:cSld>
  <p:clrMapOvr>
    <a:masterClrMapping/>
  </p:clrMapOvr>
</p:sld>
</file>

<file path=ppt/slides/slide8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أما بطرس فرأته جارية جالساً عن الضوء فتفرست فيه ثم قالت:: أن هذا أيضا كان معه أما هو فأنكره قائلا: لست اعرفه يا إمرأة. وبعد قليل رآه أخر فقال: وأنت ايضاً منهم. فقال بطرس:</a:t>
            </a:r>
            <a:endParaRPr lang="en-US" dirty="0"/>
          </a:p>
        </p:txBody>
      </p:sp>
    </p:spTree>
    <p:extLst>
      <p:ext uri="{BB962C8B-B14F-4D97-AF65-F5344CB8AC3E}">
        <p14:creationId xmlns:p14="http://schemas.microsoft.com/office/powerpoint/2010/main" val="2565245751"/>
      </p:ext>
    </p:extLst>
  </p:cSld>
  <p:clrMapOvr>
    <a:masterClrMapping/>
  </p:clrMapOvr>
</p:sld>
</file>

<file path=ppt/slides/slide8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 يا رجل لست أنا. ولما مضى نحو ساعة كان آخر يؤكد قائلاً: في الحقيقة هذا أيضاً كان معه، لأنه جليلي فقال بطرس: يا رجل لست اعرف ما تقول. وللوقت بينما هو يتكلم صاح الديك.</a:t>
            </a:r>
            <a:endParaRPr lang="en-US" dirty="0"/>
          </a:p>
        </p:txBody>
      </p:sp>
    </p:spTree>
    <p:extLst>
      <p:ext uri="{BB962C8B-B14F-4D97-AF65-F5344CB8AC3E}">
        <p14:creationId xmlns:p14="http://schemas.microsoft.com/office/powerpoint/2010/main" val="1826145"/>
      </p:ext>
    </p:extLst>
  </p:cSld>
  <p:clrMapOvr>
    <a:masterClrMapping/>
  </p:clrMapOvr>
</p:sld>
</file>

<file path=ppt/slides/slide8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فإلتفت الرب ونظر إلى بطرس، فتذكر بطرس قول الرب كما قال له أنه: قبل أن يصيح ديك تنكرني ثلاث مرات. فخرج بطرس خارجاً وبكى مرارة، والرجال الذين أمسكوه</a:t>
            </a:r>
            <a:endParaRPr lang="en-US" dirty="0"/>
          </a:p>
        </p:txBody>
      </p:sp>
    </p:spTree>
    <p:extLst>
      <p:ext uri="{BB962C8B-B14F-4D97-AF65-F5344CB8AC3E}">
        <p14:creationId xmlns:p14="http://schemas.microsoft.com/office/powerpoint/2010/main" val="1785882663"/>
      </p:ext>
    </p:extLst>
  </p:cSld>
  <p:clrMapOvr>
    <a:masterClrMapping/>
  </p:clrMapOvr>
</p:sld>
</file>

<file path=ppt/slides/slide8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a:t> كانوا يهزأوه به ويضربونه وغطوه، وكانوا يسألونه قائلين: تنبأ لنا من الذي ضربكً! وأشياء أخرى كثيرة كانوا يقولونها عليه مجدفين.</a:t>
            </a:r>
            <a:endParaRPr lang="en-US"/>
          </a:p>
        </p:txBody>
      </p:sp>
    </p:spTree>
    <p:extLst>
      <p:ext uri="{BB962C8B-B14F-4D97-AF65-F5344CB8AC3E}">
        <p14:creationId xmlns:p14="http://schemas.microsoft.com/office/powerpoint/2010/main" val="3204909680"/>
      </p:ext>
    </p:extLst>
  </p:cSld>
  <p:clrMapOvr>
    <a:masterClrMapping/>
  </p:clrMapOvr>
</p:sld>
</file>

<file path=ppt/slides/slide8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0686523"/>
      </p:ext>
    </p:extLst>
  </p:cSld>
  <p:clrMapOvr>
    <a:masterClrMapping/>
  </p:clrMapOvr>
</p:sld>
</file>

<file path=ppt/slides/slide8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3115650"/>
      </p:ext>
    </p:extLst>
  </p:cSld>
  <p:clrMapOvr>
    <a:masterClrMapping/>
  </p:clrMapOvr>
</p:sld>
</file>

<file path=ppt/slides/slide8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6627912"/>
      </p:ext>
    </p:extLst>
  </p:cSld>
  <p:clrMapOvr>
    <a:masterClrMapping/>
  </p:clrMapOvr>
</p:sld>
</file>

<file path=ppt/slides/slide8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a:t>وكان سمعان بطرس والتلميذ الآخر يتبعان يسوع، وكان التلميذ معروفا عند رئيس الكهنة، فدخل مع يسوع إلى دار رئيس الكهنة، وأما بطرس فكان واقفاً عن الباب خارجا، </a:t>
            </a:r>
            <a:endParaRPr lang="en-US"/>
          </a:p>
        </p:txBody>
      </p:sp>
    </p:spTree>
    <p:extLst>
      <p:ext uri="{BB962C8B-B14F-4D97-AF65-F5344CB8AC3E}">
        <p14:creationId xmlns:p14="http://schemas.microsoft.com/office/powerpoint/2010/main" val="2616915499"/>
      </p:ext>
    </p:extLst>
  </p:cSld>
  <p:clrMapOvr>
    <a:masterClrMapping/>
  </p:clrMapOvr>
</p:sld>
</file>

<file path=ppt/slides/slide8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فخرج التلميذ الذي كان معروفاً عند رئيس الكهنة، فكلم البوابة وأدخل بطرس، فقالت الفتاة البوابة لبطرس: ألست أنت أيضاً من تلاميذ هذا الرجل؟!. أما هو فقال: لا. </a:t>
            </a:r>
            <a:endParaRPr lang="en-US" dirty="0"/>
          </a:p>
        </p:txBody>
      </p:sp>
    </p:spTree>
    <p:extLst>
      <p:ext uri="{BB962C8B-B14F-4D97-AF65-F5344CB8AC3E}">
        <p14:creationId xmlns:p14="http://schemas.microsoft.com/office/powerpoint/2010/main" val="124839658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pPr lvl="0" fontAlgn="base">
              <a:lnSpc>
                <a:spcPct val="100000"/>
              </a:lnSpc>
              <a:spcBef>
                <a:spcPct val="20000"/>
              </a:spcBef>
              <a:spcAft>
                <a:spcPct val="0"/>
              </a:spcAft>
            </a:pP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يارب استمع صلاتي</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8" name="Text Placeholder 7"/>
          <p:cNvSpPr>
            <a:spLocks noGrp="1"/>
          </p:cNvSpPr>
          <p:nvPr>
            <p:ph type="body" idx="1"/>
          </p:nvPr>
        </p:nvSpPr>
        <p:spPr/>
        <p:txBody>
          <a:bodyPr/>
          <a:lstStyle/>
          <a:p>
            <a:pPr lvl="0" fontAlgn="base">
              <a:lnSpc>
                <a:spcPct val="100000"/>
              </a:lnSpc>
              <a:spcBef>
                <a:spcPct val="20000"/>
              </a:spcBef>
              <a:spcAft>
                <a:spcPct val="0"/>
              </a:spcAft>
            </a:pP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إبشويس سوتيم إيطا إبروس إفكي</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9" name="Text Placeholder 8"/>
          <p:cNvSpPr>
            <a:spLocks noGrp="1"/>
          </p:cNvSpPr>
          <p:nvPr>
            <p:ph type="body" sz="quarter" idx="3"/>
          </p:nvPr>
        </p:nvSpPr>
        <p:spPr/>
        <p:txBody>
          <a:bodyPr/>
          <a:lstStyle/>
          <a:p>
            <a:pPr lvl="0" fontAlgn="base">
              <a:lnSpc>
                <a:spcPct val="100000"/>
              </a:lnSpc>
              <a:spcBef>
                <a:spcPct val="20000"/>
              </a:spcBef>
              <a:spcAft>
                <a:spcPct val="0"/>
              </a:spcAft>
              <a:defRPr/>
            </a:pPr>
            <a:r>
              <a:rPr lang="pt-BR" sz="4400" dirty="0"/>
              <a:t>Psoic   cwtem   `eta`proceuxh   &gt; </a:t>
            </a:r>
          </a:p>
        </p:txBody>
      </p:sp>
    </p:spTree>
    <p:extLst>
      <p:ext uri="{BB962C8B-B14F-4D97-AF65-F5344CB8AC3E}">
        <p14:creationId xmlns:p14="http://schemas.microsoft.com/office/powerpoint/2010/main" val="1238870074"/>
      </p:ext>
    </p:extLst>
  </p:cSld>
  <p:clrMapOvr>
    <a:masterClrMapping/>
  </p:clrMapOvr>
  <p:timing>
    <p:tnLst>
      <p:par>
        <p:cTn id="1" dur="indefinite" restart="never" nodeType="tmRoot"/>
      </p:par>
    </p:tnLst>
  </p:timing>
</p:sld>
</file>

<file path=ppt/slides/slide8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وكان العبيد والخدام قياماً يوقدون لهم حطبا لأنه كان شتاء، وكانوا يصطلون، وكان بطرس أيضاً معهم واقفا يصطلى، فسأل رئيس الكهنة يسوع عن تلاميذه وعن تعليمه،</a:t>
            </a:r>
            <a:endParaRPr lang="en-US" dirty="0"/>
          </a:p>
        </p:txBody>
      </p:sp>
    </p:spTree>
    <p:extLst>
      <p:ext uri="{BB962C8B-B14F-4D97-AF65-F5344CB8AC3E}">
        <p14:creationId xmlns:p14="http://schemas.microsoft.com/office/powerpoint/2010/main" val="2042716832"/>
      </p:ext>
    </p:extLst>
  </p:cSld>
  <p:clrMapOvr>
    <a:masterClrMapping/>
  </p:clrMapOvr>
</p:sld>
</file>

<file path=ppt/slides/slide8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 فأجابه يسوع قائلاً: أنا كلمت العالم علانية وكنت أعلم كل حين في المجامع وفي الهيكل حيث تجتمع كل اليهود، ولم أقل كلمة في الخفاء. لماذا تسألني، سل الذين سمعوا ما قلت لهم. </a:t>
            </a:r>
            <a:endParaRPr lang="en-US" dirty="0"/>
          </a:p>
        </p:txBody>
      </p:sp>
    </p:spTree>
    <p:extLst>
      <p:ext uri="{BB962C8B-B14F-4D97-AF65-F5344CB8AC3E}">
        <p14:creationId xmlns:p14="http://schemas.microsoft.com/office/powerpoint/2010/main" val="3590702481"/>
      </p:ext>
    </p:extLst>
  </p:cSld>
  <p:clrMapOvr>
    <a:masterClrMapping/>
  </p:clrMapOvr>
</p:sld>
</file>

<file path=ppt/slides/slide8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هوذا هؤلاء يعرفون ماذا قلت أنا. ولما قال يسوع هذا لطم يسوع واحد من الخدام الواقفين. فأجاب يسوع وقال له: إن كنت قد تكلمت ردياً فإشهد بالردى، وإن حسناً فلماذا تضربني؟!</a:t>
            </a:r>
            <a:endParaRPr lang="en-US" dirty="0"/>
          </a:p>
        </p:txBody>
      </p:sp>
    </p:spTree>
    <p:extLst>
      <p:ext uri="{BB962C8B-B14F-4D97-AF65-F5344CB8AC3E}">
        <p14:creationId xmlns:p14="http://schemas.microsoft.com/office/powerpoint/2010/main" val="3247582999"/>
      </p:ext>
    </p:extLst>
  </p:cSld>
  <p:clrMapOvr>
    <a:masterClrMapping/>
  </p:clrMapOvr>
</p:sld>
</file>

<file path=ppt/slides/slide8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 حينئذ أرسله حنان موثقا إلى قيافا رئيس الكهنة، وكان سمعان بطرس واقفا يصطلى، فقالوا له: ألست أنت أيضاً من تلاميذه؟!. أما هو فأنكر وقال: لا. فقال له واحد من عبيد رئيس الكهنة، </a:t>
            </a:r>
            <a:endParaRPr lang="en-US" dirty="0"/>
          </a:p>
        </p:txBody>
      </p:sp>
    </p:spTree>
    <p:extLst>
      <p:ext uri="{BB962C8B-B14F-4D97-AF65-F5344CB8AC3E}">
        <p14:creationId xmlns:p14="http://schemas.microsoft.com/office/powerpoint/2010/main" val="3607828831"/>
      </p:ext>
    </p:extLst>
  </p:cSld>
  <p:clrMapOvr>
    <a:masterClrMapping/>
  </p:clrMapOvr>
</p:sld>
</file>

<file path=ppt/slides/slide8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وهو نسيب الذي قطع بطرس أذنه: أما رأيتك معه في البستان؟! فأنكر بطرس أيضاً، وللوقت صاح الديك. </a:t>
            </a:r>
            <a:endParaRPr lang="en-US" dirty="0"/>
          </a:p>
        </p:txBody>
      </p:sp>
    </p:spTree>
    <p:extLst>
      <p:ext uri="{BB962C8B-B14F-4D97-AF65-F5344CB8AC3E}">
        <p14:creationId xmlns:p14="http://schemas.microsoft.com/office/powerpoint/2010/main" val="81914677"/>
      </p:ext>
    </p:extLst>
  </p:cSld>
  <p:clrMapOvr>
    <a:masterClrMapping/>
  </p:clrMapOvr>
</p:sld>
</file>

<file path=ppt/slides/slide8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5214506"/>
      </p:ext>
    </p:extLst>
  </p:cSld>
  <p:clrMapOvr>
    <a:masterClrMapping/>
  </p:clrMapOvr>
  <p:timing>
    <p:tnLst>
      <p:par>
        <p:cTn id="1" dur="indefinite" restart="never" nodeType="tmRoot"/>
      </p:par>
    </p:tnLst>
  </p:timing>
</p:sld>
</file>

<file path=ppt/slides/slide8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5282336"/>
      </p:ext>
    </p:extLst>
  </p:cSld>
  <p:clrMapOvr>
    <a:masterClrMapping/>
  </p:clrMapOvr>
  <p:transition/>
  <p:timing>
    <p:tnLst>
      <p:par>
        <p:cTn id="1" dur="indefinite" restart="never" nodeType="tmRoot"/>
      </p:par>
    </p:tnLst>
  </p:timing>
</p:sld>
</file>

<file path=ppt/slides/slide8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hlinkClick r:id="rId2" action="ppaction://hlinksldjump"/>
          </p:cNvPr>
          <p:cNvSpPr/>
          <p:nvPr/>
        </p:nvSpPr>
        <p:spPr>
          <a:xfrm>
            <a:off x="6424908" y="6153871"/>
            <a:ext cx="766557" cy="523220"/>
          </a:xfrm>
          <a:prstGeom prst="rect">
            <a:avLst/>
          </a:prstGeom>
        </p:spPr>
        <p:txBody>
          <a:bodyPr wrap="none">
            <a:spAutoFit/>
          </a:bodyPr>
          <a:lstStyle/>
          <a:p>
            <a:r>
              <a:rPr kumimoji="0" lang="ar-EG"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ثالثة</a:t>
            </a:r>
            <a:endParaRPr lang="en-US" dirty="0"/>
          </a:p>
        </p:txBody>
      </p:sp>
      <p:sp>
        <p:nvSpPr>
          <p:cNvPr id="4" name="Rectangle 3">
            <a:hlinkClick r:id="rId3" action="ppaction://hlinksldjump"/>
          </p:cNvPr>
          <p:cNvSpPr/>
          <p:nvPr/>
        </p:nvSpPr>
        <p:spPr>
          <a:xfrm>
            <a:off x="5574995" y="6153871"/>
            <a:ext cx="849913" cy="523220"/>
          </a:xfrm>
          <a:prstGeom prst="rect">
            <a:avLst/>
          </a:prstGeom>
        </p:spPr>
        <p:txBody>
          <a:bodyPr wrap="none">
            <a:spAutoFit/>
          </a:bodyPr>
          <a:lstStyle/>
          <a:p>
            <a:r>
              <a:rPr kumimoji="0" lang="ar-EG"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سادسة</a:t>
            </a:r>
            <a:endParaRPr lang="en-US" dirty="0"/>
          </a:p>
        </p:txBody>
      </p:sp>
      <p:sp>
        <p:nvSpPr>
          <p:cNvPr id="5" name="Rectangle 4">
            <a:hlinkClick r:id="rId4" action="ppaction://hlinksldjump"/>
          </p:cNvPr>
          <p:cNvSpPr/>
          <p:nvPr/>
        </p:nvSpPr>
        <p:spPr>
          <a:xfrm>
            <a:off x="978916" y="6153871"/>
            <a:ext cx="827471" cy="523220"/>
          </a:xfrm>
          <a:prstGeom prst="rect">
            <a:avLst/>
          </a:prstGeom>
        </p:spPr>
        <p:txBody>
          <a:bodyPr wrap="none">
            <a:spAutoFit/>
          </a:bodyPr>
          <a:lstStyle/>
          <a:p>
            <a:r>
              <a:rPr kumimoji="0" lang="ar-EG"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تاسعة</a:t>
            </a:r>
            <a:endParaRPr lang="en-US" dirty="0"/>
          </a:p>
        </p:txBody>
      </p:sp>
      <p:sp>
        <p:nvSpPr>
          <p:cNvPr id="6" name="Rectangle 5">
            <a:hlinkClick r:id="rId5" action="ppaction://hlinksldjump"/>
          </p:cNvPr>
          <p:cNvSpPr/>
          <p:nvPr/>
        </p:nvSpPr>
        <p:spPr>
          <a:xfrm>
            <a:off x="-239034" y="6153871"/>
            <a:ext cx="1334020" cy="523220"/>
          </a:xfrm>
          <a:prstGeom prst="rect">
            <a:avLst/>
          </a:prstGeom>
        </p:spPr>
        <p:txBody>
          <a:bodyPr wrap="none">
            <a:spAutoFit/>
          </a:bodyPr>
          <a:lstStyle/>
          <a:p>
            <a:r>
              <a:rPr kumimoji="0" lang="ar-EG"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حادية عشر</a:t>
            </a:r>
            <a:endParaRPr lang="en-US" dirty="0"/>
          </a:p>
        </p:txBody>
      </p:sp>
    </p:spTree>
    <p:extLst>
      <p:ext uri="{BB962C8B-B14F-4D97-AF65-F5344CB8AC3E}">
        <p14:creationId xmlns:p14="http://schemas.microsoft.com/office/powerpoint/2010/main" val="3904453740"/>
      </p:ext>
    </p:extLst>
  </p:cSld>
  <p:clrMapOvr>
    <a:masterClrMapping/>
  </p:clrMapOvr>
  <p:timing>
    <p:tnLst>
      <p:par>
        <p:cTn id="1" dur="indefinite" restart="never" nodeType="tmRoot"/>
      </p:par>
    </p:tnLst>
  </p:timing>
</p:sld>
</file>

<file path=ppt/slides/slide8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ولما قال ربنا يسوع هذا رفع عينيه إلى فوق نحو أبيه وقال يا أبتاه قد أتت الساعة مجد أبنك في العالم. أنا مجدتك يا أبتاه على الأرض لما أكملت ما يرضيك. والذين أعطيتني يا أبتاه أعطيتهم</a:t>
            </a:r>
            <a:endParaRPr lang="en-US" dirty="0"/>
          </a:p>
        </p:txBody>
      </p:sp>
    </p:spTree>
    <p:extLst>
      <p:ext uri="{BB962C8B-B14F-4D97-AF65-F5344CB8AC3E}">
        <p14:creationId xmlns:p14="http://schemas.microsoft.com/office/powerpoint/2010/main" val="3601302091"/>
      </p:ext>
    </p:extLst>
  </p:cSld>
  <p:clrMapOvr>
    <a:masterClrMapping/>
  </p:clrMapOvr>
  <p:timing>
    <p:tnLst>
      <p:par>
        <p:cTn id="1" dur="indefinite" restart="never" nodeType="tmRoot"/>
      </p:par>
    </p:tnLst>
  </p:timing>
</p:sld>
</file>

<file path=ppt/slides/slide8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إياه لأني أنا اخترتهم من العالم. وهم هكذا قبلوا كلامي وعلموا أني خرجت من عندك. أطلب إليك من أجلهم ومن أجل كل الذين يؤمنون بي بقولهم. فإني اخترتهم من العالم وأنا آت </a:t>
            </a:r>
            <a:endParaRPr lang="en-US" dirty="0"/>
          </a:p>
        </p:txBody>
      </p:sp>
    </p:spTree>
    <p:extLst>
      <p:ext uri="{BB962C8B-B14F-4D97-AF65-F5344CB8AC3E}">
        <p14:creationId xmlns:p14="http://schemas.microsoft.com/office/powerpoint/2010/main" val="105549547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1949736"/>
      </p:ext>
    </p:extLst>
  </p:cSld>
  <p:clrMapOvr>
    <a:masterClrMapping/>
  </p:clrMapOvr>
</p:sld>
</file>

<file path=ppt/slides/slide8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إليك واتركهم في العالم. وعندما كنت معهم احفظهم وسلمت إليهم كلامك. يا أبتاه العالم لم يعرفك وأنا اعرفك وهؤلاء الذين معي فانهم علموا إنك أرسلتني لذلك اعلمتهم باسمك يا أبي. </a:t>
            </a:r>
            <a:endParaRPr lang="en-US" dirty="0"/>
          </a:p>
        </p:txBody>
      </p:sp>
    </p:spTree>
    <p:extLst>
      <p:ext uri="{BB962C8B-B14F-4D97-AF65-F5344CB8AC3E}">
        <p14:creationId xmlns:p14="http://schemas.microsoft.com/office/powerpoint/2010/main" val="3143599378"/>
      </p:ext>
    </p:extLst>
  </p:cSld>
  <p:clrMapOvr>
    <a:masterClrMapping/>
  </p:clrMapOvr>
</p:sld>
</file>

<file path=ppt/slides/slide8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a:t>المحبة التي احببتني بها يا ابتاه فلتكن دائمة فيهم جميعاً ليخبروا الأمم بنعمتك فإني أنا أيضاً أكون فيهم يا أبي، هذه هي الوصايا التي قررها مخلصنا مع تلاميذه هؤلاء الذين اختارهم</a:t>
            </a:r>
            <a:endParaRPr lang="en-US" dirty="0"/>
          </a:p>
        </p:txBody>
      </p:sp>
    </p:spTree>
    <p:extLst>
      <p:ext uri="{BB962C8B-B14F-4D97-AF65-F5344CB8AC3E}">
        <p14:creationId xmlns:p14="http://schemas.microsoft.com/office/powerpoint/2010/main" val="2382181599"/>
      </p:ext>
    </p:extLst>
  </p:cSld>
  <p:clrMapOvr>
    <a:masterClrMapping/>
  </p:clrMapOvr>
</p:sld>
</file>

<file path=ppt/slides/slide8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ar-EG" dirty="0"/>
              <a:t> وأرسلهم إلى العالم ليأتوا له بإثمار كثيرة. هؤلاء هو كواكب المسكونة الذين نورهم ملأ كل العالم.</a:t>
            </a:r>
            <a:endParaRPr lang="en-US" dirty="0"/>
          </a:p>
        </p:txBody>
      </p:sp>
    </p:spTree>
    <p:extLst>
      <p:ext uri="{BB962C8B-B14F-4D97-AF65-F5344CB8AC3E}">
        <p14:creationId xmlns:p14="http://schemas.microsoft.com/office/powerpoint/2010/main" val="1655345982"/>
      </p:ext>
    </p:extLst>
  </p:cSld>
  <p:clrMapOvr>
    <a:masterClrMapping/>
  </p:clrMapOvr>
</p:sld>
</file>

<file path=ppt/slides/slide8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hlinkClick r:id="rId2" action="ppaction://hlinksldjump"/>
          </p:cNvPr>
          <p:cNvSpPr/>
          <p:nvPr/>
        </p:nvSpPr>
        <p:spPr>
          <a:xfrm>
            <a:off x="6424908" y="6153871"/>
            <a:ext cx="766557" cy="523220"/>
          </a:xfrm>
          <a:prstGeom prst="rect">
            <a:avLst/>
          </a:prstGeom>
        </p:spPr>
        <p:txBody>
          <a:bodyPr wrap="none">
            <a:spAutoFit/>
          </a:bodyPr>
          <a:lstStyle/>
          <a:p>
            <a:r>
              <a:rPr kumimoji="0" lang="ar-EG"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ثالثة</a:t>
            </a:r>
            <a:endParaRPr lang="en-US" dirty="0"/>
          </a:p>
        </p:txBody>
      </p:sp>
      <p:sp>
        <p:nvSpPr>
          <p:cNvPr id="3" name="Rectangle 2">
            <a:hlinkClick r:id="rId3" action="ppaction://hlinksldjump"/>
          </p:cNvPr>
          <p:cNvSpPr/>
          <p:nvPr/>
        </p:nvSpPr>
        <p:spPr>
          <a:xfrm>
            <a:off x="5574995" y="6153871"/>
            <a:ext cx="849913" cy="523220"/>
          </a:xfrm>
          <a:prstGeom prst="rect">
            <a:avLst/>
          </a:prstGeom>
        </p:spPr>
        <p:txBody>
          <a:bodyPr wrap="square">
            <a:spAutoFit/>
          </a:bodyPr>
          <a:lstStyle/>
          <a:p>
            <a:r>
              <a:rPr kumimoji="0" lang="ar-EG"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سادسة</a:t>
            </a:r>
            <a:endParaRPr lang="en-US" dirty="0"/>
          </a:p>
        </p:txBody>
      </p:sp>
      <p:sp>
        <p:nvSpPr>
          <p:cNvPr id="4" name="Rectangle 3">
            <a:hlinkClick r:id="rId4" action="ppaction://hlinksldjump"/>
          </p:cNvPr>
          <p:cNvSpPr/>
          <p:nvPr/>
        </p:nvSpPr>
        <p:spPr>
          <a:xfrm>
            <a:off x="1474216" y="6153871"/>
            <a:ext cx="827471" cy="523220"/>
          </a:xfrm>
          <a:prstGeom prst="rect">
            <a:avLst/>
          </a:prstGeom>
        </p:spPr>
        <p:txBody>
          <a:bodyPr wrap="none">
            <a:spAutoFit/>
          </a:bodyPr>
          <a:lstStyle/>
          <a:p>
            <a:r>
              <a:rPr kumimoji="0" lang="ar-EG"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تاسعة</a:t>
            </a:r>
            <a:endParaRPr lang="en-US" dirty="0"/>
          </a:p>
        </p:txBody>
      </p:sp>
      <p:sp>
        <p:nvSpPr>
          <p:cNvPr id="5" name="Rectangle 4">
            <a:hlinkClick r:id="rId5" action="ppaction://hlinksldjump"/>
          </p:cNvPr>
          <p:cNvSpPr/>
          <p:nvPr/>
        </p:nvSpPr>
        <p:spPr>
          <a:xfrm>
            <a:off x="256266" y="6153871"/>
            <a:ext cx="1334020" cy="523220"/>
          </a:xfrm>
          <a:prstGeom prst="rect">
            <a:avLst/>
          </a:prstGeom>
        </p:spPr>
        <p:txBody>
          <a:bodyPr wrap="none">
            <a:spAutoFit/>
          </a:bodyPr>
          <a:lstStyle/>
          <a:p>
            <a:r>
              <a:rPr kumimoji="0" lang="ar-EG"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حادية عشر</a:t>
            </a:r>
            <a:endParaRPr lang="en-US" dirty="0"/>
          </a:p>
        </p:txBody>
      </p:sp>
    </p:spTree>
    <p:extLst>
      <p:ext uri="{BB962C8B-B14F-4D97-AF65-F5344CB8AC3E}">
        <p14:creationId xmlns:p14="http://schemas.microsoft.com/office/powerpoint/2010/main" val="1632159215"/>
      </p:ext>
    </p:extLst>
  </p:cSld>
  <p:clrMapOvr>
    <a:masterClrMapping/>
  </p:clrMapOvr>
  <p:timing>
    <p:tnLst>
      <p:par>
        <p:cTn id="1" dur="indefinite" restart="never" nodeType="tmRoot"/>
      </p:par>
    </p:tnLst>
  </p:timing>
</p:sld>
</file>

<file path=ppt/slides/slide8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ولما سبحوا خرجوا من صهيون وصعدوا إلى جبل الزيتون، فإبتدأ مخلصنا يقول لتلاميذه علانية: أنتم كلكم في هذه الليلة تشكون في ويكمل المكتوب في هذا الزمان وسائر أقوال الأنبياء </a:t>
            </a:r>
            <a:endParaRPr lang="en-US" dirty="0"/>
          </a:p>
        </p:txBody>
      </p:sp>
    </p:spTree>
    <p:extLst>
      <p:ext uri="{BB962C8B-B14F-4D97-AF65-F5344CB8AC3E}">
        <p14:creationId xmlns:p14="http://schemas.microsoft.com/office/powerpoint/2010/main" val="1614905145"/>
      </p:ext>
    </p:extLst>
  </p:cSld>
  <p:clrMapOvr>
    <a:masterClrMapping/>
  </p:clrMapOvr>
  <p:timing>
    <p:tnLst>
      <p:par>
        <p:cTn id="1" dur="indefinite" restart="never" nodeType="tmRoot"/>
      </p:par>
    </p:tnLst>
  </p:timing>
</p:sld>
</file>

<file path=ppt/slides/slide8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الذين قالوا أني أضرب الراعي فتتفرق غنم رعيته، وبعد هذا كله أنا أقوم وأسبقكم إلى الجليل. فقال بطرس أمام إخوته: لو جحدوك كلهم إلا أنا يا سيدي. فقال له الرب: </a:t>
            </a:r>
            <a:endParaRPr lang="en-US" dirty="0"/>
          </a:p>
        </p:txBody>
      </p:sp>
    </p:spTree>
    <p:extLst>
      <p:ext uri="{BB962C8B-B14F-4D97-AF65-F5344CB8AC3E}">
        <p14:creationId xmlns:p14="http://schemas.microsoft.com/office/powerpoint/2010/main" val="2145619717"/>
      </p:ext>
    </p:extLst>
  </p:cSld>
  <p:clrMapOvr>
    <a:masterClrMapping/>
  </p:clrMapOvr>
  <p:timing>
    <p:tnLst>
      <p:par>
        <p:cTn id="1" dur="indefinite" restart="never" nodeType="tmRoot"/>
      </p:par>
    </p:tnLst>
  </p:timing>
</p:sld>
</file>

<file path=ppt/slides/slide8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إعلم يا بطرس أنك في هذه الليلة تجحدني ثلاث مرات وإذا صاح الديك عند ذلك تعلم يا بطرس ما يخرج من فيك. لو بلغت واقتربت من الموت لن أجحدك يا ربي وإلهي،</a:t>
            </a:r>
            <a:endParaRPr lang="en-US" dirty="0"/>
          </a:p>
        </p:txBody>
      </p:sp>
    </p:spTree>
    <p:extLst>
      <p:ext uri="{BB962C8B-B14F-4D97-AF65-F5344CB8AC3E}">
        <p14:creationId xmlns:p14="http://schemas.microsoft.com/office/powerpoint/2010/main" val="3501916533"/>
      </p:ext>
    </p:extLst>
  </p:cSld>
  <p:clrMapOvr>
    <a:masterClrMapping/>
  </p:clrMapOvr>
  <p:timing>
    <p:tnLst>
      <p:par>
        <p:cTn id="1" dur="indefinite" restart="never" nodeType="tmRoot"/>
      </p:par>
    </p:tnLst>
  </p:timing>
</p:sld>
</file>

<file path=ppt/slides/slide8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 وهكذا قال بقية الرسل الأبرار بمحبة. هذا كله كان لكي يتم قول النبي في المزمور القائل: اللهم لا تسكت عن تسبحتي فإن فم الخاطئ انفتح على. منهو الخاطئ إلا يهوذا مولود الخطية والإثم، </a:t>
            </a:r>
            <a:endParaRPr lang="en-US" dirty="0"/>
          </a:p>
        </p:txBody>
      </p:sp>
    </p:spTree>
    <p:extLst>
      <p:ext uri="{BB962C8B-B14F-4D97-AF65-F5344CB8AC3E}">
        <p14:creationId xmlns:p14="http://schemas.microsoft.com/office/powerpoint/2010/main" val="4016809171"/>
      </p:ext>
    </p:extLst>
  </p:cSld>
  <p:clrMapOvr>
    <a:masterClrMapping/>
  </p:clrMapOvr>
  <p:timing>
    <p:tnLst>
      <p:par>
        <p:cTn id="1" dur="indefinite" restart="never" nodeType="tmRoot"/>
      </p:par>
    </p:tnLst>
  </p:timing>
</p:sld>
</file>

<file path=ppt/slides/slide8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ar-EG" dirty="0"/>
              <a:t>هذا الذي اقتنى له نصيباً رديئاً من مال الظلم، وهو الذي باع سيده للأمم ورفض النعمة واحتسب الخطية.</a:t>
            </a:r>
            <a:endParaRPr lang="en-US" dirty="0"/>
          </a:p>
        </p:txBody>
      </p:sp>
    </p:spTree>
    <p:extLst>
      <p:ext uri="{BB962C8B-B14F-4D97-AF65-F5344CB8AC3E}">
        <p14:creationId xmlns:p14="http://schemas.microsoft.com/office/powerpoint/2010/main" val="4056773594"/>
      </p:ext>
    </p:extLst>
  </p:cSld>
  <p:clrMapOvr>
    <a:masterClrMapping/>
  </p:clrMapOvr>
  <p:timing>
    <p:tnLst>
      <p:par>
        <p:cTn id="1" dur="indefinite" restart="never" nodeType="tmRoot"/>
      </p:par>
    </p:tnLst>
  </p:timing>
</p:sld>
</file>

<file path=ppt/slides/slide8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hlinkClick r:id="rId2" action="ppaction://hlinksldjump"/>
          </p:cNvPr>
          <p:cNvSpPr/>
          <p:nvPr/>
        </p:nvSpPr>
        <p:spPr>
          <a:xfrm>
            <a:off x="6424908" y="6153871"/>
            <a:ext cx="766557" cy="523220"/>
          </a:xfrm>
          <a:prstGeom prst="rect">
            <a:avLst/>
          </a:prstGeom>
        </p:spPr>
        <p:txBody>
          <a:bodyPr wrap="none">
            <a:spAutoFit/>
          </a:bodyPr>
          <a:lstStyle/>
          <a:p>
            <a:r>
              <a:rPr kumimoji="0" lang="ar-EG"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ثالثة</a:t>
            </a:r>
            <a:endParaRPr lang="en-US" dirty="0"/>
          </a:p>
        </p:txBody>
      </p:sp>
      <p:sp>
        <p:nvSpPr>
          <p:cNvPr id="3" name="Rectangle 2">
            <a:hlinkClick r:id="rId3" action="ppaction://hlinksldjump"/>
          </p:cNvPr>
          <p:cNvSpPr/>
          <p:nvPr/>
        </p:nvSpPr>
        <p:spPr>
          <a:xfrm>
            <a:off x="5574995" y="6153871"/>
            <a:ext cx="849913" cy="523220"/>
          </a:xfrm>
          <a:prstGeom prst="rect">
            <a:avLst/>
          </a:prstGeom>
        </p:spPr>
        <p:txBody>
          <a:bodyPr wrap="square">
            <a:spAutoFit/>
          </a:bodyPr>
          <a:lstStyle/>
          <a:p>
            <a:r>
              <a:rPr kumimoji="0" lang="ar-EG"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سادسة</a:t>
            </a:r>
            <a:endParaRPr lang="en-US" dirty="0"/>
          </a:p>
        </p:txBody>
      </p:sp>
      <p:sp>
        <p:nvSpPr>
          <p:cNvPr id="4" name="Rectangle 3">
            <a:hlinkClick r:id="rId4" action="ppaction://hlinksldjump"/>
          </p:cNvPr>
          <p:cNvSpPr/>
          <p:nvPr/>
        </p:nvSpPr>
        <p:spPr>
          <a:xfrm>
            <a:off x="1474216" y="6153871"/>
            <a:ext cx="827471" cy="523220"/>
          </a:xfrm>
          <a:prstGeom prst="rect">
            <a:avLst/>
          </a:prstGeom>
        </p:spPr>
        <p:txBody>
          <a:bodyPr wrap="none">
            <a:spAutoFit/>
          </a:bodyPr>
          <a:lstStyle/>
          <a:p>
            <a:r>
              <a:rPr kumimoji="0" lang="ar-EG"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تاسعة</a:t>
            </a:r>
            <a:endParaRPr lang="en-US" dirty="0"/>
          </a:p>
        </p:txBody>
      </p:sp>
      <p:sp>
        <p:nvSpPr>
          <p:cNvPr id="5" name="Rectangle 4">
            <a:hlinkClick r:id="rId5" action="ppaction://hlinksldjump"/>
          </p:cNvPr>
          <p:cNvSpPr/>
          <p:nvPr/>
        </p:nvSpPr>
        <p:spPr>
          <a:xfrm>
            <a:off x="256266" y="6153871"/>
            <a:ext cx="1334020" cy="523220"/>
          </a:xfrm>
          <a:prstGeom prst="rect">
            <a:avLst/>
          </a:prstGeom>
        </p:spPr>
        <p:txBody>
          <a:bodyPr wrap="none">
            <a:spAutoFit/>
          </a:bodyPr>
          <a:lstStyle/>
          <a:p>
            <a:r>
              <a:rPr kumimoji="0" lang="ar-EG"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حادية عشر</a:t>
            </a:r>
            <a:endParaRPr lang="en-US" dirty="0"/>
          </a:p>
        </p:txBody>
      </p:sp>
    </p:spTree>
    <p:extLst>
      <p:ext uri="{BB962C8B-B14F-4D97-AF65-F5344CB8AC3E}">
        <p14:creationId xmlns:p14="http://schemas.microsoft.com/office/powerpoint/2010/main" val="221659207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pPr lvl="0" fontAlgn="base">
              <a:lnSpc>
                <a:spcPct val="100000"/>
              </a:lnSpc>
              <a:spcBef>
                <a:spcPct val="20000"/>
              </a:spcBef>
              <a:spcAft>
                <a:spcPct val="0"/>
              </a:spcAft>
            </a:pP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وليصعد أمامك صراخي.</a:t>
            </a:r>
            <a:endParaRPr lang="en-US"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8" name="Text Placeholder 7"/>
          <p:cNvSpPr>
            <a:spLocks noGrp="1"/>
          </p:cNvSpPr>
          <p:nvPr>
            <p:ph type="body" idx="1"/>
          </p:nvPr>
        </p:nvSpPr>
        <p:spPr/>
        <p:txBody>
          <a:bodyPr/>
          <a:lstStyle/>
          <a:p>
            <a:pPr lvl="0" fontAlgn="base">
              <a:lnSpc>
                <a:spcPct val="100000"/>
              </a:lnSpc>
              <a:spcBef>
                <a:spcPct val="20000"/>
              </a:spcBef>
              <a:spcAft>
                <a:spcPct val="0"/>
              </a:spcAft>
            </a:pPr>
            <a:r>
              <a:rPr lang="ar-SA" sz="3600" b="0" dirty="0">
                <a:solidFill>
                  <a:srgbClr val="FFFFFF"/>
                </a:solidFill>
                <a:effectLst>
                  <a:outerShdw blurRad="38100" dist="38100" dir="2700000" algn="tl">
                    <a:srgbClr val="000000">
                      <a:alpha val="43137"/>
                    </a:srgbClr>
                  </a:outerShdw>
                </a:effectLst>
                <a:latin typeface="Arial" charset="0"/>
                <a:cs typeface="AL-Mateen" pitchFamily="2" charset="-78"/>
              </a:rPr>
              <a:t>ماريه با إخرو أوو إي إيه إبشوي إمبيك إمثو.</a:t>
            </a:r>
            <a:endParaRPr lang="en-US" sz="3600"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9" name="Text Placeholder 8"/>
          <p:cNvSpPr>
            <a:spLocks noGrp="1"/>
          </p:cNvSpPr>
          <p:nvPr>
            <p:ph type="body" sz="quarter" idx="3"/>
          </p:nvPr>
        </p:nvSpPr>
        <p:spPr/>
        <p:txBody>
          <a:bodyPr/>
          <a:lstStyle/>
          <a:p>
            <a:pPr lvl="0" fontAlgn="base">
              <a:lnSpc>
                <a:spcPct val="100000"/>
              </a:lnSpc>
              <a:spcBef>
                <a:spcPct val="20000"/>
              </a:spcBef>
              <a:spcAft>
                <a:spcPct val="0"/>
              </a:spcAft>
              <a:defRPr/>
            </a:pPr>
            <a:r>
              <a:rPr lang="pt-BR" dirty="0"/>
              <a:t>mare   pa`'rwou  `i   `e`p]wi   `mpek`mqo. </a:t>
            </a:r>
          </a:p>
        </p:txBody>
      </p:sp>
    </p:spTree>
    <p:extLst>
      <p:ext uri="{BB962C8B-B14F-4D97-AF65-F5344CB8AC3E}">
        <p14:creationId xmlns:p14="http://schemas.microsoft.com/office/powerpoint/2010/main" val="4049448156"/>
      </p:ext>
    </p:extLst>
  </p:cSld>
  <p:clrMapOvr>
    <a:masterClrMapping/>
  </p:clrMapOvr>
</p:sld>
</file>

<file path=ppt/slides/slide8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ثم ترك مخلصنا يسوع جبل الزيتون وأتى إلى الجثيمانية مع الرسل، وهكذا قال لتلاميذه: اجلسوا ههنا حتى أمضى لأصلى . وأخذ معه بطرس مع الأخوين الطاهرين ابنى زيدى،</a:t>
            </a:r>
            <a:endParaRPr lang="en-US" dirty="0"/>
          </a:p>
        </p:txBody>
      </p:sp>
    </p:spTree>
    <p:extLst>
      <p:ext uri="{BB962C8B-B14F-4D97-AF65-F5344CB8AC3E}">
        <p14:creationId xmlns:p14="http://schemas.microsoft.com/office/powerpoint/2010/main" val="3781474942"/>
      </p:ext>
    </p:extLst>
  </p:cSld>
  <p:clrMapOvr>
    <a:masterClrMapping/>
  </p:clrMapOvr>
  <p:timing>
    <p:tnLst>
      <p:par>
        <p:cTn id="1" dur="indefinite" restart="never" nodeType="tmRoot"/>
      </p:par>
    </p:tnLst>
  </p:timing>
</p:sld>
</file>

<file path=ppt/slides/slide8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 وبدأ يقول في صلاته من أجل آلامه التي سينالها. وهكذا قال لخواصه: اسهروا معي في الصلاة. وإبتعد قليلاً وخر على وجهه وصلى قائلاً بحزن قلب: </a:t>
            </a:r>
            <a:endParaRPr lang="en-US" dirty="0"/>
          </a:p>
        </p:txBody>
      </p:sp>
    </p:spTree>
    <p:extLst>
      <p:ext uri="{BB962C8B-B14F-4D97-AF65-F5344CB8AC3E}">
        <p14:creationId xmlns:p14="http://schemas.microsoft.com/office/powerpoint/2010/main" val="2725993339"/>
      </p:ext>
    </p:extLst>
  </p:cSld>
  <p:clrMapOvr>
    <a:masterClrMapping/>
  </p:clrMapOvr>
</p:sld>
</file>

<file path=ppt/slides/slide8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يا إبتاه إن كان يمكن أن تعبر عني هذه الكأس، ولكن ليس إرادتي بل إرادتك . ثم عاد وجاء إلى تلاميذه فوجدهم نياماً بحزن عظيم، فأيقظ بطرس وقال:آلا يجب عليك أن تسهر معي ساعة واحدة؟!</a:t>
            </a:r>
            <a:endParaRPr lang="en-US" dirty="0"/>
          </a:p>
        </p:txBody>
      </p:sp>
    </p:spTree>
    <p:extLst>
      <p:ext uri="{BB962C8B-B14F-4D97-AF65-F5344CB8AC3E}">
        <p14:creationId xmlns:p14="http://schemas.microsoft.com/office/powerpoint/2010/main" val="1189398230"/>
      </p:ext>
    </p:extLst>
  </p:cSld>
  <p:clrMapOvr>
    <a:masterClrMapping/>
  </p:clrMapOvr>
</p:sld>
</file>

<file path=ppt/slides/slide8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 صلوا بلا فتور لكي لا تدخلوا في تجربة. والمرة الثانية صلى هكذا من أجل الكأس لكى تعبر عنه. والمرة الثالثة هكذا صلى بهذا الكلام الذي قاله: قوموا إسهروا معي واتركوا النوم</a:t>
            </a:r>
            <a:endParaRPr lang="en-US" dirty="0"/>
          </a:p>
        </p:txBody>
      </p:sp>
    </p:spTree>
    <p:extLst>
      <p:ext uri="{BB962C8B-B14F-4D97-AF65-F5344CB8AC3E}">
        <p14:creationId xmlns:p14="http://schemas.microsoft.com/office/powerpoint/2010/main" val="204724881"/>
      </p:ext>
    </p:extLst>
  </p:cSld>
  <p:clrMapOvr>
    <a:masterClrMapping/>
  </p:clrMapOvr>
</p:sld>
</file>

<file path=ppt/slides/slide8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 فقد اقترب الذي يسلمني. الويل لك يا يهوذا أكثر من جميع الناس فإن خطاياك تضاعفت وخطايا والديك، جحدت البركة وأحببت اللعنة فحلت عليك اللعنة إلى آخر الدهور.</a:t>
            </a:r>
            <a:endParaRPr lang="en-US" dirty="0"/>
          </a:p>
        </p:txBody>
      </p:sp>
    </p:spTree>
    <p:extLst>
      <p:ext uri="{BB962C8B-B14F-4D97-AF65-F5344CB8AC3E}">
        <p14:creationId xmlns:p14="http://schemas.microsoft.com/office/powerpoint/2010/main" val="3962101411"/>
      </p:ext>
    </p:extLst>
  </p:cSld>
  <p:clrMapOvr>
    <a:masterClrMapping/>
  </p:clrMapOvr>
</p:sld>
</file>

<file path=ppt/slides/slide8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hlinkClick r:id="rId2" action="ppaction://hlinksldjump"/>
          </p:cNvPr>
          <p:cNvSpPr/>
          <p:nvPr/>
        </p:nvSpPr>
        <p:spPr>
          <a:xfrm>
            <a:off x="6424908" y="6153871"/>
            <a:ext cx="766557" cy="523220"/>
          </a:xfrm>
          <a:prstGeom prst="rect">
            <a:avLst/>
          </a:prstGeom>
        </p:spPr>
        <p:txBody>
          <a:bodyPr wrap="none">
            <a:spAutoFit/>
          </a:bodyPr>
          <a:lstStyle/>
          <a:p>
            <a:r>
              <a:rPr kumimoji="0" lang="ar-EG"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ثالثة</a:t>
            </a:r>
            <a:endParaRPr lang="en-US" dirty="0"/>
          </a:p>
        </p:txBody>
      </p:sp>
      <p:sp>
        <p:nvSpPr>
          <p:cNvPr id="3" name="Rectangle 2">
            <a:hlinkClick r:id="rId3" action="ppaction://hlinksldjump"/>
          </p:cNvPr>
          <p:cNvSpPr/>
          <p:nvPr/>
        </p:nvSpPr>
        <p:spPr>
          <a:xfrm>
            <a:off x="5574995" y="6153871"/>
            <a:ext cx="849913" cy="523220"/>
          </a:xfrm>
          <a:prstGeom prst="rect">
            <a:avLst/>
          </a:prstGeom>
        </p:spPr>
        <p:txBody>
          <a:bodyPr wrap="square">
            <a:spAutoFit/>
          </a:bodyPr>
          <a:lstStyle/>
          <a:p>
            <a:r>
              <a:rPr kumimoji="0" lang="ar-EG"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سادسة</a:t>
            </a:r>
            <a:endParaRPr lang="en-US" dirty="0"/>
          </a:p>
        </p:txBody>
      </p:sp>
      <p:sp>
        <p:nvSpPr>
          <p:cNvPr id="4" name="Rectangle 3">
            <a:hlinkClick r:id="rId4" action="ppaction://hlinksldjump"/>
          </p:cNvPr>
          <p:cNvSpPr/>
          <p:nvPr/>
        </p:nvSpPr>
        <p:spPr>
          <a:xfrm>
            <a:off x="1474216" y="6153871"/>
            <a:ext cx="827471" cy="523220"/>
          </a:xfrm>
          <a:prstGeom prst="rect">
            <a:avLst/>
          </a:prstGeom>
        </p:spPr>
        <p:txBody>
          <a:bodyPr wrap="none">
            <a:spAutoFit/>
          </a:bodyPr>
          <a:lstStyle/>
          <a:p>
            <a:r>
              <a:rPr kumimoji="0" lang="ar-EG"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تاسعة</a:t>
            </a:r>
            <a:endParaRPr lang="en-US" dirty="0"/>
          </a:p>
        </p:txBody>
      </p:sp>
      <p:sp>
        <p:nvSpPr>
          <p:cNvPr id="5" name="Rectangle 4">
            <a:hlinkClick r:id="rId5" action="ppaction://hlinksldjump"/>
          </p:cNvPr>
          <p:cNvSpPr/>
          <p:nvPr/>
        </p:nvSpPr>
        <p:spPr>
          <a:xfrm>
            <a:off x="256266" y="6153871"/>
            <a:ext cx="1334020" cy="523220"/>
          </a:xfrm>
          <a:prstGeom prst="rect">
            <a:avLst/>
          </a:prstGeom>
        </p:spPr>
        <p:txBody>
          <a:bodyPr wrap="none">
            <a:spAutoFit/>
          </a:bodyPr>
          <a:lstStyle/>
          <a:p>
            <a:r>
              <a:rPr kumimoji="0" lang="ar-EG"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حادية عشر</a:t>
            </a:r>
            <a:endParaRPr lang="en-US" dirty="0"/>
          </a:p>
        </p:txBody>
      </p:sp>
    </p:spTree>
    <p:extLst>
      <p:ext uri="{BB962C8B-B14F-4D97-AF65-F5344CB8AC3E}">
        <p14:creationId xmlns:p14="http://schemas.microsoft.com/office/powerpoint/2010/main" val="1529053448"/>
      </p:ext>
    </p:extLst>
  </p:cSld>
  <p:clrMapOvr>
    <a:masterClrMapping/>
  </p:clrMapOvr>
</p:sld>
</file>

<file path=ppt/slides/slide8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فلما فرغ كلام الملخص لتلاميذه من أجل آلامه، جاء واحد من الإثنى عشر الذى هو يهوذا ومعه جمع بسيوف وعصى وجند من عند الكتبة ورؤساءالكهنة، وكان الدافع إبن الشرير</a:t>
            </a:r>
            <a:endParaRPr lang="en-US" dirty="0"/>
          </a:p>
        </p:txBody>
      </p:sp>
    </p:spTree>
    <p:extLst>
      <p:ext uri="{BB962C8B-B14F-4D97-AF65-F5344CB8AC3E}">
        <p14:creationId xmlns:p14="http://schemas.microsoft.com/office/powerpoint/2010/main" val="3354456509"/>
      </p:ext>
    </p:extLst>
  </p:cSld>
  <p:clrMapOvr>
    <a:masterClrMapping/>
  </p:clrMapOvr>
</p:sld>
</file>

<file path=ppt/slides/slide8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المخالف المملوء من الآثام، وأعطاهم علامة قائلا: إن الذي اقبله هو هو فإمسكوه واعرفوه من ذلك الوقت الذي أصنع به هذا، إذا دنوت منه لأقبله وأخاطبه هو هو فأمسكوه.</a:t>
            </a:r>
            <a:endParaRPr lang="en-US" dirty="0"/>
          </a:p>
        </p:txBody>
      </p:sp>
    </p:spTree>
    <p:extLst>
      <p:ext uri="{BB962C8B-B14F-4D97-AF65-F5344CB8AC3E}">
        <p14:creationId xmlns:p14="http://schemas.microsoft.com/office/powerpoint/2010/main" val="4267153605"/>
      </p:ext>
    </p:extLst>
  </p:cSld>
  <p:clrMapOvr>
    <a:masterClrMapping/>
  </p:clrMapOvr>
</p:sld>
</file>

<file path=ppt/slides/slide8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وأتى إلى يسوع وقال له: السلام يا معلم. وقبله، فقال له: يا صاحب كيف تجاسرت لأن تسلمني بقبلة إلى الأمم؟!.. فأسرع واحد واستل سيفاً وقطع به أذن عبد رئيس الكهنة، فقال يسوع: </a:t>
            </a:r>
            <a:endParaRPr lang="en-US" dirty="0"/>
          </a:p>
        </p:txBody>
      </p:sp>
    </p:spTree>
    <p:extLst>
      <p:ext uri="{BB962C8B-B14F-4D97-AF65-F5344CB8AC3E}">
        <p14:creationId xmlns:p14="http://schemas.microsoft.com/office/powerpoint/2010/main" val="1002169293"/>
      </p:ext>
    </p:extLst>
  </p:cSld>
  <p:clrMapOvr>
    <a:masterClrMapping/>
  </p:clrMapOvr>
</p:sld>
</file>

<file path=ppt/slides/slide8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a:t>أردد السيف إلى غمده، فإن الذي يقتل بالسيف بالسيف يقتل، وأنا يمكني أن احضر ربوات الملائكة لتحارب أمامي. حينئذ لما نظر التلاميذ هذا هربوا وتركوه مع الجمع الكثير،</a:t>
            </a:r>
            <a:endParaRPr lang="en-US"/>
          </a:p>
        </p:txBody>
      </p:sp>
    </p:spTree>
    <p:extLst>
      <p:ext uri="{BB962C8B-B14F-4D97-AF65-F5344CB8AC3E}">
        <p14:creationId xmlns:p14="http://schemas.microsoft.com/office/powerpoint/2010/main" val="26044831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83246"/>
      </p:ext>
    </p:extLst>
  </p:cSld>
  <p:clrMapOvr>
    <a:masterClrMapping/>
  </p:clrMapOvr>
</p:sld>
</file>

<file path=ppt/slides/slide8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a:t> فأتوا به إلى قيافا رئيس الكهنة وجماعة الكتبة واصحاب الناموس وكان سمعان بطرس يتبعه حتى جلس عند باب رئيس الكهنة. الويل لك يا يهوذا لأنك احتملت عقوبة لا شبيه لها، </a:t>
            </a:r>
            <a:endParaRPr lang="en-US"/>
          </a:p>
        </p:txBody>
      </p:sp>
    </p:spTree>
    <p:extLst>
      <p:ext uri="{BB962C8B-B14F-4D97-AF65-F5344CB8AC3E}">
        <p14:creationId xmlns:p14="http://schemas.microsoft.com/office/powerpoint/2010/main" val="3976554537"/>
      </p:ext>
    </p:extLst>
  </p:cSld>
  <p:clrMapOvr>
    <a:masterClrMapping/>
  </p:clrMapOvr>
</p:sld>
</file>

<file path=ppt/slides/slide8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ولبست اللعنة مثل الثوب، فنصيبك يكون مع الزناة أيها المخالف.</a:t>
            </a:r>
            <a:endParaRPr lang="en-US" dirty="0"/>
          </a:p>
        </p:txBody>
      </p:sp>
    </p:spTree>
    <p:extLst>
      <p:ext uri="{BB962C8B-B14F-4D97-AF65-F5344CB8AC3E}">
        <p14:creationId xmlns:p14="http://schemas.microsoft.com/office/powerpoint/2010/main" val="1930179310"/>
      </p:ext>
    </p:extLst>
  </p:cSld>
  <p:clrMapOvr>
    <a:masterClrMapping/>
  </p:clrMapOvr>
</p:sld>
</file>

<file path=ppt/slides/slide8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hlinkClick r:id="rId2" action="ppaction://hlinksldjump"/>
          </p:cNvPr>
          <p:cNvSpPr/>
          <p:nvPr/>
        </p:nvSpPr>
        <p:spPr>
          <a:xfrm>
            <a:off x="6424908" y="6153871"/>
            <a:ext cx="766557" cy="523220"/>
          </a:xfrm>
          <a:prstGeom prst="rect">
            <a:avLst/>
          </a:prstGeom>
        </p:spPr>
        <p:txBody>
          <a:bodyPr wrap="none">
            <a:spAutoFit/>
          </a:bodyPr>
          <a:lstStyle/>
          <a:p>
            <a:r>
              <a:rPr kumimoji="0" lang="ar-EG"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ثالثة</a:t>
            </a:r>
            <a:endParaRPr lang="en-US" dirty="0"/>
          </a:p>
        </p:txBody>
      </p:sp>
      <p:sp>
        <p:nvSpPr>
          <p:cNvPr id="3" name="Rectangle 2">
            <a:hlinkClick r:id="rId3" action="ppaction://hlinksldjump"/>
          </p:cNvPr>
          <p:cNvSpPr/>
          <p:nvPr/>
        </p:nvSpPr>
        <p:spPr>
          <a:xfrm>
            <a:off x="5574995" y="6153871"/>
            <a:ext cx="849913" cy="523220"/>
          </a:xfrm>
          <a:prstGeom prst="rect">
            <a:avLst/>
          </a:prstGeom>
        </p:spPr>
        <p:txBody>
          <a:bodyPr wrap="square">
            <a:spAutoFit/>
          </a:bodyPr>
          <a:lstStyle/>
          <a:p>
            <a:r>
              <a:rPr kumimoji="0" lang="ar-EG"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سادسة</a:t>
            </a:r>
            <a:endParaRPr lang="en-US" dirty="0"/>
          </a:p>
        </p:txBody>
      </p:sp>
      <p:sp>
        <p:nvSpPr>
          <p:cNvPr id="4" name="Rectangle 3">
            <a:hlinkClick r:id="rId4" action="ppaction://hlinksldjump"/>
          </p:cNvPr>
          <p:cNvSpPr/>
          <p:nvPr/>
        </p:nvSpPr>
        <p:spPr>
          <a:xfrm>
            <a:off x="1474216" y="6153871"/>
            <a:ext cx="827471" cy="523220"/>
          </a:xfrm>
          <a:prstGeom prst="rect">
            <a:avLst/>
          </a:prstGeom>
        </p:spPr>
        <p:txBody>
          <a:bodyPr wrap="none">
            <a:spAutoFit/>
          </a:bodyPr>
          <a:lstStyle/>
          <a:p>
            <a:r>
              <a:rPr kumimoji="0" lang="ar-EG"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تاسعة</a:t>
            </a:r>
            <a:endParaRPr lang="en-US" dirty="0"/>
          </a:p>
        </p:txBody>
      </p:sp>
      <p:sp>
        <p:nvSpPr>
          <p:cNvPr id="5" name="Rectangle 4">
            <a:hlinkClick r:id="rId5" action="ppaction://hlinksldjump"/>
          </p:cNvPr>
          <p:cNvSpPr/>
          <p:nvPr/>
        </p:nvSpPr>
        <p:spPr>
          <a:xfrm>
            <a:off x="256266" y="6153871"/>
            <a:ext cx="1334020" cy="523220"/>
          </a:xfrm>
          <a:prstGeom prst="rect">
            <a:avLst/>
          </a:prstGeom>
        </p:spPr>
        <p:txBody>
          <a:bodyPr wrap="none">
            <a:spAutoFit/>
          </a:bodyPr>
          <a:lstStyle/>
          <a:p>
            <a:r>
              <a:rPr kumimoji="0" lang="ar-EG"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حادية عشر</a:t>
            </a:r>
            <a:endParaRPr lang="en-US" dirty="0"/>
          </a:p>
        </p:txBody>
      </p:sp>
    </p:spTree>
    <p:extLst>
      <p:ext uri="{BB962C8B-B14F-4D97-AF65-F5344CB8AC3E}">
        <p14:creationId xmlns:p14="http://schemas.microsoft.com/office/powerpoint/2010/main" val="1302293634"/>
      </p:ext>
    </p:extLst>
  </p:cSld>
  <p:clrMapOvr>
    <a:masterClrMapping/>
  </p:clrMapOvr>
</p:sld>
</file>

<file path=ppt/slides/slide8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ar-EG" dirty="0"/>
              <a:t>سمعوا يا داود ملك أورشليم يبكت رجالها والسكان فيها قائلا: لماذا الأمم رفعوا أصواتهم والشعوب تكلموا بالأباطيل؟ قامت ملوك الأرض ورؤساؤهم واجتمعوا معاً،</a:t>
            </a:r>
            <a:endParaRPr lang="en-US" dirty="0"/>
          </a:p>
        </p:txBody>
      </p:sp>
    </p:spTree>
    <p:extLst>
      <p:ext uri="{BB962C8B-B14F-4D97-AF65-F5344CB8AC3E}">
        <p14:creationId xmlns:p14="http://schemas.microsoft.com/office/powerpoint/2010/main" val="568183188"/>
      </p:ext>
    </p:extLst>
  </p:cSld>
  <p:clrMapOvr>
    <a:masterClrMapping/>
  </p:clrMapOvr>
</p:sld>
</file>

<file path=ppt/slides/slide8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ar-EG" dirty="0"/>
              <a:t> هؤلاء اجتمعوا على الرب وعلى مسيحه مخلص العالم. علم داود بالروح القدس ما سيكون بأورشليم التي هي صارت مجمع باطل في دار رئيس كهنتها، فإنهم كانوا يطلبون شهادة زور</a:t>
            </a:r>
            <a:endParaRPr lang="en-US" dirty="0"/>
          </a:p>
        </p:txBody>
      </p:sp>
    </p:spTree>
    <p:extLst>
      <p:ext uri="{BB962C8B-B14F-4D97-AF65-F5344CB8AC3E}">
        <p14:creationId xmlns:p14="http://schemas.microsoft.com/office/powerpoint/2010/main" val="4278023746"/>
      </p:ext>
    </p:extLst>
  </p:cSld>
  <p:clrMapOvr>
    <a:masterClrMapping/>
  </p:clrMapOvr>
</p:sld>
</file>

<file path=ppt/slides/slide8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ar-EG" dirty="0"/>
              <a:t>على يسوع ليحكموا عليه بحكم الموت، فشهد عليه رجال كثيرون فلم تتفق شهاداتهم إلا رجلان جاءا أخيرا وشهدا هكذا امام الجميع بإنه قال: انقضوا هذا الهيكل وانا أقيمه في ثلاثة أيام.</a:t>
            </a:r>
            <a:endParaRPr lang="en-US" dirty="0"/>
          </a:p>
        </p:txBody>
      </p:sp>
    </p:spTree>
    <p:extLst>
      <p:ext uri="{BB962C8B-B14F-4D97-AF65-F5344CB8AC3E}">
        <p14:creationId xmlns:p14="http://schemas.microsoft.com/office/powerpoint/2010/main" val="2813907046"/>
      </p:ext>
    </p:extLst>
  </p:cSld>
  <p:clrMapOvr>
    <a:masterClrMapping/>
  </p:clrMapOvr>
</p:sld>
</file>

<file path=ppt/slides/slide8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ar-EG" dirty="0"/>
              <a:t> قال رئيس الكهنة: لم لا تجيبني؟ إن كنت أنت إبن الله فقل الحق. أنت الذي قلت إني أنا إبن الله، فشق رئيس الكهنة ثيابه: لسنا نحتاج إلى شهادة، قد جدف، وتجديفه سمعنا!. </a:t>
            </a:r>
            <a:endParaRPr lang="en-US" dirty="0"/>
          </a:p>
        </p:txBody>
      </p:sp>
    </p:spTree>
    <p:extLst>
      <p:ext uri="{BB962C8B-B14F-4D97-AF65-F5344CB8AC3E}">
        <p14:creationId xmlns:p14="http://schemas.microsoft.com/office/powerpoint/2010/main" val="1068760528"/>
      </p:ext>
    </p:extLst>
  </p:cSld>
  <p:clrMapOvr>
    <a:masterClrMapping/>
  </p:clrMapOvr>
</p:sld>
</file>

<file path=ppt/slides/slide8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ar-EG" dirty="0"/>
              <a:t>وفي هذا كله كان سمعان بطرس واقفا يصطلى، فقال له واحد: انت تلميذهذا الجليلي. فقال: لا. وآخر قال: أنت أيضاً رجل جليلي. فقال: لست انا. وفي ثالث دفعة، قال له آخر: </a:t>
            </a:r>
            <a:endParaRPr lang="en-US" dirty="0"/>
          </a:p>
        </p:txBody>
      </p:sp>
    </p:spTree>
    <p:extLst>
      <p:ext uri="{BB962C8B-B14F-4D97-AF65-F5344CB8AC3E}">
        <p14:creationId xmlns:p14="http://schemas.microsoft.com/office/powerpoint/2010/main" val="2455849131"/>
      </p:ext>
    </p:extLst>
  </p:cSld>
  <p:clrMapOvr>
    <a:masterClrMapping/>
  </p:clrMapOvr>
</p:sld>
</file>

<file path=ppt/slides/slide8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ar-EG" dirty="0"/>
              <a:t>أنا رأيتك معه في البستان. فحرم نفسه وحده قائلا: إني لا أعرف معنى ما تقولون. وعندما صاح الدين تيقظ بطرس وخرج إلى خارج وبكى بكاءا مرا.</a:t>
            </a:r>
            <a:endParaRPr lang="en-US" dirty="0"/>
          </a:p>
        </p:txBody>
      </p:sp>
    </p:spTree>
    <p:extLst>
      <p:ext uri="{BB962C8B-B14F-4D97-AF65-F5344CB8AC3E}">
        <p14:creationId xmlns:p14="http://schemas.microsoft.com/office/powerpoint/2010/main" val="568039043"/>
      </p:ext>
    </p:extLst>
  </p:cSld>
  <p:clrMapOvr>
    <a:masterClrMapping/>
  </p:clrMapOvr>
</p:sld>
</file>

<file path=ppt/slides/slide8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hlinkClick r:id="rId2" action="ppaction://hlinksldjump"/>
          </p:cNvPr>
          <p:cNvSpPr/>
          <p:nvPr/>
        </p:nvSpPr>
        <p:spPr>
          <a:xfrm>
            <a:off x="6424908" y="6153871"/>
            <a:ext cx="766557" cy="523220"/>
          </a:xfrm>
          <a:prstGeom prst="rect">
            <a:avLst/>
          </a:prstGeom>
        </p:spPr>
        <p:txBody>
          <a:bodyPr wrap="none">
            <a:spAutoFit/>
          </a:bodyPr>
          <a:lstStyle/>
          <a:p>
            <a:r>
              <a:rPr kumimoji="0" lang="ar-EG"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ثالثة</a:t>
            </a:r>
            <a:endParaRPr lang="en-US" dirty="0"/>
          </a:p>
        </p:txBody>
      </p:sp>
      <p:sp>
        <p:nvSpPr>
          <p:cNvPr id="3" name="Rectangle 2">
            <a:hlinkClick r:id="rId3" action="ppaction://hlinksldjump"/>
          </p:cNvPr>
          <p:cNvSpPr/>
          <p:nvPr/>
        </p:nvSpPr>
        <p:spPr>
          <a:xfrm>
            <a:off x="5574995" y="6153871"/>
            <a:ext cx="849913" cy="523220"/>
          </a:xfrm>
          <a:prstGeom prst="rect">
            <a:avLst/>
          </a:prstGeom>
        </p:spPr>
        <p:txBody>
          <a:bodyPr wrap="square">
            <a:spAutoFit/>
          </a:bodyPr>
          <a:lstStyle/>
          <a:p>
            <a:r>
              <a:rPr kumimoji="0" lang="ar-EG"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سادسة</a:t>
            </a:r>
            <a:endParaRPr lang="en-US" dirty="0"/>
          </a:p>
        </p:txBody>
      </p:sp>
      <p:sp>
        <p:nvSpPr>
          <p:cNvPr id="4" name="Rectangle 3">
            <a:hlinkClick r:id="rId4" action="ppaction://hlinksldjump"/>
          </p:cNvPr>
          <p:cNvSpPr/>
          <p:nvPr/>
        </p:nvSpPr>
        <p:spPr>
          <a:xfrm>
            <a:off x="1474216" y="6153871"/>
            <a:ext cx="827471" cy="523220"/>
          </a:xfrm>
          <a:prstGeom prst="rect">
            <a:avLst/>
          </a:prstGeom>
        </p:spPr>
        <p:txBody>
          <a:bodyPr wrap="none">
            <a:spAutoFit/>
          </a:bodyPr>
          <a:lstStyle/>
          <a:p>
            <a:r>
              <a:rPr kumimoji="0" lang="ar-EG"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تاسعة</a:t>
            </a:r>
            <a:endParaRPr lang="en-US" dirty="0"/>
          </a:p>
        </p:txBody>
      </p:sp>
      <p:sp>
        <p:nvSpPr>
          <p:cNvPr id="5" name="Rectangle 4">
            <a:hlinkClick r:id="rId5" action="ppaction://hlinksldjump"/>
          </p:cNvPr>
          <p:cNvSpPr/>
          <p:nvPr/>
        </p:nvSpPr>
        <p:spPr>
          <a:xfrm>
            <a:off x="256266" y="6153871"/>
            <a:ext cx="1334020" cy="523220"/>
          </a:xfrm>
          <a:prstGeom prst="rect">
            <a:avLst/>
          </a:prstGeom>
        </p:spPr>
        <p:txBody>
          <a:bodyPr wrap="none">
            <a:spAutoFit/>
          </a:bodyPr>
          <a:lstStyle/>
          <a:p>
            <a:r>
              <a:rPr kumimoji="0" lang="ar-EG"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حادية عشر</a:t>
            </a:r>
            <a:endParaRPr lang="en-US" dirty="0"/>
          </a:p>
        </p:txBody>
      </p:sp>
    </p:spTree>
    <p:extLst>
      <p:ext uri="{BB962C8B-B14F-4D97-AF65-F5344CB8AC3E}">
        <p14:creationId xmlns:p14="http://schemas.microsoft.com/office/powerpoint/2010/main" val="369499153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pPr lvl="0" fontAlgn="base">
              <a:lnSpc>
                <a:spcPct val="100000"/>
              </a:lnSpc>
              <a:spcBef>
                <a:spcPts val="0"/>
              </a:spcBef>
              <a:spcAft>
                <a:spcPct val="0"/>
              </a:spcAft>
            </a:pP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النهار كله كان يعيرني أعدائي :</a:t>
            </a:r>
            <a:endParaRPr lang="en-US"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8" name="Text Placeholder 7"/>
          <p:cNvSpPr>
            <a:spLocks noGrp="1"/>
          </p:cNvSpPr>
          <p:nvPr>
            <p:ph type="body" idx="1"/>
          </p:nvPr>
        </p:nvSpPr>
        <p:spPr/>
        <p:txBody>
          <a:bodyPr/>
          <a:lstStyle/>
          <a:p>
            <a:pPr lvl="0" fontAlgn="base">
              <a:lnSpc>
                <a:spcPct val="100000"/>
              </a:lnSpc>
              <a:spcBef>
                <a:spcPts val="0"/>
              </a:spcBef>
              <a:spcAft>
                <a:spcPct val="0"/>
              </a:spcAft>
            </a:pPr>
            <a:r>
              <a:rPr lang="ar-SA" sz="3600" b="0" dirty="0">
                <a:solidFill>
                  <a:srgbClr val="FFFFFF"/>
                </a:solidFill>
                <a:effectLst>
                  <a:outerShdw blurRad="38100" dist="38100" dir="2700000" algn="tl">
                    <a:srgbClr val="000000">
                      <a:alpha val="43137"/>
                    </a:srgbClr>
                  </a:outerShdw>
                </a:effectLst>
                <a:latin typeface="Arial" charset="0"/>
                <a:cs typeface="AL-Mateen" pitchFamily="2" charset="-78"/>
              </a:rPr>
              <a:t>إمبي إيه هو أوو تيرف نا</a:t>
            </a:r>
            <a:r>
              <a:rPr lang="ar-EG" sz="3600" b="0" dirty="0">
                <a:solidFill>
                  <a:srgbClr val="FFFFFF"/>
                </a:solidFill>
                <a:effectLst>
                  <a:outerShdw blurRad="38100" dist="38100" dir="2700000" algn="tl">
                    <a:srgbClr val="000000">
                      <a:alpha val="43137"/>
                    </a:srgbClr>
                  </a:outerShdw>
                </a:effectLst>
                <a:latin typeface="Arial" charset="0"/>
                <a:cs typeface="AL-Mateen" pitchFamily="2" charset="-78"/>
              </a:rPr>
              <a:t>ف</a:t>
            </a:r>
            <a:r>
              <a:rPr lang="ar-SA" sz="3600" b="0" dirty="0">
                <a:solidFill>
                  <a:srgbClr val="FFFFFF"/>
                </a:solidFill>
                <a:effectLst>
                  <a:outerShdw blurRad="38100" dist="38100" dir="2700000" algn="tl">
                    <a:srgbClr val="000000">
                      <a:alpha val="43137"/>
                    </a:srgbClr>
                  </a:outerShdw>
                </a:effectLst>
                <a:latin typeface="Arial" charset="0"/>
                <a:cs typeface="AL-Mateen" pitchFamily="2" charset="-78"/>
              </a:rPr>
              <a:t>تي شوش ني إنجيه نا جاجي</a:t>
            </a:r>
            <a:r>
              <a:rPr lang="ar-EG" sz="3600"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sz="3600" b="0" dirty="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sz="3600"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9" name="Text Placeholder 8"/>
          <p:cNvSpPr>
            <a:spLocks noGrp="1"/>
          </p:cNvSpPr>
          <p:nvPr>
            <p:ph type="body" sz="quarter" idx="3"/>
          </p:nvPr>
        </p:nvSpPr>
        <p:spPr>
          <a:xfrm>
            <a:off x="222274" y="5317586"/>
            <a:ext cx="8921726" cy="682357"/>
          </a:xfrm>
        </p:spPr>
        <p:txBody>
          <a:bodyPr/>
          <a:lstStyle/>
          <a:p>
            <a:pPr lvl="0" fontAlgn="base">
              <a:lnSpc>
                <a:spcPct val="100000"/>
              </a:lnSpc>
              <a:spcBef>
                <a:spcPts val="0"/>
              </a:spcBef>
              <a:spcAft>
                <a:spcPct val="0"/>
              </a:spcAft>
              <a:defRPr/>
            </a:pPr>
            <a:r>
              <a:rPr lang="pt-BR" sz="3600" dirty="0"/>
              <a:t>Mpi`e\oou   thrf   nau;]w]   nhi   `nje   najaji   &gt;</a:t>
            </a:r>
          </a:p>
        </p:txBody>
      </p:sp>
    </p:spTree>
    <p:extLst>
      <p:ext uri="{BB962C8B-B14F-4D97-AF65-F5344CB8AC3E}">
        <p14:creationId xmlns:p14="http://schemas.microsoft.com/office/powerpoint/2010/main" val="2733252009"/>
      </p:ext>
    </p:extLst>
  </p:cSld>
  <p:clrMapOvr>
    <a:masterClrMapping/>
  </p:clrMapOvr>
</p:sld>
</file>

<file path=ppt/slides/slide8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nvPr>
        </p:nvGraphicFramePr>
        <p:xfrm>
          <a:off x="822960" y="1524000"/>
          <a:ext cx="7498080" cy="4171950"/>
        </p:xfrm>
        <a:graphic>
          <a:graphicData uri="http://schemas.openxmlformats.org/drawingml/2006/table">
            <a:tbl>
              <a:tblPr rtl="1">
                <a:tableStyleId>{5C22544A-7EE6-4342-B048-85BDC9FD1C3A}</a:tableStyleId>
              </a:tblPr>
              <a:tblGrid>
                <a:gridCol w="7498080">
                  <a:extLst>
                    <a:ext uri="{9D8B030D-6E8A-4147-A177-3AD203B41FA5}">
                      <a16:colId xmlns:a16="http://schemas.microsoft.com/office/drawing/2014/main" val="20000"/>
                    </a:ext>
                  </a:extLst>
                </a:gridCol>
              </a:tblGrid>
              <a:tr h="4171950">
                <a:tc>
                  <a: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endParaRPr kumimoji="0" lang="pt-BR" sz="40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endParaRPr>
                    </a:p>
                  </a:txBody>
                  <a:tcPr marL="182880" marR="182880" anchor="ctr" anchorCtr="1">
                    <a:lnL w="12700" cmpd="sng">
                      <a:noFill/>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normAutofit/>
          </a:bodyPr>
          <a:lstStyle/>
          <a:p>
            <a:pPr lvl="0"/>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المسيح مُخلصنا :</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جاء وتألم </a:t>
            </a:r>
            <a:r>
              <a:rPr lang="ar-SA"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dirty="0"/>
          </a:p>
        </p:txBody>
      </p:sp>
      <p:sp>
        <p:nvSpPr>
          <p:cNvPr id="3" name="Text Placeholder 2"/>
          <p:cNvSpPr>
            <a:spLocks noGrp="1"/>
          </p:cNvSpPr>
          <p:nvPr>
            <p:ph type="body" idx="1"/>
          </p:nvPr>
        </p:nvSpPr>
        <p:spPr/>
        <p:txBody>
          <a:bodyPr/>
          <a:lstStyle/>
          <a:p>
            <a:r>
              <a:rPr lang="ar-EG" dirty="0"/>
              <a:t>بي إخرستوس بين سوتير </a:t>
            </a:r>
            <a:r>
              <a:rPr lang="ar-EG" dirty="0" smtClean="0"/>
              <a:t>: </a:t>
            </a:r>
            <a:r>
              <a:rPr lang="ar-EG" dirty="0"/>
              <a:t>أف إي أفشيب إم كافه </a:t>
            </a:r>
            <a:r>
              <a:rPr lang="ar-EG" dirty="0" smtClean="0"/>
              <a:t>:</a:t>
            </a:r>
            <a:endParaRPr lang="ar-EG" dirty="0"/>
          </a:p>
        </p:txBody>
      </p:sp>
      <p:sp>
        <p:nvSpPr>
          <p:cNvPr id="4" name="Text Placeholder 3"/>
          <p:cNvSpPr>
            <a:spLocks noGrp="1"/>
          </p:cNvSpPr>
          <p:nvPr>
            <p:ph type="body" sz="quarter" idx="3"/>
          </p:nvPr>
        </p:nvSpPr>
        <p:spPr/>
        <p:txBody>
          <a:bodyPr/>
          <a:lstStyle/>
          <a:p>
            <a:pPr lvl="0" fontAlgn="base">
              <a:lnSpc>
                <a:spcPct val="100000"/>
              </a:lnSpc>
              <a:spcBef>
                <a:spcPts val="0"/>
              </a:spcBef>
              <a:spcAft>
                <a:spcPct val="0"/>
              </a:spcAft>
              <a:defRPr/>
            </a:pPr>
            <a:r>
              <a:rPr lang="pt-BR" dirty="0"/>
              <a:t>Pi`xrictoc   Pencwthr   </a:t>
            </a:r>
            <a:r>
              <a:rPr lang="pt-BR" dirty="0" smtClean="0"/>
              <a:t>&gt; </a:t>
            </a:r>
            <a:r>
              <a:rPr lang="pt-BR" dirty="0"/>
              <a:t>af`i   af]ep`mkau\   &gt;</a:t>
            </a:r>
            <a:endParaRPr lang="en-US" dirty="0"/>
          </a:p>
        </p:txBody>
      </p:sp>
    </p:spTree>
    <p:extLst>
      <p:ext uri="{BB962C8B-B14F-4D97-AF65-F5344CB8AC3E}">
        <p14:creationId xmlns:p14="http://schemas.microsoft.com/office/powerpoint/2010/main" val="751862453"/>
      </p:ext>
    </p:extLst>
  </p:cSld>
  <p:clrMapOvr>
    <a:masterClrMapping/>
  </p:clrMapOvr>
  <p:timing>
    <p:tnLst>
      <p:par>
        <p:cTn id="1" dur="indefinite" restart="never" nodeType="tmRoot"/>
      </p:par>
    </p:tnLst>
  </p:timing>
</p:sld>
</file>

<file path=ppt/slides/slide8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nvPr>
        </p:nvGraphicFramePr>
        <p:xfrm>
          <a:off x="790612" y="252412"/>
          <a:ext cx="7498080" cy="4171950"/>
        </p:xfrm>
        <a:graphic>
          <a:graphicData uri="http://schemas.openxmlformats.org/drawingml/2006/table">
            <a:tbl>
              <a:tblPr rtl="1">
                <a:tableStyleId>{5C22544A-7EE6-4342-B048-85BDC9FD1C3A}</a:tableStyleId>
              </a:tblPr>
              <a:tblGrid>
                <a:gridCol w="7498080">
                  <a:extLst>
                    <a:ext uri="{9D8B030D-6E8A-4147-A177-3AD203B41FA5}">
                      <a16:colId xmlns:a16="http://schemas.microsoft.com/office/drawing/2014/main" val="20000"/>
                    </a:ext>
                  </a:extLst>
                </a:gridCol>
              </a:tblGrid>
              <a:tr h="4171950">
                <a:tc>
                  <a:txBody>
                    <a:bodyPr/>
                    <a:lstStyle/>
                    <a:p>
                      <a:pPr marL="0" marR="0" lvl="0" indent="0" algn="ctr" defTabSz="914400" rtl="1" eaLnBrk="1" fontAlgn="base" latinLnBrk="0" hangingPunct="1">
                        <a:lnSpc>
                          <a:spcPct val="100000"/>
                        </a:lnSpc>
                        <a:spcBef>
                          <a:spcPts val="0"/>
                        </a:spcBef>
                        <a:spcAft>
                          <a:spcPct val="0"/>
                        </a:spcAft>
                        <a:buClrTx/>
                        <a:buSzTx/>
                        <a:buFontTx/>
                        <a:buNone/>
                        <a:tabLst/>
                        <a:defRPr/>
                      </a:pPr>
                      <a:r>
                        <a:rPr kumimoji="0" lang="ar-SA" sz="5400" b="0"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Arial" charset="0"/>
                          <a:ea typeface="+mn-ea"/>
                          <a:cs typeface="AL-Mateen" pitchFamily="2" charset="-78"/>
                        </a:rPr>
                        <a:t>.</a:t>
                      </a:r>
                      <a:endParaRPr kumimoji="0" lang="ar-SA" sz="4800" b="0"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Arial" charset="0"/>
                        <a:ea typeface="+mn-ea"/>
                        <a:cs typeface="AL-Mateen" pitchFamily="2" charset="-78"/>
                      </a:endParaRPr>
                    </a:p>
                  </a:txBody>
                  <a:tcPr marL="182880" marR="182880" anchor="ctr" anchorCtr="1">
                    <a:lnL w="12700" cmpd="sng">
                      <a:noFill/>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normAutofit/>
          </a:bodyPr>
          <a:lstStyle/>
          <a:p>
            <a:r>
              <a:rPr lang="ar-EG" dirty="0"/>
              <a:t>لكي بآلامه :  يُخلصنا</a:t>
            </a:r>
            <a:r>
              <a:rPr lang="ar-EG" dirty="0" smtClean="0"/>
              <a:t>.</a:t>
            </a:r>
            <a:endParaRPr lang="en-US" dirty="0"/>
          </a:p>
        </p:txBody>
      </p:sp>
      <p:sp>
        <p:nvSpPr>
          <p:cNvPr id="3" name="Text Placeholder 2"/>
          <p:cNvSpPr>
            <a:spLocks noGrp="1"/>
          </p:cNvSpPr>
          <p:nvPr>
            <p:ph type="body" idx="1"/>
          </p:nvPr>
        </p:nvSpPr>
        <p:spPr/>
        <p:txBody>
          <a:bodyPr/>
          <a:lstStyle/>
          <a:p>
            <a:r>
              <a:rPr lang="ar-EG" dirty="0"/>
              <a:t>هينا خين نيف إم كافه </a:t>
            </a:r>
            <a:r>
              <a:rPr lang="ar-EG" dirty="0" smtClean="0"/>
              <a:t>: </a:t>
            </a:r>
            <a:r>
              <a:rPr lang="ar-EG" dirty="0"/>
              <a:t>إنتيف سوتي إممون</a:t>
            </a:r>
            <a:endParaRPr lang="en-US" dirty="0"/>
          </a:p>
        </p:txBody>
      </p:sp>
      <p:sp>
        <p:nvSpPr>
          <p:cNvPr id="4" name="Text Placeholder 3"/>
          <p:cNvSpPr>
            <a:spLocks noGrp="1"/>
          </p:cNvSpPr>
          <p:nvPr>
            <p:ph type="body" sz="quarter" idx="3"/>
          </p:nvPr>
        </p:nvSpPr>
        <p:spPr/>
        <p:txBody>
          <a:bodyPr/>
          <a:lstStyle/>
          <a:p>
            <a:pPr lvl="0" fontAlgn="base">
              <a:lnSpc>
                <a:spcPct val="100000"/>
              </a:lnSpc>
              <a:spcBef>
                <a:spcPts val="0"/>
              </a:spcBef>
              <a:spcAft>
                <a:spcPct val="0"/>
              </a:spcAft>
              <a:defRPr/>
            </a:pPr>
            <a:r>
              <a:rPr lang="pt-BR" sz="4400" dirty="0"/>
              <a:t>\ina   'en   nef</a:t>
            </a:r>
            <a:r>
              <a:rPr lang="en-US" sz="4400" dirty="0"/>
              <a:t>-</a:t>
            </a:r>
            <a:r>
              <a:rPr lang="ar-EG" sz="4400" dirty="0"/>
              <a:t> </a:t>
            </a:r>
            <a:r>
              <a:rPr lang="pt-BR" sz="4400" dirty="0"/>
              <a:t>`mkau\   </a:t>
            </a:r>
            <a:r>
              <a:rPr lang="pt-BR" sz="4400" dirty="0" smtClean="0"/>
              <a:t>&gt;`</a:t>
            </a:r>
            <a:r>
              <a:rPr lang="pt-BR" sz="4400" dirty="0"/>
              <a:t>ntef-cw;   `mmon</a:t>
            </a:r>
            <a:r>
              <a:rPr lang="pt-BR" sz="4400" dirty="0" smtClean="0"/>
              <a:t>.</a:t>
            </a:r>
            <a:endParaRPr lang="pt-BR" dirty="0"/>
          </a:p>
        </p:txBody>
      </p:sp>
    </p:spTree>
    <p:extLst>
      <p:ext uri="{BB962C8B-B14F-4D97-AF65-F5344CB8AC3E}">
        <p14:creationId xmlns:p14="http://schemas.microsoft.com/office/powerpoint/2010/main" val="172862526"/>
      </p:ext>
    </p:extLst>
  </p:cSld>
  <p:clrMapOvr>
    <a:masterClrMapping/>
  </p:clrMapOvr>
  <p:timing>
    <p:tnLst>
      <p:par>
        <p:cTn id="1" dur="indefinite" restart="never" nodeType="tmRoot"/>
      </p:par>
    </p:tnLst>
  </p:timing>
</p:sld>
</file>

<file path=ppt/slides/slide8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nvPr>
        </p:nvGraphicFramePr>
        <p:xfrm>
          <a:off x="580073" y="152400"/>
          <a:ext cx="7498080" cy="4171950"/>
        </p:xfrm>
        <a:graphic>
          <a:graphicData uri="http://schemas.openxmlformats.org/drawingml/2006/table">
            <a:tbl>
              <a:tblPr rtl="1">
                <a:tableStyleId>{5C22544A-7EE6-4342-B048-85BDC9FD1C3A}</a:tableStyleId>
              </a:tblPr>
              <a:tblGrid>
                <a:gridCol w="7498080">
                  <a:extLst>
                    <a:ext uri="{9D8B030D-6E8A-4147-A177-3AD203B41FA5}">
                      <a16:colId xmlns:a16="http://schemas.microsoft.com/office/drawing/2014/main" val="20000"/>
                    </a:ext>
                  </a:extLst>
                </a:gridCol>
              </a:tblGrid>
              <a:tr h="4171950">
                <a:tc>
                  <a:txBody>
                    <a:bodyPr/>
                    <a:lstStyle/>
                    <a:p>
                      <a:pPr marL="0" marR="0" lvl="0" indent="0" algn="ctr" defTabSz="914400" rtl="1" eaLnBrk="1" fontAlgn="base" latinLnBrk="0" hangingPunct="1">
                        <a:lnSpc>
                          <a:spcPct val="100000"/>
                        </a:lnSpc>
                        <a:spcBef>
                          <a:spcPts val="0"/>
                        </a:spcBef>
                        <a:spcAft>
                          <a:spcPct val="0"/>
                        </a:spcAft>
                        <a:buClrTx/>
                        <a:buSzTx/>
                        <a:buFontTx/>
                        <a:buNone/>
                        <a:tabLst/>
                        <a:defRPr/>
                      </a:pPr>
                      <a:endParaRPr kumimoji="0" lang="ar-SA" sz="4800" b="0" i="0" u="none" strike="noStrike" kern="1200" cap="none" spc="0" normalizeH="0" baseline="0" dirty="0" smtClean="0">
                        <a:ln>
                          <a:noFill/>
                        </a:ln>
                        <a:solidFill>
                          <a:srgbClr val="FFFFFF"/>
                        </a:solidFill>
                        <a:effectLst>
                          <a:outerShdw blurRad="38100" dist="38100" dir="2700000" algn="tl">
                            <a:srgbClr val="000000">
                              <a:alpha val="43137"/>
                            </a:srgbClr>
                          </a:outerShdw>
                        </a:effectLst>
                        <a:uLnTx/>
                        <a:uFillTx/>
                        <a:latin typeface="Arial" charset="0"/>
                        <a:ea typeface="+mn-ea"/>
                        <a:cs typeface="AL-Mateen" pitchFamily="2" charset="-78"/>
                      </a:endParaRPr>
                    </a:p>
                  </a:txBody>
                  <a:tcPr marL="182880" marR="182880" anchor="ctr" anchorCtr="1">
                    <a:lnL w="12700" cmpd="sng">
                      <a:noFill/>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normAutofit/>
          </a:bodyPr>
          <a:lstStyle/>
          <a:p>
            <a:pPr lvl="0"/>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فلنمجده :</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ونرفع اسمه </a:t>
            </a:r>
            <a:r>
              <a:rPr lang="ar-SA"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dirty="0"/>
          </a:p>
        </p:txBody>
      </p:sp>
      <p:sp>
        <p:nvSpPr>
          <p:cNvPr id="3" name="Text Placeholder 2"/>
          <p:cNvSpPr>
            <a:spLocks noGrp="1"/>
          </p:cNvSpPr>
          <p:nvPr>
            <p:ph type="body" idx="1"/>
          </p:nvPr>
        </p:nvSpPr>
        <p:spPr/>
        <p:txBody>
          <a:bodyPr/>
          <a:lstStyle/>
          <a:p>
            <a:r>
              <a:rPr lang="ar-EG" dirty="0"/>
              <a:t>مارين تي أو أوو ناف </a:t>
            </a:r>
            <a:r>
              <a:rPr lang="ar-EG" dirty="0" smtClean="0"/>
              <a:t>:تين </a:t>
            </a:r>
            <a:r>
              <a:rPr lang="ar-EG" dirty="0"/>
              <a:t>تشيسي إم بيف ران </a:t>
            </a:r>
            <a:r>
              <a:rPr lang="ar-EG" dirty="0" smtClean="0"/>
              <a:t>:</a:t>
            </a:r>
            <a:endParaRPr lang="ar-EG" dirty="0"/>
          </a:p>
        </p:txBody>
      </p:sp>
      <p:sp>
        <p:nvSpPr>
          <p:cNvPr id="4" name="Text Placeholder 3"/>
          <p:cNvSpPr>
            <a:spLocks noGrp="1"/>
          </p:cNvSpPr>
          <p:nvPr>
            <p:ph type="body" sz="quarter" idx="3"/>
          </p:nvPr>
        </p:nvSpPr>
        <p:spPr/>
        <p:txBody>
          <a:bodyPr/>
          <a:lstStyle/>
          <a:p>
            <a:r>
              <a:rPr lang="en-US" dirty="0"/>
              <a:t>Maren;`</a:t>
            </a:r>
            <a:r>
              <a:rPr lang="en-US" dirty="0" err="1"/>
              <a:t>wou</a:t>
            </a:r>
            <a:r>
              <a:rPr lang="en-US" dirty="0"/>
              <a:t>   </a:t>
            </a:r>
            <a:r>
              <a:rPr lang="en-US" dirty="0" err="1"/>
              <a:t>naf</a:t>
            </a:r>
            <a:r>
              <a:rPr lang="en-US" dirty="0"/>
              <a:t>   &gt; </a:t>
            </a:r>
            <a:r>
              <a:rPr lang="en-US" dirty="0" smtClean="0"/>
              <a:t>  </a:t>
            </a:r>
            <a:r>
              <a:rPr lang="en-US" dirty="0" err="1"/>
              <a:t>tensici</a:t>
            </a:r>
            <a:r>
              <a:rPr lang="en-US" dirty="0"/>
              <a:t>   `</a:t>
            </a:r>
            <a:r>
              <a:rPr lang="en-US" dirty="0" err="1"/>
              <a:t>mPefran</a:t>
            </a:r>
            <a:r>
              <a:rPr lang="en-US" dirty="0"/>
              <a:t>   </a:t>
            </a:r>
            <a:r>
              <a:rPr lang="en-US" dirty="0" smtClean="0"/>
              <a:t>&gt;</a:t>
            </a:r>
            <a:endParaRPr lang="en-US" dirty="0"/>
          </a:p>
        </p:txBody>
      </p:sp>
    </p:spTree>
    <p:extLst>
      <p:ext uri="{BB962C8B-B14F-4D97-AF65-F5344CB8AC3E}">
        <p14:creationId xmlns:p14="http://schemas.microsoft.com/office/powerpoint/2010/main" val="3015245196"/>
      </p:ext>
    </p:extLst>
  </p:cSld>
  <p:clrMapOvr>
    <a:masterClrMapping/>
  </p:clrMapOvr>
  <p:timing>
    <p:tnLst>
      <p:par>
        <p:cTn id="1" dur="indefinite" restart="never" nodeType="tmRoot"/>
      </p:par>
    </p:tnLst>
  </p:timing>
</p:sld>
</file>

<file path=ppt/slides/slide8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لأنه صنع معنا رحمة :</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كعظيم رحمته</a:t>
            </a:r>
            <a:r>
              <a:rPr lang="ar-SA"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dirty="0"/>
          </a:p>
        </p:txBody>
      </p:sp>
      <p:sp>
        <p:nvSpPr>
          <p:cNvPr id="3" name="Text Placeholder 2"/>
          <p:cNvSpPr>
            <a:spLocks noGrp="1"/>
          </p:cNvSpPr>
          <p:nvPr>
            <p:ph type="body" idx="1"/>
          </p:nvPr>
        </p:nvSpPr>
        <p:spPr/>
        <p:txBody>
          <a:bodyPr/>
          <a:lstStyle/>
          <a:p>
            <a:pPr lvl="0" fontAlgn="base">
              <a:lnSpc>
                <a:spcPct val="100000"/>
              </a:lnSpc>
              <a:spcBef>
                <a:spcPts val="0"/>
              </a:spcBef>
              <a:spcAft>
                <a:spcPct val="0"/>
              </a:spcAft>
              <a:defRPr/>
            </a:pP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ج</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يه أف إير أوو ناي</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نيه مان </a:t>
            </a:r>
            <a:r>
              <a:rPr lang="ar-SA" b="0" dirty="0" smtClean="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كاطا</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بيف نيشتي إنناي</a:t>
            </a:r>
            <a:r>
              <a:rPr lang="ar-SA"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ar-SA" sz="3600"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4" name="Text Placeholder 3"/>
          <p:cNvSpPr>
            <a:spLocks noGrp="1"/>
          </p:cNvSpPr>
          <p:nvPr>
            <p:ph type="body" sz="quarter" idx="3"/>
          </p:nvPr>
        </p:nvSpPr>
        <p:spPr/>
        <p:txBody>
          <a:bodyPr/>
          <a:lstStyle/>
          <a:p>
            <a:r>
              <a:rPr lang="en-US" dirty="0"/>
              <a:t>je   </a:t>
            </a:r>
            <a:r>
              <a:rPr lang="en-US" dirty="0" err="1"/>
              <a:t>aferounai</a:t>
            </a:r>
            <a:r>
              <a:rPr lang="en-US" dirty="0"/>
              <a:t>   </a:t>
            </a:r>
            <a:r>
              <a:rPr lang="en-US" dirty="0" err="1"/>
              <a:t>neman</a:t>
            </a:r>
            <a:r>
              <a:rPr lang="en-US" dirty="0"/>
              <a:t>   </a:t>
            </a:r>
            <a:r>
              <a:rPr lang="en-US" dirty="0" smtClean="0"/>
              <a:t>&gt;   </a:t>
            </a:r>
            <a:r>
              <a:rPr lang="en-US" dirty="0"/>
              <a:t>kata   </a:t>
            </a:r>
            <a:r>
              <a:rPr lang="en-US" dirty="0" err="1"/>
              <a:t>pefni</a:t>
            </a:r>
            <a:r>
              <a:rPr lang="en-US" dirty="0"/>
              <a:t>];   `</a:t>
            </a:r>
            <a:r>
              <a:rPr lang="en-US" dirty="0" err="1"/>
              <a:t>nnai</a:t>
            </a:r>
            <a:r>
              <a:rPr lang="en-US" dirty="0" smtClean="0"/>
              <a:t>.</a:t>
            </a:r>
            <a:endParaRPr lang="en-US" dirty="0"/>
          </a:p>
        </p:txBody>
      </p:sp>
      <p:sp>
        <p:nvSpPr>
          <p:cNvPr id="9" name="Rectangle 8">
            <a:hlinkClick r:id="rId3" action="ppaction://hlinksldjump"/>
          </p:cNvPr>
          <p:cNvSpPr/>
          <p:nvPr/>
        </p:nvSpPr>
        <p:spPr>
          <a:xfrm>
            <a:off x="8377443" y="4042540"/>
            <a:ext cx="766557" cy="523220"/>
          </a:xfrm>
          <a:prstGeom prst="rect">
            <a:avLst/>
          </a:prstGeom>
        </p:spPr>
        <p:txBody>
          <a:bodyPr wrap="none">
            <a:spAutoFit/>
          </a:bodyPr>
          <a:lstStyle/>
          <a:p>
            <a:r>
              <a:rPr kumimoji="0" lang="ar-EG"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ثالثة</a:t>
            </a:r>
            <a:endParaRPr lang="en-US" dirty="0"/>
          </a:p>
        </p:txBody>
      </p:sp>
      <p:sp>
        <p:nvSpPr>
          <p:cNvPr id="10" name="Rectangle 9">
            <a:hlinkClick r:id="rId4" action="ppaction://hlinksldjump"/>
          </p:cNvPr>
          <p:cNvSpPr/>
          <p:nvPr/>
        </p:nvSpPr>
        <p:spPr>
          <a:xfrm>
            <a:off x="7527530" y="4042540"/>
            <a:ext cx="849913" cy="523220"/>
          </a:xfrm>
          <a:prstGeom prst="rect">
            <a:avLst/>
          </a:prstGeom>
        </p:spPr>
        <p:txBody>
          <a:bodyPr wrap="square">
            <a:spAutoFit/>
          </a:bodyPr>
          <a:lstStyle/>
          <a:p>
            <a:r>
              <a:rPr kumimoji="0" lang="ar-EG"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سادسة</a:t>
            </a:r>
            <a:endParaRPr lang="en-US" dirty="0"/>
          </a:p>
        </p:txBody>
      </p:sp>
      <p:sp>
        <p:nvSpPr>
          <p:cNvPr id="11" name="Rectangle 10">
            <a:hlinkClick r:id="rId5" action="ppaction://hlinksldjump"/>
          </p:cNvPr>
          <p:cNvSpPr/>
          <p:nvPr/>
        </p:nvSpPr>
        <p:spPr>
          <a:xfrm>
            <a:off x="1217950" y="4011995"/>
            <a:ext cx="827471" cy="523220"/>
          </a:xfrm>
          <a:prstGeom prst="rect">
            <a:avLst/>
          </a:prstGeom>
        </p:spPr>
        <p:txBody>
          <a:bodyPr wrap="none">
            <a:spAutoFit/>
          </a:bodyPr>
          <a:lstStyle/>
          <a:p>
            <a:r>
              <a:rPr kumimoji="0" lang="ar-EG"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تاسعة</a:t>
            </a:r>
            <a:endParaRPr lang="en-US" dirty="0"/>
          </a:p>
        </p:txBody>
      </p:sp>
      <p:sp>
        <p:nvSpPr>
          <p:cNvPr id="12" name="Rectangle 11">
            <a:hlinkClick r:id="rId6" action="ppaction://hlinksldjump"/>
          </p:cNvPr>
          <p:cNvSpPr/>
          <p:nvPr/>
        </p:nvSpPr>
        <p:spPr>
          <a:xfrm>
            <a:off x="0" y="4011995"/>
            <a:ext cx="1334020" cy="523220"/>
          </a:xfrm>
          <a:prstGeom prst="rect">
            <a:avLst/>
          </a:prstGeom>
        </p:spPr>
        <p:txBody>
          <a:bodyPr wrap="none">
            <a:spAutoFit/>
          </a:bodyPr>
          <a:lstStyle/>
          <a:p>
            <a:r>
              <a:rPr kumimoji="0" lang="ar-EG"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حادية عشر</a:t>
            </a:r>
            <a:endParaRPr lang="en-US" dirty="0"/>
          </a:p>
        </p:txBody>
      </p:sp>
    </p:spTree>
    <p:extLst>
      <p:ext uri="{BB962C8B-B14F-4D97-AF65-F5344CB8AC3E}">
        <p14:creationId xmlns:p14="http://schemas.microsoft.com/office/powerpoint/2010/main" val="2371578330"/>
      </p:ext>
    </p:extLst>
  </p:cSld>
  <p:clrMapOvr>
    <a:masterClrMapping/>
  </p:clrMapOvr>
  <p:timing>
    <p:tnLst>
      <p:par>
        <p:cTn id="1" dur="indefinite" restart="never" nodeType="tmRoot"/>
      </p:par>
    </p:tnLst>
  </p:timing>
</p:sld>
</file>

<file path=ppt/slides/slide8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نسأل و نتضرع إليك أيها السيد الله الآب ضابط الكل و الإبن الوحيد القدوس ، خالق الكل و مدبرهم و الروح القدس المحيى الثالوث المقدس الذى تجثوا له كل ركبة ما فى السموات و ما فى الأرض</a:t>
            </a:r>
            <a:endParaRPr lang="en-US" dirty="0"/>
          </a:p>
        </p:txBody>
      </p:sp>
      <p:sp>
        <p:nvSpPr>
          <p:cNvPr id="8" name="Rectangle 7">
            <a:hlinkClick r:id="rId2" action="ppaction://hlinksldjump"/>
          </p:cNvPr>
          <p:cNvSpPr/>
          <p:nvPr/>
        </p:nvSpPr>
        <p:spPr>
          <a:xfrm>
            <a:off x="8377443" y="3871090"/>
            <a:ext cx="766557" cy="523220"/>
          </a:xfrm>
          <a:prstGeom prst="rect">
            <a:avLst/>
          </a:prstGeom>
        </p:spPr>
        <p:txBody>
          <a:bodyPr wrap="none">
            <a:spAutoFit/>
          </a:bodyPr>
          <a:lstStyle/>
          <a:p>
            <a:r>
              <a:rPr kumimoji="0" lang="ar-EG"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ثالثة</a:t>
            </a:r>
            <a:endParaRPr lang="en-US" dirty="0"/>
          </a:p>
        </p:txBody>
      </p:sp>
      <p:sp>
        <p:nvSpPr>
          <p:cNvPr id="9" name="Rectangle 8">
            <a:hlinkClick r:id="rId3" action="ppaction://hlinksldjump"/>
          </p:cNvPr>
          <p:cNvSpPr/>
          <p:nvPr/>
        </p:nvSpPr>
        <p:spPr>
          <a:xfrm>
            <a:off x="7527530" y="3871090"/>
            <a:ext cx="849913" cy="523220"/>
          </a:xfrm>
          <a:prstGeom prst="rect">
            <a:avLst/>
          </a:prstGeom>
        </p:spPr>
        <p:txBody>
          <a:bodyPr wrap="square">
            <a:spAutoFit/>
          </a:bodyPr>
          <a:lstStyle/>
          <a:p>
            <a:r>
              <a:rPr kumimoji="0" lang="ar-EG"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سادسة</a:t>
            </a:r>
            <a:endParaRPr lang="en-US" dirty="0"/>
          </a:p>
        </p:txBody>
      </p:sp>
      <p:sp>
        <p:nvSpPr>
          <p:cNvPr id="10" name="Rectangle 9">
            <a:hlinkClick r:id="rId4" action="ppaction://hlinksldjump"/>
          </p:cNvPr>
          <p:cNvSpPr/>
          <p:nvPr/>
        </p:nvSpPr>
        <p:spPr>
          <a:xfrm>
            <a:off x="1217950" y="3840545"/>
            <a:ext cx="827471" cy="523220"/>
          </a:xfrm>
          <a:prstGeom prst="rect">
            <a:avLst/>
          </a:prstGeom>
        </p:spPr>
        <p:txBody>
          <a:bodyPr wrap="none">
            <a:spAutoFit/>
          </a:bodyPr>
          <a:lstStyle/>
          <a:p>
            <a:r>
              <a:rPr kumimoji="0" lang="ar-EG"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تاسعة</a:t>
            </a:r>
            <a:endParaRPr lang="en-US" dirty="0"/>
          </a:p>
        </p:txBody>
      </p:sp>
      <p:sp>
        <p:nvSpPr>
          <p:cNvPr id="11" name="Rectangle 10">
            <a:hlinkClick r:id="rId5" action="ppaction://hlinksldjump"/>
          </p:cNvPr>
          <p:cNvSpPr/>
          <p:nvPr/>
        </p:nvSpPr>
        <p:spPr>
          <a:xfrm>
            <a:off x="0" y="3840545"/>
            <a:ext cx="1334020" cy="523220"/>
          </a:xfrm>
          <a:prstGeom prst="rect">
            <a:avLst/>
          </a:prstGeom>
        </p:spPr>
        <p:txBody>
          <a:bodyPr wrap="none">
            <a:spAutoFit/>
          </a:bodyPr>
          <a:lstStyle/>
          <a:p>
            <a:r>
              <a:rPr kumimoji="0" lang="ar-EG"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حادية عشر</a:t>
            </a:r>
            <a:endParaRPr lang="en-US" dirty="0"/>
          </a:p>
        </p:txBody>
      </p:sp>
    </p:spTree>
    <p:extLst>
      <p:ext uri="{BB962C8B-B14F-4D97-AF65-F5344CB8AC3E}">
        <p14:creationId xmlns:p14="http://schemas.microsoft.com/office/powerpoint/2010/main" val="1069580204"/>
      </p:ext>
    </p:extLst>
  </p:cSld>
  <p:clrMapOvr>
    <a:masterClrMapping/>
  </p:clrMapOvr>
</p:sld>
</file>

<file path=ppt/slides/slide8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1970723"/>
      </p:ext>
    </p:extLst>
  </p:cSld>
  <p:clrMapOvr>
    <a:masterClrMapping/>
  </p:clrMapOvr>
</p:sld>
</file>

<file path=ppt/slides/slide8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من أجل السلامة العالية و تآلف سائر البيع التى فى العالم و الأديرة و المجامع المقدسة و السكان فيها و القيام بأحوالها : يا الله تحنن على خليقتك و نجها من كل سوء </a:t>
            </a:r>
            <a:endParaRPr lang="en-US" dirty="0"/>
          </a:p>
        </p:txBody>
      </p:sp>
    </p:spTree>
    <p:extLst>
      <p:ext uri="{BB962C8B-B14F-4D97-AF65-F5344CB8AC3E}">
        <p14:creationId xmlns:p14="http://schemas.microsoft.com/office/powerpoint/2010/main" val="746312929"/>
      </p:ext>
    </p:extLst>
  </p:cSld>
  <p:clrMapOvr>
    <a:masterClrMapping/>
  </p:clrMapOvr>
</p:sld>
</file>

<file path=ppt/slides/slide8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1358697"/>
      </p:ext>
    </p:extLst>
  </p:cSld>
  <p:clrMapOvr>
    <a:masterClrMapping/>
  </p:clrMapOvr>
</p:sld>
</file>

<file path=ppt/slides/slide8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يا من بقدرته دبر حياة الإنسان قبل خلقته و صنع له الموجودات بحكمته و زين السماء بالنجوم و الأرض بالنباتات و الأشجار و الكروم و الأودية ، أنت الآن يا ملكنا أقبل طلبات عبيدك الواقفين بين يديك القائلين</a:t>
            </a:r>
            <a:endParaRPr lang="en-US" dirty="0"/>
          </a:p>
        </p:txBody>
      </p:sp>
    </p:spTree>
    <p:extLst>
      <p:ext uri="{BB962C8B-B14F-4D97-AF65-F5344CB8AC3E}">
        <p14:creationId xmlns:p14="http://schemas.microsoft.com/office/powerpoint/2010/main" val="598120321"/>
      </p:ext>
    </p:extLst>
  </p:cSld>
  <p:clrMapOvr>
    <a:masterClrMapping/>
  </p:clrMapOvr>
</p:sld>
</file>

<file path=ppt/slides/slide8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284385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lvl="0" fontAlgn="base">
              <a:spcBef>
                <a:spcPts val="0"/>
              </a:spcBef>
              <a:spcAft>
                <a:spcPct val="0"/>
              </a:spcAft>
            </a:pP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والذين يمدحونني كانوا يتحالفون على.</a:t>
            </a:r>
            <a:endParaRPr lang="en-US"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8" name="Text Placeholder 7"/>
          <p:cNvSpPr>
            <a:spLocks noGrp="1"/>
          </p:cNvSpPr>
          <p:nvPr>
            <p:ph type="body" idx="1"/>
          </p:nvPr>
        </p:nvSpPr>
        <p:spPr/>
        <p:txBody>
          <a:bodyPr/>
          <a:lstStyle/>
          <a:p>
            <a:pPr lvl="0" fontAlgn="base">
              <a:spcBef>
                <a:spcPts val="0"/>
              </a:spcBef>
              <a:spcAft>
                <a:spcPct val="0"/>
              </a:spcAft>
            </a:pP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أووه ني إت شوو شوو إيجوي نافورك إيه إهراي بيه.</a:t>
            </a:r>
            <a:endParaRPr lang="en-US"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9" name="Text Placeholder 8"/>
          <p:cNvSpPr>
            <a:spLocks noGrp="1"/>
          </p:cNvSpPr>
          <p:nvPr>
            <p:ph type="body" sz="quarter" idx="3"/>
          </p:nvPr>
        </p:nvSpPr>
        <p:spPr>
          <a:xfrm>
            <a:off x="0" y="5317586"/>
            <a:ext cx="9144000" cy="682357"/>
          </a:xfrm>
        </p:spPr>
        <p:txBody>
          <a:bodyPr/>
          <a:lstStyle/>
          <a:p>
            <a:pPr lvl="0" fontAlgn="base">
              <a:lnSpc>
                <a:spcPct val="100000"/>
              </a:lnSpc>
              <a:spcBef>
                <a:spcPts val="0"/>
              </a:spcBef>
              <a:spcAft>
                <a:spcPct val="0"/>
              </a:spcAft>
              <a:defRPr/>
            </a:pPr>
            <a:r>
              <a:rPr lang="pt-BR" dirty="0"/>
              <a:t>ouo\   nhet]ou]ou   `ejwi   nauwrk   `e`\rai   pe.</a:t>
            </a:r>
          </a:p>
        </p:txBody>
      </p:sp>
    </p:spTree>
    <p:extLst>
      <p:ext uri="{BB962C8B-B14F-4D97-AF65-F5344CB8AC3E}">
        <p14:creationId xmlns:p14="http://schemas.microsoft.com/office/powerpoint/2010/main" val="2524949260"/>
      </p:ext>
    </p:extLst>
  </p:cSld>
  <p:clrMapOvr>
    <a:masterClrMapping/>
  </p:clrMapOvr>
</p:sld>
</file>

<file path=ppt/slides/slide8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يا الله العظيم القدوس الذى خلق الإنسان على صورته و مثاله و جعل فيه نفساً حية عاقلة ناطقة . أرحم يارب جبلتك التى خلقتها و تحنن عليها و أرسل علينا رحمتك من علو قدسك و مسكنك المستعد </a:t>
            </a:r>
            <a:endParaRPr lang="en-US" dirty="0"/>
          </a:p>
        </p:txBody>
      </p:sp>
    </p:spTree>
    <p:extLst>
      <p:ext uri="{BB962C8B-B14F-4D97-AF65-F5344CB8AC3E}">
        <p14:creationId xmlns:p14="http://schemas.microsoft.com/office/powerpoint/2010/main" val="3405144149"/>
      </p:ext>
    </p:extLst>
  </p:cSld>
  <p:clrMapOvr>
    <a:masterClrMapping/>
  </p:clrMapOvr>
</p:sld>
</file>

<file path=ppt/slides/slide8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33466781"/>
      </p:ext>
    </p:extLst>
  </p:cSld>
  <p:clrMapOvr>
    <a:masterClrMapping/>
  </p:clrMapOvr>
</p:sld>
</file>

<file path=ppt/slides/slide8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يا من خلصت عبدك نوح البار و نجيته من الطوفان هو و بنيه و نساءهم و أيضاً الحيوانات الطاهرة و الغير الطاهرة لأجل تجديد الأرض مرة أخرى</a:t>
            </a:r>
            <a:endParaRPr lang="en-US" dirty="0"/>
          </a:p>
        </p:txBody>
      </p:sp>
    </p:spTree>
    <p:extLst>
      <p:ext uri="{BB962C8B-B14F-4D97-AF65-F5344CB8AC3E}">
        <p14:creationId xmlns:p14="http://schemas.microsoft.com/office/powerpoint/2010/main" val="412926126"/>
      </p:ext>
    </p:extLst>
  </p:cSld>
  <p:clrMapOvr>
    <a:masterClrMapping/>
  </p:clrMapOvr>
</p:sld>
</file>

<file path=ppt/slides/slide8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4382145"/>
      </p:ext>
    </p:extLst>
  </p:cSld>
  <p:clrMapOvr>
    <a:masterClrMapping/>
  </p:clrMapOvr>
</p:sld>
</file>

<file path=ppt/slides/slide8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أيها البارى رازق الـكل . نج شعبك من طوفان بحر العالم الزائل و أرفع عنهم كل مكروه . و كل الحيوانات أيضاً و سائر الطيور أعطها قوتها لأنك تعطى للبهائم رزقاً و لفراخ الغربان قوتاً </a:t>
            </a:r>
            <a:endParaRPr lang="en-US" dirty="0"/>
          </a:p>
        </p:txBody>
      </p:sp>
    </p:spTree>
    <p:extLst>
      <p:ext uri="{BB962C8B-B14F-4D97-AF65-F5344CB8AC3E}">
        <p14:creationId xmlns:p14="http://schemas.microsoft.com/office/powerpoint/2010/main" val="1080818493"/>
      </p:ext>
    </p:extLst>
  </p:cSld>
  <p:clrMapOvr>
    <a:masterClrMapping/>
  </p:clrMapOvr>
</p:sld>
</file>

<file path=ppt/slides/slide8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6372691"/>
      </p:ext>
    </p:extLst>
  </p:cSld>
  <p:clrMapOvr>
    <a:masterClrMapping/>
  </p:clrMapOvr>
</p:sld>
</file>

<file path=ppt/slides/slide8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يا من ضيف عند عبده إبراهيم رئيس الآباء و أتكأ على مائدته و بارك فى زرعه أنت الآن يا ملكنا أقبل طلبة عبيدك و كهنتك الواقفين بين يديك و تراءف على العالم و خلص شعبك من كل شدة و حل فيهم و سر بينهم</a:t>
            </a:r>
            <a:endParaRPr lang="en-US" dirty="0"/>
          </a:p>
        </p:txBody>
      </p:sp>
    </p:spTree>
    <p:extLst>
      <p:ext uri="{BB962C8B-B14F-4D97-AF65-F5344CB8AC3E}">
        <p14:creationId xmlns:p14="http://schemas.microsoft.com/office/powerpoint/2010/main" val="1682807975"/>
      </p:ext>
    </p:extLst>
  </p:cSld>
  <p:clrMapOvr>
    <a:masterClrMapping/>
  </p:clrMapOvr>
</p:sld>
</file>

<file path=ppt/slides/slide8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2546417"/>
      </p:ext>
    </p:extLst>
  </p:cSld>
  <p:clrMapOvr>
    <a:masterClrMapping/>
  </p:clrMapOvr>
</p:sld>
</file>

<file path=ppt/slides/slide8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نطلب إليك يارب لكى تحرسنا من جميع الشرور . و تراءف على خليقتك و جميع شعبك لأن أعين الكل تترجاك و أعطهم طعامهم فى حينه . يا مغذى كل ذى جسد . يا عون من لا عون له . يا رجاء من لا رجاء له </a:t>
            </a:r>
            <a:endParaRPr lang="en-US" dirty="0"/>
          </a:p>
        </p:txBody>
      </p:sp>
    </p:spTree>
    <p:extLst>
      <p:ext uri="{BB962C8B-B14F-4D97-AF65-F5344CB8AC3E}">
        <p14:creationId xmlns:p14="http://schemas.microsoft.com/office/powerpoint/2010/main" val="3384004921"/>
      </p:ext>
    </p:extLst>
  </p:cSld>
  <p:clrMapOvr>
    <a:masterClrMapping/>
  </p:clrMapOvr>
</p:sld>
</file>

<file path=ppt/slides/slide8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4542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4082804"/>
      </p:ext>
    </p:extLst>
  </p:cSld>
  <p:clrMapOvr>
    <a:masterClrMapping/>
  </p:clrMapOvr>
</p:sld>
</file>

<file path=ppt/slides/slide8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أيها الناظر إلى المتواضعين بعين عنايتك التى لا تغفل و خلصت يوسف من إمرأة سيدة و جعلته ملكاً على مصر و أحوالها و أجزت عليه أيام الشدة . فأتى إليه أخواته و أبوه يعقوب و سجدوا بين يديه </a:t>
            </a:r>
            <a:endParaRPr lang="en-US" dirty="0"/>
          </a:p>
        </p:txBody>
      </p:sp>
    </p:spTree>
    <p:extLst>
      <p:ext uri="{BB962C8B-B14F-4D97-AF65-F5344CB8AC3E}">
        <p14:creationId xmlns:p14="http://schemas.microsoft.com/office/powerpoint/2010/main" val="754827929"/>
      </p:ext>
    </p:extLst>
  </p:cSld>
  <p:clrMapOvr>
    <a:masterClrMapping/>
  </p:clrMapOvr>
</p:sld>
</file>

<file path=ppt/slides/slide8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و أخذوا منه حنطة لقوت بنيهم و مواشيهم . نحن الجميع أيضاً نخضع لك برؤوسنا و نسجد ما بين يديك و نشكرك يا خالقنا و رازقنا على هذا الحال وفى كل حال ومن أجل سائر الأحوال و نجنا يا الله من كل شدة.</a:t>
            </a:r>
            <a:endParaRPr lang="en-US" dirty="0"/>
          </a:p>
        </p:txBody>
      </p:sp>
    </p:spTree>
    <p:extLst>
      <p:ext uri="{BB962C8B-B14F-4D97-AF65-F5344CB8AC3E}">
        <p14:creationId xmlns:p14="http://schemas.microsoft.com/office/powerpoint/2010/main" val="92650924"/>
      </p:ext>
    </p:extLst>
  </p:cSld>
  <p:clrMapOvr>
    <a:masterClrMapping/>
  </p:clrMapOvr>
</p:sld>
</file>

<file path=ppt/slides/slide8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7445035"/>
      </p:ext>
    </p:extLst>
  </p:cSld>
  <p:clrMapOvr>
    <a:masterClrMapping/>
  </p:clrMapOvr>
</p:sld>
</file>

<file path=ppt/slides/slide8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أيها الإله كلمة الآب الـفاعل فى الناموس و الأنبياء و العهد القديم و مكملهم خلص شعبك من كل ضيقة و دبـر حـياتهم كحسب إرادتك الصالحة و أرفع عنا كل القحط و البلية </a:t>
            </a:r>
            <a:endParaRPr lang="en-US" dirty="0"/>
          </a:p>
        </p:txBody>
      </p:sp>
    </p:spTree>
    <p:extLst>
      <p:ext uri="{BB962C8B-B14F-4D97-AF65-F5344CB8AC3E}">
        <p14:creationId xmlns:p14="http://schemas.microsoft.com/office/powerpoint/2010/main" val="2642461200"/>
      </p:ext>
    </p:extLst>
  </p:cSld>
  <p:clrMapOvr>
    <a:masterClrMapping/>
  </p:clrMapOvr>
</p:sld>
</file>

<file path=ppt/slides/slide8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5343408"/>
      </p:ext>
    </p:extLst>
  </p:cSld>
  <p:clrMapOvr>
    <a:masterClrMapping/>
  </p:clrMapOvr>
</p:sld>
</file>

<file path=ppt/slides/slide8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يا من عال الشعب الإسرائيلى أربعين سنة فى طور سيناء و لم يكن لهم بيوت ولا مخازن . أنت يا سيدى أحفظ شعبك و علهم و بارك فى منازلهم و مخازنهم بالبركات السمائية.</a:t>
            </a:r>
            <a:endParaRPr lang="en-US" dirty="0"/>
          </a:p>
        </p:txBody>
      </p:sp>
    </p:spTree>
    <p:extLst>
      <p:ext uri="{BB962C8B-B14F-4D97-AF65-F5344CB8AC3E}">
        <p14:creationId xmlns:p14="http://schemas.microsoft.com/office/powerpoint/2010/main" val="3459242957"/>
      </p:ext>
    </p:extLst>
  </p:cSld>
  <p:clrMapOvr>
    <a:masterClrMapping/>
  </p:clrMapOvr>
</p:sld>
</file>

<file path=ppt/slides/slide8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409669"/>
      </p:ext>
    </p:extLst>
  </p:cSld>
  <p:clrMapOvr>
    <a:masterClrMapping/>
  </p:clrMapOvr>
</p:sld>
</file>

<file path=ppt/slides/slide8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يا من قبلت طـلبة إليليا التسبيتى عندما أمطرت السموات و أنبتت الأرض و باركت فى كيلة الدقيق و قسـط الزيت فى بيت الأرملة . أقـبل طلبة شعبك بصلوات قديسيك و أنبيائك الأطهار</a:t>
            </a:r>
            <a:endParaRPr lang="en-US" dirty="0"/>
          </a:p>
        </p:txBody>
      </p:sp>
    </p:spTree>
    <p:extLst>
      <p:ext uri="{BB962C8B-B14F-4D97-AF65-F5344CB8AC3E}">
        <p14:creationId xmlns:p14="http://schemas.microsoft.com/office/powerpoint/2010/main" val="3143644461"/>
      </p:ext>
    </p:extLst>
  </p:cSld>
  <p:clrMapOvr>
    <a:masterClrMapping/>
  </p:clrMapOvr>
</p:sld>
</file>

<file path=ppt/slides/slide8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8288315"/>
      </p:ext>
    </p:extLst>
  </p:cSld>
  <p:clrMapOvr>
    <a:masterClrMapping/>
  </p:clrMapOvr>
</p:sld>
</file>

<file path=ppt/slides/slide8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يا الله تراءف على العالم بعين الرحمة و الرأفة و بارك فى كيل غلاتهم و مخازنهم وفى القليل الذى عندهم و أصعد مياه الأنهار كمقدارها وهب أعتدالا للأهوية ، و نيل مصر باركه فى هذا العام و كل عام و فرح وجه الأرض و علنا نحن البشر</a:t>
            </a:r>
            <a:endParaRPr lang="en-US" dirty="0"/>
          </a:p>
        </p:txBody>
      </p:sp>
    </p:spTree>
    <p:extLst>
      <p:ext uri="{BB962C8B-B14F-4D97-AF65-F5344CB8AC3E}">
        <p14:creationId xmlns:p14="http://schemas.microsoft.com/office/powerpoint/2010/main" val="944614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374764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7310023"/>
      </p:ext>
    </p:extLst>
  </p:cSld>
  <p:clrMapOvr>
    <a:masterClrMapping/>
  </p:clrMapOvr>
</p:sld>
</file>

<file path=ppt/slides/slide9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8560886"/>
      </p:ext>
    </p:extLst>
  </p:cSld>
  <p:clrMapOvr>
    <a:masterClrMapping/>
  </p:clrMapOvr>
</p:sld>
</file>

<file path=ppt/slides/slide9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يا من قبلت توبة أهل نينوى عندما صام الجميع . وقبلت إليك أعتراف اللص اليمين على الصليب هكذا نحن أجعلنا مستحقين لرضاك و تحننك لندعوك قائلين أذكرنا يارب إذا جئت فى ملكوتك . </a:t>
            </a:r>
            <a:endParaRPr lang="en-US" dirty="0"/>
          </a:p>
        </p:txBody>
      </p:sp>
    </p:spTree>
    <p:extLst>
      <p:ext uri="{BB962C8B-B14F-4D97-AF65-F5344CB8AC3E}">
        <p14:creationId xmlns:p14="http://schemas.microsoft.com/office/powerpoint/2010/main" val="1154134383"/>
      </p:ext>
    </p:extLst>
  </p:cSld>
  <p:clrMapOvr>
    <a:masterClrMapping/>
  </p:clrMapOvr>
</p:sld>
</file>

<file path=ppt/slides/slide9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ar-EG" dirty="0"/>
              <a:t>وأقبل توبة عبيدك و صومهم و صلواتهم و قرابينهم المرفوعة على مذابحك المقدسة بخوراً طيباً و أرحمهم </a:t>
            </a:r>
            <a:endParaRPr lang="en-US" dirty="0"/>
          </a:p>
        </p:txBody>
      </p:sp>
    </p:spTree>
    <p:extLst>
      <p:ext uri="{BB962C8B-B14F-4D97-AF65-F5344CB8AC3E}">
        <p14:creationId xmlns:p14="http://schemas.microsoft.com/office/powerpoint/2010/main" val="1288540796"/>
      </p:ext>
    </p:extLst>
  </p:cSld>
  <p:clrMapOvr>
    <a:masterClrMapping/>
  </p:clrMapOvr>
</p:sld>
</file>

<file path=ppt/slides/slide9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3000666"/>
      </p:ext>
    </p:extLst>
  </p:cSld>
  <p:clrMapOvr>
    <a:masterClrMapping/>
  </p:clrMapOvr>
</p:sld>
</file>

<file path=ppt/slides/slide9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ar-EG" sz="3600" dirty="0"/>
              <a:t>أيها المدبر القوى المؤدب الشافى طبيب الأرواح و الأجساد الذى أمتحن عبده أيوب و شفاه من بلاياه ورد عليه ما فقد منه أزيد مما كان . أرحم شعبك و خلصه من جميع البلايا و المحن و التجارب و الشدائد . يا ناصر جميع المتوكلين عليك</a:t>
            </a:r>
            <a:endParaRPr lang="en-US" sz="3600" dirty="0"/>
          </a:p>
        </p:txBody>
      </p:sp>
    </p:spTree>
    <p:extLst>
      <p:ext uri="{BB962C8B-B14F-4D97-AF65-F5344CB8AC3E}">
        <p14:creationId xmlns:p14="http://schemas.microsoft.com/office/powerpoint/2010/main" val="2205800845"/>
      </p:ext>
    </p:extLst>
  </p:cSld>
  <p:clrMapOvr>
    <a:masterClrMapping/>
  </p:clrMapOvr>
</p:sld>
</file>

<file path=ppt/slides/slide9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2798230"/>
      </p:ext>
    </p:extLst>
  </p:cSld>
  <p:clrMapOvr>
    <a:masterClrMapping/>
  </p:clrMapOvr>
</p:sld>
</file>

<file path=ppt/slides/slide9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أيها المسيح إلهنا كلمة الآب الذى عاهد تلاميذه الأطهار و غسل أقدامهم و جعلهم أئمة للمؤمنين و مناراً للدين و أشبع بهم النفوس الجائعة و علمهم الصلاة قائلين : أبانا الذى فى السموات لا تدخلنا التجارب لكن نجنا من الشرير</a:t>
            </a:r>
            <a:endParaRPr lang="en-US" dirty="0"/>
          </a:p>
        </p:txBody>
      </p:sp>
    </p:spTree>
    <p:extLst>
      <p:ext uri="{BB962C8B-B14F-4D97-AF65-F5344CB8AC3E}">
        <p14:creationId xmlns:p14="http://schemas.microsoft.com/office/powerpoint/2010/main" val="3499943570"/>
      </p:ext>
    </p:extLst>
  </p:cSld>
  <p:clrMapOvr>
    <a:masterClrMapping/>
  </p:clrMapOvr>
</p:sld>
</file>

<file path=ppt/slides/slide9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857386"/>
      </p:ext>
    </p:extLst>
  </p:cSld>
  <p:clrMapOvr>
    <a:masterClrMapping/>
  </p:clrMapOvr>
</p:sld>
</file>

<file path=ppt/slides/slide9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7392" y="4463778"/>
            <a:ext cx="8539088" cy="2203210"/>
          </a:xfrm>
        </p:spPr>
        <p:txBody>
          <a:bodyPr>
            <a:normAutofit fontScale="90000"/>
          </a:bodyPr>
          <a:lstStyle/>
          <a:p>
            <a:r>
              <a:rPr lang="ar-EG" dirty="0"/>
              <a:t>يا صانع العجائب و المعجزات يا من أشبع الألوف من الخمس خبزات و أقام الأموات و بارك فى العرس بقانا الجليل الآن أيها السيد بارك لعبيدك فى خبزهم و زيتهم و زرعهم و نحلهم وفى متاجرهم و صنائعهم و مباشراتهم </a:t>
            </a:r>
            <a:endParaRPr lang="en-US" dirty="0"/>
          </a:p>
        </p:txBody>
      </p:sp>
    </p:spTree>
    <p:extLst>
      <p:ext uri="{BB962C8B-B14F-4D97-AF65-F5344CB8AC3E}">
        <p14:creationId xmlns:p14="http://schemas.microsoft.com/office/powerpoint/2010/main" val="33250565"/>
      </p:ext>
    </p:extLst>
  </p:cSld>
  <p:clrMapOvr>
    <a:masterClrMapping/>
  </p:clrMapOvr>
</p:sld>
</file>

<file path=ppt/slides/slide9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84564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6619560"/>
      </p:ext>
    </p:extLst>
  </p:cSld>
  <p:clrMapOvr>
    <a:masterClrMapping/>
  </p:clrMapOvr>
</p:sld>
</file>

<file path=ppt/slides/slide9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يارب خلص شعبك و حوط بهم من كل ناحية بأشارة صليبك المحى وأرفع شأن المسيحيين فى المسكونة كلها و حنن عليهم قلوب المتولين عليهم و عطف قلوبهم على أخوتنا المساكين و المعوزين بالإحسان و أبعد عنهم كل مكروه </a:t>
            </a:r>
            <a:endParaRPr lang="en-US" dirty="0"/>
          </a:p>
        </p:txBody>
      </p:sp>
    </p:spTree>
    <p:extLst>
      <p:ext uri="{BB962C8B-B14F-4D97-AF65-F5344CB8AC3E}">
        <p14:creationId xmlns:p14="http://schemas.microsoft.com/office/powerpoint/2010/main" val="3921939258"/>
      </p:ext>
    </p:extLst>
  </p:cSld>
  <p:clrMapOvr>
    <a:masterClrMapping/>
  </p:clrMapOvr>
</p:sld>
</file>

<file path=ppt/slides/slide9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9710881"/>
      </p:ext>
    </p:extLst>
  </p:cSld>
  <p:clrMapOvr>
    <a:masterClrMapping/>
  </p:clrMapOvr>
</p:sld>
</file>

<file path=ppt/slides/slide9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يارب يا من ترك لنا عهده المقدس  جسده و دمه حاضراً عندنا كل يوم على المذبح خبزاً و خمراً بحلول روح قدسه و أوصانا قائلاً هذا أصنعوا لذكرى</a:t>
            </a:r>
            <a:endParaRPr lang="en-US" dirty="0"/>
          </a:p>
        </p:txBody>
      </p:sp>
    </p:spTree>
    <p:extLst>
      <p:ext uri="{BB962C8B-B14F-4D97-AF65-F5344CB8AC3E}">
        <p14:creationId xmlns:p14="http://schemas.microsoft.com/office/powerpoint/2010/main" val="1811920022"/>
      </p:ext>
    </p:extLst>
  </p:cSld>
  <p:clrMapOvr>
    <a:masterClrMapping/>
  </p:clrMapOvr>
</p:sld>
</file>

<file path=ppt/slides/slide9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1017563"/>
      </p:ext>
    </p:extLst>
  </p:cSld>
  <p:clrMapOvr>
    <a:masterClrMapping/>
  </p:clrMapOvr>
</p:sld>
</file>

<file path=ppt/slides/slide9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ar-EG" dirty="0"/>
              <a:t>أيها المسيح إلهنا أرحم شعبك و خليفة رسلك و أعط بركة لثمرات الأرض و أبهج قلب الإنسان بكثرة ثمرات القمح و الخمر و الزيت </a:t>
            </a:r>
            <a:endParaRPr lang="en-US" dirty="0"/>
          </a:p>
        </p:txBody>
      </p:sp>
    </p:spTree>
    <p:extLst>
      <p:ext uri="{BB962C8B-B14F-4D97-AF65-F5344CB8AC3E}">
        <p14:creationId xmlns:p14="http://schemas.microsoft.com/office/powerpoint/2010/main" val="832125768"/>
      </p:ext>
    </p:extLst>
  </p:cSld>
  <p:clrMapOvr>
    <a:masterClrMapping/>
  </p:clrMapOvr>
</p:sld>
</file>

<file path=ppt/slides/slide9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2310432"/>
      </p:ext>
    </p:extLst>
  </p:cSld>
  <p:clrMapOvr>
    <a:masterClrMapping/>
  </p:clrMapOvr>
</p:sld>
</file>

<file path=ppt/slides/slide9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أيها المولود من الآب الذى تجسد من البكر البتول العذراء القديسة مريم فى آخر الأيام الذى قال لتلاميذه الـقديسين أمضوا و تلمذوا كل الأمم و عمدوهم و علموهم جميع ما أوصيتكم به .</a:t>
            </a:r>
            <a:endParaRPr lang="en-US" dirty="0"/>
          </a:p>
        </p:txBody>
      </p:sp>
    </p:spTree>
    <p:extLst>
      <p:ext uri="{BB962C8B-B14F-4D97-AF65-F5344CB8AC3E}">
        <p14:creationId xmlns:p14="http://schemas.microsoft.com/office/powerpoint/2010/main" val="4083789978"/>
      </p:ext>
    </p:extLst>
  </p:cSld>
  <p:clrMapOvr>
    <a:masterClrMapping/>
  </p:clrMapOvr>
</p:sld>
</file>

<file path=ppt/slides/slide9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ar-EG" dirty="0"/>
              <a:t> هو ذا أنا معكم كل الأيام و إلى أنقضاء العالم . كن أيضاً مع شعبك الصارخين إليك قائلين</a:t>
            </a:r>
            <a:endParaRPr lang="en-US" dirty="0"/>
          </a:p>
        </p:txBody>
      </p:sp>
    </p:spTree>
    <p:extLst>
      <p:ext uri="{BB962C8B-B14F-4D97-AF65-F5344CB8AC3E}">
        <p14:creationId xmlns:p14="http://schemas.microsoft.com/office/powerpoint/2010/main" val="2637322102"/>
      </p:ext>
    </p:extLst>
  </p:cSld>
  <p:clrMapOvr>
    <a:masterClrMapping/>
  </p:clrMapOvr>
</p:sld>
</file>

<file path=ppt/slides/slide9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2554902"/>
      </p:ext>
    </p:extLst>
  </p:cSld>
  <p:clrMapOvr>
    <a:masterClrMapping/>
  </p:clrMapOvr>
</p:sld>
</file>

<file path=ppt/slides/slide9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ar-EG" sz="3600" dirty="0"/>
              <a:t>يا غافر الخطايا و مانح العطايا أغفر خطايا شعبك و طهرهم من كل دنس و أغسلهم من كل غش أبعد عنهم اليمين الحانثة و كل حسد و كل نميمة و انزع من قلوبهم الفكر الردئ و الوسواس و كل الشكوك و الكبرياء و كل قساوة و تجبر</a:t>
            </a:r>
            <a:endParaRPr lang="en-US" sz="3600" dirty="0"/>
          </a:p>
        </p:txBody>
      </p:sp>
    </p:spTree>
    <p:extLst>
      <p:ext uri="{BB962C8B-B14F-4D97-AF65-F5344CB8AC3E}">
        <p14:creationId xmlns:p14="http://schemas.microsoft.com/office/powerpoint/2010/main" val="14744969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6549780"/>
      </p:ext>
    </p:extLst>
  </p:cSld>
  <p:clrMapOvr>
    <a:masterClrMapping/>
  </p:clrMapOvr>
</p:sld>
</file>

<file path=ppt/slides/slide9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2101352"/>
      </p:ext>
    </p:extLst>
  </p:cSld>
  <p:clrMapOvr>
    <a:masterClrMapping/>
  </p:clrMapOvr>
</p:sld>
</file>

<file path=ppt/slides/slide9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أنت هى سور خلاصنا يا والدة الإله الحصن المنيع الغير الواقع إليك نسأل مشورة المعاندين لنا أبطلى . و حزن عبيدك إلى فرح ردى و لمدينتنا صونى</a:t>
            </a:r>
            <a:endParaRPr lang="en-US" dirty="0"/>
          </a:p>
        </p:txBody>
      </p:sp>
    </p:spTree>
    <p:extLst>
      <p:ext uri="{BB962C8B-B14F-4D97-AF65-F5344CB8AC3E}">
        <p14:creationId xmlns:p14="http://schemas.microsoft.com/office/powerpoint/2010/main" val="3004071804"/>
      </p:ext>
    </p:extLst>
  </p:cSld>
  <p:clrMapOvr>
    <a:masterClrMapping/>
  </p:clrMapOvr>
</p:sld>
</file>

<file path=ppt/slides/slide9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ar-EG" dirty="0"/>
              <a:t> وعن الملوك و الرؤساء الأرثوذكسيين حاربى وعن سلامة العالم و الكنائس أشفعى </a:t>
            </a:r>
            <a:endParaRPr lang="en-US" dirty="0"/>
          </a:p>
        </p:txBody>
      </p:sp>
    </p:spTree>
    <p:extLst>
      <p:ext uri="{BB962C8B-B14F-4D97-AF65-F5344CB8AC3E}">
        <p14:creationId xmlns:p14="http://schemas.microsoft.com/office/powerpoint/2010/main" val="1589381902"/>
      </p:ext>
    </p:extLst>
  </p:cSld>
  <p:clrMapOvr>
    <a:masterClrMapping/>
  </p:clrMapOvr>
</p:sld>
</file>

<file path=ppt/slides/slide9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2434629"/>
      </p:ext>
    </p:extLst>
  </p:cSld>
  <p:clrMapOvr>
    <a:masterClrMapping/>
  </p:clrMapOvr>
</p:sld>
</file>

<file path=ppt/slides/slide9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ar-EG" dirty="0"/>
              <a:t>يا إله الرحمة و الرآفة و رب كل عزاء لا تسخط علينا ولا تؤخذنا بسوء أعمالنا ولا بكثرة خطايانا ولا تغضب علينا ولا يدوم غضبك إلى الأبد . </a:t>
            </a:r>
            <a:endParaRPr lang="en-US" dirty="0"/>
          </a:p>
        </p:txBody>
      </p:sp>
    </p:spTree>
    <p:extLst>
      <p:ext uri="{BB962C8B-B14F-4D97-AF65-F5344CB8AC3E}">
        <p14:creationId xmlns:p14="http://schemas.microsoft.com/office/powerpoint/2010/main" val="1391140358"/>
      </p:ext>
    </p:extLst>
  </p:cSld>
  <p:clrMapOvr>
    <a:masterClrMapping/>
  </p:clrMapOvr>
</p:sld>
</file>

<file path=ppt/slides/slide9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أنصت يا إله يعقوب و أنظر يا إله عوننا و أرفع عن العالم الموت و الغلاء و الوباء و الفناء و سيف الأعداء و الزلازل و الأهوال وكل أمر مخيف</a:t>
            </a:r>
            <a:endParaRPr lang="en-US" dirty="0"/>
          </a:p>
        </p:txBody>
      </p:sp>
    </p:spTree>
    <p:extLst>
      <p:ext uri="{BB962C8B-B14F-4D97-AF65-F5344CB8AC3E}">
        <p14:creationId xmlns:p14="http://schemas.microsoft.com/office/powerpoint/2010/main" val="2209409903"/>
      </p:ext>
    </p:extLst>
  </p:cSld>
  <p:clrMapOvr>
    <a:masterClrMapping/>
  </p:clrMapOvr>
</p:sld>
</file>

<file path=ppt/slides/slide9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5719047"/>
      </p:ext>
    </p:extLst>
  </p:cSld>
  <p:clrMapOvr>
    <a:masterClrMapping/>
  </p:clrMapOvr>
</p:sld>
</file>

<file path=ppt/slides/slide9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ar-EG" sz="3600" dirty="0"/>
              <a:t>من أجل حفظنا تحت اليد العالية المقدسة التى لك يا الله نطلب إليك أن تبقى لنا و علينا حياة الأب المكرم البطريرك أنبا تواضرس الثانى و أن تحفظ لنا حياته و تثبته على كرسيه سنين عديدة و أزمنة سالمة هادية مديدة </a:t>
            </a:r>
            <a:endParaRPr lang="en-US" sz="3600" dirty="0"/>
          </a:p>
        </p:txBody>
      </p:sp>
    </p:spTree>
    <p:extLst>
      <p:ext uri="{BB962C8B-B14F-4D97-AF65-F5344CB8AC3E}">
        <p14:creationId xmlns:p14="http://schemas.microsoft.com/office/powerpoint/2010/main" val="3954296505"/>
      </p:ext>
    </p:extLst>
  </p:cSld>
  <p:clrMapOvr>
    <a:masterClrMapping/>
  </p:clrMapOvr>
</p:sld>
</file>

<file path=ppt/slides/slide9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0831120"/>
      </p:ext>
    </p:extLst>
  </p:cSld>
  <p:clrMapOvr>
    <a:masterClrMapping/>
  </p:clrMapOvr>
</p:sld>
</file>

<file path=ppt/slides/slide9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أيها المسيح إلهنا نطلب من جودك و مراحمك العالية أن تبقى لنا و علينا حياة آبائنا المطارنة و الأساقفة و كل الرؤساء و الرعاة أحفظهم و غنم رعيتهم ثبتهم .</a:t>
            </a:r>
            <a:endParaRPr lang="en-US" dirty="0"/>
          </a:p>
        </p:txBody>
      </p:sp>
    </p:spTree>
    <p:extLst>
      <p:ext uri="{BB962C8B-B14F-4D97-AF65-F5344CB8AC3E}">
        <p14:creationId xmlns:p14="http://schemas.microsoft.com/office/powerpoint/2010/main" val="37203460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5655528"/>
      </p:ext>
    </p:extLst>
  </p:cSld>
  <p:clrMapOvr>
    <a:masterClrMapping/>
  </p:clrMapOvr>
</p:sld>
</file>

<file path=ppt/slides/slide9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أعط حفظاً للكهنة طهارة للشمامسة ، قوة المشايخ ، فهماً للأطفال ، عفة للأبكار ، نسكاً للرهبان و الراهبات نقاوة للمتزوجين صوناً للنساء</a:t>
            </a:r>
            <a:endParaRPr lang="en-US" dirty="0"/>
          </a:p>
        </p:txBody>
      </p:sp>
    </p:spTree>
    <p:extLst>
      <p:ext uri="{BB962C8B-B14F-4D97-AF65-F5344CB8AC3E}">
        <p14:creationId xmlns:p14="http://schemas.microsoft.com/office/powerpoint/2010/main" val="3925484598"/>
      </p:ext>
    </p:extLst>
  </p:cSld>
  <p:clrMapOvr>
    <a:masterClrMapping/>
  </p:clrMapOvr>
</p:sld>
</file>

<file path=ppt/slides/slide9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0546793"/>
      </p:ext>
    </p:extLst>
  </p:cSld>
  <p:clrMapOvr>
    <a:masterClrMapping/>
  </p:clrMapOvr>
</p:sld>
</file>

<file path=ppt/slides/slide9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ar-EG" sz="3600" dirty="0"/>
              <a:t>و أيضاً الضالين و المسافرين ردهم ، و الأرامل و الأيتام علهم و الجياع و العطاش أشبعهم و الذين عليهم دين أوف عنهم ، و المحبوسين و الذين فى الشدائد أفرج عنهم ، و المرضى و المطروحين أشفهم . و الراقدين نيحهم </a:t>
            </a:r>
            <a:endParaRPr lang="en-US" sz="3600" dirty="0"/>
          </a:p>
        </p:txBody>
      </p:sp>
    </p:spTree>
    <p:extLst>
      <p:ext uri="{BB962C8B-B14F-4D97-AF65-F5344CB8AC3E}">
        <p14:creationId xmlns:p14="http://schemas.microsoft.com/office/powerpoint/2010/main" val="3655264408"/>
      </p:ext>
    </p:extLst>
  </p:cSld>
  <p:clrMapOvr>
    <a:masterClrMapping/>
  </p:clrMapOvr>
</p:sld>
</file>

<file path=ppt/slides/slide9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8404367"/>
      </p:ext>
    </p:extLst>
  </p:cSld>
  <p:clrMapOvr>
    <a:masterClrMapping/>
  </p:clrMapOvr>
</p:sld>
</file>

<file path=ppt/slides/slide9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يا إله آبائنا القديسين لا تتخل عنا ولا تخيب الذين خلقتهم بيدك الطاهرة يا من أظهرت حبك للبشرية . أقبل أيها الرحوم من والدتك شفاعة من أجلنا و خلصنا يا مخلص شعباً متواضعاً </a:t>
            </a:r>
            <a:endParaRPr lang="en-US" dirty="0"/>
          </a:p>
        </p:txBody>
      </p:sp>
    </p:spTree>
    <p:extLst>
      <p:ext uri="{BB962C8B-B14F-4D97-AF65-F5344CB8AC3E}">
        <p14:creationId xmlns:p14="http://schemas.microsoft.com/office/powerpoint/2010/main" val="2382773785"/>
      </p:ext>
    </p:extLst>
  </p:cSld>
  <p:clrMapOvr>
    <a:masterClrMapping/>
  </p:clrMapOvr>
</p:sld>
</file>

<file path=ppt/slides/slide9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لا تغفل عنا إلى الغاية ولا تسلمنا إلى الإنقضاء من أجل أسمك القدوس لا تنقض عهدك ولا تبعد عنا رحمتك من أجل إبراهيم حبيبك و أسحق عبدك و يعقوب إسرائيل قديسك</a:t>
            </a:r>
            <a:endParaRPr lang="en-US" dirty="0"/>
          </a:p>
        </p:txBody>
      </p:sp>
    </p:spTree>
    <p:extLst>
      <p:ext uri="{BB962C8B-B14F-4D97-AF65-F5344CB8AC3E}">
        <p14:creationId xmlns:p14="http://schemas.microsoft.com/office/powerpoint/2010/main" val="3898493573"/>
      </p:ext>
    </p:extLst>
  </p:cSld>
  <p:clrMapOvr>
    <a:masterClrMapping/>
  </p:clrMapOvr>
</p:sld>
</file>

<file path=ppt/slides/slide9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8939726"/>
      </p:ext>
    </p:extLst>
  </p:cSld>
  <p:clrMapOvr>
    <a:masterClrMapping/>
  </p:clrMapOvr>
</p:sld>
</file>

<file path=ppt/slides/slide9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اللهم إرحمنا : قرر لنا رحمة</a:t>
                      </a:r>
                      <a:endParaRPr lang="ar-SA" sz="287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i="0" kern="1200" dirty="0" smtClean="0">
                          <a:solidFill>
                            <a:srgbClr val="FFFF00"/>
                          </a:solidFill>
                          <a:latin typeface="Avva_Shenouda" pitchFamily="34" charset="2"/>
                          <a:ea typeface="+mn-ea"/>
                          <a:cs typeface="+mn-cs"/>
                        </a:rPr>
                        <a:t>F5 </a:t>
                      </a:r>
                      <a:r>
                        <a:rPr lang="en-US" sz="3600" b="0" i="0" kern="1200" dirty="0" err="1" smtClean="0">
                          <a:solidFill>
                            <a:srgbClr val="FFFF00"/>
                          </a:solidFill>
                          <a:latin typeface="Avva_Shenouda" pitchFamily="34" charset="2"/>
                          <a:ea typeface="+mn-ea"/>
                          <a:cs typeface="+mn-cs"/>
                        </a:rPr>
                        <a:t>nainan</a:t>
                      </a:r>
                      <a:r>
                        <a:rPr lang="en-US" sz="3600" b="0" i="0" kern="1200" dirty="0" smtClean="0">
                          <a:solidFill>
                            <a:srgbClr val="FFFF00"/>
                          </a:solidFill>
                          <a:latin typeface="Avva_Shenouda" pitchFamily="34" charset="2"/>
                          <a:ea typeface="+mn-ea"/>
                          <a:cs typeface="+mn-cs"/>
                        </a:rPr>
                        <a:t> : 0e2ovnai `</a:t>
                      </a:r>
                      <a:r>
                        <a:rPr lang="en-US" sz="3600" b="0" i="0" kern="1200" dirty="0" err="1" smtClean="0">
                          <a:solidFill>
                            <a:srgbClr val="FFFF00"/>
                          </a:solidFill>
                          <a:latin typeface="Avva_Shenouda" pitchFamily="34" charset="2"/>
                          <a:ea typeface="+mn-ea"/>
                          <a:cs typeface="+mn-cs"/>
                        </a:rPr>
                        <a:t>eron</a:t>
                      </a:r>
                      <a:endParaRPr lang="en-US" sz="115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افنوتي ناي نان : ثي شو ناي ايرون</a:t>
                      </a:r>
                      <a:endParaRPr lang="ar-EG" sz="199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11738982"/>
      </p:ext>
    </p:extLst>
  </p:cSld>
  <p:clrMapOvr>
    <a:masterClrMapping/>
  </p:clrMapOvr>
  <p:timing>
    <p:tnLst>
      <p:par>
        <p:cTn id="1" dur="indefinite" restart="never" nodeType="tmRoot"/>
      </p:par>
    </p:tnLst>
  </p:timing>
</p:sld>
</file>

<file path=ppt/slides/slide9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اصنع معنا رحمة في ملكوتك</a:t>
                      </a:r>
                      <a:endParaRPr lang="ar-EG" sz="52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smtClean="0">
                          <a:solidFill>
                            <a:srgbClr val="FFFF00"/>
                          </a:solidFill>
                          <a:latin typeface="Avva_Shenouda"/>
                        </a:rPr>
                        <a:t> `</a:t>
                      </a:r>
                      <a:r>
                        <a:rPr lang="en-US" sz="3600" b="0" i="0" dirty="0" err="1" smtClean="0">
                          <a:solidFill>
                            <a:srgbClr val="FFFF00"/>
                          </a:solidFill>
                          <a:latin typeface="Avva_Shenouda"/>
                        </a:rPr>
                        <a:t>ari</a:t>
                      </a:r>
                      <a:r>
                        <a:rPr lang="en-US" sz="3600" b="0" i="0" dirty="0" smtClean="0">
                          <a:solidFill>
                            <a:srgbClr val="FFFF00"/>
                          </a:solidFill>
                          <a:latin typeface="Avva_Shenouda"/>
                        </a:rPr>
                        <a:t> </a:t>
                      </a:r>
                      <a:r>
                        <a:rPr lang="en-US" sz="3600" b="0" i="0" dirty="0" err="1" smtClean="0">
                          <a:solidFill>
                            <a:srgbClr val="FFFF00"/>
                          </a:solidFill>
                          <a:latin typeface="Avva_Shenouda"/>
                        </a:rPr>
                        <a:t>ovnai</a:t>
                      </a:r>
                      <a:r>
                        <a:rPr lang="en-US" sz="3600" b="0" i="0" dirty="0" smtClean="0">
                          <a:solidFill>
                            <a:srgbClr val="FFFF00"/>
                          </a:solidFill>
                          <a:latin typeface="Avva_Shenouda"/>
                        </a:rPr>
                        <a:t> </a:t>
                      </a:r>
                      <a:r>
                        <a:rPr lang="en-US" sz="3600" b="0" i="0" dirty="0" err="1" smtClean="0">
                          <a:solidFill>
                            <a:srgbClr val="FFFF00"/>
                          </a:solidFill>
                          <a:latin typeface="Avva_Shenouda"/>
                        </a:rPr>
                        <a:t>neman:qen</a:t>
                      </a:r>
                      <a:r>
                        <a:rPr lang="en-US" sz="3600" b="0" i="0" dirty="0" smtClean="0">
                          <a:solidFill>
                            <a:srgbClr val="FFFF00"/>
                          </a:solidFill>
                          <a:latin typeface="Avva_Shenouda"/>
                        </a:rPr>
                        <a:t> </a:t>
                      </a:r>
                      <a:r>
                        <a:rPr lang="en-US" sz="3600" b="0" i="0" dirty="0" err="1" smtClean="0">
                          <a:solidFill>
                            <a:srgbClr val="FFFF00"/>
                          </a:solidFill>
                          <a:latin typeface="Avva_Shenouda"/>
                        </a:rPr>
                        <a:t>te</a:t>
                      </a:r>
                      <a:r>
                        <a:rPr lang="en-US" sz="3200" b="0" i="0" dirty="0" err="1" smtClean="0">
                          <a:solidFill>
                            <a:srgbClr val="FFFF00"/>
                          </a:solidFill>
                          <a:latin typeface="Avva_Shenouda"/>
                        </a:rPr>
                        <a:t>kmetovro</a:t>
                      </a:r>
                      <a:endParaRPr lang="en-US" sz="3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آرى أوناى نيمان: خين تيك ميت أورو</a:t>
                      </a:r>
                      <a:endParaRPr lang="ar-EG" sz="48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67194989"/>
      </p:ext>
    </p:extLst>
  </p:cSld>
  <p:clrMapOvr>
    <a:masterClrMapping/>
  </p:clrMapOvr>
  <p:timing>
    <p:tnLst>
      <p:par>
        <p:cTn id="1" dur="indefinite" restart="never" nodeType="tmRoot"/>
      </p:par>
    </p:tnLst>
  </p:timing>
</p:sld>
</file>

<file path=ppt/slides/slide9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endParaRPr lang="ar-SA"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FF00"/>
                          </a:solidFill>
                          <a:latin typeface="Avva_Shenouda"/>
                        </a:rPr>
                        <a:t>=k=e</a:t>
                      </a:r>
                      <a:endParaRPr lang="ar-EG" sz="4800" b="0" i="0" dirty="0" smtClean="0">
                        <a:solidFill>
                          <a:srgbClr val="FFFF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FF00"/>
                          </a:solidFill>
                          <a:latin typeface="Avva_Shenouda"/>
                        </a:rPr>
                        <a:t>=k=e</a:t>
                      </a:r>
                      <a:endParaRPr lang="ar-EG" sz="4800" b="0" i="0" dirty="0" smtClean="0">
                        <a:solidFill>
                          <a:srgbClr val="FFFF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FF00"/>
                          </a:solidFill>
                          <a:latin typeface="Avva_Shenouda"/>
                        </a:rPr>
                        <a:t>=k=e</a:t>
                      </a:r>
                      <a:endParaRPr lang="en-US" sz="4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 كيرياليسون</a:t>
                      </a:r>
                      <a:endParaRPr lang="ar-EG"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4891051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ناشيرى إتيكى كوجـى إنسيو تيكى نيموتين: أووه تيتين نا كوتى إنسوى: كاطا إفريتى إيطاى جوس عن نى يوداى جـى إفما آنوك إى تيناشينى إيروف إنثوتين تيتين نا إشئى إيروف آن:</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304448331"/>
      </p:ext>
    </p:extLst>
  </p:cSld>
  <p:clrMapOvr>
    <a:masterClrMapping/>
  </p:clrMapOvr>
</p:sld>
</file>

<file path=ppt/slides/slide9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cs typeface="+mj-cs"/>
                        </a:rPr>
                        <a:t>يا ملك</a:t>
                      </a:r>
                      <a:r>
                        <a:rPr lang="ar-EG" sz="5400" b="1" dirty="0" smtClean="0">
                          <a:cs typeface="+mj-cs"/>
                        </a:rPr>
                        <a:t> </a:t>
                      </a:r>
                      <a:r>
                        <a:rPr lang="ar-SA" sz="5400" b="1" dirty="0" smtClean="0">
                          <a:cs typeface="+mj-cs"/>
                        </a:rPr>
                        <a:t>السلام اعطنا سلامك </a:t>
                      </a:r>
                      <a:endParaRPr lang="ar-EG" sz="115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r-FR" sz="4000" b="0" kern="1200" baseline="0" dirty="0" smtClean="0">
                          <a:solidFill>
                            <a:srgbClr val="FFFF00"/>
                          </a:solidFill>
                          <a:latin typeface="Athanasius" pitchFamily="2" charset="0"/>
                          <a:ea typeface="+mn-ea"/>
                          <a:cs typeface="+mn-cs"/>
                        </a:rPr>
                        <a:t>~</a:t>
                      </a:r>
                      <a:r>
                        <a:rPr lang="fr-FR" sz="4000" b="0" kern="1200" baseline="0" dirty="0" err="1" smtClean="0">
                          <a:solidFill>
                            <a:srgbClr val="FFFF00"/>
                          </a:solidFill>
                          <a:latin typeface="Athanasius" pitchFamily="2" charset="0"/>
                          <a:ea typeface="+mn-ea"/>
                          <a:cs typeface="+mn-cs"/>
                        </a:rPr>
                        <a:t>Pouro</a:t>
                      </a:r>
                      <a:r>
                        <a:rPr lang="fr-FR" sz="4000" b="0" kern="1200" baseline="0" dirty="0" smtClean="0">
                          <a:solidFill>
                            <a:srgbClr val="FFFF00"/>
                          </a:solidFill>
                          <a:latin typeface="Athanasius" pitchFamily="2" charset="0"/>
                          <a:ea typeface="+mn-ea"/>
                          <a:cs typeface="+mn-cs"/>
                        </a:rPr>
                        <a:t> `</a:t>
                      </a:r>
                      <a:r>
                        <a:rPr lang="fr-FR" sz="4000" b="0" kern="1200" baseline="0" dirty="0" err="1" smtClean="0">
                          <a:solidFill>
                            <a:srgbClr val="FFFF00"/>
                          </a:solidFill>
                          <a:latin typeface="Athanasius" pitchFamily="2" charset="0"/>
                          <a:ea typeface="+mn-ea"/>
                          <a:cs typeface="+mn-cs"/>
                        </a:rPr>
                        <a:t>nte</a:t>
                      </a:r>
                      <a:r>
                        <a:rPr lang="fr-FR" sz="4000" b="0" kern="1200" baseline="0" dirty="0" smtClean="0">
                          <a:solidFill>
                            <a:srgbClr val="FFFF00"/>
                          </a:solidFill>
                          <a:latin typeface="Athanasius" pitchFamily="2" charset="0"/>
                          <a:ea typeface="+mn-ea"/>
                          <a:cs typeface="+mn-cs"/>
                        </a:rPr>
                        <a:t> ;\</a:t>
                      </a:r>
                      <a:r>
                        <a:rPr lang="fr-FR" sz="4000" b="0" kern="1200" baseline="0" dirty="0" err="1" smtClean="0">
                          <a:solidFill>
                            <a:srgbClr val="FFFF00"/>
                          </a:solidFill>
                          <a:latin typeface="Athanasius" pitchFamily="2" charset="0"/>
                          <a:ea typeface="+mn-ea"/>
                          <a:cs typeface="+mn-cs"/>
                        </a:rPr>
                        <a:t>irhnh</a:t>
                      </a:r>
                      <a:r>
                        <a:rPr lang="fr-FR" sz="4000" b="0" kern="1200" baseline="0" dirty="0" smtClean="0">
                          <a:solidFill>
                            <a:srgbClr val="FFFF00"/>
                          </a:solidFill>
                          <a:latin typeface="Athanasius" pitchFamily="2" charset="0"/>
                          <a:ea typeface="+mn-ea"/>
                          <a:cs typeface="+mn-cs"/>
                        </a:rPr>
                        <a:t>&gt;</a:t>
                      </a:r>
                    </a:p>
                    <a:p>
                      <a:pPr algn="ctr" rtl="0"/>
                      <a:r>
                        <a:rPr lang="fr-FR" sz="4000" b="0" kern="1200" baseline="0" dirty="0" smtClean="0">
                          <a:solidFill>
                            <a:srgbClr val="FFFF00"/>
                          </a:solidFill>
                          <a:latin typeface="Athanasius" pitchFamily="2" charset="0"/>
                          <a:ea typeface="+mn-ea"/>
                          <a:cs typeface="+mn-cs"/>
                        </a:rPr>
                        <a:t> moi nan</a:t>
                      </a:r>
                    </a:p>
                    <a:p>
                      <a:pPr algn="ctr" rtl="0"/>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ntek</a:t>
                      </a:r>
                      <a:r>
                        <a:rPr lang="en-US" sz="4000" b="0" kern="1200" baseline="0" dirty="0" smtClean="0">
                          <a:solidFill>
                            <a:srgbClr val="FFFF00"/>
                          </a:solidFill>
                          <a:latin typeface="Athanasius" pitchFamily="2" charset="0"/>
                          <a:ea typeface="+mn-ea"/>
                          <a:cs typeface="+mn-cs"/>
                        </a:rPr>
                        <a:t>\</a:t>
                      </a:r>
                      <a:r>
                        <a:rPr lang="en-US" sz="4000" b="0" kern="1200" baseline="0" dirty="0" err="1" smtClean="0">
                          <a:solidFill>
                            <a:srgbClr val="FFFF00"/>
                          </a:solidFill>
                          <a:latin typeface="Athanasius" pitchFamily="2" charset="0"/>
                          <a:ea typeface="+mn-ea"/>
                          <a:cs typeface="+mn-cs"/>
                        </a:rPr>
                        <a:t>irhnh</a:t>
                      </a:r>
                      <a:endParaRPr lang="en-US" sz="7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إبؤروإنتي تي هيريني موى نان إنتيك هيريني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55327238"/>
      </p:ext>
    </p:extLst>
  </p:cSld>
  <p:clrMapOvr>
    <a:masterClrMapping/>
  </p:clrMapOvr>
  <p:timing>
    <p:tnLst>
      <p:par>
        <p:cTn id="1" dur="indefinite" restart="never" nodeType="tmRoot"/>
      </p:par>
    </p:tnLst>
  </p:timing>
</p:sld>
</file>

<file path=ppt/slides/slide9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قرر لنا سلامك واغفر لنا خطايانا</a:t>
                      </a:r>
                      <a:endParaRPr lang="ar-SA" sz="96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smtClean="0">
                          <a:solidFill>
                            <a:srgbClr val="FFFF00"/>
                          </a:solidFill>
                          <a:latin typeface="Avva_Shenouda"/>
                        </a:rPr>
                        <a:t>cemni</a:t>
                      </a:r>
                      <a:r>
                        <a:rPr lang="en-US" sz="3200" b="0" i="0" dirty="0" smtClean="0">
                          <a:solidFill>
                            <a:srgbClr val="FFFF00"/>
                          </a:solidFill>
                          <a:latin typeface="Avva_Shenouda"/>
                        </a:rPr>
                        <a:t> </a:t>
                      </a:r>
                      <a:r>
                        <a:rPr lang="en-US" sz="3200" b="0" i="0" dirty="0" err="1" smtClean="0">
                          <a:solidFill>
                            <a:srgbClr val="FFFF00"/>
                          </a:solidFill>
                          <a:latin typeface="Avva_Shenouda"/>
                        </a:rPr>
                        <a:t>nan</a:t>
                      </a:r>
                      <a:r>
                        <a:rPr lang="en-US" sz="3200" b="0" i="0" dirty="0" smtClean="0">
                          <a:solidFill>
                            <a:srgbClr val="FFFF00"/>
                          </a:solidFill>
                          <a:latin typeface="Avva_Shenouda"/>
                        </a:rPr>
                        <a:t> `</a:t>
                      </a:r>
                      <a:r>
                        <a:rPr lang="en-US" sz="3200" b="0" i="0" dirty="0" err="1" smtClean="0">
                          <a:solidFill>
                            <a:srgbClr val="FFFF00"/>
                          </a:solidFill>
                          <a:latin typeface="Avva_Shenouda"/>
                        </a:rPr>
                        <a:t>ntek</a:t>
                      </a:r>
                      <a:r>
                        <a:rPr lang="en-US" sz="3200" b="0" i="0" dirty="0" smtClean="0">
                          <a:solidFill>
                            <a:srgbClr val="FFFF00"/>
                          </a:solidFill>
                          <a:latin typeface="Avva_Shenouda"/>
                        </a:rPr>
                        <a:t> hir3n3 : </a:t>
                      </a:r>
                      <a:r>
                        <a:rPr lang="en-US" sz="3200" b="0" i="0" dirty="0" err="1" smtClean="0">
                          <a:solidFill>
                            <a:srgbClr val="FFFF00"/>
                          </a:solidFill>
                          <a:latin typeface="Avva_Shenouda"/>
                        </a:rPr>
                        <a:t>xa</a:t>
                      </a:r>
                      <a:r>
                        <a:rPr lang="en-US" sz="3200" b="0" i="0" dirty="0" smtClean="0">
                          <a:solidFill>
                            <a:srgbClr val="FFFF00"/>
                          </a:solidFill>
                          <a:latin typeface="Avva_Shenouda"/>
                        </a:rPr>
                        <a:t> </a:t>
                      </a:r>
                      <a:r>
                        <a:rPr lang="en-US" sz="3200" b="0" i="0" dirty="0" err="1" smtClean="0">
                          <a:solidFill>
                            <a:srgbClr val="FFFF00"/>
                          </a:solidFill>
                          <a:latin typeface="Avva_Shenouda"/>
                        </a:rPr>
                        <a:t>nen</a:t>
                      </a:r>
                      <a:r>
                        <a:rPr lang="en-US" sz="3200" b="0" i="0" dirty="0" smtClean="0">
                          <a:solidFill>
                            <a:srgbClr val="FFFF00"/>
                          </a:solidFill>
                          <a:latin typeface="Avva_Shenouda"/>
                        </a:rPr>
                        <a:t> </a:t>
                      </a:r>
                      <a:r>
                        <a:rPr lang="en-US" sz="3200" b="0" i="0" dirty="0" err="1" smtClean="0">
                          <a:solidFill>
                            <a:srgbClr val="FFFF00"/>
                          </a:solidFill>
                          <a:latin typeface="Avva_Shenouda"/>
                        </a:rPr>
                        <a:t>nobi</a:t>
                      </a:r>
                      <a:r>
                        <a:rPr lang="en-US" sz="3200" b="0" i="0" dirty="0" smtClean="0">
                          <a:solidFill>
                            <a:srgbClr val="FFFF00"/>
                          </a:solidFill>
                          <a:latin typeface="Avva_Shenouda"/>
                        </a:rPr>
                        <a:t> </a:t>
                      </a:r>
                      <a:r>
                        <a:rPr lang="en-US" sz="3200" b="0" i="0" dirty="0" err="1" smtClean="0">
                          <a:solidFill>
                            <a:srgbClr val="FFFF00"/>
                          </a:solidFill>
                          <a:latin typeface="Avva_Shenouda"/>
                        </a:rPr>
                        <a:t>nan</a:t>
                      </a:r>
                      <a:r>
                        <a:rPr lang="en-US" sz="3200" b="0" i="0" dirty="0" smtClean="0">
                          <a:solidFill>
                            <a:srgbClr val="FFFF00"/>
                          </a:solidFill>
                          <a:latin typeface="Avva_Shenouda"/>
                        </a:rPr>
                        <a:t> </a:t>
                      </a:r>
                      <a:r>
                        <a:rPr lang="en-US" sz="3200" b="0" i="0" dirty="0" err="1" smtClean="0">
                          <a:solidFill>
                            <a:srgbClr val="FFFF00"/>
                          </a:solidFill>
                          <a:latin typeface="Avva_Shenouda"/>
                        </a:rPr>
                        <a:t>ebol</a:t>
                      </a:r>
                      <a:endParaRPr lang="en-US" sz="3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سيمني نان انتيك هيريني كا نين نوفي نان ايفول</a:t>
                      </a:r>
                      <a:endParaRPr lang="ar-EG" sz="7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22740343"/>
      </p:ext>
    </p:extLst>
  </p:cSld>
  <p:clrMapOvr>
    <a:masterClrMapping/>
  </p:clrMapOvr>
  <p:timing>
    <p:tnLst>
      <p:par>
        <p:cTn id="1" dur="indefinite" restart="never" nodeType="tmRoot"/>
      </p:par>
    </p:tnLst>
  </p:timing>
</p:sld>
</file>

<file path=ppt/slides/slide9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endParaRPr lang="ar-SA"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FF00"/>
                          </a:solidFill>
                          <a:latin typeface="Avva_Shenouda"/>
                        </a:rPr>
                        <a:t>=k=e</a:t>
                      </a:r>
                      <a:endParaRPr lang="ar-EG" sz="4800" b="0" i="0" dirty="0" smtClean="0">
                        <a:solidFill>
                          <a:srgbClr val="FFFF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FF00"/>
                          </a:solidFill>
                          <a:latin typeface="Avva_Shenouda"/>
                        </a:rPr>
                        <a:t>=k=e</a:t>
                      </a:r>
                      <a:endParaRPr lang="ar-EG" sz="4800" b="0" i="0" dirty="0" smtClean="0">
                        <a:solidFill>
                          <a:srgbClr val="FFFF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FF00"/>
                          </a:solidFill>
                          <a:latin typeface="Avva_Shenouda"/>
                        </a:rPr>
                        <a:t>=k=e</a:t>
                      </a:r>
                      <a:endParaRPr lang="en-US" sz="4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 كيرياليسون</a:t>
                      </a:r>
                      <a:endParaRPr lang="ar-EG"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60364191"/>
      </p:ext>
    </p:extLst>
  </p:cSld>
  <p:clrMapOvr>
    <a:masterClrMapping/>
  </p:clrMapOvr>
  <p:timing>
    <p:tnLst>
      <p:par>
        <p:cTn id="1" dur="indefinite" restart="never" nodeType="tmRoot"/>
      </p:par>
    </p:tnLst>
  </p:timing>
</p:sld>
</file>

<file path=ppt/slides/slide9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83464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 فرق اعداء الكنيسة وحصنها</a:t>
                      </a:r>
                      <a:endParaRPr lang="ar-SA"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err="1" smtClean="0">
                          <a:solidFill>
                            <a:srgbClr val="FFFF00"/>
                          </a:solidFill>
                          <a:latin typeface="Avva_Shenouda"/>
                        </a:rPr>
                        <a:t>Gwr</a:t>
                      </a:r>
                      <a:r>
                        <a:rPr lang="en-US" sz="3600" b="0" i="0" dirty="0" smtClean="0">
                          <a:solidFill>
                            <a:srgbClr val="FFFF00"/>
                          </a:solidFill>
                          <a:latin typeface="Avva_Shenouda"/>
                        </a:rPr>
                        <a:t> </a:t>
                      </a:r>
                      <a:r>
                        <a:rPr lang="en-US" sz="3600" b="0" i="0" dirty="0" err="1" smtClean="0">
                          <a:solidFill>
                            <a:srgbClr val="FFFF00"/>
                          </a:solidFill>
                          <a:latin typeface="Avva_Shenouda"/>
                        </a:rPr>
                        <a:t>ebol</a:t>
                      </a:r>
                      <a:r>
                        <a:rPr lang="en-US" sz="3600" b="0" i="0" dirty="0" smtClean="0">
                          <a:solidFill>
                            <a:srgbClr val="FFFF00"/>
                          </a:solidFill>
                          <a:latin typeface="Avva_Shenouda"/>
                        </a:rPr>
                        <a:t> `</a:t>
                      </a:r>
                      <a:r>
                        <a:rPr lang="en-US" sz="3600" b="0" i="0" dirty="0" err="1" smtClean="0">
                          <a:solidFill>
                            <a:srgbClr val="FFFF00"/>
                          </a:solidFill>
                          <a:latin typeface="Avva_Shenouda"/>
                        </a:rPr>
                        <a:t>nnigagi</a:t>
                      </a:r>
                      <a:r>
                        <a:rPr lang="en-US" sz="3600" b="0" i="0" dirty="0" smtClean="0">
                          <a:solidFill>
                            <a:srgbClr val="FFFF00"/>
                          </a:solidFill>
                          <a:latin typeface="Avva_Shenouda"/>
                        </a:rPr>
                        <a:t> : </a:t>
                      </a:r>
                      <a:r>
                        <a:rPr lang="en-US" sz="3600" dirty="0" smtClean="0">
                          <a:solidFill>
                            <a:srgbClr val="FFFF00"/>
                          </a:solidFill>
                        </a:rPr>
                        <a:t/>
                      </a:r>
                      <a:br>
                        <a:rPr lang="en-US" sz="3600" dirty="0" smtClean="0">
                          <a:solidFill>
                            <a:srgbClr val="FFFF00"/>
                          </a:solidFill>
                        </a:rPr>
                      </a:br>
                      <a:r>
                        <a:rPr lang="en-US" sz="3600" b="0" i="0" dirty="0" smtClean="0">
                          <a:solidFill>
                            <a:srgbClr val="FFFF00"/>
                          </a:solidFill>
                          <a:latin typeface="Avva_Shenouda"/>
                        </a:rPr>
                        <a:t>`</a:t>
                      </a:r>
                      <a:r>
                        <a:rPr lang="en-US" sz="3600" b="0" i="0" dirty="0" err="1" smtClean="0">
                          <a:solidFill>
                            <a:srgbClr val="FFFF00"/>
                          </a:solidFill>
                          <a:latin typeface="Avva_Shenouda"/>
                        </a:rPr>
                        <a:t>nte</a:t>
                      </a:r>
                      <a:r>
                        <a:rPr lang="en-US" sz="3600" b="0" i="0" dirty="0" smtClean="0">
                          <a:solidFill>
                            <a:srgbClr val="FFFF00"/>
                          </a:solidFill>
                          <a:latin typeface="Avva_Shenouda"/>
                        </a:rPr>
                        <a:t> 5ekkl3cia</a:t>
                      </a:r>
                      <a:endParaRPr lang="en-US" sz="3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جور ايفول اني جاجي انتى تي اكليسيا</a:t>
                      </a:r>
                      <a:endParaRPr lang="ar-EG" sz="80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50577155"/>
      </p:ext>
    </p:extLst>
  </p:cSld>
  <p:clrMapOvr>
    <a:masterClrMapping/>
  </p:clrMapOvr>
  <p:timing>
    <p:tnLst>
      <p:par>
        <p:cTn id="1" dur="indefinite" restart="never" nodeType="tmRoot"/>
      </p:par>
    </p:tnLst>
  </p:timing>
</p:sld>
</file>

<file path=ppt/slides/slide9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فلا</a:t>
                      </a:r>
                      <a:r>
                        <a:rPr lang="ar-EG" sz="5200" b="1" i="0" kern="1200" baseline="0" dirty="0" smtClean="0">
                          <a:solidFill>
                            <a:schemeClr val="lt1"/>
                          </a:solidFill>
                          <a:latin typeface="+mn-lt"/>
                          <a:ea typeface="+mn-ea"/>
                          <a:cs typeface="+mn-cs"/>
                        </a:rPr>
                        <a:t> </a:t>
                      </a:r>
                      <a:r>
                        <a:rPr lang="ar-EG" sz="5200" b="1" i="0" kern="1200" dirty="0" smtClean="0">
                          <a:solidFill>
                            <a:schemeClr val="lt1"/>
                          </a:solidFill>
                          <a:latin typeface="+mn-lt"/>
                          <a:ea typeface="+mn-ea"/>
                          <a:cs typeface="+mn-cs"/>
                        </a:rPr>
                        <a:t>تتزعزع ً</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الى الابد</a:t>
                      </a:r>
                      <a:endParaRPr lang="ar-SA"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000" b="0" i="0" dirty="0" err="1" smtClean="0">
                          <a:solidFill>
                            <a:srgbClr val="FFFF00"/>
                          </a:solidFill>
                          <a:latin typeface="Avva_Shenouda"/>
                        </a:rPr>
                        <a:t>aricobt</a:t>
                      </a:r>
                      <a:r>
                        <a:rPr lang="en-US" sz="4000" b="0" i="0" dirty="0" smtClean="0">
                          <a:solidFill>
                            <a:srgbClr val="FFFF00"/>
                          </a:solidFill>
                          <a:latin typeface="Avva_Shenouda"/>
                        </a:rPr>
                        <a:t> `</a:t>
                      </a:r>
                      <a:r>
                        <a:rPr lang="en-US" sz="4000" b="0" i="0" dirty="0" err="1" smtClean="0">
                          <a:solidFill>
                            <a:srgbClr val="FFFF00"/>
                          </a:solidFill>
                          <a:latin typeface="Avva_Shenouda"/>
                        </a:rPr>
                        <a:t>eroc</a:t>
                      </a:r>
                      <a:r>
                        <a:rPr lang="en-US" sz="4000" b="0" i="0" dirty="0" smtClean="0">
                          <a:solidFill>
                            <a:srgbClr val="FFFF00"/>
                          </a:solidFill>
                          <a:latin typeface="Avva_Shenouda"/>
                        </a:rPr>
                        <a:t> : `</a:t>
                      </a:r>
                      <a:r>
                        <a:rPr lang="en-US" sz="4000" b="0" i="0" dirty="0" err="1" smtClean="0">
                          <a:solidFill>
                            <a:srgbClr val="FFFF00"/>
                          </a:solidFill>
                          <a:latin typeface="Avva_Shenouda"/>
                        </a:rPr>
                        <a:t>nneckim</a:t>
                      </a:r>
                      <a:r>
                        <a:rPr lang="en-US" sz="4000" b="0" i="0" dirty="0" smtClean="0">
                          <a:solidFill>
                            <a:srgbClr val="FFFF00"/>
                          </a:solidFill>
                          <a:latin typeface="Avva_Shenouda"/>
                        </a:rPr>
                        <a:t> 2a `</a:t>
                      </a:r>
                      <a:r>
                        <a:rPr lang="en-US" sz="4000" b="0" i="0" dirty="0" err="1" smtClean="0">
                          <a:solidFill>
                            <a:srgbClr val="FFFF00"/>
                          </a:solidFill>
                          <a:latin typeface="Avva_Shenouda"/>
                        </a:rPr>
                        <a:t>eneh</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اري سوبت ايروس انيسكم شا اينيه</a:t>
                      </a:r>
                      <a:endParaRPr lang="ar-EG" sz="88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68001747"/>
      </p:ext>
    </p:extLst>
  </p:cSld>
  <p:clrMapOvr>
    <a:masterClrMapping/>
  </p:clrMapOvr>
  <p:timing>
    <p:tnLst>
      <p:par>
        <p:cTn id="1" dur="indefinite" restart="never" nodeType="tmRoot"/>
      </p:par>
    </p:tnLst>
  </p:timing>
</p:sld>
</file>

<file path=ppt/slides/slide9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endParaRPr lang="ar-SA"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FF00"/>
                          </a:solidFill>
                          <a:latin typeface="Avva_Shenouda"/>
                        </a:rPr>
                        <a:t>=k=e</a:t>
                      </a:r>
                      <a:endParaRPr lang="ar-EG" sz="4800" b="0" i="0" dirty="0" smtClean="0">
                        <a:solidFill>
                          <a:srgbClr val="FFFF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FF00"/>
                          </a:solidFill>
                          <a:latin typeface="Avva_Shenouda"/>
                        </a:rPr>
                        <a:t>=k=e</a:t>
                      </a:r>
                      <a:endParaRPr lang="ar-EG" sz="4800" b="0" i="0" dirty="0" smtClean="0">
                        <a:solidFill>
                          <a:srgbClr val="FFFF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FF00"/>
                          </a:solidFill>
                          <a:latin typeface="Avva_Shenouda"/>
                        </a:rPr>
                        <a:t>=k=e</a:t>
                      </a:r>
                      <a:endParaRPr lang="en-US" sz="4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 كيرياليسون</a:t>
                      </a:r>
                      <a:endParaRPr lang="ar-EG"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08671135"/>
      </p:ext>
    </p:extLst>
  </p:cSld>
  <p:clrMapOvr>
    <a:masterClrMapping/>
  </p:clrMapOvr>
  <p:timing>
    <p:tnLst>
      <p:par>
        <p:cTn id="1" dur="indefinite" restart="never" nodeType="tmRoot"/>
      </p:par>
    </p:tnLst>
  </p:timing>
</p:sld>
</file>

<file path=ppt/slides/slide9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الهنا في وسطنا الان</a:t>
                      </a:r>
                      <a:endParaRPr lang="ar-SA" sz="96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n-NO" sz="3200" b="0" i="0" dirty="0" smtClean="0">
                          <a:solidFill>
                            <a:srgbClr val="FFFF00"/>
                          </a:solidFill>
                          <a:latin typeface="Avva_Shenouda"/>
                        </a:rPr>
                        <a:t>Emmanov3l pennov5 : qen tenm35 5nov </a:t>
                      </a:r>
                      <a:endParaRPr lang="en-US" sz="3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اممانوئيل بينوتي خين تين مي تي تينو</a:t>
                      </a:r>
                      <a:endParaRPr lang="ar-EG" sz="80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26025308"/>
      </p:ext>
    </p:extLst>
  </p:cSld>
  <p:clrMapOvr>
    <a:masterClrMapping/>
  </p:clrMapOvr>
  <p:timing>
    <p:tnLst>
      <p:par>
        <p:cTn id="1" dur="indefinite" restart="never" nodeType="tmRoot"/>
      </p:par>
    </p:tnLst>
  </p:timing>
</p:sld>
</file>

<file path=ppt/slides/slide9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بمجد ابيه و الروح القدس</a:t>
                      </a:r>
                      <a:endParaRPr lang="ar-SA"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smtClean="0">
                          <a:solidFill>
                            <a:srgbClr val="FFFF00"/>
                          </a:solidFill>
                          <a:latin typeface="Avva_Shenouda"/>
                        </a:rPr>
                        <a:t>qen</a:t>
                      </a:r>
                      <a:r>
                        <a:rPr lang="en-US" sz="3200" b="0" i="0" dirty="0" smtClean="0">
                          <a:solidFill>
                            <a:srgbClr val="FFFF00"/>
                          </a:solidFill>
                          <a:latin typeface="Avva_Shenouda"/>
                        </a:rPr>
                        <a:t> `</a:t>
                      </a:r>
                      <a:r>
                        <a:rPr lang="en-US" sz="3200" b="0" i="0" dirty="0" err="1" smtClean="0">
                          <a:solidFill>
                            <a:srgbClr val="FFFF00"/>
                          </a:solidFill>
                          <a:latin typeface="Avva_Shenouda"/>
                        </a:rPr>
                        <a:t>pwov</a:t>
                      </a:r>
                      <a:r>
                        <a:rPr lang="en-US" sz="3200" b="0" i="0" dirty="0" smtClean="0">
                          <a:solidFill>
                            <a:srgbClr val="FFFF00"/>
                          </a:solidFill>
                          <a:latin typeface="Avva_Shenouda"/>
                        </a:rPr>
                        <a:t> `</a:t>
                      </a:r>
                      <a:r>
                        <a:rPr lang="en-US" sz="3200" b="0" i="0" dirty="0" err="1" smtClean="0">
                          <a:solidFill>
                            <a:srgbClr val="FFFF00"/>
                          </a:solidFill>
                          <a:latin typeface="Avva_Shenouda"/>
                        </a:rPr>
                        <a:t>nte</a:t>
                      </a:r>
                      <a:r>
                        <a:rPr lang="en-US" sz="3200" b="0" i="0" dirty="0" smtClean="0">
                          <a:solidFill>
                            <a:srgbClr val="FFFF00"/>
                          </a:solidFill>
                          <a:latin typeface="Avva_Shenouda"/>
                        </a:rPr>
                        <a:t> pe4iwt : </a:t>
                      </a:r>
                      <a:r>
                        <a:rPr lang="en-US" sz="3200" b="0" i="0" dirty="0" err="1" smtClean="0">
                          <a:solidFill>
                            <a:srgbClr val="FFFF00"/>
                          </a:solidFill>
                          <a:latin typeface="Avva_Shenouda"/>
                        </a:rPr>
                        <a:t>nem</a:t>
                      </a:r>
                      <a:r>
                        <a:rPr lang="en-US" sz="3200" b="0" i="0" dirty="0" smtClean="0">
                          <a:solidFill>
                            <a:srgbClr val="FFFF00"/>
                          </a:solidFill>
                          <a:latin typeface="Avva_Shenouda"/>
                        </a:rPr>
                        <a:t> </a:t>
                      </a:r>
                      <a:r>
                        <a:rPr lang="en-US" sz="3200" b="0" i="0" dirty="0" err="1" smtClean="0">
                          <a:solidFill>
                            <a:srgbClr val="FFFF00"/>
                          </a:solidFill>
                          <a:latin typeface="Avva_Shenouda"/>
                        </a:rPr>
                        <a:t>pipnevma</a:t>
                      </a:r>
                      <a:r>
                        <a:rPr lang="en-US" sz="3200" b="0" i="0" dirty="0" smtClean="0">
                          <a:solidFill>
                            <a:srgbClr val="FFFF00"/>
                          </a:solidFill>
                          <a:latin typeface="Avva_Shenouda"/>
                        </a:rPr>
                        <a:t> e0ovab</a:t>
                      </a:r>
                      <a:endParaRPr lang="en-US" sz="3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خين ابؤوو انتى بيف يوت نيم بي بنفما اثؤواب</a:t>
                      </a:r>
                      <a:endParaRPr lang="ar-EG" sz="7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08094182"/>
      </p:ext>
    </p:extLst>
  </p:cSld>
  <p:clrMapOvr>
    <a:masterClrMapping/>
  </p:clrMapOvr>
  <p:timing>
    <p:tnLst>
      <p:par>
        <p:cTn id="1" dur="indefinite" restart="never" nodeType="tmRoot"/>
      </p:par>
    </p:tnLst>
  </p:timing>
</p:sld>
</file>

<file path=ppt/slides/slide9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endParaRPr lang="ar-SA"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FF00"/>
                          </a:solidFill>
                          <a:latin typeface="Avva_Shenouda"/>
                        </a:rPr>
                        <a:t>=k=e</a:t>
                      </a:r>
                      <a:endParaRPr lang="ar-EG" sz="4800" b="0" i="0" dirty="0" smtClean="0">
                        <a:solidFill>
                          <a:srgbClr val="FFFF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FF00"/>
                          </a:solidFill>
                          <a:latin typeface="Avva_Shenouda"/>
                        </a:rPr>
                        <a:t>=k=e</a:t>
                      </a:r>
                      <a:endParaRPr lang="ar-EG" sz="4800" b="0" i="0" dirty="0" smtClean="0">
                        <a:solidFill>
                          <a:srgbClr val="FFFF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FF00"/>
                          </a:solidFill>
                          <a:latin typeface="Avva_Shenouda"/>
                        </a:rPr>
                        <a:t>=k=e</a:t>
                      </a:r>
                      <a:endParaRPr lang="en-US" sz="4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 كيرياليسون</a:t>
                      </a:r>
                      <a:endParaRPr lang="ar-EG"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80807496"/>
      </p:ext>
    </p:extLst>
  </p:cSld>
  <p:clrMapOvr>
    <a:masterClrMapping/>
  </p:clrMapOvr>
  <p:timing>
    <p:tnLst>
      <p:par>
        <p:cTn id="1" dur="indefinite" restart="never" nodeType="tmRoot"/>
      </p:par>
    </p:tnLst>
  </p:timing>
</p:sld>
</file>

<file path=ppt/slides/slide9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ليباركنا كلنا ويطهر قلوبنا</a:t>
                      </a:r>
                      <a:endParaRPr lang="ar-SA"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smtClean="0">
                          <a:solidFill>
                            <a:srgbClr val="FFFF00"/>
                          </a:solidFill>
                          <a:latin typeface="Avva_Shenouda"/>
                        </a:rPr>
                        <a:t>Nte4`cmov `</a:t>
                      </a:r>
                      <a:r>
                        <a:rPr lang="en-US" sz="3200" b="0" i="0" dirty="0" err="1" smtClean="0">
                          <a:solidFill>
                            <a:srgbClr val="FFFF00"/>
                          </a:solidFill>
                          <a:latin typeface="Avva_Shenouda"/>
                        </a:rPr>
                        <a:t>eron</a:t>
                      </a:r>
                      <a:r>
                        <a:rPr lang="en-US" sz="3200" b="0" i="0" dirty="0" smtClean="0">
                          <a:solidFill>
                            <a:srgbClr val="FFFF00"/>
                          </a:solidFill>
                          <a:latin typeface="Avva_Shenouda"/>
                        </a:rPr>
                        <a:t> t3ren `nte4tovbo `nnenh3t</a:t>
                      </a:r>
                      <a:endParaRPr lang="en-US" sz="3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 انتيف اسمو ايرون تيرين انتيف طوفو انين هيت</a:t>
                      </a:r>
                      <a:endParaRPr lang="ar-EG" sz="7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5254690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أووه تينو هوتين تيجو إمموس نوتين أو إنطولى إمـفيرى تى تى إمموس نوتين هينا إنتى تين مينرى نيتين إيريؤ: كاطا إفريتى إيطاى مينرى ثينو: هينا إنثوتين هوتين إنتيتين ميزى نيتين إيريؤ.</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3998220104"/>
      </p:ext>
    </p:extLst>
  </p:cSld>
  <p:clrMapOvr>
    <a:masterClrMapping/>
  </p:clrMapOvr>
</p:sld>
</file>

<file path=ppt/slides/slide9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ويشفي امراض نفوسنا واجسدنا</a:t>
                      </a:r>
                      <a:endParaRPr lang="ar-SA" sz="88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800" b="0" i="0" dirty="0" smtClean="0">
                          <a:solidFill>
                            <a:srgbClr val="FFFF00"/>
                          </a:solidFill>
                          <a:latin typeface="Avva_Shenouda"/>
                        </a:rPr>
                        <a:t>`nte4talso `nni2wni : `nte nenyix3 nem nencwma</a:t>
                      </a:r>
                      <a:endParaRPr lang="en-US" sz="2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انتيف تالتشو اني شوني انتى نين ابسيشي نيم نين سوما</a:t>
                      </a:r>
                      <a:endParaRPr lang="ar-EG" sz="7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33524605"/>
      </p:ext>
    </p:extLst>
  </p:cSld>
  <p:clrMapOvr>
    <a:masterClrMapping/>
  </p:clrMapOvr>
  <p:timing>
    <p:tnLst>
      <p:par>
        <p:cTn id="1" dur="indefinite" restart="never" nodeType="tmRoot"/>
      </p:par>
    </p:tnLst>
  </p:timing>
</p:sld>
</file>

<file path=ppt/slides/slide9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endParaRPr lang="ar-SA"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FF00"/>
                          </a:solidFill>
                          <a:latin typeface="Avva_Shenouda"/>
                        </a:rPr>
                        <a:t>=k=e</a:t>
                      </a:r>
                      <a:endParaRPr lang="ar-EG" sz="4800" b="0" i="0" dirty="0" smtClean="0">
                        <a:solidFill>
                          <a:srgbClr val="FFFF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FF00"/>
                          </a:solidFill>
                          <a:latin typeface="Avva_Shenouda"/>
                        </a:rPr>
                        <a:t>=k=e</a:t>
                      </a:r>
                      <a:endParaRPr lang="ar-EG" sz="4800" b="0" i="0" dirty="0" smtClean="0">
                        <a:solidFill>
                          <a:srgbClr val="FFFF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FF00"/>
                          </a:solidFill>
                          <a:latin typeface="Avva_Shenouda"/>
                        </a:rPr>
                        <a:t>=k=e</a:t>
                      </a:r>
                      <a:endParaRPr lang="en-US" sz="48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 كيرياليسون</a:t>
                      </a:r>
                      <a:endParaRPr lang="ar-EG"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14177289"/>
      </p:ext>
    </p:extLst>
  </p:cSld>
  <p:clrMapOvr>
    <a:masterClrMapping/>
  </p:clrMapOvr>
  <p:timing>
    <p:tnLst>
      <p:par>
        <p:cTn id="1" dur="indefinite" restart="never" nodeType="tmRoot"/>
      </p:par>
    </p:tnLst>
  </p:timing>
</p:sld>
</file>

<file path=ppt/slides/slide9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نسجد لك ايها المسيح مع ابيك الصالح</a:t>
                      </a:r>
                      <a:endParaRPr lang="ar-SA" sz="96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smtClean="0">
                          <a:solidFill>
                            <a:srgbClr val="FFFF00"/>
                          </a:solidFill>
                          <a:latin typeface="Avva_Shenouda"/>
                        </a:rPr>
                        <a:t>Tenovw2t `</a:t>
                      </a:r>
                      <a:r>
                        <a:rPr lang="en-US" sz="3200" b="0" i="0" dirty="0" err="1" smtClean="0">
                          <a:solidFill>
                            <a:srgbClr val="FFFF00"/>
                          </a:solidFill>
                          <a:latin typeface="Avva_Shenouda"/>
                        </a:rPr>
                        <a:t>mmok</a:t>
                      </a:r>
                      <a:r>
                        <a:rPr lang="en-US" sz="3200" b="0" i="0" dirty="0" smtClean="0">
                          <a:solidFill>
                            <a:srgbClr val="FFFF00"/>
                          </a:solidFill>
                          <a:latin typeface="Avva_Shenouda"/>
                        </a:rPr>
                        <a:t> w p=</a:t>
                      </a:r>
                      <a:r>
                        <a:rPr lang="en-US" sz="3200" b="0" i="0" dirty="0" err="1" smtClean="0">
                          <a:solidFill>
                            <a:srgbClr val="FFFF00"/>
                          </a:solidFill>
                          <a:latin typeface="Avva_Shenouda"/>
                        </a:rPr>
                        <a:t>xc</a:t>
                      </a:r>
                      <a:r>
                        <a:rPr lang="en-US" sz="3200" b="0" i="0" dirty="0" smtClean="0">
                          <a:solidFill>
                            <a:srgbClr val="FFFF00"/>
                          </a:solidFill>
                          <a:latin typeface="Avva_Shenouda"/>
                        </a:rPr>
                        <a:t> </a:t>
                      </a:r>
                      <a:r>
                        <a:rPr lang="en-US" sz="3200" b="0" i="0" dirty="0" err="1" smtClean="0">
                          <a:solidFill>
                            <a:srgbClr val="FFFF00"/>
                          </a:solidFill>
                          <a:latin typeface="Avva_Shenouda"/>
                        </a:rPr>
                        <a:t>nem</a:t>
                      </a:r>
                      <a:r>
                        <a:rPr lang="en-US" sz="3200" b="0" i="0" dirty="0" smtClean="0">
                          <a:solidFill>
                            <a:srgbClr val="FFFF00"/>
                          </a:solidFill>
                          <a:latin typeface="Avva_Shenouda"/>
                        </a:rPr>
                        <a:t> </a:t>
                      </a:r>
                      <a:r>
                        <a:rPr lang="en-US" sz="3200" b="0" i="0" dirty="0" err="1" smtClean="0">
                          <a:solidFill>
                            <a:srgbClr val="FFFF00"/>
                          </a:solidFill>
                          <a:latin typeface="Avva_Shenouda"/>
                        </a:rPr>
                        <a:t>pekiwt</a:t>
                      </a:r>
                      <a:r>
                        <a:rPr lang="en-US" sz="3200" b="0" i="0" dirty="0" smtClean="0">
                          <a:solidFill>
                            <a:srgbClr val="FFFF00"/>
                          </a:solidFill>
                          <a:latin typeface="Avva_Shenouda"/>
                        </a:rPr>
                        <a:t> `naja0oc</a:t>
                      </a:r>
                      <a:endParaRPr lang="en-US" sz="3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 تين اؤؤشت امموك او بي خريستوس نيم بيك يوت ان اغاثوس</a:t>
                      </a:r>
                      <a:endParaRPr lang="ar-EG" sz="66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60211415"/>
      </p:ext>
    </p:extLst>
  </p:cSld>
  <p:clrMapOvr>
    <a:masterClrMapping/>
  </p:clrMapOvr>
  <p:timing>
    <p:tnLst>
      <p:par>
        <p:cTn id="1" dur="indefinite" restart="never" nodeType="tmRoot"/>
      </p:par>
    </p:tnLst>
  </p:timing>
</p:sld>
</file>

<file path=ppt/slides/slide9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والروح القدس لأنك صلبت وخلصتنا</a:t>
                      </a:r>
                      <a:endParaRPr lang="ar-SA" sz="96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i="0" dirty="0" smtClean="0">
                          <a:solidFill>
                            <a:srgbClr val="FFFF00"/>
                          </a:solidFill>
                          <a:latin typeface="Avva_Shenouda"/>
                        </a:rPr>
                        <a:t>nem pipnevma e0ovab:ge a4a2k</a:t>
                      </a:r>
                      <a:r>
                        <a:rPr lang="ar-EG" sz="3200" b="0" i="0" dirty="0" smtClean="0">
                          <a:solidFill>
                            <a:srgbClr val="FFFF00"/>
                          </a:solidFill>
                          <a:latin typeface="Avva_Shenouda"/>
                        </a:rPr>
                        <a:t> </a:t>
                      </a:r>
                      <a:r>
                        <a:rPr lang="pt-BR" sz="3200" b="0" i="0" dirty="0" smtClean="0">
                          <a:solidFill>
                            <a:srgbClr val="FFFF00"/>
                          </a:solidFill>
                          <a:latin typeface="Avva_Shenouda"/>
                        </a:rPr>
                        <a:t>akcw5`mmon</a:t>
                      </a:r>
                      <a:endParaRPr lang="en-US" sz="32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نيم بي بنيفما اثوؤاب</a:t>
                      </a:r>
                      <a:r>
                        <a:rPr lang="ar-EG" sz="4000" b="1" i="0" kern="1200" baseline="0" dirty="0" smtClean="0">
                          <a:solidFill>
                            <a:schemeClr val="lt1"/>
                          </a:solidFill>
                          <a:latin typeface="+mn-lt"/>
                          <a:ea typeface="+mn-ea"/>
                          <a:cs typeface="+mn-cs"/>
                        </a:rPr>
                        <a:t> </a:t>
                      </a:r>
                      <a:r>
                        <a:rPr lang="ar-EG" sz="4000" b="1" i="0" kern="1200" dirty="0" smtClean="0">
                          <a:solidFill>
                            <a:schemeClr val="lt1"/>
                          </a:solidFill>
                          <a:latin typeface="+mn-lt"/>
                          <a:ea typeface="+mn-ea"/>
                          <a:cs typeface="+mn-cs"/>
                        </a:rPr>
                        <a:t>جى اف أشك أك سوتي اممون</a:t>
                      </a:r>
                      <a:endParaRPr lang="ar-EG" sz="7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79943807"/>
      </p:ext>
    </p:extLst>
  </p:cSld>
  <p:clrMapOvr>
    <a:masterClrMapping/>
  </p:clrMapOvr>
  <p:timing>
    <p:tnLst>
      <p:par>
        <p:cTn id="1" dur="indefinite" restart="never" nodeType="tmRoot"/>
      </p:par>
    </p:tnLst>
  </p:timing>
</p:sld>
</file>

<file path=ppt/slides/slide9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kern="1200" dirty="0" smtClean="0">
                          <a:solidFill>
                            <a:schemeClr val="lt1"/>
                          </a:solidFill>
                          <a:latin typeface="+mn-lt"/>
                          <a:ea typeface="+mn-ea"/>
                          <a:cs typeface="+mn-cs"/>
                        </a:rPr>
                        <a:t>أمين هلليلويا</a:t>
                      </a:r>
                      <a:endParaRPr lang="ar-SA" sz="60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5400" b="0" kern="1200" dirty="0" smtClean="0">
                          <a:solidFill>
                            <a:srgbClr val="FFFF00"/>
                          </a:solidFill>
                          <a:latin typeface="Avva_Shenouda" pitchFamily="34" charset="2"/>
                          <a:ea typeface="+mn-ea"/>
                          <a:cs typeface="+mn-cs"/>
                        </a:rPr>
                        <a:t>am3n ==a=l </a:t>
                      </a:r>
                      <a:endParaRPr lang="en-US" sz="54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kern="1200" dirty="0" smtClean="0">
                          <a:solidFill>
                            <a:schemeClr val="lt1"/>
                          </a:solidFill>
                          <a:latin typeface="+mn-lt"/>
                          <a:ea typeface="+mn-ea"/>
                          <a:cs typeface="+mn-cs"/>
                        </a:rPr>
                        <a:t>أمين الليلويا</a:t>
                      </a:r>
                      <a:endParaRPr lang="ar-EG" sz="115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00075814"/>
      </p:ext>
    </p:extLst>
  </p:cSld>
  <p:clrMapOvr>
    <a:masterClrMapping/>
  </p:clrMapOvr>
  <p:timing>
    <p:tnLst>
      <p:par>
        <p:cTn id="1" dur="indefinite" restart="never" nodeType="tmRoot"/>
      </p:par>
    </p:tnLst>
  </p:timing>
</p:sld>
</file>

<file path=ppt/slides/slide9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smtClean="0">
                          <a:solidFill>
                            <a:schemeClr val="lt1"/>
                          </a:solidFill>
                          <a:latin typeface="+mn-lt"/>
                          <a:ea typeface="+mn-ea"/>
                          <a:cs typeface="+mn-cs"/>
                        </a:rPr>
                        <a:t>المجد للاب والابن والروح القدس</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t-BR" sz="3200" b="0" kern="1200" dirty="0" smtClean="0">
                          <a:solidFill>
                            <a:srgbClr val="FFFF00"/>
                          </a:solidFill>
                          <a:latin typeface="Avva_Shenouda" pitchFamily="34" charset="2"/>
                          <a:ea typeface="+mn-ea"/>
                          <a:cs typeface="+mn-cs"/>
                        </a:rPr>
                        <a:t>do7a patri ke `Viw ke `ajiw Pnevmati</a:t>
                      </a:r>
                      <a:endParaRPr lang="en-US" sz="60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lt1"/>
                          </a:solidFill>
                          <a:latin typeface="+mn-lt"/>
                          <a:ea typeface="+mn-ea"/>
                          <a:cs typeface="+mn-cs"/>
                        </a:rPr>
                        <a:t>ذوكسا باترى كى ايو كى اجيو ابنفما تى</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88148155"/>
      </p:ext>
    </p:extLst>
  </p:cSld>
  <p:clrMapOvr>
    <a:masterClrMapping/>
  </p:clrMapOvr>
  <p:timing>
    <p:tnLst>
      <p:par>
        <p:cTn id="1" dur="indefinite" restart="never" nodeType="tmRoot"/>
      </p:par>
    </p:tnLst>
  </p:timing>
</p:sld>
</file>

<file path=ppt/slides/slide9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lt1"/>
                          </a:solidFill>
                          <a:latin typeface="+mn-lt"/>
                          <a:ea typeface="+mn-ea"/>
                          <a:cs typeface="+mn-cs"/>
                        </a:rPr>
                        <a:t>الان وكل اوان والى دهر الداهرين</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b="0" kern="1200" dirty="0" err="1" smtClean="0">
                          <a:solidFill>
                            <a:srgbClr val="FFFF00"/>
                          </a:solidFill>
                          <a:latin typeface="Avva_Shenouda" pitchFamily="34" charset="2"/>
                          <a:ea typeface="+mn-ea"/>
                          <a:cs typeface="+mn-cs"/>
                        </a:rPr>
                        <a:t>Ke</a:t>
                      </a:r>
                      <a:r>
                        <a:rPr lang="en-US" sz="2800" b="0" kern="1200" dirty="0" smtClean="0">
                          <a:solidFill>
                            <a:srgbClr val="FFFF00"/>
                          </a:solidFill>
                          <a:latin typeface="Avva_Shenouda" pitchFamily="34" charset="2"/>
                          <a:ea typeface="+mn-ea"/>
                          <a:cs typeface="+mn-cs"/>
                        </a:rPr>
                        <a:t> </a:t>
                      </a:r>
                      <a:r>
                        <a:rPr lang="en-US" sz="2800" b="0" kern="1200" dirty="0" err="1" smtClean="0">
                          <a:solidFill>
                            <a:srgbClr val="FFFF00"/>
                          </a:solidFill>
                          <a:latin typeface="Avva_Shenouda" pitchFamily="34" charset="2"/>
                          <a:ea typeface="+mn-ea"/>
                          <a:cs typeface="+mn-cs"/>
                        </a:rPr>
                        <a:t>nvn</a:t>
                      </a:r>
                      <a:r>
                        <a:rPr lang="en-US" sz="2800" b="0" kern="1200" dirty="0" smtClean="0">
                          <a:solidFill>
                            <a:srgbClr val="FFFF00"/>
                          </a:solidFill>
                          <a:latin typeface="Avva_Shenouda" pitchFamily="34" charset="2"/>
                          <a:ea typeface="+mn-ea"/>
                          <a:cs typeface="+mn-cs"/>
                        </a:rPr>
                        <a:t> </a:t>
                      </a:r>
                      <a:r>
                        <a:rPr lang="en-US" sz="2800" b="0" kern="1200" dirty="0" err="1" smtClean="0">
                          <a:solidFill>
                            <a:srgbClr val="FFFF00"/>
                          </a:solidFill>
                          <a:latin typeface="Avva_Shenouda" pitchFamily="34" charset="2"/>
                          <a:ea typeface="+mn-ea"/>
                          <a:cs typeface="+mn-cs"/>
                        </a:rPr>
                        <a:t>ke</a:t>
                      </a:r>
                      <a:r>
                        <a:rPr lang="en-US" sz="2800" b="0" kern="1200" dirty="0" smtClean="0">
                          <a:solidFill>
                            <a:srgbClr val="FFFF00"/>
                          </a:solidFill>
                          <a:latin typeface="Avva_Shenouda" pitchFamily="34" charset="2"/>
                          <a:ea typeface="+mn-ea"/>
                          <a:cs typeface="+mn-cs"/>
                        </a:rPr>
                        <a:t> `</a:t>
                      </a:r>
                      <a:r>
                        <a:rPr lang="en-US" sz="2800" b="0" kern="1200" dirty="0" err="1" smtClean="0">
                          <a:solidFill>
                            <a:srgbClr val="FFFF00"/>
                          </a:solidFill>
                          <a:latin typeface="Avva_Shenouda" pitchFamily="34" charset="2"/>
                          <a:ea typeface="+mn-ea"/>
                          <a:cs typeface="+mn-cs"/>
                        </a:rPr>
                        <a:t>a`I</a:t>
                      </a:r>
                      <a:r>
                        <a:rPr lang="en-US" sz="2800" b="0" kern="1200" dirty="0" smtClean="0">
                          <a:solidFill>
                            <a:srgbClr val="FFFF00"/>
                          </a:solidFill>
                          <a:latin typeface="Avva_Shenouda" pitchFamily="34" charset="2"/>
                          <a:ea typeface="+mn-ea"/>
                          <a:cs typeface="+mn-cs"/>
                        </a:rPr>
                        <a:t> </a:t>
                      </a:r>
                      <a:r>
                        <a:rPr lang="en-US" sz="2800" b="0" kern="1200" dirty="0" err="1" smtClean="0">
                          <a:solidFill>
                            <a:srgbClr val="FFFF00"/>
                          </a:solidFill>
                          <a:latin typeface="Avva_Shenouda" pitchFamily="34" charset="2"/>
                          <a:ea typeface="+mn-ea"/>
                          <a:cs typeface="+mn-cs"/>
                        </a:rPr>
                        <a:t>ke</a:t>
                      </a:r>
                      <a:r>
                        <a:rPr lang="en-US" sz="2800" b="0" kern="1200" dirty="0" smtClean="0">
                          <a:solidFill>
                            <a:srgbClr val="FFFF00"/>
                          </a:solidFill>
                          <a:latin typeface="Avva_Shenouda" pitchFamily="34" charset="2"/>
                          <a:ea typeface="+mn-ea"/>
                          <a:cs typeface="+mn-cs"/>
                        </a:rPr>
                        <a:t> </a:t>
                      </a:r>
                      <a:r>
                        <a:rPr lang="en-US" sz="2800" b="0" kern="1200" dirty="0" err="1" smtClean="0">
                          <a:solidFill>
                            <a:srgbClr val="FFFF00"/>
                          </a:solidFill>
                          <a:latin typeface="Avva_Shenouda" pitchFamily="34" charset="2"/>
                          <a:ea typeface="+mn-ea"/>
                          <a:cs typeface="+mn-cs"/>
                        </a:rPr>
                        <a:t>ictovc</a:t>
                      </a:r>
                      <a:r>
                        <a:rPr lang="en-US" sz="2800" b="0" kern="1200" dirty="0" smtClean="0">
                          <a:solidFill>
                            <a:srgbClr val="FFFF00"/>
                          </a:solidFill>
                          <a:latin typeface="Avva_Shenouda" pitchFamily="34" charset="2"/>
                          <a:ea typeface="+mn-ea"/>
                          <a:cs typeface="+mn-cs"/>
                        </a:rPr>
                        <a:t> `</a:t>
                      </a:r>
                      <a:r>
                        <a:rPr lang="en-US" sz="2800" b="0" kern="1200" dirty="0" err="1" smtClean="0">
                          <a:solidFill>
                            <a:srgbClr val="FFFF00"/>
                          </a:solidFill>
                          <a:latin typeface="Avva_Shenouda" pitchFamily="34" charset="2"/>
                          <a:ea typeface="+mn-ea"/>
                          <a:cs typeface="+mn-cs"/>
                        </a:rPr>
                        <a:t>ew`nac</a:t>
                      </a:r>
                      <a:r>
                        <a:rPr lang="en-US" sz="2800" b="0" kern="1200" dirty="0" smtClean="0">
                          <a:solidFill>
                            <a:srgbClr val="FFFF00"/>
                          </a:solidFill>
                          <a:latin typeface="Avva_Shenouda" pitchFamily="34" charset="2"/>
                          <a:ea typeface="+mn-ea"/>
                          <a:cs typeface="+mn-cs"/>
                        </a:rPr>
                        <a:t> </a:t>
                      </a:r>
                      <a:r>
                        <a:rPr lang="en-US" sz="2800" b="0" kern="1200" dirty="0" err="1" smtClean="0">
                          <a:solidFill>
                            <a:srgbClr val="FFFF00"/>
                          </a:solidFill>
                          <a:latin typeface="Avva_Shenouda" pitchFamily="34" charset="2"/>
                          <a:ea typeface="+mn-ea"/>
                          <a:cs typeface="+mn-cs"/>
                        </a:rPr>
                        <a:t>twn</a:t>
                      </a:r>
                      <a:r>
                        <a:rPr lang="en-US" sz="2800" b="0" kern="1200" dirty="0" smtClean="0">
                          <a:solidFill>
                            <a:srgbClr val="FFFF00"/>
                          </a:solidFill>
                          <a:latin typeface="Avva_Shenouda" pitchFamily="34" charset="2"/>
                          <a:ea typeface="+mn-ea"/>
                          <a:cs typeface="+mn-cs"/>
                        </a:rPr>
                        <a:t> `</a:t>
                      </a:r>
                      <a:r>
                        <a:rPr lang="en-US" sz="2800" b="0" kern="1200" dirty="0" err="1" smtClean="0">
                          <a:solidFill>
                            <a:srgbClr val="FFFF00"/>
                          </a:solidFill>
                          <a:latin typeface="Avva_Shenouda" pitchFamily="34" charset="2"/>
                          <a:ea typeface="+mn-ea"/>
                          <a:cs typeface="+mn-cs"/>
                        </a:rPr>
                        <a:t>ewnwn</a:t>
                      </a:r>
                      <a:r>
                        <a:rPr lang="en-US" sz="2800" b="0" kern="1200" dirty="0" smtClean="0">
                          <a:solidFill>
                            <a:srgbClr val="FFFF00"/>
                          </a:solidFill>
                          <a:latin typeface="Avva_Shenouda" pitchFamily="34" charset="2"/>
                          <a:ea typeface="+mn-ea"/>
                          <a:cs typeface="+mn-cs"/>
                        </a:rPr>
                        <a:t> am3n ==a=l </a:t>
                      </a:r>
                      <a:endParaRPr lang="en-US" sz="5400" b="0" kern="1200" baseline="0" dirty="0" smtClean="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200" dirty="0" smtClean="0">
                          <a:solidFill>
                            <a:schemeClr val="lt1"/>
                          </a:solidFill>
                          <a:latin typeface="+mn-lt"/>
                          <a:ea typeface="+mn-ea"/>
                          <a:cs typeface="+mn-cs"/>
                        </a:rPr>
                        <a:t>كى نين كى ا اى كى استوس اى اوناستون اى اوون أمين</a:t>
                      </a:r>
                      <a:endParaRPr lang="ar-EG"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2816605"/>
      </p:ext>
    </p:extLst>
  </p:cSld>
  <p:clrMapOvr>
    <a:masterClrMapping/>
  </p:clrMapOvr>
  <p:timing>
    <p:tnLst>
      <p:par>
        <p:cTn id="1" dur="indefinite" restart="never" nodeType="tmRoot"/>
      </p:par>
    </p:tnLst>
  </p:timing>
</p:sld>
</file>

<file path=ppt/slides/slide9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6000" b="1" dirty="0" smtClean="0">
                          <a:solidFill>
                            <a:schemeClr val="bg1"/>
                          </a:solidFill>
                          <a:latin typeface="Times New Roman" pitchFamily="18" charset="0"/>
                          <a:cs typeface="Times New Roman" pitchFamily="18" charset="0"/>
                        </a:rPr>
                        <a:t>نصرخ </a:t>
                      </a:r>
                    </a:p>
                    <a:p>
                      <a:pPr algn="ctr" rtl="1"/>
                      <a:r>
                        <a:rPr lang="ar-SA" sz="6000" b="1" dirty="0" smtClean="0">
                          <a:solidFill>
                            <a:schemeClr val="bg1"/>
                          </a:solidFill>
                          <a:latin typeface="Times New Roman" pitchFamily="18" charset="0"/>
                          <a:cs typeface="Times New Roman" pitchFamily="18" charset="0"/>
                        </a:rPr>
                        <a:t>قائلين</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l-PL" sz="4000" b="0" i="0" dirty="0" smtClean="0">
                          <a:solidFill>
                            <a:srgbClr val="FFFF00"/>
                          </a:solidFill>
                          <a:latin typeface="Avva_Shenouda"/>
                        </a:rPr>
                        <a:t>ten w2 ebol engw `mmoc</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solidFill>
                            <a:schemeClr val="bg1"/>
                          </a:solidFill>
                          <a:latin typeface="Times New Roman" pitchFamily="18" charset="0"/>
                          <a:cs typeface="Times New Roman" pitchFamily="18" charset="0"/>
                        </a:rPr>
                        <a:t>تين أوش إيفول إنجو إمموس</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11217768"/>
      </p:ext>
    </p:extLst>
  </p:cSld>
  <p:clrMapOvr>
    <a:masterClrMapping/>
  </p:clrMapOvr>
  <p:timing>
    <p:tnLst>
      <p:par>
        <p:cTn id="1" dur="indefinite" restart="never" nodeType="tmRoot"/>
      </p:par>
    </p:tnLst>
  </p:timing>
</p:sld>
</file>

<file path=ppt/slides/slide9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5400" b="1" dirty="0" smtClean="0">
                          <a:solidFill>
                            <a:schemeClr val="bg1"/>
                          </a:solidFill>
                          <a:latin typeface="Times New Roman" pitchFamily="18" charset="0"/>
                          <a:cs typeface="Times New Roman" pitchFamily="18" charset="0"/>
                        </a:rPr>
                        <a:t>يا ربنا</a:t>
                      </a:r>
                      <a:r>
                        <a:rPr lang="ar-EG" sz="5400" b="1" dirty="0" smtClean="0">
                          <a:solidFill>
                            <a:schemeClr val="bg1"/>
                          </a:solidFill>
                          <a:latin typeface="Times New Roman" pitchFamily="18" charset="0"/>
                          <a:cs typeface="Times New Roman" pitchFamily="18" charset="0"/>
                        </a:rPr>
                        <a:t> </a:t>
                      </a:r>
                      <a:r>
                        <a:rPr lang="ar-SA" sz="5400" b="1" dirty="0" smtClean="0">
                          <a:solidFill>
                            <a:schemeClr val="bg1"/>
                          </a:solidFill>
                          <a:latin typeface="Times New Roman" pitchFamily="18" charset="0"/>
                          <a:cs typeface="Times New Roman" pitchFamily="18" charset="0"/>
                        </a:rPr>
                        <a:t>يسوع</a:t>
                      </a:r>
                    </a:p>
                    <a:p>
                      <a:pPr algn="ctr" rtl="1"/>
                      <a:r>
                        <a:rPr lang="ar-SA" sz="5400" b="1" dirty="0" smtClean="0">
                          <a:solidFill>
                            <a:schemeClr val="bg1"/>
                          </a:solidFill>
                          <a:latin typeface="Times New Roman" pitchFamily="18" charset="0"/>
                          <a:cs typeface="Times New Roman" pitchFamily="18" charset="0"/>
                        </a:rPr>
                        <a:t>المسيح</a:t>
                      </a:r>
                      <a:endParaRPr lang="ar-SA" sz="54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err="1" smtClean="0">
                          <a:solidFill>
                            <a:srgbClr val="FFFF00"/>
                          </a:solidFill>
                          <a:latin typeface="Avva_Shenouda"/>
                        </a:rPr>
                        <a:t>ge</a:t>
                      </a:r>
                      <a:r>
                        <a:rPr lang="en-US" sz="3600" b="0" i="0" dirty="0" smtClean="0">
                          <a:solidFill>
                            <a:srgbClr val="FFFF00"/>
                          </a:solidFill>
                          <a:latin typeface="Avva_Shenouda"/>
                        </a:rPr>
                        <a:t> w </a:t>
                      </a:r>
                      <a:r>
                        <a:rPr lang="en-US" sz="3600" b="0" i="0" dirty="0" err="1" smtClean="0">
                          <a:solidFill>
                            <a:srgbClr val="FFFF00"/>
                          </a:solidFill>
                          <a:latin typeface="Avva_Shenouda"/>
                        </a:rPr>
                        <a:t>Pensoic</a:t>
                      </a:r>
                      <a:r>
                        <a:rPr lang="en-US" sz="3600" b="0" i="0" dirty="0" smtClean="0">
                          <a:solidFill>
                            <a:srgbClr val="FFFF00"/>
                          </a:solidFill>
                          <a:latin typeface="Avva_Shenouda"/>
                        </a:rPr>
                        <a:t> I3covc </a:t>
                      </a:r>
                      <a:r>
                        <a:rPr lang="en-US" sz="3600" b="0" i="0" dirty="0" err="1" smtClean="0">
                          <a:solidFill>
                            <a:srgbClr val="FFFF00"/>
                          </a:solidFill>
                          <a:latin typeface="Avva_Shenouda"/>
                        </a:rPr>
                        <a:t>Pixrictoc</a:t>
                      </a:r>
                      <a:endParaRPr lang="en-US" sz="3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solidFill>
                            <a:schemeClr val="bg1"/>
                          </a:solidFill>
                          <a:latin typeface="Times New Roman" pitchFamily="18" charset="0"/>
                          <a:cs typeface="Times New Roman" pitchFamily="18" charset="0"/>
                        </a:rPr>
                        <a:t>جى أو بينشويس إيسوس بيخرستوس</a:t>
                      </a:r>
                      <a:endParaRPr lang="en-US" sz="4000" b="1" dirty="0" smtClean="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46154288"/>
      </p:ext>
    </p:extLst>
  </p:cSld>
  <p:clrMapOvr>
    <a:masterClrMapping/>
  </p:clrMapOvr>
  <p:timing>
    <p:tnLst>
      <p:par>
        <p:cTn id="1" dur="indefinite" restart="never" nodeType="tmRoot"/>
      </p:par>
    </p:tnLst>
  </p:timing>
</p:sld>
</file>

<file path=ppt/slides/slide9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5400" b="1" dirty="0" smtClean="0">
                          <a:solidFill>
                            <a:schemeClr val="bg1"/>
                          </a:solidFill>
                          <a:latin typeface="Times New Roman" pitchFamily="18" charset="0"/>
                          <a:cs typeface="Times New Roman" pitchFamily="18" charset="0"/>
                        </a:rPr>
                        <a:t>الذى</a:t>
                      </a:r>
                      <a:r>
                        <a:rPr lang="ar-EG" sz="5400" b="1" dirty="0" smtClean="0">
                          <a:solidFill>
                            <a:schemeClr val="bg1"/>
                          </a:solidFill>
                          <a:latin typeface="Times New Roman" pitchFamily="18" charset="0"/>
                          <a:cs typeface="Times New Roman" pitchFamily="18" charset="0"/>
                        </a:rPr>
                        <a:t> </a:t>
                      </a:r>
                      <a:r>
                        <a:rPr lang="ar-SA" sz="5400" b="1" dirty="0" smtClean="0">
                          <a:solidFill>
                            <a:schemeClr val="bg1"/>
                          </a:solidFill>
                          <a:latin typeface="Times New Roman" pitchFamily="18" charset="0"/>
                          <a:cs typeface="Times New Roman" pitchFamily="18" charset="0"/>
                        </a:rPr>
                        <a:t>صُلب</a:t>
                      </a:r>
                      <a:r>
                        <a:rPr lang="ar-EG" sz="5400" b="1" dirty="0" smtClean="0">
                          <a:solidFill>
                            <a:schemeClr val="bg1"/>
                          </a:solidFill>
                          <a:latin typeface="Times New Roman" pitchFamily="18" charset="0"/>
                          <a:cs typeface="Times New Roman" pitchFamily="18" charset="0"/>
                        </a:rPr>
                        <a:t> </a:t>
                      </a:r>
                      <a:r>
                        <a:rPr lang="ar-SA" sz="5400" b="1" dirty="0" smtClean="0">
                          <a:solidFill>
                            <a:schemeClr val="bg1"/>
                          </a:solidFill>
                          <a:latin typeface="Times New Roman" pitchFamily="18" charset="0"/>
                          <a:cs typeface="Times New Roman" pitchFamily="18" charset="0"/>
                        </a:rPr>
                        <a:t>على الصليب</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000" b="0" i="0" dirty="0" smtClean="0">
                          <a:solidFill>
                            <a:srgbClr val="FFFF00"/>
                          </a:solidFill>
                          <a:latin typeface="Avva_Shenouda"/>
                        </a:rPr>
                        <a:t>f3etava24 `</a:t>
                      </a:r>
                      <a:r>
                        <a:rPr lang="en-US" sz="4000" b="0" i="0" dirty="0" err="1" smtClean="0">
                          <a:solidFill>
                            <a:srgbClr val="FFFF00"/>
                          </a:solidFill>
                          <a:latin typeface="Avva_Shenouda"/>
                        </a:rPr>
                        <a:t>epi`ctavroc</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solidFill>
                            <a:schemeClr val="bg1"/>
                          </a:solidFill>
                          <a:latin typeface="Times New Roman" pitchFamily="18" charset="0"/>
                          <a:cs typeface="Times New Roman" pitchFamily="18" charset="0"/>
                        </a:rPr>
                        <a:t>فى إيطاف آشف إيبى ستافروس</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9851959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إن إهرى خين فاى سينا إيمى إنـجـى أو أون نيـفين جـى إنثوتين نا  مائيتيس: إيرى تين شان ميترى نيتين إيريؤ. بيـجـى سيمون بيتروس ناف جـى إيشويس إكنا شيناك إثون:</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1407837222"/>
      </p:ext>
    </p:extLst>
  </p:cSld>
  <p:clrMapOvr>
    <a:masterClrMapping/>
  </p:clrMapOvr>
</p:sld>
</file>

<file path=ppt/slides/slide9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5200" b="1" dirty="0" smtClean="0">
                          <a:solidFill>
                            <a:schemeClr val="bg1"/>
                          </a:solidFill>
                          <a:latin typeface="Times New Roman" pitchFamily="18" charset="0"/>
                          <a:cs typeface="Times New Roman" pitchFamily="18" charset="0"/>
                        </a:rPr>
                        <a:t>إسحق الشيطان</a:t>
                      </a:r>
                      <a:r>
                        <a:rPr lang="ar-EG" sz="5200" b="1" dirty="0" smtClean="0">
                          <a:solidFill>
                            <a:schemeClr val="bg1"/>
                          </a:solidFill>
                          <a:latin typeface="Times New Roman" pitchFamily="18" charset="0"/>
                          <a:cs typeface="Times New Roman" pitchFamily="18" charset="0"/>
                        </a:rPr>
                        <a:t> </a:t>
                      </a:r>
                      <a:r>
                        <a:rPr lang="ar-SA" sz="5200" b="1" dirty="0" smtClean="0">
                          <a:solidFill>
                            <a:schemeClr val="bg1"/>
                          </a:solidFill>
                          <a:latin typeface="Times New Roman" pitchFamily="18" charset="0"/>
                          <a:cs typeface="Times New Roman" pitchFamily="18" charset="0"/>
                        </a:rPr>
                        <a:t>تحت أقدامنا</a:t>
                      </a:r>
                      <a:endParaRPr lang="en-US" sz="5200" b="1" dirty="0" smtClean="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0" i="0" dirty="0" err="1" smtClean="0">
                          <a:solidFill>
                            <a:srgbClr val="FFFF00"/>
                          </a:solidFill>
                          <a:latin typeface="Avva_Shenouda"/>
                        </a:rPr>
                        <a:t>ek`eqomqem</a:t>
                      </a:r>
                      <a:r>
                        <a:rPr lang="en-US" sz="3200" b="0" i="0" dirty="0" smtClean="0">
                          <a:solidFill>
                            <a:srgbClr val="FFFF00"/>
                          </a:solidFill>
                          <a:latin typeface="Avva_Shenouda"/>
                        </a:rPr>
                        <a:t> `</a:t>
                      </a:r>
                      <a:r>
                        <a:rPr lang="en-US" sz="3200" b="0" i="0" dirty="0" err="1" smtClean="0">
                          <a:solidFill>
                            <a:srgbClr val="FFFF00"/>
                          </a:solidFill>
                          <a:latin typeface="Avva_Shenouda"/>
                        </a:rPr>
                        <a:t>m`pcatanac</a:t>
                      </a:r>
                      <a:r>
                        <a:rPr lang="en-US" sz="3200" b="0" i="0" dirty="0" smtClean="0">
                          <a:solidFill>
                            <a:srgbClr val="FFFF00"/>
                          </a:solidFill>
                          <a:latin typeface="Avva_Shenouda"/>
                        </a:rPr>
                        <a:t> : capec3t </a:t>
                      </a:r>
                      <a:r>
                        <a:rPr lang="en-US" sz="2800" b="0" i="0" dirty="0" smtClean="0">
                          <a:solidFill>
                            <a:srgbClr val="FFFF00"/>
                          </a:solidFill>
                          <a:latin typeface="Avva_Shenouda"/>
                        </a:rPr>
                        <a:t>`</a:t>
                      </a:r>
                      <a:r>
                        <a:rPr lang="en-US" sz="2800" b="0" i="0" dirty="0" err="1" smtClean="0">
                          <a:solidFill>
                            <a:srgbClr val="FFFF00"/>
                          </a:solidFill>
                          <a:latin typeface="Avva_Shenouda"/>
                        </a:rPr>
                        <a:t>nnensalavg</a:t>
                      </a:r>
                      <a:endParaRPr lang="en-US" sz="54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ar-SA" sz="4000" b="1" dirty="0" smtClean="0">
                          <a:solidFill>
                            <a:schemeClr val="bg1"/>
                          </a:solidFill>
                          <a:latin typeface="Times New Roman" pitchFamily="18" charset="0"/>
                          <a:cs typeface="Times New Roman" pitchFamily="18" charset="0"/>
                        </a:rPr>
                        <a:t>إك إى خومخيم إم إبساطاناس</a:t>
                      </a:r>
                    </a:p>
                    <a:p>
                      <a:pPr algn="ctr" rtl="0"/>
                      <a:r>
                        <a:rPr lang="ar-SA" sz="4000" b="1" dirty="0" smtClean="0">
                          <a:solidFill>
                            <a:schemeClr val="bg1"/>
                          </a:solidFill>
                          <a:latin typeface="Times New Roman" pitchFamily="18" charset="0"/>
                          <a:cs typeface="Times New Roman" pitchFamily="18" charset="0"/>
                        </a:rPr>
                        <a:t>سا بيسيت إننين تشالافج</a:t>
                      </a:r>
                      <a:endParaRPr lang="en-US" sz="4000" b="1" dirty="0" smtClean="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29771899"/>
      </p:ext>
    </p:extLst>
  </p:cSld>
  <p:clrMapOvr>
    <a:masterClrMapping/>
  </p:clrMapOvr>
  <p:timing>
    <p:tnLst>
      <p:par>
        <p:cTn id="1" dur="indefinite" restart="never" nodeType="tmRoot"/>
      </p:par>
    </p:tnLst>
  </p:timing>
</p:sld>
</file>

<file path=ppt/slides/slide9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7200" b="1" dirty="0" smtClean="0">
                          <a:solidFill>
                            <a:schemeClr val="bg1"/>
                          </a:solidFill>
                          <a:latin typeface="Times New Roman" pitchFamily="18" charset="0"/>
                          <a:cs typeface="Times New Roman" pitchFamily="18" charset="0"/>
                        </a:rPr>
                        <a:t>خلصنا</a:t>
                      </a:r>
                      <a:r>
                        <a:rPr lang="ar-EG" sz="7200" b="1" dirty="0" smtClean="0">
                          <a:solidFill>
                            <a:schemeClr val="bg1"/>
                          </a:solidFill>
                          <a:latin typeface="Times New Roman" pitchFamily="18" charset="0"/>
                          <a:cs typeface="Times New Roman" pitchFamily="18" charset="0"/>
                        </a:rPr>
                        <a:t> </a:t>
                      </a:r>
                      <a:r>
                        <a:rPr lang="ar-SA" sz="7200" b="1" dirty="0" smtClean="0">
                          <a:solidFill>
                            <a:schemeClr val="bg1"/>
                          </a:solidFill>
                          <a:latin typeface="Times New Roman" pitchFamily="18" charset="0"/>
                          <a:cs typeface="Times New Roman" pitchFamily="18" charset="0"/>
                        </a:rPr>
                        <a:t>و</a:t>
                      </a:r>
                      <a:r>
                        <a:rPr lang="ar-EG" sz="7200" b="1" dirty="0" smtClean="0">
                          <a:solidFill>
                            <a:schemeClr val="bg1"/>
                          </a:solidFill>
                          <a:latin typeface="Times New Roman" pitchFamily="18" charset="0"/>
                          <a:cs typeface="Times New Roman" pitchFamily="18" charset="0"/>
                        </a:rPr>
                        <a:t>ا</a:t>
                      </a:r>
                      <a:r>
                        <a:rPr lang="ar-SA" sz="7200" b="1" dirty="0" smtClean="0">
                          <a:solidFill>
                            <a:schemeClr val="bg1"/>
                          </a:solidFill>
                          <a:latin typeface="Times New Roman" pitchFamily="18" charset="0"/>
                          <a:cs typeface="Times New Roman" pitchFamily="18" charset="0"/>
                        </a:rPr>
                        <a:t>رحمنا</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i-FI" sz="4000" b="0" i="0" dirty="0" smtClean="0">
                          <a:solidFill>
                            <a:srgbClr val="FFFF00"/>
                          </a:solidFill>
                          <a:latin typeface="Avva_Shenouda"/>
                        </a:rPr>
                        <a:t>cw5 `mmon ovoh nai nan</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solidFill>
                            <a:schemeClr val="bg1"/>
                          </a:solidFill>
                          <a:latin typeface="Times New Roman" pitchFamily="18" charset="0"/>
                          <a:cs typeface="Times New Roman" pitchFamily="18" charset="0"/>
                        </a:rPr>
                        <a:t>سوتى إممون أووه ناى نان</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08751366"/>
      </p:ext>
    </p:extLst>
  </p:cSld>
  <p:clrMapOvr>
    <a:masterClrMapping/>
  </p:clrMapOvr>
  <p:timing>
    <p:tnLst>
      <p:par>
        <p:cTn id="1" dur="indefinite" restart="never" nodeType="tmRoot"/>
      </p:par>
    </p:tnLst>
  </p:timing>
</p:sld>
</file>

<file path=ppt/slides/slide9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4800" b="1" dirty="0" smtClean="0">
                          <a:solidFill>
                            <a:schemeClr val="bg1"/>
                          </a:solidFill>
                          <a:latin typeface="Times New Roman" pitchFamily="18" charset="0"/>
                          <a:cs typeface="Times New Roman" pitchFamily="18" charset="0"/>
                        </a:rPr>
                        <a:t>يارب </a:t>
                      </a:r>
                      <a:r>
                        <a:rPr lang="ar-EG" sz="4800" b="1" dirty="0" smtClean="0">
                          <a:solidFill>
                            <a:schemeClr val="bg1"/>
                          </a:solidFill>
                          <a:latin typeface="Times New Roman" pitchFamily="18" charset="0"/>
                          <a:cs typeface="Times New Roman" pitchFamily="18" charset="0"/>
                        </a:rPr>
                        <a:t>ا</a:t>
                      </a:r>
                      <a:r>
                        <a:rPr lang="ar-SA" sz="4800" b="1" dirty="0" smtClean="0">
                          <a:solidFill>
                            <a:schemeClr val="bg1"/>
                          </a:solidFill>
                          <a:latin typeface="Times New Roman" pitchFamily="18" charset="0"/>
                          <a:cs typeface="Times New Roman" pitchFamily="18" charset="0"/>
                        </a:rPr>
                        <a:t>رحم</a:t>
                      </a:r>
                      <a:r>
                        <a:rPr lang="ar-EG" sz="4800" b="1" dirty="0" smtClean="0">
                          <a:solidFill>
                            <a:schemeClr val="bg1"/>
                          </a:solidFill>
                          <a:latin typeface="Times New Roman" pitchFamily="18" charset="0"/>
                          <a:cs typeface="Times New Roman" pitchFamily="18" charset="0"/>
                        </a:rPr>
                        <a:t> </a:t>
                      </a:r>
                    </a:p>
                    <a:p>
                      <a:pPr algn="ctr" rtl="1"/>
                      <a:r>
                        <a:rPr lang="ar-SA" sz="4800" b="1" dirty="0" smtClean="0">
                          <a:solidFill>
                            <a:schemeClr val="bg1"/>
                          </a:solidFill>
                          <a:latin typeface="Times New Roman" pitchFamily="18" charset="0"/>
                          <a:cs typeface="Times New Roman" pitchFamily="18" charset="0"/>
                        </a:rPr>
                        <a:t>يا رب </a:t>
                      </a:r>
                      <a:r>
                        <a:rPr lang="ar-EG" sz="4800" b="1" dirty="0" smtClean="0">
                          <a:solidFill>
                            <a:schemeClr val="bg1"/>
                          </a:solidFill>
                          <a:latin typeface="Times New Roman" pitchFamily="18" charset="0"/>
                          <a:cs typeface="Times New Roman" pitchFamily="18" charset="0"/>
                        </a:rPr>
                        <a:t>ا</a:t>
                      </a:r>
                      <a:r>
                        <a:rPr lang="ar-SA" sz="4800" b="1" dirty="0" smtClean="0">
                          <a:solidFill>
                            <a:schemeClr val="bg1"/>
                          </a:solidFill>
                          <a:latin typeface="Times New Roman" pitchFamily="18" charset="0"/>
                          <a:cs typeface="Times New Roman" pitchFamily="18" charset="0"/>
                        </a:rPr>
                        <a:t>رحم</a:t>
                      </a:r>
                      <a:r>
                        <a:rPr lang="ar-EG" sz="4800" b="1" dirty="0" smtClean="0">
                          <a:solidFill>
                            <a:schemeClr val="bg1"/>
                          </a:solidFill>
                          <a:latin typeface="Times New Roman" pitchFamily="18" charset="0"/>
                          <a:cs typeface="Times New Roman" pitchFamily="18" charset="0"/>
                        </a:rPr>
                        <a:t> </a:t>
                      </a:r>
                      <a:r>
                        <a:rPr lang="ar-SA" sz="4800" b="1" dirty="0" smtClean="0">
                          <a:solidFill>
                            <a:schemeClr val="bg1"/>
                          </a:solidFill>
                          <a:latin typeface="Times New Roman" pitchFamily="18" charset="0"/>
                          <a:cs typeface="Times New Roman" pitchFamily="18" charset="0"/>
                        </a:rPr>
                        <a:t>يا رب بارك</a:t>
                      </a:r>
                      <a:r>
                        <a:rPr lang="ar-EG" sz="4800" b="1" dirty="0" smtClean="0">
                          <a:solidFill>
                            <a:schemeClr val="bg1"/>
                          </a:solidFill>
                          <a:latin typeface="Times New Roman" pitchFamily="18" charset="0"/>
                          <a:cs typeface="Times New Roman" pitchFamily="18" charset="0"/>
                        </a:rPr>
                        <a:t> </a:t>
                      </a:r>
                      <a:r>
                        <a:rPr lang="ar-SA" sz="4800" b="1" dirty="0" smtClean="0">
                          <a:solidFill>
                            <a:schemeClr val="bg1"/>
                          </a:solidFill>
                          <a:latin typeface="Times New Roman" pitchFamily="18" charset="0"/>
                          <a:cs typeface="Times New Roman" pitchFamily="18" charset="0"/>
                        </a:rPr>
                        <a:t>آمين</a:t>
                      </a:r>
                      <a:endParaRPr lang="ar-SA" sz="48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4000" b="0" i="0" dirty="0" smtClean="0">
                          <a:solidFill>
                            <a:srgbClr val="FFFF00"/>
                          </a:solidFill>
                          <a:latin typeface="Avva_Shenouda"/>
                        </a:rPr>
                        <a:t>k=e =k=e Kvrie evloj3con am3n</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ar-SA" sz="4000" b="1" dirty="0" smtClean="0">
                          <a:solidFill>
                            <a:schemeClr val="bg1"/>
                          </a:solidFill>
                          <a:latin typeface="Times New Roman" pitchFamily="18" charset="0"/>
                          <a:cs typeface="Times New Roman" pitchFamily="18" charset="0"/>
                        </a:rPr>
                        <a:t>كيرياليسون كيرياليسون</a:t>
                      </a:r>
                    </a:p>
                    <a:p>
                      <a:pPr algn="ctr" rtl="0"/>
                      <a:r>
                        <a:rPr lang="ar-SA" sz="4000" b="1" dirty="0" smtClean="0">
                          <a:solidFill>
                            <a:schemeClr val="bg1"/>
                          </a:solidFill>
                          <a:latin typeface="Times New Roman" pitchFamily="18" charset="0"/>
                          <a:cs typeface="Times New Roman" pitchFamily="18" charset="0"/>
                        </a:rPr>
                        <a:t>كيريا إفلوجيسون آمين</a:t>
                      </a:r>
                      <a:endParaRPr lang="en-US" sz="4000" b="1" dirty="0" smtClean="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7045208"/>
      </p:ext>
    </p:extLst>
  </p:cSld>
  <p:clrMapOvr>
    <a:masterClrMapping/>
  </p:clrMapOvr>
  <p:timing>
    <p:tnLst>
      <p:par>
        <p:cTn id="1" dur="indefinite" restart="never" nodeType="tmRoot"/>
      </p:par>
    </p:tnLst>
  </p:timing>
</p:sld>
</file>

<file path=ppt/slides/slide9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5200" b="1" dirty="0" smtClean="0">
                          <a:solidFill>
                            <a:schemeClr val="bg1"/>
                          </a:solidFill>
                          <a:latin typeface="Times New Roman" pitchFamily="18" charset="0"/>
                          <a:cs typeface="Times New Roman" pitchFamily="18" charset="0"/>
                        </a:rPr>
                        <a:t>باركواعلىَّ</a:t>
                      </a:r>
                      <a:endParaRPr lang="ar-EG" sz="5200" b="1" dirty="0" smtClean="0">
                        <a:solidFill>
                          <a:schemeClr val="bg1"/>
                        </a:solidFill>
                        <a:latin typeface="Times New Roman" pitchFamily="18" charset="0"/>
                        <a:cs typeface="Times New Roman" pitchFamily="18" charset="0"/>
                      </a:endParaRPr>
                    </a:p>
                    <a:p>
                      <a:pPr algn="ctr" rtl="1"/>
                      <a:r>
                        <a:rPr lang="ar-SA" sz="5200" b="1" dirty="0" smtClean="0">
                          <a:solidFill>
                            <a:schemeClr val="bg1"/>
                          </a:solidFill>
                          <a:latin typeface="Times New Roman" pitchFamily="18" charset="0"/>
                          <a:cs typeface="Times New Roman" pitchFamily="18" charset="0"/>
                        </a:rPr>
                        <a:t>باركواعلىَّ</a:t>
                      </a:r>
                      <a:r>
                        <a:rPr lang="ar-EG" sz="5200" b="1" dirty="0" smtClean="0">
                          <a:solidFill>
                            <a:schemeClr val="bg1"/>
                          </a:solidFill>
                          <a:latin typeface="Times New Roman" pitchFamily="18" charset="0"/>
                          <a:cs typeface="Times New Roman" pitchFamily="18" charset="0"/>
                        </a:rPr>
                        <a:t> </a:t>
                      </a:r>
                    </a:p>
                    <a:p>
                      <a:pPr algn="ctr" rtl="1"/>
                      <a:r>
                        <a:rPr lang="ar-SA" sz="5200" b="1" dirty="0" smtClean="0">
                          <a:solidFill>
                            <a:schemeClr val="bg1"/>
                          </a:solidFill>
                          <a:latin typeface="Times New Roman" pitchFamily="18" charset="0"/>
                          <a:cs typeface="Times New Roman" pitchFamily="18" charset="0"/>
                        </a:rPr>
                        <a:t>ها المطانية</a:t>
                      </a:r>
                      <a:endParaRPr lang="ar-SA" sz="52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smtClean="0">
                          <a:solidFill>
                            <a:srgbClr val="FFFF00"/>
                          </a:solidFill>
                          <a:latin typeface="Avva_Shenouda"/>
                        </a:rPr>
                        <a:t>`</a:t>
                      </a:r>
                      <a:r>
                        <a:rPr lang="en-US" sz="3600" b="0" i="0" dirty="0" err="1" smtClean="0">
                          <a:solidFill>
                            <a:srgbClr val="FFFF00"/>
                          </a:solidFill>
                          <a:latin typeface="Avva_Shenouda"/>
                        </a:rPr>
                        <a:t>cmov</a:t>
                      </a:r>
                      <a:r>
                        <a:rPr lang="en-US" sz="3600" b="0" i="0" dirty="0" smtClean="0">
                          <a:solidFill>
                            <a:srgbClr val="FFFF00"/>
                          </a:solidFill>
                          <a:latin typeface="Avva_Shenouda"/>
                        </a:rPr>
                        <a:t> </a:t>
                      </a:r>
                      <a:r>
                        <a:rPr lang="en-US" sz="3600" b="0" i="0" dirty="0" err="1" smtClean="0">
                          <a:solidFill>
                            <a:srgbClr val="FFFF00"/>
                          </a:solidFill>
                          <a:latin typeface="Avva_Shenouda"/>
                        </a:rPr>
                        <a:t>eroi</a:t>
                      </a:r>
                      <a:r>
                        <a:rPr lang="en-US" sz="3600" b="0" i="0" dirty="0" smtClean="0">
                          <a:solidFill>
                            <a:srgbClr val="FFFF00"/>
                          </a:solidFill>
                          <a:latin typeface="Avva_Shenouda"/>
                        </a:rPr>
                        <a:t> `</a:t>
                      </a:r>
                      <a:r>
                        <a:rPr lang="en-US" sz="3600" b="0" i="0" dirty="0" err="1" smtClean="0">
                          <a:solidFill>
                            <a:srgbClr val="FFFF00"/>
                          </a:solidFill>
                          <a:latin typeface="Avva_Shenouda"/>
                        </a:rPr>
                        <a:t>cmov</a:t>
                      </a:r>
                      <a:r>
                        <a:rPr lang="en-US" sz="3600" b="0" i="0" dirty="0" smtClean="0">
                          <a:solidFill>
                            <a:srgbClr val="FFFF00"/>
                          </a:solidFill>
                          <a:latin typeface="Avva_Shenouda"/>
                        </a:rPr>
                        <a:t> </a:t>
                      </a:r>
                      <a:r>
                        <a:rPr lang="en-US" sz="3600" b="0" i="0" dirty="0" err="1" smtClean="0">
                          <a:solidFill>
                            <a:srgbClr val="FFFF00"/>
                          </a:solidFill>
                          <a:latin typeface="Avva_Shenouda"/>
                        </a:rPr>
                        <a:t>eroi</a:t>
                      </a:r>
                      <a:r>
                        <a:rPr lang="en-US" sz="3600" b="0" i="0" dirty="0" smtClean="0">
                          <a:solidFill>
                            <a:srgbClr val="FFFF00"/>
                          </a:solidFill>
                          <a:latin typeface="Avva_Shenouda"/>
                        </a:rPr>
                        <a:t> : </a:t>
                      </a:r>
                      <a:r>
                        <a:rPr lang="en-US" sz="3600" b="0" i="0" dirty="0" err="1" smtClean="0">
                          <a:solidFill>
                            <a:srgbClr val="FFFF00"/>
                          </a:solidFill>
                          <a:latin typeface="Avva_Shenouda"/>
                        </a:rPr>
                        <a:t>ic</a:t>
                      </a:r>
                      <a:r>
                        <a:rPr lang="en-US" sz="3600" b="0" i="0" dirty="0" smtClean="0">
                          <a:solidFill>
                            <a:srgbClr val="FFFF00"/>
                          </a:solidFill>
                          <a:latin typeface="Avva_Shenouda"/>
                        </a:rPr>
                        <a:t> 5metanoia</a:t>
                      </a:r>
                      <a:endParaRPr lang="en-US" sz="36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solidFill>
                            <a:schemeClr val="bg1"/>
                          </a:solidFill>
                          <a:latin typeface="Times New Roman" pitchFamily="18" charset="0"/>
                          <a:cs typeface="Times New Roman" pitchFamily="18" charset="0"/>
                        </a:rPr>
                        <a:t>إسمو إيروى</a:t>
                      </a:r>
                      <a:r>
                        <a:rPr lang="ar-EG" sz="5200" b="1" dirty="0" smtClean="0">
                          <a:solidFill>
                            <a:schemeClr val="bg1"/>
                          </a:solidFill>
                          <a:latin typeface="Times New Roman" pitchFamily="18" charset="0"/>
                          <a:cs typeface="Times New Roman" pitchFamily="18" charset="0"/>
                        </a:rPr>
                        <a:t> </a:t>
                      </a:r>
                      <a:r>
                        <a:rPr lang="ar-SA" sz="5200" b="1" dirty="0" smtClean="0">
                          <a:solidFill>
                            <a:schemeClr val="bg1"/>
                          </a:solidFill>
                          <a:latin typeface="Times New Roman" pitchFamily="18" charset="0"/>
                          <a:cs typeface="Times New Roman" pitchFamily="18" charset="0"/>
                        </a:rPr>
                        <a:t>إسمو إيروى  إستى ميطانيا</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74500434"/>
      </p:ext>
    </p:extLst>
  </p:cSld>
  <p:clrMapOvr>
    <a:masterClrMapping/>
  </p:clrMapOvr>
  <p:timing>
    <p:tnLst>
      <p:par>
        <p:cTn id="1" dur="indefinite" restart="never" nodeType="tmRoot"/>
      </p:par>
    </p:tnLst>
  </p:timing>
</p:sld>
</file>

<file path=ppt/slides/slide9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6600" b="1" dirty="0" smtClean="0">
                          <a:solidFill>
                            <a:schemeClr val="bg1"/>
                          </a:solidFill>
                          <a:latin typeface="Times New Roman" pitchFamily="18" charset="0"/>
                          <a:cs typeface="Times New Roman" pitchFamily="18" charset="0"/>
                        </a:rPr>
                        <a:t>إغفروا ل</a:t>
                      </a:r>
                      <a:r>
                        <a:rPr lang="ar-EG" sz="6600" b="1" dirty="0" smtClean="0">
                          <a:solidFill>
                            <a:schemeClr val="bg1"/>
                          </a:solidFill>
                          <a:latin typeface="Times New Roman" pitchFamily="18" charset="0"/>
                          <a:cs typeface="Times New Roman" pitchFamily="18" charset="0"/>
                        </a:rPr>
                        <a:t>ي</a:t>
                      </a:r>
                      <a:r>
                        <a:rPr lang="ar-SA" sz="6600" b="1" dirty="0" smtClean="0">
                          <a:solidFill>
                            <a:schemeClr val="bg1"/>
                          </a:solidFill>
                          <a:latin typeface="Times New Roman" pitchFamily="18" charset="0"/>
                          <a:cs typeface="Times New Roman" pitchFamily="18" charset="0"/>
                        </a:rPr>
                        <a:t> قُل</a:t>
                      </a:r>
                      <a:r>
                        <a:rPr lang="ar-EG" sz="6600" b="1" dirty="0" smtClean="0">
                          <a:solidFill>
                            <a:schemeClr val="bg1"/>
                          </a:solidFill>
                          <a:latin typeface="Times New Roman" pitchFamily="18" charset="0"/>
                          <a:cs typeface="Times New Roman" pitchFamily="18" charset="0"/>
                        </a:rPr>
                        <a:t> </a:t>
                      </a:r>
                      <a:r>
                        <a:rPr lang="ar-SA" sz="6600" b="1" dirty="0" smtClean="0">
                          <a:solidFill>
                            <a:schemeClr val="bg1"/>
                          </a:solidFill>
                          <a:latin typeface="Times New Roman" pitchFamily="18" charset="0"/>
                          <a:cs typeface="Times New Roman" pitchFamily="18" charset="0"/>
                        </a:rPr>
                        <a:t>البركة</a:t>
                      </a:r>
                      <a:endParaRPr lang="ar-SA" sz="66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4000" b="0" i="0" dirty="0" smtClean="0">
                          <a:solidFill>
                            <a:srgbClr val="FFFF00"/>
                          </a:solidFill>
                          <a:latin typeface="Avva_Shenouda"/>
                        </a:rPr>
                        <a:t>xw n3i ebol : gw `mpi`cmov</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solidFill>
                            <a:schemeClr val="bg1"/>
                          </a:solidFill>
                          <a:latin typeface="Times New Roman" pitchFamily="18" charset="0"/>
                          <a:cs typeface="Times New Roman" pitchFamily="18" charset="0"/>
                        </a:rPr>
                        <a:t>كون</a:t>
                      </a:r>
                      <a:r>
                        <a:rPr lang="ar-EG" sz="4800" b="1" dirty="0" smtClean="0">
                          <a:solidFill>
                            <a:schemeClr val="bg1"/>
                          </a:solidFill>
                          <a:latin typeface="Times New Roman" pitchFamily="18" charset="0"/>
                          <a:cs typeface="Times New Roman" pitchFamily="18" charset="0"/>
                        </a:rPr>
                        <a:t>ي</a:t>
                      </a:r>
                      <a:r>
                        <a:rPr lang="ar-SA" sz="4800" b="1" dirty="0" smtClean="0">
                          <a:solidFill>
                            <a:schemeClr val="bg1"/>
                          </a:solidFill>
                          <a:latin typeface="Times New Roman" pitchFamily="18" charset="0"/>
                          <a:cs typeface="Times New Roman" pitchFamily="18" charset="0"/>
                        </a:rPr>
                        <a:t> إيفول جو إمب</a:t>
                      </a:r>
                      <a:r>
                        <a:rPr lang="ar-EG" sz="4800" b="1" dirty="0" smtClean="0">
                          <a:solidFill>
                            <a:schemeClr val="bg1"/>
                          </a:solidFill>
                          <a:latin typeface="Times New Roman" pitchFamily="18" charset="0"/>
                          <a:cs typeface="Times New Roman" pitchFamily="18" charset="0"/>
                        </a:rPr>
                        <a:t>ي</a:t>
                      </a:r>
                      <a:r>
                        <a:rPr lang="ar-SA" sz="4800" b="1" dirty="0" smtClean="0">
                          <a:solidFill>
                            <a:schemeClr val="bg1"/>
                          </a:solidFill>
                          <a:latin typeface="Times New Roman" pitchFamily="18" charset="0"/>
                          <a:cs typeface="Times New Roman" pitchFamily="18" charset="0"/>
                        </a:rPr>
                        <a:t> إسمو</a:t>
                      </a:r>
                      <a:endParaRPr lang="en-US" sz="4800" b="1" dirty="0" smtClean="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55352742"/>
      </p:ext>
    </p:extLst>
  </p:cSld>
  <p:clrMapOvr>
    <a:masterClrMapping/>
  </p:clrMapOvr>
  <p:timing>
    <p:tnLst>
      <p:par>
        <p:cTn id="1" dur="indefinite" restart="never" nodeType="tmRoot"/>
      </p:par>
    </p:tnLst>
  </p:timing>
</p:sld>
</file>

<file path=ppt/slides/slide9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b="1" i="0" kern="1200" dirty="0" smtClean="0">
                          <a:solidFill>
                            <a:schemeClr val="lt1"/>
                          </a:solidFill>
                          <a:latin typeface="+mn-lt"/>
                          <a:ea typeface="+mn-ea"/>
                          <a:cs typeface="+mn-cs"/>
                        </a:rPr>
                        <a:t>المسيح إلهنا</a:t>
                      </a:r>
                      <a:endParaRPr lang="ar-SA" sz="239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err="1" smtClean="0">
                          <a:solidFill>
                            <a:srgbClr val="FFFF00"/>
                          </a:solidFill>
                          <a:latin typeface="Avva_Shenouda"/>
                        </a:rPr>
                        <a:t>Pi`xrictoc</a:t>
                      </a:r>
                      <a:r>
                        <a:rPr lang="en-US" sz="4000" b="0" i="0" dirty="0" smtClean="0">
                          <a:solidFill>
                            <a:srgbClr val="FFFF00"/>
                          </a:solidFill>
                          <a:latin typeface="Avva_Shenouda"/>
                        </a:rPr>
                        <a:t> Pennov5 </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i="0" kern="1200" dirty="0" smtClean="0">
                          <a:solidFill>
                            <a:schemeClr val="lt1"/>
                          </a:solidFill>
                          <a:latin typeface="+mn-lt"/>
                          <a:ea typeface="+mn-ea"/>
                          <a:cs typeface="+mn-cs"/>
                        </a:rPr>
                        <a:t>بخرستوس بنوتي</a:t>
                      </a:r>
                      <a:endParaRPr lang="ar-EG" sz="115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43615399"/>
      </p:ext>
    </p:extLst>
  </p:cSld>
  <p:clrMapOvr>
    <a:masterClrMapping/>
  </p:clrMapOvr>
  <p:timing>
    <p:tnLst>
      <p:par>
        <p:cTn id="1" dur="indefinite" restart="never" nodeType="tmRoot"/>
      </p:par>
    </p:tnLst>
  </p:timing>
</p:sld>
</file>

<file path=ppt/slides/slide9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i="0" kern="1200" dirty="0" smtClean="0">
                          <a:solidFill>
                            <a:schemeClr val="lt1"/>
                          </a:solidFill>
                          <a:latin typeface="+mn-lt"/>
                          <a:ea typeface="+mn-ea"/>
                          <a:cs typeface="+mn-cs"/>
                        </a:rPr>
                        <a:t>أمين يكون</a:t>
                      </a:r>
                      <a:endParaRPr lang="ar-SA" sz="199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400" b="0" i="0" dirty="0" smtClean="0">
                          <a:solidFill>
                            <a:srgbClr val="FFFF00"/>
                          </a:solidFill>
                          <a:latin typeface="Avva_Shenouda"/>
                        </a:rPr>
                        <a:t>am3n ece2wpi</a:t>
                      </a:r>
                      <a:endParaRPr lang="en-US" sz="44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i="0" kern="1200" dirty="0" smtClean="0">
                          <a:solidFill>
                            <a:schemeClr val="lt1"/>
                          </a:solidFill>
                          <a:latin typeface="+mn-lt"/>
                          <a:ea typeface="+mn-ea"/>
                          <a:cs typeface="+mn-cs"/>
                        </a:rPr>
                        <a:t>أمين يس إشوبى</a:t>
                      </a:r>
                      <a:endParaRPr lang="ar-EG" sz="166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8696246"/>
      </p:ext>
    </p:extLst>
  </p:cSld>
  <p:clrMapOvr>
    <a:masterClrMapping/>
  </p:clrMapOvr>
  <p:timing>
    <p:tnLst>
      <p:par>
        <p:cTn id="1" dur="indefinite" restart="never" nodeType="tmRoot"/>
      </p:par>
    </p:tnLst>
  </p:timing>
</p:sld>
</file>

<file path=ppt/slides/slide9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smtClean="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rPr>
                        <a:t>أبانا</a:t>
                      </a:r>
                      <a:r>
                        <a:rPr lang="ar-EG" sz="5400" kern="10" baseline="0" dirty="0" smtClean="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rPr>
                        <a:t> الذى فى السموات.......</a:t>
                      </a:r>
                      <a:endParaRPr lang="ar-EG" sz="5400" kern="10" dirty="0" smtClean="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6082245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أف إيروؤ إنـجـى إيسوس جـى بيما آنوك إيتى ناشينى إيروف: إممون إشجوم إمموك إيموشى إنسوى تينو: اى إبخائى ذى إك إيموشى. بيـجـى بيتروس ناف جـى إثـفـى أو </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3097791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إممون إشجوم إمموى إيموشى إنسوك تينو: طا إبسيشى تى ناكاس إإخرى إيجوى. آف إيروؤ ناف إنـجـى إيسوس: جـى تيك إبسيشى ناكاس إإخرى إيجوى: أمين أمين تى جو إمموس</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424593547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ناك جـى إن نيؤ أليكتورموتى: شا إنتيك جولت إيـفول إنشومت إنسوب. إمبين إثرى بيتين هيت إشتورتير: ناهتى إى إفنوتى أووه ناهتى إيروى هو أوؤن أوميشى إممونى خين إبئى إم بايوت:</a:t>
            </a:r>
            <a:endParaRPr lang="en-US" dirty="0"/>
          </a:p>
        </p:txBody>
      </p:sp>
      <p:sp>
        <p:nvSpPr>
          <p:cNvPr id="3" name="Rectangle 2">
            <a:hlinkClick r:id="rId2" action="ppaction://hlinksldjump"/>
          </p:cNvPr>
          <p:cNvSpPr/>
          <p:nvPr/>
        </p:nvSpPr>
        <p:spPr>
          <a:xfrm>
            <a:off x="0" y="6211669"/>
            <a:ext cx="827471" cy="646331"/>
          </a:xfrm>
          <a:prstGeom prst="rect">
            <a:avLst/>
          </a:prstGeom>
        </p:spPr>
        <p:txBody>
          <a:bodyPr wrap="none">
            <a:spAutoFit/>
          </a:bodyPr>
          <a:lstStyle/>
          <a:p>
            <a:r>
              <a:rPr lang="ar-EG" sz="3600" b="1" dirty="0" smtClean="0">
                <a:solidFill>
                  <a:srgbClr val="FFC000"/>
                </a:solidFill>
                <a:latin typeface="Times New Roman" panose="02020603050405020304" pitchFamily="18" charset="0"/>
                <a:ea typeface="+mj-ea"/>
                <a:cs typeface="Times New Roman" panose="02020603050405020304" pitchFamily="18" charset="0"/>
              </a:rPr>
              <a:t>ختام</a:t>
            </a:r>
            <a:endParaRPr lang="en-US" sz="1400" b="1" dirty="0">
              <a:solidFill>
                <a:srgbClr val="FFC000"/>
              </a:solidFill>
            </a:endParaRPr>
          </a:p>
        </p:txBody>
      </p:sp>
    </p:spTree>
    <p:extLst>
      <p:ext uri="{BB962C8B-B14F-4D97-AF65-F5344CB8AC3E}">
        <p14:creationId xmlns:p14="http://schemas.microsoft.com/office/powerpoint/2010/main" val="23957392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عادى">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997</TotalTime>
  <Words>21801</Words>
  <Application>Microsoft Office PowerPoint</Application>
  <PresentationFormat>On-screen Show (4:3)</PresentationFormat>
  <Paragraphs>2533</Paragraphs>
  <Slides>967</Slides>
  <Notes>393</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967</vt:i4>
      </vt:variant>
    </vt:vector>
  </HeadingPairs>
  <TitlesOfParts>
    <vt:vector size="982" baseType="lpstr">
      <vt:lpstr>AGA Sindibad Regular</vt:lpstr>
      <vt:lpstr>AL-Mateen</vt:lpstr>
      <vt:lpstr>Al-Mothnna</vt:lpstr>
      <vt:lpstr>Arial</vt:lpstr>
      <vt:lpstr>Athanasius</vt:lpstr>
      <vt:lpstr>Avva_Shenouda</vt:lpstr>
      <vt:lpstr>Calibri</vt:lpstr>
      <vt:lpstr>Calibri Light</vt:lpstr>
      <vt:lpstr>CS Coptic Manuscript</vt:lpstr>
      <vt:lpstr>CS New Athanasius</vt:lpstr>
      <vt:lpstr>Tahoma</vt:lpstr>
      <vt:lpstr>Times New Roman</vt:lpstr>
      <vt:lpstr>Traditional Arabic</vt:lpstr>
      <vt:lpstr>Custom Design</vt:lpstr>
      <vt:lpstr>عادى</vt:lpstr>
      <vt:lpstr>PowerPoint Presentation</vt:lpstr>
      <vt:lpstr>من إرمياء النبي ص 8: 17 إلخ وص 9: 1-6</vt:lpstr>
      <vt:lpstr>فلذلك هآنذا مرسل عليكم حيات قتالة لا ترقى فلتدغكم يقول الرب، ولا يكون لكم شفاء وتتحير قلوبكم بالحزن، هوذا صوت استغاثة إبنة شعبي من ارض بعيدة، أليس الرب في صهيون؟ </vt:lpstr>
      <vt:lpstr>أو ليس ملك هناك؟ لماذا أسخطوني بمنحوتاتهم وبالأباطيل الغريبة؟ عبر الصيف وانقضى الحصاد ونحن لم نخلص  تحيرت علىإنكسار إبنة شعبي واخذتى الطلق مثل التي تلد، ألا يوجد ترياق في جلعاد؟</vt:lpstr>
      <vt:lpstr>أو ليس هناك طبيب؟ فلماذا لم يصعد شفاء لبنت شعبي؟ من يعطى لرأسى ماءاً ولعيني ينبوع دموع، فأبكى على هذا الشعب ليلاً ونهارًا؟ الذين تحطموا مع إبنة شعبي من يعطيني مسكناً بعيداً</vt:lpstr>
      <vt:lpstr> في البرية فأترك هذا الشعب وابتعد عنهم، لأنهم كلهم فسقة وجماعة عصاة؟ أوتروا ألسنتهم كالقوس، فتغلب الكذب على الأرض وليس إيمان لأنهم خرجوا من شر إلى شر، وإياى لم يعرفوا يقول الرب.</vt:lpstr>
      <vt:lpstr> فليتخف كل واحد من صاحبه، ولا تتكلموا على إخوتكم فإن كل واحد يتعقب تعقباً وكل صاحب يسعى بالنميمة، وكل واحد يهزأ بصاحبه ولا يتكلمون بالصدق لأنهم عودوا ألسنتهم أن تنطق بالكذب، </vt:lpstr>
      <vt:lpstr>وظلموا ولم يخافوا ليرجعوا رياء على رياء، ومكر على مكر ولم يريدوا أن يعرفوني بقول الرب.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يارب استمع صلاتي :</vt:lpstr>
      <vt:lpstr>PowerPoint Presentation</vt:lpstr>
      <vt:lpstr>وليصعد أمامك صراخي.</vt:lpstr>
      <vt:lpstr>PowerPoint Presentation</vt:lpstr>
      <vt:lpstr>النهار كله كان يعيرني أعدائي :</vt:lpstr>
      <vt:lpstr>والذين يمدحونني كانوا يتحالفون على.</vt:lpstr>
      <vt:lpstr>PowerPoint Presentation</vt:lpstr>
      <vt:lpstr>PowerPoint Presentation</vt:lpstr>
      <vt:lpstr>PowerPoint Presentation</vt:lpstr>
      <vt:lpstr>PowerPoint Presentation</vt:lpstr>
      <vt:lpstr>PowerPoint Presentation</vt:lpstr>
      <vt:lpstr>ناشيرى إتيكى كوجـى إنسيو تيكى نيموتين: أووه تيتين نا كوتى إنسوى: كاطا إفريتى إيطاى جوس عن نى يوداى جـى إفما آنوك إى تيناشينى إيروف إنثوتين تيتين نا إشئى إيروف آن:</vt:lpstr>
      <vt:lpstr> أووه تينو هوتين تيجو إمموس نوتين أو إنطولى إمـفيرى تى تى إمموس نوتين هينا إنتى تين مينرى نيتين إيريؤ: كاطا إفريتى إيطاى مينرى ثينو: هينا إنثوتين هوتين إنتيتين ميزى نيتين إيريؤ.</vt:lpstr>
      <vt:lpstr>إن إهرى خين فاى سينا إيمى إنـجـى أو أون نيـفين جـى إنثوتين نا  مائيتيس: إيرى تين شان ميترى نيتين إيريؤ. بيـجـى سيمون بيتروس ناف جـى إيشويس إكنا شيناك إثون:</vt:lpstr>
      <vt:lpstr> أف إيروؤ إنـجـى إيسوس جـى بيما آنوك إيتى ناشينى إيروف: إممون إشجوم إمموك إيموشى إنسوى تينو: اى إبخائى ذى إك إيموشى. بيـجـى بيتروس ناف جـى إثـفـى أو </vt:lpstr>
      <vt:lpstr>إممون إشجوم إمموى إيموشى إنسوك تينو: طا إبسيشى تى ناكاس إإخرى إيجوى. آف إيروؤ ناف إنـجـى إيسوس: جـى تيك إبسيشى ناكاس إإخرى إيجوى: أمين أمين تى جو إمموس</vt:lpstr>
      <vt:lpstr> ناك جـى إن نيؤ أليكتورموتى: شا إنتيك جولت إيـفول إنشومت إنسوب. إمبين إثرى بيتين هيت إشتورتير: ناهتى إى إفنوتى أووه ناهتى إيروى هو أوؤن أوميشى إممونى خين إبئى إم بايوت:</vt:lpstr>
      <vt:lpstr> إينى إممون ناينا جوس نوتين بى: جـى تى ناشينى إن طاسيـفتى أومانوتين: أووه آيشان شينى إنطا سيـفتى أومانوتين: بالين أون إى إ إى إنطائيل ثينو هاروى: </vt:lpstr>
      <vt:lpstr>هينا إفما آنوك إيتى شوب إمموف إنثوتين هوتين إن تيتين شوبى إممافنيمى. أووه إفما آنوك إيتى ناشينى إيروف: إنثوتين تيتين سوؤن إمبى مويت. بيـجـى توماس ناف جـى إبشويس أوؤشت إمبى إيـف إنجيليون إثؤواب.</vt:lpstr>
      <vt:lpstr>PowerPoint Presentation</vt:lpstr>
      <vt:lpstr>إيشواب ذى أفشان إى إنجى بى باراكليتوس بى إبنفما إثؤواب: فى ايتى بايوت نا أوأو ريف خين باران : إنثوف إثنا إتسافى ثينو إيهوب نيفين: أووه إفناتى إم إفمفئى نوتين إيهوب</vt:lpstr>
      <vt:lpstr> نيفين إيطاى جوطونوتين تى ناكوطا هيرينى نوتين: طاهيرينى آنوكتى ناتييس نوتين: إم إفريتى آن إيتى بى كوزموس تى إمموس إيتى </vt:lpstr>
      <vt:lpstr>ناتى: إم بين إثريف إشتورتير إنجى بيتين هيت أوذى إمبيرير إشلاه إنهيت أرتين سوتيم جى إيجوس نوتين: جيتى ناشينى أووه تينيو هاروتين: إينارتينمئى إمموى</vt:lpstr>
      <vt:lpstr>ناريتين نارشى بى: جى تينا شينى ما إفيوت: جى ها بايوت أونيشتى إيروى بى. أووه تينو إيجوس نوتين إم باتيسشوبى: هينا أسشان شويى  إن تيتين ناهتى: </vt:lpstr>
      <vt:lpstr>إنتى ناجى أوميش إنساجى نوتين أن: جى إفينو غار إنجى إبارخون إنتى باى كوزموس أووه إممون إهلى إنطاف إنخيت: أللا هينا إنتيف إيمى إنجيبى كوزموس جيتى</vt:lpstr>
      <vt:lpstr>أرغابان إم بايوت: أووه كاطاإفريتى إيطاف هون هين نيى إنجى بايوت تى إم بايرتى: تين ثينومارون إيفول طاى آنوك بيتى فو إن آلولى إنطا إفمى أووه بايوت</vt:lpstr>
      <vt:lpstr>بيبى أوأوى إكليما نيفين إيتى إنخيت إيتى إن إفنا إنؤطاه إيفول أن إفناكورجف أووه فى نيفين إيتى إن إفنا إن أوطاه إيفول إفنا طوفوف هينا إنتيف إنهوؤ أوطاه إيفول:</vt:lpstr>
      <vt:lpstr> هى ذى إنثوتين آتى تين طوفو إثفى بيساجى إيطاى ساجى إمموف نيموتين شوبى إن إخرى إنخيت أووه آنوك هوخين ثينو: إم إفريتى إمبى إكليما إيتى إممون</vt:lpstr>
      <vt:lpstr>إشجوم إمموف إنتيف إن أوطاه إيفول هيطوطف إمما فاتف: آف إشتيم شوبى خين تيفوإن ألولى بايريتى إنثوتين هوتين أممون إشجوم إمموتين أرتين إشتيم شوبى إناخرى إنخيت. آنوكبى تيفوإن ألولى</vt:lpstr>
      <vt:lpstr>أووه إنثوتين نى نى إكليما: فى إثنا شوبى إنخيت أووه آنوك هوإنخيتف: فاى إفئى إن أوميش إن أوطاه إيفول: جى أوؤشت إمبى إيـف إنجيليون إثؤواب.</vt:lpstr>
      <vt:lpstr>PowerPoint Presentation</vt:lpstr>
      <vt:lpstr>إيشوب ذى أفشان إى إنـجـى بى باراكليطوس في أنوك إيتى نا أوو أوريف نوتين إيـفول هيطوطف إم بايوت بى إبنـ?ما إنتى تى ميثمى في إثينو إيـفول ها إفيوت: إنثوف إثنا إرميثرى إثـفيت : </vt:lpstr>
      <vt:lpstr>أووه إنثوتين هوتين تيتين إيرميثرى جـى تيتين كى نيمى يسـجـين شورب. ناى آى جوتو نوتين هينا إن تيتين إشتيم إير إسكانذاليزيثتى. آ?شان إير ثينو إن أبوسيناغوغوس :</vt:lpstr>
      <vt:lpstr> آللا إسنيو إنـجـى أو أونو هينا في نيـفين إيثنا خوتيب إمموتين: إنتيف ميـفئى جـى أف إينى إن أوشوشو أوشى إى إهرى ها إفنوتى. أووه ناى إ?ئى أيطونيوتين جـى أووى إمبوسوئين إفيوت أوذى آنوك إمبو سو أونت.</vt:lpstr>
      <vt:lpstr>آللا ناى أى جوتو نوتين هينا أسشانئى إنـجـى تى أونو إن تيتين إير إفميـ?ئى جـى آى أووأو آنوك إى جو إمموس أوونوتين: ناى ذى إمبى جوطو نوتين يسـجين هي جـى ناى كى نيموتين بى: </vt:lpstr>
      <vt:lpstr>تينو ذى تينا شينى ها في إيطاف طا أووى: أووه إممون إهلى إيـفول خين ثينو شينى إمموى جـى أكناشى ناك إيثون: آللا جـى أي جـى ناى نوتين آبى إممكاه إنهيت ماه بيتين هيت.</vt:lpstr>
      <vt:lpstr>آللا أنوك إثمى بى تى جو إمموس نوتين : سيرنوفرى نوتين هينا آنوك إنطا شينى: إيشوب غار آى إشتيم شينى بى باراكليطوس نا ئى هاروتين آن: إيشوب غار آيشان شينى تينا أو أوريف نوتين: </vt:lpstr>
      <vt:lpstr>أوؤشت إمبى إيـف إنجيليون إثؤواب.</vt:lpstr>
      <vt:lpstr>PowerPoint Presentation</vt:lpstr>
      <vt:lpstr>ناى إيطاف ساجـى إمموؤ إنـجـى إيسوس أووه إيطاف فاف إنتيف فال إى إبشوى إى إتفى: بيجاف جـى بايوت أسئى إنـجـى تى أونو ما أو أوو إم بيك شيرى هينا إنتى بيك شيرى تيؤؤناك. </vt:lpstr>
      <vt:lpstr>إم إفريتى إيطاك تى إيرشيشى ناف إيـجـين ساركس نيـفين: هينا في نيـفين إيطاك تييف ناف إن تيفتى نوؤإنؤ أونخ إن إينيه. فاى ذى بى بى أونخ إن إينيه هينا إنتو سوؤنك بى أوواى</vt:lpstr>
      <vt:lpstr> إمما فـاطف إفنوتى إنطا إفمى نيم في إيطاك أو أوربف إيسوس بى إخرستوس. آنوك آيتى أوأو ناك هيـجـين بى كاهى: إيطاى جوك إمبى هوب إيـفول إيطاك تييف نيى جـى إنطا أيف أووه</vt:lpstr>
      <vt:lpstr> تينو ما أوؤنى إنثوك بايوت خاطوطك خين بى أوؤإيناف إنتيى إنشورب: إمباتى بيكوزموس شوبى خاطوطك. آى أوو أونه إم بيكران إيـفول إننى رومى إيطاك تيتو نى إيـفول</vt:lpstr>
      <vt:lpstr> خين بي كوزموس نوكنى أووه إكتيتو نى أووه بيك ساجـى أفأريه إيروف.أووه تينو آفإيمى جـى هخوب نيـفين إيطاك تيتو نى هان إيـفول هيطوطك نى جـى نى ساجـى إيطاك تيتو نى آيتيتو نوؤ :</vt:lpstr>
      <vt:lpstr>أوؤشت إمبى إيـف أنجيليون إثؤواب.</vt:lpstr>
      <vt:lpstr>PowerPoint Presentation</vt:lpstr>
      <vt:lpstr>PowerPoint Presentation</vt:lpstr>
      <vt:lpstr>يا رب استمع صلاتي وليصعد أمامك صراخي. النهار كله كان يعيرني أعدائي، والذين يمدحونني كانوا يتحالفون على.</vt:lpstr>
      <vt:lpstr>PowerPoint Presentation</vt:lpstr>
      <vt:lpstr>PowerPoint Presentation</vt:lpstr>
      <vt:lpstr>PowerPoint Presentation</vt:lpstr>
      <vt:lpstr>يا أولادي أنا معكم زماناً يسيراً وستطلوبنني، وكما قلت لليهود أن الموضع الذي أذهب أنا إليه لا تقدرون أنتم أن تأتوا، أقول لكم أنتم الآن أيضاً وصية جديدة أعطيكم،</vt:lpstr>
      <vt:lpstr> أن يحب بعضكم بعضاً كما أحببتكم أنا، تحبون أنتم أيضاً بعضكم بعضا، وبهذا يعرف الجميع أنكم تلاميذى إذا أحببتم بعضكم بعضا. قال له سمعان بطرس: إلى أين تذهب يا رب؟</vt:lpstr>
      <vt:lpstr> أجاب يسوع: المكان الذي أذهب أنا إليه لا تقدر الآن أن تتبعنى وستتبعنى أخيراً. قال له بطرس: لماذا لا أقدر أن اتبعك الآن، إنى إبذل نفسى عنك. أجابه يسوع: أأنت تبذل نفسك عني؟ </vt:lpstr>
      <vt:lpstr>الحق أقول لك أنه لن يصيح ديك حتى تنكرني ثلاث مرات. لا ضطرب قلوبكم آمنوا بالله وآمنوا بى أيضا، في بيت أبي منازل كثيرة ولو لم تكم هذه لقلت كم أننى امضى لأعد لكم مكاناً فسوف آتى أيضاً واخذكم إلى، </vt:lpstr>
      <vt:lpstr>حتى حيث أكون أنا تكونون أنتم أيضاً هناك معى وأنتم عارفون إلى أين أذهب وتعرفون الطريق. فقال له توما: يا رب لسنا نعرف إلى اين تذهب فكيف نقدر أن نعرف الطريق؟! قال له يسوع:</vt:lpstr>
      <vt:lpstr>أنا هو الطريق والحق والحيوة، لا يأتى أحد إلا بي. لو كنتم تعرفونني لعرفتم أبي ايضا، ومن الآن تعرفونه وقد رأيتموه. قال له فيليبس: يا رب أرنا الآب وحسبنا. فقا له يسوع: </vt:lpstr>
      <vt:lpstr>أنا معكم كل هذا الزمان ولم تعرفني يا فيلبا. من رآنى فقد راى الآب، فكيف تقول أنت أرنا الآب؟ أما تؤمن أنى في الآب والآب في؟!. وهذا الكلام الذي أقوله لكم لست اقوله من ذاتي وحدى، </vt:lpstr>
      <vt:lpstr>بل الآب الحال في هو الذي يعمل الأعمال. آمنوا بى أنا في أبى وأبي في وإلا فآمنوا بى من أجل الأعمال. الحق الحق أقول لكم أن من يؤمن بى فالأعمال التي أعملها أنا يعملها هو أيضاً،</vt:lpstr>
      <vt:lpstr> ويعمل أعظم منها، لأنى ماضى إلى الآب ومهما تسألونه بأسمى أفعله لكم، ليتمجد الآب بالابن، وما تسألونه باسمى هذا إفعله. إن كنتم تحبونني فإحفظوا وصاياى، </vt:lpstr>
      <vt:lpstr>وانا أسال الآب فيعطيكم معزيا آخر، ليمكث معكم إلى الأبد، روح الحق الذي لا يستطيع العالم أن يقبله لأنه لم يرده ولم يعرفه، وأما أنتم فتعرفونه لأنه ماكث معكم وحال فيكم. لا أترككم يتامى إنى آتى إليكم عما قليل</vt:lpstr>
      <vt:lpstr>لا يرانى العالم بعد وأما أنتم فترونني لأنى أنا حى وأنتم ايضاً ستحيون. في ذلك اليوم تعلمون أنى أنا في أبى وأنتم في، وأنا أيضاً فيكم. من كانت عنده وصاياى ويحفظها فذاك هو الذي يحبنى والذي يحبنى يحبه أبى،</vt:lpstr>
      <vt:lpstr> وأنا أحبه وأظهر له ذاتى. فقال له يهوذا وليس الإسخريوطى: يا رب ما الذي حدث حتى أنك مزمع أن تظهر لنا ذاتك وليس للعالم؟!. أجاب يسوع وقال له: من يحبنى يحفظ كلامي </vt:lpstr>
      <vt:lpstr>وأبي يحبه وإليه نأتى وعنده نصنع مسكننا ومن لا يحبنى لا يحفظ قولى، والقول الذي تسمعونه ليس لى بل للآب الذي أرسلني كلمتكم بهذا وأنا مقيم عندكم.</vt:lpstr>
      <vt:lpstr>PowerPoint Presentation</vt:lpstr>
      <vt:lpstr>PowerPoint Presentation</vt:lpstr>
      <vt:lpstr>PowerPoint Presentation</vt:lpstr>
      <vt:lpstr>وإذا جاء المعزى الروح القدس الذي يرسله أبى بأسمى فهو يعلمكم كل شيء ويذكركم بكل ما قلته لكم. سلامى أترك لكم، سلامى أنا أعطيكم ليس كما يعطى العالم أعطيكم. </vt:lpstr>
      <vt:lpstr>لا تضطرب قلوبكم ولا تجزع، فقد صمعتم أني قلت لكم أننى ماض ثم آتىإليكم، فلو كنتم تحبوننى لكنتم تفرحون بأنى أمضى إلى الآب لأن ابى هو أعظم منى وقل قلت لكم الآن قبل أن يكون </vt:lpstr>
      <vt:lpstr>حتى متى كان تؤمنون لست اكلمكم كلاماً كثيراً بعد فإن رئيس هذا العالم آت وليس له في شيء، لكن ليعلم العالم أنى أحب أبى، وكما أوصاني أبي هكذا أفعل .</vt:lpstr>
      <vt:lpstr>قوموا ننطلق من ههنا. أنا هو الكرمة الحقيقية وأبى الغارس. كل غصن في لا يأتي بثمر ينزعه وكل ما يأتي بثمر ينقيه ليأت بثمر أكثر. الآن أنتم أنقياء من أجل الكلام الذي تكلمت به معكم. </vt:lpstr>
      <vt:lpstr>أثبتوا في وأنا أيضاً فيكم، كما أن الغصن لا يقدر أن يأتى بثمر من ذاته وحده إن لم يثبت في الكرمة، هكذا أنتم أيضاً لا يمكنكم إن لم تثبتوا في. أنا الكرمة وأنتم الأغصان من يثبت في وأنا أيضاً فيه.</vt:lpstr>
      <vt:lpstr> فهذا يأتى بثمر كثير لأنكم بدوني لا تقدرون أن تفعلوا شيئا. إن كان أحد لا يثبت في يطرح خارجا كالغصن فيجف ويجمع ويطرح في النار فيحترق، فإن انتم ثبتم في وثبت كلامي فيكم، </vt:lpstr>
      <vt:lpstr>تطلبون ما تريدون فيكون لكم. بهذا يتمجد أبى أن تأتوا بثمر كثير وتكونوا لى تلاميذا. كما أحبنى أبى كذلك أنا أحببتكم أثبتوا في محبتى. قلت لكم هذا ليكون فرحى فيكم ويكمل فرحكم انتم أيضاً.</vt:lpstr>
      <vt:lpstr> هذه هي وصيتي أنا أن تحبوا بعضكم بعضا كما أحببتكم أنا. ما من حب أعظم من هذا، أن يبذل واحد نفسه عن أحبائه، وانتم أحبائي إن فعلتم ما أوصيتكم به. لست أدعوكم عبيداً بعد لأن العبد لا يعلم ما يصنع سيده</vt:lpstr>
      <vt:lpstr> أما أنتم قد دعوتكم أحبائي لأني أعلمتكم بكل ما سمعته من أبي. ليس أنتم اخترتمونى بل أنا إخترتكم واقمتكم لتنموا وتأتوا بثمر ويثبت ثمركم لكي يعطيكم الآب كل ما تسألونه باسمى، </vt:lpstr>
      <vt:lpstr>بهذا أوصيتكم أن يحب بعضكم بعضا. إن كان العالم يبغضكم فإعلموا إنه قد أبغضني من قبلكم. لو كنتم من العالم لكان العالم يحب ما هو له، ولكن لأنكم لستم من العالم بل أنا أخترتكم من العالم لأجل هذا يبغضكم العالم.</vt:lpstr>
      <vt:lpstr>أذكروا الكلام الذي قلته لكم، ليس عبد أعظم من سيده إن كانوا قد إضطهدوني فسيضطهدونكم أنتم ايضاً وإن كانوا قد حفظوا كلامي فسيحفظون كلامكم أيضاً لكنهم إنما يفعلون بكم هذا كله من أجل إسمى،</vt:lpstr>
      <vt:lpstr> لأنهم لم يعرفوا الذي أرسلنى. لو لم آت وأكلمهم لم تكن لهم خطية وأما الآن فليس لهم عذر في خطيتهم. من يبغضنى فإنه يبغض أبي أيضاً. ولو لم أعمل بينهم أعمالاً لم يعملها آخر لما كانت لهم خطية</vt:lpstr>
      <vt:lpstr> وأما الآن فقد رأوا وأبغضوني أنا وأبي لكن لكي تتم الكلمة المكتوبة في ناموسهم أنهم أبغضوني مجاناً. </vt:lpstr>
      <vt:lpstr>PowerPoint Presentation</vt:lpstr>
      <vt:lpstr>PowerPoint Presentation</vt:lpstr>
      <vt:lpstr>PowerPoint Presentation</vt:lpstr>
      <vt:lpstr>وإذا جاء المعزى الذي أرسله أنا إليكم من عند أبى، روح الحق المنبثق من الآب فهو يشهد لى، وأنتم أيضاً تشهدون لأنكم معي منذ الابتداء. كملتكم بهذا لكى لا تشكوا، فإنهم سيخرجونكم من المجامع، </vt:lpstr>
      <vt:lpstr>بل ستأتى ساعة يظن فيها كل من يقتلكم أنه يقرب قرباناً للعه وسيفعلون هذا بكم لأنهم لم يعرفوا الآب ولم يعرفوني أنا، لكنى كلمتكم بهذا حتى إذا جاءت الساعة تذكرون أنى أنا قد قلته لكم، </vt:lpstr>
      <vt:lpstr>ولم أخبركم بهذا من قبل لأني كنت معكم، وأما الان فإنى ماض إلى الذي أرسلنى، وليس احد منكم يسألني إلى أين تمضى، ولكن لأني قلت لكم بهذا قد ملأ الحزن قلوبكم، لكني أقول لكم الحق</vt:lpstr>
      <vt:lpstr> أنه خير لكم أن أنطلق، لأنه إن لم أنطلق لا يأتيكم المعزى، ولكن إذا امضيت أرسله إليكم، ومتى جاء ذاك فهو يبكت العالم لأجل الخطية ومن اجل البر ومن أجل الدينونة، </vt:lpstr>
      <vt:lpstr>أما على الخطية فلأنهم لم يؤمنوا بي واما على البر فلأنني ماض إلى الآب ولا ترونني بعد وأما من أجل الدينونة لأن رئيس هذا العالم قد دين، ولى أمور كثيرة لأقولها لكم لكن لا تقدرون أن تتحملوا ألان، </vt:lpstr>
      <vt:lpstr>ولكن إذا جاء ذاك روح الحق فهو يرشدكم إلى جميع الحق لأنه لا يتكلم من عنده بل كل ما يسمع يتكلم به ويخبركم بما ياتى وذاك يمجدني لأنه يأخذ مما لى ويخبركم. </vt:lpstr>
      <vt:lpstr>كل ما لأبي فهو لى ومن أجل هذا قلت لكم أنه ياخذ ممالى ويخبركم بعد قليل لا ترونني ثم بعد قليل أيضاً ترونني لأني ذاهب إلى الآب. فقال قوم من تلاميذه بعضهم لبعض: </vt:lpstr>
      <vt:lpstr>ما هذا الكلام الذي يقوله لنا، بعد قليل لا ترونني ثم بعد قليل أيضاً تروننى وانى ذاهب إلى الآب. وكانوا يقولون: ما هو هذا القليل الذي يقول عنه، لسنا نعلم ماذا يقول. </vt:lpstr>
      <vt:lpstr>فعلم يسوع أنهم كانوا يريدون أن يسِألوه فقال لهم: أعن هذا الكلام تتباحثون بعضكم مع بعض، لأني قلت بعد قليل لا تروننى ثم بعد قليل أيضاً تروننى؟ُ. الحق الحق أقول لكم أنكم أنتم ستبكون</vt:lpstr>
      <vt:lpstr> وتنوحون والعالم يفرح أنتم تحزنون ولكن حزنكم يؤول إلى فرح فالمرأة إذا حضرت ولادتها تحزن لأن ساعتها قد أتت لكنها إذا ولدت الابن لا تعود تذكر الشدة من أجل الفرح لأنها ولدت إنساناً في العالم،</vt:lpstr>
      <vt:lpstr> وأنتم أيضاً الآن. وفي ذلك اليوم لا تسألونني شيئا، الحق الحق أقول لكم إن كل ما تسألون الآب باسمى يعطيكم إياه. إلى الان لم تسألوا شيئا باسمى سلوا فتأخذوا ليكون فرحكم كاملاً.</vt:lpstr>
      <vt:lpstr> قلت لكم هذا بأمثال بل أخبركم عن الآب علانية، في ذلك اليوم تسألون بإسمى ولا أقول لكم أنى أسال الآب من أجلكم فإن الآب هو أيضاً يحبكم لأنكم أحببتموني وآمنتم آنى من الآب خرجت. </vt:lpstr>
      <vt:lpstr>قد خرجت من الآب وأتيت إلى العالم، وايضاً أترك العالم وأمضى إلى الآب. فقال له تلاميذه: ها إنك الآن تتكلم علانية ولست تقول شيئاً بمثل الان نعلم أنك عالم بكل شيء ولست محتاج ن يسألك أحد.</vt:lpstr>
      <vt:lpstr> بهذا نؤمن أنك من الله خرجت . أجابهم يسوع أتؤمنون الان، فإنه تأتى ساعة وقد أتت لتتفرقوا كل واحد منكم إلى مكانه وتتركوني وحدي ولست وحدى لأن أبي معى، </vt:lpstr>
      <vt:lpstr>قلت لكم هذا ليكون لكم في سلام لكم ضيق في العالم ولكن ثقوا فإنى قد غلبت العالم. </vt:lpstr>
      <vt:lpstr>PowerPoint Presentation</vt:lpstr>
      <vt:lpstr>PowerPoint Presentation</vt:lpstr>
      <vt:lpstr>PowerPoint Presentation</vt:lpstr>
      <vt:lpstr>تكلم يسوع بهذا ورفع عينيه نحو السماء وقال: يا ابت قد أتت الساعة، فمجد ابنك لكي يمجدك ابنك، كما يعطيه السلطان على كل جسد ليعطى حياة أبدية كل من أعطيته</vt:lpstr>
      <vt:lpstr> إياه وهذه هي الحياة الأبدية أن يعرفوك أنت الواحد وحده الإله الحق ويسوع المسيح الذي أرسلته. أنا قد مجدتك على الأرض وقد أكملت العمل الذي اعطيتني لأعمله،</vt:lpstr>
      <vt:lpstr> والآن مجدني أنت يا أبت عندك بالمجد الذي كان لي عندك قبل أن يكون العالم. قد أظهرت إسمك للناس الذين اعطيتهم لى من العالم. لك هم وقد أعطيتهم لي وكلامك حفظوه،</vt:lpstr>
      <vt:lpstr> والان قد علموا ان كل ما اعطيته لى هو منك، لأن الكلام الذي أعطيته لي قد اعطيته لهم، وهم أيضا قبلوه وعلموا حقا أنى منك خرجت وآمنوا أنك أنت الذي ارسلتني.</vt:lpstr>
      <vt:lpstr> أنا أطلب عنهم ولست أطلب من أجل العالم بل من أجل الذين اعطيتهم لي لأنهم لك وما هو لي فهو لك وما هو لك فهو لي، وأنا قد تمجدت فيهم ولست أنا بعد في العالم، </vt:lpstr>
      <vt:lpstr>وهؤلاء هم في العالم وأنا آتى إليك. أيها الاب القدوس إحفظهم في إسمك الذين أعطيتهم لي ليكونوا واحدا كما نحن. حين كنت معهم كننت احفظهم في اسمك، الذين أعطيتهم لي حفظتهم </vt:lpstr>
      <vt:lpstr>ولم يهلك منهم أحد إلا إبن الهلاك ليتم الكتاب، أما الان فإنى آتى إليك واتكلم بهذا في العالم ليكون فرحي كاملاً بهم. أنا قد سلمتهم كلامك فأبغضهم العالم، لأنهم ليسوا من العالم كما أنى أنا </vt:lpstr>
      <vt:lpstr>أيضاً لست من العالم، ولست أسأل أن تأخذتهم من العالم بل أن تحفظهم من الشرير، فإنهم ليسوا من العالم كما أنى أنا لست من العالم. قدسهم في حقك وكلامك هو الحق، </vt:lpstr>
      <vt:lpstr>وكما أرسلتنى إلى العالم أرسلتهم أنا أيضا إلى العالم، ولأجلهم أقدس أنا ذاتي ليكونوا هم ايضاً مقدسين في الحق ولست أسأل من أجل هؤلاء فقط بل أيضاً من اجل الذين يؤمنون بي بكلامهم، </vt:lpstr>
      <vt:lpstr>ليكونوا جميعهم واحدا كما انك أنت أيها الآب في وأنا أيضاًَفيك ليكونوا هم واحدا فينا ليؤمن العالم أنكأنت الذي أرسلتني وأنا قد أعطيتهم المجد الذي أعطيتنى ليكونوا هم أيضاً</vt:lpstr>
      <vt:lpstr> في الوحدة ليعلم العالم أنك أنت الذي أرسلتني وأني أحببتهم كما أحببتنى. يا أبت إن الذين أعطيتني أريد أن يكونوا معي هناك حيث أكون أنا ليروا مجدي الذي أعطيته لي لأنك أحببتني قبل إنشاء العالم.</vt:lpstr>
      <vt:lpstr>يا أبت البار العالم لم يعرفك أما أنا فقد عرفتك أنا، وهؤلاء عرفوا انك أنت الذي أرسلتنى وقد عرفتهم اسمك وساعرفهم أيضاً لتكون فيهم المحبة التي أحببتنى بها، وأنا أيضاً فيهم. </vt:lpstr>
      <vt:lpstr>PowerPoint Presentation</vt:lpstr>
      <vt:lpstr>PowerPoint Presentation</vt:lpstr>
      <vt:lpstr>من حزقيال النبي ص 36: 16 – 26</vt:lpstr>
      <vt:lpstr>وكانت إلى كلمة الرب قائلا:يا ابن الإنسان إن بيت إسرائيل سكنوا أرضهم ونجسوها بطريقهم وأصنامهم ونجاستهم، وصارت طريقهم أمامي كنجاسة الطامث، فصببت غضبي عليهم</vt:lpstr>
      <vt:lpstr> من أجل الدم الذي سفكوه على الأرض ونجسوها بأصنامهم، فشتتهم في الأمم وفرقتهم في الكور بطرقهم، وخطاياهم دانتهم ولما دخلوا إلى الأمم حيث دخلوا دنسوا اسمى القدوس حين قالوا عنهم: </vt:lpstr>
      <vt:lpstr>إن هذا هو شعب الرب والذين خرجوا من ارضه، فتحننت عليهم لأجل اسمى القدوس الذي دنس بيت إسرائيل في الأمم، لذلك فقل لبيت إسرائيل: هذا ما يقوله السيد الرب، ليس لأجلكم أنا صانع يا بيت اسرائيل،</vt:lpstr>
      <vt:lpstr> بل لأجلى إسمى القدوس الذي نجستموه في ألأمم، الموضع الذي دخلتموه وقدستم فيه إسمي العظيم الذي نجس في الأمم، الذي نجستموه في وسطهم. وستعلم جميع الأمم أني أنا هو الرب يقول أدوناى الرب.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اللهم لا تسكت عن تسبحتي :</vt:lpstr>
      <vt:lpstr>PowerPoint Presentation</vt:lpstr>
      <vt:lpstr>لأن فم الخاطي :</vt:lpstr>
      <vt:lpstr>PowerPoint Presentation</vt:lpstr>
      <vt:lpstr>وفم الغاش قد انفتحا علىّ.</vt:lpstr>
      <vt:lpstr>وبكلام بغض أحاطوني وحاربوني مجاناً.</vt:lpstr>
      <vt:lpstr>PowerPoint Presentation</vt:lpstr>
      <vt:lpstr>PowerPoint Presentation</vt:lpstr>
      <vt:lpstr>PowerPoint Presentation</vt:lpstr>
      <vt:lpstr>PowerPoint Presentation</vt:lpstr>
      <vt:lpstr>PowerPoint Presentation</vt:lpstr>
      <vt:lpstr>أووه إيطاف إزمو إفئى إيـفول إيبى طوؤ إنتى نى جويت. توتى بيـجـى إيسوس نوؤ جـى إنثوتين تيرو تيتين نا إير إسكانداليزيستى إن إخرى إنخيت خين باى إيجوره إس إسخيوت غار جـى</vt:lpstr>
      <vt:lpstr> إى إينى إنؤ إيرخوت إيـجـين بيمان إيسوؤ أووه إف إيجور إيـفول إنـجـى نى إسوؤ إنتى بى أوهى: ميننسا إثريتونت ذى تينا إير شورب إيروتين إيتى جاليليا آف إيروؤ إنـجـى بيتروس بيجاف ناف جـى يسـجـى سينا </vt:lpstr>
      <vt:lpstr>إير إسكانذاليزيستى تيرو إن إخرى إنخيتك آنوك ذى إننا ئير إسكانذاليزستى بيـجـى إسوس ناف جـى أمين تيجو إمموس ناك: جـى إن إخرى خين باى إيجوره إمباتي أو آليكتور موتى إخناجولت</vt:lpstr>
      <vt:lpstr> إيـفول إن شومت إنسوب. بيـجـى بيتروس ناف جـى كان أسشانفوه إنطامو نيماك إننا جولك إيـفول: باى ريتى ذى نافجو إمموس إنـجـى ني ماثيتيس تيرو. أوؤشت إمبى إيفأنجيليون إثؤواب.</vt:lpstr>
      <vt:lpstr>PowerPoint Presentation</vt:lpstr>
      <vt:lpstr>أووه إيطاف إزمو أفئى إيـفول إيبى طوؤ إنتى نى جويت: أووه بيجاف نوؤ إنـجـى إيسوس جـى تيتين نا إير إسكانذاليزيستى تيرو إن إخرى إنخيت خين باى إيجوره جـى أويى إس إسخيوت جـى تينا شارى إيبى مان إيسوؤ أووه سينا </vt:lpstr>
      <vt:lpstr>جور إيـفول إنـجـى نى إيسوؤ. أللا ميننسا إثريتونت تينا إير شورب إيروتين إيتى جاليليآ. بيتروس ذى بيجاف ناف جـى كان أ?شان إير إسكانذاليزيستى تيرو أللا آنوك آن أووه بيجاف ناف إنـجـى إيسوس</vt:lpstr>
      <vt:lpstr> جـى آمين تيجو إمموس ناك: جـى إنثوك إمفوؤ خين باى إيجوره إمباتى أو آليكتور موتى إنسوب إسناف: إخناجولت إيـفول إن شومت إنسوب. إنثوف ذى نا?ساجى خين أو ميتهوؤ جـى كان أسشان</vt:lpstr>
      <vt:lpstr> فوه إنطاموو نيماك إننا جولك إيـفول: باى ريتى ذى أون نافجو إمموس تيرو أوؤشت إمبى إيف إنجيليون إثؤواب.</vt:lpstr>
      <vt:lpstr>PowerPoint Presentation</vt:lpstr>
      <vt:lpstr>سيمون سيمون هيبى يس إبساطاناس أفئير إيتين إمموتين إى شيلشيل ثينو إم إفريتى إمبى سوؤ. آنوك ذى أى طوفـه إيجوك هينا إنتيف إشتيم مونك إنـجـى بيك ناهتى:</vt:lpstr>
      <vt:lpstr> أووه إنثوك هوك كوتك إنؤسيو ما طاجرى نيك إسينو. إنثوف ذى بيجاف ناف جـى إبشويس. تى سيـفطوت إيشى إى إب إشتيكو نيماك نيم إفمو.</vt:lpstr>
      <vt:lpstr>إنثوف ذى بيجاف ناف جـى تيجو إمموس ناك بيترا: جـى إننى أو آليكتور موتى إمفوؤ شاتيك جولت إيـفول إنشومت إنسوب إثريك إيمى. أووه بيجاف نوؤ: ج</vt:lpstr>
      <vt:lpstr>ـى هوطان إيطايو إيرب ثينو آتتشنى آسؤوى نيم بيرانيم ثوؤوى: مى آتى تينير خائى إن إهلى : إنثوؤ ذى بى جوؤ ناف جـى إممون بيجاف ذي نوؤ جـى آللا تينو في إيتى أو </vt:lpstr>
      <vt:lpstr>أون إنطاف إممافإنؤو آسؤوى ماريفؤ لس باى ريتى أون اوبيرا: أووه في إيتى إممون إنطاف إممافإنؤسيفى ماريفتى إمبيف إهـفوس إيـفول أووه ماريف شيب أو سيفى.</vt:lpstr>
      <vt:lpstr>تيجو غار إمموس نوتين: جـى فيئيت إسخيوت هوتى بي إنتيف جوك إيـفول إن إخرى إنخيت: جـى آف أوبف نيم نى آنوموس: كي غار بيت أسخيوت إثـفيت ذى أوؤن تيف جوك أنثوؤ</vt:lpstr>
      <vt:lpstr>ذى بيجوؤ ناف جـى إبشويس يس سيفى إسنوتى إم بايما: إنثوف ذي بيجاف نوؤ جـى سيروشى. أووه إيطافئى إيـفول أفشيناف كا طا تى كاهس إيبى طوؤ إنتى ني </vt:lpstr>
      <vt:lpstr>جويت أفموشى ذىإنسوف إنـجـى نيف ماثيتيس. أوؤشت إمبى إيفأنجيليون إثؤواب.</vt:lpstr>
      <vt:lpstr>PowerPoint Presentation</vt:lpstr>
      <vt:lpstr>ناى إيطاف جوتو إنـجـى إيسوس: أفئى إيـفول نيم نيف ماثيتيس إيمير إيبى مونسوريم إنتى بى شينسيفى بيما إيتى أوأون إتشوم إمموف فاى أفشى إيخون إيروف</vt:lpstr>
      <vt:lpstr> إنـجـى إيسوس نيم نيف ماثيتيس أووه يوداس في إيناف ناتيف ناف سوؤن هوف إمبى ما إيتى إممافجـى أوميش إنسوب أ?ثوؤتى إيخون إيمافنيم نيف ماثيتيس: أوؤشت إم بى إيفأنجيليون ثؤواب.</vt:lpstr>
      <vt:lpstr>PowerPoint Presentation</vt:lpstr>
      <vt:lpstr>PowerPoint Presentation</vt:lpstr>
      <vt:lpstr>اللهم لا تسكت عن تسبحتى لأن فم الخاطئ وفم الغاش قد انفتحا علىّ وبكلام بغض أحاطوني وحاربوني مجاناً.</vt:lpstr>
      <vt:lpstr>PowerPoint Presentation</vt:lpstr>
      <vt:lpstr>PowerPoint Presentation</vt:lpstr>
      <vt:lpstr>PowerPoint Presentation</vt:lpstr>
      <vt:lpstr>ولما سبحوا خرجوا إلى جبل الزيتون فقال لهم يسوع: كلكم تشكون في في هذه الليلة، لأنه مكتوب أنى أضرب الراعى فتتفرق خراف الرعية، ومن بعد قيامتى أسبقكم إلى الجليل.</vt:lpstr>
      <vt:lpstr> فأجاب بطرس وقال له: إن شك فيك الجميع فأنا لا أشك. فقال له يسوع: الحق أقول لك أنك في هذه اليلة قبل أن يصيح ديك تنكرني ثلاث مرات. قال له بطرس: </vt:lpstr>
      <vt:lpstr>لو بلغت أن أموت معك لن أنكرك وهكذا كان يقول جميع التلاميذ. </vt:lpstr>
      <vt:lpstr>PowerPoint Presentation</vt:lpstr>
      <vt:lpstr>PowerPoint Presentation</vt:lpstr>
      <vt:lpstr>PowerPoint Presentation</vt:lpstr>
      <vt:lpstr>ولما سبحوا خرجوا إلى جبل الزيتون فقال لهم يسوع: كلكم تشكون في في هذه الليلة، لأنه مكتوب أنى أضرب الراعى فتتفرق الخراف ولكن بعد قيامتى أسبقكم إلى الجليل.</vt:lpstr>
      <vt:lpstr> فقال له بطرس:  لو شك فيك الجميع فأنا لا أشك. فقال له يسوع: الحق أقول لك أنك اليوم في هذه اليلة قبل أن يصيح ديك مرتين تنكرني ثلاث مرات. </vt:lpstr>
      <vt:lpstr>فأخذ (بطرس) يبالغ في الكلام قائلا: إني لو إلجئت أن أموت معك لن أنكرك وهكذا أيضاً كانوا يقولون جميعا.</vt:lpstr>
      <vt:lpstr>PowerPoint Presentation</vt:lpstr>
      <vt:lpstr>PowerPoint Presentation</vt:lpstr>
      <vt:lpstr>PowerPoint Presentation</vt:lpstr>
      <vt:lpstr>سمعان سمعان هوذا الشيطان قد طلبكم لكي يغربلكم مثل الحنطة ولكنى طلبت عنك لكي لا يفنى إيمانك، وانت أيضاً فأرجع وثبت إخوتك زمانا. أما هو فقال له:</vt:lpstr>
      <vt:lpstr> يا رب إنى مستعد أن أذهب معك إلى السجن وإلى الموت. فقال له: أقول لك يا بطرس أنه لن يصيح ديك اليوم حتى تنكرني ثلاث مرات لتعلم، ثم قال لهم: لما أرسلتكم بغير كيس ولا مزود ولا حذاء، </vt:lpstr>
      <vt:lpstr>هل احتجتم إلى شيء؟!. أما هم فقالوا له: لا. فقال لهم: لكن الآن فمن له كيس فليأخذه ومزود كذلك، ومن ليس له سيف فليبع ثوبه ويشتر سيفا، فإنى أقول لكم إنه ينبغى أن يتم في المكتوب، </vt:lpstr>
      <vt:lpstr>واحصوه مع الآثمة، لأن ما كتب من أجلى له تمامه. فقالوا: يا رب ههنا سيفان. فقال لهم: يكفى. وخرج ومضى كالعادة إلى جبل الزيتون وتبعه تلاميذه. </vt:lpstr>
      <vt:lpstr>PowerPoint Presentation</vt:lpstr>
      <vt:lpstr>PowerPoint Presentation</vt:lpstr>
      <vt:lpstr>PowerPoint Presentation</vt:lpstr>
      <vt:lpstr>فلما قال يسوع هذا خرج مع تلاميذه إلى عبر وادي الأردن حيث كان في ذلك الموضع بستان، فدخله يسوع مع تلاميذه ويهوذا الذي كان مزمعاً أن يسلمه كان يعرف أيضاً ذلك المكان، لأن يسوع اجتمع هناك مراراً كثيرة معه تلاميذه.</vt:lpstr>
      <vt:lpstr>PowerPoint Presentation</vt:lpstr>
      <vt:lpstr>PowerPoint Presentation</vt:lpstr>
      <vt:lpstr>من حزقيال النبي ص 22: 23 – 28</vt:lpstr>
      <vt:lpstr>وصارت إلى كلمة الرب قائلا: يا ابن الإنسان قل لها: أنت هي الأرض التي لم تقبل ماء ولم يأت عليك مطر في يوم غضبي، التي مدبروها في وسطها كالأسود المفترسة. يخطفون اختطافا، </vt:lpstr>
      <vt:lpstr>يأكلون النفوس بقوة، ويقبلون الكرامات (الرشوة) وقد كثرت أراملك فيك وكهنتك رذلوا ناموسي ودنسوا مقادسي، ولم يميزوا بين البار والفاجر، وبين النجس والطاهر، وحجبوا عيونهم عن سبوتي ونجسوني في وسطك،</vt:lpstr>
      <vt:lpstr>ورؤساؤها في وسطها كالذئاب الخاطفة للفريسة، ليسفك الدم، لاحتساب كسب لكي يأخذوا بالأفضل كثيراً، وانبياؤها الذين مسحوهم يسقطون، لأنهم يرون الباطل وينمون الكذب.</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خلصني من أعدائي يا الله :</vt:lpstr>
      <vt:lpstr>PowerPoint Presentation</vt:lpstr>
      <vt:lpstr>ومن الذين يقومون علىّ انقذني.</vt:lpstr>
      <vt:lpstr>PowerPoint Presentation</vt:lpstr>
      <vt:lpstr>وانتظرت من يحزن معي فلم يوجد </vt:lpstr>
      <vt:lpstr>ومن يعزيني فلم أصب.</vt:lpstr>
      <vt:lpstr>PowerPoint Presentation</vt:lpstr>
      <vt:lpstr>PowerPoint Presentation</vt:lpstr>
      <vt:lpstr>PowerPoint Presentation</vt:lpstr>
      <vt:lpstr>PowerPoint Presentation</vt:lpstr>
      <vt:lpstr>PowerPoint Presentation</vt:lpstr>
      <vt:lpstr>توتى أفئى نيموؤ إنـجـى إيسوس إى أوى أوهى إفموتي إيروف جي جشيماني: أووه بيجاف إننيف ماثيتيس جـى هيمسى إمبايما شاتى شيني شا إمناى إنطا طوفه. أووه أفؤلى </vt:lpstr>
      <vt:lpstr>إم بيتروس نيماف نيم نين شيرى إن زيفيديئوس أووه أف إيرهيتس إنئير إمكاه إنهيت نيم إى إير إشلاه إنهيت. توتي بيجاف نوؤ جـى طا إبسيشى موكه إنهيت شا إى إخرى إى إفمو: أوهمى إمبايما أووه رويس نيمي.</vt:lpstr>
      <vt:lpstr>أووه إيطاف هينف إى إتهى إنؤكوجي آف هيتف إيجين بيف هو إف طوفه إفجو إمموس: جي با يوت يسجى أوؤن إشجوم مارى باى آفوت سينت إبلين إم إفريتي إيتيه ني آنوك آن: أللا إم إفريتي إيتيه ناك إنثوك.</vt:lpstr>
      <vt:lpstr>أووه أفئى هانيف مائيتيس أفجيمو إف إنكوت: أووه بيجاف إم بيتروس جي باى ريتى إمبي تين إش جيم جوم إن رويس نيمي إن أوأونو: رويس أون أووه آرى </vt:lpstr>
      <vt:lpstr>إبروس إفشيستي هينا إن تيتين إشتيمئى إيخون إيبي رازموس: بي إبنفما مين إفرؤوت: تي ساركس ذي أو آستينيس تي. بالين آفشيناف آفطوفه إم إفماه سوب إسناف إفجو إمموس: </vt:lpstr>
      <vt:lpstr>جي با يوت يسجى إممون إشجوم إنثى باي آفوت سينت إيفيل إنطاسوف: مارى بيتيهناك شوبى. أووه آفئى أون ها نيف مائيتيس آفجيمو إف إنكوت: نارى نوفال غار هورش بي.</vt:lpstr>
      <vt:lpstr> أووه أفكاف أون أفشيناف آف طوفه إم إفماه شومت إنسوب: إفجو إمباى ساجي رو أون. توتى آفئى ها نيف مائيتيس بيجاف نؤو: جي إنكوت جـى أووه إمطون إمموتين: </vt:lpstr>
      <vt:lpstr>يس هيبى آس خونت إنـجـى تى أونو أووه إبشيرى إم إفرومي سينا تيف إى إخرى إى نين جيج إن نى ريف إيرنوفى تين ثينو مارون: هيبى أفخونت إنجي في إثناتيت: أوؤشت إم بى إيف إنجيليون إثؤواب.</vt:lpstr>
      <vt:lpstr>PowerPoint Presentation</vt:lpstr>
      <vt:lpstr>أووه أفئى إى أوى أو هى إى بيف ران بى جيشيمانى: أووه بيجاف إن بيف مائيتيس جي هيمسى ها إمناى هوس ذى تى إيرإبروس إفشيستى:</vt:lpstr>
      <vt:lpstr> أووه آف أولى نيماف إم بيتروس نيم ياكوبوس نيم يوأنس: أووه آف إيرهيتس إن إشتورتير نيم إى إير إمكاه إنهيت: أووه بيجاف نوؤ جي طا إبسيشى موكه شا إى إخرى إى إفمو. </vt:lpstr>
      <vt:lpstr>أوهى إمبايما أووه رويس.أووه إيطاف سينى إى إتهى إنؤكوجى ناف هى إمموف إى إخرى هيجين بي كاهى: أووه ناف إير إبروس إفشيستى هينا يسجى أوؤن إشجوم إنتى</vt:lpstr>
      <vt:lpstr> تى أونوسينى إيفول هاروف. أووه ناف جو إمموس جى آفا إفيوت: أوؤن إشجوم إن هوب نيفين خاطوتك: مارى باى آفوت سينى إيفول هاروى: أللا إم إفريتي إى تيه ني آنوك آن: أللا إم إفرتي إيتيهناك إنثوك.</vt:lpstr>
      <vt:lpstr>أووه أفئى أفجيمو إف إنكوت: أووه بيجاف إم بيتروس جى سيمون إك إنكوت. إمبيك إشجيم رويس أون إنتى تين إير إبروس إفشيستى جوم إن رويس نيمى إن أوأونو.</vt:lpstr>
      <vt:lpstr>هينا إنتى تين إشتيمئى إيخون إيبى رازموس بي إنفما مين إفرؤوت: تى ساركس ذى أو آستينيس تى: أووه بالين إيطاف شيناف ناف إير إبروس إفشيستى آفجى باى ساجي رو أون:</vt:lpstr>
      <vt:lpstr>أووه أفئى اون أفجيمو إف إنكوت: نارى نوفال غار هورش بى: أووه ناف إيمى آن جـى أوبى إيطونا إيروؤ إمموف ناف. أف آفئى أون إم إفماه شومت إنسوب أووه بيجاف نوؤ: </vt:lpstr>
      <vt:lpstr>جى إنكوت جي أووه إمطون إمموتين : آسؤو آسئى إنـجـى تى أونو: هيبي سيناتى إم إبشيري إم إفرومي إى نين جيج إن ني ريف إيرنوفي. تين ثينو مارون: هيبى آفخونت إنجى في إثناتيت: أوؤشت إمبى إيف إنجيليون إثؤواب.</vt:lpstr>
      <vt:lpstr>PowerPoint Presentation</vt:lpstr>
      <vt:lpstr>إيطافئى ذى إيبيما بيجاف نوؤ: جى طوفه جى إن نيتين شى إيخون إى بى رازموس إنشوف ذى أفؤؤتى إيفول إموؤ ناف فوؤش إنهيؤوى إن أوؤنى إيفول: أووه إيطاف </vt:lpstr>
      <vt:lpstr>هيتف إيجين نيف كيلى أف طوفه. إفجو إمموس جـى بايوت يسى جى إكؤؤس مارى باى آفوت سينت: إبلين بي بيته نى آن: أللا فوك ماريف شوبى.</vt:lpstr>
      <vt:lpstr>أووه أف أوو أونهف إيروف إنجى أو إنجليوس إيفول خين أتفى إثريف تى جوم ناف. أووه أس شوبى إف إتشيش شوؤ إى إيروس إفشيستى خين نيف كيلى: نارى بيف فوتى </vt:lpstr>
      <vt:lpstr>إم إفريتي إمبى آاوآن إنتى بى إسنوف إفشوؤ إيجين بى كاهى: أووه إيطاف طونف إيفول خين تي إبروس إفثى: أفئى ها نى مائيتيس آفجيمو إف إنكوت إيفول خين بي إمكاه إنهيت.</vt:lpstr>
      <vt:lpstr>أووه بيجاف نوؤ جى إنفيؤو إيريتين إنكوت: تين ثينو آرى إبروس إفشيستى: هينا إنتيتين إشتيم إى إيخون إى بى رزاموس: أوؤشت إم بى إيف إنجيليون إثؤواب.</vt:lpstr>
      <vt:lpstr>PowerPoint Presentation</vt:lpstr>
      <vt:lpstr>يوداس اون إيطاف إتشى إمبى ميش نيم نى هيبيرى تيس إيفول خين نى أرشى إيرفس نيم ني فاريسيؤس: آفئى إيماف نيم هان فانوس نيم هان لامباس نيم هان هوبلون.</vt:lpstr>
      <vt:lpstr> إيسوس ذى إفسوؤن إنهوب نيفين إثنيو إى إهرى إيجوف: آفئى إيفول بيجاف نوؤ: جى آريتين كوتى إنا نيم آف إبروؤ بيجوؤ ناف جى إيسوس بى نازوريوس: بيجى إيسوس نوؤ جى آنوك بى: ناف اوهى ذى إيراتف نيموؤ إنجى يوداس</vt:lpstr>
      <vt:lpstr>في إيناف ناتيف.هوتى أون إبطاف جوس نوؤ جى آنوك بى: آف فوت إيفا هو أووه أفهى إيبيسيت: بالين أون أفشينوؤ جى آريتين كوتى إنسا نيم: إنثوؤ ذى بيجوؤ جى إيسوس بى نازوريؤس: أف إيروؤ إنجى إيسوس</vt:lpstr>
      <vt:lpstr>جى آيجوس نوتين جى آنوك بى: يسجى آريتين كوتى إنسوى كا ناى إيفول مارو شينوؤ: هينا إنتى بي ساجى جوك إيفول إيطاف جوف: جى نى إيطاك تيتو نى إمبى تاكى إهلى إيفول إنخيتو  أوؤشت إم بى إيف إنجيليون إثؤواب...</vt:lpstr>
      <vt:lpstr>PowerPoint Presentation</vt:lpstr>
      <vt:lpstr>PowerPoint Presentation</vt:lpstr>
      <vt:lpstr>خلصني من أعدائي يا الله ومن الذين يقومون على أنقذني، وانتظرت من يحزن معي فلم يوجد، ومن يعزيني فلم أصب.</vt:lpstr>
      <vt:lpstr>PowerPoint Presentation</vt:lpstr>
      <vt:lpstr>PowerPoint Presentation</vt:lpstr>
      <vt:lpstr>PowerPoint Presentation</vt:lpstr>
      <vt:lpstr>حينئذ جاء معهم يسوع إلى حقل يقال له جشيماني، فقال لتلاميذه أمكثوا ههنا حتى أمضى لأصلى هناك. وأخذ معه بطرس وابنى زيدى، وابتدأ يحزن ويكتئب. حينئذ قال لهم: </vt:lpstr>
      <vt:lpstr>إن نفسى حزينة حتى الموت، أمكثوا ههنا واسهروا معي. ثم إبتعد قليلاً وخر على وجهه يصلى قائلاً: يا إبتاه إن أمكن فلتعبر عنس هذه الكأس، ولكن ليس كما أريد أنا بل كما تريد انت. </vt:lpstr>
      <vt:lpstr>ثم جاء إلى تلاميذه فوجدهم نياماً فقال لبطرس: الروح فنشيط، وأما الجسد فضعيف. فمضى أيضاً وصلى ثانياً قائلاً: يا أبتاه إن كان لا يمكن ان تعبر عني هذه الكأس إلا أن أشربها فلتكن مشيئتك.</vt:lpstr>
      <vt:lpstr>ثم جاء أيضاً إلى تلاميذه فوجدهم نياماً، لأن أعينهم كانت ثقيلة، فتركهم ومضى أيضاً وصلى ثالثة قائلاً ذلك الكلام يعينه، حينئذ جاء إلى تلاميذه وقال لهم: ناموا الآن واستريحوا، </vt:lpstr>
      <vt:lpstr>هوذا الساعة قد اقتربت، وإبن الإنسان يسلم إلى ايدي الخطاة. قوموا ننطلق،هوذا الذي يسلمنى قد إقترب. </vt:lpstr>
      <vt:lpstr>PowerPoint Presentation</vt:lpstr>
      <vt:lpstr>PowerPoint Presentation</vt:lpstr>
      <vt:lpstr>PowerPoint Presentation</vt:lpstr>
      <vt:lpstr>ثم جاء إلى حقل إسمه جثيماني، فقال لتلاميذه: أجلسوا ههنا حتى أصلى . ثم أخذ معه بطرس ويعقوب يوحنا، وابتدأ يرتاع ويحزن. فقال لهم: إن نفسى حزينة حتى الموت،</vt:lpstr>
      <vt:lpstr> أمكثوا ههنا واسهروا . ثم تقدم قليلاً وخر على الأرض، وكان يصلى لكى تعبر عنه الساعة إن أمكن، وكان يقول: يا أبا الآب إن كل شيء مستطاع لك، فلتعبر عني هذه الكأس،</vt:lpstr>
      <vt:lpstr> ولكن ليس كما أريد أنا بل كما تريد انت. ثم جاء فوجدهم نياماً، فقال لبطرس: أتنام يا سمعان؟ ألم تقدر أن تسهر معي ساعة؟! . إسهروا وصلوا لئلا تدخلوا في تجربة. </vt:lpstr>
      <vt:lpstr>أما الروح فنشيط وأما الجسد فضعيف، ومضى أيضاً وصلى قائلاً هذا الكلام بعينه، ثم جاء فوجدهم نياما، لأن أعينهم كانت ثقيلة، ولم يعلموا بماذا يجيبونه. ثم جاء المرة الثالث وقال لهم:</vt:lpstr>
      <vt:lpstr> ناموا الآن واستريحوا، يكفى قد أتت الساعة. هوذا إبن الإنسان يسلم إلى ايدي الخطاة. قوموا لنذهب ، هوذا الذي يسلمنى قد إقترب.</vt:lpstr>
      <vt:lpstr>PowerPoint Presentation</vt:lpstr>
      <vt:lpstr>PowerPoint Presentation</vt:lpstr>
      <vt:lpstr>PowerPoint Presentation</vt:lpstr>
      <vt:lpstr>فلما جاء إلى المكان قال لهم: صلوا لئلا تدخلوا في تجربة. وإنفرد عنهم نحو رمية حجر، وجثا على ركبتيه وصلى قائلا: يا أبتاه إن شئت فلتعبر عني هذه الكأس، لكن لا إرادتي بل إرادتك أنت. وظهر له ملاك من السماء ليقويه. </vt:lpstr>
      <vt:lpstr>وحدث وهو صلى باشتياق جاثيا على ركبتيه أن صار عرقه كلون الدم نازلاً على الأرض. ولما قام من الصلوة جاء إلى تلاميذه فوجدهم نياماً من الحزن، قال لهم: لماذا أنتم نيام؟!. قوموا وصلوا لئلا تدخلوا في تجربة.</vt:lpstr>
      <vt:lpstr>PowerPoint Presentation</vt:lpstr>
      <vt:lpstr>PowerPoint Presentation</vt:lpstr>
      <vt:lpstr>PowerPoint Presentation</vt:lpstr>
      <vt:lpstr>وأن يهوذا أخذ الجميع وخادما من عند رؤساء الكهنة والفريسيين، وجاء إلى هناك بمشاعل ومصابيح وسلاح، وأن يسوع كان عالماً بكل ما يأتي عليه، فخرج وقال لهم: من تطلبون؟</vt:lpstr>
      <vt:lpstr> أجابوا وقالوا له: يسوع الناصري. فقال لهم يسوع: أنا هو. وكان واقفاً معهم يهوذا المزمع أن يسلمه، فلما قال لهم اني أنا هو، رجعوا إلى الوراء وسقطوا على الأرض،</vt:lpstr>
      <vt:lpstr> فسألهم أيضاً مرة ثانية: من تطبلون؟ فقالوا: يسوع الناصرى. أجابهم يسوع: قد قلت لكم أني أنا هو، فإن كنتم تطلبوني فدعوا هؤلاء يذهبون، ليتم القول الذي قاله أن الذين أعطيتنى لم يهلك منهم أحد.</vt:lpstr>
      <vt:lpstr>PowerPoint Presentation</vt:lpstr>
      <vt:lpstr>PowerPoint Presentation</vt:lpstr>
      <vt:lpstr>من إرمياء النبي  ص 9 : 7 – 15</vt:lpstr>
      <vt:lpstr>من أجل ذلك هكذا يقول الرب: هآنذا أسكبهم وامتحنهم وسأضع أمام شر إبنة شعبي لسانهم سهم حاد، وكلمات أفواههم غاشة. يتكلم مع قريبة كلاماً سلامياً والعداوة في قلبه،</vt:lpstr>
      <vt:lpstr> أعلى هذا لا افتقدهم يقول الرب. أم لا تنتقم نفسي من شعب كهذا؟! قل نوحا على الجبال وإبك على طرق البرية، لأنها قد تركت وليس فيها إنسان، ولم يسمع صوت سكان من الطير إلى البهائم.</vt:lpstr>
      <vt:lpstr> تحيرت وهلكت وسأنقل أورشليم وأصيرها مسكناً للتنانين، ومدن يهوذا أجعلها للهلاك، ولا يكون فيها ساكن.</vt:lpstr>
      <vt:lpstr>PowerPoint Presentation</vt:lpstr>
      <vt:lpstr>من حزقيال النبي ص  21 : 28 –32</vt:lpstr>
      <vt:lpstr>وأنت أيضاً يا ابن الإنسان تنبأ وقل: هذا ما يقوله الرب لبنى عمون وتعييرهم. وقل للسيف: أيها السيف المسلول للذبح، المصقول للنهاية، قم وأبرق برؤياك الباطل وللتهديد بالكذب،</vt:lpstr>
      <vt:lpstr> لتقطع أعناق المخالفين الذي قد قربت ايامهم، وكمل زمان ظلمهم أرجع ولا تسترح في المكان الذي ولدت فيه، سأدينك في أرضك واقبض عليك رجزى وبنار سخطى أنفخ عليك غضبى</vt:lpstr>
      <vt:lpstr> وسأسلمك للبربر صانعي الهلاك، فتكون مأكلا للنار ودمك يكون في وسط أرضك ولا يكون لك ذكر لأني أنا الرب تكلمت.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المتكلمين مع أصحابهم بالسلام :والشرور في قلوبهم.</vt:lpstr>
      <vt:lpstr>PowerPoint Presentation</vt:lpstr>
      <vt:lpstr>اعطهم يارب كحسب أفعالهم :ومثل شر أعمالهم.</vt:lpstr>
      <vt:lpstr>PowerPoint Presentation</vt:lpstr>
      <vt:lpstr>فليخز ويخجل جميع الذين يطلبون نفسي :</vt:lpstr>
      <vt:lpstr>وليرتدوا إلى الوراء ويفتضحالذين يتآمرون علىّ بالسوء.</vt:lpstr>
      <vt:lpstr>PowerPoint Presentation</vt:lpstr>
      <vt:lpstr>PowerPoint Presentation</vt:lpstr>
      <vt:lpstr>PowerPoint Presentation</vt:lpstr>
      <vt:lpstr>PowerPoint Presentation</vt:lpstr>
      <vt:lpstr>PowerPoint Presentation</vt:lpstr>
      <vt:lpstr>أووه إيتى إف ساجى: يس يوداس أوواى إيفول خين بى ميت إسناف: آفئى نيم أو نيشى إمميش نيم هان سيفى نيم هان إشفوتي: إيفول ها تى أرشى إيرفس نيم ني إبريسفيتيروس إنتى بيلاؤس.</vt:lpstr>
      <vt:lpstr>في ذى إيناف ناتييف آفتى إن إنومينى نوؤ إفجو إمموس: جى في إى تى ناتى إنؤ في إيروف إنشوف بى آمونى إمموف. أووه ساطوتف آفئى ها إيسوس بى جاف ناف جى شيرى راففى: أووه أفتى إنؤفى إيروف.</vt:lpstr>
      <vt:lpstr>إيسوس ذي بيجاف ناف جى با إشفير: فاى إيطاكنى إثفيتف: توتى آفئين نوجيج إيجين إيسوس آف آموني إمموف: أووه يس أوواى إيفول خين نى إتكى نيم إيسوس:</vt:lpstr>
      <vt:lpstr> أفسوتين تيف جيج إيفول آفشيليم تيف سيفى أووه أفهيؤوى إنسا إف فوك إمبى أرشى إيرفس أف جيج بيف ماشج إنؤى نام إيفول. توتى بيجى إيسوس ناف جى:</vt:lpstr>
      <vt:lpstr> ماطاستو إن تى سيفى إى بيسما: أوؤن غار نيفين إثناتشى سيفى  سيناطاكوؤ إن إت سيفى. إى آك ميفتى جى إيتى إممون إشجوم إمموى إى طوفه إم بايوت: أووه إنتيف إثريهوؤ </vt:lpstr>
      <vt:lpstr>ميت إسناف إن ليجيؤن إن آنجليوس إينى إمناى تينو. بوس أون إنتى نى إغرافي جوك إيفول جي باي ريتى بيت إس شى إنتيس شوبى. خين تى أونو ابتى إمماف بيجى إيسوس إن نيميش:</vt:lpstr>
      <vt:lpstr> جى إبطاريتين إى إيفول إم إفريتى إيريتين نيؤ إنصا أوسونى: نيم هان سيفى نيم هان إشفوتى إى آمونى إمموى: مى ناى هيمسى آن بى خين بى إرفى إممينى إيتى إسفو أووه إم بيتين آمونى إمموى.</vt:lpstr>
      <vt:lpstr>فاى ذى تيرف أفشوبى هينا إنطو جوك إيفول إنجى نى إغرافي إنتى نى إبروفيتيس: توتي ني مائيتيس تيرو آفكاف أف فوت. إنثوؤ ذى آف آمونى إن إيسوس أف إنف ها كايافا بى أرشى إيرفس: بيما إيطاف ثوؤتى إيروف إنجى</vt:lpstr>
      <vt:lpstr> ني صاخ نيم نى إبريسفيتيروس: بيتروس ذى ناف موشى إنسوف بى هى فوئى شاتى أفلى إنتى بى أرشى إيرفس: أووه إيطاف شيناف إيخون أفهيمسى نيم نى هى بيريتيس إيناف إيبى جوك: أوؤشت إمبى إيف أنجيليون إثؤواب.</vt:lpstr>
      <vt:lpstr>PowerPoint Presentation</vt:lpstr>
      <vt:lpstr>أووه ساطوطف إينى إفساجـى : آفئى إنـجــى يوداس أوواى إيـفول خين  بى ميت إسناف: إيرى أووأون أو ميش نيماف نيم هان سيفى نيم هان شى إيفول ها نى أرشى إيريفس نيم </vt:lpstr>
      <vt:lpstr> نى إبريسفيتيروس نيم ني صاخ: نى صاخ: نى آفتى ذى إنؤمينى نوؤ إنـجـى في إثناتيف إفجو إمموس: جـى في إيتى ناتى إن أوفى إيروف. إنثوف بى آمونى إمموف أووه إتشيتف</vt:lpstr>
      <vt:lpstr> آس فالوس أووه إيطافئى ساطوطف آفئى هاروف بيجاف جـى راففى: أووه افتيفى إيروف. إنثوؤ ذى أفإن نوجـيفإيجوف أووه آفآمونى إمموف. أوواى ذى إنتى نى إتؤهى إيراتو.</vt:lpstr>
      <vt:lpstr> آف ثيكيم تيف سيفى أووه أفتى إن أوشاش إم إف فوك إمبى إرشى إيريفس: أووه أف أولى إمبيف ماشج إيفول: أووه آف إيروؤ إنـــــجـى إيسوس بيجاف نوؤ: </vt:lpstr>
      <vt:lpstr>جـى إيطاريتين إى إيفول هوس إيريتين نيؤ إنا أوسونى: نيم هان سيفى نيم هان شى إيطاهوى. ناى شى هاروتين بى إممينى إن تى إسـفوخين بى إرفيى أووه إمبيتين آمونى إمموى:</vt:lpstr>
      <vt:lpstr> آللا هينا إنطو جوك إيـفل إنـجـى نى إغرافى أووه إيطافكاف أففوت تيرو. أووه نارى أو خيلشيرى إمموشى إنسوف: إفـجـيل إن أوسين ذو نين إيـجـين بيفـفـوشى:</vt:lpstr>
      <vt:lpstr> أووه أفآمونى إمموف.إنشوف ذى أفسوجب إن تى سين ذونين أففوت إف فيش. أووه أ?ـتشى إن إيسوس ها بى أرشى إيريـفـس نيم نى إيريـفـيتيروس نيم نى صاخ.</vt:lpstr>
      <vt:lpstr>أووه بيتروس ناف موشى إنسوف بى هى فو إى شا إيخون إى تى آ?ـلى إنتى بى أرشى إيريـفـس : أووه ناف إير إشفير إن هيمسى نيم نى هيبيريتيس: إف إت إخمو إمموف خاتين بى أوؤينى أوؤشت.</vt:lpstr>
      <vt:lpstr>PowerPoint Presentation</vt:lpstr>
      <vt:lpstr>أووه إيتى إف ساجـى هيبى يس أو ميش نيم في إيطوتى إيروف جـى يوداس أوواى إيـفـول خين بى ميت إسنافناف موشى خاجوؤ بى: أووه آفخونت إى إيسوس آفتى في إيروف.</vt:lpstr>
      <vt:lpstr>إيسوس ذى بيجاف ناف: جـى يوداس آك ناتى إم إبشيرى إم إفرومى خين أو فى. إيطافنافذى إنـجـى نيئت كوتى إيروف إم في إيطاف شوبى: بى جوؤ جـى إبشويس إنتين هيؤوى إن إت سيفى.</vt:lpstr>
      <vt:lpstr>أووه آ أوواى إيـ?ـول آف إيروؤ ذى إنـجـى إيسوس بيجاف جـى كين شا إمناى: أووه إيطاف إتشوه إيبيف ماشج آف طالتشوف بيـجـى إيسوس ذى إن نى إيطافإى إنسوف إيـفـول </vt:lpstr>
      <vt:lpstr>خين نى أرشى إيريـفس نيم نى ساطيغوس إنتى بى إرفي نيم إبريسـفيتيروس جـى إيطاريتين إى إيـفول إم إفريتي إيريتين. نيؤ إنسا أو سونى نيم هان سيفى نيم هان إشـفوتى.</vt:lpstr>
      <vt:lpstr>إيشى خين بى إرفى نيموتين إممينى: إمبيتين سوتين نيتين جـيف إيـفول إى إهرى إيجوى: آللا ثاى تى تيتين أونو نيم بى إيرشيشى إنتى إب كاكى: إيطافآمونى ذى إمموف </vt:lpstr>
      <vt:lpstr>أفإينف أووه أفإتشيتف إيخون إى إبئى إمبى أرشى إيريفس: بيتروس ذى ناف موشى إنسوف هيفؤيى: إيطافإتشيرى أو إكروم ذى خين إثميتى إن تى آ?لى :</vt:lpstr>
      <vt:lpstr> أووه إيطافهيمسى نارى بيتروس هوف هيمسى خين توميتي. أوؤشت إم بى إيفأنجيليون إثؤواب.</vt:lpstr>
      <vt:lpstr>PowerPoint Presentation</vt:lpstr>
      <vt:lpstr>سيمون أون بيتروس نى أوؤن أوسيفى إنطوتف: آف ثوك ميس آف هيؤوى إنسا إف جوك إمبى أرشى إيريـفس: أووه أفجوجـى إمبيف ماشح أنؤوى نام إيـفول : نى إفران إمبى ?وك بى مالخوس. </vt:lpstr>
      <vt:lpstr>بيـجـى إيسوس أون إم بيتروس: جـى هيؤوى إن تى سيفى إى تيس ثيكى: بى آفوت إيطافتيف نى إنـجـى بايوت إن تى ناسوف آن.</vt:lpstr>
      <vt:lpstr>بيميش أون نيم بى خيليارخوس نيم نى هيبيريتيس إنتى نى يوداى: </vt:lpstr>
      <vt:lpstr>أفآمونى إن إيسوس أووه أفسونهف: أفإنف إنشورب ها آننا: نى إبشوم غار ى إن كايافا: في إينافئى إن ارشى إيريـ?س إنتى تى رومبى إيتى إمماف.</vt:lpstr>
      <vt:lpstr>نى فاى ذى بى كايافا في إيطاف تى سوتشنى إن نى يودا إفجو إمموس: جـى سيرنوفرى إنتى أورومى إن أوواوت موو إى إهرى إيـجـين بى لاؤس. أوؤشت إمبى إيفأنجيليون إثؤواب.</vt:lpstr>
      <vt:lpstr>PowerPoint Presentation</vt:lpstr>
      <vt:lpstr>PowerPoint Presentation</vt:lpstr>
      <vt:lpstr>المتكلمون مع أصحابهم بالسلام والشرور في قلوبهم، أعطهم يا رب كحسب أفعالهم ومثل شر أعمالهم.</vt:lpstr>
      <vt:lpstr>PowerPoint Presentation</vt:lpstr>
      <vt:lpstr>فليخز ويخجل جميع اللذين يطلبون نفسى، وليرتدوا إلى الوراء ويفتضح الذين يتآمرون على بالسوء.</vt:lpstr>
      <vt:lpstr>PowerPoint Presentation</vt:lpstr>
      <vt:lpstr>PowerPoint Presentation</vt:lpstr>
      <vt:lpstr>PowerPoint Presentation</vt:lpstr>
      <vt:lpstr>وفيما هو يتكلم إذ جاء يهوذا أحد الإثنى عشر ومعه جمع كثير بسيوف وعصى من قبل رؤساء الكهنة وشيوخ الشعب، وكان مسلمه قد أعطاهم علامة قائلا: الذي أقبل فاه هو هو فأمسكوه. </vt:lpstr>
      <vt:lpstr>وللوقت تقدم إلى يسوع وقال له: السلام يا معلم. وقبل فاه. فقال له يسوع: يا صاحب، أهذا الذي جئت من أجله؟! حينئذ ألقوا أيديهم على يسوع وأمسكوه، </vt:lpstr>
      <vt:lpstr>وإذ واحد من الذين كانوا مع يسوع مد يده وإستل سيفه وضرب عبد رئيس الكهنة، فقطع أذنه اليمنى، حينئذ قال له يسوع: أردد السيف إلى مكانه، لأن كل الذين يأخذون بالسيف بالسيف يهلكون. </vt:lpstr>
      <vt:lpstr>أتظن أنى لا أستطيع الآن أن أطلب من أبي فيقدم لى في الحال ههنا أكثر من إثنتى عشرة جوقة من الملائكة، ولكن كيف تتم الكتب؟!. فإنه هكذا ينبغي أن يكون. وفي تلك الساعة قال يسوع للجموع:</vt:lpstr>
      <vt:lpstr> خرجتم كما تخرجون على لص بسيوف وعصى لتمسكوني، أما كنت أجلس كل يوم في الهيكل أعلم ولم تمسكوني؟! وهذا كله قد كان لتتم كتب الأنبياء. حينئذ تركه التلاميذ كلهم وهربوا، </vt:lpstr>
      <vt:lpstr>أما هم فأمسكوا يسوع وقدموه إلى قيافا رئيس الكهنة، حيث إجتمع الكتبة والشيوخ وكان بطرس يتبعهم من بعيد إلى دار رئيس الكهنة، ودخل وجلس مع الخدام لينظر النهاية. </vt:lpstr>
      <vt:lpstr>PowerPoint Presentation</vt:lpstr>
      <vt:lpstr>PowerPoint Presentation</vt:lpstr>
      <vt:lpstr>PowerPoint Presentation</vt:lpstr>
      <vt:lpstr>وللوقت فيما هو يتكلم، أقبل يهوذا أحد الإثنى عشر ومعه جمع كثير بسيوف وعصى من عند رؤساء الكهنة والشيوخ والكتبة، وكان المزمع أن يسلمه قد أعطاهم علامة قائلا:</vt:lpstr>
      <vt:lpstr> الذي أقبل فاه هو هو فأمسكوه وخذوه بحرص. وللوقت جاء وتقدم إليه وقال: يا معلم. وقبل فاه. فألقوا ايديهم عليه وامسكوه، فإستل واحداً من الواقفين السيف وضرب عبد رئيس الكهنة فقطع أذنه، </vt:lpstr>
      <vt:lpstr>فأجاب يسوعوقال لهم: كإنما على لص خرجتم بسيوف وعصى، لتقبضوا على!. كل يوم كنت معكم أعلم في الهيكل ولم تمسكوني، ولكن لكي تكمل الكتب، فتركه الجميع  وهربوا، وكان يتبعه شاب مرتدياً إزاراً على عريه فأمسكوه، </vt:lpstr>
      <vt:lpstr>أما هو فترك الإزار وهرب عاريا. وأخذوا يسوع إلى قيافا رئيس الكهنة واجتمع إليه كل رؤساء الكهنة والشيوخ والكتبة، وكان بطرس يتبعه من بعيد إلى داخل دار رئيس الكهنة، وكان جالساً يصطلى عند الضوء.</vt:lpstr>
      <vt:lpstr>PowerPoint Presentation</vt:lpstr>
      <vt:lpstr>PowerPoint Presentation</vt:lpstr>
      <vt:lpstr>PowerPoint Presentation</vt:lpstr>
      <vt:lpstr>وفيما هو يتكلم، إذا جمع يتقدمهم المدعو يهوذا أحد الإثنى عشر، فدنا من يسوع وقبل فاه، فقال له يسوع: يا يهوذا،أبقبلة تسلم إبن الإنسان؟! فلما رأى الذين حوله ما كان قالوا: </vt:lpstr>
      <vt:lpstr>يا رب أتضرب بالسيف؟. وضرب واحد منهم عبد رئيس الكهنة فقطع أذنه اليمنى، فأجاب يسوع وقال: كفى إلى هنا. ولمس أذنه وأبرأها، ثم قال يسوع للذين جاءوا إليه من رؤساء الكهنة وقواد جند الهيكل والشيوخ:</vt:lpstr>
      <vt:lpstr> كأنه على لص خرجتم بسيوف وعصى، وقد كنت معكم كل يوم في الهيكل، ولم تمدوا على أيديكم ولكن هذه ساعتكم وسلطان الظلمة. فلما أمسكوه وجاءوا به وأدخلوه إلى بيت رئيس الكهنة، وكان بطرس يتبعه من بعيد،</vt:lpstr>
      <vt:lpstr> ولما أضرموا ناراً في وسط الدار وجلسوا، فكان بطرس أيضاً جالساً في وسطهم.</vt:lpstr>
      <vt:lpstr>PowerPoint Presentation</vt:lpstr>
      <vt:lpstr>PowerPoint Presentation</vt:lpstr>
      <vt:lpstr>PowerPoint Presentation</vt:lpstr>
      <vt:lpstr>وكان مع سمعان بطرس سيف فإستله وضرب عبد رئيس الكهنة، فقطع إذنه اليمنى وكان إسم العبد ملخس، فقال يسوع لبطرس: إلق السيف في غمده. الكأس التي أعطانيها أبى ألا أشربها؟! ثم أن الجمع وقائد الألف</vt:lpstr>
      <vt:lpstr>وخدام اليهود قبضوا على يسوع وأوثقوه وجاءوا به اولاً إلى الحنان، لأنه كان حما قيافا الذي كان رئيسا للكهنة في تلك السنة، وكان قيافا هو الذي أشار على اليهود قائلا: أنه خير أن يموت رجل واحد عن الشعب. </vt:lpstr>
      <vt:lpstr>PowerPoint Presentation</vt:lpstr>
      <vt:lpstr>PowerPoint Presentation</vt:lpstr>
      <vt:lpstr>من إشعياء النبي ص 27: 11 إلخ وص 28: 1 – 15</vt:lpstr>
      <vt:lpstr>هلموا أيتها النساء الآتيات للنظر، لأنه ليس شعبا ذا فهم لذلك لا يرحمه خالق، ولا يترأف عليها جابله، ويكون في ذلك اليوم أن الرب يصنع إضراباً في معبر النهر إلى نقرورا (وادي مصر) </vt:lpstr>
      <vt:lpstr>وأنتم فإجمعوا بنى إسرائيل واحداً واحداً ويكون في ذلك اليوم أنه يبوق البوق العظيم، فتاتي الشعوب الكثيرة التي ضلت في كورة الأشوريين (الموصل) والذين تاهوا في مصر </vt:lpstr>
      <vt:lpstr>وسيسجدون للرب على جبل صهيون المقدس بأورشليم. الويل لإكليل الهوان المستأجر الذي لأفرام، الزهرة الحسنة التي سقطت من المجد على رأس الجبل الدسم، السكارى بغير خمر، </vt:lpstr>
      <vt:lpstr>هوذا غضب الرب قوى وصعب كبرد نازل وليس تحت مظلة. يؤتى عسفا كسيل المياه الغزيرة الجارفة في الكورة، وتصير راحة للأرض ويصنعها لأيديهم وأرجلهم ويداس إكليل الخزى</vt:lpstr>
      <vt:lpstr> المستأجر الذي لأفرام، وتكون الزهرة الساقطة من رجاء المجد تحت الجبل العالي، كمثل أساس التينة الذي ينظره، فقبل أن يتناوله يرى ان يلتهمه. في ذلك اليوم يكون رب الصباؤوت إكليل</vt:lpstr>
      <vt:lpstr> رجاء المجد الذي ضفره لبقية شعبى، وتبقى روح محاكمة على محاكمة وتمنع القوة عن الفساد، لأن هؤلاء ضالون من الخمر وتائهون من المسكر. الكاهن والنبي ترنحا من اجل الخمر </vt:lpstr>
      <vt:lpstr>وأضربا من سكر المسكر وضلوا وهذا هو حلم اللعنة تأكل مشورتهم مشورتهم التي هي جور. على من تقولتم الشر؟ وعلى من جدفتم؟ أعلى المفطومين عن لبنهم، المفصولين عن ثديهم؟ </vt:lpstr>
      <vt:lpstr>انتظروا شدة على شدة، عنقليل وبعد قليل، من أجل شتيمة الشفاه، وأيضاً يتكلمون مع هذا الشعب بلسان دغل القائلين له أن هذا هو راحةالجياع، وهذا هو إنحطام، </vt:lpstr>
      <vt:lpstr>ولم يريدوا أن يسمعوا ستكون لهم كلمة الرب الإله ضيق على ضيق ورجاء على رجاء عن قليل وبعد قليل، لكي يذهبوا ويسقط كثيراً منهم إلى الوراء وتضايقوا وينكسروا ويهلكوا، </vt:lpstr>
      <vt:lpstr>من أجل هذا إسمعوا قول الرب ايها الرجال العتاة، المتسلطون على هذا الشعب الذي في أورشليم لأنكم قلتم قد قررنا عهداً مع الجحيم، وميثاقا مع الموت، </vt:lpstr>
      <vt:lpstr>وإذا ما هب الريح العاصف من جهتنا لا يعبر علينا، لأننا قد جعلنا الكذب رجاءنا. وفي الكذب استترنا.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لماذا ارتجت الأمم :وهذت الشعوب بالأباطيل </vt:lpstr>
      <vt:lpstr>PowerPoint Presentation</vt:lpstr>
      <vt:lpstr>قامت ملوك الأرض :</vt:lpstr>
      <vt:lpstr>والرؤساء اجتمعوا على الرب وعلى مسيحه.</vt:lpstr>
      <vt:lpstr>PowerPoint Presentation</vt:lpstr>
      <vt:lpstr>الساكن في السموات يضحك بهم :والرب يمقتهم  </vt:lpstr>
      <vt:lpstr>حينئذ يكلمه بغضبه :وبرجزه يقلقهم.</vt:lpstr>
      <vt:lpstr>PowerPoint Presentation</vt:lpstr>
      <vt:lpstr>PowerPoint Presentation</vt:lpstr>
      <vt:lpstr>PowerPoint Presentation</vt:lpstr>
      <vt:lpstr>PowerPoint Presentation</vt:lpstr>
      <vt:lpstr>PowerPoint Presentation</vt:lpstr>
      <vt:lpstr>نى إرشى إيريـفس ذي نيم بي مانتى هاب تيرف ناف كوتي إنسا أو ميت ميثرى إننوج خا إيسوس هينا إنسى خوثـفـيف. أووه إمبو جـيمى:إى آ?ـئى إنـجـى أوميش إم ميثرى إننوج:</vt:lpstr>
      <vt:lpstr> إي إبخا إى ذى آفئى إنـجـى إسناف. إفجو إمموس جـى آفاى جوس جـى أوؤن إشجوم إمموى إيـفيل بي إرفي إنتى إفنوتى إيـفول: أووه إيكوتف خين شومت إن إيهوؤ.</vt:lpstr>
      <vt:lpstr>أووه أفطونف إنجى بى أرشى إيريـفـس بيجاف ناف : جـى إن إكئيروؤن إن إهلى آن: جـى أو بى تى ناى إرميثرى إمموف خاروك: إيسوس ذى ناف كو إنروف بى: </vt:lpstr>
      <vt:lpstr>أووه بيـجـي بي أرشى إيريـفـس ناف: جـى تى طاركو إمموك إى إفنوتى إتؤنخ هينا إنتيك جوس نان: يس جـى إنثوك بى إبشيرى إم إفنوتى إتؤنخ بى جـى إيسوس ناف </vt:lpstr>
      <vt:lpstr> جـى إنثوك بى إيطاك جوس: إبلين تى جو إمموس نوتين جى يسـجـين إيريتين نافإى إبشيرى إم إفرومى إفهيمسى ساؤوى نامإن تيجوم: أووه إفنيو إيـجـين نى إتشيبى إنتى إتفى.</vt:lpstr>
      <vt:lpstr>توتى بى أرشى إيريـفـس أف فوخ إن نيف إهـ?وس إفجو إمموس: جـى أفجيؤوآ إنتين إرإخريا آن جى إم ميثرى: هيبى تينو آتيتين سوتيم إى بيـجـيؤوا. او بى تيتين ميـفـئى إيروف: </vt:lpstr>
      <vt:lpstr>إنثوؤ ذى آفتى كور ناف أووه أفهيؤوى إيروف.إ?جو إمموس جـى أرى إبروفيتيـفين نان بى اخرستوس جـى نيم بى إيطاف هيؤوى إيروك. بيتروس ذى ناف هيمسى سا?ول بى خين تى ألي:</vt:lpstr>
      <vt:lpstr> أووه اسئى هاروف إنـجـي أو ?وكى إسجو إمموس: جـى إنثوك هوك ناك شى نيم إيسوس بي غاليليؤس: إنثوف ذى أفجول إيـفول إمبى إمثو إن أوؤن نيـفين إفجو إمموس:</vt:lpstr>
      <vt:lpstr> جـى تى إيمى جـى آرى جو إمموس  جـى  أو. إيطافئى ذى إيـفول إى بى إشتام آسنافإيروف إنـجـي كيؤوى: أووه بيجاس إننى إتكى إمما?: جـى فاى هوف ناف شى نيم إيسوس بى نازوريؤس.</vt:lpstr>
      <vt:lpstr> بالين أو أفجول إيـفول خين أو آناش: جـى تى سوؤن إمباى رومى آن. ميننسا كى كوجـى ذى أفئى إنـجـي نى إتؤهى إيراتو بيجوؤ إم بيتروس: جـى طا إفمى إنثوك هوك أو إيـفول إمموؤ</vt:lpstr>
      <vt:lpstr> كى غارتيك جـين ساجـى أوؤنه إمموك إيفول. توتى آف إيرهيتس إن إركاطا ثيماتيزين نيم إى أورك:جـى إن تى سوؤن آن إمباى رومى: أووه ساطوتف آ أو آليكتور موتى: </vt:lpstr>
      <vt:lpstr>أووه آ بيتروس إر إفميـفئى إمبى ساجـى إطا إيسوس جوس ناف: جـى إمباتى آليكتور موتى إكنا جولت إيـفول أفريمى خين أوريمى إف إنشاشى. أوؤشت..</vt:lpstr>
      <vt:lpstr>PowerPoint Presentation</vt:lpstr>
      <vt:lpstr>نى أرشى إيريـفس ذى نيم بى مانتى هاب تيرف: نافكوتى إنسا أوميت ميثرى خا إيسوس إى إبـجـين خوثـ?يف أووه نا?جيمى آن بى. نارى أو ميش غار إرميثرى إن نوج خاروف بي:</vt:lpstr>
      <vt:lpstr> أووه نا?وى إنهيسوس آن بى إنـجـي نوميت ميثرى: أووه إيطافطونو إنـجـي هان أوؤن: آف إيرميثرى إننوج خاروف  إ?جو إمموس جـى آنون أنسوتيم إيروف إ?جو إمموس جـى </vt:lpstr>
      <vt:lpstr>آنوك تى نا?يل باى إرفيى إيـفول باى مونك إنـجـيف: أووه إيـفول هيتين شومت إن إبهؤو كى أوواى إن أثمونك إنـجـيفتى ناكوتف. أوذى باى ريتى أون ناسئى إن هيسوس آن إنـجـي طوميت ميثرى. </vt:lpstr>
      <vt:lpstr>أووه أفطونف إنـجـي بى أرشى إيريـفس خين إثميتى: آفشين إيسوس إفجو إمموس: جـى إن إكثيروؤ إن إهلى آن جـى ناى إرميثرى خاروك. إنثوف ذى ناف كو إنروف بى أووه إمبير إيروؤ إن إهلى: بالين آبى</vt:lpstr>
      <vt:lpstr>أرشى إيريـفس شينف أووه بيجاف ناف:جـى إنثوك بى بى إخرستوس إبشيرى إم ?ـى إت إزمارؤوت إيسوس ذى بيجاف ناف جـى آنوك بى: أووه إيريتين نافإى إبشيرى إم إفرومى</vt:lpstr>
      <vt:lpstr> إفهيمسى ساؤوى نام إنتى جوم: أووه إفنيؤو نيم نى إتشيبى إنتى إتفى: بى أرشى إيريـفس آف فيخ إننيف إهـفوس بيجاف: جـى اوؤن إنتيتين إرإخريا إمموف إمميثرى.</vt:lpstr>
      <vt:lpstr>آتيتين سوتيم إى بي جـيـؤوا إثؤؤنه نوتين: إنثوؤ ذى تيرو آفإركاطا إكرينين إمموف: جـى إفؤى إن إينوخوس إى إفمو أووه إيطافإبرهيتس إنـجـي هان أوؤن إى</vt:lpstr>
      <vt:lpstr> هيثاف خين إهراف: أووه إى هو?س إمبيف هو أووه إى تى كيه ناف: أووه إيجوس ناف جـى آرى إبروفيتـفين نان جـى نيم بى إيطاف هيؤوى إيروك تينو بى إخرستوس</vt:lpstr>
      <vt:lpstr> أووه نى هيبيريتيس آف إتشيتف إن هان آلوج. أووه إيرى بيتروس إن إخرى خين تى آ?لى: آسئى إنـجـي أوى إن نى ?وكى إنتى بى أرشى إيريـفس</vt:lpstr>
      <vt:lpstr>أووه إيطاس نافإى بيتروس إف إت إخمو إمموف: أووه إيطاس جوشت إيروف بيجاس ناف: جـى إنثوك هوك ناك شى نيم إيسوس بى نازوريؤس. إنثوف ذى آفجول </vt:lpstr>
      <vt:lpstr>إيـفول إفجو إمموس: جـى أو ذيتى إيمىآن أوذى تى سوؤن آن جيؤ إنثوبى تيجو إمموف أووه أفئى إيـفول إى بيما إت سافول إن تى آ?لى أووه آفموتى إنـجـي بى آليكتور. </vt:lpstr>
      <vt:lpstr>أووه إيطاس نافإيروف إنـجـي تى كيـفوكي بيجاس إن نى إت أوهى إيراتو: جـى فاى أوو إيـفول إن خيتو بى. إنثوف جـى أون أفجول إيـفول: أووه ميننسا أوو كوجـي بالين نيئت </vt:lpstr>
      <vt:lpstr>أوهى إيراتو نافجو إمموس إم بيتروس: جـى آليثوس إنثوك أوو إيـفول إنخيتو كى غار إنثوك أو غاليليؤس: أووه بيك ساجـى أف أونى إمبو ساجـى . </vt:lpstr>
      <vt:lpstr>انثوف ذى آفئيرهيتس إن إرانا ثيماتيزين نيم إيؤرك جـى تى سوؤن إمباى رومى آن إى تيتين جو إمموف. أووه آ أو آليكتور موتىإم إفماه سوب إسنا?:</vt:lpstr>
      <vt:lpstr> أووه آفئير إفميـفـئى إنـجـي بيتروس إم بيساجـى إم إفريتى إيطاف جوس ناف إنجى إيسوس: جـى إمباتى أو آليكتور موتى إنسوب إسناف إكنا جولت إيـفول إن شومت إنسوب: </vt:lpstr>
      <vt:lpstr>أووه إيطاف هيطوتف آفريمى أوؤشت إمبى إيفإنجيليون إثؤواب.</vt:lpstr>
      <vt:lpstr>PowerPoint Presentation</vt:lpstr>
      <vt:lpstr>إيطاسنافإى بيتروس إنـجـى أوو آلو إمـفوكى إفهيمسى خاتين بى أوؤينى: أووه إيطاس سومس إيروف بيجاس جـى نارى فاى هوف شى نيماف بى. إنثوف ذى أفجول إيـفول إفجو إمموس:</vt:lpstr>
      <vt:lpstr>جـى تىسوؤن إمموف آن نى إسهيمى. أووه ميننسا كى كوجـى إسطاف نافإيروف إنـجـى كى أوواى: بى جاف جـى إنثوك أو إيـفول إمموؤ هوك:</vt:lpstr>
      <vt:lpstr> بيتروس ذى بيجاف جـىإفرومى آنوك آن بى. أووه إيطاف اوؤش إنؤنو شوبى: نارى كى أوواى طاجرو إنطوتف بى إفجو إمموس: جـى خين أو ميثمى نارى فاى هوف كي نيماف بى:</vt:lpstr>
      <vt:lpstr> كي غار أووغاليليؤس بى. بيجاف ذى إنـجـى بيتروس جى إفرومى تى إيمى آن إى في إيتيك جو إمموف أووه ساطوتف إيتى إف  ساجـى آ آوو آليكتور موتى. أووه إيطاف فونهف </vt:lpstr>
      <vt:lpstr>إنـجـى إبشويس آفسومس إى بيتروس: أووه آ بيرتوس إر إفميـفـئى إم إبساجـى إم إبشويس كاطاإفريتي إيطاف جوس ناف: جـى إمباتي أوو آليكتور موتى إكنا جولت إيـفـول إن شومت إنسوب.</vt:lpstr>
      <vt:lpstr>أوؤشت إمبى إيفأنجيليون إثؤواب.</vt:lpstr>
      <vt:lpstr>PowerPoint Presentation</vt:lpstr>
      <vt:lpstr>ناف موشى ذى بى إنساإيسوس إنـجـى سيمون بتروس نيم بى كى مائيتيس: بماثيتيس ذى إيتى إممافنافؤى إنسؤون بى إنتى بى إرشى إيريـفس: أووه أفئى إيخون نيم إيسوس</vt:lpstr>
      <vt:lpstr> إى تى أ?لى إنتى بى أرشى إيريـفس:بيتروس ذى ناف أوهى إيراتف سافول خاتين بيرو أفئى أون إيـفول إنـجـى بيماثيتيس في إينافؤى إنريم إنسوؤن إى بى أرشى إيريـفس أووه أف ساجـى نيم تى إمنوت آف إينى إم بتروس إيخون.</vt:lpstr>
      <vt:lpstr>بى جـى تى آلو إن إمنوت إم بيتروس: مى إنثوك أو إيـفول خين ني ماثيتيس إنتى باى رومى هوك: إنثوف ذى بيجافجـى إممون. ناف أوهى ذى إيراتوا بى إنـجـى تى إيـفـى إيك نيم تي هيبيريتيس:</vt:lpstr>
      <vt:lpstr> أى أفتشيرى راكهى إيروؤج ـى نى إت إفروتى: أووه نافإت إخمو إمموؤ بى: ناف أوهى ذى إيراتف نيموؤ هوف بى إنـجـى بيتروس إف إت إخمو إمموف. بى أرشى إيريـفس أون أفشين إيسوس</vt:lpstr>
      <vt:lpstr>إثـفـى نيف ماثيتيس نيم إثـفـى تيف إسـفـو .آف إيروؤ ناف إنـجـى إيسوس إفجو إمموس:جى آنوك أى ساج ـى نيم بي كوزموس خين أو بارريسيا: أووه ناى تى إسـفـو بى خين</vt:lpstr>
      <vt:lpstr> نيسى ناغوجي إنسيو نيـفـين : نيم خين بى إرفى بيما إيشارى نى يوداى تيرو ثوؤتى إيروف أووه إمبيجـى إهلى إنساجـى خين بيت هيب إثـفيؤو إك شينى إمموى: شين نى إيطافجوف نوؤ:</vt:lpstr>
      <vt:lpstr> هيبى يس ناى سى إيمى إينى إيطاى جوطو آنوك. ناى إيطاف جوطو إنـجـى إيسوس. آ أوواى إنتى نى هيبيريتيس إتؤهى إيراتو أفتى أنؤشين كو إن إيسوس إفجو إمموس: </vt:lpstr>
      <vt:lpstr>جـى آن فاى بى إم إفريتى إن إيروؤ إمبى أرشى إيريـفس .آفإيروؤ إنـجـى إيسوس بيجاف ناف: جـى يسـجـى كاكوس آى سا جـى آرى ميثرى إمبى كاكوس: يس جـى ذى كالوس إثـفيؤو</vt:lpstr>
      <vt:lpstr> إك هيؤوى إيروى توتى أفؤربف إنـجـى آننا إفسونه ها كايافا بى أرشى إيريـفس ناف أوهى ذىايراتف بى إنـجـى سيمون بيتروس إف إت إخمو إمموف بى: </vt:lpstr>
      <vt:lpstr>بيجوؤ ناف جـى مى إنشوك أو إيـفول خين نيف ماثيتيس هوك: إنثوف ذى افجول إيـفول أووه بيجاف جـى إممون. بى جى أوواى إيـفول أيك إنتى بى أرشى إيريـفس إيؤسينجينيس بى إنتى في إيطا بيتروس </vt:lpstr>
      <vt:lpstr>جوجـى إمبيف ماشج إيـفول: جـى مى آنوك إينافإيروك نيماف خين بى إتشوم. بالين أون أفجول إيـفول إنـجـى بيتروس: أووه ساطوتف آ أوو آليكتور موتى. أوؤشت إمبى إيفأنجيليون إثؤواب.</vt:lpstr>
      <vt:lpstr>PowerPoint Presentation</vt:lpstr>
      <vt:lpstr>PowerPoint Presentation</vt:lpstr>
      <vt:lpstr>لماذا ارتجت الأمم وهذت الشعوب بالأباطيل. قامت ملوك الأرض والرؤساء اجتمعوا معاً على الرب وعلى مسيحه. هلليلوياه. الساكن في السموات يضحك بهم والرب يمقتهم. حينئذ يكلمهم بغضبه وبرجزه يقلقهم.</vt:lpstr>
      <vt:lpstr>PowerPoint Presentation</vt:lpstr>
      <vt:lpstr>PowerPoint Presentation</vt:lpstr>
      <vt:lpstr>PowerPoint Presentation</vt:lpstr>
      <vt:lpstr>وأما رؤوساء الكهنة والمحفل كله كانوا يطلبون  شهادة زور على يسوع لكي يقتلوه فلم يجدوا، وحضر شهود زور كثيرون وأخيرا حضر إثنان وقال: إن هذا قال إنى أقدر </vt:lpstr>
      <vt:lpstr>أن أنقض هيكل الله وفي ثلاثة أيام أبينه. فقام رئيس الكهنة وقال له: أما تجيب بشيء عما يشهد به هذا عليك؟! أما يسوع فكان ساكناً. فقال له رئيس الكهنة: </vt:lpstr>
      <vt:lpstr>أقسم عليك بالله الحى أن تقول لنا إن كنت أنت هو المسيح ابن الله الحي؟! . فقال له يسوع : أنت قلت، وأيضاً أقول لكم من الآن تبصرون إبن الإنسان جالساً عن يمين القوة، </vt:lpstr>
      <vt:lpstr>وآتيا على سحاب السماء. فشق رئيس الكهنة حينئذ ثيابه قائلا: لقد جدف. ما حاجتنا بعد إلى شهود ها قد سمعتم الآن التجديف. فماذا ترون؟!. أما هم فأجابوا وقالوا:</vt:lpstr>
      <vt:lpstr> إنه لمستوجب الموت حينئذ بصقوا في وجهه ولكموه ثم ضربوه قائلين: تنبأ لنا أيها المسيح، من ضربك؟! أما بطرس فكان جالساً خارجاً في الدار، فدنت منه جارية قائلة :</vt:lpstr>
      <vt:lpstr> وأنت أيضاً كنت مع يسوع الجليلي. فأما هو فأنكر قدام كل أحد قائلا: لست أدرى ما تقولين، ثم خرج إلى الدهليز فرأته اخرى فقالت للذين كانوا هناك: وهذا أيضاً كان مع يسوع الناصرى. </vt:lpstr>
      <vt:lpstr>فأنكر أيضاً بقسم: إنى لست أعرف هذا الرجل. وبعد قليل جاء القيام وقالوا لبطرس: حقاً أنت ايضاً منهم، فإن كلامك أيضاً يظهرك. فإبتدأ حينئذ يلعن ويحلف: إنى لا أعرف هذا الرجل.</vt:lpstr>
      <vt:lpstr> وللوقت صاح الديك. فتذكر بطرس الكلام الذي قاله يسوع له: أنك قبل صياح الديك تنكرني ثلاث مرات. فخرج وبكى بكاء مراً. </vt:lpstr>
      <vt:lpstr>PowerPoint Presentation</vt:lpstr>
      <vt:lpstr>PowerPoint Presentation</vt:lpstr>
      <vt:lpstr>PowerPoint Presentation</vt:lpstr>
      <vt:lpstr>وأما رؤساء الكهنة والمجمع كله فكانوا يطلبون شهادة على يسوع ليقتلوه فلم يجدوا. لأن كثيرين كانوا يشهدون عليه زورا ولم تتفق شهاداتهم. ثم قام قوم وشهدوا عليه كذباً قائلين: </vt:lpstr>
      <vt:lpstr>نحن سمعناه يقول أني أنقض هذا الهيكل المصنوع بالأيادي، وفي ثلاثة أيام ابنى آخر غير مصنوع بأيد. ولا في هذا ايضاً كانت شهادتهم تتفق، فقام رئيس الكهنة وأيضأً وقال له :</vt:lpstr>
      <vt:lpstr>أأنت المسيح ابن المبارك؟ فقال له يسوع:أنا هو، وسوف تبصرون إبن الإنسان جالساً عن يمين القوة وآتيا مع سحاب السماء. فمزق رئيس الكهنة ثيابه وقال ما حاجتكم بعد إلى الشهود،</vt:lpstr>
      <vt:lpstr>قد سمعتم التجديف ظاهراً لكم. فأما هو فحكموا عليه الجميع بأنه مستوجب الموت. فابتدأ قوم يتفلون عليه ويغطون وجهه ويلطمونه، ويقولون له: تنبأ لنا أيها المسيح، من هو الذي لطمك الآن!.</vt:lpstr>
      <vt:lpstr>ثم تناوله الخادم بالطم، وبينما كان بطرس في الدار الأسفل جاءت واحدة من جواري رئيس الكهن، ولما رأت بطرس يصطلى تفرست فيه وقالت له: وأنت أيضاً كنت مع يسوع الناصري.</vt:lpstr>
      <vt:lpstr> أما هو فأنكر قائلا: لست أدري ولا أعرف ما تقولين. فخرج إلى موضع خارج الدار فصاح ديك، فرأته الجارية ثانية فجعلت تقول للحاضرين: إن هذا منهم. أما هو فأنكر أيضاً. </vt:lpstr>
      <vt:lpstr>وبعد قليل أيضا قال الحاضرون لبطرس: بالحقيقة أنت منهم لأنك جليلي وكلامك يشبه كلامهم. أما هو فابتدأ يلعن ويحلف: أننى لا أعرف هذا الرجل الذي تقولون عنه. </vt:lpstr>
      <vt:lpstr>فصاح الديك للمرة الثانية، فتذكر بطرس الكلام الذي قال له يسوع: أنك قبل أن يصيح ديك مرتين تنكرن ثلاث مرات. فتحول يبكي. </vt:lpstr>
      <vt:lpstr>PowerPoint Presentation</vt:lpstr>
      <vt:lpstr>PowerPoint Presentation</vt:lpstr>
      <vt:lpstr>PowerPoint Presentation</vt:lpstr>
      <vt:lpstr>أما بطرس فرأته جارية جالساً عن الضوء فتفرست فيه ثم قالت:: أن هذا أيضا كان معه أما هو فأنكره قائلا: لست اعرفه يا إمرأة. وبعد قليل رآه أخر فقال: وأنت ايضاً منهم. فقال بطرس:</vt:lpstr>
      <vt:lpstr> يا رجل لست أنا. ولما مضى نحو ساعة كان آخر يؤكد قائلاً: في الحقيقة هذا أيضاً كان معه، لأنه جليلي فقال بطرس: يا رجل لست اعرف ما تقول. وللوقت بينما هو يتكلم صاح الديك.</vt:lpstr>
      <vt:lpstr>فإلتفت الرب ونظر إلى بطرس، فتذكر بطرس قول الرب كما قال له أنه: قبل أن يصيح ديك تنكرني ثلاث مرات. فخرج بطرس خارجاً وبكى مرارة، والرجال الذين أمسكوه</vt:lpstr>
      <vt:lpstr> كانوا يهزأوه به ويضربونه وغطوه، وكانوا يسألونه قائلين: تنبأ لنا من الذي ضربكً! وأشياء أخرى كثيرة كانوا يقولونها عليه مجدفين.</vt:lpstr>
      <vt:lpstr>PowerPoint Presentation</vt:lpstr>
      <vt:lpstr>PowerPoint Presentation</vt:lpstr>
      <vt:lpstr>PowerPoint Presentation</vt:lpstr>
      <vt:lpstr>وكان سمعان بطرس والتلميذ الآخر يتبعان يسوع، وكان التلميذ معروفا عند رئيس الكهنة، فدخل مع يسوع إلى دار رئيس الكهنة، وأما بطرس فكان واقفاً عن الباب خارجا، </vt:lpstr>
      <vt:lpstr>فخرج التلميذ الذي كان معروفاً عند رئيس الكهنة، فكلم البوابة وأدخل بطرس، فقالت الفتاة البوابة لبطرس: ألست أنت أيضاً من تلاميذ هذا الرجل؟!. أما هو فقال: لا. </vt:lpstr>
      <vt:lpstr>وكان العبيد والخدام قياماً يوقدون لهم حطبا لأنه كان شتاء، وكانوا يصطلون، وكان بطرس أيضاً معهم واقفا يصطلى، فسأل رئيس الكهنة يسوع عن تلاميذه وعن تعليمه،</vt:lpstr>
      <vt:lpstr> فأجابه يسوع قائلاً: أنا كلمت العالم علانية وكنت أعلم كل حين في المجامع وفي الهيكل حيث تجتمع كل اليهود، ولم أقل كلمة في الخفاء. لماذا تسألني، سل الذين سمعوا ما قلت لهم. </vt:lpstr>
      <vt:lpstr>هوذا هؤلاء يعرفون ماذا قلت أنا. ولما قال يسوع هذا لطم يسوع واحد من الخدام الواقفين. فأجاب يسوع وقال له: إن كنت قد تكلمت ردياً فإشهد بالردى، وإن حسناً فلماذا تضربني؟!</vt:lpstr>
      <vt:lpstr> حينئذ أرسله حنان موثقا إلى قيافا رئيس الكهنة، وكان سمعان بطرس واقفا يصطلى، فقالوا له: ألست أنت أيضاً من تلاميذه؟!. أما هو فأنكر وقال: لا. فقال له واحد من عبيد رئيس الكهنة، </vt:lpstr>
      <vt:lpstr>وهو نسيب الذي قطع بطرس أذنه: أما رأيتك معه في البستان؟! فأنكر بطرس أيضاً، وللوقت صاح الديك. </vt:lpstr>
      <vt:lpstr>PowerPoint Presentation</vt:lpstr>
      <vt:lpstr>PowerPoint Presentation</vt:lpstr>
      <vt:lpstr>PowerPoint Presentation</vt:lpstr>
      <vt:lpstr>ولما قال ربنا يسوع هذا رفع عينيه إلى فوق نحو أبيه وقال يا أبتاه قد أتت الساعة مجد أبنك في العالم. أنا مجدتك يا أبتاه على الأرض لما أكملت ما يرضيك. والذين أعطيتني يا أبتاه أعطيتهم</vt:lpstr>
      <vt:lpstr>إياه لأني أنا اخترتهم من العالم. وهم هكذا قبلوا كلامي وعلموا أني خرجت من عندك. أطلب إليك من أجلهم ومن أجل كل الذين يؤمنون بي بقولهم. فإني اخترتهم من العالم وأنا آت </vt:lpstr>
      <vt:lpstr>إليك واتركهم في العالم. وعندما كنت معهم احفظهم وسلمت إليهم كلامك. يا أبتاه العالم لم يعرفك وأنا اعرفك وهؤلاء الذين معي فانهم علموا إنك أرسلتني لذلك اعلمتهم باسمك يا أبي. </vt:lpstr>
      <vt:lpstr>المحبة التي احببتني بها يا ابتاه فلتكن دائمة فيهم جميعاً ليخبروا الأمم بنعمتك فإني أنا أيضاً أكون فيهم يا أبي، هذه هي الوصايا التي قررها مخلصنا مع تلاميذه هؤلاء الذين اختارهم</vt:lpstr>
      <vt:lpstr> وأرسلهم إلى العالم ليأتوا له بإثمار كثيرة. هؤلاء هو كواكب المسكونة الذين نورهم ملأ كل العالم.</vt:lpstr>
      <vt:lpstr>PowerPoint Presentation</vt:lpstr>
      <vt:lpstr>ولما سبحوا خرجوا من صهيون وصعدوا إلى جبل الزيتون، فإبتدأ مخلصنا يقول لتلاميذه علانية: أنتم كلكم في هذه الليلة تشكون في ويكمل المكتوب في هذا الزمان وسائر أقوال الأنبياء </vt:lpstr>
      <vt:lpstr>الذين قالوا أني أضرب الراعي فتتفرق غنم رعيته، وبعد هذا كله أنا أقوم وأسبقكم إلى الجليل. فقال بطرس أمام إخوته: لو جحدوك كلهم إلا أنا يا سيدي. فقال له الرب: </vt:lpstr>
      <vt:lpstr>إعلم يا بطرس أنك في هذه الليلة تجحدني ثلاث مرات وإذا صاح الديك عند ذلك تعلم يا بطرس ما يخرج من فيك. لو بلغت واقتربت من الموت لن أجحدك يا ربي وإلهي،</vt:lpstr>
      <vt:lpstr> وهكذا قال بقية الرسل الأبرار بمحبة. هذا كله كان لكي يتم قول النبي في المزمور القائل: اللهم لا تسكت عن تسبحتي فإن فم الخاطئ انفتح على. منهو الخاطئ إلا يهوذا مولود الخطية والإثم، </vt:lpstr>
      <vt:lpstr>هذا الذي اقتنى له نصيباً رديئاً من مال الظلم، وهو الذي باع سيده للأمم ورفض النعمة واحتسب الخطية.</vt:lpstr>
      <vt:lpstr>PowerPoint Presentation</vt:lpstr>
      <vt:lpstr>ثم ترك مخلصنا يسوع جبل الزيتون وأتى إلى الجثيمانية مع الرسل، وهكذا قال لتلاميذه: اجلسوا ههنا حتى أمضى لأصلى . وأخذ معه بطرس مع الأخوين الطاهرين ابنى زيدى،</vt:lpstr>
      <vt:lpstr> وبدأ يقول في صلاته من أجل آلامه التي سينالها. وهكذا قال لخواصه: اسهروا معي في الصلاة. وإبتعد قليلاً وخر على وجهه وصلى قائلاً بحزن قلب: </vt:lpstr>
      <vt:lpstr>يا إبتاه إن كان يمكن أن تعبر عني هذه الكأس، ولكن ليس إرادتي بل إرادتك . ثم عاد وجاء إلى تلاميذه فوجدهم نياماً بحزن عظيم، فأيقظ بطرس وقال:آلا يجب عليك أن تسهر معي ساعة واحدة؟!</vt:lpstr>
      <vt:lpstr> صلوا بلا فتور لكي لا تدخلوا في تجربة. والمرة الثانية صلى هكذا من أجل الكأس لكى تعبر عنه. والمرة الثالثة هكذا صلى بهذا الكلام الذي قاله: قوموا إسهروا معي واتركوا النوم</vt:lpstr>
      <vt:lpstr> فقد اقترب الذي يسلمني. الويل لك يا يهوذا أكثر من جميع الناس فإن خطاياك تضاعفت وخطايا والديك، جحدت البركة وأحببت اللعنة فحلت عليك اللعنة إلى آخر الدهور.</vt:lpstr>
      <vt:lpstr>PowerPoint Presentation</vt:lpstr>
      <vt:lpstr>فلما فرغ كلام الملخص لتلاميذه من أجل آلامه، جاء واحد من الإثنى عشر الذى هو يهوذا ومعه جمع بسيوف وعصى وجند من عند الكتبة ورؤساءالكهنة، وكان الدافع إبن الشرير</vt:lpstr>
      <vt:lpstr> المخالف المملوء من الآثام، وأعطاهم علامة قائلا: إن الذي اقبله هو هو فإمسكوه واعرفوه من ذلك الوقت الذي أصنع به هذا، إذا دنوت منه لأقبله وأخاطبه هو هو فأمسكوه.</vt:lpstr>
      <vt:lpstr> وأتى إلى يسوع وقال له: السلام يا معلم. وقبله، فقال له: يا صاحب كيف تجاسرت لأن تسلمني بقبلة إلى الأمم؟!.. فأسرع واحد واستل سيفاً وقطع به أذن عبد رئيس الكهنة، فقال يسوع: </vt:lpstr>
      <vt:lpstr>أردد السيف إلى غمده، فإن الذي يقتل بالسيف بالسيف يقتل، وأنا يمكني أن احضر ربوات الملائكة لتحارب أمامي. حينئذ لما نظر التلاميذ هذا هربوا وتركوه مع الجمع الكثير،</vt:lpstr>
      <vt:lpstr> فأتوا به إلى قيافا رئيس الكهنة وجماعة الكتبة واصحاب الناموس وكان سمعان بطرس يتبعه حتى جلس عند باب رئيس الكهنة. الويل لك يا يهوذا لأنك احتملت عقوبة لا شبيه لها، </vt:lpstr>
      <vt:lpstr>ولبست اللعنة مثل الثوب، فنصيبك يكون مع الزناة أيها المخالف.</vt:lpstr>
      <vt:lpstr>PowerPoint Presentation</vt:lpstr>
      <vt:lpstr>سمعوا يا داود ملك أورشليم يبكت رجالها والسكان فيها قائلا: لماذا الأمم رفعوا أصواتهم والشعوب تكلموا بالأباطيل؟ قامت ملوك الأرض ورؤساؤهم واجتمعوا معاً،</vt:lpstr>
      <vt:lpstr> هؤلاء اجتمعوا على الرب وعلى مسيحه مخلص العالم. علم داود بالروح القدس ما سيكون بأورشليم التي هي صارت مجمع باطل في دار رئيس كهنتها، فإنهم كانوا يطلبون شهادة زور</vt:lpstr>
      <vt:lpstr>على يسوع ليحكموا عليه بحكم الموت، فشهد عليه رجال كثيرون فلم تتفق شهاداتهم إلا رجلان جاءا أخيرا وشهدا هكذا امام الجميع بإنه قال: انقضوا هذا الهيكل وانا أقيمه في ثلاثة أيام.</vt:lpstr>
      <vt:lpstr> قال رئيس الكهنة: لم لا تجيبني؟ إن كنت أنت إبن الله فقل الحق. أنت الذي قلت إني أنا إبن الله، فشق رئيس الكهنة ثيابه: لسنا نحتاج إلى شهادة، قد جدف، وتجديفه سمعنا!. </vt:lpstr>
      <vt:lpstr>وفي هذا كله كان سمعان بطرس واقفا يصطلى، فقال له واحد: انت تلميذهذا الجليلي. فقال: لا. وآخر قال: أنت أيضاً رجل جليلي. فقال: لست انا. وفي ثالث دفعة، قال له آخر: </vt:lpstr>
      <vt:lpstr>أنا رأيتك معه في البستان. فحرم نفسه وحده قائلا: إني لا أعرف معنى ما تقولون. وعندما صاح الدين تيقظ بطرس وخرج إلى خارج وبكى بكاءا مرا.</vt:lpstr>
      <vt:lpstr>PowerPoint Presentation</vt:lpstr>
      <vt:lpstr>المسيح مُخلصنا : جاء وتألم :</vt:lpstr>
      <vt:lpstr>لكي بآلامه :  يُخلصنا.</vt:lpstr>
      <vt:lpstr>فلنمجده : ونرفع اسمه :</vt:lpstr>
      <vt:lpstr>لأنه صنع معنا رحمة : كعظيم رحمته.</vt:lpstr>
      <vt:lpstr>نسأل و نتضرع إليك أيها السيد الله الآب ضابط الكل و الإبن الوحيد القدوس ، خالق الكل و مدبرهم و الروح القدس المحيى الثالوث المقدس الذى تجثوا له كل ركبة ما فى السموات و ما فى الأرض</vt:lpstr>
      <vt:lpstr>PowerPoint Presentation</vt:lpstr>
      <vt:lpstr>من أجل السلامة العالية و تآلف سائر البيع التى فى العالم و الأديرة و المجامع المقدسة و السكان فيها و القيام بأحوالها : يا الله تحنن على خليقتك و نجها من كل سوء </vt:lpstr>
      <vt:lpstr>PowerPoint Presentation</vt:lpstr>
      <vt:lpstr>يا من بقدرته دبر حياة الإنسان قبل خلقته و صنع له الموجودات بحكمته و زين السماء بالنجوم و الأرض بالنباتات و الأشجار و الكروم و الأودية ، أنت الآن يا ملكنا أقبل طلبات عبيدك الواقفين بين يديك القائلين</vt:lpstr>
      <vt:lpstr>PowerPoint Presentation</vt:lpstr>
      <vt:lpstr>يا الله العظيم القدوس الذى خلق الإنسان على صورته و مثاله و جعل فيه نفساً حية عاقلة ناطقة . أرحم يارب جبلتك التى خلقتها و تحنن عليها و أرسل علينا رحمتك من علو قدسك و مسكنك المستعد </vt:lpstr>
      <vt:lpstr>PowerPoint Presentation</vt:lpstr>
      <vt:lpstr>يا من خلصت عبدك نوح البار و نجيته من الطوفان هو و بنيه و نساءهم و أيضاً الحيوانات الطاهرة و الغير الطاهرة لأجل تجديد الأرض مرة أخرى</vt:lpstr>
      <vt:lpstr>PowerPoint Presentation</vt:lpstr>
      <vt:lpstr>أيها البارى رازق الـكل . نج شعبك من طوفان بحر العالم الزائل و أرفع عنهم كل مكروه . و كل الحيوانات أيضاً و سائر الطيور أعطها قوتها لأنك تعطى للبهائم رزقاً و لفراخ الغربان قوتاً </vt:lpstr>
      <vt:lpstr>PowerPoint Presentation</vt:lpstr>
      <vt:lpstr>يا من ضيف عند عبده إبراهيم رئيس الآباء و أتكأ على مائدته و بارك فى زرعه أنت الآن يا ملكنا أقبل طلبة عبيدك و كهنتك الواقفين بين يديك و تراءف على العالم و خلص شعبك من كل شدة و حل فيهم و سر بينهم</vt:lpstr>
      <vt:lpstr>PowerPoint Presentation</vt:lpstr>
      <vt:lpstr>نطلب إليك يارب لكى تحرسنا من جميع الشرور . و تراءف على خليقتك و جميع شعبك لأن أعين الكل تترجاك و أعطهم طعامهم فى حينه . يا مغذى كل ذى جسد . يا عون من لا عون له . يا رجاء من لا رجاء له </vt:lpstr>
      <vt:lpstr>PowerPoint Presentation</vt:lpstr>
      <vt:lpstr>أيها الناظر إلى المتواضعين بعين عنايتك التى لا تغفل و خلصت يوسف من إمرأة سيدة و جعلته ملكاً على مصر و أحوالها و أجزت عليه أيام الشدة . فأتى إليه أخواته و أبوه يعقوب و سجدوا بين يديه </vt:lpstr>
      <vt:lpstr>و أخذوا منه حنطة لقوت بنيهم و مواشيهم . نحن الجميع أيضاً نخضع لك برؤوسنا و نسجد ما بين يديك و نشكرك يا خالقنا و رازقنا على هذا الحال وفى كل حال ومن أجل سائر الأحوال و نجنا يا الله من كل شدة.</vt:lpstr>
      <vt:lpstr>PowerPoint Presentation</vt:lpstr>
      <vt:lpstr>أيها الإله كلمة الآب الـفاعل فى الناموس و الأنبياء و العهد القديم و مكملهم خلص شعبك من كل ضيقة و دبـر حـياتهم كحسب إرادتك الصالحة و أرفع عنا كل القحط و البلية </vt:lpstr>
      <vt:lpstr>PowerPoint Presentation</vt:lpstr>
      <vt:lpstr>يا من عال الشعب الإسرائيلى أربعين سنة فى طور سيناء و لم يكن لهم بيوت ولا مخازن . أنت يا سيدى أحفظ شعبك و علهم و بارك فى منازلهم و مخازنهم بالبركات السمائية.</vt:lpstr>
      <vt:lpstr>PowerPoint Presentation</vt:lpstr>
      <vt:lpstr>يا من قبلت طـلبة إليليا التسبيتى عندما أمطرت السموات و أنبتت الأرض و باركت فى كيلة الدقيق و قسـط الزيت فى بيت الأرملة . أقـبل طلبة شعبك بصلوات قديسيك و أنبيائك الأطهار</vt:lpstr>
      <vt:lpstr>PowerPoint Presentation</vt:lpstr>
      <vt:lpstr>يا الله تراءف على العالم بعين الرحمة و الرأفة و بارك فى كيل غلاتهم و مخازنهم وفى القليل الذى عندهم و أصعد مياه الأنهار كمقدارها وهب أعتدالا للأهوية ، و نيل مصر باركه فى هذا العام و كل عام و فرح وجه الأرض و علنا نحن البشر</vt:lpstr>
      <vt:lpstr>PowerPoint Presentation</vt:lpstr>
      <vt:lpstr>يا من قبلت توبة أهل نينوى عندما صام الجميع . وقبلت إليك أعتراف اللص اليمين على الصليب هكذا نحن أجعلنا مستحقين لرضاك و تحننك لندعوك قائلين أذكرنا يارب إذا جئت فى ملكوتك . </vt:lpstr>
      <vt:lpstr>وأقبل توبة عبيدك و صومهم و صلواتهم و قرابينهم المرفوعة على مذابحك المقدسة بخوراً طيباً و أرحمهم </vt:lpstr>
      <vt:lpstr>PowerPoint Presentation</vt:lpstr>
      <vt:lpstr>أيها المدبر القوى المؤدب الشافى طبيب الأرواح و الأجساد الذى أمتحن عبده أيوب و شفاه من بلاياه ورد عليه ما فقد منه أزيد مما كان . أرحم شعبك و خلصه من جميع البلايا و المحن و التجارب و الشدائد . يا ناصر جميع المتوكلين عليك</vt:lpstr>
      <vt:lpstr>PowerPoint Presentation</vt:lpstr>
      <vt:lpstr>أيها المسيح إلهنا كلمة الآب الذى عاهد تلاميذه الأطهار و غسل أقدامهم و جعلهم أئمة للمؤمنين و مناراً للدين و أشبع بهم النفوس الجائعة و علمهم الصلاة قائلين : أبانا الذى فى السموات لا تدخلنا التجارب لكن نجنا من الشرير</vt:lpstr>
      <vt:lpstr>PowerPoint Presentation</vt:lpstr>
      <vt:lpstr>يا صانع العجائب و المعجزات يا من أشبع الألوف من الخمس خبزات و أقام الأموات و بارك فى العرس بقانا الجليل الآن أيها السيد بارك لعبيدك فى خبزهم و زيتهم و زرعهم و نحلهم وفى متاجرهم و صنائعهم و مباشراتهم </vt:lpstr>
      <vt:lpstr>PowerPoint Presentation</vt:lpstr>
      <vt:lpstr>يارب خلص شعبك و حوط بهم من كل ناحية بأشارة صليبك المحى وأرفع شأن المسيحيين فى المسكونة كلها و حنن عليهم قلوب المتولين عليهم و عطف قلوبهم على أخوتنا المساكين و المعوزين بالإحسان و أبعد عنهم كل مكروه </vt:lpstr>
      <vt:lpstr>PowerPoint Presentation</vt:lpstr>
      <vt:lpstr>يارب يا من ترك لنا عهده المقدس  جسده و دمه حاضراً عندنا كل يوم على المذبح خبزاً و خمراً بحلول روح قدسه و أوصانا قائلاً هذا أصنعوا لذكرى</vt:lpstr>
      <vt:lpstr>PowerPoint Presentation</vt:lpstr>
      <vt:lpstr>أيها المسيح إلهنا أرحم شعبك و خليفة رسلك و أعط بركة لثمرات الأرض و أبهج قلب الإنسان بكثرة ثمرات القمح و الخمر و الزيت </vt:lpstr>
      <vt:lpstr>PowerPoint Presentation</vt:lpstr>
      <vt:lpstr>أيها المولود من الآب الذى تجسد من البكر البتول العذراء القديسة مريم فى آخر الأيام الذى قال لتلاميذه الـقديسين أمضوا و تلمذوا كل الأمم و عمدوهم و علموهم جميع ما أوصيتكم به .</vt:lpstr>
      <vt:lpstr> هو ذا أنا معكم كل الأيام و إلى أنقضاء العالم . كن أيضاً مع شعبك الصارخين إليك قائلين</vt:lpstr>
      <vt:lpstr>PowerPoint Presentation</vt:lpstr>
      <vt:lpstr>يا غافر الخطايا و مانح العطايا أغفر خطايا شعبك و طهرهم من كل دنس و أغسلهم من كل غش أبعد عنهم اليمين الحانثة و كل حسد و كل نميمة و انزع من قلوبهم الفكر الردئ و الوسواس و كل الشكوك و الكبرياء و كل قساوة و تجبر</vt:lpstr>
      <vt:lpstr>PowerPoint Presentation</vt:lpstr>
      <vt:lpstr>أنت هى سور خلاصنا يا والدة الإله الحصن المنيع الغير الواقع إليك نسأل مشورة المعاندين لنا أبطلى . و حزن عبيدك إلى فرح ردى و لمدينتنا صونى</vt:lpstr>
      <vt:lpstr> وعن الملوك و الرؤساء الأرثوذكسيين حاربى وعن سلامة العالم و الكنائس أشفعى </vt:lpstr>
      <vt:lpstr>PowerPoint Presentation</vt:lpstr>
      <vt:lpstr>يا إله الرحمة و الرآفة و رب كل عزاء لا تسخط علينا ولا تؤخذنا بسوء أعمالنا ولا بكثرة خطايانا ولا تغضب علينا ولا يدوم غضبك إلى الأبد . </vt:lpstr>
      <vt:lpstr>أنصت يا إله يعقوب و أنظر يا إله عوننا و أرفع عن العالم الموت و الغلاء و الوباء و الفناء و سيف الأعداء و الزلازل و الأهوال وكل أمر مخيف</vt:lpstr>
      <vt:lpstr>PowerPoint Presentation</vt:lpstr>
      <vt:lpstr>من أجل حفظنا تحت اليد العالية المقدسة التى لك يا الله نطلب إليك أن تبقى لنا و علينا حياة الأب المكرم البطريرك أنبا تواضرس الثانى و أن تحفظ لنا حياته و تثبته على كرسيه سنين عديدة و أزمنة سالمة هادية مديدة </vt:lpstr>
      <vt:lpstr>PowerPoint Presentation</vt:lpstr>
      <vt:lpstr>أيها المسيح إلهنا نطلب من جودك و مراحمك العالية أن تبقى لنا و علينا حياة آبائنا المطارنة و الأساقفة و كل الرؤساء و الرعاة أحفظهم و غنم رعيتهم ثبتهم .</vt:lpstr>
      <vt:lpstr>أعط حفظاً للكهنة طهارة للشمامسة ، قوة المشايخ ، فهماً للأطفال ، عفة للأبكار ، نسكاً للرهبان و الراهبات نقاوة للمتزوجين صوناً للنساء</vt:lpstr>
      <vt:lpstr>PowerPoint Presentation</vt:lpstr>
      <vt:lpstr>و أيضاً الضالين و المسافرين ردهم ، و الأرامل و الأيتام علهم و الجياع و العطاش أشبعهم و الذين عليهم دين أوف عنهم ، و المحبوسين و الذين فى الشدائد أفرج عنهم ، و المرضى و المطروحين أشفهم . و الراقدين نيحهم </vt:lpstr>
      <vt:lpstr>PowerPoint Presentation</vt:lpstr>
      <vt:lpstr>يا إله آبائنا القديسين لا تتخل عنا ولا تخيب الذين خلقتهم بيدك الطاهرة يا من أظهرت حبك للبشرية . أقبل أيها الرحوم من والدتك شفاعة من أجلنا و خلصنا يا مخلص شعباً متواضعاً </vt:lpstr>
      <vt:lpstr>لا تغفل عنا إلى الغاية ولا تسلمنا إلى الإنقضاء من أجل أسمك القدوس لا تنقض عهدك ولا تبعد عنا رحمتك من أجل إبراهيم حبيبك و أسحق عبدك و يعقوب إسرائيل قديسك</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compuland1</dc:creator>
  <cp:lastModifiedBy>Windows User</cp:lastModifiedBy>
  <cp:revision>158</cp:revision>
  <dcterms:created xsi:type="dcterms:W3CDTF">2019-04-03T16:21:40Z</dcterms:created>
  <dcterms:modified xsi:type="dcterms:W3CDTF">2020-04-16T02:33:56Z</dcterms:modified>
</cp:coreProperties>
</file>