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slides/slide457.xml" ContentType="application/vnd.openxmlformats-officedocument.presentationml.slide+xml"/>
  <Override PartName="/ppt/slides/slide458.xml" ContentType="application/vnd.openxmlformats-officedocument.presentationml.slide+xml"/>
  <Override PartName="/ppt/slides/slide459.xml" ContentType="application/vnd.openxmlformats-officedocument.presentationml.slide+xml"/>
  <Override PartName="/ppt/slides/slide460.xml" ContentType="application/vnd.openxmlformats-officedocument.presentationml.slide+xml"/>
  <Override PartName="/ppt/slides/slide461.xml" ContentType="application/vnd.openxmlformats-officedocument.presentationml.slide+xml"/>
  <Override PartName="/ppt/slides/slide462.xml" ContentType="application/vnd.openxmlformats-officedocument.presentationml.slide+xml"/>
  <Override PartName="/ppt/slides/slide463.xml" ContentType="application/vnd.openxmlformats-officedocument.presentationml.slide+xml"/>
  <Override PartName="/ppt/slides/slide464.xml" ContentType="application/vnd.openxmlformats-officedocument.presentationml.slide+xml"/>
  <Override PartName="/ppt/slides/slide465.xml" ContentType="application/vnd.openxmlformats-officedocument.presentationml.slide+xml"/>
  <Override PartName="/ppt/slides/slide466.xml" ContentType="application/vnd.openxmlformats-officedocument.presentationml.slide+xml"/>
  <Override PartName="/ppt/slides/slide467.xml" ContentType="application/vnd.openxmlformats-officedocument.presentationml.slide+xml"/>
  <Override PartName="/ppt/slides/slide468.xml" ContentType="application/vnd.openxmlformats-officedocument.presentationml.slide+xml"/>
  <Override PartName="/ppt/slides/slide469.xml" ContentType="application/vnd.openxmlformats-officedocument.presentationml.slide+xml"/>
  <Override PartName="/ppt/slides/slide470.xml" ContentType="application/vnd.openxmlformats-officedocument.presentationml.slide+xml"/>
  <Override PartName="/ppt/slides/slide471.xml" ContentType="application/vnd.openxmlformats-officedocument.presentationml.slide+xml"/>
  <Override PartName="/ppt/slides/slide472.xml" ContentType="application/vnd.openxmlformats-officedocument.presentationml.slide+xml"/>
  <Override PartName="/ppt/slides/slide473.xml" ContentType="application/vnd.openxmlformats-officedocument.presentationml.slide+xml"/>
  <Override PartName="/ppt/slides/slide474.xml" ContentType="application/vnd.openxmlformats-officedocument.presentationml.slide+xml"/>
  <Override PartName="/ppt/slides/slide475.xml" ContentType="application/vnd.openxmlformats-officedocument.presentationml.slide+xml"/>
  <Override PartName="/ppt/slides/slide476.xml" ContentType="application/vnd.openxmlformats-officedocument.presentationml.slide+xml"/>
  <Override PartName="/ppt/slides/slide477.xml" ContentType="application/vnd.openxmlformats-officedocument.presentationml.slide+xml"/>
  <Override PartName="/ppt/slides/slide478.xml" ContentType="application/vnd.openxmlformats-officedocument.presentationml.slide+xml"/>
  <Override PartName="/ppt/slides/slide479.xml" ContentType="application/vnd.openxmlformats-officedocument.presentationml.slide+xml"/>
  <Override PartName="/ppt/slides/slide480.xml" ContentType="application/vnd.openxmlformats-officedocument.presentationml.slide+xml"/>
  <Override PartName="/ppt/slides/slide481.xml" ContentType="application/vnd.openxmlformats-officedocument.presentationml.slide+xml"/>
  <Override PartName="/ppt/slides/slide482.xml" ContentType="application/vnd.openxmlformats-officedocument.presentationml.slide+xml"/>
  <Override PartName="/ppt/slides/slide483.xml" ContentType="application/vnd.openxmlformats-officedocument.presentationml.slide+xml"/>
  <Override PartName="/ppt/slides/slide484.xml" ContentType="application/vnd.openxmlformats-officedocument.presentationml.slide+xml"/>
  <Override PartName="/ppt/slides/slide485.xml" ContentType="application/vnd.openxmlformats-officedocument.presentationml.slide+xml"/>
  <Override PartName="/ppt/slides/slide486.xml" ContentType="application/vnd.openxmlformats-officedocument.presentationml.slide+xml"/>
  <Override PartName="/ppt/slides/slide487.xml" ContentType="application/vnd.openxmlformats-officedocument.presentationml.slide+xml"/>
  <Override PartName="/ppt/slides/slide488.xml" ContentType="application/vnd.openxmlformats-officedocument.presentationml.slide+xml"/>
  <Override PartName="/ppt/slides/slide489.xml" ContentType="application/vnd.openxmlformats-officedocument.presentationml.slide+xml"/>
  <Override PartName="/ppt/slides/slide490.xml" ContentType="application/vnd.openxmlformats-officedocument.presentationml.slide+xml"/>
  <Override PartName="/ppt/slides/slide491.xml" ContentType="application/vnd.openxmlformats-officedocument.presentationml.slide+xml"/>
  <Override PartName="/ppt/slides/slide492.xml" ContentType="application/vnd.openxmlformats-officedocument.presentationml.slide+xml"/>
  <Override PartName="/ppt/slides/slide493.xml" ContentType="application/vnd.openxmlformats-officedocument.presentationml.slide+xml"/>
  <Override PartName="/ppt/slides/slide494.xml" ContentType="application/vnd.openxmlformats-officedocument.presentationml.slide+xml"/>
  <Override PartName="/ppt/slides/slide495.xml" ContentType="application/vnd.openxmlformats-officedocument.presentationml.slide+xml"/>
  <Override PartName="/ppt/slides/slide496.xml" ContentType="application/vnd.openxmlformats-officedocument.presentationml.slide+xml"/>
  <Override PartName="/ppt/slides/slide497.xml" ContentType="application/vnd.openxmlformats-officedocument.presentationml.slide+xml"/>
  <Override PartName="/ppt/slides/slide498.xml" ContentType="application/vnd.openxmlformats-officedocument.presentationml.slide+xml"/>
  <Override PartName="/ppt/slides/slide499.xml" ContentType="application/vnd.openxmlformats-officedocument.presentationml.slide+xml"/>
  <Override PartName="/ppt/slides/slide500.xml" ContentType="application/vnd.openxmlformats-officedocument.presentationml.slide+xml"/>
  <Override PartName="/ppt/slides/slide501.xml" ContentType="application/vnd.openxmlformats-officedocument.presentationml.slide+xml"/>
  <Override PartName="/ppt/slides/slide502.xml" ContentType="application/vnd.openxmlformats-officedocument.presentationml.slide+xml"/>
  <Override PartName="/ppt/slides/slide503.xml" ContentType="application/vnd.openxmlformats-officedocument.presentationml.slide+xml"/>
  <Override PartName="/ppt/slides/slide504.xml" ContentType="application/vnd.openxmlformats-officedocument.presentationml.slide+xml"/>
  <Override PartName="/ppt/slides/slide505.xml" ContentType="application/vnd.openxmlformats-officedocument.presentationml.slide+xml"/>
  <Override PartName="/ppt/slides/slide506.xml" ContentType="application/vnd.openxmlformats-officedocument.presentationml.slide+xml"/>
  <Override PartName="/ppt/slides/slide507.xml" ContentType="application/vnd.openxmlformats-officedocument.presentationml.slide+xml"/>
  <Override PartName="/ppt/slides/slide508.xml" ContentType="application/vnd.openxmlformats-officedocument.presentationml.slide+xml"/>
  <Override PartName="/ppt/slides/slide509.xml" ContentType="application/vnd.openxmlformats-officedocument.presentationml.slide+xml"/>
  <Override PartName="/ppt/slides/slide510.xml" ContentType="application/vnd.openxmlformats-officedocument.presentationml.slide+xml"/>
  <Override PartName="/ppt/slides/slide511.xml" ContentType="application/vnd.openxmlformats-officedocument.presentationml.slide+xml"/>
  <Override PartName="/ppt/slides/slide512.xml" ContentType="application/vnd.openxmlformats-officedocument.presentationml.slide+xml"/>
  <Override PartName="/ppt/slides/slide513.xml" ContentType="application/vnd.openxmlformats-officedocument.presentationml.slide+xml"/>
  <Override PartName="/ppt/slides/slide514.xml" ContentType="application/vnd.openxmlformats-officedocument.presentationml.slide+xml"/>
  <Override PartName="/ppt/slides/slide515.xml" ContentType="application/vnd.openxmlformats-officedocument.presentationml.slide+xml"/>
  <Override PartName="/ppt/slides/slide516.xml" ContentType="application/vnd.openxmlformats-officedocument.presentationml.slide+xml"/>
  <Override PartName="/ppt/slides/slide517.xml" ContentType="application/vnd.openxmlformats-officedocument.presentationml.slide+xml"/>
  <Override PartName="/ppt/slides/slide518.xml" ContentType="application/vnd.openxmlformats-officedocument.presentationml.slide+xml"/>
  <Override PartName="/ppt/slides/slide519.xml" ContentType="application/vnd.openxmlformats-officedocument.presentationml.slide+xml"/>
  <Override PartName="/ppt/slides/slide520.xml" ContentType="application/vnd.openxmlformats-officedocument.presentationml.slide+xml"/>
  <Override PartName="/ppt/slides/slide521.xml" ContentType="application/vnd.openxmlformats-officedocument.presentationml.slide+xml"/>
  <Override PartName="/ppt/slides/slide522.xml" ContentType="application/vnd.openxmlformats-officedocument.presentationml.slide+xml"/>
  <Override PartName="/ppt/slides/slide523.xml" ContentType="application/vnd.openxmlformats-officedocument.presentationml.slide+xml"/>
  <Override PartName="/ppt/slides/slide524.xml" ContentType="application/vnd.openxmlformats-officedocument.presentationml.slide+xml"/>
  <Override PartName="/ppt/slides/slide525.xml" ContentType="application/vnd.openxmlformats-officedocument.presentationml.slide+xml"/>
  <Override PartName="/ppt/slides/slide526.xml" ContentType="application/vnd.openxmlformats-officedocument.presentationml.slide+xml"/>
  <Override PartName="/ppt/slides/slide527.xml" ContentType="application/vnd.openxmlformats-officedocument.presentationml.slide+xml"/>
  <Override PartName="/ppt/slides/slide528.xml" ContentType="application/vnd.openxmlformats-officedocument.presentationml.slide+xml"/>
  <Override PartName="/ppt/slides/slide529.xml" ContentType="application/vnd.openxmlformats-officedocument.presentationml.slide+xml"/>
  <Override PartName="/ppt/slides/slide530.xml" ContentType="application/vnd.openxmlformats-officedocument.presentationml.slide+xml"/>
  <Override PartName="/ppt/slides/slide531.xml" ContentType="application/vnd.openxmlformats-officedocument.presentationml.slide+xml"/>
  <Override PartName="/ppt/slides/slide532.xml" ContentType="application/vnd.openxmlformats-officedocument.presentationml.slide+xml"/>
  <Override PartName="/ppt/slides/slide533.xml" ContentType="application/vnd.openxmlformats-officedocument.presentationml.slide+xml"/>
  <Override PartName="/ppt/slides/slide534.xml" ContentType="application/vnd.openxmlformats-officedocument.presentationml.slide+xml"/>
  <Override PartName="/ppt/slides/slide535.xml" ContentType="application/vnd.openxmlformats-officedocument.presentationml.slide+xml"/>
  <Override PartName="/ppt/slides/slide536.xml" ContentType="application/vnd.openxmlformats-officedocument.presentationml.slide+xml"/>
  <Override PartName="/ppt/slides/slide537.xml" ContentType="application/vnd.openxmlformats-officedocument.presentationml.slide+xml"/>
  <Override PartName="/ppt/slides/slide538.xml" ContentType="application/vnd.openxmlformats-officedocument.presentationml.slide+xml"/>
  <Override PartName="/ppt/slides/slide539.xml" ContentType="application/vnd.openxmlformats-officedocument.presentationml.slide+xml"/>
  <Override PartName="/ppt/slides/slide540.xml" ContentType="application/vnd.openxmlformats-officedocument.presentationml.slide+xml"/>
  <Override PartName="/ppt/slides/slide541.xml" ContentType="application/vnd.openxmlformats-officedocument.presentationml.slide+xml"/>
  <Override PartName="/ppt/slides/slide542.xml" ContentType="application/vnd.openxmlformats-officedocument.presentationml.slide+xml"/>
  <Override PartName="/ppt/slides/slide543.xml" ContentType="application/vnd.openxmlformats-officedocument.presentationml.slide+xml"/>
  <Override PartName="/ppt/slides/slide544.xml" ContentType="application/vnd.openxmlformats-officedocument.presentationml.slide+xml"/>
  <Override PartName="/ppt/slides/slide545.xml" ContentType="application/vnd.openxmlformats-officedocument.presentationml.slide+xml"/>
  <Override PartName="/ppt/slides/slide546.xml" ContentType="application/vnd.openxmlformats-officedocument.presentationml.slide+xml"/>
  <Override PartName="/ppt/slides/slide547.xml" ContentType="application/vnd.openxmlformats-officedocument.presentationml.slide+xml"/>
  <Override PartName="/ppt/slides/slide548.xml" ContentType="application/vnd.openxmlformats-officedocument.presentationml.slide+xml"/>
  <Override PartName="/ppt/slides/slide549.xml" ContentType="application/vnd.openxmlformats-officedocument.presentationml.slide+xml"/>
  <Override PartName="/ppt/slides/slide550.xml" ContentType="application/vnd.openxmlformats-officedocument.presentationml.slide+xml"/>
  <Override PartName="/ppt/slides/slide551.xml" ContentType="application/vnd.openxmlformats-officedocument.presentationml.slide+xml"/>
  <Override PartName="/ppt/slides/slide552.xml" ContentType="application/vnd.openxmlformats-officedocument.presentationml.slide+xml"/>
  <Override PartName="/ppt/slides/slide553.xml" ContentType="application/vnd.openxmlformats-officedocument.presentationml.slide+xml"/>
  <Override PartName="/ppt/slides/slide554.xml" ContentType="application/vnd.openxmlformats-officedocument.presentationml.slide+xml"/>
  <Override PartName="/ppt/slides/slide555.xml" ContentType="application/vnd.openxmlformats-officedocument.presentationml.slide+xml"/>
  <Override PartName="/ppt/slides/slide556.xml" ContentType="application/vnd.openxmlformats-officedocument.presentationml.slide+xml"/>
  <Override PartName="/ppt/slides/slide557.xml" ContentType="application/vnd.openxmlformats-officedocument.presentationml.slide+xml"/>
  <Override PartName="/ppt/slides/slide558.xml" ContentType="application/vnd.openxmlformats-officedocument.presentationml.slide+xml"/>
  <Override PartName="/ppt/slides/slide559.xml" ContentType="application/vnd.openxmlformats-officedocument.presentationml.slide+xml"/>
  <Override PartName="/ppt/slides/slide560.xml" ContentType="application/vnd.openxmlformats-officedocument.presentationml.slide+xml"/>
  <Override PartName="/ppt/slides/slide561.xml" ContentType="application/vnd.openxmlformats-officedocument.presentationml.slide+xml"/>
  <Override PartName="/ppt/slides/slide562.xml" ContentType="application/vnd.openxmlformats-officedocument.presentationml.slide+xml"/>
  <Override PartName="/ppt/slides/slide563.xml" ContentType="application/vnd.openxmlformats-officedocument.presentationml.slide+xml"/>
  <Override PartName="/ppt/slides/slide564.xml" ContentType="application/vnd.openxmlformats-officedocument.presentationml.slide+xml"/>
  <Override PartName="/ppt/slides/slide565.xml" ContentType="application/vnd.openxmlformats-officedocument.presentationml.slide+xml"/>
  <Override PartName="/ppt/slides/slide566.xml" ContentType="application/vnd.openxmlformats-officedocument.presentationml.slide+xml"/>
  <Override PartName="/ppt/slides/slide567.xml" ContentType="application/vnd.openxmlformats-officedocument.presentationml.slide+xml"/>
  <Override PartName="/ppt/slides/slide568.xml" ContentType="application/vnd.openxmlformats-officedocument.presentationml.slide+xml"/>
  <Override PartName="/ppt/slides/slide569.xml" ContentType="application/vnd.openxmlformats-officedocument.presentationml.slide+xml"/>
  <Override PartName="/ppt/slides/slide570.xml" ContentType="application/vnd.openxmlformats-officedocument.presentationml.slide+xml"/>
  <Override PartName="/ppt/slides/slide571.xml" ContentType="application/vnd.openxmlformats-officedocument.presentationml.slide+xml"/>
  <Override PartName="/ppt/slides/slide572.xml" ContentType="application/vnd.openxmlformats-officedocument.presentationml.slide+xml"/>
  <Override PartName="/ppt/slides/slide573.xml" ContentType="application/vnd.openxmlformats-officedocument.presentationml.slide+xml"/>
  <Override PartName="/ppt/slides/slide574.xml" ContentType="application/vnd.openxmlformats-officedocument.presentationml.slide+xml"/>
  <Override PartName="/ppt/slides/slide575.xml" ContentType="application/vnd.openxmlformats-officedocument.presentationml.slide+xml"/>
  <Override PartName="/ppt/slides/slide576.xml" ContentType="application/vnd.openxmlformats-officedocument.presentationml.slide+xml"/>
  <Override PartName="/ppt/slides/slide577.xml" ContentType="application/vnd.openxmlformats-officedocument.presentationml.slide+xml"/>
  <Override PartName="/ppt/slides/slide578.xml" ContentType="application/vnd.openxmlformats-officedocument.presentationml.slide+xml"/>
  <Override PartName="/ppt/slides/slide579.xml" ContentType="application/vnd.openxmlformats-officedocument.presentationml.slide+xml"/>
  <Override PartName="/ppt/slides/slide580.xml" ContentType="application/vnd.openxmlformats-officedocument.presentationml.slide+xml"/>
  <Override PartName="/ppt/slides/slide581.xml" ContentType="application/vnd.openxmlformats-officedocument.presentationml.slide+xml"/>
  <Override PartName="/ppt/slides/slide582.xml" ContentType="application/vnd.openxmlformats-officedocument.presentationml.slide+xml"/>
  <Override PartName="/ppt/slides/slide583.xml" ContentType="application/vnd.openxmlformats-officedocument.presentationml.slide+xml"/>
  <Override PartName="/ppt/slides/slide584.xml" ContentType="application/vnd.openxmlformats-officedocument.presentationml.slide+xml"/>
  <Override PartName="/ppt/slides/slide585.xml" ContentType="application/vnd.openxmlformats-officedocument.presentationml.slide+xml"/>
  <Override PartName="/ppt/slides/slide586.xml" ContentType="application/vnd.openxmlformats-officedocument.presentationml.slide+xml"/>
  <Override PartName="/ppt/slides/slide587.xml" ContentType="application/vnd.openxmlformats-officedocument.presentationml.slide+xml"/>
  <Override PartName="/ppt/slides/slide588.xml" ContentType="application/vnd.openxmlformats-officedocument.presentationml.slide+xml"/>
  <Override PartName="/ppt/slides/slide589.xml" ContentType="application/vnd.openxmlformats-officedocument.presentationml.slide+xml"/>
  <Override PartName="/ppt/slides/slide590.xml" ContentType="application/vnd.openxmlformats-officedocument.presentationml.slide+xml"/>
  <Override PartName="/ppt/slides/slide591.xml" ContentType="application/vnd.openxmlformats-officedocument.presentationml.slide+xml"/>
  <Override PartName="/ppt/slides/slide592.xml" ContentType="application/vnd.openxmlformats-officedocument.presentationml.slide+xml"/>
  <Override PartName="/ppt/slides/slide593.xml" ContentType="application/vnd.openxmlformats-officedocument.presentationml.slide+xml"/>
  <Override PartName="/ppt/slides/slide594.xml" ContentType="application/vnd.openxmlformats-officedocument.presentationml.slide+xml"/>
  <Override PartName="/ppt/slides/slide595.xml" ContentType="application/vnd.openxmlformats-officedocument.presentationml.slide+xml"/>
  <Override PartName="/ppt/slides/slide596.xml" ContentType="application/vnd.openxmlformats-officedocument.presentationml.slide+xml"/>
  <Override PartName="/ppt/slides/slide597.xml" ContentType="application/vnd.openxmlformats-officedocument.presentationml.slide+xml"/>
  <Override PartName="/ppt/slides/slide598.xml" ContentType="application/vnd.openxmlformats-officedocument.presentationml.slide+xml"/>
  <Override PartName="/ppt/slides/slide599.xml" ContentType="application/vnd.openxmlformats-officedocument.presentationml.slide+xml"/>
  <Override PartName="/ppt/slides/slide600.xml" ContentType="application/vnd.openxmlformats-officedocument.presentationml.slide+xml"/>
  <Override PartName="/ppt/slides/slide601.xml" ContentType="application/vnd.openxmlformats-officedocument.presentationml.slide+xml"/>
  <Override PartName="/ppt/slides/slide602.xml" ContentType="application/vnd.openxmlformats-officedocument.presentationml.slide+xml"/>
  <Override PartName="/ppt/slides/slide603.xml" ContentType="application/vnd.openxmlformats-officedocument.presentationml.slide+xml"/>
  <Override PartName="/ppt/slides/slide604.xml" ContentType="application/vnd.openxmlformats-officedocument.presentationml.slide+xml"/>
  <Override PartName="/ppt/slides/slide605.xml" ContentType="application/vnd.openxmlformats-officedocument.presentationml.slide+xml"/>
  <Override PartName="/ppt/slides/slide606.xml" ContentType="application/vnd.openxmlformats-officedocument.presentationml.slide+xml"/>
  <Override PartName="/ppt/slides/slide607.xml" ContentType="application/vnd.openxmlformats-officedocument.presentationml.slide+xml"/>
  <Override PartName="/ppt/slides/slide608.xml" ContentType="application/vnd.openxmlformats-officedocument.presentationml.slide+xml"/>
  <Override PartName="/ppt/slides/slide609.xml" ContentType="application/vnd.openxmlformats-officedocument.presentationml.slide+xml"/>
  <Override PartName="/ppt/slides/slide610.xml" ContentType="application/vnd.openxmlformats-officedocument.presentationml.slide+xml"/>
  <Override PartName="/ppt/slides/slide611.xml" ContentType="application/vnd.openxmlformats-officedocument.presentationml.slide+xml"/>
  <Override PartName="/ppt/slides/slide612.xml" ContentType="application/vnd.openxmlformats-officedocument.presentationml.slide+xml"/>
  <Override PartName="/ppt/slides/slide613.xml" ContentType="application/vnd.openxmlformats-officedocument.presentationml.slide+xml"/>
  <Override PartName="/ppt/slides/slide614.xml" ContentType="application/vnd.openxmlformats-officedocument.presentationml.slide+xml"/>
  <Override PartName="/ppt/slides/slide615.xml" ContentType="application/vnd.openxmlformats-officedocument.presentationml.slide+xml"/>
  <Override PartName="/ppt/slides/slide616.xml" ContentType="application/vnd.openxmlformats-officedocument.presentationml.slide+xml"/>
  <Override PartName="/ppt/slides/slide617.xml" ContentType="application/vnd.openxmlformats-officedocument.presentationml.slide+xml"/>
  <Override PartName="/ppt/slides/slide618.xml" ContentType="application/vnd.openxmlformats-officedocument.presentationml.slide+xml"/>
  <Override PartName="/ppt/slides/slide619.xml" ContentType="application/vnd.openxmlformats-officedocument.presentationml.slide+xml"/>
  <Override PartName="/ppt/slides/slide620.xml" ContentType="application/vnd.openxmlformats-officedocument.presentationml.slide+xml"/>
  <Override PartName="/ppt/slides/slide621.xml" ContentType="application/vnd.openxmlformats-officedocument.presentationml.slide+xml"/>
  <Override PartName="/ppt/slides/slide622.xml" ContentType="application/vnd.openxmlformats-officedocument.presentationml.slide+xml"/>
  <Override PartName="/ppt/slides/slide623.xml" ContentType="application/vnd.openxmlformats-officedocument.presentationml.slide+xml"/>
  <Override PartName="/ppt/slides/slide624.xml" ContentType="application/vnd.openxmlformats-officedocument.presentationml.slide+xml"/>
  <Override PartName="/ppt/slides/slide625.xml" ContentType="application/vnd.openxmlformats-officedocument.presentationml.slide+xml"/>
  <Override PartName="/ppt/slides/slide626.xml" ContentType="application/vnd.openxmlformats-officedocument.presentationml.slide+xml"/>
  <Override PartName="/ppt/slides/slide627.xml" ContentType="application/vnd.openxmlformats-officedocument.presentationml.slide+xml"/>
  <Override PartName="/ppt/slides/slide628.xml" ContentType="application/vnd.openxmlformats-officedocument.presentationml.slide+xml"/>
  <Override PartName="/ppt/slides/slide629.xml" ContentType="application/vnd.openxmlformats-officedocument.presentationml.slide+xml"/>
  <Override PartName="/ppt/slides/slide630.xml" ContentType="application/vnd.openxmlformats-officedocument.presentationml.slide+xml"/>
  <Override PartName="/ppt/slides/slide631.xml" ContentType="application/vnd.openxmlformats-officedocument.presentationml.slide+xml"/>
  <Override PartName="/ppt/slides/slide632.xml" ContentType="application/vnd.openxmlformats-officedocument.presentationml.slide+xml"/>
  <Override PartName="/ppt/slides/slide633.xml" ContentType="application/vnd.openxmlformats-officedocument.presentationml.slide+xml"/>
  <Override PartName="/ppt/slides/slide634.xml" ContentType="application/vnd.openxmlformats-officedocument.presentationml.slide+xml"/>
  <Override PartName="/ppt/slides/slide635.xml" ContentType="application/vnd.openxmlformats-officedocument.presentationml.slide+xml"/>
  <Override PartName="/ppt/slides/slide636.xml" ContentType="application/vnd.openxmlformats-officedocument.presentationml.slide+xml"/>
  <Override PartName="/ppt/slides/slide637.xml" ContentType="application/vnd.openxmlformats-officedocument.presentationml.slide+xml"/>
  <Override PartName="/ppt/slides/slide638.xml" ContentType="application/vnd.openxmlformats-officedocument.presentationml.slide+xml"/>
  <Override PartName="/ppt/slides/slide639.xml" ContentType="application/vnd.openxmlformats-officedocument.presentationml.slide+xml"/>
  <Override PartName="/ppt/slides/slide6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642"/>
  </p:notesMasterIdLst>
  <p:handoutMasterIdLst>
    <p:handoutMasterId r:id="rId643"/>
  </p:handoutMasterIdLst>
  <p:sldIdLst>
    <p:sldId id="359" r:id="rId2"/>
    <p:sldId id="360" r:id="rId3"/>
    <p:sldId id="1956" r:id="rId4"/>
    <p:sldId id="1957" r:id="rId5"/>
    <p:sldId id="1958" r:id="rId6"/>
    <p:sldId id="1959" r:id="rId7"/>
    <p:sldId id="1960" r:id="rId8"/>
    <p:sldId id="883" r:id="rId9"/>
    <p:sldId id="282" r:id="rId10"/>
    <p:sldId id="1574" r:id="rId11"/>
    <p:sldId id="1575" r:id="rId12"/>
    <p:sldId id="1576" r:id="rId13"/>
    <p:sldId id="1577" r:id="rId14"/>
    <p:sldId id="1578" r:id="rId15"/>
    <p:sldId id="1579" r:id="rId16"/>
    <p:sldId id="1580" r:id="rId17"/>
    <p:sldId id="1581" r:id="rId18"/>
    <p:sldId id="1582" r:id="rId19"/>
    <p:sldId id="1583" r:id="rId20"/>
    <p:sldId id="1584" r:id="rId21"/>
    <p:sldId id="1585" r:id="rId22"/>
    <p:sldId id="1586" r:id="rId23"/>
    <p:sldId id="1587" r:id="rId24"/>
    <p:sldId id="1588" r:id="rId25"/>
    <p:sldId id="1589" r:id="rId26"/>
    <p:sldId id="1590" r:id="rId27"/>
    <p:sldId id="1591" r:id="rId28"/>
    <p:sldId id="1592" r:id="rId29"/>
    <p:sldId id="1593" r:id="rId30"/>
    <p:sldId id="1594" r:id="rId31"/>
    <p:sldId id="1595" r:id="rId32"/>
    <p:sldId id="1596" r:id="rId33"/>
    <p:sldId id="1597" r:id="rId34"/>
    <p:sldId id="1598" r:id="rId35"/>
    <p:sldId id="1599" r:id="rId36"/>
    <p:sldId id="1600" r:id="rId37"/>
    <p:sldId id="1601" r:id="rId38"/>
    <p:sldId id="1602" r:id="rId39"/>
    <p:sldId id="1603" r:id="rId40"/>
    <p:sldId id="1604" r:id="rId41"/>
    <p:sldId id="1605" r:id="rId42"/>
    <p:sldId id="1606" r:id="rId43"/>
    <p:sldId id="1607" r:id="rId44"/>
    <p:sldId id="1608" r:id="rId45"/>
    <p:sldId id="1609" r:id="rId46"/>
    <p:sldId id="1610" r:id="rId47"/>
    <p:sldId id="1611" r:id="rId48"/>
    <p:sldId id="1612" r:id="rId49"/>
    <p:sldId id="1613" r:id="rId50"/>
    <p:sldId id="1614" r:id="rId51"/>
    <p:sldId id="1615" r:id="rId52"/>
    <p:sldId id="1616" r:id="rId53"/>
    <p:sldId id="1617" r:id="rId54"/>
    <p:sldId id="1618" r:id="rId55"/>
    <p:sldId id="1619" r:id="rId56"/>
    <p:sldId id="1620" r:id="rId57"/>
    <p:sldId id="1621" r:id="rId58"/>
    <p:sldId id="1622" r:id="rId59"/>
    <p:sldId id="1623" r:id="rId60"/>
    <p:sldId id="1624" r:id="rId61"/>
    <p:sldId id="1625" r:id="rId62"/>
    <p:sldId id="1626" r:id="rId63"/>
    <p:sldId id="1627" r:id="rId64"/>
    <p:sldId id="1628" r:id="rId65"/>
    <p:sldId id="1629" r:id="rId66"/>
    <p:sldId id="1630" r:id="rId67"/>
    <p:sldId id="1631" r:id="rId68"/>
    <p:sldId id="1632" r:id="rId69"/>
    <p:sldId id="342" r:id="rId70"/>
    <p:sldId id="1961" r:id="rId71"/>
    <p:sldId id="1962" r:id="rId72"/>
    <p:sldId id="1963" r:id="rId73"/>
    <p:sldId id="1964" r:id="rId74"/>
    <p:sldId id="1965" r:id="rId75"/>
    <p:sldId id="1966" r:id="rId76"/>
    <p:sldId id="1967" r:id="rId77"/>
    <p:sldId id="343" r:id="rId78"/>
    <p:sldId id="344" r:id="rId79"/>
    <p:sldId id="345" r:id="rId80"/>
    <p:sldId id="346" r:id="rId81"/>
    <p:sldId id="272" r:id="rId82"/>
    <p:sldId id="1428" r:id="rId83"/>
    <p:sldId id="1968" r:id="rId84"/>
    <p:sldId id="1969" r:id="rId85"/>
    <p:sldId id="1970" r:id="rId86"/>
    <p:sldId id="1971" r:id="rId87"/>
    <p:sldId id="355" r:id="rId88"/>
    <p:sldId id="356" r:id="rId89"/>
    <p:sldId id="273" r:id="rId90"/>
    <p:sldId id="274" r:id="rId91"/>
    <p:sldId id="275" r:id="rId92"/>
    <p:sldId id="357" r:id="rId93"/>
    <p:sldId id="1972" r:id="rId94"/>
    <p:sldId id="1973" r:id="rId95"/>
    <p:sldId id="281" r:id="rId96"/>
    <p:sldId id="358" r:id="rId97"/>
    <p:sldId id="362" r:id="rId98"/>
    <p:sldId id="1974" r:id="rId99"/>
    <p:sldId id="1975" r:id="rId100"/>
    <p:sldId id="1976" r:id="rId101"/>
    <p:sldId id="1977" r:id="rId102"/>
    <p:sldId id="1978" r:id="rId103"/>
    <p:sldId id="1979" r:id="rId104"/>
    <p:sldId id="1980" r:id="rId105"/>
    <p:sldId id="366" r:id="rId106"/>
    <p:sldId id="423" r:id="rId107"/>
    <p:sldId id="1633" r:id="rId108"/>
    <p:sldId id="1634" r:id="rId109"/>
    <p:sldId id="1635" r:id="rId110"/>
    <p:sldId id="1636" r:id="rId111"/>
    <p:sldId id="1637" r:id="rId112"/>
    <p:sldId id="1638" r:id="rId113"/>
    <p:sldId id="1639" r:id="rId114"/>
    <p:sldId id="1640" r:id="rId115"/>
    <p:sldId id="1641" r:id="rId116"/>
    <p:sldId id="1642" r:id="rId117"/>
    <p:sldId id="1643" r:id="rId118"/>
    <p:sldId id="1644" r:id="rId119"/>
    <p:sldId id="1645" r:id="rId120"/>
    <p:sldId id="1646" r:id="rId121"/>
    <p:sldId id="1647" r:id="rId122"/>
    <p:sldId id="1648" r:id="rId123"/>
    <p:sldId id="1649" r:id="rId124"/>
    <p:sldId id="1650" r:id="rId125"/>
    <p:sldId id="1651" r:id="rId126"/>
    <p:sldId id="1652" r:id="rId127"/>
    <p:sldId id="1653" r:id="rId128"/>
    <p:sldId id="1654" r:id="rId129"/>
    <p:sldId id="1655" r:id="rId130"/>
    <p:sldId id="1656" r:id="rId131"/>
    <p:sldId id="1657" r:id="rId132"/>
    <p:sldId id="1658" r:id="rId133"/>
    <p:sldId id="1659" r:id="rId134"/>
    <p:sldId id="1660" r:id="rId135"/>
    <p:sldId id="1661" r:id="rId136"/>
    <p:sldId id="1662" r:id="rId137"/>
    <p:sldId id="1663" r:id="rId138"/>
    <p:sldId id="1664" r:id="rId139"/>
    <p:sldId id="1665" r:id="rId140"/>
    <p:sldId id="1666" r:id="rId141"/>
    <p:sldId id="1667" r:id="rId142"/>
    <p:sldId id="1668" r:id="rId143"/>
    <p:sldId id="1669" r:id="rId144"/>
    <p:sldId id="1670" r:id="rId145"/>
    <p:sldId id="1671" r:id="rId146"/>
    <p:sldId id="1672" r:id="rId147"/>
    <p:sldId id="1673" r:id="rId148"/>
    <p:sldId id="1674" r:id="rId149"/>
    <p:sldId id="1675" r:id="rId150"/>
    <p:sldId id="1676" r:id="rId151"/>
    <p:sldId id="1677" r:id="rId152"/>
    <p:sldId id="1678" r:id="rId153"/>
    <p:sldId id="1679" r:id="rId154"/>
    <p:sldId id="1680" r:id="rId155"/>
    <p:sldId id="1681" r:id="rId156"/>
    <p:sldId id="1682" r:id="rId157"/>
    <p:sldId id="1683" r:id="rId158"/>
    <p:sldId id="1684" r:id="rId159"/>
    <p:sldId id="1685" r:id="rId160"/>
    <p:sldId id="1686" r:id="rId161"/>
    <p:sldId id="1687" r:id="rId162"/>
    <p:sldId id="1688" r:id="rId163"/>
    <p:sldId id="1689" r:id="rId164"/>
    <p:sldId id="1690" r:id="rId165"/>
    <p:sldId id="1691" r:id="rId166"/>
    <p:sldId id="367" r:id="rId167"/>
    <p:sldId id="1981" r:id="rId168"/>
    <p:sldId id="1982" r:id="rId169"/>
    <p:sldId id="1983" r:id="rId170"/>
    <p:sldId id="1984" r:id="rId171"/>
    <p:sldId id="1985" r:id="rId172"/>
    <p:sldId id="374" r:id="rId173"/>
    <p:sldId id="375" r:id="rId174"/>
    <p:sldId id="376" r:id="rId175"/>
    <p:sldId id="377" r:id="rId176"/>
    <p:sldId id="378" r:id="rId177"/>
    <p:sldId id="1476" r:id="rId178"/>
    <p:sldId id="1986" r:id="rId179"/>
    <p:sldId id="1987" r:id="rId180"/>
    <p:sldId id="1988" r:id="rId181"/>
    <p:sldId id="1989" r:id="rId182"/>
    <p:sldId id="1990" r:id="rId183"/>
    <p:sldId id="1991" r:id="rId184"/>
    <p:sldId id="1992" r:id="rId185"/>
    <p:sldId id="388" r:id="rId186"/>
    <p:sldId id="389" r:id="rId187"/>
    <p:sldId id="390" r:id="rId188"/>
    <p:sldId id="391" r:id="rId189"/>
    <p:sldId id="392" r:id="rId190"/>
    <p:sldId id="393" r:id="rId191"/>
    <p:sldId id="1993" r:id="rId192"/>
    <p:sldId id="1994" r:id="rId193"/>
    <p:sldId id="1995" r:id="rId194"/>
    <p:sldId id="1996" r:id="rId195"/>
    <p:sldId id="1997" r:id="rId196"/>
    <p:sldId id="400" r:id="rId197"/>
    <p:sldId id="401" r:id="rId198"/>
    <p:sldId id="546" r:id="rId199"/>
    <p:sldId id="1998" r:id="rId200"/>
    <p:sldId id="1999" r:id="rId201"/>
    <p:sldId id="2000" r:id="rId202"/>
    <p:sldId id="2001" r:id="rId203"/>
    <p:sldId id="2002" r:id="rId204"/>
    <p:sldId id="2003" r:id="rId205"/>
    <p:sldId id="547" r:id="rId206"/>
    <p:sldId id="1692" r:id="rId207"/>
    <p:sldId id="1693" r:id="rId208"/>
    <p:sldId id="1694" r:id="rId209"/>
    <p:sldId id="1695" r:id="rId210"/>
    <p:sldId id="1696" r:id="rId211"/>
    <p:sldId id="1697" r:id="rId212"/>
    <p:sldId id="1698" r:id="rId213"/>
    <p:sldId id="1699" r:id="rId214"/>
    <p:sldId id="1700" r:id="rId215"/>
    <p:sldId id="1701" r:id="rId216"/>
    <p:sldId id="1702" r:id="rId217"/>
    <p:sldId id="1703" r:id="rId218"/>
    <p:sldId id="1704" r:id="rId219"/>
    <p:sldId id="1705" r:id="rId220"/>
    <p:sldId id="1706" r:id="rId221"/>
    <p:sldId id="1707" r:id="rId222"/>
    <p:sldId id="1708" r:id="rId223"/>
    <p:sldId id="1709" r:id="rId224"/>
    <p:sldId id="1710" r:id="rId225"/>
    <p:sldId id="1711" r:id="rId226"/>
    <p:sldId id="1712" r:id="rId227"/>
    <p:sldId id="1713" r:id="rId228"/>
    <p:sldId id="1714" r:id="rId229"/>
    <p:sldId id="1715" r:id="rId230"/>
    <p:sldId id="1716" r:id="rId231"/>
    <p:sldId id="1717" r:id="rId232"/>
    <p:sldId id="1718" r:id="rId233"/>
    <p:sldId id="1719" r:id="rId234"/>
    <p:sldId id="1720" r:id="rId235"/>
    <p:sldId id="1721" r:id="rId236"/>
    <p:sldId id="1722" r:id="rId237"/>
    <p:sldId id="1723" r:id="rId238"/>
    <p:sldId id="1724" r:id="rId239"/>
    <p:sldId id="1725" r:id="rId240"/>
    <p:sldId id="1726" r:id="rId241"/>
    <p:sldId id="1727" r:id="rId242"/>
    <p:sldId id="1728" r:id="rId243"/>
    <p:sldId id="1729" r:id="rId244"/>
    <p:sldId id="1730" r:id="rId245"/>
    <p:sldId id="1731" r:id="rId246"/>
    <p:sldId id="1732" r:id="rId247"/>
    <p:sldId id="1733" r:id="rId248"/>
    <p:sldId id="1734" r:id="rId249"/>
    <p:sldId id="1735" r:id="rId250"/>
    <p:sldId id="1736" r:id="rId251"/>
    <p:sldId id="1737" r:id="rId252"/>
    <p:sldId id="1738" r:id="rId253"/>
    <p:sldId id="1739" r:id="rId254"/>
    <p:sldId id="1740" r:id="rId255"/>
    <p:sldId id="1741" r:id="rId256"/>
    <p:sldId id="1742" r:id="rId257"/>
    <p:sldId id="1743" r:id="rId258"/>
    <p:sldId id="1744" r:id="rId259"/>
    <p:sldId id="1745" r:id="rId260"/>
    <p:sldId id="1746" r:id="rId261"/>
    <p:sldId id="1747" r:id="rId262"/>
    <p:sldId id="1748" r:id="rId263"/>
    <p:sldId id="1749" r:id="rId264"/>
    <p:sldId id="1750" r:id="rId265"/>
    <p:sldId id="407" r:id="rId266"/>
    <p:sldId id="2004" r:id="rId267"/>
    <p:sldId id="2005" r:id="rId268"/>
    <p:sldId id="2006" r:id="rId269"/>
    <p:sldId id="2007" r:id="rId270"/>
    <p:sldId id="2008" r:id="rId271"/>
    <p:sldId id="415" r:id="rId272"/>
    <p:sldId id="416" r:id="rId273"/>
    <p:sldId id="417" r:id="rId274"/>
    <p:sldId id="418" r:id="rId275"/>
    <p:sldId id="419" r:id="rId276"/>
    <p:sldId id="1522" r:id="rId277"/>
    <p:sldId id="2009" r:id="rId278"/>
    <p:sldId id="2010" r:id="rId279"/>
    <p:sldId id="2011" r:id="rId280"/>
    <p:sldId id="2012" r:id="rId281"/>
    <p:sldId id="2013" r:id="rId282"/>
    <p:sldId id="487" r:id="rId283"/>
    <p:sldId id="488" r:id="rId284"/>
    <p:sldId id="489" r:id="rId285"/>
    <p:sldId id="490" r:id="rId286"/>
    <p:sldId id="491" r:id="rId287"/>
    <p:sldId id="492" r:id="rId288"/>
    <p:sldId id="2014" r:id="rId289"/>
    <p:sldId id="2015" r:id="rId290"/>
    <p:sldId id="2016" r:id="rId291"/>
    <p:sldId id="497" r:id="rId292"/>
    <p:sldId id="498" r:id="rId293"/>
    <p:sldId id="499" r:id="rId294"/>
    <p:sldId id="2017" r:id="rId295"/>
    <p:sldId id="2018" r:id="rId296"/>
    <p:sldId id="2019" r:id="rId297"/>
    <p:sldId id="2020" r:id="rId298"/>
    <p:sldId id="2021" r:id="rId299"/>
    <p:sldId id="500" r:id="rId300"/>
    <p:sldId id="607" r:id="rId301"/>
    <p:sldId id="1751" r:id="rId302"/>
    <p:sldId id="1752" r:id="rId303"/>
    <p:sldId id="1753" r:id="rId304"/>
    <p:sldId id="1754" r:id="rId305"/>
    <p:sldId id="1755" r:id="rId306"/>
    <p:sldId id="1756" r:id="rId307"/>
    <p:sldId id="1757" r:id="rId308"/>
    <p:sldId id="1758" r:id="rId309"/>
    <p:sldId id="1759" r:id="rId310"/>
    <p:sldId id="1760" r:id="rId311"/>
    <p:sldId id="1761" r:id="rId312"/>
    <p:sldId id="1762" r:id="rId313"/>
    <p:sldId id="1763" r:id="rId314"/>
    <p:sldId id="1764" r:id="rId315"/>
    <p:sldId id="1765" r:id="rId316"/>
    <p:sldId id="1766" r:id="rId317"/>
    <p:sldId id="1767" r:id="rId318"/>
    <p:sldId id="1768" r:id="rId319"/>
    <p:sldId id="1769" r:id="rId320"/>
    <p:sldId id="1770" r:id="rId321"/>
    <p:sldId id="1771" r:id="rId322"/>
    <p:sldId id="1772" r:id="rId323"/>
    <p:sldId id="1773" r:id="rId324"/>
    <p:sldId id="1774" r:id="rId325"/>
    <p:sldId id="1775" r:id="rId326"/>
    <p:sldId id="1776" r:id="rId327"/>
    <p:sldId id="1777" r:id="rId328"/>
    <p:sldId id="1778" r:id="rId329"/>
    <p:sldId id="1779" r:id="rId330"/>
    <p:sldId id="1780" r:id="rId331"/>
    <p:sldId id="1781" r:id="rId332"/>
    <p:sldId id="1782" r:id="rId333"/>
    <p:sldId id="1783" r:id="rId334"/>
    <p:sldId id="1784" r:id="rId335"/>
    <p:sldId id="1785" r:id="rId336"/>
    <p:sldId id="1786" r:id="rId337"/>
    <p:sldId id="1787" r:id="rId338"/>
    <p:sldId id="1788" r:id="rId339"/>
    <p:sldId id="1789" r:id="rId340"/>
    <p:sldId id="1790" r:id="rId341"/>
    <p:sldId id="1791" r:id="rId342"/>
    <p:sldId id="1792" r:id="rId343"/>
    <p:sldId id="1793" r:id="rId344"/>
    <p:sldId id="1794" r:id="rId345"/>
    <p:sldId id="1795" r:id="rId346"/>
    <p:sldId id="1796" r:id="rId347"/>
    <p:sldId id="1797" r:id="rId348"/>
    <p:sldId id="1798" r:id="rId349"/>
    <p:sldId id="1799" r:id="rId350"/>
    <p:sldId id="1800" r:id="rId351"/>
    <p:sldId id="1801" r:id="rId352"/>
    <p:sldId id="1802" r:id="rId353"/>
    <p:sldId id="1803" r:id="rId354"/>
    <p:sldId id="1804" r:id="rId355"/>
    <p:sldId id="1805" r:id="rId356"/>
    <p:sldId id="1806" r:id="rId357"/>
    <p:sldId id="1807" r:id="rId358"/>
    <p:sldId id="1808" r:id="rId359"/>
    <p:sldId id="1809" r:id="rId360"/>
    <p:sldId id="504" r:id="rId361"/>
    <p:sldId id="2022" r:id="rId362"/>
    <p:sldId id="2023" r:id="rId363"/>
    <p:sldId id="2024" r:id="rId364"/>
    <p:sldId id="2025" r:id="rId365"/>
    <p:sldId id="2026" r:id="rId366"/>
    <p:sldId id="2027" r:id="rId367"/>
    <p:sldId id="2028" r:id="rId368"/>
    <p:sldId id="512" r:id="rId369"/>
    <p:sldId id="513" r:id="rId370"/>
    <p:sldId id="514" r:id="rId371"/>
    <p:sldId id="515" r:id="rId372"/>
    <p:sldId id="1556" r:id="rId373"/>
    <p:sldId id="1557" r:id="rId374"/>
    <p:sldId id="2029" r:id="rId375"/>
    <p:sldId id="2030" r:id="rId376"/>
    <p:sldId id="2031" r:id="rId377"/>
    <p:sldId id="2032" r:id="rId378"/>
    <p:sldId id="2033" r:id="rId379"/>
    <p:sldId id="2034" r:id="rId380"/>
    <p:sldId id="1573" r:id="rId381"/>
    <p:sldId id="523" r:id="rId382"/>
    <p:sldId id="524" r:id="rId383"/>
    <p:sldId id="525" r:id="rId384"/>
    <p:sldId id="526" r:id="rId385"/>
    <p:sldId id="527" r:id="rId386"/>
    <p:sldId id="2035" r:id="rId387"/>
    <p:sldId id="2036" r:id="rId388"/>
    <p:sldId id="2037" r:id="rId389"/>
    <p:sldId id="2038" r:id="rId390"/>
    <p:sldId id="528" r:id="rId391"/>
    <p:sldId id="1336" r:id="rId392"/>
    <p:sldId id="1337" r:id="rId393"/>
    <p:sldId id="1338" r:id="rId394"/>
    <p:sldId id="1339" r:id="rId395"/>
    <p:sldId id="1340" r:id="rId396"/>
    <p:sldId id="1341" r:id="rId397"/>
    <p:sldId id="1342" r:id="rId398"/>
    <p:sldId id="1343" r:id="rId399"/>
    <p:sldId id="531" r:id="rId400"/>
    <p:sldId id="532" r:id="rId401"/>
    <p:sldId id="533" r:id="rId402"/>
    <p:sldId id="2039" r:id="rId403"/>
    <p:sldId id="2040" r:id="rId404"/>
    <p:sldId id="2041" r:id="rId405"/>
    <p:sldId id="2042" r:id="rId406"/>
    <p:sldId id="534" r:id="rId407"/>
    <p:sldId id="667" r:id="rId408"/>
    <p:sldId id="1810" r:id="rId409"/>
    <p:sldId id="1811" r:id="rId410"/>
    <p:sldId id="1812" r:id="rId411"/>
    <p:sldId id="1813" r:id="rId412"/>
    <p:sldId id="1814" r:id="rId413"/>
    <p:sldId id="1815" r:id="rId414"/>
    <p:sldId id="1816" r:id="rId415"/>
    <p:sldId id="1817" r:id="rId416"/>
    <p:sldId id="1818" r:id="rId417"/>
    <p:sldId id="1819" r:id="rId418"/>
    <p:sldId id="1820" r:id="rId419"/>
    <p:sldId id="1821" r:id="rId420"/>
    <p:sldId id="1822" r:id="rId421"/>
    <p:sldId id="1823" r:id="rId422"/>
    <p:sldId id="1824" r:id="rId423"/>
    <p:sldId id="1825" r:id="rId424"/>
    <p:sldId id="1826" r:id="rId425"/>
    <p:sldId id="1827" r:id="rId426"/>
    <p:sldId id="1828" r:id="rId427"/>
    <p:sldId id="1829" r:id="rId428"/>
    <p:sldId id="1830" r:id="rId429"/>
    <p:sldId id="1831" r:id="rId430"/>
    <p:sldId id="1832" r:id="rId431"/>
    <p:sldId id="1833" r:id="rId432"/>
    <p:sldId id="1834" r:id="rId433"/>
    <p:sldId id="1835" r:id="rId434"/>
    <p:sldId id="1836" r:id="rId435"/>
    <p:sldId id="1837" r:id="rId436"/>
    <p:sldId id="1838" r:id="rId437"/>
    <p:sldId id="1839" r:id="rId438"/>
    <p:sldId id="1840" r:id="rId439"/>
    <p:sldId id="1841" r:id="rId440"/>
    <p:sldId id="1842" r:id="rId441"/>
    <p:sldId id="1843" r:id="rId442"/>
    <p:sldId id="1844" r:id="rId443"/>
    <p:sldId id="1845" r:id="rId444"/>
    <p:sldId id="1846" r:id="rId445"/>
    <p:sldId id="1847" r:id="rId446"/>
    <p:sldId id="1848" r:id="rId447"/>
    <p:sldId id="1849" r:id="rId448"/>
    <p:sldId id="1850" r:id="rId449"/>
    <p:sldId id="1851" r:id="rId450"/>
    <p:sldId id="1852" r:id="rId451"/>
    <p:sldId id="1853" r:id="rId452"/>
    <p:sldId id="1854" r:id="rId453"/>
    <p:sldId id="1855" r:id="rId454"/>
    <p:sldId id="1856" r:id="rId455"/>
    <p:sldId id="1857" r:id="rId456"/>
    <p:sldId id="1858" r:id="rId457"/>
    <p:sldId id="1859" r:id="rId458"/>
    <p:sldId id="1860" r:id="rId459"/>
    <p:sldId id="1861" r:id="rId460"/>
    <p:sldId id="1862" r:id="rId461"/>
    <p:sldId id="1863" r:id="rId462"/>
    <p:sldId id="1864" r:id="rId463"/>
    <p:sldId id="1865" r:id="rId464"/>
    <p:sldId id="1866" r:id="rId465"/>
    <p:sldId id="1867" r:id="rId466"/>
    <p:sldId id="1868" r:id="rId467"/>
    <p:sldId id="538" r:id="rId468"/>
    <p:sldId id="2043" r:id="rId469"/>
    <p:sldId id="2044" r:id="rId470"/>
    <p:sldId id="2045" r:id="rId471"/>
    <p:sldId id="2046" r:id="rId472"/>
    <p:sldId id="2047" r:id="rId473"/>
    <p:sldId id="2048" r:id="rId474"/>
    <p:sldId id="2049" r:id="rId475"/>
    <p:sldId id="727" r:id="rId476"/>
    <p:sldId id="728" r:id="rId477"/>
    <p:sldId id="729" r:id="rId478"/>
    <p:sldId id="730" r:id="rId479"/>
    <p:sldId id="731" r:id="rId480"/>
    <p:sldId id="1351" r:id="rId481"/>
    <p:sldId id="2050" r:id="rId482"/>
    <p:sldId id="2051" r:id="rId483"/>
    <p:sldId id="2052" r:id="rId484"/>
    <p:sldId id="2053" r:id="rId485"/>
    <p:sldId id="2054" r:id="rId486"/>
    <p:sldId id="734" r:id="rId487"/>
    <p:sldId id="735" r:id="rId488"/>
    <p:sldId id="736" r:id="rId489"/>
    <p:sldId id="737" r:id="rId490"/>
    <p:sldId id="738" r:id="rId491"/>
    <p:sldId id="739" r:id="rId492"/>
    <p:sldId id="740" r:id="rId493"/>
    <p:sldId id="953" r:id="rId494"/>
    <p:sldId id="1359" r:id="rId495"/>
    <p:sldId id="742" r:id="rId496"/>
    <p:sldId id="1869" r:id="rId497"/>
    <p:sldId id="1870" r:id="rId498"/>
    <p:sldId id="743" r:id="rId499"/>
    <p:sldId id="1369" r:id="rId500"/>
    <p:sldId id="2055" r:id="rId501"/>
    <p:sldId id="2056" r:id="rId502"/>
    <p:sldId id="2057" r:id="rId503"/>
    <p:sldId id="750" r:id="rId504"/>
    <p:sldId id="751" r:id="rId505"/>
    <p:sldId id="2058" r:id="rId506"/>
    <p:sldId id="2059" r:id="rId507"/>
    <p:sldId id="2060" r:id="rId508"/>
    <p:sldId id="2061" r:id="rId509"/>
    <p:sldId id="754" r:id="rId510"/>
    <p:sldId id="755" r:id="rId511"/>
    <p:sldId id="2062" r:id="rId512"/>
    <p:sldId id="2063" r:id="rId513"/>
    <p:sldId id="2064" r:id="rId514"/>
    <p:sldId id="2065" r:id="rId515"/>
    <p:sldId id="2066" r:id="rId516"/>
    <p:sldId id="759" r:id="rId517"/>
    <p:sldId id="760" r:id="rId518"/>
    <p:sldId id="2067" r:id="rId519"/>
    <p:sldId id="2068" r:id="rId520"/>
    <p:sldId id="2069" r:id="rId521"/>
    <p:sldId id="763" r:id="rId522"/>
    <p:sldId id="764" r:id="rId523"/>
    <p:sldId id="1398" r:id="rId524"/>
    <p:sldId id="1399" r:id="rId525"/>
    <p:sldId id="767" r:id="rId526"/>
    <p:sldId id="1871" r:id="rId527"/>
    <p:sldId id="1872" r:id="rId528"/>
    <p:sldId id="1873" r:id="rId529"/>
    <p:sldId id="1874" r:id="rId530"/>
    <p:sldId id="1893" r:id="rId531"/>
    <p:sldId id="1894" r:id="rId532"/>
    <p:sldId id="1895" r:id="rId533"/>
    <p:sldId id="1896" r:id="rId534"/>
    <p:sldId id="1897" r:id="rId535"/>
    <p:sldId id="1898" r:id="rId536"/>
    <p:sldId id="1899" r:id="rId537"/>
    <p:sldId id="1900" r:id="rId538"/>
    <p:sldId id="1901" r:id="rId539"/>
    <p:sldId id="1902" r:id="rId540"/>
    <p:sldId id="1903" r:id="rId541"/>
    <p:sldId id="1904" r:id="rId542"/>
    <p:sldId id="1905" r:id="rId543"/>
    <p:sldId id="1906" r:id="rId544"/>
    <p:sldId id="1907" r:id="rId545"/>
    <p:sldId id="1908" r:id="rId546"/>
    <p:sldId id="1909" r:id="rId547"/>
    <p:sldId id="1910" r:id="rId548"/>
    <p:sldId id="1911" r:id="rId549"/>
    <p:sldId id="1912" r:id="rId550"/>
    <p:sldId id="1913" r:id="rId551"/>
    <p:sldId id="1914" r:id="rId552"/>
    <p:sldId id="1915" r:id="rId553"/>
    <p:sldId id="1916" r:id="rId554"/>
    <p:sldId id="1917" r:id="rId555"/>
    <p:sldId id="1918" r:id="rId556"/>
    <p:sldId id="1919" r:id="rId557"/>
    <p:sldId id="1920" r:id="rId558"/>
    <p:sldId id="1921" r:id="rId559"/>
    <p:sldId id="1922" r:id="rId560"/>
    <p:sldId id="1923" r:id="rId561"/>
    <p:sldId id="1924" r:id="rId562"/>
    <p:sldId id="1925" r:id="rId563"/>
    <p:sldId id="1926" r:id="rId564"/>
    <p:sldId id="1927" r:id="rId565"/>
    <p:sldId id="1928" r:id="rId566"/>
    <p:sldId id="1929" r:id="rId567"/>
    <p:sldId id="1930" r:id="rId568"/>
    <p:sldId id="1931" r:id="rId569"/>
    <p:sldId id="1932" r:id="rId570"/>
    <p:sldId id="1933" r:id="rId571"/>
    <p:sldId id="1934" r:id="rId572"/>
    <p:sldId id="1935" r:id="rId573"/>
    <p:sldId id="1936" r:id="rId574"/>
    <p:sldId id="1937" r:id="rId575"/>
    <p:sldId id="1938" r:id="rId576"/>
    <p:sldId id="1939" r:id="rId577"/>
    <p:sldId id="1940" r:id="rId578"/>
    <p:sldId id="1941" r:id="rId579"/>
    <p:sldId id="1942" r:id="rId580"/>
    <p:sldId id="1943" r:id="rId581"/>
    <p:sldId id="1944" r:id="rId582"/>
    <p:sldId id="1945" r:id="rId583"/>
    <p:sldId id="1946" r:id="rId584"/>
    <p:sldId id="1947" r:id="rId585"/>
    <p:sldId id="1948" r:id="rId586"/>
    <p:sldId id="1949" r:id="rId587"/>
    <p:sldId id="1950" r:id="rId588"/>
    <p:sldId id="1951" r:id="rId589"/>
    <p:sldId id="1952" r:id="rId590"/>
    <p:sldId id="1953" r:id="rId591"/>
    <p:sldId id="1954" r:id="rId592"/>
    <p:sldId id="1955" r:id="rId593"/>
    <p:sldId id="852" r:id="rId594"/>
    <p:sldId id="853" r:id="rId595"/>
    <p:sldId id="854" r:id="rId596"/>
    <p:sldId id="855" r:id="rId597"/>
    <p:sldId id="856" r:id="rId598"/>
    <p:sldId id="857" r:id="rId599"/>
    <p:sldId id="858" r:id="rId600"/>
    <p:sldId id="859" r:id="rId601"/>
    <p:sldId id="860" r:id="rId602"/>
    <p:sldId id="861" r:id="rId603"/>
    <p:sldId id="862" r:id="rId604"/>
    <p:sldId id="863" r:id="rId605"/>
    <p:sldId id="864" r:id="rId606"/>
    <p:sldId id="865" r:id="rId607"/>
    <p:sldId id="866" r:id="rId608"/>
    <p:sldId id="867" r:id="rId609"/>
    <p:sldId id="868" r:id="rId610"/>
    <p:sldId id="869" r:id="rId611"/>
    <p:sldId id="870" r:id="rId612"/>
    <p:sldId id="871" r:id="rId613"/>
    <p:sldId id="872" r:id="rId614"/>
    <p:sldId id="873" r:id="rId615"/>
    <p:sldId id="874" r:id="rId616"/>
    <p:sldId id="875" r:id="rId617"/>
    <p:sldId id="876" r:id="rId618"/>
    <p:sldId id="877" r:id="rId619"/>
    <p:sldId id="878" r:id="rId620"/>
    <p:sldId id="879" r:id="rId621"/>
    <p:sldId id="880" r:id="rId622"/>
    <p:sldId id="881" r:id="rId623"/>
    <p:sldId id="882" r:id="rId624"/>
    <p:sldId id="1875" r:id="rId625"/>
    <p:sldId id="1876" r:id="rId626"/>
    <p:sldId id="1877" r:id="rId627"/>
    <p:sldId id="1878" r:id="rId628"/>
    <p:sldId id="1879" r:id="rId629"/>
    <p:sldId id="1880" r:id="rId630"/>
    <p:sldId id="1881" r:id="rId631"/>
    <p:sldId id="1882" r:id="rId632"/>
    <p:sldId id="1883" r:id="rId633"/>
    <p:sldId id="1884" r:id="rId634"/>
    <p:sldId id="1885" r:id="rId635"/>
    <p:sldId id="1886" r:id="rId636"/>
    <p:sldId id="1887" r:id="rId637"/>
    <p:sldId id="1888" r:id="rId638"/>
    <p:sldId id="1889" r:id="rId639"/>
    <p:sldId id="1890" r:id="rId640"/>
    <p:sldId id="1891" r:id="rId64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نبوة" id="{5DA773A0-644E-438A-B1E3-A15A3401E674}">
          <p14:sldIdLst>
            <p14:sldId id="359"/>
            <p14:sldId id="360"/>
            <p14:sldId id="1956"/>
            <p14:sldId id="1957"/>
            <p14:sldId id="1958"/>
            <p14:sldId id="1959"/>
            <p14:sldId id="1960"/>
            <p14:sldId id="883"/>
          </p14:sldIdLst>
        </p14:section>
        <p14:section name="تسبحة البصخة الاولي" id="{10D2D63E-919C-4051-A39A-C25A200F5734}">
          <p14:sldIdLst>
            <p14:sldId id="282"/>
            <p14:sldId id="1574"/>
            <p14:sldId id="1575"/>
            <p14:sldId id="1576"/>
            <p14:sldId id="1577"/>
            <p14:sldId id="1578"/>
            <p14:sldId id="1579"/>
            <p14:sldId id="1580"/>
            <p14:sldId id="1581"/>
            <p14:sldId id="1582"/>
            <p14:sldId id="1583"/>
            <p14:sldId id="1584"/>
            <p14:sldId id="1585"/>
            <p14:sldId id="1586"/>
            <p14:sldId id="1587"/>
            <p14:sldId id="1588"/>
            <p14:sldId id="1589"/>
            <p14:sldId id="1590"/>
            <p14:sldId id="1591"/>
            <p14:sldId id="1592"/>
            <p14:sldId id="1593"/>
            <p14:sldId id="1594"/>
            <p14:sldId id="1595"/>
            <p14:sldId id="1596"/>
            <p14:sldId id="1597"/>
            <p14:sldId id="1598"/>
            <p14:sldId id="1599"/>
            <p14:sldId id="1600"/>
            <p14:sldId id="1601"/>
            <p14:sldId id="1602"/>
            <p14:sldId id="1603"/>
            <p14:sldId id="1604"/>
            <p14:sldId id="1605"/>
            <p14:sldId id="1606"/>
            <p14:sldId id="1607"/>
            <p14:sldId id="1608"/>
            <p14:sldId id="1609"/>
            <p14:sldId id="1610"/>
            <p14:sldId id="1611"/>
            <p14:sldId id="1612"/>
            <p14:sldId id="1613"/>
            <p14:sldId id="1614"/>
            <p14:sldId id="1615"/>
            <p14:sldId id="1616"/>
            <p14:sldId id="1617"/>
            <p14:sldId id="1618"/>
            <p14:sldId id="1619"/>
            <p14:sldId id="1620"/>
            <p14:sldId id="1621"/>
            <p14:sldId id="1622"/>
            <p14:sldId id="1623"/>
            <p14:sldId id="1624"/>
            <p14:sldId id="1625"/>
            <p14:sldId id="1626"/>
            <p14:sldId id="1627"/>
            <p14:sldId id="1628"/>
            <p14:sldId id="1629"/>
            <p14:sldId id="1630"/>
            <p14:sldId id="1631"/>
            <p14:sldId id="1632"/>
          </p14:sldIdLst>
        </p14:section>
        <p14:section name="مزمور قبطي الاولي" id="{F2A876E2-60FD-4822-A9C8-3B46B1C21C83}">
          <p14:sldIdLst>
            <p14:sldId id="342"/>
            <p14:sldId id="1961"/>
            <p14:sldId id="1962"/>
            <p14:sldId id="1963"/>
            <p14:sldId id="1964"/>
            <p14:sldId id="1965"/>
            <p14:sldId id="1966"/>
            <p14:sldId id="1967"/>
          </p14:sldIdLst>
        </p14:section>
        <p14:section name="كي ايبرتو الاولي" id="{4FF73E87-A655-42F4-AEC4-A780B4E077C2}">
          <p14:sldIdLst>
            <p14:sldId id="343"/>
            <p14:sldId id="344"/>
            <p14:sldId id="345"/>
            <p14:sldId id="346"/>
          </p14:sldIdLst>
        </p14:section>
        <p14:section name="انجيل قبطي الساعة الاولي 1" id="{25CE99F3-DEB8-4755-AAFA-ABB762EC2F38}">
          <p14:sldIdLst>
            <p14:sldId id="272"/>
            <p14:sldId id="1428"/>
            <p14:sldId id="1968"/>
            <p14:sldId id="1969"/>
            <p14:sldId id="1970"/>
            <p14:sldId id="1971"/>
            <p14:sldId id="355"/>
          </p14:sldIdLst>
        </p14:section>
        <p14:section name="انجيل عربي الاولي" id="{008B4A79-4B87-4776-9366-8F1A26535009}">
          <p14:sldIdLst>
            <p14:sldId id="356"/>
            <p14:sldId id="273"/>
            <p14:sldId id="274"/>
            <p14:sldId id="275"/>
            <p14:sldId id="357"/>
            <p14:sldId id="1972"/>
            <p14:sldId id="1973"/>
            <p14:sldId id="281"/>
          </p14:sldIdLst>
        </p14:section>
        <p14:section name="الساعة الثالثة" id="{DC3FC3AA-2025-49E6-B76C-4FE26BD42149}">
          <p14:sldIdLst>
            <p14:sldId id="358"/>
          </p14:sldIdLst>
        </p14:section>
        <p14:section name="نبوة" id="{1258A04B-22F6-4764-86B5-833D40B4C666}">
          <p14:sldIdLst>
            <p14:sldId id="362"/>
            <p14:sldId id="1974"/>
            <p14:sldId id="1975"/>
            <p14:sldId id="1976"/>
            <p14:sldId id="1977"/>
            <p14:sldId id="1978"/>
            <p14:sldId id="1979"/>
            <p14:sldId id="1980"/>
            <p14:sldId id="366"/>
          </p14:sldIdLst>
        </p14:section>
        <p14:section name="تسبحة البصخة الثالثة" id="{CB0BB168-A2CB-477F-BFF2-B9A947100875}">
          <p14:sldIdLst>
            <p14:sldId id="423"/>
            <p14:sldId id="1633"/>
            <p14:sldId id="1634"/>
            <p14:sldId id="1635"/>
            <p14:sldId id="1636"/>
            <p14:sldId id="1637"/>
            <p14:sldId id="1638"/>
            <p14:sldId id="1639"/>
            <p14:sldId id="1640"/>
            <p14:sldId id="1641"/>
            <p14:sldId id="1642"/>
            <p14:sldId id="1643"/>
            <p14:sldId id="1644"/>
            <p14:sldId id="1645"/>
            <p14:sldId id="1646"/>
            <p14:sldId id="1647"/>
            <p14:sldId id="1648"/>
            <p14:sldId id="1649"/>
            <p14:sldId id="1650"/>
            <p14:sldId id="1651"/>
            <p14:sldId id="1652"/>
            <p14:sldId id="1653"/>
            <p14:sldId id="1654"/>
            <p14:sldId id="1655"/>
            <p14:sldId id="1656"/>
            <p14:sldId id="1657"/>
            <p14:sldId id="1658"/>
            <p14:sldId id="1659"/>
            <p14:sldId id="1660"/>
            <p14:sldId id="1661"/>
            <p14:sldId id="1662"/>
            <p14:sldId id="1663"/>
            <p14:sldId id="1664"/>
            <p14:sldId id="1665"/>
            <p14:sldId id="1666"/>
            <p14:sldId id="1667"/>
            <p14:sldId id="1668"/>
            <p14:sldId id="1669"/>
            <p14:sldId id="1670"/>
            <p14:sldId id="1671"/>
            <p14:sldId id="1672"/>
            <p14:sldId id="1673"/>
            <p14:sldId id="1674"/>
            <p14:sldId id="1675"/>
            <p14:sldId id="1676"/>
            <p14:sldId id="1677"/>
            <p14:sldId id="1678"/>
            <p14:sldId id="1679"/>
            <p14:sldId id="1680"/>
            <p14:sldId id="1681"/>
            <p14:sldId id="1682"/>
            <p14:sldId id="1683"/>
            <p14:sldId id="1684"/>
            <p14:sldId id="1685"/>
            <p14:sldId id="1686"/>
            <p14:sldId id="1687"/>
            <p14:sldId id="1688"/>
            <p14:sldId id="1689"/>
            <p14:sldId id="1690"/>
            <p14:sldId id="1691"/>
          </p14:sldIdLst>
        </p14:section>
        <p14:section name="المزمور الثالثة" id="{53C37AB8-B27B-486F-A3B7-A006B432BF21}">
          <p14:sldIdLst>
            <p14:sldId id="367"/>
            <p14:sldId id="1981"/>
            <p14:sldId id="1982"/>
            <p14:sldId id="1983"/>
            <p14:sldId id="1984"/>
            <p14:sldId id="1985"/>
          </p14:sldIdLst>
        </p14:section>
        <p14:section name="كي ايبرتو الثالثة" id="{7E29D51B-5F7D-417E-A0D6-79D6AE35304C}">
          <p14:sldIdLst>
            <p14:sldId id="374"/>
            <p14:sldId id="375"/>
            <p14:sldId id="376"/>
            <p14:sldId id="377"/>
          </p14:sldIdLst>
        </p14:section>
        <p14:section name="الانجيل قبطي اول الساعة الثالثة" id="{97EAF992-7A5C-4C0A-BE2E-E547D93F3D8E}">
          <p14:sldIdLst>
            <p14:sldId id="378"/>
            <p14:sldId id="1476"/>
            <p14:sldId id="1986"/>
            <p14:sldId id="1987"/>
            <p14:sldId id="1988"/>
            <p14:sldId id="1989"/>
            <p14:sldId id="1990"/>
            <p14:sldId id="1991"/>
            <p14:sldId id="1992"/>
            <p14:sldId id="388"/>
          </p14:sldIdLst>
        </p14:section>
        <p14:section name="الانجيل عربي اول الساعة  الثالثة" id="{2223885B-FF35-4E6C-8573-36A3986B047A}">
          <p14:sldIdLst>
            <p14:sldId id="389"/>
            <p14:sldId id="390"/>
            <p14:sldId id="391"/>
            <p14:sldId id="392"/>
            <p14:sldId id="393"/>
            <p14:sldId id="1993"/>
            <p14:sldId id="1994"/>
            <p14:sldId id="1995"/>
            <p14:sldId id="1996"/>
            <p14:sldId id="1997"/>
            <p14:sldId id="400"/>
          </p14:sldIdLst>
        </p14:section>
        <p14:section name="الساعة السادسة" id="{BF697D06-BF92-4B8C-8A38-FCCE9B86379B}">
          <p14:sldIdLst>
            <p14:sldId id="401"/>
          </p14:sldIdLst>
        </p14:section>
        <p14:section name="نبوة" id="{F6F14A26-4225-4C74-92BB-8C472EC35A55}">
          <p14:sldIdLst>
            <p14:sldId id="546"/>
            <p14:sldId id="1998"/>
            <p14:sldId id="1999"/>
            <p14:sldId id="2000"/>
            <p14:sldId id="2001"/>
            <p14:sldId id="2002"/>
            <p14:sldId id="2003"/>
          </p14:sldIdLst>
        </p14:section>
        <p14:section name="تسبحة البصخة السادسة" id="{E2CAF2B6-6F42-4433-9B52-18A7D5A11E33}">
          <p14:sldIdLst>
            <p14:sldId id="547"/>
            <p14:sldId id="1692"/>
            <p14:sldId id="1693"/>
            <p14:sldId id="1694"/>
            <p14:sldId id="1695"/>
            <p14:sldId id="1696"/>
            <p14:sldId id="1697"/>
            <p14:sldId id="1698"/>
            <p14:sldId id="1699"/>
            <p14:sldId id="1700"/>
            <p14:sldId id="1701"/>
            <p14:sldId id="1702"/>
            <p14:sldId id="1703"/>
            <p14:sldId id="1704"/>
            <p14:sldId id="1705"/>
            <p14:sldId id="1706"/>
            <p14:sldId id="1707"/>
            <p14:sldId id="1708"/>
            <p14:sldId id="1709"/>
            <p14:sldId id="1710"/>
            <p14:sldId id="1711"/>
            <p14:sldId id="1712"/>
            <p14:sldId id="1713"/>
            <p14:sldId id="1714"/>
            <p14:sldId id="1715"/>
            <p14:sldId id="1716"/>
            <p14:sldId id="1717"/>
            <p14:sldId id="1718"/>
            <p14:sldId id="1719"/>
            <p14:sldId id="1720"/>
            <p14:sldId id="1721"/>
            <p14:sldId id="1722"/>
            <p14:sldId id="1723"/>
            <p14:sldId id="1724"/>
            <p14:sldId id="1725"/>
            <p14:sldId id="1726"/>
            <p14:sldId id="1727"/>
            <p14:sldId id="1728"/>
            <p14:sldId id="1729"/>
            <p14:sldId id="1730"/>
            <p14:sldId id="1731"/>
            <p14:sldId id="1732"/>
            <p14:sldId id="1733"/>
            <p14:sldId id="1734"/>
            <p14:sldId id="1735"/>
            <p14:sldId id="1736"/>
            <p14:sldId id="1737"/>
            <p14:sldId id="1738"/>
            <p14:sldId id="1739"/>
            <p14:sldId id="1740"/>
            <p14:sldId id="1741"/>
            <p14:sldId id="1742"/>
            <p14:sldId id="1743"/>
            <p14:sldId id="1744"/>
            <p14:sldId id="1745"/>
            <p14:sldId id="1746"/>
            <p14:sldId id="1747"/>
            <p14:sldId id="1748"/>
            <p14:sldId id="1749"/>
            <p14:sldId id="1750"/>
          </p14:sldIdLst>
        </p14:section>
        <p14:section name="المزمور قبطي السادسة" id="{CF4D4155-A510-4B0A-9E87-09F5D12ACEA9}">
          <p14:sldIdLst>
            <p14:sldId id="407"/>
            <p14:sldId id="2004"/>
            <p14:sldId id="2005"/>
            <p14:sldId id="2006"/>
            <p14:sldId id="2007"/>
            <p14:sldId id="2008"/>
          </p14:sldIdLst>
        </p14:section>
        <p14:section name="كي ايبرتو السادسة" id="{56CC31D9-57EC-4555-9DDC-7778D91EDCE8}">
          <p14:sldIdLst>
            <p14:sldId id="415"/>
            <p14:sldId id="416"/>
            <p14:sldId id="417"/>
            <p14:sldId id="418"/>
          </p14:sldIdLst>
        </p14:section>
        <p14:section name="الانجيل قبطي اول السادسة" id="{95CBA92C-2C01-4F74-A008-A07A33DFB8F2}">
          <p14:sldIdLst>
            <p14:sldId id="419"/>
            <p14:sldId id="1522"/>
            <p14:sldId id="2009"/>
            <p14:sldId id="2010"/>
            <p14:sldId id="2011"/>
            <p14:sldId id="2012"/>
            <p14:sldId id="2013"/>
            <p14:sldId id="487"/>
          </p14:sldIdLst>
        </p14:section>
        <p14:section name="انجيل عربي اول الساعة السادسة" id="{695B5EB2-4818-49A0-8D41-30BB22BAE187}">
          <p14:sldIdLst>
            <p14:sldId id="488"/>
            <p14:sldId id="489"/>
            <p14:sldId id="490"/>
            <p14:sldId id="491"/>
            <p14:sldId id="492"/>
            <p14:sldId id="2014"/>
            <p14:sldId id="2015"/>
            <p14:sldId id="2016"/>
            <p14:sldId id="497"/>
          </p14:sldIdLst>
        </p14:section>
        <p14:section name="الساعة التاسعة" id="{01F03FB4-57F1-4717-97F4-96FCAB5BF06B}">
          <p14:sldIdLst>
            <p14:sldId id="498"/>
          </p14:sldIdLst>
        </p14:section>
        <p14:section name="نبوة" id="{331A0213-D2C5-4908-8CCC-F7E99EECAF74}">
          <p14:sldIdLst>
            <p14:sldId id="499"/>
            <p14:sldId id="2017"/>
            <p14:sldId id="2018"/>
            <p14:sldId id="2019"/>
            <p14:sldId id="2020"/>
            <p14:sldId id="2021"/>
            <p14:sldId id="500"/>
          </p14:sldIdLst>
        </p14:section>
        <p14:section name="تسبحة الساعة التاسعة" id="{0B359959-82DA-486E-BA76-17A91A13BDC8}">
          <p14:sldIdLst>
            <p14:sldId id="607"/>
            <p14:sldId id="1751"/>
            <p14:sldId id="1752"/>
            <p14:sldId id="1753"/>
            <p14:sldId id="1754"/>
            <p14:sldId id="1755"/>
            <p14:sldId id="1756"/>
            <p14:sldId id="1757"/>
            <p14:sldId id="1758"/>
            <p14:sldId id="1759"/>
            <p14:sldId id="1760"/>
            <p14:sldId id="1761"/>
            <p14:sldId id="1762"/>
            <p14:sldId id="1763"/>
            <p14:sldId id="1764"/>
            <p14:sldId id="1765"/>
            <p14:sldId id="1766"/>
            <p14:sldId id="1767"/>
            <p14:sldId id="1768"/>
            <p14:sldId id="1769"/>
            <p14:sldId id="1770"/>
            <p14:sldId id="1771"/>
            <p14:sldId id="1772"/>
            <p14:sldId id="1773"/>
            <p14:sldId id="1774"/>
            <p14:sldId id="1775"/>
            <p14:sldId id="1776"/>
            <p14:sldId id="1777"/>
            <p14:sldId id="1778"/>
            <p14:sldId id="1779"/>
            <p14:sldId id="1780"/>
            <p14:sldId id="1781"/>
            <p14:sldId id="1782"/>
            <p14:sldId id="1783"/>
            <p14:sldId id="1784"/>
            <p14:sldId id="1785"/>
            <p14:sldId id="1786"/>
            <p14:sldId id="1787"/>
            <p14:sldId id="1788"/>
            <p14:sldId id="1789"/>
            <p14:sldId id="1790"/>
            <p14:sldId id="1791"/>
            <p14:sldId id="1792"/>
            <p14:sldId id="1793"/>
            <p14:sldId id="1794"/>
            <p14:sldId id="1795"/>
            <p14:sldId id="1796"/>
            <p14:sldId id="1797"/>
            <p14:sldId id="1798"/>
            <p14:sldId id="1799"/>
            <p14:sldId id="1800"/>
            <p14:sldId id="1801"/>
            <p14:sldId id="1802"/>
            <p14:sldId id="1803"/>
            <p14:sldId id="1804"/>
            <p14:sldId id="1805"/>
            <p14:sldId id="1806"/>
            <p14:sldId id="1807"/>
            <p14:sldId id="1808"/>
            <p14:sldId id="1809"/>
          </p14:sldIdLst>
        </p14:section>
        <p14:section name="مزمور قبطي التاسعة" id="{E4395645-04AB-4B00-9A04-5205E42D9836}">
          <p14:sldIdLst>
            <p14:sldId id="504"/>
            <p14:sldId id="2022"/>
            <p14:sldId id="2023"/>
            <p14:sldId id="2024"/>
            <p14:sldId id="2025"/>
            <p14:sldId id="2026"/>
            <p14:sldId id="2027"/>
            <p14:sldId id="2028"/>
          </p14:sldIdLst>
        </p14:section>
        <p14:section name="كي ايبرتو التاسعة" id="{676FB05F-0B23-49C5-8230-B128B6D9A8A4}">
          <p14:sldIdLst>
            <p14:sldId id="512"/>
            <p14:sldId id="513"/>
            <p14:sldId id="514"/>
            <p14:sldId id="515"/>
          </p14:sldIdLst>
        </p14:section>
        <p14:section name="انجيل قبطي التاسعة" id="{4D9D7CA9-C4BA-45B6-8C1A-4365294D63AF}">
          <p14:sldIdLst>
            <p14:sldId id="1556"/>
            <p14:sldId id="1557"/>
            <p14:sldId id="2029"/>
            <p14:sldId id="2030"/>
            <p14:sldId id="2031"/>
            <p14:sldId id="2032"/>
            <p14:sldId id="2033"/>
            <p14:sldId id="2034"/>
            <p14:sldId id="1573"/>
          </p14:sldIdLst>
        </p14:section>
        <p14:section name="الانجيل عربي التاسعة" id="{91993730-9A17-4E2A-9213-DE087AD88610}">
          <p14:sldIdLst>
            <p14:sldId id="523"/>
            <p14:sldId id="524"/>
            <p14:sldId id="525"/>
            <p14:sldId id="526"/>
            <p14:sldId id="527"/>
            <p14:sldId id="2035"/>
            <p14:sldId id="2036"/>
            <p14:sldId id="2037"/>
            <p14:sldId id="2038"/>
            <p14:sldId id="528"/>
            <p14:sldId id="1336"/>
            <p14:sldId id="1337"/>
            <p14:sldId id="1338"/>
            <p14:sldId id="1339"/>
            <p14:sldId id="1340"/>
            <p14:sldId id="1341"/>
            <p14:sldId id="1342"/>
            <p14:sldId id="1343"/>
            <p14:sldId id="531"/>
          </p14:sldIdLst>
        </p14:section>
        <p14:section name="الساعة الحادية عشر" id="{D57B4325-6D54-4501-99FA-E9CF5D3BE57E}">
          <p14:sldIdLst>
            <p14:sldId id="532"/>
          </p14:sldIdLst>
        </p14:section>
        <p14:section name="نبوات الحادية عشر" id="{2FCF438F-5DF4-4419-AA01-BE00BAB105B4}">
          <p14:sldIdLst>
            <p14:sldId id="533"/>
            <p14:sldId id="2039"/>
            <p14:sldId id="2040"/>
            <p14:sldId id="2041"/>
            <p14:sldId id="2042"/>
            <p14:sldId id="534"/>
          </p14:sldIdLst>
        </p14:section>
        <p14:section name="تسبحة البصخة الحادية عشر" id="{6FA3E693-2B93-4F8F-9453-6EE00DBB10FD}">
          <p14:sldIdLst>
            <p14:sldId id="667"/>
            <p14:sldId id="1810"/>
            <p14:sldId id="1811"/>
            <p14:sldId id="1812"/>
            <p14:sldId id="1813"/>
            <p14:sldId id="1814"/>
            <p14:sldId id="1815"/>
            <p14:sldId id="1816"/>
            <p14:sldId id="1817"/>
            <p14:sldId id="1818"/>
            <p14:sldId id="1819"/>
            <p14:sldId id="1820"/>
            <p14:sldId id="1821"/>
            <p14:sldId id="1822"/>
            <p14:sldId id="1823"/>
            <p14:sldId id="1824"/>
            <p14:sldId id="1825"/>
            <p14:sldId id="1826"/>
            <p14:sldId id="1827"/>
            <p14:sldId id="1828"/>
            <p14:sldId id="1829"/>
            <p14:sldId id="1830"/>
            <p14:sldId id="1831"/>
            <p14:sldId id="1832"/>
            <p14:sldId id="1833"/>
            <p14:sldId id="1834"/>
            <p14:sldId id="1835"/>
            <p14:sldId id="1836"/>
            <p14:sldId id="1837"/>
            <p14:sldId id="1838"/>
            <p14:sldId id="1839"/>
            <p14:sldId id="1840"/>
            <p14:sldId id="1841"/>
            <p14:sldId id="1842"/>
            <p14:sldId id="1843"/>
            <p14:sldId id="1844"/>
            <p14:sldId id="1845"/>
            <p14:sldId id="1846"/>
            <p14:sldId id="1847"/>
            <p14:sldId id="1848"/>
            <p14:sldId id="1849"/>
            <p14:sldId id="1850"/>
            <p14:sldId id="1851"/>
            <p14:sldId id="1852"/>
            <p14:sldId id="1853"/>
            <p14:sldId id="1854"/>
            <p14:sldId id="1855"/>
            <p14:sldId id="1856"/>
            <p14:sldId id="1857"/>
            <p14:sldId id="1858"/>
            <p14:sldId id="1859"/>
            <p14:sldId id="1860"/>
            <p14:sldId id="1861"/>
            <p14:sldId id="1862"/>
            <p14:sldId id="1863"/>
            <p14:sldId id="1864"/>
            <p14:sldId id="1865"/>
            <p14:sldId id="1866"/>
            <p14:sldId id="1867"/>
            <p14:sldId id="1868"/>
          </p14:sldIdLst>
        </p14:section>
        <p14:section name="مزمور قبطي الحادية عشر" id="{CF223267-2241-49BB-BC13-4009251513F6}">
          <p14:sldIdLst>
            <p14:sldId id="538"/>
            <p14:sldId id="2043"/>
            <p14:sldId id="2044"/>
            <p14:sldId id="2045"/>
            <p14:sldId id="2046"/>
            <p14:sldId id="2047"/>
            <p14:sldId id="2048"/>
            <p14:sldId id="2049"/>
          </p14:sldIdLst>
        </p14:section>
        <p14:section name="كي ايبرتو الحادية عشر" id="{54360638-45B3-4DFB-B928-86AE93E78C5D}">
          <p14:sldIdLst>
            <p14:sldId id="727"/>
            <p14:sldId id="728"/>
            <p14:sldId id="729"/>
            <p14:sldId id="730"/>
          </p14:sldIdLst>
        </p14:section>
        <p14:section name="انجيل قبطي الحادية عشر" id="{BD8DA351-DF53-472E-9051-D3D0AE6E7626}">
          <p14:sldIdLst>
            <p14:sldId id="731"/>
            <p14:sldId id="1351"/>
            <p14:sldId id="2050"/>
            <p14:sldId id="2051"/>
            <p14:sldId id="2052"/>
            <p14:sldId id="2053"/>
            <p14:sldId id="2054"/>
            <p14:sldId id="734"/>
          </p14:sldIdLst>
        </p14:section>
        <p14:section name="الانجيل عربي الحادية عشر" id="{1DD88B0A-DB33-4EE0-BF5E-556110EDC2C1}">
          <p14:sldIdLst>
            <p14:sldId id="735"/>
            <p14:sldId id="736"/>
            <p14:sldId id="737"/>
            <p14:sldId id="738"/>
            <p14:sldId id="739"/>
            <p14:sldId id="740"/>
            <p14:sldId id="953"/>
            <p14:sldId id="1359"/>
            <p14:sldId id="742"/>
          </p14:sldIdLst>
        </p14:section>
        <p14:section name="مقدمة الطرح" id="{C1182C79-03C1-4E15-A62C-C4DD22969F57}">
          <p14:sldIdLst>
            <p14:sldId id="1869"/>
            <p14:sldId id="1870"/>
          </p14:sldIdLst>
        </p14:section>
        <p14:section name="طرح الساعة الاولي" id="{8C80A7F6-092F-4D07-B665-2E7FDBA4D28D}">
          <p14:sldIdLst>
            <p14:sldId id="743"/>
            <p14:sldId id="1369"/>
            <p14:sldId id="2055"/>
            <p14:sldId id="2056"/>
            <p14:sldId id="2057"/>
            <p14:sldId id="750"/>
          </p14:sldIdLst>
        </p14:section>
        <p14:section name="طرح الساعة الثالثة" id="{4CA88C1B-BE6D-4A0B-B1A9-DA50CDCCAE26}">
          <p14:sldIdLst>
            <p14:sldId id="751"/>
            <p14:sldId id="2058"/>
            <p14:sldId id="2059"/>
            <p14:sldId id="2060"/>
            <p14:sldId id="2061"/>
            <p14:sldId id="754"/>
          </p14:sldIdLst>
        </p14:section>
        <p14:section name="طرح الساعة السادسة" id="{0775DE32-0703-40E4-B942-5B68B9DE1475}">
          <p14:sldIdLst>
            <p14:sldId id="755"/>
            <p14:sldId id="2062"/>
            <p14:sldId id="2063"/>
            <p14:sldId id="2064"/>
            <p14:sldId id="2065"/>
            <p14:sldId id="2066"/>
            <p14:sldId id="759"/>
          </p14:sldIdLst>
        </p14:section>
        <p14:section name="طرح الساعة التاسعة" id="{76B111F5-A850-4360-A384-D71CE3145D51}">
          <p14:sldIdLst>
            <p14:sldId id="760"/>
            <p14:sldId id="2067"/>
            <p14:sldId id="2068"/>
            <p14:sldId id="2069"/>
            <p14:sldId id="763"/>
          </p14:sldIdLst>
        </p14:section>
        <p14:section name="طرح الحادية عشر" id="{565D54BF-C645-4BCB-B164-D69190C4AC9E}">
          <p14:sldIdLst>
            <p14:sldId id="764"/>
            <p14:sldId id="1398"/>
            <p14:sldId id="1399"/>
            <p14:sldId id="767"/>
          </p14:sldIdLst>
        </p14:section>
        <p14:section name="ختام الطرح" id="{3E3DDB45-B516-4096-BAC1-7E06EC6B58DB}">
          <p14:sldIdLst>
            <p14:sldId id="1871"/>
            <p14:sldId id="1872"/>
            <p14:sldId id="1873"/>
            <p14:sldId id="1874"/>
          </p14:sldIdLst>
        </p14:section>
        <p14:section name="الطلبة المسائية" id="{C23268B9-01D2-4355-A1CC-1516F27F357B}">
          <p14:sldIdLst>
            <p14:sldId id="1893"/>
            <p14:sldId id="1894"/>
            <p14:sldId id="1895"/>
            <p14:sldId id="1896"/>
            <p14:sldId id="1897"/>
            <p14:sldId id="1898"/>
            <p14:sldId id="1899"/>
            <p14:sldId id="1900"/>
            <p14:sldId id="1901"/>
            <p14:sldId id="1902"/>
            <p14:sldId id="1903"/>
            <p14:sldId id="1904"/>
            <p14:sldId id="1905"/>
            <p14:sldId id="1906"/>
            <p14:sldId id="1907"/>
            <p14:sldId id="1908"/>
            <p14:sldId id="1909"/>
            <p14:sldId id="1910"/>
            <p14:sldId id="1911"/>
            <p14:sldId id="1912"/>
            <p14:sldId id="1913"/>
            <p14:sldId id="1914"/>
            <p14:sldId id="1915"/>
            <p14:sldId id="1916"/>
            <p14:sldId id="1917"/>
            <p14:sldId id="1918"/>
            <p14:sldId id="1919"/>
            <p14:sldId id="1920"/>
            <p14:sldId id="1921"/>
            <p14:sldId id="1922"/>
            <p14:sldId id="1923"/>
            <p14:sldId id="1924"/>
            <p14:sldId id="1925"/>
            <p14:sldId id="1926"/>
            <p14:sldId id="1927"/>
            <p14:sldId id="1928"/>
            <p14:sldId id="1929"/>
            <p14:sldId id="1930"/>
            <p14:sldId id="1931"/>
            <p14:sldId id="1932"/>
            <p14:sldId id="1933"/>
            <p14:sldId id="1934"/>
            <p14:sldId id="1935"/>
            <p14:sldId id="1936"/>
            <p14:sldId id="1937"/>
            <p14:sldId id="1938"/>
            <p14:sldId id="1939"/>
            <p14:sldId id="1940"/>
            <p14:sldId id="1941"/>
            <p14:sldId id="1942"/>
            <p14:sldId id="1943"/>
            <p14:sldId id="1944"/>
            <p14:sldId id="1945"/>
            <p14:sldId id="1946"/>
            <p14:sldId id="1947"/>
            <p14:sldId id="1948"/>
            <p14:sldId id="1949"/>
            <p14:sldId id="1950"/>
            <p14:sldId id="1951"/>
            <p14:sldId id="1952"/>
            <p14:sldId id="1953"/>
            <p14:sldId id="1954"/>
            <p14:sldId id="1955"/>
          </p14:sldIdLst>
        </p14:section>
        <p14:section name="افنوتي ناي نان" id="{961CD7BD-0F1E-4BBC-8490-8EFC66DFC228}">
          <p14:sldIdLst>
            <p14:sldId id="852"/>
            <p14:sldId id="853"/>
            <p14:sldId id="854"/>
            <p14:sldId id="855"/>
            <p14:sldId id="856"/>
            <p14:sldId id="857"/>
            <p14:sldId id="858"/>
            <p14:sldId id="859"/>
            <p14:sldId id="860"/>
            <p14:sldId id="861"/>
            <p14:sldId id="862"/>
            <p14:sldId id="863"/>
            <p14:sldId id="864"/>
            <p14:sldId id="865"/>
            <p14:sldId id="866"/>
            <p14:sldId id="867"/>
            <p14:sldId id="868"/>
            <p14:sldId id="869"/>
            <p14:sldId id="870"/>
            <p14:sldId id="871"/>
            <p14:sldId id="872"/>
            <p14:sldId id="873"/>
            <p14:sldId id="874"/>
            <p14:sldId id="875"/>
            <p14:sldId id="876"/>
            <p14:sldId id="877"/>
            <p14:sldId id="878"/>
            <p14:sldId id="879"/>
            <p14:sldId id="880"/>
            <p14:sldId id="881"/>
            <p14:sldId id="882"/>
          </p14:sldIdLst>
        </p14:section>
        <p14:section name="ختام" id="{FA17CE22-8308-4FBB-A015-1DC6EC2047BE}">
          <p14:sldIdLst>
            <p14:sldId id="1875"/>
            <p14:sldId id="1876"/>
            <p14:sldId id="1877"/>
            <p14:sldId id="1878"/>
            <p14:sldId id="1879"/>
            <p14:sldId id="1880"/>
            <p14:sldId id="1881"/>
            <p14:sldId id="1882"/>
            <p14:sldId id="1883"/>
            <p14:sldId id="1884"/>
            <p14:sldId id="1885"/>
            <p14:sldId id="1886"/>
            <p14:sldId id="1887"/>
            <p14:sldId id="1888"/>
            <p14:sldId id="1889"/>
            <p14:sldId id="1890"/>
            <p14:sldId id="189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49" autoAdjust="0"/>
    <p:restoredTop sz="94660"/>
  </p:normalViewPr>
  <p:slideViewPr>
    <p:cSldViewPr snapToGrid="0">
      <p:cViewPr varScale="1">
        <p:scale>
          <a:sx n="115" d="100"/>
          <a:sy n="115" d="100"/>
        </p:scale>
        <p:origin x="1524" y="108"/>
      </p:cViewPr>
      <p:guideLst>
        <p:guide orient="horz" pos="2160"/>
        <p:guide pos="2880"/>
      </p:guideLst>
    </p:cSldViewPr>
  </p:slideViewPr>
  <p:notesTextViewPr>
    <p:cViewPr>
      <p:scale>
        <a:sx n="1" d="1"/>
        <a:sy n="1" d="1"/>
      </p:scale>
      <p:origin x="0" y="0"/>
    </p:cViewPr>
  </p:notesTextViewPr>
  <p:sorterViewPr>
    <p:cViewPr>
      <p:scale>
        <a:sx n="100" d="100"/>
        <a:sy n="100" d="100"/>
      </p:scale>
      <p:origin x="0" y="-19668"/>
    </p:cViewPr>
  </p:sorterViewPr>
  <p:notesViewPr>
    <p:cSldViewPr snapToGrid="0">
      <p:cViewPr varScale="1">
        <p:scale>
          <a:sx n="51" d="100"/>
          <a:sy n="51" d="100"/>
        </p:scale>
        <p:origin x="2712" y="78"/>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324" Type="http://schemas.openxmlformats.org/officeDocument/2006/relationships/slide" Target="slides/slide323.xml"/><Relationship Id="rId531" Type="http://schemas.openxmlformats.org/officeDocument/2006/relationships/slide" Target="slides/slide530.xml"/><Relationship Id="rId629" Type="http://schemas.openxmlformats.org/officeDocument/2006/relationships/slide" Target="slides/slide628.xml"/><Relationship Id="rId170" Type="http://schemas.openxmlformats.org/officeDocument/2006/relationships/slide" Target="slides/slide169.xml"/><Relationship Id="rId268" Type="http://schemas.openxmlformats.org/officeDocument/2006/relationships/slide" Target="slides/slide267.xml"/><Relationship Id="rId475" Type="http://schemas.openxmlformats.org/officeDocument/2006/relationships/slide" Target="slides/slide474.xml"/><Relationship Id="rId32" Type="http://schemas.openxmlformats.org/officeDocument/2006/relationships/slide" Target="slides/slide31.xml"/><Relationship Id="rId128" Type="http://schemas.openxmlformats.org/officeDocument/2006/relationships/slide" Target="slides/slide127.xml"/><Relationship Id="rId335" Type="http://schemas.openxmlformats.org/officeDocument/2006/relationships/slide" Target="slides/slide334.xml"/><Relationship Id="rId542" Type="http://schemas.openxmlformats.org/officeDocument/2006/relationships/slide" Target="slides/slide541.xml"/><Relationship Id="rId181" Type="http://schemas.openxmlformats.org/officeDocument/2006/relationships/slide" Target="slides/slide180.xml"/><Relationship Id="rId402" Type="http://schemas.openxmlformats.org/officeDocument/2006/relationships/slide" Target="slides/slide401.xml"/><Relationship Id="rId279" Type="http://schemas.openxmlformats.org/officeDocument/2006/relationships/slide" Target="slides/slide278.xml"/><Relationship Id="rId486" Type="http://schemas.openxmlformats.org/officeDocument/2006/relationships/slide" Target="slides/slide485.xml"/><Relationship Id="rId43" Type="http://schemas.openxmlformats.org/officeDocument/2006/relationships/slide" Target="slides/slide42.xml"/><Relationship Id="rId139" Type="http://schemas.openxmlformats.org/officeDocument/2006/relationships/slide" Target="slides/slide138.xml"/><Relationship Id="rId346" Type="http://schemas.openxmlformats.org/officeDocument/2006/relationships/slide" Target="slides/slide345.xml"/><Relationship Id="rId553" Type="http://schemas.openxmlformats.org/officeDocument/2006/relationships/slide" Target="slides/slide552.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497" Type="http://schemas.openxmlformats.org/officeDocument/2006/relationships/slide" Target="slides/slide496.xml"/><Relationship Id="rId620" Type="http://schemas.openxmlformats.org/officeDocument/2006/relationships/slide" Target="slides/slide619.xml"/><Relationship Id="rId357" Type="http://schemas.openxmlformats.org/officeDocument/2006/relationships/slide" Target="slides/slide356.xml"/><Relationship Id="rId54" Type="http://schemas.openxmlformats.org/officeDocument/2006/relationships/slide" Target="slides/slide53.xml"/><Relationship Id="rId217" Type="http://schemas.openxmlformats.org/officeDocument/2006/relationships/slide" Target="slides/slide216.xml"/><Relationship Id="rId564" Type="http://schemas.openxmlformats.org/officeDocument/2006/relationships/slide" Target="slides/slide563.xml"/><Relationship Id="rId424" Type="http://schemas.openxmlformats.org/officeDocument/2006/relationships/slide" Target="slides/slide423.xml"/><Relationship Id="rId631" Type="http://schemas.openxmlformats.org/officeDocument/2006/relationships/slide" Target="slides/slide630.xml"/><Relationship Id="rId270" Type="http://schemas.openxmlformats.org/officeDocument/2006/relationships/slide" Target="slides/slide269.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575" Type="http://schemas.openxmlformats.org/officeDocument/2006/relationships/slide" Target="slides/slide574.xml"/><Relationship Id="rId228" Type="http://schemas.openxmlformats.org/officeDocument/2006/relationships/slide" Target="slides/slide227.xml"/><Relationship Id="rId435" Type="http://schemas.openxmlformats.org/officeDocument/2006/relationships/slide" Target="slides/slide434.xml"/><Relationship Id="rId642" Type="http://schemas.openxmlformats.org/officeDocument/2006/relationships/notesMaster" Target="notesMasters/notesMaster1.xml"/><Relationship Id="rId281" Type="http://schemas.openxmlformats.org/officeDocument/2006/relationships/slide" Target="slides/slide280.xml"/><Relationship Id="rId502" Type="http://schemas.openxmlformats.org/officeDocument/2006/relationships/slide" Target="slides/slide501.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586" Type="http://schemas.openxmlformats.org/officeDocument/2006/relationships/slide" Target="slides/slide585.xml"/><Relationship Id="rId7" Type="http://schemas.openxmlformats.org/officeDocument/2006/relationships/slide" Target="slides/slide6.xml"/><Relationship Id="rId239" Type="http://schemas.openxmlformats.org/officeDocument/2006/relationships/slide" Target="slides/slide238.xml"/><Relationship Id="rId446" Type="http://schemas.openxmlformats.org/officeDocument/2006/relationships/slide" Target="slides/slide445.xml"/><Relationship Id="rId292" Type="http://schemas.openxmlformats.org/officeDocument/2006/relationships/slide" Target="slides/slide291.xml"/><Relationship Id="rId306" Type="http://schemas.openxmlformats.org/officeDocument/2006/relationships/slide" Target="slides/slide305.xml"/><Relationship Id="rId87" Type="http://schemas.openxmlformats.org/officeDocument/2006/relationships/slide" Target="slides/slide86.xml"/><Relationship Id="rId513" Type="http://schemas.openxmlformats.org/officeDocument/2006/relationships/slide" Target="slides/slide512.xml"/><Relationship Id="rId597" Type="http://schemas.openxmlformats.org/officeDocument/2006/relationships/slide" Target="slides/slide596.xml"/><Relationship Id="rId152" Type="http://schemas.openxmlformats.org/officeDocument/2006/relationships/slide" Target="slides/slide151.xml"/><Relationship Id="rId457" Type="http://schemas.openxmlformats.org/officeDocument/2006/relationships/slide" Target="slides/slide456.xml"/><Relationship Id="rId14" Type="http://schemas.openxmlformats.org/officeDocument/2006/relationships/slide" Target="slides/slide13.xml"/><Relationship Id="rId317" Type="http://schemas.openxmlformats.org/officeDocument/2006/relationships/slide" Target="slides/slide316.xml"/><Relationship Id="rId524" Type="http://schemas.openxmlformats.org/officeDocument/2006/relationships/slide" Target="slides/slide523.xml"/><Relationship Id="rId98" Type="http://schemas.openxmlformats.org/officeDocument/2006/relationships/slide" Target="slides/slide97.xml"/><Relationship Id="rId163" Type="http://schemas.openxmlformats.org/officeDocument/2006/relationships/slide" Target="slides/slide162.xml"/><Relationship Id="rId370" Type="http://schemas.openxmlformats.org/officeDocument/2006/relationships/slide" Target="slides/slide369.xml"/><Relationship Id="rId230" Type="http://schemas.openxmlformats.org/officeDocument/2006/relationships/slide" Target="slides/slide229.xml"/><Relationship Id="rId468" Type="http://schemas.openxmlformats.org/officeDocument/2006/relationships/slide" Target="slides/slide467.xml"/><Relationship Id="rId25" Type="http://schemas.openxmlformats.org/officeDocument/2006/relationships/slide" Target="slides/slide24.xml"/><Relationship Id="rId328" Type="http://schemas.openxmlformats.org/officeDocument/2006/relationships/slide" Target="slides/slide327.xml"/><Relationship Id="rId535" Type="http://schemas.openxmlformats.org/officeDocument/2006/relationships/slide" Target="slides/slide534.xml"/><Relationship Id="rId174" Type="http://schemas.openxmlformats.org/officeDocument/2006/relationships/slide" Target="slides/slide173.xml"/><Relationship Id="rId381" Type="http://schemas.openxmlformats.org/officeDocument/2006/relationships/slide" Target="slides/slide380.xml"/><Relationship Id="rId602" Type="http://schemas.openxmlformats.org/officeDocument/2006/relationships/slide" Target="slides/slide601.xml"/><Relationship Id="rId241" Type="http://schemas.openxmlformats.org/officeDocument/2006/relationships/slide" Target="slides/slide240.xml"/><Relationship Id="rId479" Type="http://schemas.openxmlformats.org/officeDocument/2006/relationships/slide" Target="slides/slide478.xml"/><Relationship Id="rId36" Type="http://schemas.openxmlformats.org/officeDocument/2006/relationships/slide" Target="slides/slide35.xml"/><Relationship Id="rId339" Type="http://schemas.openxmlformats.org/officeDocument/2006/relationships/slide" Target="slides/slide338.xml"/><Relationship Id="rId546" Type="http://schemas.openxmlformats.org/officeDocument/2006/relationships/slide" Target="slides/slide545.xml"/><Relationship Id="rId101" Type="http://schemas.openxmlformats.org/officeDocument/2006/relationships/slide" Target="slides/slide100.xml"/><Relationship Id="rId185" Type="http://schemas.openxmlformats.org/officeDocument/2006/relationships/slide" Target="slides/slide184.xml"/><Relationship Id="rId406" Type="http://schemas.openxmlformats.org/officeDocument/2006/relationships/slide" Target="slides/slide405.xml"/><Relationship Id="rId392" Type="http://schemas.openxmlformats.org/officeDocument/2006/relationships/slide" Target="slides/slide391.xml"/><Relationship Id="rId613" Type="http://schemas.openxmlformats.org/officeDocument/2006/relationships/slide" Target="slides/slide612.xml"/><Relationship Id="rId252" Type="http://schemas.openxmlformats.org/officeDocument/2006/relationships/slide" Target="slides/slide251.xml"/><Relationship Id="rId47" Type="http://schemas.openxmlformats.org/officeDocument/2006/relationships/slide" Target="slides/slide46.xml"/><Relationship Id="rId112" Type="http://schemas.openxmlformats.org/officeDocument/2006/relationships/slide" Target="slides/slide111.xml"/><Relationship Id="rId557" Type="http://schemas.openxmlformats.org/officeDocument/2006/relationships/slide" Target="slides/slide556.xml"/><Relationship Id="rId196" Type="http://schemas.openxmlformats.org/officeDocument/2006/relationships/slide" Target="slides/slide195.xml"/><Relationship Id="rId417" Type="http://schemas.openxmlformats.org/officeDocument/2006/relationships/slide" Target="slides/slide416.xml"/><Relationship Id="rId459" Type="http://schemas.openxmlformats.org/officeDocument/2006/relationships/slide" Target="slides/slide458.xml"/><Relationship Id="rId624" Type="http://schemas.openxmlformats.org/officeDocument/2006/relationships/slide" Target="slides/slide623.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470" Type="http://schemas.openxmlformats.org/officeDocument/2006/relationships/slide" Target="slides/slide469.xml"/><Relationship Id="rId526" Type="http://schemas.openxmlformats.org/officeDocument/2006/relationships/slide" Target="slides/slide525.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568" Type="http://schemas.openxmlformats.org/officeDocument/2006/relationships/slide" Target="slides/slide567.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635" Type="http://schemas.openxmlformats.org/officeDocument/2006/relationships/slide" Target="slides/slide634.xml"/><Relationship Id="rId232" Type="http://schemas.openxmlformats.org/officeDocument/2006/relationships/slide" Target="slides/slide231.xml"/><Relationship Id="rId274" Type="http://schemas.openxmlformats.org/officeDocument/2006/relationships/slide" Target="slides/slide273.xml"/><Relationship Id="rId481" Type="http://schemas.openxmlformats.org/officeDocument/2006/relationships/slide" Target="slides/slide480.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537" Type="http://schemas.openxmlformats.org/officeDocument/2006/relationships/slide" Target="slides/slide536.xml"/><Relationship Id="rId579" Type="http://schemas.openxmlformats.org/officeDocument/2006/relationships/slide" Target="slides/slide578.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439" Type="http://schemas.openxmlformats.org/officeDocument/2006/relationships/slide" Target="slides/slide438.xml"/><Relationship Id="rId590" Type="http://schemas.openxmlformats.org/officeDocument/2006/relationships/slide" Target="slides/slide589.xml"/><Relationship Id="rId604" Type="http://schemas.openxmlformats.org/officeDocument/2006/relationships/slide" Target="slides/slide603.xml"/><Relationship Id="rId646" Type="http://schemas.openxmlformats.org/officeDocument/2006/relationships/theme" Target="theme/theme1.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450" Type="http://schemas.openxmlformats.org/officeDocument/2006/relationships/slide" Target="slides/slide449.xml"/><Relationship Id="rId506" Type="http://schemas.openxmlformats.org/officeDocument/2006/relationships/slide" Target="slides/slide505.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492" Type="http://schemas.openxmlformats.org/officeDocument/2006/relationships/slide" Target="slides/slide491.xml"/><Relationship Id="rId548" Type="http://schemas.openxmlformats.org/officeDocument/2006/relationships/slide" Target="slides/slide547.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615" Type="http://schemas.openxmlformats.org/officeDocument/2006/relationships/slide" Target="slides/slide614.xml"/><Relationship Id="rId212" Type="http://schemas.openxmlformats.org/officeDocument/2006/relationships/slide" Target="slides/slide211.xml"/><Relationship Id="rId254" Type="http://schemas.openxmlformats.org/officeDocument/2006/relationships/slide" Target="slides/slide253.xml"/><Relationship Id="rId49" Type="http://schemas.openxmlformats.org/officeDocument/2006/relationships/slide" Target="slides/slide48.xml"/><Relationship Id="rId114" Type="http://schemas.openxmlformats.org/officeDocument/2006/relationships/slide" Target="slides/slide113.xml"/><Relationship Id="rId296" Type="http://schemas.openxmlformats.org/officeDocument/2006/relationships/slide" Target="slides/slide295.xml"/><Relationship Id="rId461" Type="http://schemas.openxmlformats.org/officeDocument/2006/relationships/slide" Target="slides/slide460.xml"/><Relationship Id="rId517" Type="http://schemas.openxmlformats.org/officeDocument/2006/relationships/slide" Target="slides/slide516.xml"/><Relationship Id="rId559" Type="http://schemas.openxmlformats.org/officeDocument/2006/relationships/slide" Target="slides/slide558.xml"/><Relationship Id="rId60" Type="http://schemas.openxmlformats.org/officeDocument/2006/relationships/slide" Target="slides/slide59.xml"/><Relationship Id="rId156" Type="http://schemas.openxmlformats.org/officeDocument/2006/relationships/slide" Target="slides/slide155.xml"/><Relationship Id="rId198" Type="http://schemas.openxmlformats.org/officeDocument/2006/relationships/slide" Target="slides/slide197.xml"/><Relationship Id="rId321" Type="http://schemas.openxmlformats.org/officeDocument/2006/relationships/slide" Target="slides/slide320.xml"/><Relationship Id="rId363" Type="http://schemas.openxmlformats.org/officeDocument/2006/relationships/slide" Target="slides/slide362.xml"/><Relationship Id="rId419" Type="http://schemas.openxmlformats.org/officeDocument/2006/relationships/slide" Target="slides/slide418.xml"/><Relationship Id="rId570" Type="http://schemas.openxmlformats.org/officeDocument/2006/relationships/slide" Target="slides/slide569.xml"/><Relationship Id="rId626" Type="http://schemas.openxmlformats.org/officeDocument/2006/relationships/slide" Target="slides/slide625.xml"/><Relationship Id="rId223" Type="http://schemas.openxmlformats.org/officeDocument/2006/relationships/slide" Target="slides/slide222.xml"/><Relationship Id="rId430" Type="http://schemas.openxmlformats.org/officeDocument/2006/relationships/slide" Target="slides/slide429.xml"/><Relationship Id="rId18" Type="http://schemas.openxmlformats.org/officeDocument/2006/relationships/slide" Target="slides/slide17.xml"/><Relationship Id="rId265" Type="http://schemas.openxmlformats.org/officeDocument/2006/relationships/slide" Target="slides/slide264.xml"/><Relationship Id="rId472" Type="http://schemas.openxmlformats.org/officeDocument/2006/relationships/slide" Target="slides/slide471.xml"/><Relationship Id="rId528" Type="http://schemas.openxmlformats.org/officeDocument/2006/relationships/slide" Target="slides/slide527.xml"/><Relationship Id="rId125" Type="http://schemas.openxmlformats.org/officeDocument/2006/relationships/slide" Target="slides/slide124.xml"/><Relationship Id="rId167" Type="http://schemas.openxmlformats.org/officeDocument/2006/relationships/slide" Target="slides/slide166.xml"/><Relationship Id="rId332" Type="http://schemas.openxmlformats.org/officeDocument/2006/relationships/slide" Target="slides/slide331.xml"/><Relationship Id="rId374" Type="http://schemas.openxmlformats.org/officeDocument/2006/relationships/slide" Target="slides/slide373.xml"/><Relationship Id="rId581" Type="http://schemas.openxmlformats.org/officeDocument/2006/relationships/slide" Target="slides/slide580.xml"/><Relationship Id="rId71" Type="http://schemas.openxmlformats.org/officeDocument/2006/relationships/slide" Target="slides/slide70.xml"/><Relationship Id="rId234" Type="http://schemas.openxmlformats.org/officeDocument/2006/relationships/slide" Target="slides/slide233.xml"/><Relationship Id="rId637" Type="http://schemas.openxmlformats.org/officeDocument/2006/relationships/slide" Target="slides/slide636.xml"/><Relationship Id="rId2" Type="http://schemas.openxmlformats.org/officeDocument/2006/relationships/slide" Target="slides/slide1.xml"/><Relationship Id="rId29" Type="http://schemas.openxmlformats.org/officeDocument/2006/relationships/slide" Target="slides/slide28.xml"/><Relationship Id="rId276" Type="http://schemas.openxmlformats.org/officeDocument/2006/relationships/slide" Target="slides/slide275.xml"/><Relationship Id="rId441" Type="http://schemas.openxmlformats.org/officeDocument/2006/relationships/slide" Target="slides/slide440.xml"/><Relationship Id="rId483" Type="http://schemas.openxmlformats.org/officeDocument/2006/relationships/slide" Target="slides/slide482.xml"/><Relationship Id="rId539" Type="http://schemas.openxmlformats.org/officeDocument/2006/relationships/slide" Target="slides/slide538.xml"/><Relationship Id="rId40" Type="http://schemas.openxmlformats.org/officeDocument/2006/relationships/slide" Target="slides/slide39.xml"/><Relationship Id="rId136" Type="http://schemas.openxmlformats.org/officeDocument/2006/relationships/slide" Target="slides/slide135.xml"/><Relationship Id="rId178" Type="http://schemas.openxmlformats.org/officeDocument/2006/relationships/slide" Target="slides/slide177.xml"/><Relationship Id="rId301" Type="http://schemas.openxmlformats.org/officeDocument/2006/relationships/slide" Target="slides/slide300.xml"/><Relationship Id="rId343" Type="http://schemas.openxmlformats.org/officeDocument/2006/relationships/slide" Target="slides/slide342.xml"/><Relationship Id="rId550" Type="http://schemas.openxmlformats.org/officeDocument/2006/relationships/slide" Target="slides/slide549.xml"/><Relationship Id="rId82" Type="http://schemas.openxmlformats.org/officeDocument/2006/relationships/slide" Target="slides/slide81.xml"/><Relationship Id="rId203" Type="http://schemas.openxmlformats.org/officeDocument/2006/relationships/slide" Target="slides/slide202.xml"/><Relationship Id="rId385" Type="http://schemas.openxmlformats.org/officeDocument/2006/relationships/slide" Target="slides/slide384.xml"/><Relationship Id="rId592" Type="http://schemas.openxmlformats.org/officeDocument/2006/relationships/slide" Target="slides/slide591.xml"/><Relationship Id="rId606" Type="http://schemas.openxmlformats.org/officeDocument/2006/relationships/slide" Target="slides/slide605.xml"/><Relationship Id="rId245" Type="http://schemas.openxmlformats.org/officeDocument/2006/relationships/slide" Target="slides/slide244.xml"/><Relationship Id="rId287" Type="http://schemas.openxmlformats.org/officeDocument/2006/relationships/slide" Target="slides/slide286.xml"/><Relationship Id="rId410" Type="http://schemas.openxmlformats.org/officeDocument/2006/relationships/slide" Target="slides/slide409.xml"/><Relationship Id="rId452" Type="http://schemas.openxmlformats.org/officeDocument/2006/relationships/slide" Target="slides/slide451.xml"/><Relationship Id="rId494" Type="http://schemas.openxmlformats.org/officeDocument/2006/relationships/slide" Target="slides/slide493.xml"/><Relationship Id="rId508" Type="http://schemas.openxmlformats.org/officeDocument/2006/relationships/slide" Target="slides/slide507.xml"/><Relationship Id="rId105" Type="http://schemas.openxmlformats.org/officeDocument/2006/relationships/slide" Target="slides/slide104.xml"/><Relationship Id="rId147" Type="http://schemas.openxmlformats.org/officeDocument/2006/relationships/slide" Target="slides/slide146.xml"/><Relationship Id="rId312" Type="http://schemas.openxmlformats.org/officeDocument/2006/relationships/slide" Target="slides/slide311.xml"/><Relationship Id="rId354" Type="http://schemas.openxmlformats.org/officeDocument/2006/relationships/slide" Target="slides/slide353.xml"/><Relationship Id="rId51" Type="http://schemas.openxmlformats.org/officeDocument/2006/relationships/slide" Target="slides/slide50.xml"/><Relationship Id="rId93" Type="http://schemas.openxmlformats.org/officeDocument/2006/relationships/slide" Target="slides/slide92.xml"/><Relationship Id="rId189" Type="http://schemas.openxmlformats.org/officeDocument/2006/relationships/slide" Target="slides/slide188.xml"/><Relationship Id="rId396" Type="http://schemas.openxmlformats.org/officeDocument/2006/relationships/slide" Target="slides/slide395.xml"/><Relationship Id="rId561" Type="http://schemas.openxmlformats.org/officeDocument/2006/relationships/slide" Target="slides/slide560.xml"/><Relationship Id="rId617" Type="http://schemas.openxmlformats.org/officeDocument/2006/relationships/slide" Target="slides/slide616.xml"/><Relationship Id="rId214" Type="http://schemas.openxmlformats.org/officeDocument/2006/relationships/slide" Target="slides/slide213.xml"/><Relationship Id="rId256" Type="http://schemas.openxmlformats.org/officeDocument/2006/relationships/slide" Target="slides/slide255.xml"/><Relationship Id="rId298" Type="http://schemas.openxmlformats.org/officeDocument/2006/relationships/slide" Target="slides/slide297.xml"/><Relationship Id="rId421" Type="http://schemas.openxmlformats.org/officeDocument/2006/relationships/slide" Target="slides/slide420.xml"/><Relationship Id="rId463" Type="http://schemas.openxmlformats.org/officeDocument/2006/relationships/slide" Target="slides/slide462.xml"/><Relationship Id="rId519" Type="http://schemas.openxmlformats.org/officeDocument/2006/relationships/slide" Target="slides/slide518.xml"/><Relationship Id="rId116" Type="http://schemas.openxmlformats.org/officeDocument/2006/relationships/slide" Target="slides/slide115.xml"/><Relationship Id="rId158" Type="http://schemas.openxmlformats.org/officeDocument/2006/relationships/slide" Target="slides/slide157.xml"/><Relationship Id="rId323" Type="http://schemas.openxmlformats.org/officeDocument/2006/relationships/slide" Target="slides/slide322.xml"/><Relationship Id="rId530" Type="http://schemas.openxmlformats.org/officeDocument/2006/relationships/slide" Target="slides/slide529.xml"/><Relationship Id="rId20" Type="http://schemas.openxmlformats.org/officeDocument/2006/relationships/slide" Target="slides/slide19.xml"/><Relationship Id="rId62" Type="http://schemas.openxmlformats.org/officeDocument/2006/relationships/slide" Target="slides/slide61.xml"/><Relationship Id="rId365" Type="http://schemas.openxmlformats.org/officeDocument/2006/relationships/slide" Target="slides/slide364.xml"/><Relationship Id="rId572" Type="http://schemas.openxmlformats.org/officeDocument/2006/relationships/slide" Target="slides/slide571.xml"/><Relationship Id="rId628" Type="http://schemas.openxmlformats.org/officeDocument/2006/relationships/slide" Target="slides/slide627.xml"/><Relationship Id="rId225" Type="http://schemas.openxmlformats.org/officeDocument/2006/relationships/slide" Target="slides/slide224.xml"/><Relationship Id="rId267" Type="http://schemas.openxmlformats.org/officeDocument/2006/relationships/slide" Target="slides/slide266.xml"/><Relationship Id="rId432" Type="http://schemas.openxmlformats.org/officeDocument/2006/relationships/slide" Target="slides/slide431.xml"/><Relationship Id="rId474" Type="http://schemas.openxmlformats.org/officeDocument/2006/relationships/slide" Target="slides/slide473.xml"/><Relationship Id="rId127" Type="http://schemas.openxmlformats.org/officeDocument/2006/relationships/slide" Target="slides/slide126.xml"/><Relationship Id="rId31" Type="http://schemas.openxmlformats.org/officeDocument/2006/relationships/slide" Target="slides/slide30.xml"/><Relationship Id="rId73" Type="http://schemas.openxmlformats.org/officeDocument/2006/relationships/slide" Target="slides/slide72.xml"/><Relationship Id="rId169" Type="http://schemas.openxmlformats.org/officeDocument/2006/relationships/slide" Target="slides/slide168.xml"/><Relationship Id="rId334" Type="http://schemas.openxmlformats.org/officeDocument/2006/relationships/slide" Target="slides/slide333.xml"/><Relationship Id="rId376" Type="http://schemas.openxmlformats.org/officeDocument/2006/relationships/slide" Target="slides/slide375.xml"/><Relationship Id="rId541" Type="http://schemas.openxmlformats.org/officeDocument/2006/relationships/slide" Target="slides/slide540.xml"/><Relationship Id="rId583" Type="http://schemas.openxmlformats.org/officeDocument/2006/relationships/slide" Target="slides/slide582.xml"/><Relationship Id="rId639" Type="http://schemas.openxmlformats.org/officeDocument/2006/relationships/slide" Target="slides/slide638.xml"/><Relationship Id="rId4" Type="http://schemas.openxmlformats.org/officeDocument/2006/relationships/slide" Target="slides/slide3.xml"/><Relationship Id="rId180" Type="http://schemas.openxmlformats.org/officeDocument/2006/relationships/slide" Target="slides/slide179.xml"/><Relationship Id="rId236" Type="http://schemas.openxmlformats.org/officeDocument/2006/relationships/slide" Target="slides/slide235.xml"/><Relationship Id="rId278" Type="http://schemas.openxmlformats.org/officeDocument/2006/relationships/slide" Target="slides/slide277.xml"/><Relationship Id="rId401" Type="http://schemas.openxmlformats.org/officeDocument/2006/relationships/slide" Target="slides/slide400.xml"/><Relationship Id="rId443" Type="http://schemas.openxmlformats.org/officeDocument/2006/relationships/slide" Target="slides/slide442.xml"/><Relationship Id="rId303" Type="http://schemas.openxmlformats.org/officeDocument/2006/relationships/slide" Target="slides/slide302.xml"/><Relationship Id="rId485" Type="http://schemas.openxmlformats.org/officeDocument/2006/relationships/slide" Target="slides/slide484.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510" Type="http://schemas.openxmlformats.org/officeDocument/2006/relationships/slide" Target="slides/slide509.xml"/><Relationship Id="rId552" Type="http://schemas.openxmlformats.org/officeDocument/2006/relationships/slide" Target="slides/slide551.xml"/><Relationship Id="rId594" Type="http://schemas.openxmlformats.org/officeDocument/2006/relationships/slide" Target="slides/slide593.xml"/><Relationship Id="rId608" Type="http://schemas.openxmlformats.org/officeDocument/2006/relationships/slide" Target="slides/slide60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454" Type="http://schemas.openxmlformats.org/officeDocument/2006/relationships/slide" Target="slides/slide453.xml"/><Relationship Id="rId496" Type="http://schemas.openxmlformats.org/officeDocument/2006/relationships/slide" Target="slides/slide495.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521" Type="http://schemas.openxmlformats.org/officeDocument/2006/relationships/slide" Target="slides/slide520.xml"/><Relationship Id="rId563" Type="http://schemas.openxmlformats.org/officeDocument/2006/relationships/slide" Target="slides/slide562.xml"/><Relationship Id="rId619" Type="http://schemas.openxmlformats.org/officeDocument/2006/relationships/slide" Target="slides/slide618.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465" Type="http://schemas.openxmlformats.org/officeDocument/2006/relationships/slide" Target="slides/slide464.xml"/><Relationship Id="rId630" Type="http://schemas.openxmlformats.org/officeDocument/2006/relationships/slide" Target="slides/slide629.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532" Type="http://schemas.openxmlformats.org/officeDocument/2006/relationships/slide" Target="slides/slide531.xml"/><Relationship Id="rId574" Type="http://schemas.openxmlformats.org/officeDocument/2006/relationships/slide" Target="slides/slide573.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476" Type="http://schemas.openxmlformats.org/officeDocument/2006/relationships/slide" Target="slides/slide475.xml"/><Relationship Id="rId641" Type="http://schemas.openxmlformats.org/officeDocument/2006/relationships/slide" Target="slides/slide640.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501" Type="http://schemas.openxmlformats.org/officeDocument/2006/relationships/slide" Target="slides/slide500.xml"/><Relationship Id="rId543" Type="http://schemas.openxmlformats.org/officeDocument/2006/relationships/slide" Target="slides/slide542.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585" Type="http://schemas.openxmlformats.org/officeDocument/2006/relationships/slide" Target="slides/slide584.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slide" Target="slides/slide444.xml"/><Relationship Id="rId487" Type="http://schemas.openxmlformats.org/officeDocument/2006/relationships/slide" Target="slides/slide486.xml"/><Relationship Id="rId610" Type="http://schemas.openxmlformats.org/officeDocument/2006/relationships/slide" Target="slides/slide609.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512" Type="http://schemas.openxmlformats.org/officeDocument/2006/relationships/slide" Target="slides/slide511.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554" Type="http://schemas.openxmlformats.org/officeDocument/2006/relationships/slide" Target="slides/slide553.xml"/><Relationship Id="rId596" Type="http://schemas.openxmlformats.org/officeDocument/2006/relationships/slide" Target="slides/slide595.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456" Type="http://schemas.openxmlformats.org/officeDocument/2006/relationships/slide" Target="slides/slide455.xml"/><Relationship Id="rId498" Type="http://schemas.openxmlformats.org/officeDocument/2006/relationships/slide" Target="slides/slide497.xml"/><Relationship Id="rId621" Type="http://schemas.openxmlformats.org/officeDocument/2006/relationships/slide" Target="slides/slide620.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23" Type="http://schemas.openxmlformats.org/officeDocument/2006/relationships/slide" Target="slides/slide522.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565" Type="http://schemas.openxmlformats.org/officeDocument/2006/relationships/slide" Target="slides/slide564.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467" Type="http://schemas.openxmlformats.org/officeDocument/2006/relationships/slide" Target="slides/slide466.xml"/><Relationship Id="rId632" Type="http://schemas.openxmlformats.org/officeDocument/2006/relationships/slide" Target="slides/slide631.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534" Type="http://schemas.openxmlformats.org/officeDocument/2006/relationships/slide" Target="slides/slide533.xml"/><Relationship Id="rId576" Type="http://schemas.openxmlformats.org/officeDocument/2006/relationships/slide" Target="slides/slide575.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slide" Target="slides/slide435.xml"/><Relationship Id="rId601" Type="http://schemas.openxmlformats.org/officeDocument/2006/relationships/slide" Target="slides/slide600.xml"/><Relationship Id="rId643" Type="http://schemas.openxmlformats.org/officeDocument/2006/relationships/handoutMaster" Target="handoutMasters/handoutMaster1.xml"/><Relationship Id="rId240" Type="http://schemas.openxmlformats.org/officeDocument/2006/relationships/slide" Target="slides/slide239.xml"/><Relationship Id="rId478" Type="http://schemas.openxmlformats.org/officeDocument/2006/relationships/slide" Target="slides/slide477.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503" Type="http://schemas.openxmlformats.org/officeDocument/2006/relationships/slide" Target="slides/slide502.xml"/><Relationship Id="rId545" Type="http://schemas.openxmlformats.org/officeDocument/2006/relationships/slide" Target="slides/slide544.xml"/><Relationship Id="rId587" Type="http://schemas.openxmlformats.org/officeDocument/2006/relationships/slide" Target="slides/slide586.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447" Type="http://schemas.openxmlformats.org/officeDocument/2006/relationships/slide" Target="slides/slide446.xml"/><Relationship Id="rId612" Type="http://schemas.openxmlformats.org/officeDocument/2006/relationships/slide" Target="slides/slide611.xml"/><Relationship Id="rId251" Type="http://schemas.openxmlformats.org/officeDocument/2006/relationships/slide" Target="slides/slide250.xml"/><Relationship Id="rId489" Type="http://schemas.openxmlformats.org/officeDocument/2006/relationships/slide" Target="slides/slide488.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514" Type="http://schemas.openxmlformats.org/officeDocument/2006/relationships/slide" Target="slides/slide513.xml"/><Relationship Id="rId556" Type="http://schemas.openxmlformats.org/officeDocument/2006/relationships/slide" Target="slides/slide555.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598" Type="http://schemas.openxmlformats.org/officeDocument/2006/relationships/slide" Target="slides/slide597.xml"/><Relationship Id="rId220" Type="http://schemas.openxmlformats.org/officeDocument/2006/relationships/slide" Target="slides/slide219.xml"/><Relationship Id="rId458" Type="http://schemas.openxmlformats.org/officeDocument/2006/relationships/slide" Target="slides/slide457.xml"/><Relationship Id="rId623" Type="http://schemas.openxmlformats.org/officeDocument/2006/relationships/slide" Target="slides/slide622.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525" Type="http://schemas.openxmlformats.org/officeDocument/2006/relationships/slide" Target="slides/slide524.xml"/><Relationship Id="rId567" Type="http://schemas.openxmlformats.org/officeDocument/2006/relationships/slide" Target="slides/slide566.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469" Type="http://schemas.openxmlformats.org/officeDocument/2006/relationships/slide" Target="slides/slide468.xml"/><Relationship Id="rId634" Type="http://schemas.openxmlformats.org/officeDocument/2006/relationships/slide" Target="slides/slide633.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480" Type="http://schemas.openxmlformats.org/officeDocument/2006/relationships/slide" Target="slides/slide479.xml"/><Relationship Id="rId536" Type="http://schemas.openxmlformats.org/officeDocument/2006/relationships/slide" Target="slides/slide535.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578" Type="http://schemas.openxmlformats.org/officeDocument/2006/relationships/slide" Target="slides/slide577.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slide" Target="slides/slide437.xml"/><Relationship Id="rId603" Type="http://schemas.openxmlformats.org/officeDocument/2006/relationships/slide" Target="slides/slide602.xml"/><Relationship Id="rId645" Type="http://schemas.openxmlformats.org/officeDocument/2006/relationships/viewProps" Target="viewProps.xml"/><Relationship Id="rId242" Type="http://schemas.openxmlformats.org/officeDocument/2006/relationships/slide" Target="slides/slide241.xml"/><Relationship Id="rId284" Type="http://schemas.openxmlformats.org/officeDocument/2006/relationships/slide" Target="slides/slide283.xml"/><Relationship Id="rId491" Type="http://schemas.openxmlformats.org/officeDocument/2006/relationships/slide" Target="slides/slide490.xml"/><Relationship Id="rId505" Type="http://schemas.openxmlformats.org/officeDocument/2006/relationships/slide" Target="slides/slide504.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547" Type="http://schemas.openxmlformats.org/officeDocument/2006/relationships/slide" Target="slides/slide546.xml"/><Relationship Id="rId589" Type="http://schemas.openxmlformats.org/officeDocument/2006/relationships/slide" Target="slides/slide588.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449" Type="http://schemas.openxmlformats.org/officeDocument/2006/relationships/slide" Target="slides/slide448.xml"/><Relationship Id="rId614" Type="http://schemas.openxmlformats.org/officeDocument/2006/relationships/slide" Target="slides/slide613.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60" Type="http://schemas.openxmlformats.org/officeDocument/2006/relationships/slide" Target="slides/slide459.xml"/><Relationship Id="rId516" Type="http://schemas.openxmlformats.org/officeDocument/2006/relationships/slide" Target="slides/slide515.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558" Type="http://schemas.openxmlformats.org/officeDocument/2006/relationships/slide" Target="slides/slide557.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625" Type="http://schemas.openxmlformats.org/officeDocument/2006/relationships/slide" Target="slides/slide624.xml"/><Relationship Id="rId222" Type="http://schemas.openxmlformats.org/officeDocument/2006/relationships/slide" Target="slides/slide221.xml"/><Relationship Id="rId264" Type="http://schemas.openxmlformats.org/officeDocument/2006/relationships/slide" Target="slides/slide263.xml"/><Relationship Id="rId471" Type="http://schemas.openxmlformats.org/officeDocument/2006/relationships/slide" Target="slides/slide470.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527" Type="http://schemas.openxmlformats.org/officeDocument/2006/relationships/slide" Target="slides/slide526.xml"/><Relationship Id="rId569" Type="http://schemas.openxmlformats.org/officeDocument/2006/relationships/slide" Target="slides/slide568.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580" Type="http://schemas.openxmlformats.org/officeDocument/2006/relationships/slide" Target="slides/slide579.xml"/><Relationship Id="rId636" Type="http://schemas.openxmlformats.org/officeDocument/2006/relationships/slide" Target="slides/slide635.xml"/><Relationship Id="rId1" Type="http://schemas.openxmlformats.org/officeDocument/2006/relationships/slideMaster" Target="slideMasters/slideMaster1.xml"/><Relationship Id="rId233" Type="http://schemas.openxmlformats.org/officeDocument/2006/relationships/slide" Target="slides/slide232.xml"/><Relationship Id="rId440" Type="http://schemas.openxmlformats.org/officeDocument/2006/relationships/slide" Target="slides/slide439.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 Id="rId482" Type="http://schemas.openxmlformats.org/officeDocument/2006/relationships/slide" Target="slides/slide481.xml"/><Relationship Id="rId538" Type="http://schemas.openxmlformats.org/officeDocument/2006/relationships/slide" Target="slides/slide537.xml"/><Relationship Id="rId81" Type="http://schemas.openxmlformats.org/officeDocument/2006/relationships/slide" Target="slides/slide80.xml"/><Relationship Id="rId135" Type="http://schemas.openxmlformats.org/officeDocument/2006/relationships/slide" Target="slides/slide134.xml"/><Relationship Id="rId177" Type="http://schemas.openxmlformats.org/officeDocument/2006/relationships/slide" Target="slides/slide176.xml"/><Relationship Id="rId342" Type="http://schemas.openxmlformats.org/officeDocument/2006/relationships/slide" Target="slides/slide341.xml"/><Relationship Id="rId384" Type="http://schemas.openxmlformats.org/officeDocument/2006/relationships/slide" Target="slides/slide383.xml"/><Relationship Id="rId591" Type="http://schemas.openxmlformats.org/officeDocument/2006/relationships/slide" Target="slides/slide590.xml"/><Relationship Id="rId605" Type="http://schemas.openxmlformats.org/officeDocument/2006/relationships/slide" Target="slides/slide604.xml"/><Relationship Id="rId202" Type="http://schemas.openxmlformats.org/officeDocument/2006/relationships/slide" Target="slides/slide201.xml"/><Relationship Id="rId244" Type="http://schemas.openxmlformats.org/officeDocument/2006/relationships/slide" Target="slides/slide243.xml"/><Relationship Id="rId647" Type="http://schemas.openxmlformats.org/officeDocument/2006/relationships/tableStyles" Target="tableStyles.xml"/><Relationship Id="rId39" Type="http://schemas.openxmlformats.org/officeDocument/2006/relationships/slide" Target="slides/slide38.xml"/><Relationship Id="rId286" Type="http://schemas.openxmlformats.org/officeDocument/2006/relationships/slide" Target="slides/slide285.xml"/><Relationship Id="rId451" Type="http://schemas.openxmlformats.org/officeDocument/2006/relationships/slide" Target="slides/slide450.xml"/><Relationship Id="rId493" Type="http://schemas.openxmlformats.org/officeDocument/2006/relationships/slide" Target="slides/slide492.xml"/><Relationship Id="rId507" Type="http://schemas.openxmlformats.org/officeDocument/2006/relationships/slide" Target="slides/slide506.xml"/><Relationship Id="rId549" Type="http://schemas.openxmlformats.org/officeDocument/2006/relationships/slide" Target="slides/slide548.xml"/><Relationship Id="rId50" Type="http://schemas.openxmlformats.org/officeDocument/2006/relationships/slide" Target="slides/slide49.xml"/><Relationship Id="rId104" Type="http://schemas.openxmlformats.org/officeDocument/2006/relationships/slide" Target="slides/slide103.xml"/><Relationship Id="rId146" Type="http://schemas.openxmlformats.org/officeDocument/2006/relationships/slide" Target="slides/slide145.xml"/><Relationship Id="rId188" Type="http://schemas.openxmlformats.org/officeDocument/2006/relationships/slide" Target="slides/slide187.xml"/><Relationship Id="rId311" Type="http://schemas.openxmlformats.org/officeDocument/2006/relationships/slide" Target="slides/slide310.xml"/><Relationship Id="rId353" Type="http://schemas.openxmlformats.org/officeDocument/2006/relationships/slide" Target="slides/slide352.xml"/><Relationship Id="rId395" Type="http://schemas.openxmlformats.org/officeDocument/2006/relationships/slide" Target="slides/slide394.xml"/><Relationship Id="rId409" Type="http://schemas.openxmlformats.org/officeDocument/2006/relationships/slide" Target="slides/slide408.xml"/><Relationship Id="rId560" Type="http://schemas.openxmlformats.org/officeDocument/2006/relationships/slide" Target="slides/slide559.xml"/><Relationship Id="rId92" Type="http://schemas.openxmlformats.org/officeDocument/2006/relationships/slide" Target="slides/slide91.xml"/><Relationship Id="rId213" Type="http://schemas.openxmlformats.org/officeDocument/2006/relationships/slide" Target="slides/slide212.xml"/><Relationship Id="rId420" Type="http://schemas.openxmlformats.org/officeDocument/2006/relationships/slide" Target="slides/slide419.xml"/><Relationship Id="rId616" Type="http://schemas.openxmlformats.org/officeDocument/2006/relationships/slide" Target="slides/slide615.xml"/><Relationship Id="rId255" Type="http://schemas.openxmlformats.org/officeDocument/2006/relationships/slide" Target="slides/slide254.xml"/><Relationship Id="rId297" Type="http://schemas.openxmlformats.org/officeDocument/2006/relationships/slide" Target="slides/slide296.xml"/><Relationship Id="rId462" Type="http://schemas.openxmlformats.org/officeDocument/2006/relationships/slide" Target="slides/slide461.xml"/><Relationship Id="rId518" Type="http://schemas.openxmlformats.org/officeDocument/2006/relationships/slide" Target="slides/slide517.xml"/><Relationship Id="rId115" Type="http://schemas.openxmlformats.org/officeDocument/2006/relationships/slide" Target="slides/slide114.xml"/><Relationship Id="rId157" Type="http://schemas.openxmlformats.org/officeDocument/2006/relationships/slide" Target="slides/slide156.xml"/><Relationship Id="rId322" Type="http://schemas.openxmlformats.org/officeDocument/2006/relationships/slide" Target="slides/slide321.xml"/><Relationship Id="rId364" Type="http://schemas.openxmlformats.org/officeDocument/2006/relationships/slide" Target="slides/slide363.xml"/><Relationship Id="rId61" Type="http://schemas.openxmlformats.org/officeDocument/2006/relationships/slide" Target="slides/slide60.xml"/><Relationship Id="rId199" Type="http://schemas.openxmlformats.org/officeDocument/2006/relationships/slide" Target="slides/slide198.xml"/><Relationship Id="rId571" Type="http://schemas.openxmlformats.org/officeDocument/2006/relationships/slide" Target="slides/slide570.xml"/><Relationship Id="rId627" Type="http://schemas.openxmlformats.org/officeDocument/2006/relationships/slide" Target="slides/slide626.xml"/><Relationship Id="rId19" Type="http://schemas.openxmlformats.org/officeDocument/2006/relationships/slide" Target="slides/slide18.xml"/><Relationship Id="rId224" Type="http://schemas.openxmlformats.org/officeDocument/2006/relationships/slide" Target="slides/slide223.xml"/><Relationship Id="rId266" Type="http://schemas.openxmlformats.org/officeDocument/2006/relationships/slide" Target="slides/slide265.xml"/><Relationship Id="rId431" Type="http://schemas.openxmlformats.org/officeDocument/2006/relationships/slide" Target="slides/slide430.xml"/><Relationship Id="rId473" Type="http://schemas.openxmlformats.org/officeDocument/2006/relationships/slide" Target="slides/slide472.xml"/><Relationship Id="rId529" Type="http://schemas.openxmlformats.org/officeDocument/2006/relationships/slide" Target="slides/slide528.xml"/><Relationship Id="rId30" Type="http://schemas.openxmlformats.org/officeDocument/2006/relationships/slide" Target="slides/slide29.xml"/><Relationship Id="rId126" Type="http://schemas.openxmlformats.org/officeDocument/2006/relationships/slide" Target="slides/slide125.xml"/><Relationship Id="rId168" Type="http://schemas.openxmlformats.org/officeDocument/2006/relationships/slide" Target="slides/slide167.xml"/><Relationship Id="rId333" Type="http://schemas.openxmlformats.org/officeDocument/2006/relationships/slide" Target="slides/slide332.xml"/><Relationship Id="rId540" Type="http://schemas.openxmlformats.org/officeDocument/2006/relationships/slide" Target="slides/slide539.xml"/><Relationship Id="rId72" Type="http://schemas.openxmlformats.org/officeDocument/2006/relationships/slide" Target="slides/slide71.xml"/><Relationship Id="rId375" Type="http://schemas.openxmlformats.org/officeDocument/2006/relationships/slide" Target="slides/slide374.xml"/><Relationship Id="rId582" Type="http://schemas.openxmlformats.org/officeDocument/2006/relationships/slide" Target="slides/slide581.xml"/><Relationship Id="rId638" Type="http://schemas.openxmlformats.org/officeDocument/2006/relationships/slide" Target="slides/slide637.xml"/><Relationship Id="rId3" Type="http://schemas.openxmlformats.org/officeDocument/2006/relationships/slide" Target="slides/slide2.xml"/><Relationship Id="rId235" Type="http://schemas.openxmlformats.org/officeDocument/2006/relationships/slide" Target="slides/slide234.xml"/><Relationship Id="rId277" Type="http://schemas.openxmlformats.org/officeDocument/2006/relationships/slide" Target="slides/slide276.xml"/><Relationship Id="rId400" Type="http://schemas.openxmlformats.org/officeDocument/2006/relationships/slide" Target="slides/slide399.xml"/><Relationship Id="rId442" Type="http://schemas.openxmlformats.org/officeDocument/2006/relationships/slide" Target="slides/slide441.xml"/><Relationship Id="rId484" Type="http://schemas.openxmlformats.org/officeDocument/2006/relationships/slide" Target="slides/slide483.xml"/><Relationship Id="rId137" Type="http://schemas.openxmlformats.org/officeDocument/2006/relationships/slide" Target="slides/slide136.xml"/><Relationship Id="rId302" Type="http://schemas.openxmlformats.org/officeDocument/2006/relationships/slide" Target="slides/slide301.xml"/><Relationship Id="rId344" Type="http://schemas.openxmlformats.org/officeDocument/2006/relationships/slide" Target="slides/slide343.xml"/><Relationship Id="rId41" Type="http://schemas.openxmlformats.org/officeDocument/2006/relationships/slide" Target="slides/slide40.xml"/><Relationship Id="rId83" Type="http://schemas.openxmlformats.org/officeDocument/2006/relationships/slide" Target="slides/slide82.xml"/><Relationship Id="rId179" Type="http://schemas.openxmlformats.org/officeDocument/2006/relationships/slide" Target="slides/slide178.xml"/><Relationship Id="rId386" Type="http://schemas.openxmlformats.org/officeDocument/2006/relationships/slide" Target="slides/slide385.xml"/><Relationship Id="rId551" Type="http://schemas.openxmlformats.org/officeDocument/2006/relationships/slide" Target="slides/slide550.xml"/><Relationship Id="rId593" Type="http://schemas.openxmlformats.org/officeDocument/2006/relationships/slide" Target="slides/slide592.xml"/><Relationship Id="rId607" Type="http://schemas.openxmlformats.org/officeDocument/2006/relationships/slide" Target="slides/slide606.xml"/><Relationship Id="rId190" Type="http://schemas.openxmlformats.org/officeDocument/2006/relationships/slide" Target="slides/slide189.xml"/><Relationship Id="rId204" Type="http://schemas.openxmlformats.org/officeDocument/2006/relationships/slide" Target="slides/slide203.xml"/><Relationship Id="rId246" Type="http://schemas.openxmlformats.org/officeDocument/2006/relationships/slide" Target="slides/slide245.xml"/><Relationship Id="rId288" Type="http://schemas.openxmlformats.org/officeDocument/2006/relationships/slide" Target="slides/slide287.xml"/><Relationship Id="rId411" Type="http://schemas.openxmlformats.org/officeDocument/2006/relationships/slide" Target="slides/slide410.xml"/><Relationship Id="rId453" Type="http://schemas.openxmlformats.org/officeDocument/2006/relationships/slide" Target="slides/slide452.xml"/><Relationship Id="rId509" Type="http://schemas.openxmlformats.org/officeDocument/2006/relationships/slide" Target="slides/slide508.xml"/><Relationship Id="rId106" Type="http://schemas.openxmlformats.org/officeDocument/2006/relationships/slide" Target="slides/slide105.xml"/><Relationship Id="rId313" Type="http://schemas.openxmlformats.org/officeDocument/2006/relationships/slide" Target="slides/slide312.xml"/><Relationship Id="rId495" Type="http://schemas.openxmlformats.org/officeDocument/2006/relationships/slide" Target="slides/slide494.xml"/><Relationship Id="rId10" Type="http://schemas.openxmlformats.org/officeDocument/2006/relationships/slide" Target="slides/slide9.xml"/><Relationship Id="rId52" Type="http://schemas.openxmlformats.org/officeDocument/2006/relationships/slide" Target="slides/slide51.xml"/><Relationship Id="rId94" Type="http://schemas.openxmlformats.org/officeDocument/2006/relationships/slide" Target="slides/slide93.xml"/><Relationship Id="rId148" Type="http://schemas.openxmlformats.org/officeDocument/2006/relationships/slide" Target="slides/slide147.xml"/><Relationship Id="rId355" Type="http://schemas.openxmlformats.org/officeDocument/2006/relationships/slide" Target="slides/slide354.xml"/><Relationship Id="rId397" Type="http://schemas.openxmlformats.org/officeDocument/2006/relationships/slide" Target="slides/slide396.xml"/><Relationship Id="rId520" Type="http://schemas.openxmlformats.org/officeDocument/2006/relationships/slide" Target="slides/slide519.xml"/><Relationship Id="rId562" Type="http://schemas.openxmlformats.org/officeDocument/2006/relationships/slide" Target="slides/slide561.xml"/><Relationship Id="rId618" Type="http://schemas.openxmlformats.org/officeDocument/2006/relationships/slide" Target="slides/slide617.xml"/><Relationship Id="rId215" Type="http://schemas.openxmlformats.org/officeDocument/2006/relationships/slide" Target="slides/slide214.xml"/><Relationship Id="rId257" Type="http://schemas.openxmlformats.org/officeDocument/2006/relationships/slide" Target="slides/slide256.xml"/><Relationship Id="rId422" Type="http://schemas.openxmlformats.org/officeDocument/2006/relationships/slide" Target="slides/slide421.xml"/><Relationship Id="rId464" Type="http://schemas.openxmlformats.org/officeDocument/2006/relationships/slide" Target="slides/slide463.xml"/><Relationship Id="rId299" Type="http://schemas.openxmlformats.org/officeDocument/2006/relationships/slide" Target="slides/slide298.xml"/><Relationship Id="rId63" Type="http://schemas.openxmlformats.org/officeDocument/2006/relationships/slide" Target="slides/slide62.xml"/><Relationship Id="rId159" Type="http://schemas.openxmlformats.org/officeDocument/2006/relationships/slide" Target="slides/slide158.xml"/><Relationship Id="rId366" Type="http://schemas.openxmlformats.org/officeDocument/2006/relationships/slide" Target="slides/slide365.xml"/><Relationship Id="rId573" Type="http://schemas.openxmlformats.org/officeDocument/2006/relationships/slide" Target="slides/slide572.xml"/><Relationship Id="rId226" Type="http://schemas.openxmlformats.org/officeDocument/2006/relationships/slide" Target="slides/slide225.xml"/><Relationship Id="rId433" Type="http://schemas.openxmlformats.org/officeDocument/2006/relationships/slide" Target="slides/slide432.xml"/><Relationship Id="rId640" Type="http://schemas.openxmlformats.org/officeDocument/2006/relationships/slide" Target="slides/slide639.xml"/><Relationship Id="rId74" Type="http://schemas.openxmlformats.org/officeDocument/2006/relationships/slide" Target="slides/slide73.xml"/><Relationship Id="rId377" Type="http://schemas.openxmlformats.org/officeDocument/2006/relationships/slide" Target="slides/slide376.xml"/><Relationship Id="rId500" Type="http://schemas.openxmlformats.org/officeDocument/2006/relationships/slide" Target="slides/slide499.xml"/><Relationship Id="rId584" Type="http://schemas.openxmlformats.org/officeDocument/2006/relationships/slide" Target="slides/slide583.xml"/><Relationship Id="rId5" Type="http://schemas.openxmlformats.org/officeDocument/2006/relationships/slide" Target="slides/slide4.xml"/><Relationship Id="rId237" Type="http://schemas.openxmlformats.org/officeDocument/2006/relationships/slide" Target="slides/slide236.xml"/><Relationship Id="rId444" Type="http://schemas.openxmlformats.org/officeDocument/2006/relationships/slide" Target="slides/slide443.xml"/><Relationship Id="rId290" Type="http://schemas.openxmlformats.org/officeDocument/2006/relationships/slide" Target="slides/slide289.xml"/><Relationship Id="rId304" Type="http://schemas.openxmlformats.org/officeDocument/2006/relationships/slide" Target="slides/slide303.xml"/><Relationship Id="rId388" Type="http://schemas.openxmlformats.org/officeDocument/2006/relationships/slide" Target="slides/slide387.xml"/><Relationship Id="rId511" Type="http://schemas.openxmlformats.org/officeDocument/2006/relationships/slide" Target="slides/slide510.xml"/><Relationship Id="rId609" Type="http://schemas.openxmlformats.org/officeDocument/2006/relationships/slide" Target="slides/slide608.xml"/><Relationship Id="rId85" Type="http://schemas.openxmlformats.org/officeDocument/2006/relationships/slide" Target="slides/slide84.xml"/><Relationship Id="rId150" Type="http://schemas.openxmlformats.org/officeDocument/2006/relationships/slide" Target="slides/slide149.xml"/><Relationship Id="rId595" Type="http://schemas.openxmlformats.org/officeDocument/2006/relationships/slide" Target="slides/slide594.xml"/><Relationship Id="rId248" Type="http://schemas.openxmlformats.org/officeDocument/2006/relationships/slide" Target="slides/slide247.xml"/><Relationship Id="rId455" Type="http://schemas.openxmlformats.org/officeDocument/2006/relationships/slide" Target="slides/slide454.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522" Type="http://schemas.openxmlformats.org/officeDocument/2006/relationships/slide" Target="slides/slide521.xml"/><Relationship Id="rId96" Type="http://schemas.openxmlformats.org/officeDocument/2006/relationships/slide" Target="slides/slide95.xml"/><Relationship Id="rId161" Type="http://schemas.openxmlformats.org/officeDocument/2006/relationships/slide" Target="slides/slide160.xml"/><Relationship Id="rId399" Type="http://schemas.openxmlformats.org/officeDocument/2006/relationships/slide" Target="slides/slide398.xml"/><Relationship Id="rId259" Type="http://schemas.openxmlformats.org/officeDocument/2006/relationships/slide" Target="slides/slide258.xml"/><Relationship Id="rId466" Type="http://schemas.openxmlformats.org/officeDocument/2006/relationships/slide" Target="slides/slide465.xml"/><Relationship Id="rId23" Type="http://schemas.openxmlformats.org/officeDocument/2006/relationships/slide" Target="slides/slide22.xml"/><Relationship Id="rId119" Type="http://schemas.openxmlformats.org/officeDocument/2006/relationships/slide" Target="slides/slide118.xml"/><Relationship Id="rId326" Type="http://schemas.openxmlformats.org/officeDocument/2006/relationships/slide" Target="slides/slide325.xml"/><Relationship Id="rId533" Type="http://schemas.openxmlformats.org/officeDocument/2006/relationships/slide" Target="slides/slide532.xml"/><Relationship Id="rId172" Type="http://schemas.openxmlformats.org/officeDocument/2006/relationships/slide" Target="slides/slide171.xml"/><Relationship Id="rId477" Type="http://schemas.openxmlformats.org/officeDocument/2006/relationships/slide" Target="slides/slide476.xml"/><Relationship Id="rId600" Type="http://schemas.openxmlformats.org/officeDocument/2006/relationships/slide" Target="slides/slide599.xml"/><Relationship Id="rId337" Type="http://schemas.openxmlformats.org/officeDocument/2006/relationships/slide" Target="slides/slide336.xml"/><Relationship Id="rId34" Type="http://schemas.openxmlformats.org/officeDocument/2006/relationships/slide" Target="slides/slide33.xml"/><Relationship Id="rId544" Type="http://schemas.openxmlformats.org/officeDocument/2006/relationships/slide" Target="slides/slide543.xml"/><Relationship Id="rId183" Type="http://schemas.openxmlformats.org/officeDocument/2006/relationships/slide" Target="slides/slide182.xml"/><Relationship Id="rId390" Type="http://schemas.openxmlformats.org/officeDocument/2006/relationships/slide" Target="slides/slide389.xml"/><Relationship Id="rId404" Type="http://schemas.openxmlformats.org/officeDocument/2006/relationships/slide" Target="slides/slide403.xml"/><Relationship Id="rId611" Type="http://schemas.openxmlformats.org/officeDocument/2006/relationships/slide" Target="slides/slide610.xml"/><Relationship Id="rId250" Type="http://schemas.openxmlformats.org/officeDocument/2006/relationships/slide" Target="slides/slide249.xml"/><Relationship Id="rId488" Type="http://schemas.openxmlformats.org/officeDocument/2006/relationships/slide" Target="slides/slide487.xml"/><Relationship Id="rId45" Type="http://schemas.openxmlformats.org/officeDocument/2006/relationships/slide" Target="slides/slide44.xml"/><Relationship Id="rId110" Type="http://schemas.openxmlformats.org/officeDocument/2006/relationships/slide" Target="slides/slide109.xml"/><Relationship Id="rId348" Type="http://schemas.openxmlformats.org/officeDocument/2006/relationships/slide" Target="slides/slide347.xml"/><Relationship Id="rId555" Type="http://schemas.openxmlformats.org/officeDocument/2006/relationships/slide" Target="slides/slide554.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622" Type="http://schemas.openxmlformats.org/officeDocument/2006/relationships/slide" Target="slides/slide621.xml"/><Relationship Id="rId261" Type="http://schemas.openxmlformats.org/officeDocument/2006/relationships/slide" Target="slides/slide260.xml"/><Relationship Id="rId499" Type="http://schemas.openxmlformats.org/officeDocument/2006/relationships/slide" Target="slides/slide498.xml"/><Relationship Id="rId56" Type="http://schemas.openxmlformats.org/officeDocument/2006/relationships/slide" Target="slides/slide55.xml"/><Relationship Id="rId359" Type="http://schemas.openxmlformats.org/officeDocument/2006/relationships/slide" Target="slides/slide358.xml"/><Relationship Id="rId566" Type="http://schemas.openxmlformats.org/officeDocument/2006/relationships/slide" Target="slides/slide565.xml"/><Relationship Id="rId121" Type="http://schemas.openxmlformats.org/officeDocument/2006/relationships/slide" Target="slides/slide120.xml"/><Relationship Id="rId219" Type="http://schemas.openxmlformats.org/officeDocument/2006/relationships/slide" Target="slides/slide218.xml"/><Relationship Id="rId426" Type="http://schemas.openxmlformats.org/officeDocument/2006/relationships/slide" Target="slides/slide425.xml"/><Relationship Id="rId633" Type="http://schemas.openxmlformats.org/officeDocument/2006/relationships/slide" Target="slides/slide632.xml"/><Relationship Id="rId67" Type="http://schemas.openxmlformats.org/officeDocument/2006/relationships/slide" Target="slides/slide66.xml"/><Relationship Id="rId272" Type="http://schemas.openxmlformats.org/officeDocument/2006/relationships/slide" Target="slides/slide271.xml"/><Relationship Id="rId577" Type="http://schemas.openxmlformats.org/officeDocument/2006/relationships/slide" Target="slides/slide576.xml"/><Relationship Id="rId132" Type="http://schemas.openxmlformats.org/officeDocument/2006/relationships/slide" Target="slides/slide131.xml"/><Relationship Id="rId437" Type="http://schemas.openxmlformats.org/officeDocument/2006/relationships/slide" Target="slides/slide436.xml"/><Relationship Id="rId644" Type="http://schemas.openxmlformats.org/officeDocument/2006/relationships/presProps" Target="presProps.xml"/><Relationship Id="rId283" Type="http://schemas.openxmlformats.org/officeDocument/2006/relationships/slide" Target="slides/slide282.xml"/><Relationship Id="rId490" Type="http://schemas.openxmlformats.org/officeDocument/2006/relationships/slide" Target="slides/slide489.xml"/><Relationship Id="rId504" Type="http://schemas.openxmlformats.org/officeDocument/2006/relationships/slide" Target="slides/slide503.xml"/><Relationship Id="rId78" Type="http://schemas.openxmlformats.org/officeDocument/2006/relationships/slide" Target="slides/slide77.xml"/><Relationship Id="rId143" Type="http://schemas.openxmlformats.org/officeDocument/2006/relationships/slide" Target="slides/slide142.xml"/><Relationship Id="rId350" Type="http://schemas.openxmlformats.org/officeDocument/2006/relationships/slide" Target="slides/slide349.xml"/><Relationship Id="rId588" Type="http://schemas.openxmlformats.org/officeDocument/2006/relationships/slide" Target="slides/slide587.xml"/><Relationship Id="rId9" Type="http://schemas.openxmlformats.org/officeDocument/2006/relationships/slide" Target="slides/slide8.xml"/><Relationship Id="rId210" Type="http://schemas.openxmlformats.org/officeDocument/2006/relationships/slide" Target="slides/slide209.xml"/><Relationship Id="rId448" Type="http://schemas.openxmlformats.org/officeDocument/2006/relationships/slide" Target="slides/slide447.xml"/><Relationship Id="rId294" Type="http://schemas.openxmlformats.org/officeDocument/2006/relationships/slide" Target="slides/slide293.xml"/><Relationship Id="rId308" Type="http://schemas.openxmlformats.org/officeDocument/2006/relationships/slide" Target="slides/slide307.xml"/><Relationship Id="rId515" Type="http://schemas.openxmlformats.org/officeDocument/2006/relationships/slide" Target="slides/slide514.xml"/><Relationship Id="rId89" Type="http://schemas.openxmlformats.org/officeDocument/2006/relationships/slide" Target="slides/slide88.xml"/><Relationship Id="rId154" Type="http://schemas.openxmlformats.org/officeDocument/2006/relationships/slide" Target="slides/slide153.xml"/><Relationship Id="rId361" Type="http://schemas.openxmlformats.org/officeDocument/2006/relationships/slide" Target="slides/slide360.xml"/><Relationship Id="rId599" Type="http://schemas.openxmlformats.org/officeDocument/2006/relationships/slide" Target="slides/slide59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498103-7610-4E7F-B0C4-B46D3DF75CD5}" type="datetimeFigureOut">
              <a:rPr lang="en-US" smtClean="0"/>
              <a:t>4/12/2023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B2302B-7B78-4A34-BF9E-AF0FF6F0E549}" type="slidenum">
              <a:rPr lang="en-US" smtClean="0"/>
              <a:t>‹#›</a:t>
            </a:fld>
            <a:endParaRPr lang="en-US"/>
          </a:p>
        </p:txBody>
      </p:sp>
    </p:spTree>
    <p:extLst>
      <p:ext uri="{BB962C8B-B14F-4D97-AF65-F5344CB8AC3E}">
        <p14:creationId xmlns:p14="http://schemas.microsoft.com/office/powerpoint/2010/main" val="28026538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BD058D-F6A0-4152-A8F4-06E770AFCCB0}" type="datetimeFigureOut">
              <a:rPr lang="en-US" smtClean="0"/>
              <a:t>4/12/2023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636663-05AA-4556-A480-D8B742BFE186}" type="slidenum">
              <a:rPr lang="en-US" smtClean="0"/>
              <a:t>‹#›</a:t>
            </a:fld>
            <a:endParaRPr lang="en-US"/>
          </a:p>
        </p:txBody>
      </p:sp>
    </p:spTree>
    <p:extLst>
      <p:ext uri="{BB962C8B-B14F-4D97-AF65-F5344CB8AC3E}">
        <p14:creationId xmlns:p14="http://schemas.microsoft.com/office/powerpoint/2010/main" val="3441695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9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9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9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9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9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0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0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0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0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0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0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0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0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0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1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1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1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3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3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3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3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3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63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63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63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6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9</a:t>
            </a:fld>
            <a:endParaRPr lang="ar-EG"/>
          </a:p>
        </p:txBody>
      </p:sp>
    </p:spTree>
    <p:extLst>
      <p:ext uri="{BB962C8B-B14F-4D97-AF65-F5344CB8AC3E}">
        <p14:creationId xmlns:p14="http://schemas.microsoft.com/office/powerpoint/2010/main" val="39328783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165</a:t>
            </a:fld>
            <a:endParaRPr lang="ar-EG">
              <a:solidFill>
                <a:prstClr val="black"/>
              </a:solidFill>
            </a:endParaRPr>
          </a:p>
        </p:txBody>
      </p:sp>
    </p:spTree>
    <p:extLst>
      <p:ext uri="{BB962C8B-B14F-4D97-AF65-F5344CB8AC3E}">
        <p14:creationId xmlns:p14="http://schemas.microsoft.com/office/powerpoint/2010/main" val="3161064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205</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1108315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261</a:t>
            </a:fld>
            <a:endParaRPr lang="ar-EG">
              <a:solidFill>
                <a:prstClr val="black"/>
              </a:solidFill>
            </a:endParaRPr>
          </a:p>
        </p:txBody>
      </p:sp>
    </p:spTree>
    <p:extLst>
      <p:ext uri="{BB962C8B-B14F-4D97-AF65-F5344CB8AC3E}">
        <p14:creationId xmlns:p14="http://schemas.microsoft.com/office/powerpoint/2010/main" val="9406972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262</a:t>
            </a:fld>
            <a:endParaRPr lang="ar-EG">
              <a:solidFill>
                <a:prstClr val="black"/>
              </a:solidFill>
            </a:endParaRPr>
          </a:p>
        </p:txBody>
      </p:sp>
    </p:spTree>
    <p:extLst>
      <p:ext uri="{BB962C8B-B14F-4D97-AF65-F5344CB8AC3E}">
        <p14:creationId xmlns:p14="http://schemas.microsoft.com/office/powerpoint/2010/main" val="20809013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263</a:t>
            </a:fld>
            <a:endParaRPr lang="ar-EG">
              <a:solidFill>
                <a:prstClr val="black"/>
              </a:solidFill>
            </a:endParaRPr>
          </a:p>
        </p:txBody>
      </p:sp>
    </p:spTree>
    <p:extLst>
      <p:ext uri="{BB962C8B-B14F-4D97-AF65-F5344CB8AC3E}">
        <p14:creationId xmlns:p14="http://schemas.microsoft.com/office/powerpoint/2010/main" val="34118377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264</a:t>
            </a:fld>
            <a:endParaRPr lang="ar-EG">
              <a:solidFill>
                <a:prstClr val="black"/>
              </a:solidFill>
            </a:endParaRPr>
          </a:p>
        </p:txBody>
      </p:sp>
    </p:spTree>
    <p:extLst>
      <p:ext uri="{BB962C8B-B14F-4D97-AF65-F5344CB8AC3E}">
        <p14:creationId xmlns:p14="http://schemas.microsoft.com/office/powerpoint/2010/main" val="3161064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300</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2586195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356</a:t>
            </a:fld>
            <a:endParaRPr lang="ar-EG">
              <a:solidFill>
                <a:prstClr val="black"/>
              </a:solidFill>
            </a:endParaRPr>
          </a:p>
        </p:txBody>
      </p:sp>
    </p:spTree>
    <p:extLst>
      <p:ext uri="{BB962C8B-B14F-4D97-AF65-F5344CB8AC3E}">
        <p14:creationId xmlns:p14="http://schemas.microsoft.com/office/powerpoint/2010/main" val="9406972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357</a:t>
            </a:fld>
            <a:endParaRPr lang="ar-EG">
              <a:solidFill>
                <a:prstClr val="black"/>
              </a:solidFill>
            </a:endParaRPr>
          </a:p>
        </p:txBody>
      </p:sp>
    </p:spTree>
    <p:extLst>
      <p:ext uri="{BB962C8B-B14F-4D97-AF65-F5344CB8AC3E}">
        <p14:creationId xmlns:p14="http://schemas.microsoft.com/office/powerpoint/2010/main" val="20809013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358</a:t>
            </a:fld>
            <a:endParaRPr lang="ar-EG">
              <a:solidFill>
                <a:prstClr val="black"/>
              </a:solidFill>
            </a:endParaRPr>
          </a:p>
        </p:txBody>
      </p:sp>
    </p:spTree>
    <p:extLst>
      <p:ext uri="{BB962C8B-B14F-4D97-AF65-F5344CB8AC3E}">
        <p14:creationId xmlns:p14="http://schemas.microsoft.com/office/powerpoint/2010/main" val="3411837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65</a:t>
            </a:fld>
            <a:endParaRPr lang="ar-EG">
              <a:solidFill>
                <a:prstClr val="black"/>
              </a:solidFill>
            </a:endParaRPr>
          </a:p>
        </p:txBody>
      </p:sp>
    </p:spTree>
    <p:extLst>
      <p:ext uri="{BB962C8B-B14F-4D97-AF65-F5344CB8AC3E}">
        <p14:creationId xmlns:p14="http://schemas.microsoft.com/office/powerpoint/2010/main" val="9406972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359</a:t>
            </a:fld>
            <a:endParaRPr lang="ar-EG">
              <a:solidFill>
                <a:prstClr val="black"/>
              </a:solidFill>
            </a:endParaRPr>
          </a:p>
        </p:txBody>
      </p:sp>
    </p:spTree>
    <p:extLst>
      <p:ext uri="{BB962C8B-B14F-4D97-AF65-F5344CB8AC3E}">
        <p14:creationId xmlns:p14="http://schemas.microsoft.com/office/powerpoint/2010/main" val="3161064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407</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0317344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463</a:t>
            </a:fld>
            <a:endParaRPr lang="ar-EG">
              <a:solidFill>
                <a:prstClr val="black"/>
              </a:solidFill>
            </a:endParaRPr>
          </a:p>
        </p:txBody>
      </p:sp>
    </p:spTree>
    <p:extLst>
      <p:ext uri="{BB962C8B-B14F-4D97-AF65-F5344CB8AC3E}">
        <p14:creationId xmlns:p14="http://schemas.microsoft.com/office/powerpoint/2010/main" val="9406972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464</a:t>
            </a:fld>
            <a:endParaRPr lang="ar-EG">
              <a:solidFill>
                <a:prstClr val="black"/>
              </a:solidFill>
            </a:endParaRPr>
          </a:p>
        </p:txBody>
      </p:sp>
    </p:spTree>
    <p:extLst>
      <p:ext uri="{BB962C8B-B14F-4D97-AF65-F5344CB8AC3E}">
        <p14:creationId xmlns:p14="http://schemas.microsoft.com/office/powerpoint/2010/main" val="20809013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465</a:t>
            </a:fld>
            <a:endParaRPr lang="ar-EG">
              <a:solidFill>
                <a:prstClr val="black"/>
              </a:solidFill>
            </a:endParaRPr>
          </a:p>
        </p:txBody>
      </p:sp>
    </p:spTree>
    <p:extLst>
      <p:ext uri="{BB962C8B-B14F-4D97-AF65-F5344CB8AC3E}">
        <p14:creationId xmlns:p14="http://schemas.microsoft.com/office/powerpoint/2010/main" val="34118377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466</a:t>
            </a:fld>
            <a:endParaRPr lang="ar-EG">
              <a:solidFill>
                <a:prstClr val="black"/>
              </a:solidFill>
            </a:endParaRPr>
          </a:p>
        </p:txBody>
      </p:sp>
    </p:spTree>
    <p:extLst>
      <p:ext uri="{BB962C8B-B14F-4D97-AF65-F5344CB8AC3E}">
        <p14:creationId xmlns:p14="http://schemas.microsoft.com/office/powerpoint/2010/main" val="3161064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31EB1BD-8C69-4D9D-8BEF-3AB8A3863D9C}" type="slidenum">
              <a:rPr kumimoji="0" lang="ar-SA" sz="1200" b="0" i="0" u="none" strike="noStrike" kern="1200" cap="none" spc="0" normalizeH="0" baseline="0" noProof="0" smtClean="0">
                <a:ln>
                  <a:noFill/>
                </a:ln>
                <a:solidFill>
                  <a:srgbClr val="000000"/>
                </a:solidFill>
                <a:effectLst/>
                <a:uLnTx/>
                <a:uFillTx/>
                <a:latin typeface="Calibri"/>
                <a:ea typeface="+mn-ea"/>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526</a:t>
            </a:fld>
            <a:endParaRPr kumimoji="0" lang="en-US" sz="1200" b="0" i="0" u="none" strike="noStrike" kern="1200" cap="none" spc="0" normalizeH="0" baseline="0" noProof="0" smtClean="0">
              <a:ln>
                <a:noFill/>
              </a:ln>
              <a:solidFill>
                <a:srgbClr val="000000"/>
              </a:solidFill>
              <a:effectLst/>
              <a:uLnTx/>
              <a:uFillTx/>
              <a:latin typeface="Calibri"/>
              <a:ea typeface="+mn-ea"/>
              <a:cs typeface="+mn-cs"/>
            </a:endParaRPr>
          </a:p>
        </p:txBody>
      </p:sp>
      <p:sp>
        <p:nvSpPr>
          <p:cNvPr id="9219" name="Slide Image Placeholder 1"/>
          <p:cNvSpPr>
            <a:spLocks noGrp="1" noRot="1" noChangeAspect="1" noTextEdit="1"/>
          </p:cNvSpPr>
          <p:nvPr>
            <p:ph type="sldImg"/>
          </p:nvPr>
        </p:nvSpPr>
        <p:spPr>
          <a:ln/>
        </p:spPr>
      </p:sp>
      <p:sp>
        <p:nvSpPr>
          <p:cNvPr id="9220" name="Notes Placeholder 2"/>
          <p:cNvSpPr>
            <a:spLocks noGrp="1"/>
          </p:cNvSpPr>
          <p:nvPr>
            <p:ph type="body" idx="1"/>
          </p:nvPr>
        </p:nvSpPr>
        <p:spPr>
          <a:noFill/>
          <a:ln/>
        </p:spPr>
        <p:txBody>
          <a:bodyPr/>
          <a:lstStyle/>
          <a:p>
            <a:pPr eaLnBrk="1" hangingPunct="1">
              <a:spcBef>
                <a:spcPct val="0"/>
              </a:spcBef>
            </a:pPr>
            <a:endParaRPr lang="en-US" smtClean="0"/>
          </a:p>
        </p:txBody>
      </p:sp>
      <p:sp>
        <p:nvSpPr>
          <p:cNvPr id="9221"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marL="0" marR="0" lvl="0" indent="0" algn="r" defTabSz="914400" rtl="1" eaLnBrk="1" fontAlgn="auto" latinLnBrk="0" hangingPunct="1">
              <a:lnSpc>
                <a:spcPct val="100000"/>
              </a:lnSpc>
              <a:spcBef>
                <a:spcPts val="0"/>
              </a:spcBef>
              <a:spcAft>
                <a:spcPts val="0"/>
              </a:spcAft>
              <a:buClrTx/>
              <a:buSzTx/>
              <a:buFontTx/>
              <a:buNone/>
              <a:tabLst/>
              <a:defRPr/>
            </a:pPr>
            <a:fld id="{CA77AB4F-6B84-495F-96E2-45910D14ECA9}" type="slidenum">
              <a:rPr kumimoji="0" lang="ar-SA" sz="1200" b="0" i="0" u="none" strike="noStrike" kern="1200" cap="none" spc="0" normalizeH="0" baseline="0" noProof="0">
                <a:ln>
                  <a:noFill/>
                </a:ln>
                <a:solidFill>
                  <a:srgbClr val="000000"/>
                </a:solidFill>
                <a:effectLst/>
                <a:uLnTx/>
                <a:uFillTx/>
                <a:latin typeface="Calibri"/>
                <a:ea typeface="+mn-ea"/>
                <a:cs typeface="Arial" panose="020B0604020202020204" pitchFamily="34" charset="0"/>
              </a:rPr>
              <a:pPr marL="0" marR="0" lvl="0" indent="0" algn="r" defTabSz="914400" rtl="1" eaLnBrk="1" fontAlgn="auto" latinLnBrk="0" hangingPunct="1">
                <a:lnSpc>
                  <a:spcPct val="100000"/>
                </a:lnSpc>
                <a:spcBef>
                  <a:spcPts val="0"/>
                </a:spcBef>
                <a:spcAft>
                  <a:spcPts val="0"/>
                </a:spcAft>
                <a:buClrTx/>
                <a:buSzTx/>
                <a:buFontTx/>
                <a:buNone/>
                <a:tabLst/>
                <a:defRPr/>
              </a:pPr>
              <a:t>526</a:t>
            </a:fld>
            <a:endParaRPr kumimoji="0" lang="en-US"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34767063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31EB1BD-8C69-4D9D-8BEF-3AB8A3863D9C}" type="slidenum">
              <a:rPr kumimoji="0" lang="ar-SA" sz="1200" b="0" i="0" u="none" strike="noStrike" kern="1200" cap="none" spc="0" normalizeH="0" baseline="0" noProof="0" smtClean="0">
                <a:ln>
                  <a:noFill/>
                </a:ln>
                <a:solidFill>
                  <a:srgbClr val="000000"/>
                </a:solidFill>
                <a:effectLst/>
                <a:uLnTx/>
                <a:uFillTx/>
                <a:latin typeface="Calibri"/>
                <a:ea typeface="+mn-ea"/>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527</a:t>
            </a:fld>
            <a:endParaRPr kumimoji="0" lang="en-US" sz="1200" b="0" i="0" u="none" strike="noStrike" kern="1200" cap="none" spc="0" normalizeH="0" baseline="0" noProof="0" smtClean="0">
              <a:ln>
                <a:noFill/>
              </a:ln>
              <a:solidFill>
                <a:srgbClr val="000000"/>
              </a:solidFill>
              <a:effectLst/>
              <a:uLnTx/>
              <a:uFillTx/>
              <a:latin typeface="Calibri"/>
              <a:ea typeface="+mn-ea"/>
              <a:cs typeface="+mn-cs"/>
            </a:endParaRPr>
          </a:p>
        </p:txBody>
      </p:sp>
      <p:sp>
        <p:nvSpPr>
          <p:cNvPr id="9219" name="Slide Image Placeholder 1"/>
          <p:cNvSpPr>
            <a:spLocks noGrp="1" noRot="1" noChangeAspect="1" noTextEdit="1"/>
          </p:cNvSpPr>
          <p:nvPr>
            <p:ph type="sldImg"/>
          </p:nvPr>
        </p:nvSpPr>
        <p:spPr>
          <a:ln/>
        </p:spPr>
      </p:sp>
      <p:sp>
        <p:nvSpPr>
          <p:cNvPr id="9220" name="Notes Placeholder 2"/>
          <p:cNvSpPr>
            <a:spLocks noGrp="1"/>
          </p:cNvSpPr>
          <p:nvPr>
            <p:ph type="body" idx="1"/>
          </p:nvPr>
        </p:nvSpPr>
        <p:spPr>
          <a:noFill/>
          <a:ln/>
        </p:spPr>
        <p:txBody>
          <a:bodyPr/>
          <a:lstStyle/>
          <a:p>
            <a:pPr eaLnBrk="1" hangingPunct="1">
              <a:spcBef>
                <a:spcPct val="0"/>
              </a:spcBef>
            </a:pPr>
            <a:endParaRPr lang="en-US" smtClean="0"/>
          </a:p>
        </p:txBody>
      </p:sp>
      <p:sp>
        <p:nvSpPr>
          <p:cNvPr id="9221"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marL="0" marR="0" lvl="0" indent="0" algn="r" defTabSz="914400" rtl="1" eaLnBrk="1" fontAlgn="auto" latinLnBrk="0" hangingPunct="1">
              <a:lnSpc>
                <a:spcPct val="100000"/>
              </a:lnSpc>
              <a:spcBef>
                <a:spcPts val="0"/>
              </a:spcBef>
              <a:spcAft>
                <a:spcPts val="0"/>
              </a:spcAft>
              <a:buClrTx/>
              <a:buSzTx/>
              <a:buFontTx/>
              <a:buNone/>
              <a:tabLst/>
              <a:defRPr/>
            </a:pPr>
            <a:fld id="{CA77AB4F-6B84-495F-96E2-45910D14ECA9}" type="slidenum">
              <a:rPr kumimoji="0" lang="ar-SA" sz="1200" b="0" i="0" u="none" strike="noStrike" kern="1200" cap="none" spc="0" normalizeH="0" baseline="0" noProof="0">
                <a:ln>
                  <a:noFill/>
                </a:ln>
                <a:solidFill>
                  <a:srgbClr val="000000"/>
                </a:solidFill>
                <a:effectLst/>
                <a:uLnTx/>
                <a:uFillTx/>
                <a:latin typeface="Calibri"/>
                <a:ea typeface="+mn-ea"/>
                <a:cs typeface="Arial" panose="020B0604020202020204" pitchFamily="34" charset="0"/>
              </a:rPr>
              <a:pPr marL="0" marR="0" lvl="0" indent="0" algn="r" defTabSz="914400" rtl="1" eaLnBrk="1" fontAlgn="auto" latinLnBrk="0" hangingPunct="1">
                <a:lnSpc>
                  <a:spcPct val="100000"/>
                </a:lnSpc>
                <a:spcBef>
                  <a:spcPts val="0"/>
                </a:spcBef>
                <a:spcAft>
                  <a:spcPts val="0"/>
                </a:spcAft>
                <a:buClrTx/>
                <a:buSzTx/>
                <a:buFontTx/>
                <a:buNone/>
                <a:tabLst/>
                <a:defRPr/>
              </a:pPr>
              <a:t>527</a:t>
            </a:fld>
            <a:endParaRPr kumimoji="0" lang="en-US"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38169152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31EB1BD-8C69-4D9D-8BEF-3AB8A3863D9C}" type="slidenum">
              <a:rPr kumimoji="0" lang="ar-SA" sz="1200" b="0" i="0" u="none" strike="noStrike" kern="1200" cap="none" spc="0" normalizeH="0" baseline="0" noProof="0" smtClean="0">
                <a:ln>
                  <a:noFill/>
                </a:ln>
                <a:solidFill>
                  <a:srgbClr val="000000"/>
                </a:solidFill>
                <a:effectLst/>
                <a:uLnTx/>
                <a:uFillTx/>
                <a:latin typeface="Calibri"/>
                <a:ea typeface="+mn-ea"/>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528</a:t>
            </a:fld>
            <a:endParaRPr kumimoji="0" lang="en-US" sz="1200" b="0" i="0" u="none" strike="noStrike" kern="1200" cap="none" spc="0" normalizeH="0" baseline="0" noProof="0" smtClean="0">
              <a:ln>
                <a:noFill/>
              </a:ln>
              <a:solidFill>
                <a:srgbClr val="000000"/>
              </a:solidFill>
              <a:effectLst/>
              <a:uLnTx/>
              <a:uFillTx/>
              <a:latin typeface="Calibri"/>
              <a:ea typeface="+mn-ea"/>
              <a:cs typeface="+mn-cs"/>
            </a:endParaRPr>
          </a:p>
        </p:txBody>
      </p:sp>
      <p:sp>
        <p:nvSpPr>
          <p:cNvPr id="9219" name="Slide Image Placeholder 1"/>
          <p:cNvSpPr>
            <a:spLocks noGrp="1" noRot="1" noChangeAspect="1" noTextEdit="1"/>
          </p:cNvSpPr>
          <p:nvPr>
            <p:ph type="sldImg"/>
          </p:nvPr>
        </p:nvSpPr>
        <p:spPr>
          <a:ln/>
        </p:spPr>
      </p:sp>
      <p:sp>
        <p:nvSpPr>
          <p:cNvPr id="9220" name="Notes Placeholder 2"/>
          <p:cNvSpPr>
            <a:spLocks noGrp="1"/>
          </p:cNvSpPr>
          <p:nvPr>
            <p:ph type="body" idx="1"/>
          </p:nvPr>
        </p:nvSpPr>
        <p:spPr>
          <a:noFill/>
          <a:ln/>
        </p:spPr>
        <p:txBody>
          <a:bodyPr/>
          <a:lstStyle/>
          <a:p>
            <a:pPr eaLnBrk="1" hangingPunct="1">
              <a:spcBef>
                <a:spcPct val="0"/>
              </a:spcBef>
            </a:pPr>
            <a:endParaRPr lang="en-US" smtClean="0"/>
          </a:p>
        </p:txBody>
      </p:sp>
      <p:sp>
        <p:nvSpPr>
          <p:cNvPr id="9221"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marL="0" marR="0" lvl="0" indent="0" algn="r" defTabSz="914400" rtl="1" eaLnBrk="1" fontAlgn="auto" latinLnBrk="0" hangingPunct="1">
              <a:lnSpc>
                <a:spcPct val="100000"/>
              </a:lnSpc>
              <a:spcBef>
                <a:spcPts val="0"/>
              </a:spcBef>
              <a:spcAft>
                <a:spcPts val="0"/>
              </a:spcAft>
              <a:buClrTx/>
              <a:buSzTx/>
              <a:buFontTx/>
              <a:buNone/>
              <a:tabLst/>
              <a:defRPr/>
            </a:pPr>
            <a:fld id="{CA77AB4F-6B84-495F-96E2-45910D14ECA9}" type="slidenum">
              <a:rPr kumimoji="0" lang="ar-SA" sz="1200" b="0" i="0" u="none" strike="noStrike" kern="1200" cap="none" spc="0" normalizeH="0" baseline="0" noProof="0">
                <a:ln>
                  <a:noFill/>
                </a:ln>
                <a:solidFill>
                  <a:srgbClr val="000000"/>
                </a:solidFill>
                <a:effectLst/>
                <a:uLnTx/>
                <a:uFillTx/>
                <a:latin typeface="Calibri"/>
                <a:ea typeface="+mn-ea"/>
                <a:cs typeface="Arial" panose="020B0604020202020204" pitchFamily="34" charset="0"/>
              </a:rPr>
              <a:pPr marL="0" marR="0" lvl="0" indent="0" algn="r" defTabSz="914400" rtl="1" eaLnBrk="1" fontAlgn="auto" latinLnBrk="0" hangingPunct="1">
                <a:lnSpc>
                  <a:spcPct val="100000"/>
                </a:lnSpc>
                <a:spcBef>
                  <a:spcPts val="0"/>
                </a:spcBef>
                <a:spcAft>
                  <a:spcPts val="0"/>
                </a:spcAft>
                <a:buClrTx/>
                <a:buSzTx/>
                <a:buFontTx/>
                <a:buNone/>
                <a:tabLst/>
                <a:defRPr/>
              </a:pPr>
              <a:t>528</a:t>
            </a:fld>
            <a:endParaRPr kumimoji="0" lang="en-US"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13800388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31EB1BD-8C69-4D9D-8BEF-3AB8A3863D9C}" type="slidenum">
              <a:rPr kumimoji="0" lang="ar-SA" sz="1200" b="0" i="0" u="none" strike="noStrike" kern="1200" cap="none" spc="0" normalizeH="0" baseline="0" noProof="0" smtClean="0">
                <a:ln>
                  <a:noFill/>
                </a:ln>
                <a:solidFill>
                  <a:srgbClr val="000000"/>
                </a:solidFill>
                <a:effectLst/>
                <a:uLnTx/>
                <a:uFillTx/>
                <a:latin typeface="Calibri"/>
                <a:ea typeface="+mn-ea"/>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529</a:t>
            </a:fld>
            <a:endParaRPr kumimoji="0" lang="en-US" sz="1200" b="0" i="0" u="none" strike="noStrike" kern="1200" cap="none" spc="0" normalizeH="0" baseline="0" noProof="0" smtClean="0">
              <a:ln>
                <a:noFill/>
              </a:ln>
              <a:solidFill>
                <a:srgbClr val="000000"/>
              </a:solidFill>
              <a:effectLst/>
              <a:uLnTx/>
              <a:uFillTx/>
              <a:latin typeface="Calibri"/>
              <a:ea typeface="+mn-ea"/>
              <a:cs typeface="+mn-cs"/>
            </a:endParaRPr>
          </a:p>
        </p:txBody>
      </p:sp>
      <p:sp>
        <p:nvSpPr>
          <p:cNvPr id="9219" name="Slide Image Placeholder 1"/>
          <p:cNvSpPr>
            <a:spLocks noGrp="1" noRot="1" noChangeAspect="1" noTextEdit="1"/>
          </p:cNvSpPr>
          <p:nvPr>
            <p:ph type="sldImg"/>
          </p:nvPr>
        </p:nvSpPr>
        <p:spPr>
          <a:ln/>
        </p:spPr>
      </p:sp>
      <p:sp>
        <p:nvSpPr>
          <p:cNvPr id="9220" name="Notes Placeholder 2"/>
          <p:cNvSpPr>
            <a:spLocks noGrp="1"/>
          </p:cNvSpPr>
          <p:nvPr>
            <p:ph type="body" idx="1"/>
          </p:nvPr>
        </p:nvSpPr>
        <p:spPr>
          <a:noFill/>
          <a:ln/>
        </p:spPr>
        <p:txBody>
          <a:bodyPr/>
          <a:lstStyle/>
          <a:p>
            <a:pPr eaLnBrk="1" hangingPunct="1">
              <a:spcBef>
                <a:spcPct val="0"/>
              </a:spcBef>
            </a:pPr>
            <a:endParaRPr lang="en-US" smtClean="0"/>
          </a:p>
        </p:txBody>
      </p:sp>
      <p:sp>
        <p:nvSpPr>
          <p:cNvPr id="9221"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marL="0" marR="0" lvl="0" indent="0" algn="r" defTabSz="914400" rtl="1" eaLnBrk="1" fontAlgn="auto" latinLnBrk="0" hangingPunct="1">
              <a:lnSpc>
                <a:spcPct val="100000"/>
              </a:lnSpc>
              <a:spcBef>
                <a:spcPts val="0"/>
              </a:spcBef>
              <a:spcAft>
                <a:spcPts val="0"/>
              </a:spcAft>
              <a:buClrTx/>
              <a:buSzTx/>
              <a:buFontTx/>
              <a:buNone/>
              <a:tabLst/>
              <a:defRPr/>
            </a:pPr>
            <a:fld id="{CA77AB4F-6B84-495F-96E2-45910D14ECA9}" type="slidenum">
              <a:rPr kumimoji="0" lang="ar-SA" sz="1200" b="0" i="0" u="none" strike="noStrike" kern="1200" cap="none" spc="0" normalizeH="0" baseline="0" noProof="0">
                <a:ln>
                  <a:noFill/>
                </a:ln>
                <a:solidFill>
                  <a:srgbClr val="000000"/>
                </a:solidFill>
                <a:effectLst/>
                <a:uLnTx/>
                <a:uFillTx/>
                <a:latin typeface="Calibri"/>
                <a:ea typeface="+mn-ea"/>
                <a:cs typeface="Arial" panose="020B0604020202020204" pitchFamily="34" charset="0"/>
              </a:rPr>
              <a:pPr marL="0" marR="0" lvl="0" indent="0" algn="r" defTabSz="914400" rtl="1" eaLnBrk="1" fontAlgn="auto" latinLnBrk="0" hangingPunct="1">
                <a:lnSpc>
                  <a:spcPct val="100000"/>
                </a:lnSpc>
                <a:spcBef>
                  <a:spcPts val="0"/>
                </a:spcBef>
                <a:spcAft>
                  <a:spcPts val="0"/>
                </a:spcAft>
                <a:buClrTx/>
                <a:buSzTx/>
                <a:buFontTx/>
                <a:buNone/>
                <a:tabLst/>
                <a:defRPr/>
              </a:pPr>
              <a:t>529</a:t>
            </a:fld>
            <a:endParaRPr kumimoji="0" lang="en-US"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1648875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66</a:t>
            </a:fld>
            <a:endParaRPr lang="ar-EG">
              <a:solidFill>
                <a:prstClr val="black"/>
              </a:solidFill>
            </a:endParaRPr>
          </a:p>
        </p:txBody>
      </p:sp>
    </p:spTree>
    <p:extLst>
      <p:ext uri="{BB962C8B-B14F-4D97-AF65-F5344CB8AC3E}">
        <p14:creationId xmlns:p14="http://schemas.microsoft.com/office/powerpoint/2010/main" val="20809013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593</a:t>
            </a:fld>
            <a:endParaRPr lang="ar-EG"/>
          </a:p>
        </p:txBody>
      </p:sp>
    </p:spTree>
    <p:extLst>
      <p:ext uri="{BB962C8B-B14F-4D97-AF65-F5344CB8AC3E}">
        <p14:creationId xmlns:p14="http://schemas.microsoft.com/office/powerpoint/2010/main" val="8384146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595</a:t>
            </a:fld>
            <a:endParaRPr lang="ar-EG"/>
          </a:p>
        </p:txBody>
      </p:sp>
    </p:spTree>
    <p:extLst>
      <p:ext uri="{BB962C8B-B14F-4D97-AF65-F5344CB8AC3E}">
        <p14:creationId xmlns:p14="http://schemas.microsoft.com/office/powerpoint/2010/main" val="8551134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597</a:t>
            </a:fld>
            <a:endParaRPr lang="ar-EG"/>
          </a:p>
        </p:txBody>
      </p:sp>
    </p:spTree>
    <p:extLst>
      <p:ext uri="{BB962C8B-B14F-4D97-AF65-F5344CB8AC3E}">
        <p14:creationId xmlns:p14="http://schemas.microsoft.com/office/powerpoint/2010/main" val="9289977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598</a:t>
            </a:fld>
            <a:endParaRPr lang="ar-EG"/>
          </a:p>
        </p:txBody>
      </p:sp>
    </p:spTree>
    <p:extLst>
      <p:ext uri="{BB962C8B-B14F-4D97-AF65-F5344CB8AC3E}">
        <p14:creationId xmlns:p14="http://schemas.microsoft.com/office/powerpoint/2010/main" val="38442571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599</a:t>
            </a:fld>
            <a:endParaRPr lang="ar-EG"/>
          </a:p>
        </p:txBody>
      </p:sp>
    </p:spTree>
    <p:extLst>
      <p:ext uri="{BB962C8B-B14F-4D97-AF65-F5344CB8AC3E}">
        <p14:creationId xmlns:p14="http://schemas.microsoft.com/office/powerpoint/2010/main" val="3998476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600</a:t>
            </a:fld>
            <a:endParaRPr lang="ar-EG"/>
          </a:p>
        </p:txBody>
      </p:sp>
    </p:spTree>
    <p:extLst>
      <p:ext uri="{BB962C8B-B14F-4D97-AF65-F5344CB8AC3E}">
        <p14:creationId xmlns:p14="http://schemas.microsoft.com/office/powerpoint/2010/main" val="24416785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601</a:t>
            </a:fld>
            <a:endParaRPr lang="ar-EG"/>
          </a:p>
        </p:txBody>
      </p:sp>
    </p:spTree>
    <p:extLst>
      <p:ext uri="{BB962C8B-B14F-4D97-AF65-F5344CB8AC3E}">
        <p14:creationId xmlns:p14="http://schemas.microsoft.com/office/powerpoint/2010/main" val="34400000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602</a:t>
            </a:fld>
            <a:endParaRPr lang="ar-EG"/>
          </a:p>
        </p:txBody>
      </p:sp>
    </p:spTree>
    <p:extLst>
      <p:ext uri="{BB962C8B-B14F-4D97-AF65-F5344CB8AC3E}">
        <p14:creationId xmlns:p14="http://schemas.microsoft.com/office/powerpoint/2010/main" val="16966216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603</a:t>
            </a:fld>
            <a:endParaRPr lang="ar-EG"/>
          </a:p>
        </p:txBody>
      </p:sp>
    </p:spTree>
    <p:extLst>
      <p:ext uri="{BB962C8B-B14F-4D97-AF65-F5344CB8AC3E}">
        <p14:creationId xmlns:p14="http://schemas.microsoft.com/office/powerpoint/2010/main" val="34917734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604</a:t>
            </a:fld>
            <a:endParaRPr lang="ar-EG"/>
          </a:p>
        </p:txBody>
      </p:sp>
    </p:spTree>
    <p:extLst>
      <p:ext uri="{BB962C8B-B14F-4D97-AF65-F5344CB8AC3E}">
        <p14:creationId xmlns:p14="http://schemas.microsoft.com/office/powerpoint/2010/main" val="3898613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67</a:t>
            </a:fld>
            <a:endParaRPr lang="ar-EG">
              <a:solidFill>
                <a:prstClr val="black"/>
              </a:solidFill>
            </a:endParaRPr>
          </a:p>
        </p:txBody>
      </p:sp>
    </p:spTree>
    <p:extLst>
      <p:ext uri="{BB962C8B-B14F-4D97-AF65-F5344CB8AC3E}">
        <p14:creationId xmlns:p14="http://schemas.microsoft.com/office/powerpoint/2010/main" val="341183774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605</a:t>
            </a:fld>
            <a:endParaRPr lang="ar-EG"/>
          </a:p>
        </p:txBody>
      </p:sp>
    </p:spTree>
    <p:extLst>
      <p:ext uri="{BB962C8B-B14F-4D97-AF65-F5344CB8AC3E}">
        <p14:creationId xmlns:p14="http://schemas.microsoft.com/office/powerpoint/2010/main" val="283362036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606</a:t>
            </a:fld>
            <a:endParaRPr lang="ar-EG"/>
          </a:p>
        </p:txBody>
      </p:sp>
    </p:spTree>
    <p:extLst>
      <p:ext uri="{BB962C8B-B14F-4D97-AF65-F5344CB8AC3E}">
        <p14:creationId xmlns:p14="http://schemas.microsoft.com/office/powerpoint/2010/main" val="14010925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607</a:t>
            </a:fld>
            <a:endParaRPr lang="ar-EG"/>
          </a:p>
        </p:txBody>
      </p:sp>
    </p:spTree>
    <p:extLst>
      <p:ext uri="{BB962C8B-B14F-4D97-AF65-F5344CB8AC3E}">
        <p14:creationId xmlns:p14="http://schemas.microsoft.com/office/powerpoint/2010/main" val="37827709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608</a:t>
            </a:fld>
            <a:endParaRPr lang="ar-EG"/>
          </a:p>
        </p:txBody>
      </p:sp>
    </p:spTree>
    <p:extLst>
      <p:ext uri="{BB962C8B-B14F-4D97-AF65-F5344CB8AC3E}">
        <p14:creationId xmlns:p14="http://schemas.microsoft.com/office/powerpoint/2010/main" val="414032515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609</a:t>
            </a:fld>
            <a:endParaRPr lang="ar-EG"/>
          </a:p>
        </p:txBody>
      </p:sp>
    </p:spTree>
    <p:extLst>
      <p:ext uri="{BB962C8B-B14F-4D97-AF65-F5344CB8AC3E}">
        <p14:creationId xmlns:p14="http://schemas.microsoft.com/office/powerpoint/2010/main" val="207995833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610</a:t>
            </a:fld>
            <a:endParaRPr lang="ar-EG"/>
          </a:p>
        </p:txBody>
      </p:sp>
    </p:spTree>
    <p:extLst>
      <p:ext uri="{BB962C8B-B14F-4D97-AF65-F5344CB8AC3E}">
        <p14:creationId xmlns:p14="http://schemas.microsoft.com/office/powerpoint/2010/main" val="196661660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611</a:t>
            </a:fld>
            <a:endParaRPr lang="ar-EG"/>
          </a:p>
        </p:txBody>
      </p:sp>
    </p:spTree>
    <p:extLst>
      <p:ext uri="{BB962C8B-B14F-4D97-AF65-F5344CB8AC3E}">
        <p14:creationId xmlns:p14="http://schemas.microsoft.com/office/powerpoint/2010/main" val="280197798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612</a:t>
            </a:fld>
            <a:endParaRPr lang="ar-EG"/>
          </a:p>
        </p:txBody>
      </p:sp>
    </p:spTree>
    <p:extLst>
      <p:ext uri="{BB962C8B-B14F-4D97-AF65-F5344CB8AC3E}">
        <p14:creationId xmlns:p14="http://schemas.microsoft.com/office/powerpoint/2010/main" val="263004488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613</a:t>
            </a:fld>
            <a:endParaRPr lang="ar-EG"/>
          </a:p>
        </p:txBody>
      </p:sp>
    </p:spTree>
    <p:extLst>
      <p:ext uri="{BB962C8B-B14F-4D97-AF65-F5344CB8AC3E}">
        <p14:creationId xmlns:p14="http://schemas.microsoft.com/office/powerpoint/2010/main" val="51166967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614</a:t>
            </a:fld>
            <a:endParaRPr lang="ar-EG"/>
          </a:p>
        </p:txBody>
      </p:sp>
    </p:spTree>
    <p:extLst>
      <p:ext uri="{BB962C8B-B14F-4D97-AF65-F5344CB8AC3E}">
        <p14:creationId xmlns:p14="http://schemas.microsoft.com/office/powerpoint/2010/main" val="18822712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68</a:t>
            </a:fld>
            <a:endParaRPr lang="ar-EG">
              <a:solidFill>
                <a:prstClr val="black"/>
              </a:solidFill>
            </a:endParaRPr>
          </a:p>
        </p:txBody>
      </p:sp>
    </p:spTree>
    <p:extLst>
      <p:ext uri="{BB962C8B-B14F-4D97-AF65-F5344CB8AC3E}">
        <p14:creationId xmlns:p14="http://schemas.microsoft.com/office/powerpoint/2010/main" val="31610647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615</a:t>
            </a:fld>
            <a:endParaRPr lang="ar-EG"/>
          </a:p>
        </p:txBody>
      </p:sp>
    </p:spTree>
    <p:extLst>
      <p:ext uri="{BB962C8B-B14F-4D97-AF65-F5344CB8AC3E}">
        <p14:creationId xmlns:p14="http://schemas.microsoft.com/office/powerpoint/2010/main" val="157814653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616</a:t>
            </a:fld>
            <a:endParaRPr lang="ar-EG"/>
          </a:p>
        </p:txBody>
      </p:sp>
    </p:spTree>
    <p:extLst>
      <p:ext uri="{BB962C8B-B14F-4D97-AF65-F5344CB8AC3E}">
        <p14:creationId xmlns:p14="http://schemas.microsoft.com/office/powerpoint/2010/main" val="129752097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617</a:t>
            </a:fld>
            <a:endParaRPr lang="ar-EG"/>
          </a:p>
        </p:txBody>
      </p:sp>
    </p:spTree>
    <p:extLst>
      <p:ext uri="{BB962C8B-B14F-4D97-AF65-F5344CB8AC3E}">
        <p14:creationId xmlns:p14="http://schemas.microsoft.com/office/powerpoint/2010/main" val="298901248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618</a:t>
            </a:fld>
            <a:endParaRPr lang="ar-EG"/>
          </a:p>
        </p:txBody>
      </p:sp>
    </p:spTree>
    <p:extLst>
      <p:ext uri="{BB962C8B-B14F-4D97-AF65-F5344CB8AC3E}">
        <p14:creationId xmlns:p14="http://schemas.microsoft.com/office/powerpoint/2010/main" val="235048657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619</a:t>
            </a:fld>
            <a:endParaRPr lang="ar-EG"/>
          </a:p>
        </p:txBody>
      </p:sp>
    </p:spTree>
    <p:extLst>
      <p:ext uri="{BB962C8B-B14F-4D97-AF65-F5344CB8AC3E}">
        <p14:creationId xmlns:p14="http://schemas.microsoft.com/office/powerpoint/2010/main" val="348834844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620</a:t>
            </a:fld>
            <a:endParaRPr lang="ar-EG"/>
          </a:p>
        </p:txBody>
      </p:sp>
    </p:spTree>
    <p:extLst>
      <p:ext uri="{BB962C8B-B14F-4D97-AF65-F5344CB8AC3E}">
        <p14:creationId xmlns:p14="http://schemas.microsoft.com/office/powerpoint/2010/main" val="299734951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621</a:t>
            </a:fld>
            <a:endParaRPr lang="ar-EG"/>
          </a:p>
        </p:txBody>
      </p:sp>
    </p:spTree>
    <p:extLst>
      <p:ext uri="{BB962C8B-B14F-4D97-AF65-F5344CB8AC3E}">
        <p14:creationId xmlns:p14="http://schemas.microsoft.com/office/powerpoint/2010/main" val="58477495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622</a:t>
            </a:fld>
            <a:endParaRPr lang="ar-EG"/>
          </a:p>
        </p:txBody>
      </p:sp>
    </p:spTree>
    <p:extLst>
      <p:ext uri="{BB962C8B-B14F-4D97-AF65-F5344CB8AC3E}">
        <p14:creationId xmlns:p14="http://schemas.microsoft.com/office/powerpoint/2010/main" val="81438396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dirty="0"/>
          </a:p>
        </p:txBody>
      </p:sp>
      <p:sp>
        <p:nvSpPr>
          <p:cNvPr id="4" name="Slide Number Placeholder 3"/>
          <p:cNvSpPr>
            <a:spLocks noGrp="1"/>
          </p:cNvSpPr>
          <p:nvPr>
            <p:ph type="sldNum" sz="quarter" idx="10"/>
          </p:nvPr>
        </p:nvSpPr>
        <p:spPr/>
        <p:txBody>
          <a:bodyPr/>
          <a:lstStyle/>
          <a:p>
            <a:fld id="{8AB8207E-788A-411A-94E8-C2D45EB88DAE}" type="slidenum">
              <a:rPr lang="ar-EG" smtClean="0"/>
              <a:pPr/>
              <a:t>623</a:t>
            </a:fld>
            <a:endParaRPr lang="ar-EG"/>
          </a:p>
        </p:txBody>
      </p:sp>
    </p:spTree>
    <p:extLst>
      <p:ext uri="{BB962C8B-B14F-4D97-AF65-F5344CB8AC3E}">
        <p14:creationId xmlns:p14="http://schemas.microsoft.com/office/powerpoint/2010/main" val="57915020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624</a:t>
            </a:fld>
            <a:endParaRPr lang="ar-EG"/>
          </a:p>
        </p:txBody>
      </p:sp>
    </p:spTree>
    <p:extLst>
      <p:ext uri="{BB962C8B-B14F-4D97-AF65-F5344CB8AC3E}">
        <p14:creationId xmlns:p14="http://schemas.microsoft.com/office/powerpoint/2010/main" val="39662269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106</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63535331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626</a:t>
            </a:fld>
            <a:endParaRPr lang="ar-EG"/>
          </a:p>
        </p:txBody>
      </p:sp>
    </p:spTree>
    <p:extLst>
      <p:ext uri="{BB962C8B-B14F-4D97-AF65-F5344CB8AC3E}">
        <p14:creationId xmlns:p14="http://schemas.microsoft.com/office/powerpoint/2010/main" val="338530634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628</a:t>
            </a:fld>
            <a:endParaRPr lang="ar-EG"/>
          </a:p>
        </p:txBody>
      </p:sp>
    </p:spTree>
    <p:extLst>
      <p:ext uri="{BB962C8B-B14F-4D97-AF65-F5344CB8AC3E}">
        <p14:creationId xmlns:p14="http://schemas.microsoft.com/office/powerpoint/2010/main" val="236198192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629</a:t>
            </a:fld>
            <a:endParaRPr lang="ar-EG"/>
          </a:p>
        </p:txBody>
      </p:sp>
    </p:spTree>
    <p:extLst>
      <p:ext uri="{BB962C8B-B14F-4D97-AF65-F5344CB8AC3E}">
        <p14:creationId xmlns:p14="http://schemas.microsoft.com/office/powerpoint/2010/main" val="236305762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630</a:t>
            </a:fld>
            <a:endParaRPr lang="ar-EG"/>
          </a:p>
        </p:txBody>
      </p:sp>
    </p:spTree>
    <p:extLst>
      <p:ext uri="{BB962C8B-B14F-4D97-AF65-F5344CB8AC3E}">
        <p14:creationId xmlns:p14="http://schemas.microsoft.com/office/powerpoint/2010/main" val="202313701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631</a:t>
            </a:fld>
            <a:endParaRPr lang="ar-EG"/>
          </a:p>
        </p:txBody>
      </p:sp>
    </p:spTree>
    <p:extLst>
      <p:ext uri="{BB962C8B-B14F-4D97-AF65-F5344CB8AC3E}">
        <p14:creationId xmlns:p14="http://schemas.microsoft.com/office/powerpoint/2010/main" val="89685707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632</a:t>
            </a:fld>
            <a:endParaRPr lang="ar-EG"/>
          </a:p>
        </p:txBody>
      </p:sp>
    </p:spTree>
    <p:extLst>
      <p:ext uri="{BB962C8B-B14F-4D97-AF65-F5344CB8AC3E}">
        <p14:creationId xmlns:p14="http://schemas.microsoft.com/office/powerpoint/2010/main" val="95452593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633</a:t>
            </a:fld>
            <a:endParaRPr lang="ar-EG"/>
          </a:p>
        </p:txBody>
      </p:sp>
    </p:spTree>
    <p:extLst>
      <p:ext uri="{BB962C8B-B14F-4D97-AF65-F5344CB8AC3E}">
        <p14:creationId xmlns:p14="http://schemas.microsoft.com/office/powerpoint/2010/main" val="173502103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634</a:t>
            </a:fld>
            <a:endParaRPr lang="ar-EG"/>
          </a:p>
        </p:txBody>
      </p:sp>
    </p:spTree>
    <p:extLst>
      <p:ext uri="{BB962C8B-B14F-4D97-AF65-F5344CB8AC3E}">
        <p14:creationId xmlns:p14="http://schemas.microsoft.com/office/powerpoint/2010/main" val="137221445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635</a:t>
            </a:fld>
            <a:endParaRPr lang="ar-EG"/>
          </a:p>
        </p:txBody>
      </p:sp>
    </p:spTree>
    <p:extLst>
      <p:ext uri="{BB962C8B-B14F-4D97-AF65-F5344CB8AC3E}">
        <p14:creationId xmlns:p14="http://schemas.microsoft.com/office/powerpoint/2010/main" val="313797421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636</a:t>
            </a:fld>
            <a:endParaRPr lang="ar-EG"/>
          </a:p>
        </p:txBody>
      </p:sp>
    </p:spTree>
    <p:extLst>
      <p:ext uri="{BB962C8B-B14F-4D97-AF65-F5344CB8AC3E}">
        <p14:creationId xmlns:p14="http://schemas.microsoft.com/office/powerpoint/2010/main" val="33250035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162</a:t>
            </a:fld>
            <a:endParaRPr lang="ar-EG">
              <a:solidFill>
                <a:prstClr val="black"/>
              </a:solidFill>
            </a:endParaRPr>
          </a:p>
        </p:txBody>
      </p:sp>
    </p:spTree>
    <p:extLst>
      <p:ext uri="{BB962C8B-B14F-4D97-AF65-F5344CB8AC3E}">
        <p14:creationId xmlns:p14="http://schemas.microsoft.com/office/powerpoint/2010/main" val="94069726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637</a:t>
            </a:fld>
            <a:endParaRPr lang="ar-EG"/>
          </a:p>
        </p:txBody>
      </p:sp>
    </p:spTree>
    <p:extLst>
      <p:ext uri="{BB962C8B-B14F-4D97-AF65-F5344CB8AC3E}">
        <p14:creationId xmlns:p14="http://schemas.microsoft.com/office/powerpoint/2010/main" val="280887903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638</a:t>
            </a:fld>
            <a:endParaRPr lang="ar-EG"/>
          </a:p>
        </p:txBody>
      </p:sp>
    </p:spTree>
    <p:extLst>
      <p:ext uri="{BB962C8B-B14F-4D97-AF65-F5344CB8AC3E}">
        <p14:creationId xmlns:p14="http://schemas.microsoft.com/office/powerpoint/2010/main" val="359602595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639</a:t>
            </a:fld>
            <a:endParaRPr lang="ar-EG"/>
          </a:p>
        </p:txBody>
      </p:sp>
    </p:spTree>
    <p:extLst>
      <p:ext uri="{BB962C8B-B14F-4D97-AF65-F5344CB8AC3E}">
        <p14:creationId xmlns:p14="http://schemas.microsoft.com/office/powerpoint/2010/main" val="243911960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640</a:t>
            </a:fld>
            <a:endParaRPr lang="ar-EG"/>
          </a:p>
        </p:txBody>
      </p:sp>
    </p:spTree>
    <p:extLst>
      <p:ext uri="{BB962C8B-B14F-4D97-AF65-F5344CB8AC3E}">
        <p14:creationId xmlns:p14="http://schemas.microsoft.com/office/powerpoint/2010/main" val="18347935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163</a:t>
            </a:fld>
            <a:endParaRPr lang="ar-EG">
              <a:solidFill>
                <a:prstClr val="black"/>
              </a:solidFill>
            </a:endParaRPr>
          </a:p>
        </p:txBody>
      </p:sp>
    </p:spTree>
    <p:extLst>
      <p:ext uri="{BB962C8B-B14F-4D97-AF65-F5344CB8AC3E}">
        <p14:creationId xmlns:p14="http://schemas.microsoft.com/office/powerpoint/2010/main" val="20809013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164</a:t>
            </a:fld>
            <a:endParaRPr lang="ar-EG">
              <a:solidFill>
                <a:prstClr val="black"/>
              </a:solidFill>
            </a:endParaRPr>
          </a:p>
        </p:txBody>
      </p:sp>
    </p:spTree>
    <p:extLst>
      <p:ext uri="{BB962C8B-B14F-4D97-AF65-F5344CB8AC3E}">
        <p14:creationId xmlns:p14="http://schemas.microsoft.com/office/powerpoint/2010/main" val="3411837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slide" Target="../slides/slide282.xm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slide" Target="../slides/slide380.xml"/><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slide" Target="../slides/slide486.xml"/><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slide" Target="../slides/slide496.xml"/><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slide" Target="../slides/slide526.xml"/><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3" Type="http://schemas.openxmlformats.org/officeDocument/2006/relationships/slide" Target="../slides/slide504.xml"/><Relationship Id="rId2" Type="http://schemas.openxmlformats.org/officeDocument/2006/relationships/slide" Target="../slides/slide498.xml"/><Relationship Id="rId1" Type="http://schemas.openxmlformats.org/officeDocument/2006/relationships/slideMaster" Target="../slideMasters/slideMaster1.xml"/><Relationship Id="rId6" Type="http://schemas.openxmlformats.org/officeDocument/2006/relationships/slide" Target="../slides/slide522.xml"/><Relationship Id="rId5" Type="http://schemas.openxmlformats.org/officeDocument/2006/relationships/slide" Target="../slides/slide517.xml"/><Relationship Id="rId4" Type="http://schemas.openxmlformats.org/officeDocument/2006/relationships/slide" Target="../slides/slide510.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نبوات الاول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203210"/>
          </a:xfrm>
        </p:spPr>
        <p:txBody>
          <a:bodyPr/>
          <a:lstStyle>
            <a:lvl1pPr algn="justLow" rtl="1">
              <a:defRPr>
                <a:solidFill>
                  <a:schemeClr val="bg1"/>
                </a:solidFill>
                <a:latin typeface="Times New Roman" panose="02020603050405020304" pitchFamily="18" charset="0"/>
                <a:cs typeface="+mj-cs"/>
              </a:defRPr>
            </a:lvl1pPr>
          </a:lstStyle>
          <a:p>
            <a:r>
              <a:rPr lang="en-US" dirty="0" smtClean="0"/>
              <a:t> </a:t>
            </a:r>
            <a:r>
              <a:rPr lang="ar-EG" dirty="0" smtClean="0"/>
              <a:t>عربي 	</a:t>
            </a:r>
            <a:endParaRPr lang="en-US" dirty="0"/>
          </a:p>
        </p:txBody>
      </p:sp>
      <p:sp>
        <p:nvSpPr>
          <p:cNvPr id="3" name="Rectangle 2"/>
          <p:cNvSpPr/>
          <p:nvPr userDrawn="1"/>
        </p:nvSpPr>
        <p:spPr>
          <a:xfrm>
            <a:off x="3432517" y="198407"/>
            <a:ext cx="2278966" cy="830997"/>
          </a:xfrm>
          <a:prstGeom prst="rect">
            <a:avLst/>
          </a:prstGeom>
          <a:noFill/>
        </p:spPr>
        <p:txBody>
          <a:bodyPr wrap="square" lIns="91440" tIns="45720" rIns="91440" bIns="45720">
            <a:spAutoFit/>
          </a:bodyPr>
          <a:lstStyle/>
          <a:p>
            <a:pPr algn="ctr"/>
            <a:endParaRPr lang="ar-EG" sz="24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24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نبوات الساعة الاولي</a:t>
            </a:r>
            <a:endParaRPr lang="en-US"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83554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تسبحة الحادية عشر">
    <p:spTree>
      <p:nvGrpSpPr>
        <p:cNvPr id="1" name=""/>
        <p:cNvGrpSpPr/>
        <p:nvPr/>
      </p:nvGrpSpPr>
      <p:grpSpPr>
        <a:xfrm>
          <a:off x="0" y="0"/>
          <a:ext cx="0" cy="0"/>
          <a:chOff x="0" y="0"/>
          <a:chExt cx="0" cy="0"/>
        </a:xfrm>
      </p:grpSpPr>
      <p:sp>
        <p:nvSpPr>
          <p:cNvPr id="4" name="Rectangle 3"/>
          <p:cNvSpPr/>
          <p:nvPr userDrawn="1"/>
        </p:nvSpPr>
        <p:spPr>
          <a:xfrm>
            <a:off x="3335184" y="106776"/>
            <a:ext cx="2630658" cy="892552"/>
          </a:xfrm>
          <a:prstGeom prst="rect">
            <a:avLst/>
          </a:prstGeom>
          <a:noFill/>
        </p:spPr>
        <p:txBody>
          <a:bodyPr wrap="square" lIns="91440" tIns="45720" rIns="91440" bIns="45720">
            <a:spAutoFit/>
          </a:bodyPr>
          <a:lstStyle/>
          <a:p>
            <a:pPr algn="ctr"/>
            <a:endParaRPr lang="ar-EG" sz="28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24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الساعة الحادية عشر</a:t>
            </a:r>
            <a:endParaRPr lang="en-US"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688432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مزمور الاول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33207"/>
          </a:xfrm>
        </p:spPr>
        <p:txBody>
          <a:bodyPr/>
          <a:lstStyle>
            <a:lvl1pPr algn="ctr" rtl="1">
              <a:defRPr lang="ar-EG" sz="4400" kern="1200" dirty="0" smtClean="0">
                <a:solidFill>
                  <a:schemeClr val="bg1"/>
                </a:solidFill>
                <a:latin typeface="Times New Roman" panose="02020603050405020304" pitchFamily="18" charset="0"/>
                <a:ea typeface="+mj-ea"/>
                <a:cs typeface="+mj-cs"/>
              </a:defRPr>
            </a:lvl1pPr>
          </a:lstStyle>
          <a:p>
            <a:r>
              <a:rPr lang="en-US" dirty="0" smtClean="0"/>
              <a:t> </a:t>
            </a:r>
            <a:r>
              <a:rPr lang="ar-EG" dirty="0" smtClean="0"/>
              <a:t>عربي 	</a:t>
            </a:r>
            <a:endParaRPr lang="en-US" dirty="0"/>
          </a:p>
        </p:txBody>
      </p:sp>
      <p:sp>
        <p:nvSpPr>
          <p:cNvPr id="3" name="Text Placeholder 2"/>
          <p:cNvSpPr>
            <a:spLocks noGrp="1"/>
          </p:cNvSpPr>
          <p:nvPr>
            <p:ph type="body" idx="1" hasCustomPrompt="1"/>
          </p:nvPr>
        </p:nvSpPr>
        <p:spPr>
          <a:xfrm>
            <a:off x="0" y="6049107"/>
            <a:ext cx="9143999" cy="605937"/>
          </a:xfrm>
        </p:spPr>
        <p:txBody>
          <a:bodyPr anchor="b">
            <a:noAutofit/>
          </a:bodyPr>
          <a:lstStyle>
            <a:lvl1pPr marL="0" indent="0" algn="ctr" rtl="1">
              <a:buNone/>
              <a:defRPr lang="en-US" sz="4400" kern="1200" dirty="0" smtClean="0">
                <a:solidFill>
                  <a:schemeClr val="bg1"/>
                </a:solidFill>
                <a:latin typeface="Times New Roman" panose="02020603050405020304" pitchFamily="18"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معرب</a:t>
            </a:r>
            <a:endParaRPr lang="en-US" dirty="0" smtClean="0"/>
          </a:p>
        </p:txBody>
      </p:sp>
      <p:sp>
        <p:nvSpPr>
          <p:cNvPr id="5" name="Text Placeholder 4"/>
          <p:cNvSpPr>
            <a:spLocks noGrp="1"/>
          </p:cNvSpPr>
          <p:nvPr>
            <p:ph type="body" sz="quarter" idx="3" hasCustomPrompt="1"/>
          </p:nvPr>
        </p:nvSpPr>
        <p:spPr>
          <a:xfrm>
            <a:off x="0" y="5331652"/>
            <a:ext cx="9144000" cy="682357"/>
          </a:xfr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a:t>
            </a:r>
            <a:endParaRPr lang="en-US" dirty="0" smtClean="0"/>
          </a:p>
        </p:txBody>
      </p:sp>
      <p:sp>
        <p:nvSpPr>
          <p:cNvPr id="6" name="Rectangle 5"/>
          <p:cNvSpPr/>
          <p:nvPr userDrawn="1"/>
        </p:nvSpPr>
        <p:spPr>
          <a:xfrm>
            <a:off x="3404380" y="181931"/>
            <a:ext cx="2335237" cy="830997"/>
          </a:xfrm>
          <a:prstGeom prst="rect">
            <a:avLst/>
          </a:prstGeom>
          <a:noFill/>
        </p:spPr>
        <p:txBody>
          <a:bodyPr wrap="square" lIns="91440" tIns="45720" rIns="91440" bIns="45720">
            <a:spAutoFit/>
          </a:bodyPr>
          <a:lstStyle/>
          <a:p>
            <a:pPr algn="ctr"/>
            <a:endParaRPr lang="ar-EG" sz="2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24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مزمور الساعة الاولي</a:t>
            </a:r>
            <a:endParaRPr lang="en-US"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9408234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مزمور الساعة الاول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33207"/>
          </a:xfrm>
        </p:spPr>
        <p:txBody>
          <a:bodyPr/>
          <a:lstStyle>
            <a:lvl1pPr algn="ctr" rtl="1">
              <a:defRPr lang="ar-EG" sz="4400" kern="1200" dirty="0" smtClean="0">
                <a:solidFill>
                  <a:schemeClr val="bg1"/>
                </a:solidFill>
                <a:latin typeface="Times New Roman" panose="02020603050405020304" pitchFamily="18" charset="0"/>
                <a:ea typeface="+mj-ea"/>
                <a:cs typeface="+mj-cs"/>
              </a:defRPr>
            </a:lvl1pPr>
          </a:lstStyle>
          <a:p>
            <a:r>
              <a:rPr lang="en-US" dirty="0" smtClean="0"/>
              <a:t> </a:t>
            </a:r>
            <a:r>
              <a:rPr lang="ar-EG" dirty="0" smtClean="0"/>
              <a:t>عربي 	</a:t>
            </a:r>
            <a:endParaRPr lang="en-US" dirty="0"/>
          </a:p>
        </p:txBody>
      </p:sp>
      <p:sp>
        <p:nvSpPr>
          <p:cNvPr id="3" name="Text Placeholder 2"/>
          <p:cNvSpPr>
            <a:spLocks noGrp="1"/>
          </p:cNvSpPr>
          <p:nvPr>
            <p:ph type="body" idx="1" hasCustomPrompt="1"/>
          </p:nvPr>
        </p:nvSpPr>
        <p:spPr>
          <a:xfrm>
            <a:off x="0" y="6049107"/>
            <a:ext cx="9144000" cy="605937"/>
          </a:xfrm>
        </p:spPr>
        <p:txBody>
          <a:bodyPr anchor="b">
            <a:noAutofit/>
          </a:bodyPr>
          <a:lstStyle>
            <a:lvl1pPr marL="0" indent="0" algn="ctr" rtl="1">
              <a:buNone/>
              <a:defRPr lang="en-US" sz="4400" kern="1200" dirty="0" smtClean="0">
                <a:solidFill>
                  <a:schemeClr val="bg1"/>
                </a:solidFill>
                <a:latin typeface="Times New Roman" panose="02020603050405020304" pitchFamily="18"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معرب</a:t>
            </a:r>
            <a:endParaRPr lang="en-US" dirty="0" smtClean="0"/>
          </a:p>
        </p:txBody>
      </p:sp>
      <p:sp>
        <p:nvSpPr>
          <p:cNvPr id="6" name="Text Placeholder 4"/>
          <p:cNvSpPr>
            <a:spLocks noGrp="1"/>
          </p:cNvSpPr>
          <p:nvPr>
            <p:ph type="body" sz="quarter" idx="3" hasCustomPrompt="1"/>
          </p:nvPr>
        </p:nvSpPr>
        <p:spPr>
          <a:xfrm>
            <a:off x="0" y="5331652"/>
            <a:ext cx="9144000" cy="682357"/>
          </a:xfr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a:t>
            </a:r>
            <a:endParaRPr lang="en-US" dirty="0" smtClean="0"/>
          </a:p>
        </p:txBody>
      </p:sp>
      <p:sp>
        <p:nvSpPr>
          <p:cNvPr id="8" name="Rectangle 7"/>
          <p:cNvSpPr/>
          <p:nvPr userDrawn="1"/>
        </p:nvSpPr>
        <p:spPr>
          <a:xfrm>
            <a:off x="3404380" y="181931"/>
            <a:ext cx="2335237" cy="830997"/>
          </a:xfrm>
          <a:prstGeom prst="rect">
            <a:avLst/>
          </a:prstGeom>
          <a:noFill/>
        </p:spPr>
        <p:txBody>
          <a:bodyPr wrap="square" lIns="91440" tIns="45720" rIns="91440" bIns="45720">
            <a:spAutoFit/>
          </a:bodyPr>
          <a:lstStyle/>
          <a:p>
            <a:pPr algn="ctr"/>
            <a:endParaRPr lang="ar-EG" sz="2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24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مزمور الساعة الاولي</a:t>
            </a:r>
            <a:endParaRPr lang="en-US"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318109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مزمور الثالث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33207"/>
          </a:xfrm>
        </p:spPr>
        <p:txBody>
          <a:bodyPr/>
          <a:lstStyle>
            <a:lvl1pPr algn="ctr" rtl="1">
              <a:defRPr lang="ar-EG" sz="4400" kern="1200" dirty="0" smtClean="0">
                <a:solidFill>
                  <a:schemeClr val="bg1"/>
                </a:solidFill>
                <a:latin typeface="Times New Roman" panose="02020603050405020304" pitchFamily="18" charset="0"/>
                <a:ea typeface="+mj-ea"/>
                <a:cs typeface="+mj-cs"/>
              </a:defRPr>
            </a:lvl1pPr>
          </a:lstStyle>
          <a:p>
            <a:r>
              <a:rPr lang="en-US" dirty="0" smtClean="0"/>
              <a:t> </a:t>
            </a:r>
            <a:r>
              <a:rPr lang="ar-EG" dirty="0" smtClean="0"/>
              <a:t>عربي 	</a:t>
            </a:r>
            <a:endParaRPr lang="en-US" dirty="0"/>
          </a:p>
        </p:txBody>
      </p:sp>
      <p:sp>
        <p:nvSpPr>
          <p:cNvPr id="3" name="Text Placeholder 2"/>
          <p:cNvSpPr>
            <a:spLocks noGrp="1"/>
          </p:cNvSpPr>
          <p:nvPr>
            <p:ph type="body" idx="1" hasCustomPrompt="1"/>
          </p:nvPr>
        </p:nvSpPr>
        <p:spPr>
          <a:xfrm>
            <a:off x="0" y="6049107"/>
            <a:ext cx="9143999" cy="605937"/>
          </a:xfrm>
        </p:spPr>
        <p:txBody>
          <a:bodyPr anchor="b">
            <a:noAutofit/>
          </a:bodyPr>
          <a:lstStyle>
            <a:lvl1pPr marL="0" indent="0" algn="ctr" rtl="1">
              <a:buNone/>
              <a:defRPr lang="en-US" sz="4400" kern="1200" dirty="0" smtClean="0">
                <a:solidFill>
                  <a:schemeClr val="bg1"/>
                </a:solidFill>
                <a:latin typeface="Times New Roman" panose="02020603050405020304" pitchFamily="18"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معرب</a:t>
            </a:r>
            <a:endParaRPr lang="en-US" dirty="0" smtClean="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a:t>
            </a:r>
            <a:endParaRPr lang="en-US" dirty="0" smtClean="0"/>
          </a:p>
        </p:txBody>
      </p:sp>
      <p:sp>
        <p:nvSpPr>
          <p:cNvPr id="6" name="Rectangle 5"/>
          <p:cNvSpPr/>
          <p:nvPr userDrawn="1"/>
        </p:nvSpPr>
        <p:spPr>
          <a:xfrm>
            <a:off x="3404380" y="181931"/>
            <a:ext cx="2335237" cy="830997"/>
          </a:xfrm>
          <a:prstGeom prst="rect">
            <a:avLst/>
          </a:prstGeom>
          <a:noFill/>
        </p:spPr>
        <p:txBody>
          <a:bodyPr wrap="square" lIns="91440" tIns="45720" rIns="91440" bIns="45720">
            <a:spAutoFit/>
          </a:bodyPr>
          <a:lstStyle/>
          <a:p>
            <a:pPr algn="ctr"/>
            <a:endParaRPr lang="ar-EG" sz="2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24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مزمور الساعة الثالثة</a:t>
            </a:r>
            <a:endParaRPr lang="en-US"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5319448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مزمور السادس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33207"/>
          </a:xfrm>
        </p:spPr>
        <p:txBody>
          <a:bodyPr/>
          <a:lstStyle>
            <a:lvl1pPr algn="ctr" rtl="1">
              <a:defRPr lang="ar-EG" sz="4400" kern="1200" dirty="0" smtClean="0">
                <a:solidFill>
                  <a:schemeClr val="bg1"/>
                </a:solidFill>
                <a:latin typeface="Times New Roman" panose="02020603050405020304" pitchFamily="18" charset="0"/>
                <a:ea typeface="+mj-ea"/>
                <a:cs typeface="+mj-cs"/>
              </a:defRPr>
            </a:lvl1pPr>
          </a:lstStyle>
          <a:p>
            <a:r>
              <a:rPr lang="en-US" dirty="0" smtClean="0"/>
              <a:t> </a:t>
            </a:r>
            <a:r>
              <a:rPr lang="ar-EG" dirty="0" smtClean="0"/>
              <a:t>عربي 	</a:t>
            </a:r>
            <a:endParaRPr lang="en-US" dirty="0"/>
          </a:p>
        </p:txBody>
      </p:sp>
      <p:sp>
        <p:nvSpPr>
          <p:cNvPr id="3" name="Text Placeholder 2"/>
          <p:cNvSpPr>
            <a:spLocks noGrp="1"/>
          </p:cNvSpPr>
          <p:nvPr>
            <p:ph type="body" idx="1" hasCustomPrompt="1"/>
          </p:nvPr>
        </p:nvSpPr>
        <p:spPr>
          <a:xfrm>
            <a:off x="0" y="6049107"/>
            <a:ext cx="9143999" cy="605937"/>
          </a:xfrm>
        </p:spPr>
        <p:txBody>
          <a:bodyPr anchor="b">
            <a:noAutofit/>
          </a:bodyPr>
          <a:lstStyle>
            <a:lvl1pPr marL="0" indent="0" algn="ctr" rtl="1">
              <a:buNone/>
              <a:defRPr lang="ar-EG" sz="4400" kern="1200" dirty="0" smtClean="0">
                <a:solidFill>
                  <a:schemeClr val="bg1"/>
                </a:solidFill>
                <a:latin typeface="Times New Roman" panose="02020603050405020304" pitchFamily="18"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معرب</a:t>
            </a:r>
            <a:endParaRPr lang="en-US" dirty="0" smtClean="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a:t>
            </a:r>
            <a:endParaRPr lang="en-US" dirty="0" smtClean="0"/>
          </a:p>
        </p:txBody>
      </p:sp>
      <p:sp>
        <p:nvSpPr>
          <p:cNvPr id="6" name="Rectangle 5"/>
          <p:cNvSpPr/>
          <p:nvPr userDrawn="1"/>
        </p:nvSpPr>
        <p:spPr>
          <a:xfrm>
            <a:off x="3312940" y="181931"/>
            <a:ext cx="2518117" cy="830997"/>
          </a:xfrm>
          <a:prstGeom prst="rect">
            <a:avLst/>
          </a:prstGeom>
          <a:noFill/>
        </p:spPr>
        <p:txBody>
          <a:bodyPr wrap="square" lIns="91440" tIns="45720" rIns="91440" bIns="45720">
            <a:spAutoFit/>
          </a:bodyPr>
          <a:lstStyle/>
          <a:p>
            <a:pPr algn="ctr"/>
            <a:endParaRPr lang="ar-EG" sz="2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24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مزمور الساعة السادسة</a:t>
            </a:r>
            <a:endParaRPr lang="en-US"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48178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مزمور التاسع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33207"/>
          </a:xfrm>
        </p:spPr>
        <p:txBody>
          <a:bodyPr/>
          <a:lstStyle>
            <a:lvl1pPr algn="ctr" rtl="1">
              <a:defRPr lang="ar-EG" sz="4400" kern="1200" dirty="0" smtClean="0">
                <a:solidFill>
                  <a:schemeClr val="bg1"/>
                </a:solidFill>
                <a:latin typeface="Times New Roman" panose="02020603050405020304" pitchFamily="18" charset="0"/>
                <a:ea typeface="+mj-ea"/>
                <a:cs typeface="+mj-cs"/>
              </a:defRPr>
            </a:lvl1pPr>
          </a:lstStyle>
          <a:p>
            <a:r>
              <a:rPr lang="en-US" dirty="0" smtClean="0"/>
              <a:t> </a:t>
            </a:r>
            <a:r>
              <a:rPr lang="ar-EG" dirty="0" smtClean="0"/>
              <a:t>عربي 	</a:t>
            </a:r>
            <a:endParaRPr lang="en-US" dirty="0"/>
          </a:p>
        </p:txBody>
      </p:sp>
      <p:sp>
        <p:nvSpPr>
          <p:cNvPr id="3" name="Text Placeholder 2"/>
          <p:cNvSpPr>
            <a:spLocks noGrp="1"/>
          </p:cNvSpPr>
          <p:nvPr>
            <p:ph type="body" idx="1" hasCustomPrompt="1"/>
          </p:nvPr>
        </p:nvSpPr>
        <p:spPr>
          <a:xfrm>
            <a:off x="0" y="6049107"/>
            <a:ext cx="9143999" cy="605937"/>
          </a:xfrm>
        </p:spPr>
        <p:txBody>
          <a:bodyPr anchor="b">
            <a:noAutofit/>
          </a:bodyPr>
          <a:lstStyle>
            <a:lvl1pPr marL="0" indent="0" algn="ctr" rtl="1">
              <a:buNone/>
              <a:defRPr lang="ar-EG" sz="4400" kern="1200" dirty="0" smtClean="0">
                <a:solidFill>
                  <a:schemeClr val="bg1"/>
                </a:solidFill>
                <a:latin typeface="Times New Roman" panose="02020603050405020304" pitchFamily="18"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معرب</a:t>
            </a:r>
            <a:endParaRPr lang="en-US" dirty="0" smtClean="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a:t>
            </a:r>
            <a:endParaRPr lang="en-US" dirty="0" smtClean="0"/>
          </a:p>
        </p:txBody>
      </p:sp>
      <p:sp>
        <p:nvSpPr>
          <p:cNvPr id="6" name="Rectangle 5"/>
          <p:cNvSpPr/>
          <p:nvPr userDrawn="1"/>
        </p:nvSpPr>
        <p:spPr>
          <a:xfrm>
            <a:off x="3334042" y="181931"/>
            <a:ext cx="2475914" cy="830997"/>
          </a:xfrm>
          <a:prstGeom prst="rect">
            <a:avLst/>
          </a:prstGeom>
          <a:noFill/>
        </p:spPr>
        <p:txBody>
          <a:bodyPr wrap="square" lIns="91440" tIns="45720" rIns="91440" bIns="45720">
            <a:spAutoFit/>
          </a:bodyPr>
          <a:lstStyle/>
          <a:p>
            <a:pPr algn="ctr"/>
            <a:endParaRPr lang="ar-EG" sz="2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24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مزمور الساعة التاسعة</a:t>
            </a:r>
            <a:endParaRPr lang="en-US"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6490843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مزمور الحادية عش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33207"/>
          </a:xfrm>
        </p:spPr>
        <p:txBody>
          <a:bodyPr/>
          <a:lstStyle>
            <a:lvl1pPr algn="ctr" rtl="1">
              <a:defRPr lang="ar-EG" sz="4400" kern="1200" dirty="0" smtClean="0">
                <a:solidFill>
                  <a:schemeClr val="bg1"/>
                </a:solidFill>
                <a:latin typeface="Times New Roman" panose="02020603050405020304" pitchFamily="18" charset="0"/>
                <a:ea typeface="+mj-ea"/>
                <a:cs typeface="+mj-cs"/>
              </a:defRPr>
            </a:lvl1pPr>
          </a:lstStyle>
          <a:p>
            <a:r>
              <a:rPr lang="en-US" dirty="0" smtClean="0"/>
              <a:t> </a:t>
            </a:r>
            <a:r>
              <a:rPr lang="ar-EG" dirty="0" smtClean="0"/>
              <a:t>عربي 	</a:t>
            </a:r>
            <a:endParaRPr lang="en-US" dirty="0"/>
          </a:p>
        </p:txBody>
      </p:sp>
      <p:sp>
        <p:nvSpPr>
          <p:cNvPr id="3" name="Text Placeholder 2"/>
          <p:cNvSpPr>
            <a:spLocks noGrp="1"/>
          </p:cNvSpPr>
          <p:nvPr>
            <p:ph type="body" idx="1" hasCustomPrompt="1"/>
          </p:nvPr>
        </p:nvSpPr>
        <p:spPr>
          <a:xfrm>
            <a:off x="0" y="6049107"/>
            <a:ext cx="9143999" cy="605937"/>
          </a:xfrm>
        </p:spPr>
        <p:txBody>
          <a:bodyPr anchor="b">
            <a:noAutofit/>
          </a:bodyPr>
          <a:lstStyle>
            <a:lvl1pPr marL="0" indent="0" algn="ctr" rtl="1">
              <a:buNone/>
              <a:defRPr lang="ar-EG" sz="4400" kern="1200" dirty="0" smtClean="0">
                <a:solidFill>
                  <a:schemeClr val="bg1"/>
                </a:solidFill>
                <a:latin typeface="Times New Roman" panose="02020603050405020304" pitchFamily="18"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معرب</a:t>
            </a:r>
            <a:endParaRPr lang="en-US" dirty="0" smtClean="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a:t>
            </a:r>
            <a:endParaRPr lang="en-US" dirty="0" smtClean="0"/>
          </a:p>
        </p:txBody>
      </p:sp>
      <p:sp>
        <p:nvSpPr>
          <p:cNvPr id="6" name="Rectangle 5"/>
          <p:cNvSpPr/>
          <p:nvPr userDrawn="1"/>
        </p:nvSpPr>
        <p:spPr>
          <a:xfrm>
            <a:off x="3305906" y="214883"/>
            <a:ext cx="2532185" cy="769441"/>
          </a:xfrm>
          <a:prstGeom prst="rect">
            <a:avLst/>
          </a:prstGeom>
          <a:noFill/>
        </p:spPr>
        <p:txBody>
          <a:bodyPr wrap="square" lIns="91440" tIns="45720" rIns="91440" bIns="45720">
            <a:spAutoFit/>
          </a:bodyPr>
          <a:lstStyle/>
          <a:p>
            <a:pPr algn="ctr"/>
            <a:endParaRPr lang="ar-EG" sz="2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20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مزمور الساعة الحادية عشر</a:t>
            </a: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3301467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انجيل الاولي قبطي">
    <p:spTree>
      <p:nvGrpSpPr>
        <p:cNvPr id="1" name=""/>
        <p:cNvGrpSpPr/>
        <p:nvPr/>
      </p:nvGrpSpPr>
      <p:grpSpPr>
        <a:xfrm>
          <a:off x="0" y="0"/>
          <a:ext cx="0" cy="0"/>
          <a:chOff x="0" y="0"/>
          <a:chExt cx="0" cy="0"/>
        </a:xfrm>
      </p:grpSpPr>
      <p:sp>
        <p:nvSpPr>
          <p:cNvPr id="4" name="Rectangle 3"/>
          <p:cNvSpPr/>
          <p:nvPr userDrawn="1"/>
        </p:nvSpPr>
        <p:spPr>
          <a:xfrm>
            <a:off x="3432517" y="181931"/>
            <a:ext cx="2278966" cy="830997"/>
          </a:xfrm>
          <a:prstGeom prst="rect">
            <a:avLst/>
          </a:prstGeom>
          <a:noFill/>
        </p:spPr>
        <p:txBody>
          <a:bodyPr wrap="square" lIns="91440" tIns="45720" rIns="91440" bIns="45720">
            <a:spAutoFit/>
          </a:bodyPr>
          <a:lstStyle/>
          <a:p>
            <a:pPr algn="ctr"/>
            <a:endParaRPr lang="ar-EG" sz="2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24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انجيل الساعة الاولي</a:t>
            </a:r>
            <a:endParaRPr lang="en-US"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5" name="Rectangle 4">
            <a:hlinkClick r:id="rId2" action="ppaction://hlinksldjump"/>
          </p:cNvPr>
          <p:cNvSpPr/>
          <p:nvPr userDrawn="1"/>
        </p:nvSpPr>
        <p:spPr>
          <a:xfrm>
            <a:off x="0" y="6215205"/>
            <a:ext cx="684803" cy="523220"/>
          </a:xfrm>
          <a:prstGeom prst="rect">
            <a:avLst/>
          </a:prstGeom>
        </p:spPr>
        <p:txBody>
          <a:bodyPr wrap="none">
            <a:spAutoFit/>
          </a:bodyPr>
          <a:lstStyle/>
          <a:p>
            <a:r>
              <a:rPr lang="ar-EG" sz="2800" b="1" u="sng" dirty="0" smtClean="0">
                <a:solidFill>
                  <a:srgbClr val="FFC000"/>
                </a:solidFill>
              </a:rPr>
              <a:t>ختام</a:t>
            </a:r>
            <a:endParaRPr lang="en-US" sz="2800" b="1" u="sng" dirty="0">
              <a:solidFill>
                <a:srgbClr val="FFC000"/>
              </a:solidFill>
            </a:endParaRPr>
          </a:p>
        </p:txBody>
      </p:sp>
      <p:sp>
        <p:nvSpPr>
          <p:cNvPr id="6" name="Title 1"/>
          <p:cNvSpPr>
            <a:spLocks noGrp="1"/>
          </p:cNvSpPr>
          <p:nvPr>
            <p:ph type="title" hasCustomPrompt="1"/>
          </p:nvPr>
        </p:nvSpPr>
        <p:spPr>
          <a:xfrm>
            <a:off x="0" y="4535215"/>
            <a:ext cx="9144000" cy="2203210"/>
          </a:xfrm>
        </p:spPr>
        <p:txBody>
          <a:bodyPr/>
          <a:lstStyle>
            <a:lvl1pPr algn="justLow" rtl="1">
              <a:defRPr>
                <a:solidFill>
                  <a:schemeClr val="bg1"/>
                </a:solidFill>
                <a:latin typeface="Times New Roman" panose="02020603050405020304" pitchFamily="18" charset="0"/>
                <a:cs typeface="+mj-cs"/>
              </a:defRPr>
            </a:lvl1pPr>
          </a:lstStyle>
          <a:p>
            <a:r>
              <a:rPr lang="en-US" dirty="0" smtClean="0"/>
              <a:t> </a:t>
            </a:r>
            <a:r>
              <a:rPr lang="ar-EG" dirty="0" smtClean="0"/>
              <a:t>عربي 	</a:t>
            </a:r>
            <a:endParaRPr lang="en-US" dirty="0"/>
          </a:p>
        </p:txBody>
      </p:sp>
    </p:spTree>
    <p:extLst>
      <p:ext uri="{BB962C8B-B14F-4D97-AF65-F5344CB8AC3E}">
        <p14:creationId xmlns:p14="http://schemas.microsoft.com/office/powerpoint/2010/main" val="36415284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انجيل الاولي عربي">
    <p:spTree>
      <p:nvGrpSpPr>
        <p:cNvPr id="1" name=""/>
        <p:cNvGrpSpPr/>
        <p:nvPr/>
      </p:nvGrpSpPr>
      <p:grpSpPr>
        <a:xfrm>
          <a:off x="0" y="0"/>
          <a:ext cx="0" cy="0"/>
          <a:chOff x="0" y="0"/>
          <a:chExt cx="0" cy="0"/>
        </a:xfrm>
      </p:grpSpPr>
      <p:sp>
        <p:nvSpPr>
          <p:cNvPr id="4" name="Rectangle 3"/>
          <p:cNvSpPr/>
          <p:nvPr userDrawn="1"/>
        </p:nvSpPr>
        <p:spPr>
          <a:xfrm>
            <a:off x="3432517" y="239596"/>
            <a:ext cx="2278966" cy="830997"/>
          </a:xfrm>
          <a:prstGeom prst="rect">
            <a:avLst/>
          </a:prstGeom>
          <a:noFill/>
        </p:spPr>
        <p:txBody>
          <a:bodyPr wrap="square" lIns="91440" tIns="45720" rIns="91440" bIns="45720">
            <a:spAutoFit/>
          </a:bodyPr>
          <a:lstStyle/>
          <a:p>
            <a:pPr algn="ctr"/>
            <a:endParaRPr lang="ar-EG" sz="2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24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انجيل الساعة الاولي</a:t>
            </a:r>
            <a:endParaRPr lang="en-US"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5" name="Title 1"/>
          <p:cNvSpPr>
            <a:spLocks noGrp="1"/>
          </p:cNvSpPr>
          <p:nvPr>
            <p:ph type="title" hasCustomPrompt="1"/>
          </p:nvPr>
        </p:nvSpPr>
        <p:spPr>
          <a:xfrm>
            <a:off x="0" y="4535215"/>
            <a:ext cx="9144000" cy="2203210"/>
          </a:xfrm>
        </p:spPr>
        <p:txBody>
          <a:bodyPr/>
          <a:lstStyle>
            <a:lvl1pPr algn="justLow" rtl="1">
              <a:defRPr>
                <a:solidFill>
                  <a:schemeClr val="bg1"/>
                </a:solidFill>
                <a:latin typeface="Times New Roman" panose="02020603050405020304" pitchFamily="18" charset="0"/>
                <a:cs typeface="+mj-cs"/>
              </a:defRPr>
            </a:lvl1pPr>
          </a:lstStyle>
          <a:p>
            <a:r>
              <a:rPr lang="en-US" dirty="0" smtClean="0"/>
              <a:t> </a:t>
            </a:r>
            <a:r>
              <a:rPr lang="ar-EG" dirty="0" smtClean="0"/>
              <a:t>عربي 	</a:t>
            </a:r>
            <a:endParaRPr lang="en-US" dirty="0"/>
          </a:p>
        </p:txBody>
      </p:sp>
    </p:spTree>
    <p:extLst>
      <p:ext uri="{BB962C8B-B14F-4D97-AF65-F5344CB8AC3E}">
        <p14:creationId xmlns:p14="http://schemas.microsoft.com/office/powerpoint/2010/main" val="11201003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انجيل الثالثة">
    <p:spTree>
      <p:nvGrpSpPr>
        <p:cNvPr id="1" name=""/>
        <p:cNvGrpSpPr/>
        <p:nvPr/>
      </p:nvGrpSpPr>
      <p:grpSpPr>
        <a:xfrm>
          <a:off x="0" y="0"/>
          <a:ext cx="0" cy="0"/>
          <a:chOff x="0" y="0"/>
          <a:chExt cx="0" cy="0"/>
        </a:xfrm>
      </p:grpSpPr>
      <p:sp>
        <p:nvSpPr>
          <p:cNvPr id="4" name="Rectangle 3"/>
          <p:cNvSpPr/>
          <p:nvPr userDrawn="1"/>
        </p:nvSpPr>
        <p:spPr>
          <a:xfrm>
            <a:off x="3291840" y="181931"/>
            <a:ext cx="2278966" cy="830997"/>
          </a:xfrm>
          <a:prstGeom prst="rect">
            <a:avLst/>
          </a:prstGeom>
          <a:noFill/>
        </p:spPr>
        <p:txBody>
          <a:bodyPr wrap="square" lIns="91440" tIns="45720" rIns="91440" bIns="45720">
            <a:spAutoFit/>
          </a:bodyPr>
          <a:lstStyle/>
          <a:p>
            <a:pPr algn="ctr"/>
            <a:endParaRPr lang="ar-EG" sz="2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24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انجيل الساعة الثالثة</a:t>
            </a:r>
          </a:p>
        </p:txBody>
      </p:sp>
      <p:sp>
        <p:nvSpPr>
          <p:cNvPr id="5" name="Rectangle 4">
            <a:hlinkClick r:id="rId2" action="ppaction://hlinksldjump"/>
          </p:cNvPr>
          <p:cNvSpPr/>
          <p:nvPr userDrawn="1"/>
        </p:nvSpPr>
        <p:spPr>
          <a:xfrm>
            <a:off x="0" y="6215205"/>
            <a:ext cx="684803" cy="523220"/>
          </a:xfrm>
          <a:prstGeom prst="rect">
            <a:avLst/>
          </a:prstGeom>
        </p:spPr>
        <p:txBody>
          <a:bodyPr wrap="none">
            <a:spAutoFit/>
          </a:bodyPr>
          <a:lstStyle/>
          <a:p>
            <a:r>
              <a:rPr lang="ar-EG" sz="2800" b="1" u="sng" dirty="0" smtClean="0">
                <a:solidFill>
                  <a:srgbClr val="FFC000"/>
                </a:solidFill>
              </a:rPr>
              <a:t>ختام</a:t>
            </a:r>
            <a:endParaRPr lang="en-US" sz="2800" b="1" u="sng" dirty="0">
              <a:solidFill>
                <a:srgbClr val="FFC000"/>
              </a:solidFill>
            </a:endParaRPr>
          </a:p>
        </p:txBody>
      </p:sp>
      <p:sp>
        <p:nvSpPr>
          <p:cNvPr id="6" name="Title 1"/>
          <p:cNvSpPr>
            <a:spLocks noGrp="1"/>
          </p:cNvSpPr>
          <p:nvPr>
            <p:ph type="title" hasCustomPrompt="1"/>
          </p:nvPr>
        </p:nvSpPr>
        <p:spPr>
          <a:xfrm>
            <a:off x="0" y="4535215"/>
            <a:ext cx="9144000" cy="2203210"/>
          </a:xfrm>
        </p:spPr>
        <p:txBody>
          <a:bodyPr/>
          <a:lstStyle>
            <a:lvl1pPr algn="justLow" rtl="1">
              <a:defRPr>
                <a:solidFill>
                  <a:schemeClr val="bg1"/>
                </a:solidFill>
                <a:latin typeface="Times New Roman" panose="02020603050405020304" pitchFamily="18" charset="0"/>
                <a:cs typeface="+mj-cs"/>
              </a:defRPr>
            </a:lvl1pPr>
          </a:lstStyle>
          <a:p>
            <a:r>
              <a:rPr lang="en-US" dirty="0" smtClean="0"/>
              <a:t> </a:t>
            </a:r>
            <a:r>
              <a:rPr lang="ar-EG" dirty="0" smtClean="0"/>
              <a:t>عربي 	</a:t>
            </a:r>
            <a:endParaRPr lang="en-US" dirty="0"/>
          </a:p>
        </p:txBody>
      </p:sp>
    </p:spTree>
    <p:extLst>
      <p:ext uri="{BB962C8B-B14F-4D97-AF65-F5344CB8AC3E}">
        <p14:creationId xmlns:p14="http://schemas.microsoft.com/office/powerpoint/2010/main" val="2285740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نبوات الثالثة ">
    <p:spTree>
      <p:nvGrpSpPr>
        <p:cNvPr id="1" name=""/>
        <p:cNvGrpSpPr/>
        <p:nvPr/>
      </p:nvGrpSpPr>
      <p:grpSpPr>
        <a:xfrm>
          <a:off x="0" y="0"/>
          <a:ext cx="0" cy="0"/>
          <a:chOff x="0" y="0"/>
          <a:chExt cx="0" cy="0"/>
        </a:xfrm>
      </p:grpSpPr>
      <p:sp>
        <p:nvSpPr>
          <p:cNvPr id="3" name="Rectangle 2"/>
          <p:cNvSpPr/>
          <p:nvPr userDrawn="1"/>
        </p:nvSpPr>
        <p:spPr>
          <a:xfrm>
            <a:off x="3432517" y="165455"/>
            <a:ext cx="2278966" cy="830997"/>
          </a:xfrm>
          <a:prstGeom prst="rect">
            <a:avLst/>
          </a:prstGeom>
          <a:noFill/>
        </p:spPr>
        <p:txBody>
          <a:bodyPr wrap="square" lIns="91440" tIns="45720" rIns="91440" bIns="45720">
            <a:spAutoFit/>
          </a:bodyPr>
          <a:lstStyle/>
          <a:p>
            <a:pPr algn="ctr"/>
            <a:endParaRPr lang="ar-EG" sz="24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24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نبوات الساعة الثالثة</a:t>
            </a:r>
            <a:endParaRPr lang="en-US"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4" name="Title 1"/>
          <p:cNvSpPr>
            <a:spLocks noGrp="1"/>
          </p:cNvSpPr>
          <p:nvPr>
            <p:ph type="title" hasCustomPrompt="1"/>
          </p:nvPr>
        </p:nvSpPr>
        <p:spPr>
          <a:xfrm>
            <a:off x="0" y="4535215"/>
            <a:ext cx="9144000" cy="2203210"/>
          </a:xfrm>
        </p:spPr>
        <p:txBody>
          <a:bodyPr/>
          <a:lstStyle>
            <a:lvl1pPr algn="justLow" rtl="1">
              <a:defRPr>
                <a:solidFill>
                  <a:schemeClr val="bg1"/>
                </a:solidFill>
                <a:latin typeface="Times New Roman" panose="02020603050405020304" pitchFamily="18" charset="0"/>
                <a:cs typeface="+mj-cs"/>
              </a:defRPr>
            </a:lvl1pPr>
          </a:lstStyle>
          <a:p>
            <a:r>
              <a:rPr lang="en-US" dirty="0" smtClean="0"/>
              <a:t> </a:t>
            </a:r>
            <a:r>
              <a:rPr lang="ar-EG" dirty="0" smtClean="0"/>
              <a:t>عربي 	</a:t>
            </a:r>
            <a:endParaRPr lang="en-US" dirty="0"/>
          </a:p>
        </p:txBody>
      </p:sp>
    </p:spTree>
    <p:extLst>
      <p:ext uri="{BB962C8B-B14F-4D97-AF65-F5344CB8AC3E}">
        <p14:creationId xmlns:p14="http://schemas.microsoft.com/office/powerpoint/2010/main" val="2756343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انجيل السادسة ">
    <p:spTree>
      <p:nvGrpSpPr>
        <p:cNvPr id="1" name=""/>
        <p:cNvGrpSpPr/>
        <p:nvPr/>
      </p:nvGrpSpPr>
      <p:grpSpPr>
        <a:xfrm>
          <a:off x="0" y="0"/>
          <a:ext cx="0" cy="0"/>
          <a:chOff x="0" y="0"/>
          <a:chExt cx="0" cy="0"/>
        </a:xfrm>
      </p:grpSpPr>
      <p:sp>
        <p:nvSpPr>
          <p:cNvPr id="4" name="Rectangle 3"/>
          <p:cNvSpPr/>
          <p:nvPr userDrawn="1"/>
        </p:nvSpPr>
        <p:spPr>
          <a:xfrm>
            <a:off x="3151163" y="181931"/>
            <a:ext cx="2504049" cy="830997"/>
          </a:xfrm>
          <a:prstGeom prst="rect">
            <a:avLst/>
          </a:prstGeom>
          <a:noFill/>
        </p:spPr>
        <p:txBody>
          <a:bodyPr wrap="square" lIns="91440" tIns="45720" rIns="91440" bIns="45720">
            <a:spAutoFit/>
          </a:bodyPr>
          <a:lstStyle/>
          <a:p>
            <a:pPr algn="ctr"/>
            <a:endParaRPr lang="ar-EG" sz="2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24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انجيل الساعة السادسة</a:t>
            </a:r>
            <a:endParaRPr lang="en-US"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5" name="Rectangle 4">
            <a:hlinkClick r:id="rId2" action="ppaction://hlinksldjump"/>
          </p:cNvPr>
          <p:cNvSpPr/>
          <p:nvPr userDrawn="1"/>
        </p:nvSpPr>
        <p:spPr>
          <a:xfrm>
            <a:off x="0" y="6215205"/>
            <a:ext cx="684803" cy="523220"/>
          </a:xfrm>
          <a:prstGeom prst="rect">
            <a:avLst/>
          </a:prstGeom>
        </p:spPr>
        <p:txBody>
          <a:bodyPr wrap="none">
            <a:spAutoFit/>
          </a:bodyPr>
          <a:lstStyle/>
          <a:p>
            <a:r>
              <a:rPr lang="ar-EG" sz="2800" b="1" u="sng" dirty="0" smtClean="0">
                <a:solidFill>
                  <a:srgbClr val="FFC000"/>
                </a:solidFill>
              </a:rPr>
              <a:t>ختام</a:t>
            </a:r>
            <a:endParaRPr lang="en-US" sz="2800" b="1" u="sng" dirty="0">
              <a:solidFill>
                <a:srgbClr val="FFC000"/>
              </a:solidFill>
            </a:endParaRPr>
          </a:p>
        </p:txBody>
      </p:sp>
      <p:sp>
        <p:nvSpPr>
          <p:cNvPr id="6" name="Title 1"/>
          <p:cNvSpPr>
            <a:spLocks noGrp="1"/>
          </p:cNvSpPr>
          <p:nvPr>
            <p:ph type="title" hasCustomPrompt="1"/>
          </p:nvPr>
        </p:nvSpPr>
        <p:spPr>
          <a:xfrm>
            <a:off x="0" y="4535215"/>
            <a:ext cx="9144000" cy="2203210"/>
          </a:xfrm>
        </p:spPr>
        <p:txBody>
          <a:bodyPr/>
          <a:lstStyle>
            <a:lvl1pPr algn="justLow" rtl="1">
              <a:defRPr>
                <a:solidFill>
                  <a:schemeClr val="bg1"/>
                </a:solidFill>
                <a:latin typeface="Times New Roman" panose="02020603050405020304" pitchFamily="18" charset="0"/>
                <a:cs typeface="+mj-cs"/>
              </a:defRPr>
            </a:lvl1pPr>
          </a:lstStyle>
          <a:p>
            <a:r>
              <a:rPr lang="en-US" dirty="0" smtClean="0"/>
              <a:t> </a:t>
            </a:r>
            <a:r>
              <a:rPr lang="ar-EG" dirty="0" smtClean="0"/>
              <a:t>عربي 	</a:t>
            </a:r>
            <a:endParaRPr lang="en-US" dirty="0"/>
          </a:p>
        </p:txBody>
      </p:sp>
    </p:spTree>
    <p:extLst>
      <p:ext uri="{BB962C8B-B14F-4D97-AF65-F5344CB8AC3E}">
        <p14:creationId xmlns:p14="http://schemas.microsoft.com/office/powerpoint/2010/main" val="16356433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انجيل التاسعة ">
    <p:spTree>
      <p:nvGrpSpPr>
        <p:cNvPr id="1" name=""/>
        <p:cNvGrpSpPr/>
        <p:nvPr/>
      </p:nvGrpSpPr>
      <p:grpSpPr>
        <a:xfrm>
          <a:off x="0" y="0"/>
          <a:ext cx="0" cy="0"/>
          <a:chOff x="0" y="0"/>
          <a:chExt cx="0" cy="0"/>
        </a:xfrm>
      </p:grpSpPr>
      <p:sp>
        <p:nvSpPr>
          <p:cNvPr id="4" name="Rectangle 3"/>
          <p:cNvSpPr/>
          <p:nvPr userDrawn="1"/>
        </p:nvSpPr>
        <p:spPr>
          <a:xfrm>
            <a:off x="3291839" y="181931"/>
            <a:ext cx="2433711" cy="830997"/>
          </a:xfrm>
          <a:prstGeom prst="rect">
            <a:avLst/>
          </a:prstGeom>
          <a:noFill/>
        </p:spPr>
        <p:txBody>
          <a:bodyPr wrap="square" lIns="91440" tIns="45720" rIns="91440" bIns="45720">
            <a:spAutoFit/>
          </a:bodyPr>
          <a:lstStyle/>
          <a:p>
            <a:pPr algn="ctr"/>
            <a:endParaRPr lang="ar-EG" sz="2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24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انجيل الساعة التاسعة</a:t>
            </a:r>
            <a:endParaRPr lang="en-US"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5" name="Rectangle 4">
            <a:hlinkClick r:id="rId2" action="ppaction://hlinksldjump"/>
          </p:cNvPr>
          <p:cNvSpPr/>
          <p:nvPr userDrawn="1"/>
        </p:nvSpPr>
        <p:spPr>
          <a:xfrm>
            <a:off x="0" y="6215205"/>
            <a:ext cx="684803" cy="523220"/>
          </a:xfrm>
          <a:prstGeom prst="rect">
            <a:avLst/>
          </a:prstGeom>
        </p:spPr>
        <p:txBody>
          <a:bodyPr wrap="none">
            <a:spAutoFit/>
          </a:bodyPr>
          <a:lstStyle/>
          <a:p>
            <a:r>
              <a:rPr lang="ar-EG" sz="2800" b="1" u="sng" dirty="0" smtClean="0">
                <a:solidFill>
                  <a:srgbClr val="FFC000"/>
                </a:solidFill>
              </a:rPr>
              <a:t>ختام</a:t>
            </a:r>
            <a:endParaRPr lang="en-US" sz="2800" b="1" u="sng" dirty="0">
              <a:solidFill>
                <a:srgbClr val="FFC000"/>
              </a:solidFill>
            </a:endParaRPr>
          </a:p>
        </p:txBody>
      </p:sp>
      <p:sp>
        <p:nvSpPr>
          <p:cNvPr id="6" name="Title 1"/>
          <p:cNvSpPr>
            <a:spLocks noGrp="1"/>
          </p:cNvSpPr>
          <p:nvPr>
            <p:ph type="title" hasCustomPrompt="1"/>
          </p:nvPr>
        </p:nvSpPr>
        <p:spPr>
          <a:xfrm>
            <a:off x="0" y="4535215"/>
            <a:ext cx="9144000" cy="2203210"/>
          </a:xfrm>
        </p:spPr>
        <p:txBody>
          <a:bodyPr/>
          <a:lstStyle>
            <a:lvl1pPr algn="justLow" rtl="1">
              <a:defRPr>
                <a:solidFill>
                  <a:schemeClr val="bg1"/>
                </a:solidFill>
                <a:latin typeface="Times New Roman" panose="02020603050405020304" pitchFamily="18" charset="0"/>
                <a:cs typeface="+mj-cs"/>
              </a:defRPr>
            </a:lvl1pPr>
          </a:lstStyle>
          <a:p>
            <a:r>
              <a:rPr lang="en-US" dirty="0" smtClean="0"/>
              <a:t> </a:t>
            </a:r>
            <a:r>
              <a:rPr lang="ar-EG" dirty="0" smtClean="0"/>
              <a:t>عربي 	</a:t>
            </a:r>
            <a:endParaRPr lang="en-US" dirty="0"/>
          </a:p>
        </p:txBody>
      </p:sp>
    </p:spTree>
    <p:extLst>
      <p:ext uri="{BB962C8B-B14F-4D97-AF65-F5344CB8AC3E}">
        <p14:creationId xmlns:p14="http://schemas.microsoft.com/office/powerpoint/2010/main" val="12955814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انجيل الحادية عشر">
    <p:spTree>
      <p:nvGrpSpPr>
        <p:cNvPr id="1" name=""/>
        <p:cNvGrpSpPr/>
        <p:nvPr/>
      </p:nvGrpSpPr>
      <p:grpSpPr>
        <a:xfrm>
          <a:off x="0" y="0"/>
          <a:ext cx="0" cy="0"/>
          <a:chOff x="0" y="0"/>
          <a:chExt cx="0" cy="0"/>
        </a:xfrm>
      </p:grpSpPr>
      <p:sp>
        <p:nvSpPr>
          <p:cNvPr id="4" name="Rectangle 3"/>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20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انجيل الساعة الحادية عشر</a:t>
            </a: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5" name="Rectangle 4">
            <a:hlinkClick r:id="rId2" action="ppaction://hlinksldjump"/>
          </p:cNvPr>
          <p:cNvSpPr/>
          <p:nvPr userDrawn="1"/>
        </p:nvSpPr>
        <p:spPr>
          <a:xfrm>
            <a:off x="0" y="6215205"/>
            <a:ext cx="684803" cy="523220"/>
          </a:xfrm>
          <a:prstGeom prst="rect">
            <a:avLst/>
          </a:prstGeom>
        </p:spPr>
        <p:txBody>
          <a:bodyPr wrap="none">
            <a:spAutoFit/>
          </a:bodyPr>
          <a:lstStyle/>
          <a:p>
            <a:r>
              <a:rPr lang="ar-EG" sz="2800" b="1" u="sng" dirty="0" smtClean="0">
                <a:solidFill>
                  <a:srgbClr val="FFC000"/>
                </a:solidFill>
              </a:rPr>
              <a:t>ختام</a:t>
            </a:r>
            <a:endParaRPr lang="en-US" sz="2800" b="1" u="sng" dirty="0">
              <a:solidFill>
                <a:srgbClr val="FFC000"/>
              </a:solidFill>
            </a:endParaRPr>
          </a:p>
        </p:txBody>
      </p:sp>
      <p:sp>
        <p:nvSpPr>
          <p:cNvPr id="6" name="Title 1"/>
          <p:cNvSpPr>
            <a:spLocks noGrp="1"/>
          </p:cNvSpPr>
          <p:nvPr>
            <p:ph type="title" hasCustomPrompt="1"/>
          </p:nvPr>
        </p:nvSpPr>
        <p:spPr>
          <a:xfrm>
            <a:off x="0" y="4535215"/>
            <a:ext cx="9144000" cy="2203210"/>
          </a:xfrm>
        </p:spPr>
        <p:txBody>
          <a:bodyPr/>
          <a:lstStyle>
            <a:lvl1pPr algn="justLow" rtl="1">
              <a:defRPr>
                <a:solidFill>
                  <a:schemeClr val="bg1"/>
                </a:solidFill>
                <a:latin typeface="Times New Roman" panose="02020603050405020304" pitchFamily="18" charset="0"/>
                <a:cs typeface="+mj-cs"/>
              </a:defRPr>
            </a:lvl1pPr>
          </a:lstStyle>
          <a:p>
            <a:r>
              <a:rPr lang="en-US" dirty="0" smtClean="0"/>
              <a:t> </a:t>
            </a:r>
            <a:r>
              <a:rPr lang="ar-EG" dirty="0" smtClean="0"/>
              <a:t>عربي 	</a:t>
            </a:r>
            <a:endParaRPr lang="en-US" dirty="0"/>
          </a:p>
        </p:txBody>
      </p:sp>
    </p:spTree>
    <p:extLst>
      <p:ext uri="{BB962C8B-B14F-4D97-AF65-F5344CB8AC3E}">
        <p14:creationId xmlns:p14="http://schemas.microsoft.com/office/powerpoint/2010/main" val="178326037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طرح الساعة الاولي">
    <p:spTree>
      <p:nvGrpSpPr>
        <p:cNvPr id="1" name=""/>
        <p:cNvGrpSpPr/>
        <p:nvPr/>
      </p:nvGrpSpPr>
      <p:grpSpPr>
        <a:xfrm>
          <a:off x="0" y="0"/>
          <a:ext cx="0" cy="0"/>
          <a:chOff x="0" y="0"/>
          <a:chExt cx="0" cy="0"/>
        </a:xfrm>
      </p:grpSpPr>
      <p:sp>
        <p:nvSpPr>
          <p:cNvPr id="4" name="Rectangle 3"/>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20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طرح الساعة الاولي</a:t>
            </a: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5" name="Title 1"/>
          <p:cNvSpPr>
            <a:spLocks noGrp="1"/>
          </p:cNvSpPr>
          <p:nvPr>
            <p:ph type="title" hasCustomPrompt="1"/>
          </p:nvPr>
        </p:nvSpPr>
        <p:spPr>
          <a:xfrm>
            <a:off x="0" y="4535215"/>
            <a:ext cx="9144000" cy="2203210"/>
          </a:xfrm>
        </p:spPr>
        <p:txBody>
          <a:bodyPr/>
          <a:lstStyle>
            <a:lvl1pPr algn="justLow" rtl="1">
              <a:defRPr>
                <a:solidFill>
                  <a:schemeClr val="bg1"/>
                </a:solidFill>
                <a:latin typeface="Times New Roman" panose="02020603050405020304" pitchFamily="18" charset="0"/>
                <a:cs typeface="+mj-cs"/>
              </a:defRPr>
            </a:lvl1pPr>
          </a:lstStyle>
          <a:p>
            <a:r>
              <a:rPr lang="en-US" dirty="0" smtClean="0"/>
              <a:t> </a:t>
            </a:r>
            <a:r>
              <a:rPr lang="ar-EG" dirty="0" smtClean="0"/>
              <a:t>عربي 	</a:t>
            </a:r>
            <a:endParaRPr lang="en-US" dirty="0"/>
          </a:p>
        </p:txBody>
      </p:sp>
    </p:spTree>
    <p:extLst>
      <p:ext uri="{BB962C8B-B14F-4D97-AF65-F5344CB8AC3E}">
        <p14:creationId xmlns:p14="http://schemas.microsoft.com/office/powerpoint/2010/main" val="28653795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طرح الساعة الثالثة">
    <p:spTree>
      <p:nvGrpSpPr>
        <p:cNvPr id="1" name=""/>
        <p:cNvGrpSpPr/>
        <p:nvPr/>
      </p:nvGrpSpPr>
      <p:grpSpPr>
        <a:xfrm>
          <a:off x="0" y="0"/>
          <a:ext cx="0" cy="0"/>
          <a:chOff x="0" y="0"/>
          <a:chExt cx="0" cy="0"/>
        </a:xfrm>
      </p:grpSpPr>
      <p:sp>
        <p:nvSpPr>
          <p:cNvPr id="4" name="Rectangle 3"/>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20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طرح الساعة الثالثة</a:t>
            </a:r>
            <a:endParaRPr lang="ar-EG" sz="24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5" name="Title 1"/>
          <p:cNvSpPr>
            <a:spLocks noGrp="1"/>
          </p:cNvSpPr>
          <p:nvPr>
            <p:ph type="title" hasCustomPrompt="1"/>
          </p:nvPr>
        </p:nvSpPr>
        <p:spPr>
          <a:xfrm>
            <a:off x="0" y="4535215"/>
            <a:ext cx="9144000" cy="2203210"/>
          </a:xfrm>
        </p:spPr>
        <p:txBody>
          <a:bodyPr/>
          <a:lstStyle>
            <a:lvl1pPr algn="justLow" rtl="1">
              <a:defRPr>
                <a:solidFill>
                  <a:schemeClr val="bg1"/>
                </a:solidFill>
                <a:latin typeface="Times New Roman" panose="02020603050405020304" pitchFamily="18" charset="0"/>
                <a:cs typeface="+mj-cs"/>
              </a:defRPr>
            </a:lvl1pPr>
          </a:lstStyle>
          <a:p>
            <a:r>
              <a:rPr lang="en-US" dirty="0" smtClean="0"/>
              <a:t> </a:t>
            </a:r>
            <a:r>
              <a:rPr lang="ar-EG" dirty="0" smtClean="0"/>
              <a:t>عربي 	</a:t>
            </a:r>
            <a:endParaRPr lang="en-US" dirty="0"/>
          </a:p>
        </p:txBody>
      </p:sp>
    </p:spTree>
    <p:extLst>
      <p:ext uri="{BB962C8B-B14F-4D97-AF65-F5344CB8AC3E}">
        <p14:creationId xmlns:p14="http://schemas.microsoft.com/office/powerpoint/2010/main" val="36211020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طرح الساعة السادسة ">
    <p:spTree>
      <p:nvGrpSpPr>
        <p:cNvPr id="1" name=""/>
        <p:cNvGrpSpPr/>
        <p:nvPr/>
      </p:nvGrpSpPr>
      <p:grpSpPr>
        <a:xfrm>
          <a:off x="0" y="0"/>
          <a:ext cx="0" cy="0"/>
          <a:chOff x="0" y="0"/>
          <a:chExt cx="0" cy="0"/>
        </a:xfrm>
      </p:grpSpPr>
      <p:sp>
        <p:nvSpPr>
          <p:cNvPr id="4" name="Rectangle 3"/>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20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طرح الساعة السادسة </a:t>
            </a: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5" name="Title 1"/>
          <p:cNvSpPr>
            <a:spLocks noGrp="1"/>
          </p:cNvSpPr>
          <p:nvPr>
            <p:ph type="title" hasCustomPrompt="1"/>
          </p:nvPr>
        </p:nvSpPr>
        <p:spPr>
          <a:xfrm>
            <a:off x="0" y="4535215"/>
            <a:ext cx="9144000" cy="2203210"/>
          </a:xfrm>
        </p:spPr>
        <p:txBody>
          <a:bodyPr/>
          <a:lstStyle>
            <a:lvl1pPr algn="justLow" rtl="1">
              <a:defRPr>
                <a:solidFill>
                  <a:schemeClr val="bg1"/>
                </a:solidFill>
                <a:latin typeface="Times New Roman" panose="02020603050405020304" pitchFamily="18" charset="0"/>
                <a:cs typeface="+mj-cs"/>
              </a:defRPr>
            </a:lvl1pPr>
          </a:lstStyle>
          <a:p>
            <a:r>
              <a:rPr lang="en-US" dirty="0" smtClean="0"/>
              <a:t> </a:t>
            </a:r>
            <a:r>
              <a:rPr lang="ar-EG" dirty="0" smtClean="0"/>
              <a:t>عربي 	</a:t>
            </a:r>
            <a:endParaRPr lang="en-US" dirty="0"/>
          </a:p>
        </p:txBody>
      </p:sp>
    </p:spTree>
    <p:extLst>
      <p:ext uri="{BB962C8B-B14F-4D97-AF65-F5344CB8AC3E}">
        <p14:creationId xmlns:p14="http://schemas.microsoft.com/office/powerpoint/2010/main" val="25520049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طرح الساعة التاسعة">
    <p:spTree>
      <p:nvGrpSpPr>
        <p:cNvPr id="1" name=""/>
        <p:cNvGrpSpPr/>
        <p:nvPr/>
      </p:nvGrpSpPr>
      <p:grpSpPr>
        <a:xfrm>
          <a:off x="0" y="0"/>
          <a:ext cx="0" cy="0"/>
          <a:chOff x="0" y="0"/>
          <a:chExt cx="0" cy="0"/>
        </a:xfrm>
      </p:grpSpPr>
      <p:sp>
        <p:nvSpPr>
          <p:cNvPr id="4" name="Rectangle 3"/>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20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طرح الساعة التاسعة</a:t>
            </a: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5" name="Title 1"/>
          <p:cNvSpPr>
            <a:spLocks noGrp="1"/>
          </p:cNvSpPr>
          <p:nvPr>
            <p:ph type="title" hasCustomPrompt="1"/>
          </p:nvPr>
        </p:nvSpPr>
        <p:spPr>
          <a:xfrm>
            <a:off x="0" y="4535215"/>
            <a:ext cx="9144000" cy="2203210"/>
          </a:xfrm>
        </p:spPr>
        <p:txBody>
          <a:bodyPr/>
          <a:lstStyle>
            <a:lvl1pPr algn="justLow" rtl="1">
              <a:defRPr>
                <a:solidFill>
                  <a:schemeClr val="bg1"/>
                </a:solidFill>
                <a:latin typeface="Times New Roman" panose="02020603050405020304" pitchFamily="18" charset="0"/>
                <a:cs typeface="+mj-cs"/>
              </a:defRPr>
            </a:lvl1pPr>
          </a:lstStyle>
          <a:p>
            <a:r>
              <a:rPr lang="en-US" dirty="0" smtClean="0"/>
              <a:t> </a:t>
            </a:r>
            <a:r>
              <a:rPr lang="ar-EG" dirty="0" smtClean="0"/>
              <a:t>عربي 	</a:t>
            </a:r>
            <a:endParaRPr lang="en-US" dirty="0"/>
          </a:p>
        </p:txBody>
      </p:sp>
    </p:spTree>
    <p:extLst>
      <p:ext uri="{BB962C8B-B14F-4D97-AF65-F5344CB8AC3E}">
        <p14:creationId xmlns:p14="http://schemas.microsoft.com/office/powerpoint/2010/main" val="2127540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طرح الساعة الحادية عشر">
    <p:spTree>
      <p:nvGrpSpPr>
        <p:cNvPr id="1" name=""/>
        <p:cNvGrpSpPr/>
        <p:nvPr/>
      </p:nvGrpSpPr>
      <p:grpSpPr>
        <a:xfrm>
          <a:off x="0" y="0"/>
          <a:ext cx="0" cy="0"/>
          <a:chOff x="0" y="0"/>
          <a:chExt cx="0" cy="0"/>
        </a:xfrm>
      </p:grpSpPr>
      <p:sp>
        <p:nvSpPr>
          <p:cNvPr id="4" name="Rectangle 3"/>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20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طرح الساعة الحادية عشر</a:t>
            </a: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5" name="Title 1"/>
          <p:cNvSpPr>
            <a:spLocks noGrp="1"/>
          </p:cNvSpPr>
          <p:nvPr>
            <p:ph type="title" hasCustomPrompt="1"/>
          </p:nvPr>
        </p:nvSpPr>
        <p:spPr>
          <a:xfrm>
            <a:off x="0" y="4535215"/>
            <a:ext cx="9144000" cy="2203210"/>
          </a:xfrm>
        </p:spPr>
        <p:txBody>
          <a:bodyPr/>
          <a:lstStyle>
            <a:lvl1pPr algn="justLow" rtl="1">
              <a:defRPr>
                <a:solidFill>
                  <a:schemeClr val="bg1"/>
                </a:solidFill>
                <a:latin typeface="Times New Roman" panose="02020603050405020304" pitchFamily="18" charset="0"/>
                <a:cs typeface="+mj-cs"/>
              </a:defRPr>
            </a:lvl1pPr>
          </a:lstStyle>
          <a:p>
            <a:r>
              <a:rPr lang="en-US" dirty="0" smtClean="0"/>
              <a:t> </a:t>
            </a:r>
            <a:r>
              <a:rPr lang="ar-EG" dirty="0" smtClean="0"/>
              <a:t>عربي 	</a:t>
            </a:r>
            <a:endParaRPr lang="en-US" dirty="0"/>
          </a:p>
        </p:txBody>
      </p:sp>
    </p:spTree>
    <p:extLst>
      <p:ext uri="{BB962C8B-B14F-4D97-AF65-F5344CB8AC3E}">
        <p14:creationId xmlns:p14="http://schemas.microsoft.com/office/powerpoint/2010/main" val="423540260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طلبه مسائي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203210"/>
          </a:xfrm>
        </p:spPr>
        <p:txBody>
          <a:bodyPr/>
          <a:lstStyle>
            <a:lvl1pPr algn="justLow" rtl="1">
              <a:defRPr lang="ar-EG" sz="4400" kern="1200" dirty="0" smtClean="0">
                <a:solidFill>
                  <a:schemeClr val="bg1"/>
                </a:solidFill>
                <a:latin typeface="Times New Roman" panose="02020603050405020304" pitchFamily="18" charset="0"/>
                <a:ea typeface="+mj-ea"/>
                <a:cs typeface="+mj-cs"/>
              </a:defRPr>
            </a:lvl1pPr>
          </a:lstStyle>
          <a:p>
            <a:r>
              <a:rPr lang="en-US" dirty="0" smtClean="0"/>
              <a:t> </a:t>
            </a:r>
            <a:r>
              <a:rPr lang="ar-EG" dirty="0" smtClean="0"/>
              <a:t>عربي 	</a:t>
            </a:r>
            <a:endParaRPr lang="en-US" dirty="0"/>
          </a:p>
        </p:txBody>
      </p:sp>
      <p:sp>
        <p:nvSpPr>
          <p:cNvPr id="4" name="Rectangle 3"/>
          <p:cNvSpPr/>
          <p:nvPr userDrawn="1"/>
        </p:nvSpPr>
        <p:spPr>
          <a:xfrm>
            <a:off x="3137095" y="181931"/>
            <a:ext cx="2546253" cy="707886"/>
          </a:xfrm>
          <a:prstGeom prst="rect">
            <a:avLst/>
          </a:prstGeom>
          <a:noFill/>
        </p:spPr>
        <p:txBody>
          <a:bodyPr wrap="square" lIns="91440" tIns="45720" rIns="91440" bIns="45720">
            <a:spAutoFit/>
          </a:bodyPr>
          <a:lstStyle/>
          <a:p>
            <a:pPr algn="ctr"/>
            <a:endParaRPr lang="ar-EG" sz="20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20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الطلبة المسائية </a:t>
            </a: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54644867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_مزمور الثالث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33207"/>
          </a:xfrm>
        </p:spPr>
        <p:txBody>
          <a:bodyPr/>
          <a:lstStyle>
            <a:lvl1pPr algn="ctr" rtl="1">
              <a:defRPr lang="ar-EG" sz="4400" kern="1200" dirty="0" smtClean="0">
                <a:solidFill>
                  <a:schemeClr val="bg1"/>
                </a:solidFill>
                <a:latin typeface="Times New Roman" panose="02020603050405020304" pitchFamily="18" charset="0"/>
                <a:ea typeface="+mj-ea"/>
                <a:cs typeface="+mj-cs"/>
              </a:defRPr>
            </a:lvl1pPr>
          </a:lstStyle>
          <a:p>
            <a:r>
              <a:rPr lang="en-US" dirty="0" smtClean="0"/>
              <a:t> </a:t>
            </a:r>
            <a:r>
              <a:rPr lang="ar-EG" dirty="0" smtClean="0"/>
              <a:t>عربي 	</a:t>
            </a:r>
            <a:endParaRPr lang="en-US" dirty="0"/>
          </a:p>
        </p:txBody>
      </p:sp>
      <p:sp>
        <p:nvSpPr>
          <p:cNvPr id="3" name="Text Placeholder 2"/>
          <p:cNvSpPr>
            <a:spLocks noGrp="1"/>
          </p:cNvSpPr>
          <p:nvPr>
            <p:ph type="body" idx="1" hasCustomPrompt="1"/>
          </p:nvPr>
        </p:nvSpPr>
        <p:spPr>
          <a:xfrm>
            <a:off x="0" y="6049107"/>
            <a:ext cx="9143999" cy="605937"/>
          </a:xfrm>
        </p:spPr>
        <p:txBody>
          <a:bodyPr anchor="b">
            <a:noAutofit/>
          </a:bodyPr>
          <a:lstStyle>
            <a:lvl1pPr marL="0" indent="0" algn="ctr" rtl="1">
              <a:buNone/>
              <a:defRPr lang="ar-EG" sz="4400" kern="1200" dirty="0" smtClean="0">
                <a:solidFill>
                  <a:schemeClr val="bg1"/>
                </a:solidFill>
                <a:latin typeface="Times New Roman" panose="02020603050405020304" pitchFamily="18"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معرب</a:t>
            </a:r>
            <a:endParaRPr lang="en-US" dirty="0" smtClean="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a:t>
            </a:r>
            <a:endParaRPr lang="en-US" dirty="0" smtClean="0"/>
          </a:p>
        </p:txBody>
      </p:sp>
      <p:sp>
        <p:nvSpPr>
          <p:cNvPr id="6" name="Rectangle 5"/>
          <p:cNvSpPr/>
          <p:nvPr userDrawn="1"/>
        </p:nvSpPr>
        <p:spPr>
          <a:xfrm>
            <a:off x="3235569" y="181931"/>
            <a:ext cx="2335237" cy="830997"/>
          </a:xfrm>
          <a:prstGeom prst="rect">
            <a:avLst/>
          </a:prstGeom>
          <a:noFill/>
        </p:spPr>
        <p:txBody>
          <a:bodyPr wrap="square" lIns="91440" tIns="45720" rIns="91440" bIns="45720">
            <a:spAutoFit/>
          </a:bodyPr>
          <a:lstStyle/>
          <a:p>
            <a:pPr algn="ctr"/>
            <a:endParaRPr lang="ar-EG" sz="2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24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مزمور الساعة الثالثة</a:t>
            </a:r>
            <a:endParaRPr lang="en-US"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349554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نبوات السادسة">
    <p:spTree>
      <p:nvGrpSpPr>
        <p:cNvPr id="1" name=""/>
        <p:cNvGrpSpPr/>
        <p:nvPr/>
      </p:nvGrpSpPr>
      <p:grpSpPr>
        <a:xfrm>
          <a:off x="0" y="0"/>
          <a:ext cx="0" cy="0"/>
          <a:chOff x="0" y="0"/>
          <a:chExt cx="0" cy="0"/>
        </a:xfrm>
      </p:grpSpPr>
      <p:sp>
        <p:nvSpPr>
          <p:cNvPr id="3" name="Rectangle 2"/>
          <p:cNvSpPr/>
          <p:nvPr userDrawn="1"/>
        </p:nvSpPr>
        <p:spPr>
          <a:xfrm>
            <a:off x="3348111" y="185353"/>
            <a:ext cx="2447778" cy="830997"/>
          </a:xfrm>
          <a:prstGeom prst="rect">
            <a:avLst/>
          </a:prstGeom>
          <a:noFill/>
        </p:spPr>
        <p:txBody>
          <a:bodyPr wrap="square" lIns="91440" tIns="45720" rIns="91440" bIns="45720">
            <a:spAutoFit/>
          </a:bodyPr>
          <a:lstStyle/>
          <a:p>
            <a:pPr algn="ctr"/>
            <a:endParaRPr lang="ar-EG" sz="2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24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نبوات الساعة السادسة</a:t>
            </a:r>
            <a:endParaRPr lang="en-US"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4" name="Title 1"/>
          <p:cNvSpPr>
            <a:spLocks noGrp="1"/>
          </p:cNvSpPr>
          <p:nvPr>
            <p:ph type="title" hasCustomPrompt="1"/>
          </p:nvPr>
        </p:nvSpPr>
        <p:spPr>
          <a:xfrm>
            <a:off x="0" y="4535215"/>
            <a:ext cx="9144000" cy="2203210"/>
          </a:xfrm>
        </p:spPr>
        <p:txBody>
          <a:bodyPr/>
          <a:lstStyle>
            <a:lvl1pPr algn="justLow" rtl="1">
              <a:defRPr>
                <a:solidFill>
                  <a:schemeClr val="bg1"/>
                </a:solidFill>
                <a:latin typeface="Times New Roman" panose="02020603050405020304" pitchFamily="18" charset="0"/>
                <a:cs typeface="+mj-cs"/>
              </a:defRPr>
            </a:lvl1pPr>
          </a:lstStyle>
          <a:p>
            <a:r>
              <a:rPr lang="en-US" dirty="0" smtClean="0"/>
              <a:t> </a:t>
            </a:r>
            <a:r>
              <a:rPr lang="ar-EG" dirty="0" smtClean="0"/>
              <a:t>عربي 	</a:t>
            </a:r>
            <a:endParaRPr lang="en-US" dirty="0"/>
          </a:p>
        </p:txBody>
      </p:sp>
    </p:spTree>
    <p:extLst>
      <p:ext uri="{BB962C8B-B14F-4D97-AF65-F5344CB8AC3E}">
        <p14:creationId xmlns:p14="http://schemas.microsoft.com/office/powerpoint/2010/main" val="87963521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297565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مزمور لداود">
    <p:spTree>
      <p:nvGrpSpPr>
        <p:cNvPr id="1" name=""/>
        <p:cNvGrpSpPr/>
        <p:nvPr/>
      </p:nvGrpSpPr>
      <p:grpSpPr>
        <a:xfrm>
          <a:off x="0" y="0"/>
          <a:ext cx="0" cy="0"/>
          <a:chOff x="0" y="0"/>
          <a:chExt cx="0" cy="0"/>
        </a:xfrm>
      </p:grpSpPr>
      <p:sp>
        <p:nvSpPr>
          <p:cNvPr id="4" name="TextBox 3"/>
          <p:cNvSpPr txBox="1"/>
          <p:nvPr userDrawn="1"/>
        </p:nvSpPr>
        <p:spPr>
          <a:xfrm>
            <a:off x="1638885" y="4544653"/>
            <a:ext cx="5528603" cy="923330"/>
          </a:xfrm>
          <a:prstGeom prst="rect">
            <a:avLst/>
          </a:prstGeom>
          <a:noFill/>
        </p:spPr>
        <p:txBody>
          <a:bodyPr wrap="square" rtlCol="0">
            <a:spAutoFit/>
          </a:bodyPr>
          <a:lstStyle/>
          <a:p>
            <a:pPr algn="ctr" defTabSz="914400" rtl="1" eaLnBrk="1" latinLnBrk="0" hangingPunct="1">
              <a:lnSpc>
                <a:spcPct val="90000"/>
              </a:lnSpc>
              <a:spcBef>
                <a:spcPct val="0"/>
              </a:spcBef>
              <a:buNone/>
            </a:pPr>
            <a:r>
              <a:rPr lang="ar-EG" sz="6000" b="1" kern="1200" noProof="0" dirty="0" smtClean="0">
                <a:solidFill>
                  <a:schemeClr val="bg1"/>
                </a:solidFill>
                <a:latin typeface="Times New Roman" panose="02020603050405020304" pitchFamily="18" charset="0"/>
                <a:ea typeface="+mj-ea"/>
                <a:cs typeface="+mj-cs"/>
              </a:rPr>
              <a:t>مزمور لداود</a:t>
            </a:r>
            <a:endParaRPr lang="en-US" sz="6000" b="1" kern="1200" dirty="0">
              <a:solidFill>
                <a:schemeClr val="bg1"/>
              </a:solidFill>
              <a:latin typeface="Times New Roman" panose="02020603050405020304" pitchFamily="18" charset="0"/>
              <a:ea typeface="+mj-ea"/>
              <a:cs typeface="+mj-cs"/>
            </a:endParaRPr>
          </a:p>
        </p:txBody>
      </p:sp>
      <p:sp>
        <p:nvSpPr>
          <p:cNvPr id="7" name="TextBox 6"/>
          <p:cNvSpPr txBox="1"/>
          <p:nvPr userDrawn="1"/>
        </p:nvSpPr>
        <p:spPr>
          <a:xfrm>
            <a:off x="970671" y="5634182"/>
            <a:ext cx="7413673" cy="861005"/>
          </a:xfrm>
          <a:prstGeom prst="rect">
            <a:avLst/>
          </a:prstGeom>
          <a:noFill/>
        </p:spPr>
        <p:txBody>
          <a:bodyPr wrap="square" rtlCol="0">
            <a:spAutoFit/>
          </a:bodyPr>
          <a:lstStyle/>
          <a:p>
            <a:pPr marL="0" lvl="0" indent="0" algn="ctr" defTabSz="914400" rtl="0" eaLnBrk="1" latinLnBrk="0" hangingPunct="1">
              <a:lnSpc>
                <a:spcPct val="90000"/>
              </a:lnSpc>
              <a:spcBef>
                <a:spcPts val="1000"/>
              </a:spcBef>
              <a:buFont typeface="Arial" panose="020B0604020202020204" pitchFamily="34" charset="0"/>
              <a:buNone/>
            </a:pPr>
            <a:r>
              <a:rPr kumimoji="0" lang="en-US" sz="5400" b="0" i="0" u="none" strike="noStrike" kern="1200" cap="none" spc="0" normalizeH="0" baseline="0" dirty="0" err="1"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rPr>
              <a:t>Yalmoc</a:t>
            </a:r>
            <a:r>
              <a:rPr kumimoji="0" lang="en-US" sz="54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rPr>
              <a:t> </a:t>
            </a:r>
            <a:r>
              <a:rPr kumimoji="0" lang="en-US" sz="5400" b="0" i="0" u="none" strike="noStrike" kern="1200" cap="none" spc="0" normalizeH="0" baseline="0" dirty="0" err="1"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rPr>
              <a:t>tw</a:t>
            </a:r>
            <a:r>
              <a:rPr kumimoji="0" lang="en-US" sz="54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rPr>
              <a:t> </a:t>
            </a:r>
            <a:r>
              <a:rPr kumimoji="0" lang="en-US" sz="5400" b="0" i="0" u="none" strike="noStrike" kern="1200" cap="none" spc="0" normalizeH="0" baseline="0" dirty="0" err="1"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rPr>
              <a:t>Dauid</a:t>
            </a:r>
            <a:endParaRPr kumimoji="0" lang="en-US" sz="54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endParaRPr>
          </a:p>
        </p:txBody>
      </p:sp>
    </p:spTree>
    <p:extLst>
      <p:ext uri="{BB962C8B-B14F-4D97-AF65-F5344CB8AC3E}">
        <p14:creationId xmlns:p14="http://schemas.microsoft.com/office/powerpoint/2010/main" val="250939466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كى إيبرتو 1">
    <p:spTree>
      <p:nvGrpSpPr>
        <p:cNvPr id="1" name=""/>
        <p:cNvGrpSpPr/>
        <p:nvPr/>
      </p:nvGrpSpPr>
      <p:grpSpPr>
        <a:xfrm>
          <a:off x="0" y="0"/>
          <a:ext cx="0" cy="0"/>
          <a:chOff x="0" y="0"/>
          <a:chExt cx="0" cy="0"/>
        </a:xfrm>
      </p:grpSpPr>
      <p:sp>
        <p:nvSpPr>
          <p:cNvPr id="4" name="TextBox 3"/>
          <p:cNvSpPr txBox="1"/>
          <p:nvPr userDrawn="1"/>
        </p:nvSpPr>
        <p:spPr>
          <a:xfrm>
            <a:off x="393895" y="4361773"/>
            <a:ext cx="8285871" cy="701731"/>
          </a:xfrm>
          <a:prstGeom prst="rect">
            <a:avLst/>
          </a:prstGeom>
          <a:noFill/>
        </p:spPr>
        <p:txBody>
          <a:bodyPr wrap="square" rtlCol="0">
            <a:spAutoFit/>
          </a:bodyPr>
          <a:lstStyle/>
          <a:p>
            <a:pPr algn="ctr" defTabSz="914400" rtl="1" eaLnBrk="1" latinLnBrk="0" hangingPunct="1">
              <a:lnSpc>
                <a:spcPct val="90000"/>
              </a:lnSpc>
              <a:spcBef>
                <a:spcPct val="0"/>
              </a:spcBef>
              <a:buNone/>
            </a:pPr>
            <a:r>
              <a:rPr lang="ar-EG" sz="4400" b="1" kern="1200" noProof="0" dirty="0" smtClean="0">
                <a:solidFill>
                  <a:schemeClr val="bg1"/>
                </a:solidFill>
                <a:latin typeface="Times New Roman" panose="02020603050405020304" pitchFamily="18" charset="0"/>
                <a:ea typeface="+mj-ea"/>
                <a:cs typeface="+mj-cs"/>
              </a:rPr>
              <a:t>لكي نكون مستحقين </a:t>
            </a:r>
          </a:p>
        </p:txBody>
      </p:sp>
      <p:sp>
        <p:nvSpPr>
          <p:cNvPr id="7" name="TextBox 6"/>
          <p:cNvSpPr txBox="1"/>
          <p:nvPr userDrawn="1"/>
        </p:nvSpPr>
        <p:spPr>
          <a:xfrm>
            <a:off x="0" y="5282489"/>
            <a:ext cx="9143999" cy="547842"/>
          </a:xfrm>
          <a:prstGeom prst="rect">
            <a:avLst/>
          </a:prstGeom>
          <a:noFill/>
        </p:spPr>
        <p:txBody>
          <a:bodyPr wrap="square" rtlCol="0">
            <a:spAutoFit/>
          </a:bodyPr>
          <a:lstStyle/>
          <a:p>
            <a:pPr marL="0" lvl="0" indent="0" algn="ctr" defTabSz="914400" rtl="0" eaLnBrk="1" latinLnBrk="0" hangingPunct="1">
              <a:lnSpc>
                <a:spcPct val="90000"/>
              </a:lnSpc>
              <a:spcBef>
                <a:spcPts val="1000"/>
              </a:spcBef>
              <a:buFont typeface="Arial" panose="020B0604020202020204" pitchFamily="34" charset="0"/>
              <a:buNone/>
            </a:pPr>
            <a:r>
              <a:rPr kumimoji="0" lang="en-US" sz="32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Kai </a:t>
            </a:r>
            <a:r>
              <a:rPr kumimoji="0" lang="en-US" sz="3200" b="0" i="0" u="none" strike="noStrike" kern="1200" cap="none" spc="0" normalizeH="0" baseline="0" dirty="0" err="1"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vpertov</a:t>
            </a:r>
            <a:r>
              <a:rPr kumimoji="0" lang="en-US" sz="32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 kata </a:t>
            </a:r>
            <a:r>
              <a:rPr kumimoji="0" lang="en-US" sz="32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7iw 03ne </a:t>
            </a:r>
            <a:r>
              <a:rPr kumimoji="0" lang="en-US" sz="32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3mac</a:t>
            </a:r>
          </a:p>
        </p:txBody>
      </p:sp>
      <p:sp>
        <p:nvSpPr>
          <p:cNvPr id="5" name="TextBox 4"/>
          <p:cNvSpPr txBox="1"/>
          <p:nvPr userDrawn="1"/>
        </p:nvSpPr>
        <p:spPr>
          <a:xfrm>
            <a:off x="534571" y="5887270"/>
            <a:ext cx="8285871" cy="701731"/>
          </a:xfrm>
          <a:prstGeom prst="rect">
            <a:avLst/>
          </a:prstGeom>
          <a:noFill/>
        </p:spPr>
        <p:txBody>
          <a:bodyPr wrap="square" rtlCol="0">
            <a:spAutoFit/>
          </a:bodyPr>
          <a:lstStyle/>
          <a:p>
            <a:pPr algn="ctr" defTabSz="914400" rtl="1" eaLnBrk="1" latinLnBrk="0" hangingPunct="1">
              <a:lnSpc>
                <a:spcPct val="90000"/>
              </a:lnSpc>
              <a:spcBef>
                <a:spcPct val="0"/>
              </a:spcBef>
              <a:buNone/>
            </a:pPr>
            <a:r>
              <a:rPr lang="ar-EG" sz="4400" b="1" kern="1200" noProof="0" dirty="0" smtClean="0">
                <a:solidFill>
                  <a:schemeClr val="bg1"/>
                </a:solidFill>
                <a:latin typeface="Times New Roman" panose="02020603050405020304" pitchFamily="18" charset="0"/>
                <a:ea typeface="+mj-ea"/>
                <a:cs typeface="+mj-cs"/>
              </a:rPr>
              <a:t>كى إيبرتو كاطا كسيو </a:t>
            </a:r>
            <a:r>
              <a:rPr lang="ar-EG" sz="4400" b="1" kern="1200" noProof="0" dirty="0" smtClean="0">
                <a:solidFill>
                  <a:schemeClr val="bg1"/>
                </a:solidFill>
                <a:latin typeface="Times New Roman" panose="02020603050405020304" pitchFamily="18" charset="0"/>
                <a:ea typeface="+mj-ea"/>
                <a:cs typeface="+mj-cs"/>
              </a:rPr>
              <a:t>ثينى </a:t>
            </a:r>
            <a:r>
              <a:rPr lang="ar-EG" sz="4400" b="1" kern="1200" noProof="0" dirty="0" smtClean="0">
                <a:solidFill>
                  <a:schemeClr val="bg1"/>
                </a:solidFill>
                <a:latin typeface="Times New Roman" panose="02020603050405020304" pitchFamily="18" charset="0"/>
                <a:ea typeface="+mj-ea"/>
                <a:cs typeface="+mj-cs"/>
              </a:rPr>
              <a:t>إيماس</a:t>
            </a:r>
          </a:p>
        </p:txBody>
      </p:sp>
    </p:spTree>
    <p:extLst>
      <p:ext uri="{BB962C8B-B14F-4D97-AF65-F5344CB8AC3E}">
        <p14:creationId xmlns:p14="http://schemas.microsoft.com/office/powerpoint/2010/main" val="408484603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كى إيبرتو  2">
    <p:spTree>
      <p:nvGrpSpPr>
        <p:cNvPr id="1" name=""/>
        <p:cNvGrpSpPr/>
        <p:nvPr/>
      </p:nvGrpSpPr>
      <p:grpSpPr>
        <a:xfrm>
          <a:off x="0" y="0"/>
          <a:ext cx="0" cy="0"/>
          <a:chOff x="0" y="0"/>
          <a:chExt cx="0" cy="0"/>
        </a:xfrm>
      </p:grpSpPr>
      <p:sp>
        <p:nvSpPr>
          <p:cNvPr id="4" name="TextBox 3"/>
          <p:cNvSpPr txBox="1"/>
          <p:nvPr userDrawn="1"/>
        </p:nvSpPr>
        <p:spPr>
          <a:xfrm>
            <a:off x="393895" y="4361773"/>
            <a:ext cx="8285871" cy="769441"/>
          </a:xfrm>
          <a:prstGeom prst="rect">
            <a:avLst/>
          </a:prstGeom>
          <a:noFill/>
        </p:spPr>
        <p:txBody>
          <a:bodyPr wrap="square" rtlCol="0">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kern="1200" dirty="0" smtClean="0">
                <a:solidFill>
                  <a:schemeClr val="bg1"/>
                </a:solidFill>
                <a:latin typeface="Times New Roman" panose="02020603050405020304" pitchFamily="18" charset="0"/>
                <a:ea typeface="+mj-ea"/>
                <a:cs typeface="+mj-cs"/>
              </a:rPr>
              <a:t>لسماع الإنجيل المقدس</a:t>
            </a:r>
            <a:endParaRPr lang="ar-SA" sz="4400" b="1" kern="1200" dirty="0" smtClean="0">
              <a:solidFill>
                <a:schemeClr val="bg1"/>
              </a:solidFill>
              <a:latin typeface="Times New Roman" panose="02020603050405020304" pitchFamily="18" charset="0"/>
              <a:ea typeface="+mj-ea"/>
              <a:cs typeface="+mj-cs"/>
            </a:endParaRPr>
          </a:p>
        </p:txBody>
      </p:sp>
      <p:sp>
        <p:nvSpPr>
          <p:cNvPr id="7" name="TextBox 6"/>
          <p:cNvSpPr txBox="1"/>
          <p:nvPr userDrawn="1"/>
        </p:nvSpPr>
        <p:spPr>
          <a:xfrm>
            <a:off x="0" y="5282489"/>
            <a:ext cx="9143999" cy="547842"/>
          </a:xfrm>
          <a:prstGeom prst="rect">
            <a:avLst/>
          </a:prstGeom>
          <a:noFill/>
        </p:spPr>
        <p:txBody>
          <a:bodyPr wrap="square" rtlCol="0">
            <a:spAutoFit/>
          </a:bodyPr>
          <a:lstStyle/>
          <a:p>
            <a:pPr marL="0" lvl="0" indent="0" algn="ctr" defTabSz="914400" rtl="0" eaLnBrk="1" latinLnBrk="0" hangingPunct="1">
              <a:lnSpc>
                <a:spcPct val="90000"/>
              </a:lnSpc>
              <a:spcBef>
                <a:spcPts val="1000"/>
              </a:spcBef>
              <a:buFont typeface="Arial" panose="020B0604020202020204" pitchFamily="34" charset="0"/>
              <a:buNone/>
            </a:pPr>
            <a:r>
              <a:rPr kumimoji="0" lang="en-US" sz="32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t3c </a:t>
            </a:r>
            <a:r>
              <a:rPr kumimoji="0" lang="en-US" sz="3200" b="0" i="0" u="none" strike="noStrike" kern="1200" cap="none" spc="0" normalizeH="0" baseline="0" dirty="0" err="1"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akroacewc</a:t>
            </a:r>
            <a:r>
              <a:rPr kumimoji="0" lang="en-US" sz="32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 tov </a:t>
            </a:r>
            <a:r>
              <a:rPr kumimoji="0" lang="en-US" sz="3200" b="0" i="0" u="none" strike="noStrike" kern="1200" cap="none" spc="0" normalizeH="0" baseline="0" dirty="0" err="1"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Ajiov</a:t>
            </a:r>
            <a:r>
              <a:rPr kumimoji="0" lang="en-US" sz="32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 </a:t>
            </a:r>
            <a:r>
              <a:rPr kumimoji="0" lang="en-US" sz="3200" b="0" i="0" u="none" strike="noStrike" kern="1200" cap="none" spc="0" normalizeH="0" baseline="0" dirty="0" err="1"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evajjeliov</a:t>
            </a:r>
            <a:endParaRPr kumimoji="0" lang="en-US" sz="32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endParaRPr>
          </a:p>
        </p:txBody>
      </p:sp>
      <p:sp>
        <p:nvSpPr>
          <p:cNvPr id="5" name="TextBox 4"/>
          <p:cNvSpPr txBox="1"/>
          <p:nvPr userDrawn="1"/>
        </p:nvSpPr>
        <p:spPr>
          <a:xfrm>
            <a:off x="534571" y="5887270"/>
            <a:ext cx="8285871" cy="769441"/>
          </a:xfrm>
          <a:prstGeom prst="rect">
            <a:avLst/>
          </a:prstGeom>
          <a:noFill/>
        </p:spPr>
        <p:txBody>
          <a:bodyPr wrap="square" rtlCol="0">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kern="1200" dirty="0" smtClean="0">
                <a:solidFill>
                  <a:schemeClr val="bg1"/>
                </a:solidFill>
                <a:latin typeface="Times New Roman" panose="02020603050405020304" pitchFamily="18" charset="0"/>
                <a:ea typeface="+mj-ea"/>
                <a:cs typeface="+mj-cs"/>
              </a:rPr>
              <a:t>تيس أكروأسيؤس طو أجيو إﭫ أنجيليو</a:t>
            </a:r>
          </a:p>
        </p:txBody>
      </p:sp>
    </p:spTree>
    <p:extLst>
      <p:ext uri="{BB962C8B-B14F-4D97-AF65-F5344CB8AC3E}">
        <p14:creationId xmlns:p14="http://schemas.microsoft.com/office/powerpoint/2010/main" val="409122066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كى إيبرتو 3">
    <p:spTree>
      <p:nvGrpSpPr>
        <p:cNvPr id="1" name=""/>
        <p:cNvGrpSpPr/>
        <p:nvPr/>
      </p:nvGrpSpPr>
      <p:grpSpPr>
        <a:xfrm>
          <a:off x="0" y="0"/>
          <a:ext cx="0" cy="0"/>
          <a:chOff x="0" y="0"/>
          <a:chExt cx="0" cy="0"/>
        </a:xfrm>
      </p:grpSpPr>
      <p:sp>
        <p:nvSpPr>
          <p:cNvPr id="4" name="TextBox 3"/>
          <p:cNvSpPr txBox="1"/>
          <p:nvPr userDrawn="1"/>
        </p:nvSpPr>
        <p:spPr>
          <a:xfrm>
            <a:off x="393895" y="4361773"/>
            <a:ext cx="8285871" cy="701731"/>
          </a:xfrm>
          <a:prstGeom prst="rect">
            <a:avLst/>
          </a:prstGeom>
          <a:noFill/>
        </p:spPr>
        <p:txBody>
          <a:bodyPr wrap="square" rtlCol="0">
            <a:spAutoFit/>
          </a:bodyPr>
          <a:lstStyle/>
          <a:p>
            <a:pPr algn="ctr" defTabSz="914400" rtl="1" eaLnBrk="1" latinLnBrk="0" hangingPunct="1">
              <a:lnSpc>
                <a:spcPct val="90000"/>
              </a:lnSpc>
              <a:spcBef>
                <a:spcPct val="0"/>
              </a:spcBef>
              <a:buNone/>
            </a:pPr>
            <a:r>
              <a:rPr lang="ar-EG" sz="4400" b="1" kern="1200" noProof="0" dirty="0" smtClean="0">
                <a:solidFill>
                  <a:schemeClr val="bg1"/>
                </a:solidFill>
                <a:latin typeface="Times New Roman" panose="02020603050405020304" pitchFamily="18" charset="0"/>
                <a:ea typeface="+mj-ea"/>
                <a:cs typeface="+mj-cs"/>
              </a:rPr>
              <a:t>نتوسل من ربنا وإلهنا</a:t>
            </a:r>
          </a:p>
        </p:txBody>
      </p:sp>
      <p:sp>
        <p:nvSpPr>
          <p:cNvPr id="7" name="TextBox 6"/>
          <p:cNvSpPr txBox="1"/>
          <p:nvPr userDrawn="1"/>
        </p:nvSpPr>
        <p:spPr>
          <a:xfrm>
            <a:off x="970671" y="5282489"/>
            <a:ext cx="7413673" cy="604781"/>
          </a:xfrm>
          <a:prstGeom prst="rect">
            <a:avLst/>
          </a:prstGeom>
          <a:noFill/>
        </p:spPr>
        <p:txBody>
          <a:bodyPr wrap="square" rtlCol="0">
            <a:spAutoFit/>
          </a:bodyPr>
          <a:lstStyle/>
          <a:p>
            <a:pPr marL="0" lvl="0" indent="0" algn="ctr" defTabSz="914400" rtl="0" eaLnBrk="1" latinLnBrk="0" hangingPunct="1">
              <a:lnSpc>
                <a:spcPct val="90000"/>
              </a:lnSpc>
              <a:spcBef>
                <a:spcPts val="1000"/>
              </a:spcBef>
              <a:buFont typeface="Arial" panose="020B0604020202020204" pitchFamily="34" charset="0"/>
              <a:buNone/>
            </a:pPr>
            <a:r>
              <a:rPr kumimoji="0" lang="en-US" sz="3600" b="0" i="0" u="none" strike="noStrike" kern="1200" cap="none" spc="0" normalizeH="0" baseline="0" dirty="0" err="1"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Kvrion</a:t>
            </a:r>
            <a:r>
              <a:rPr kumimoji="0" lang="en-US" sz="36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 </a:t>
            </a:r>
            <a:r>
              <a:rPr kumimoji="0" lang="en-US" sz="3600" b="0" i="0" u="none" strike="noStrike" kern="1200" cap="none" spc="0" normalizeH="0" baseline="0" dirty="0" err="1"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ke</a:t>
            </a:r>
            <a:r>
              <a:rPr kumimoji="0" lang="en-US" sz="36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 </a:t>
            </a:r>
            <a:r>
              <a:rPr kumimoji="0" lang="en-US" sz="36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Ton 0eon 3mwn</a:t>
            </a:r>
          </a:p>
        </p:txBody>
      </p:sp>
      <p:sp>
        <p:nvSpPr>
          <p:cNvPr id="5" name="TextBox 4"/>
          <p:cNvSpPr txBox="1"/>
          <p:nvPr userDrawn="1"/>
        </p:nvSpPr>
        <p:spPr>
          <a:xfrm>
            <a:off x="534571" y="5887270"/>
            <a:ext cx="8285871" cy="769441"/>
          </a:xfrm>
          <a:prstGeom prst="rect">
            <a:avLst/>
          </a:prstGeom>
          <a:noFill/>
        </p:spPr>
        <p:txBody>
          <a:bodyPr wrap="square" rtlCol="0">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kern="1200" dirty="0" smtClean="0">
                <a:solidFill>
                  <a:schemeClr val="bg1"/>
                </a:solidFill>
                <a:latin typeface="Times New Roman" panose="02020603050405020304" pitchFamily="18" charset="0"/>
                <a:ea typeface="+mj-ea"/>
                <a:cs typeface="+mj-cs"/>
              </a:rPr>
              <a:t>كيريون كى</a:t>
            </a:r>
            <a:r>
              <a:rPr lang="ar-EG" sz="4400" b="1" kern="1200" dirty="0" smtClean="0">
                <a:solidFill>
                  <a:schemeClr val="bg1"/>
                </a:solidFill>
                <a:latin typeface="Times New Roman" panose="02020603050405020304" pitchFamily="18" charset="0"/>
                <a:ea typeface="+mj-ea"/>
                <a:cs typeface="+mj-cs"/>
              </a:rPr>
              <a:t> طون ثيؤن إيمون</a:t>
            </a:r>
          </a:p>
        </p:txBody>
      </p:sp>
    </p:spTree>
    <p:extLst>
      <p:ext uri="{BB962C8B-B14F-4D97-AF65-F5344CB8AC3E}">
        <p14:creationId xmlns:p14="http://schemas.microsoft.com/office/powerpoint/2010/main" val="93806713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كى إيبرتو 4">
    <p:spTree>
      <p:nvGrpSpPr>
        <p:cNvPr id="1" name=""/>
        <p:cNvGrpSpPr/>
        <p:nvPr/>
      </p:nvGrpSpPr>
      <p:grpSpPr>
        <a:xfrm>
          <a:off x="0" y="0"/>
          <a:ext cx="0" cy="0"/>
          <a:chOff x="0" y="0"/>
          <a:chExt cx="0" cy="0"/>
        </a:xfrm>
      </p:grpSpPr>
      <p:sp>
        <p:nvSpPr>
          <p:cNvPr id="4" name="TextBox 3"/>
          <p:cNvSpPr txBox="1"/>
          <p:nvPr userDrawn="1"/>
        </p:nvSpPr>
        <p:spPr>
          <a:xfrm>
            <a:off x="370447" y="4371943"/>
            <a:ext cx="8285871" cy="701731"/>
          </a:xfrm>
          <a:prstGeom prst="rect">
            <a:avLst/>
          </a:prstGeom>
          <a:noFill/>
        </p:spPr>
        <p:txBody>
          <a:bodyPr wrap="square" rtlCol="0">
            <a:spAutoFit/>
          </a:bodyPr>
          <a:lstStyle/>
          <a:p>
            <a:pPr algn="ctr" defTabSz="914400" rtl="1" eaLnBrk="1" latinLnBrk="0" hangingPunct="1">
              <a:lnSpc>
                <a:spcPct val="90000"/>
              </a:lnSpc>
              <a:spcBef>
                <a:spcPct val="0"/>
              </a:spcBef>
              <a:buNone/>
            </a:pPr>
            <a:r>
              <a:rPr lang="ar-EG" sz="4400" b="1" kern="1200" noProof="0" dirty="0" smtClean="0">
                <a:solidFill>
                  <a:schemeClr val="bg1"/>
                </a:solidFill>
                <a:latin typeface="Times New Roman" panose="02020603050405020304" pitchFamily="18" charset="0"/>
                <a:ea typeface="+mj-ea"/>
                <a:cs typeface="+mj-cs"/>
              </a:rPr>
              <a:t>أصغوا وأنصتوا بحكمة للإنجيل المقدس</a:t>
            </a:r>
          </a:p>
        </p:txBody>
      </p:sp>
      <p:sp>
        <p:nvSpPr>
          <p:cNvPr id="7" name="TextBox 6"/>
          <p:cNvSpPr txBox="1"/>
          <p:nvPr userDrawn="1"/>
        </p:nvSpPr>
        <p:spPr>
          <a:xfrm>
            <a:off x="0" y="5071473"/>
            <a:ext cx="9333915" cy="991041"/>
          </a:xfrm>
          <a:prstGeom prst="rect">
            <a:avLst/>
          </a:prstGeom>
          <a:noFill/>
        </p:spPr>
        <p:txBody>
          <a:bodyPr wrap="square" rtlCol="0">
            <a:spAutoFit/>
          </a:bodyPr>
          <a:lstStyle/>
          <a:p>
            <a:pPr marL="0" lvl="0" indent="0" algn="ctr" defTabSz="914400" rtl="0" eaLnBrk="1" latinLnBrk="0" hangingPunct="1">
              <a:lnSpc>
                <a:spcPct val="90000"/>
              </a:lnSpc>
              <a:spcBef>
                <a:spcPts val="1000"/>
              </a:spcBef>
              <a:buFont typeface="Arial" panose="020B0604020202020204" pitchFamily="34" charset="0"/>
              <a:buNone/>
            </a:pPr>
            <a:r>
              <a:rPr kumimoji="0" lang="en-US" sz="3200" b="0" i="0" u="none" strike="noStrike" kern="1200" cap="none" spc="0" normalizeH="0" baseline="0" dirty="0" err="1"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iketevcwmen</a:t>
            </a:r>
            <a:r>
              <a:rPr kumimoji="0" lang="en-US" sz="32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&gt;</a:t>
            </a:r>
            <a:r>
              <a:rPr kumimoji="0" lang="en-US" sz="3200" b="0" i="0" u="none" strike="noStrike" kern="1200" cap="none" spc="0" normalizeH="0" baseline="0" dirty="0" err="1"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cofia</a:t>
            </a:r>
            <a:r>
              <a:rPr kumimoji="0" lang="en-US" sz="32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 </a:t>
            </a:r>
            <a:r>
              <a:rPr kumimoji="0" lang="en-US" sz="32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Or0i:akovcwmen </a:t>
            </a:r>
            <a:r>
              <a:rPr kumimoji="0" lang="en-US" sz="32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tov </a:t>
            </a:r>
            <a:r>
              <a:rPr kumimoji="0" lang="en-US" sz="3200" b="0" i="0" u="none" strike="noStrike" kern="1200" cap="none" spc="0" normalizeH="0" baseline="0" dirty="0" err="1"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ajiov</a:t>
            </a:r>
            <a:r>
              <a:rPr kumimoji="0" lang="en-US" sz="32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 </a:t>
            </a:r>
            <a:r>
              <a:rPr kumimoji="0" lang="en-US" sz="3200" b="0" i="0" u="none" strike="noStrike" kern="1200" cap="none" spc="0" normalizeH="0" baseline="0" dirty="0" err="1"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evajjelio</a:t>
            </a:r>
            <a:endParaRPr kumimoji="0" lang="en-US" sz="32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endParaRPr>
          </a:p>
        </p:txBody>
      </p:sp>
      <p:sp>
        <p:nvSpPr>
          <p:cNvPr id="5" name="TextBox 4"/>
          <p:cNvSpPr txBox="1"/>
          <p:nvPr userDrawn="1"/>
        </p:nvSpPr>
        <p:spPr>
          <a:xfrm>
            <a:off x="-35170" y="6050856"/>
            <a:ext cx="9143999" cy="535531"/>
          </a:xfrm>
          <a:prstGeom prst="rect">
            <a:avLst/>
          </a:prstGeom>
          <a:noFill/>
        </p:spPr>
        <p:txBody>
          <a:bodyPr wrap="square" rtlCol="0">
            <a:spAutoFit/>
          </a:bodyPr>
          <a:lstStyle/>
          <a:p>
            <a:pPr algn="ctr" defTabSz="914400" rtl="1" eaLnBrk="1" latinLnBrk="0" hangingPunct="1">
              <a:lnSpc>
                <a:spcPct val="90000"/>
              </a:lnSpc>
              <a:spcBef>
                <a:spcPct val="0"/>
              </a:spcBef>
              <a:buNone/>
            </a:pPr>
            <a:r>
              <a:rPr lang="ar-EG" sz="3200" b="1" kern="1200" noProof="0" dirty="0" smtClean="0">
                <a:solidFill>
                  <a:schemeClr val="bg1"/>
                </a:solidFill>
                <a:latin typeface="Times New Roman" panose="02020603050405020304" pitchFamily="18" charset="0"/>
                <a:ea typeface="+mj-ea"/>
                <a:cs typeface="+mj-cs"/>
              </a:rPr>
              <a:t>إيكتيف سومين سوفيا أورثى: أك أوصومين طو أجيو إﭫ </a:t>
            </a:r>
            <a:r>
              <a:rPr lang="ar-EG" sz="3200" b="1" kern="1200" noProof="0" dirty="0" smtClean="0">
                <a:solidFill>
                  <a:schemeClr val="bg1"/>
                </a:solidFill>
                <a:latin typeface="Times New Roman" panose="02020603050405020304" pitchFamily="18" charset="0"/>
                <a:ea typeface="+mj-ea"/>
                <a:cs typeface="+mj-cs"/>
              </a:rPr>
              <a:t>أنجيليو</a:t>
            </a:r>
            <a:endParaRPr lang="ar-EG" sz="3200" b="1" kern="1200" noProof="0" dirty="0" smtClean="0">
              <a:solidFill>
                <a:schemeClr val="bg1"/>
              </a:solidFill>
              <a:latin typeface="Times New Roman" panose="02020603050405020304" pitchFamily="18" charset="0"/>
              <a:ea typeface="+mj-ea"/>
              <a:cs typeface="+mj-cs"/>
            </a:endParaRPr>
          </a:p>
        </p:txBody>
      </p:sp>
    </p:spTree>
    <p:extLst>
      <p:ext uri="{BB962C8B-B14F-4D97-AF65-F5344CB8AC3E}">
        <p14:creationId xmlns:p14="http://schemas.microsoft.com/office/powerpoint/2010/main" val="384488338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مزمور عربي">
    <p:spTree>
      <p:nvGrpSpPr>
        <p:cNvPr id="1" name=""/>
        <p:cNvGrpSpPr/>
        <p:nvPr/>
      </p:nvGrpSpPr>
      <p:grpSpPr>
        <a:xfrm>
          <a:off x="0" y="0"/>
          <a:ext cx="0" cy="0"/>
          <a:chOff x="0" y="0"/>
          <a:chExt cx="0" cy="0"/>
        </a:xfrm>
      </p:grpSpPr>
      <p:sp>
        <p:nvSpPr>
          <p:cNvPr id="2" name="TextBox 1"/>
          <p:cNvSpPr txBox="1"/>
          <p:nvPr userDrawn="1"/>
        </p:nvSpPr>
        <p:spPr>
          <a:xfrm>
            <a:off x="309490" y="4670474"/>
            <a:ext cx="8834510" cy="1938992"/>
          </a:xfrm>
          <a:prstGeom prst="rect">
            <a:avLst/>
          </a:prstGeom>
          <a:noFill/>
        </p:spPr>
        <p:txBody>
          <a:bodyPr wrap="square" rtlCol="0">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000" b="1" kern="1200" dirty="0" smtClean="0">
                <a:solidFill>
                  <a:srgbClr val="FFC000"/>
                </a:solidFill>
                <a:latin typeface="Times New Roman" panose="02020603050405020304" pitchFamily="18" charset="0"/>
                <a:ea typeface="+mj-ea"/>
                <a:cs typeface="+mj-cs"/>
              </a:rPr>
              <a:t>من مزامير أبينا داود النبى براكته على جميعنا</a:t>
            </a:r>
            <a:endParaRPr lang="ar-SA" sz="6000" b="1" kern="1200" dirty="0" smtClean="0">
              <a:solidFill>
                <a:srgbClr val="FFC000"/>
              </a:solidFill>
              <a:latin typeface="Times New Roman" panose="02020603050405020304" pitchFamily="18" charset="0"/>
              <a:ea typeface="+mj-ea"/>
              <a:cs typeface="+mj-cs"/>
            </a:endParaRPr>
          </a:p>
        </p:txBody>
      </p:sp>
    </p:spTree>
    <p:extLst>
      <p:ext uri="{BB962C8B-B14F-4D97-AF65-F5344CB8AC3E}">
        <p14:creationId xmlns:p14="http://schemas.microsoft.com/office/powerpoint/2010/main" val="34620128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مقدمة الانجيل">
    <p:spTree>
      <p:nvGrpSpPr>
        <p:cNvPr id="1" name=""/>
        <p:cNvGrpSpPr/>
        <p:nvPr/>
      </p:nvGrpSpPr>
      <p:grpSpPr>
        <a:xfrm>
          <a:off x="0" y="0"/>
          <a:ext cx="0" cy="0"/>
          <a:chOff x="0" y="0"/>
          <a:chExt cx="0" cy="0"/>
        </a:xfrm>
      </p:grpSpPr>
      <p:sp>
        <p:nvSpPr>
          <p:cNvPr id="5" name="TextBox 4"/>
          <p:cNvSpPr txBox="1"/>
          <p:nvPr userDrawn="1"/>
        </p:nvSpPr>
        <p:spPr>
          <a:xfrm>
            <a:off x="337625" y="4821288"/>
            <a:ext cx="8820444" cy="1754326"/>
          </a:xfrm>
          <a:prstGeom prst="rect">
            <a:avLst/>
          </a:prstGeom>
          <a:noFill/>
        </p:spPr>
        <p:txBody>
          <a:bodyPr wrap="square" rtlCol="0">
            <a:spAutoFit/>
          </a:bodyPr>
          <a:lstStyle/>
          <a:p>
            <a:pPr marL="0" algn="ctr" defTabSz="914400" rtl="0" eaLnBrk="1" latinLnBrk="0" hangingPunct="1">
              <a:spcBef>
                <a:spcPct val="50000"/>
              </a:spcBef>
            </a:pPr>
            <a:r>
              <a:rPr lang="ar-EG" sz="5400" b="1" kern="1200" dirty="0" smtClean="0">
                <a:solidFill>
                  <a:srgbClr val="FFC000"/>
                </a:solidFill>
                <a:latin typeface="Times New Roman" panose="02020603050405020304" pitchFamily="18" charset="0"/>
                <a:ea typeface="+mj-ea"/>
                <a:cs typeface="+mj-cs"/>
              </a:rPr>
              <a:t>اللهم تراءف علينا وارحمنا واجعلنا مستحقين لسماع إنجيلك المقدس</a:t>
            </a:r>
            <a:endParaRPr lang="ar-EG" sz="5400" b="1" kern="1200" dirty="0">
              <a:solidFill>
                <a:srgbClr val="FFC000"/>
              </a:solidFill>
              <a:latin typeface="Times New Roman" panose="02020603050405020304" pitchFamily="18" charset="0"/>
              <a:ea typeface="+mj-ea"/>
              <a:cs typeface="+mj-cs"/>
            </a:endParaRPr>
          </a:p>
        </p:txBody>
      </p:sp>
    </p:spTree>
    <p:extLst>
      <p:ext uri="{BB962C8B-B14F-4D97-AF65-F5344CB8AC3E}">
        <p14:creationId xmlns:p14="http://schemas.microsoft.com/office/powerpoint/2010/main" val="282510195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متي">
    <p:spTree>
      <p:nvGrpSpPr>
        <p:cNvPr id="1" name=""/>
        <p:cNvGrpSpPr/>
        <p:nvPr/>
      </p:nvGrpSpPr>
      <p:grpSpPr>
        <a:xfrm>
          <a:off x="0" y="0"/>
          <a:ext cx="0" cy="0"/>
          <a:chOff x="0" y="0"/>
          <a:chExt cx="0" cy="0"/>
        </a:xfrm>
      </p:grpSpPr>
      <p:sp>
        <p:nvSpPr>
          <p:cNvPr id="4" name="Rectangle 3"/>
          <p:cNvSpPr/>
          <p:nvPr userDrawn="1"/>
        </p:nvSpPr>
        <p:spPr>
          <a:xfrm>
            <a:off x="2841675" y="4797082"/>
            <a:ext cx="6042074" cy="1446550"/>
          </a:xfrm>
          <a:prstGeom prst="rect">
            <a:avLst/>
          </a:prstGeom>
        </p:spPr>
        <p:txBody>
          <a:bodyPr wrap="square">
            <a:spAutoFit/>
          </a:bodyPr>
          <a:lstStyle/>
          <a:p>
            <a:pPr marL="0" algn="ctr" defTabSz="914400" rtl="0" eaLnBrk="1" latinLnBrk="0" hangingPunct="1">
              <a:spcBef>
                <a:spcPct val="50000"/>
              </a:spcBef>
            </a:pPr>
            <a:r>
              <a:rPr lang="ar-SA" sz="4000" b="1" kern="1200" dirty="0" smtClean="0">
                <a:solidFill>
                  <a:schemeClr val="bg1"/>
                </a:solidFill>
                <a:latin typeface="Times New Roman" panose="02020603050405020304" pitchFamily="18" charset="0"/>
                <a:ea typeface="+mj-ea"/>
                <a:cs typeface="+mj-cs"/>
              </a:rPr>
              <a:t>فصل </a:t>
            </a:r>
            <a:r>
              <a:rPr lang="ar-EG" sz="4000" b="1" kern="1200" dirty="0" smtClean="0">
                <a:solidFill>
                  <a:schemeClr val="bg1"/>
                </a:solidFill>
                <a:latin typeface="Times New Roman" panose="02020603050405020304" pitchFamily="18" charset="0"/>
                <a:ea typeface="+mj-ea"/>
                <a:cs typeface="+mj-cs"/>
              </a:rPr>
              <a:t>من بشارة ال</a:t>
            </a:r>
            <a:r>
              <a:rPr lang="ar-SA" sz="4000" b="1" kern="1200" dirty="0" smtClean="0">
                <a:solidFill>
                  <a:schemeClr val="bg1"/>
                </a:solidFill>
                <a:latin typeface="Times New Roman" panose="02020603050405020304" pitchFamily="18" charset="0"/>
                <a:ea typeface="+mj-ea"/>
                <a:cs typeface="+mj-cs"/>
              </a:rPr>
              <a:t>إنجيل لمعلمنا </a:t>
            </a:r>
            <a:r>
              <a:rPr lang="ar-EG" sz="4800" u="sng" kern="1200" dirty="0" smtClean="0">
                <a:solidFill>
                  <a:schemeClr val="bg1"/>
                </a:solidFill>
                <a:latin typeface="Times New Roman" panose="02020603050405020304" pitchFamily="18" charset="0"/>
                <a:ea typeface="+mj-ea"/>
                <a:cs typeface="+mj-cs"/>
              </a:rPr>
              <a:t>متى</a:t>
            </a:r>
            <a:r>
              <a:rPr lang="ar-EG" sz="4000" b="1" kern="1200" dirty="0" smtClean="0">
                <a:solidFill>
                  <a:schemeClr val="bg1"/>
                </a:solidFill>
                <a:latin typeface="Times New Roman" panose="02020603050405020304" pitchFamily="18" charset="0"/>
                <a:ea typeface="+mj-ea"/>
                <a:cs typeface="+mj-cs"/>
              </a:rPr>
              <a:t> ا</a:t>
            </a:r>
            <a:r>
              <a:rPr lang="ar-SA" sz="4000" b="1" kern="1200" dirty="0" smtClean="0">
                <a:solidFill>
                  <a:schemeClr val="bg1"/>
                </a:solidFill>
                <a:latin typeface="Times New Roman" panose="02020603050405020304" pitchFamily="18" charset="0"/>
                <a:ea typeface="+mj-ea"/>
                <a:cs typeface="+mj-cs"/>
              </a:rPr>
              <a:t>لبشير بركاته على جميعنا آمين</a:t>
            </a:r>
            <a:r>
              <a:rPr lang="en-US" sz="4000" b="1" kern="1200" dirty="0" smtClean="0">
                <a:solidFill>
                  <a:schemeClr val="bg1"/>
                </a:solidFill>
                <a:latin typeface="Times New Roman" panose="02020603050405020304" pitchFamily="18" charset="0"/>
                <a:ea typeface="+mj-ea"/>
                <a:cs typeface="+mj-cs"/>
              </a:rPr>
              <a:t> </a:t>
            </a:r>
            <a:endParaRPr lang="en-US" sz="4000" b="1" kern="1200" dirty="0">
              <a:solidFill>
                <a:schemeClr val="bg1"/>
              </a:solidFill>
              <a:latin typeface="Times New Roman" panose="02020603050405020304" pitchFamily="18" charset="0"/>
              <a:ea typeface="+mj-ea"/>
              <a:cs typeface="+mj-cs"/>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18349" y="4327916"/>
            <a:ext cx="1787227" cy="211253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33702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مرقس">
    <p:spTree>
      <p:nvGrpSpPr>
        <p:cNvPr id="1" name=""/>
        <p:cNvGrpSpPr/>
        <p:nvPr/>
      </p:nvGrpSpPr>
      <p:grpSpPr>
        <a:xfrm>
          <a:off x="0" y="0"/>
          <a:ext cx="0" cy="0"/>
          <a:chOff x="0" y="0"/>
          <a:chExt cx="0" cy="0"/>
        </a:xfrm>
      </p:grpSpPr>
      <p:sp>
        <p:nvSpPr>
          <p:cNvPr id="4" name="Rectangle 3"/>
          <p:cNvSpPr/>
          <p:nvPr userDrawn="1"/>
        </p:nvSpPr>
        <p:spPr>
          <a:xfrm>
            <a:off x="2574387" y="4923690"/>
            <a:ext cx="6231987" cy="1323439"/>
          </a:xfrm>
          <a:prstGeom prst="rect">
            <a:avLst/>
          </a:prstGeom>
        </p:spPr>
        <p:txBody>
          <a:bodyPr wrap="square">
            <a:spAutoFit/>
          </a:bodyPr>
          <a:lstStyle/>
          <a:p>
            <a:pPr marL="0" algn="ctr" defTabSz="914400" rtl="0" eaLnBrk="1" latinLnBrk="0" hangingPunct="1">
              <a:spcBef>
                <a:spcPct val="50000"/>
              </a:spcBef>
            </a:pPr>
            <a:r>
              <a:rPr lang="ar-SA" sz="4000" kern="1200" dirty="0" smtClean="0">
                <a:solidFill>
                  <a:schemeClr val="bg1"/>
                </a:solidFill>
                <a:latin typeface="Times New Roman" panose="02020603050405020304" pitchFamily="18" charset="0"/>
                <a:ea typeface="+mj-ea"/>
                <a:cs typeface="+mj-cs"/>
              </a:rPr>
              <a:t>فصل </a:t>
            </a:r>
            <a:r>
              <a:rPr lang="ar-EG" sz="4000" kern="1200" dirty="0" smtClean="0">
                <a:solidFill>
                  <a:schemeClr val="bg1"/>
                </a:solidFill>
                <a:latin typeface="Times New Roman" panose="02020603050405020304" pitchFamily="18" charset="0"/>
                <a:ea typeface="+mj-ea"/>
                <a:cs typeface="+mj-cs"/>
              </a:rPr>
              <a:t>من بشارة ال</a:t>
            </a:r>
            <a:r>
              <a:rPr lang="ar-SA" sz="4000" kern="1200" dirty="0" smtClean="0">
                <a:solidFill>
                  <a:schemeClr val="bg1"/>
                </a:solidFill>
                <a:latin typeface="Times New Roman" panose="02020603050405020304" pitchFamily="18" charset="0"/>
                <a:ea typeface="+mj-ea"/>
                <a:cs typeface="+mj-cs"/>
              </a:rPr>
              <a:t>إنجيل لمعلمنا </a:t>
            </a:r>
            <a:r>
              <a:rPr lang="ar-EG" sz="4000" u="sng" kern="1200" dirty="0" smtClean="0">
                <a:solidFill>
                  <a:schemeClr val="bg1"/>
                </a:solidFill>
                <a:latin typeface="Times New Roman" panose="02020603050405020304" pitchFamily="18" charset="0"/>
                <a:ea typeface="+mj-ea"/>
                <a:cs typeface="+mj-cs"/>
              </a:rPr>
              <a:t>مرقس</a:t>
            </a:r>
            <a:r>
              <a:rPr lang="ar-EG" sz="4000" kern="1200" dirty="0" smtClean="0">
                <a:solidFill>
                  <a:schemeClr val="bg1"/>
                </a:solidFill>
                <a:latin typeface="Times New Roman" panose="02020603050405020304" pitchFamily="18" charset="0"/>
                <a:ea typeface="+mj-ea"/>
                <a:cs typeface="+mj-cs"/>
              </a:rPr>
              <a:t> </a:t>
            </a:r>
            <a:r>
              <a:rPr lang="ar-SA" sz="4000" kern="1200" dirty="0" smtClean="0">
                <a:solidFill>
                  <a:schemeClr val="bg1"/>
                </a:solidFill>
                <a:latin typeface="Times New Roman" panose="02020603050405020304" pitchFamily="18" charset="0"/>
                <a:ea typeface="+mj-ea"/>
                <a:cs typeface="+mj-cs"/>
              </a:rPr>
              <a:t>البشير بركاته على جميعنا آمين</a:t>
            </a:r>
            <a:r>
              <a:rPr lang="en-US" sz="4000" kern="1200" dirty="0" smtClean="0">
                <a:solidFill>
                  <a:schemeClr val="bg1"/>
                </a:solidFill>
                <a:latin typeface="Times New Roman" panose="02020603050405020304" pitchFamily="18" charset="0"/>
                <a:ea typeface="+mj-ea"/>
                <a:cs typeface="+mj-cs"/>
              </a:rPr>
              <a:t> </a:t>
            </a:r>
            <a:endParaRPr lang="en-US" sz="4000" kern="1200" dirty="0">
              <a:solidFill>
                <a:schemeClr val="bg1"/>
              </a:solidFill>
              <a:latin typeface="Times New Roman" panose="02020603050405020304" pitchFamily="18" charset="0"/>
              <a:ea typeface="+mj-ea"/>
              <a:cs typeface="+mj-cs"/>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8349" y="4322430"/>
            <a:ext cx="1787227" cy="21180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248317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نبوات التاسعة">
    <p:spTree>
      <p:nvGrpSpPr>
        <p:cNvPr id="1" name=""/>
        <p:cNvGrpSpPr/>
        <p:nvPr/>
      </p:nvGrpSpPr>
      <p:grpSpPr>
        <a:xfrm>
          <a:off x="0" y="0"/>
          <a:ext cx="0" cy="0"/>
          <a:chOff x="0" y="0"/>
          <a:chExt cx="0" cy="0"/>
        </a:xfrm>
      </p:grpSpPr>
      <p:sp>
        <p:nvSpPr>
          <p:cNvPr id="3" name="Rectangle 2"/>
          <p:cNvSpPr/>
          <p:nvPr userDrawn="1"/>
        </p:nvSpPr>
        <p:spPr>
          <a:xfrm>
            <a:off x="3404381" y="190168"/>
            <a:ext cx="2335237" cy="830997"/>
          </a:xfrm>
          <a:prstGeom prst="rect">
            <a:avLst/>
          </a:prstGeom>
          <a:noFill/>
        </p:spPr>
        <p:txBody>
          <a:bodyPr wrap="square" lIns="91440" tIns="45720" rIns="91440" bIns="45720">
            <a:spAutoFit/>
          </a:bodyPr>
          <a:lstStyle/>
          <a:p>
            <a:pPr algn="ctr"/>
            <a:endParaRPr lang="ar-EG" sz="24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24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نبوات الساعة التاسعة</a:t>
            </a:r>
            <a:endParaRPr lang="en-US"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4" name="Title 1"/>
          <p:cNvSpPr>
            <a:spLocks noGrp="1"/>
          </p:cNvSpPr>
          <p:nvPr>
            <p:ph type="title" hasCustomPrompt="1"/>
          </p:nvPr>
        </p:nvSpPr>
        <p:spPr>
          <a:xfrm>
            <a:off x="0" y="4535215"/>
            <a:ext cx="9144000" cy="2203210"/>
          </a:xfrm>
        </p:spPr>
        <p:txBody>
          <a:bodyPr/>
          <a:lstStyle>
            <a:lvl1pPr algn="justLow" rtl="1">
              <a:defRPr>
                <a:solidFill>
                  <a:schemeClr val="bg1"/>
                </a:solidFill>
                <a:latin typeface="Times New Roman" panose="02020603050405020304" pitchFamily="18" charset="0"/>
                <a:cs typeface="+mj-cs"/>
              </a:defRPr>
            </a:lvl1pPr>
          </a:lstStyle>
          <a:p>
            <a:r>
              <a:rPr lang="en-US" dirty="0" smtClean="0"/>
              <a:t> </a:t>
            </a:r>
            <a:r>
              <a:rPr lang="ar-EG" dirty="0" smtClean="0"/>
              <a:t>عربي 	</a:t>
            </a:r>
            <a:endParaRPr lang="en-US" dirty="0"/>
          </a:p>
        </p:txBody>
      </p:sp>
    </p:spTree>
    <p:extLst>
      <p:ext uri="{BB962C8B-B14F-4D97-AF65-F5344CB8AC3E}">
        <p14:creationId xmlns:p14="http://schemas.microsoft.com/office/powerpoint/2010/main" val="26582898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لوقا">
    <p:spTree>
      <p:nvGrpSpPr>
        <p:cNvPr id="1" name=""/>
        <p:cNvGrpSpPr/>
        <p:nvPr/>
      </p:nvGrpSpPr>
      <p:grpSpPr>
        <a:xfrm>
          <a:off x="0" y="0"/>
          <a:ext cx="0" cy="0"/>
          <a:chOff x="0" y="0"/>
          <a:chExt cx="0" cy="0"/>
        </a:xfrm>
      </p:grpSpPr>
      <p:sp>
        <p:nvSpPr>
          <p:cNvPr id="4" name="Rectangle 3"/>
          <p:cNvSpPr/>
          <p:nvPr userDrawn="1"/>
        </p:nvSpPr>
        <p:spPr>
          <a:xfrm>
            <a:off x="3038621" y="4797082"/>
            <a:ext cx="5816991" cy="1323439"/>
          </a:xfrm>
          <a:prstGeom prst="rect">
            <a:avLst/>
          </a:prstGeom>
        </p:spPr>
        <p:txBody>
          <a:bodyPr wrap="square">
            <a:spAutoFit/>
          </a:bodyPr>
          <a:lstStyle/>
          <a:p>
            <a:pPr marL="0" algn="ctr" defTabSz="914400" rtl="0" eaLnBrk="1" latinLnBrk="0" hangingPunct="1">
              <a:spcBef>
                <a:spcPct val="50000"/>
              </a:spcBef>
            </a:pPr>
            <a:r>
              <a:rPr lang="ar-SA" sz="4000" kern="1200" dirty="0" smtClean="0">
                <a:solidFill>
                  <a:schemeClr val="bg1"/>
                </a:solidFill>
                <a:latin typeface="Times New Roman" panose="02020603050405020304" pitchFamily="18" charset="0"/>
                <a:ea typeface="+mj-ea"/>
                <a:cs typeface="+mj-cs"/>
              </a:rPr>
              <a:t>فصل </a:t>
            </a:r>
            <a:r>
              <a:rPr lang="ar-EG" sz="4000" kern="1200" dirty="0" smtClean="0">
                <a:solidFill>
                  <a:schemeClr val="bg1"/>
                </a:solidFill>
                <a:latin typeface="Times New Roman" panose="02020603050405020304" pitchFamily="18" charset="0"/>
                <a:ea typeface="+mj-ea"/>
                <a:cs typeface="+mj-cs"/>
              </a:rPr>
              <a:t>من بشارة ال</a:t>
            </a:r>
            <a:r>
              <a:rPr lang="ar-SA" sz="4000" kern="1200" dirty="0" smtClean="0">
                <a:solidFill>
                  <a:schemeClr val="bg1"/>
                </a:solidFill>
                <a:latin typeface="Times New Roman" panose="02020603050405020304" pitchFamily="18" charset="0"/>
                <a:ea typeface="+mj-ea"/>
                <a:cs typeface="+mj-cs"/>
              </a:rPr>
              <a:t>إنجيل لمعلمنا </a:t>
            </a:r>
            <a:r>
              <a:rPr lang="ar-EG" sz="4000" u="sng" kern="1200" dirty="0" smtClean="0">
                <a:solidFill>
                  <a:schemeClr val="bg1"/>
                </a:solidFill>
                <a:latin typeface="Times New Roman" panose="02020603050405020304" pitchFamily="18" charset="0"/>
                <a:ea typeface="+mj-ea"/>
                <a:cs typeface="+mj-cs"/>
              </a:rPr>
              <a:t>لوقا</a:t>
            </a:r>
            <a:r>
              <a:rPr lang="ar-EG" sz="4000" kern="1200" dirty="0" smtClean="0">
                <a:solidFill>
                  <a:schemeClr val="bg1"/>
                </a:solidFill>
                <a:latin typeface="Times New Roman" panose="02020603050405020304" pitchFamily="18" charset="0"/>
                <a:ea typeface="+mj-ea"/>
                <a:cs typeface="+mj-cs"/>
              </a:rPr>
              <a:t> </a:t>
            </a:r>
            <a:r>
              <a:rPr lang="ar-SA" sz="4000" kern="1200" dirty="0" smtClean="0">
                <a:solidFill>
                  <a:schemeClr val="bg1"/>
                </a:solidFill>
                <a:latin typeface="Times New Roman" panose="02020603050405020304" pitchFamily="18" charset="0"/>
                <a:ea typeface="+mj-ea"/>
                <a:cs typeface="+mj-cs"/>
              </a:rPr>
              <a:t>البشير بركاته على جميعنا آمين</a:t>
            </a:r>
            <a:r>
              <a:rPr lang="en-US" sz="4000" kern="1200" dirty="0" smtClean="0">
                <a:solidFill>
                  <a:schemeClr val="bg1"/>
                </a:solidFill>
                <a:latin typeface="Times New Roman" panose="02020603050405020304" pitchFamily="18" charset="0"/>
                <a:ea typeface="+mj-ea"/>
                <a:cs typeface="+mj-cs"/>
              </a:rPr>
              <a:t> </a:t>
            </a:r>
            <a:endParaRPr lang="en-US" sz="4000" kern="1200" dirty="0">
              <a:solidFill>
                <a:schemeClr val="bg1"/>
              </a:solidFill>
              <a:latin typeface="Times New Roman" panose="02020603050405020304" pitchFamily="18" charset="0"/>
              <a:ea typeface="+mj-ea"/>
              <a:cs typeface="+mj-cs"/>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8349" y="4309060"/>
            <a:ext cx="1787227" cy="21313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75327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يوحنا">
    <p:spTree>
      <p:nvGrpSpPr>
        <p:cNvPr id="1" name=""/>
        <p:cNvGrpSpPr/>
        <p:nvPr/>
      </p:nvGrpSpPr>
      <p:grpSpPr>
        <a:xfrm>
          <a:off x="0" y="0"/>
          <a:ext cx="0" cy="0"/>
          <a:chOff x="0" y="0"/>
          <a:chExt cx="0" cy="0"/>
        </a:xfrm>
      </p:grpSpPr>
      <p:sp>
        <p:nvSpPr>
          <p:cNvPr id="4" name="Rectangle 3"/>
          <p:cNvSpPr/>
          <p:nvPr userDrawn="1"/>
        </p:nvSpPr>
        <p:spPr>
          <a:xfrm>
            <a:off x="2771336" y="4665552"/>
            <a:ext cx="6126480" cy="1323439"/>
          </a:xfrm>
          <a:prstGeom prst="rect">
            <a:avLst/>
          </a:prstGeom>
        </p:spPr>
        <p:txBody>
          <a:bodyPr wrap="square">
            <a:spAutoFit/>
          </a:bodyPr>
          <a:lstStyle/>
          <a:p>
            <a:pPr marL="0" algn="ctr" defTabSz="914400" rtl="0" eaLnBrk="1" latinLnBrk="0" hangingPunct="1">
              <a:spcBef>
                <a:spcPct val="50000"/>
              </a:spcBef>
            </a:pPr>
            <a:r>
              <a:rPr lang="ar-SA" sz="4000" kern="1200" dirty="0" smtClean="0">
                <a:solidFill>
                  <a:schemeClr val="bg1"/>
                </a:solidFill>
                <a:latin typeface="Times New Roman" panose="02020603050405020304" pitchFamily="18" charset="0"/>
                <a:ea typeface="+mj-ea"/>
                <a:cs typeface="+mj-cs"/>
              </a:rPr>
              <a:t>فصل </a:t>
            </a:r>
            <a:r>
              <a:rPr lang="ar-EG" sz="4000" kern="1200" dirty="0" smtClean="0">
                <a:solidFill>
                  <a:schemeClr val="bg1"/>
                </a:solidFill>
                <a:latin typeface="Times New Roman" panose="02020603050405020304" pitchFamily="18" charset="0"/>
                <a:ea typeface="+mj-ea"/>
                <a:cs typeface="+mj-cs"/>
              </a:rPr>
              <a:t>من بشارة ال</a:t>
            </a:r>
            <a:r>
              <a:rPr lang="ar-SA" sz="4000" kern="1200" dirty="0" smtClean="0">
                <a:solidFill>
                  <a:schemeClr val="bg1"/>
                </a:solidFill>
                <a:latin typeface="Times New Roman" panose="02020603050405020304" pitchFamily="18" charset="0"/>
                <a:ea typeface="+mj-ea"/>
                <a:cs typeface="+mj-cs"/>
              </a:rPr>
              <a:t>إنجيل لمعلمنا </a:t>
            </a:r>
            <a:r>
              <a:rPr lang="ar-EG" sz="4000" u="sng" kern="1200" dirty="0" smtClean="0">
                <a:solidFill>
                  <a:schemeClr val="bg1"/>
                </a:solidFill>
                <a:latin typeface="Times New Roman" panose="02020603050405020304" pitchFamily="18" charset="0"/>
                <a:ea typeface="+mj-ea"/>
                <a:cs typeface="+mj-cs"/>
              </a:rPr>
              <a:t>يوحنا</a:t>
            </a:r>
            <a:r>
              <a:rPr lang="ar-EG" sz="4000" kern="1200" dirty="0" smtClean="0">
                <a:solidFill>
                  <a:schemeClr val="bg1"/>
                </a:solidFill>
                <a:latin typeface="Times New Roman" panose="02020603050405020304" pitchFamily="18" charset="0"/>
                <a:ea typeface="+mj-ea"/>
                <a:cs typeface="+mj-cs"/>
              </a:rPr>
              <a:t> </a:t>
            </a:r>
            <a:r>
              <a:rPr lang="ar-SA" sz="4000" kern="1200" dirty="0" smtClean="0">
                <a:solidFill>
                  <a:schemeClr val="bg1"/>
                </a:solidFill>
                <a:latin typeface="Times New Roman" panose="02020603050405020304" pitchFamily="18" charset="0"/>
                <a:ea typeface="+mj-ea"/>
                <a:cs typeface="+mj-cs"/>
              </a:rPr>
              <a:t>البشير بركاته على جميعنا آمين</a:t>
            </a:r>
            <a:r>
              <a:rPr lang="en-US" sz="4000" kern="1200" dirty="0" smtClean="0">
                <a:solidFill>
                  <a:schemeClr val="bg1"/>
                </a:solidFill>
                <a:latin typeface="Times New Roman" panose="02020603050405020304" pitchFamily="18" charset="0"/>
                <a:ea typeface="+mj-ea"/>
                <a:cs typeface="+mj-cs"/>
              </a:rPr>
              <a:t> </a:t>
            </a:r>
            <a:endParaRPr lang="en-US" sz="4000" kern="1200" dirty="0">
              <a:solidFill>
                <a:schemeClr val="bg1"/>
              </a:solidFill>
              <a:latin typeface="Times New Roman" panose="02020603050405020304" pitchFamily="18" charset="0"/>
              <a:ea typeface="+mj-ea"/>
              <a:cs typeface="+mj-cs"/>
            </a:endParaRPr>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3257" t="2789"/>
          <a:stretch/>
        </p:blipFill>
        <p:spPr>
          <a:xfrm>
            <a:off x="618348" y="4327916"/>
            <a:ext cx="1787227" cy="212182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173869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مجداً للثالوث الاقدس">
    <p:spTree>
      <p:nvGrpSpPr>
        <p:cNvPr id="1" name=""/>
        <p:cNvGrpSpPr/>
        <p:nvPr/>
      </p:nvGrpSpPr>
      <p:grpSpPr>
        <a:xfrm>
          <a:off x="0" y="0"/>
          <a:ext cx="0" cy="0"/>
          <a:chOff x="0" y="0"/>
          <a:chExt cx="0" cy="0"/>
        </a:xfrm>
      </p:grpSpPr>
      <p:sp>
        <p:nvSpPr>
          <p:cNvPr id="3" name="TextBox 2"/>
          <p:cNvSpPr txBox="1"/>
          <p:nvPr userDrawn="1"/>
        </p:nvSpPr>
        <p:spPr>
          <a:xfrm>
            <a:off x="309490" y="4951828"/>
            <a:ext cx="8834510" cy="1200329"/>
          </a:xfrm>
          <a:prstGeom prst="rect">
            <a:avLst/>
          </a:prstGeom>
          <a:noFill/>
        </p:spPr>
        <p:txBody>
          <a:bodyPr wrap="square" rtlCol="0">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7200" b="1" kern="1200" dirty="0" smtClean="0">
                <a:solidFill>
                  <a:srgbClr val="FFC000"/>
                </a:solidFill>
                <a:latin typeface="Times New Roman" panose="02020603050405020304" pitchFamily="18" charset="0"/>
                <a:ea typeface="+mj-ea"/>
                <a:cs typeface="+mj-cs"/>
              </a:rPr>
              <a:t>مجداً للثالوث الاقدس</a:t>
            </a:r>
            <a:endParaRPr lang="en-US" sz="7200" b="1" kern="1200" dirty="0">
              <a:solidFill>
                <a:srgbClr val="FFC000"/>
              </a:solidFill>
              <a:latin typeface="Times New Roman" panose="02020603050405020304" pitchFamily="18" charset="0"/>
              <a:ea typeface="+mj-ea"/>
              <a:cs typeface="+mj-cs"/>
            </a:endParaRPr>
          </a:p>
        </p:txBody>
      </p:sp>
    </p:spTree>
    <p:extLst>
      <p:ext uri="{BB962C8B-B14F-4D97-AF65-F5344CB8AC3E}">
        <p14:creationId xmlns:p14="http://schemas.microsoft.com/office/powerpoint/2010/main" val="134682404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هللويا">
    <p:spTree>
      <p:nvGrpSpPr>
        <p:cNvPr id="1" name=""/>
        <p:cNvGrpSpPr/>
        <p:nvPr/>
      </p:nvGrpSpPr>
      <p:grpSpPr>
        <a:xfrm>
          <a:off x="0" y="0"/>
          <a:ext cx="0" cy="0"/>
          <a:chOff x="0" y="0"/>
          <a:chExt cx="0" cy="0"/>
        </a:xfrm>
      </p:grpSpPr>
      <p:sp>
        <p:nvSpPr>
          <p:cNvPr id="2" name="TextBox 1"/>
          <p:cNvSpPr txBox="1"/>
          <p:nvPr userDrawn="1"/>
        </p:nvSpPr>
        <p:spPr>
          <a:xfrm>
            <a:off x="309490" y="4670474"/>
            <a:ext cx="8834510" cy="1569660"/>
          </a:xfrm>
          <a:prstGeom prst="rect">
            <a:avLst/>
          </a:prstGeom>
          <a:noFill/>
        </p:spPr>
        <p:txBody>
          <a:bodyPr wrap="square" rtlCol="0">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9600" b="1" kern="1200" dirty="0" smtClean="0">
                <a:solidFill>
                  <a:srgbClr val="FFC000"/>
                </a:solidFill>
                <a:latin typeface="Times New Roman" panose="02020603050405020304" pitchFamily="18" charset="0"/>
                <a:ea typeface="+mj-ea"/>
                <a:cs typeface="+mj-cs"/>
              </a:rPr>
              <a:t>هللويا </a:t>
            </a:r>
            <a:endParaRPr lang="en-US" sz="9600" b="1" kern="1200" dirty="0">
              <a:solidFill>
                <a:srgbClr val="FFC000"/>
              </a:solidFill>
              <a:latin typeface="Times New Roman" panose="02020603050405020304" pitchFamily="18" charset="0"/>
              <a:ea typeface="+mj-ea"/>
              <a:cs typeface="+mj-cs"/>
            </a:endParaRPr>
          </a:p>
        </p:txBody>
      </p:sp>
    </p:spTree>
    <p:extLst>
      <p:ext uri="{BB962C8B-B14F-4D97-AF65-F5344CB8AC3E}">
        <p14:creationId xmlns:p14="http://schemas.microsoft.com/office/powerpoint/2010/main" val="369853750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ذكصاصي كيريي ">
    <p:spTree>
      <p:nvGrpSpPr>
        <p:cNvPr id="1" name=""/>
        <p:cNvGrpSpPr/>
        <p:nvPr/>
      </p:nvGrpSpPr>
      <p:grpSpPr>
        <a:xfrm>
          <a:off x="0" y="0"/>
          <a:ext cx="0" cy="0"/>
          <a:chOff x="0" y="0"/>
          <a:chExt cx="0" cy="0"/>
        </a:xfrm>
      </p:grpSpPr>
      <p:sp>
        <p:nvSpPr>
          <p:cNvPr id="2" name="TextBox 1"/>
          <p:cNvSpPr txBox="1"/>
          <p:nvPr userDrawn="1"/>
        </p:nvSpPr>
        <p:spPr>
          <a:xfrm>
            <a:off x="309490" y="4670474"/>
            <a:ext cx="8834510" cy="1446550"/>
          </a:xfrm>
          <a:prstGeom prst="rect">
            <a:avLst/>
          </a:prstGeom>
          <a:noFill/>
        </p:spPr>
        <p:txBody>
          <a:bodyPr wrap="square" rtlCol="0">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8800" b="1" kern="1200" dirty="0" smtClean="0">
                <a:solidFill>
                  <a:srgbClr val="FFC000"/>
                </a:solidFill>
                <a:latin typeface="Times New Roman" panose="02020603050405020304" pitchFamily="18" charset="0"/>
                <a:ea typeface="+mj-ea"/>
                <a:cs typeface="+mj-cs"/>
              </a:rPr>
              <a:t>ذكصاصي كيريي </a:t>
            </a:r>
            <a:endParaRPr lang="en-US" sz="8800" b="1" kern="1200" dirty="0">
              <a:solidFill>
                <a:srgbClr val="FFC000"/>
              </a:solidFill>
              <a:latin typeface="Times New Roman" panose="02020603050405020304" pitchFamily="18" charset="0"/>
              <a:ea typeface="+mj-ea"/>
              <a:cs typeface="+mj-cs"/>
            </a:endParaRPr>
          </a:p>
        </p:txBody>
      </p:sp>
    </p:spTree>
    <p:extLst>
      <p:ext uri="{BB962C8B-B14F-4D97-AF65-F5344CB8AC3E}">
        <p14:creationId xmlns:p14="http://schemas.microsoft.com/office/powerpoint/2010/main" val="81201575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و المجد لله دائماً ">
    <p:spTree>
      <p:nvGrpSpPr>
        <p:cNvPr id="1" name=""/>
        <p:cNvGrpSpPr/>
        <p:nvPr/>
      </p:nvGrpSpPr>
      <p:grpSpPr>
        <a:xfrm>
          <a:off x="0" y="0"/>
          <a:ext cx="0" cy="0"/>
          <a:chOff x="0" y="0"/>
          <a:chExt cx="0" cy="0"/>
        </a:xfrm>
      </p:grpSpPr>
      <p:sp>
        <p:nvSpPr>
          <p:cNvPr id="2" name="TextBox 1"/>
          <p:cNvSpPr txBox="1"/>
          <p:nvPr userDrawn="1"/>
        </p:nvSpPr>
        <p:spPr>
          <a:xfrm>
            <a:off x="211016" y="4825219"/>
            <a:ext cx="8834510" cy="1446550"/>
          </a:xfrm>
          <a:prstGeom prst="rect">
            <a:avLst/>
          </a:prstGeom>
          <a:noFill/>
        </p:spPr>
        <p:txBody>
          <a:bodyPr wrap="square" rtlCol="0">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8800" b="1" kern="1200" dirty="0" smtClean="0">
                <a:solidFill>
                  <a:srgbClr val="FFC000"/>
                </a:solidFill>
                <a:latin typeface="Times New Roman" panose="02020603050405020304" pitchFamily="18" charset="0"/>
                <a:ea typeface="+mj-ea"/>
                <a:cs typeface="+mj-cs"/>
              </a:rPr>
              <a:t>و المجد لله دائماً </a:t>
            </a:r>
            <a:endParaRPr lang="en-US" sz="8800" b="1" kern="1200" dirty="0">
              <a:solidFill>
                <a:srgbClr val="FFC000"/>
              </a:solidFill>
              <a:latin typeface="Times New Roman" panose="02020603050405020304" pitchFamily="18" charset="0"/>
              <a:ea typeface="+mj-ea"/>
              <a:cs typeface="+mj-cs"/>
            </a:endParaRPr>
          </a:p>
        </p:txBody>
      </p:sp>
      <p:sp>
        <p:nvSpPr>
          <p:cNvPr id="5" name="Rectangle 4">
            <a:hlinkClick r:id="rId2" action="ppaction://hlinksldjump"/>
          </p:cNvPr>
          <p:cNvSpPr/>
          <p:nvPr userDrawn="1"/>
        </p:nvSpPr>
        <p:spPr>
          <a:xfrm>
            <a:off x="19050" y="6214619"/>
            <a:ext cx="1887055" cy="584775"/>
          </a:xfrm>
          <a:prstGeom prst="rect">
            <a:avLst/>
          </a:prstGeom>
        </p:spPr>
        <p:txBody>
          <a:bodyPr wrap="none">
            <a:spAutoFit/>
          </a:bodyPr>
          <a:lstStyle/>
          <a:p>
            <a:r>
              <a:rPr kumimoji="0" lang="ar-EG" sz="3200" b="1" i="0" u="none" strike="noStrike" kern="1200" cap="none" spc="0" normalizeH="0" baseline="0" noProof="0" dirty="0" smtClean="0">
                <a:ln>
                  <a:noFill/>
                </a:ln>
                <a:solidFill>
                  <a:srgbClr val="FFC000"/>
                </a:solidFill>
                <a:effectLst/>
                <a:uLnTx/>
                <a:uFillTx/>
                <a:latin typeface="Times New Roman" panose="02020603050405020304" pitchFamily="18" charset="0"/>
                <a:ea typeface="+mn-ea"/>
                <a:cs typeface="Times New Roman" panose="02020603050405020304" pitchFamily="18" charset="0"/>
              </a:rPr>
              <a:t>مقدمة الطرح</a:t>
            </a:r>
            <a:endParaRPr lang="en-US" sz="600" dirty="0"/>
          </a:p>
        </p:txBody>
      </p:sp>
    </p:spTree>
    <p:extLst>
      <p:ext uri="{BB962C8B-B14F-4D97-AF65-F5344CB8AC3E}">
        <p14:creationId xmlns:p14="http://schemas.microsoft.com/office/powerpoint/2010/main" val="367413388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كيريه ليسون">
    <p:spTree>
      <p:nvGrpSpPr>
        <p:cNvPr id="1" name=""/>
        <p:cNvGrpSpPr/>
        <p:nvPr/>
      </p:nvGrpSpPr>
      <p:grpSpPr>
        <a:xfrm>
          <a:off x="0" y="0"/>
          <a:ext cx="0" cy="0"/>
          <a:chOff x="0" y="0"/>
          <a:chExt cx="0" cy="0"/>
        </a:xfrm>
      </p:grpSpPr>
      <p:sp>
        <p:nvSpPr>
          <p:cNvPr id="7" name="TextBox 6"/>
          <p:cNvSpPr txBox="1"/>
          <p:nvPr userDrawn="1"/>
        </p:nvSpPr>
        <p:spPr>
          <a:xfrm>
            <a:off x="572608" y="4477476"/>
            <a:ext cx="8117058" cy="769441"/>
          </a:xfrm>
          <a:prstGeom prst="rect">
            <a:avLst/>
          </a:prstGeom>
          <a:noFill/>
        </p:spPr>
        <p:txBody>
          <a:bodyPr wrap="square" rtlCol="0">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kern="1200" dirty="0" smtClean="0">
                <a:solidFill>
                  <a:srgbClr val="FFC000"/>
                </a:solidFill>
                <a:latin typeface="Times New Roman" panose="02020603050405020304" pitchFamily="18" charset="0"/>
                <a:ea typeface="+mj-ea"/>
                <a:cs typeface="+mj-cs"/>
              </a:rPr>
              <a:t>نسألك يارب أسمعنا و أرحمنا .</a:t>
            </a:r>
            <a:endParaRPr lang="en-US" sz="4400" b="1" kern="1200" dirty="0">
              <a:solidFill>
                <a:srgbClr val="FFC000"/>
              </a:solidFill>
              <a:latin typeface="Times New Roman" panose="02020603050405020304" pitchFamily="18" charset="0"/>
              <a:ea typeface="+mj-ea"/>
              <a:cs typeface="+mj-cs"/>
            </a:endParaRPr>
          </a:p>
        </p:txBody>
      </p:sp>
      <p:sp>
        <p:nvSpPr>
          <p:cNvPr id="10" name="Rectangle 9"/>
          <p:cNvSpPr/>
          <p:nvPr userDrawn="1"/>
        </p:nvSpPr>
        <p:spPr>
          <a:xfrm>
            <a:off x="5666546" y="5017255"/>
            <a:ext cx="3028393" cy="92333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ar-SA" sz="5400" b="1" kern="1200" noProof="0" dirty="0" smtClean="0">
                <a:solidFill>
                  <a:schemeClr val="bg1"/>
                </a:solidFill>
                <a:latin typeface="Times New Roman" panose="02020603050405020304" pitchFamily="18" charset="0"/>
                <a:ea typeface="+mj-ea"/>
                <a:cs typeface="+mj-cs"/>
              </a:rPr>
              <a:t>كيري</a:t>
            </a:r>
            <a:r>
              <a:rPr lang="ar-EG" sz="5400" b="1" kern="1200" noProof="0" dirty="0" smtClean="0">
                <a:solidFill>
                  <a:schemeClr val="bg1"/>
                </a:solidFill>
                <a:latin typeface="Times New Roman" panose="02020603050405020304" pitchFamily="18" charset="0"/>
                <a:ea typeface="+mj-ea"/>
                <a:cs typeface="+mj-cs"/>
              </a:rPr>
              <a:t>ه</a:t>
            </a:r>
            <a:r>
              <a:rPr lang="ar-SA" sz="5400" b="1" kern="1200" noProof="0" dirty="0" smtClean="0">
                <a:solidFill>
                  <a:schemeClr val="bg1"/>
                </a:solidFill>
                <a:latin typeface="Times New Roman" panose="02020603050405020304" pitchFamily="18" charset="0"/>
                <a:ea typeface="+mj-ea"/>
                <a:cs typeface="+mj-cs"/>
              </a:rPr>
              <a:t> ليسون</a:t>
            </a:r>
            <a:endParaRPr lang="en-US" sz="5400" b="1" kern="1200" noProof="0" dirty="0" smtClean="0">
              <a:solidFill>
                <a:schemeClr val="bg1"/>
              </a:solidFill>
              <a:latin typeface="Times New Roman" panose="02020603050405020304" pitchFamily="18" charset="0"/>
              <a:ea typeface="+mj-ea"/>
              <a:cs typeface="+mj-cs"/>
            </a:endParaRPr>
          </a:p>
        </p:txBody>
      </p:sp>
      <p:sp>
        <p:nvSpPr>
          <p:cNvPr id="12" name="Rectangle 11"/>
          <p:cNvSpPr/>
          <p:nvPr userDrawn="1"/>
        </p:nvSpPr>
        <p:spPr>
          <a:xfrm>
            <a:off x="567335" y="5138024"/>
            <a:ext cx="3887603" cy="1138773"/>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err="1" smtClean="0">
                <a:ln>
                  <a:noFill/>
                </a:ln>
                <a:solidFill>
                  <a:schemeClr val="bg1"/>
                </a:solidFill>
                <a:effectLst>
                  <a:outerShdw blurRad="38100" dist="38100" dir="2700000" algn="tl">
                    <a:srgbClr val="000000">
                      <a:alpha val="43137"/>
                    </a:srgbClr>
                  </a:outerShdw>
                </a:effectLst>
                <a:uLnTx/>
                <a:uFillTx/>
                <a:latin typeface="Athanasius" pitchFamily="2" charset="0"/>
                <a:ea typeface="+mn-ea"/>
                <a:cs typeface="Traditional Arabic" pitchFamily="2" charset="-78"/>
              </a:rPr>
              <a:t>Kurie</a:t>
            </a:r>
            <a:r>
              <a:rPr kumimoji="0" lang="en-US" sz="4800" b="0" i="0" u="none" strike="noStrike" kern="1200" cap="none" spc="0" normalizeH="0" baseline="0" noProof="0" dirty="0" smtClean="0">
                <a:ln>
                  <a:noFill/>
                </a:ln>
                <a:solidFill>
                  <a:schemeClr val="bg1"/>
                </a:solidFill>
                <a:effectLst>
                  <a:outerShdw blurRad="38100" dist="38100" dir="2700000" algn="tl">
                    <a:srgbClr val="000000">
                      <a:alpha val="43137"/>
                    </a:srgbClr>
                  </a:outerShdw>
                </a:effectLst>
                <a:uLnTx/>
                <a:uFillTx/>
                <a:latin typeface="Athanasius" pitchFamily="2" charset="0"/>
                <a:ea typeface="+mn-ea"/>
                <a:cs typeface="Traditional Arabic" pitchFamily="2" charset="-78"/>
              </a:rPr>
              <a:t> `</a:t>
            </a:r>
            <a:r>
              <a:rPr kumimoji="0" lang="en-US" sz="4800" b="0" i="0" u="none" strike="noStrike" kern="1200" cap="none" spc="0" normalizeH="0" baseline="0" noProof="0" dirty="0" err="1" smtClean="0">
                <a:ln>
                  <a:noFill/>
                </a:ln>
                <a:solidFill>
                  <a:schemeClr val="bg1"/>
                </a:solidFill>
                <a:effectLst>
                  <a:outerShdw blurRad="38100" dist="38100" dir="2700000" algn="tl">
                    <a:srgbClr val="000000">
                      <a:alpha val="43137"/>
                    </a:srgbClr>
                  </a:outerShdw>
                </a:effectLst>
                <a:uLnTx/>
                <a:uFillTx/>
                <a:latin typeface="Athanasius" pitchFamily="2" charset="0"/>
                <a:ea typeface="+mn-ea"/>
                <a:cs typeface="Traditional Arabic" pitchFamily="2" charset="-78"/>
              </a:rPr>
              <a:t>ele`ycon</a:t>
            </a:r>
            <a:r>
              <a:rPr kumimoji="0" lang="en-US" sz="4800" b="0" i="0" u="none" strike="noStrike" kern="1200" cap="none" spc="0" normalizeH="0" baseline="0" noProof="0" dirty="0" smtClean="0">
                <a:ln>
                  <a:noFill/>
                </a:ln>
                <a:solidFill>
                  <a:schemeClr val="bg1"/>
                </a:solidFill>
                <a:effectLst>
                  <a:outerShdw blurRad="38100" dist="38100" dir="2700000" algn="tl">
                    <a:srgbClr val="000000">
                      <a:alpha val="43137"/>
                    </a:srgbClr>
                  </a:outerShdw>
                </a:effectLst>
                <a:uLnTx/>
                <a:uFillTx/>
                <a:latin typeface="Athanasius" pitchFamily="2" charset="0"/>
                <a:ea typeface="+mn-ea"/>
                <a:cs typeface="Traditional Arabic" pitchFamily="2" charset="-78"/>
              </a:rPr>
              <a:t>.</a:t>
            </a:r>
            <a:br>
              <a:rPr kumimoji="0" lang="en-US" sz="4800" b="0" i="0" u="none" strike="noStrike" kern="1200" cap="none" spc="0" normalizeH="0" baseline="0" noProof="0" dirty="0" smtClean="0">
                <a:ln>
                  <a:noFill/>
                </a:ln>
                <a:solidFill>
                  <a:schemeClr val="bg1"/>
                </a:solidFill>
                <a:effectLst>
                  <a:outerShdw blurRad="38100" dist="38100" dir="2700000" algn="tl">
                    <a:srgbClr val="000000">
                      <a:alpha val="43137"/>
                    </a:srgbClr>
                  </a:outerShdw>
                </a:effectLst>
                <a:uLnTx/>
                <a:uFillTx/>
                <a:latin typeface="Athanasius" pitchFamily="2" charset="0"/>
                <a:ea typeface="+mn-ea"/>
                <a:cs typeface="Traditional Arabic" pitchFamily="2" charset="-78"/>
              </a:rPr>
            </a:br>
            <a:endParaRPr kumimoji="0" lang="en-US" sz="2000" b="0" i="0" u="none" strike="noStrike" kern="0" cap="none" spc="0" normalizeH="0" baseline="0" noProof="0" dirty="0" smtClean="0">
              <a:ln>
                <a:noFill/>
              </a:ln>
              <a:solidFill>
                <a:schemeClr val="bg1"/>
              </a:solidFill>
              <a:effectLst/>
              <a:uLnTx/>
              <a:uFillTx/>
            </a:endParaRPr>
          </a:p>
        </p:txBody>
      </p:sp>
      <p:sp>
        <p:nvSpPr>
          <p:cNvPr id="13" name="Rectangle 12"/>
          <p:cNvSpPr/>
          <p:nvPr userDrawn="1"/>
        </p:nvSpPr>
        <p:spPr>
          <a:xfrm>
            <a:off x="3749609" y="5815132"/>
            <a:ext cx="2771913" cy="92333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ar-EG" sz="5400" b="1" kern="1200" noProof="0" dirty="0" smtClean="0">
                <a:solidFill>
                  <a:schemeClr val="bg1"/>
                </a:solidFill>
                <a:latin typeface="Times New Roman" panose="02020603050405020304" pitchFamily="18" charset="0"/>
                <a:ea typeface="+mj-ea"/>
                <a:cs typeface="+mj-cs"/>
              </a:rPr>
              <a:t>يا رب ارحم</a:t>
            </a:r>
            <a:endParaRPr lang="en-US" sz="5400" b="1" kern="1200" noProof="0" dirty="0" smtClean="0">
              <a:solidFill>
                <a:schemeClr val="bg1"/>
              </a:solidFill>
              <a:latin typeface="Times New Roman" panose="02020603050405020304" pitchFamily="18" charset="0"/>
              <a:ea typeface="+mj-ea"/>
              <a:cs typeface="+mj-cs"/>
            </a:endParaRPr>
          </a:p>
        </p:txBody>
      </p:sp>
    </p:spTree>
    <p:extLst>
      <p:ext uri="{BB962C8B-B14F-4D97-AF65-F5344CB8AC3E}">
        <p14:creationId xmlns:p14="http://schemas.microsoft.com/office/powerpoint/2010/main" val="35669405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مرد الطرح ">
    <p:spTree>
      <p:nvGrpSpPr>
        <p:cNvPr id="1" name=""/>
        <p:cNvGrpSpPr/>
        <p:nvPr/>
      </p:nvGrpSpPr>
      <p:grpSpPr>
        <a:xfrm>
          <a:off x="0" y="0"/>
          <a:ext cx="0" cy="0"/>
          <a:chOff x="0" y="0"/>
          <a:chExt cx="0" cy="0"/>
        </a:xfrm>
      </p:grpSpPr>
      <p:sp>
        <p:nvSpPr>
          <p:cNvPr id="6" name="Title 2"/>
          <p:cNvSpPr txBox="1">
            <a:spLocks/>
          </p:cNvSpPr>
          <p:nvPr userDrawn="1"/>
        </p:nvSpPr>
        <p:spPr>
          <a:xfrm>
            <a:off x="351692" y="4535215"/>
            <a:ext cx="8539088" cy="2203210"/>
          </a:xfrm>
          <a:prstGeom prst="rect">
            <a:avLst/>
          </a:prstGeom>
        </p:spPr>
        <p:txBody>
          <a:bodyPr vert="horz" lIns="91440" tIns="45720" rIns="91440" bIns="45720" rtlCol="0" anchor="ctr">
            <a:normAutofit fontScale="90000" lnSpcReduction="10000"/>
          </a:bodyPr>
          <a:lstStyle>
            <a:lvl1pPr algn="justLow" defTabSz="914400" rtl="1" eaLnBrk="1" latinLnBrk="0" hangingPunct="1">
              <a:lnSpc>
                <a:spcPct val="90000"/>
              </a:lnSpc>
              <a:spcBef>
                <a:spcPct val="0"/>
              </a:spcBef>
              <a:buNone/>
              <a:defRPr sz="4400" kern="1200">
                <a:solidFill>
                  <a:schemeClr val="bg1"/>
                </a:solidFill>
                <a:latin typeface="Times New Roman" panose="02020603050405020304" pitchFamily="18" charset="0"/>
                <a:ea typeface="+mj-ea"/>
                <a:cs typeface="Times New Roman" panose="02020603050405020304" pitchFamily="18" charset="0"/>
              </a:defRPr>
            </a:lvl1pPr>
          </a:lstStyle>
          <a:p>
            <a:pPr marL="0" marR="0" lvl="0" indent="0" algn="justLow" defTabSz="914400" rtl="1" eaLnBrk="1" fontAlgn="auto" latinLnBrk="0" hangingPunct="1">
              <a:lnSpc>
                <a:spcPct val="90000"/>
              </a:lnSpc>
              <a:spcBef>
                <a:spcPct val="0"/>
              </a:spcBef>
              <a:spcAft>
                <a:spcPts val="0"/>
              </a:spcAft>
              <a:buClrTx/>
              <a:buSzTx/>
              <a:buFontTx/>
              <a:buNone/>
              <a:tabLst/>
              <a:defRPr/>
            </a:pPr>
            <a:r>
              <a:rPr kumimoji="0" lang="ar-EG" sz="2800" b="0" i="0" u="none" strike="noStrike" kern="1200" cap="none" spc="0" normalizeH="0" baseline="0" noProof="0" dirty="0" smtClean="0">
                <a:ln>
                  <a:noFill/>
                </a:ln>
                <a:solidFill>
                  <a:srgbClr val="FFC000"/>
                </a:solidFill>
                <a:effectLst/>
                <a:uLnTx/>
                <a:uFillTx/>
                <a:latin typeface="Times New Roman" panose="02020603050405020304" pitchFamily="18" charset="0"/>
                <a:ea typeface="+mj-ea"/>
                <a:cs typeface="AL-Sayf Bold" pitchFamily="2" charset="-78"/>
              </a:rPr>
              <a:t>مرد بحري</a:t>
            </a:r>
            <a:r>
              <a:rPr kumimoji="0" lang="en-US" sz="2800" b="0" i="0" u="none" strike="noStrike" kern="1200" cap="none" spc="0" normalizeH="0" baseline="0" noProof="0" dirty="0" smtClean="0">
                <a:ln>
                  <a:noFill/>
                </a:ln>
                <a:solidFill>
                  <a:srgbClr val="FFC000"/>
                </a:solidFill>
                <a:effectLst/>
                <a:uLnTx/>
                <a:uFillTx/>
                <a:latin typeface="Times New Roman" panose="02020603050405020304" pitchFamily="18" charset="0"/>
                <a:ea typeface="+mj-ea"/>
                <a:cs typeface="AL-Mateen" pitchFamily="2" charset="-78"/>
              </a:rPr>
              <a:t>(</a:t>
            </a:r>
            <a:r>
              <a:rPr kumimoji="0" lang="ar-EG" sz="2800" b="0" i="0" u="none" strike="noStrike" kern="1200" cap="none" spc="0" normalizeH="0" baseline="0" noProof="0" dirty="0" smtClean="0">
                <a:ln>
                  <a:noFill/>
                </a:ln>
                <a:solidFill>
                  <a:srgbClr val="FFC000"/>
                </a:solidFill>
                <a:effectLst/>
                <a:uLnTx/>
                <a:uFillTx/>
                <a:latin typeface="Times New Roman" panose="02020603050405020304" pitchFamily="18" charset="0"/>
                <a:ea typeface="+mj-ea"/>
                <a:cs typeface="AL-Mateen" pitchFamily="2" charset="-78"/>
              </a:rPr>
              <a:t/>
            </a:r>
            <a:br>
              <a:rPr kumimoji="0" lang="ar-EG" sz="2800" b="0" i="0" u="none" strike="noStrike" kern="1200" cap="none" spc="0" normalizeH="0" baseline="0" noProof="0" dirty="0" smtClean="0">
                <a:ln>
                  <a:noFill/>
                </a:ln>
                <a:solidFill>
                  <a:srgbClr val="FFC000"/>
                </a:solidFill>
                <a:effectLst/>
                <a:uLnTx/>
                <a:uFillTx/>
                <a:latin typeface="Times New Roman" panose="02020603050405020304" pitchFamily="18" charset="0"/>
                <a:ea typeface="+mj-ea"/>
                <a:cs typeface="AL-Mateen" pitchFamily="2" charset="-78"/>
              </a:rPr>
            </a:br>
            <a:r>
              <a:rPr kumimoji="0" lang="ar-EG" sz="4000" b="0"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mj-ea"/>
                <a:cs typeface="Times New Roman" panose="02020603050405020304" pitchFamily="18" charset="0"/>
              </a:rPr>
              <a:t>المسيح مُخلِّصنا جاءَ وتألَّمَ عَنَّا لكي بآلامِهِ يُخلِّصَنا.</a:t>
            </a:r>
            <a:r>
              <a:rPr kumimoji="0" lang="ar-EG" sz="4400" b="0"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mj-ea"/>
                <a:cs typeface="Times New Roman" panose="02020603050405020304" pitchFamily="18" charset="0"/>
              </a:rPr>
              <a:t/>
            </a:r>
            <a:br>
              <a:rPr kumimoji="0" lang="ar-EG" sz="4400" b="0"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mj-ea"/>
                <a:cs typeface="Times New Roman" panose="02020603050405020304" pitchFamily="18" charset="0"/>
              </a:rPr>
            </a:br>
            <a:r>
              <a:rPr kumimoji="0" lang="en-US" sz="2800" b="0" i="0" u="none" strike="noStrike" kern="1200" cap="none" spc="0" normalizeH="0" baseline="0" noProof="0" dirty="0" smtClean="0">
                <a:ln>
                  <a:noFill/>
                </a:ln>
                <a:solidFill>
                  <a:srgbClr val="FFC000"/>
                </a:solidFill>
                <a:effectLst/>
                <a:uLnTx/>
                <a:uFillTx/>
                <a:latin typeface="Times New Roman" panose="02020603050405020304" pitchFamily="18" charset="0"/>
                <a:ea typeface="+mj-ea"/>
                <a:cs typeface="Al-Mothnna" pitchFamily="2" charset="-78"/>
              </a:rPr>
              <a:t>)</a:t>
            </a:r>
            <a:r>
              <a:rPr kumimoji="0" lang="ar-SA" sz="2800" b="0" i="0" u="none" strike="noStrike" kern="1200" cap="none" spc="0" normalizeH="0" baseline="0" noProof="0" dirty="0" smtClean="0">
                <a:ln>
                  <a:noFill/>
                </a:ln>
                <a:solidFill>
                  <a:srgbClr val="FFC000"/>
                </a:solidFill>
                <a:effectLst/>
                <a:uLnTx/>
                <a:uFillTx/>
                <a:latin typeface="Times New Roman" panose="02020603050405020304" pitchFamily="18" charset="0"/>
                <a:ea typeface="+mj-ea"/>
                <a:cs typeface="AL-Sayf Bold" pitchFamily="2" charset="-78"/>
              </a:rPr>
              <a:t>مرد قبلي</a:t>
            </a:r>
            <a:r>
              <a:rPr kumimoji="0" lang="en-US" sz="2800" b="0" i="0" u="none" strike="noStrike" kern="1200" cap="none" spc="0" normalizeH="0" baseline="0" noProof="0" dirty="0" smtClean="0">
                <a:ln>
                  <a:noFill/>
                </a:ln>
                <a:solidFill>
                  <a:srgbClr val="FFC000"/>
                </a:solidFill>
                <a:effectLst/>
                <a:uLnTx/>
                <a:uFillTx/>
                <a:latin typeface="Times New Roman" panose="02020603050405020304" pitchFamily="18" charset="0"/>
                <a:ea typeface="+mj-ea"/>
                <a:cs typeface="AL-Sayf Bold" pitchFamily="2" charset="-78"/>
              </a:rPr>
              <a:t>(</a:t>
            </a:r>
            <a:r>
              <a:rPr kumimoji="0" lang="ar-SA" sz="2800" b="0" i="0" u="none" strike="noStrike" kern="1200" cap="none" spc="0" normalizeH="0" baseline="0" noProof="0" dirty="0" smtClean="0">
                <a:ln>
                  <a:noFill/>
                </a:ln>
                <a:solidFill>
                  <a:srgbClr val="FFC000"/>
                </a:solidFill>
                <a:effectLst/>
                <a:uLnTx/>
                <a:uFillTx/>
                <a:latin typeface="Times New Roman" panose="02020603050405020304" pitchFamily="18" charset="0"/>
                <a:ea typeface="+mj-ea"/>
                <a:cs typeface="Al-Mothnna" pitchFamily="2" charset="-78"/>
              </a:rPr>
              <a:t/>
            </a:r>
            <a:br>
              <a:rPr kumimoji="0" lang="ar-SA" sz="2800" b="0" i="0" u="none" strike="noStrike" kern="1200" cap="none" spc="0" normalizeH="0" baseline="0" noProof="0" dirty="0" smtClean="0">
                <a:ln>
                  <a:noFill/>
                </a:ln>
                <a:solidFill>
                  <a:srgbClr val="FFC000"/>
                </a:solidFill>
                <a:effectLst/>
                <a:uLnTx/>
                <a:uFillTx/>
                <a:latin typeface="Times New Roman" panose="02020603050405020304" pitchFamily="18" charset="0"/>
                <a:ea typeface="+mj-ea"/>
                <a:cs typeface="Al-Mothnna" pitchFamily="2" charset="-78"/>
              </a:rPr>
            </a:br>
            <a:r>
              <a:rPr kumimoji="0" lang="ar-SA" sz="4400" b="0" i="0" u="none" strike="noStrike" kern="1200" cap="none" spc="0" normalizeH="0" baseline="0" noProof="0" dirty="0" smtClean="0">
                <a:ln>
                  <a:noFill/>
                </a:ln>
                <a:solidFill>
                  <a:sysClr val="window" lastClr="FFFFFF"/>
                </a:solidFill>
                <a:effectLst/>
                <a:uLnTx/>
                <a:uFillTx/>
                <a:latin typeface="Times New Roman" panose="02020603050405020304" pitchFamily="18" charset="0"/>
                <a:ea typeface="+mj-ea"/>
                <a:cs typeface="Times New Roman" panose="02020603050405020304" pitchFamily="18" charset="0"/>
              </a:rPr>
              <a:t>فلنمجِّدْهُ ونرفعْ اسمَهُ لأنَّهُ صَنعَ مَعَنَا رَحْمَةً كعظيمِ رَحْمَتِهِ.</a:t>
            </a:r>
            <a:endParaRPr kumimoji="0" lang="en-US" sz="4400" b="0" i="0" u="none" strike="noStrike" kern="1200" cap="none" spc="0" normalizeH="0" baseline="0" noProof="0" dirty="0">
              <a:ln>
                <a:noFill/>
              </a:ln>
              <a:solidFill>
                <a:sysClr val="window" lastClr="FFFFFF"/>
              </a:solidFill>
              <a:effectLst/>
              <a:uLnTx/>
              <a:uFillTx/>
              <a:latin typeface="Times New Roman" panose="02020603050405020304" pitchFamily="18" charset="0"/>
              <a:ea typeface="+mj-ea"/>
              <a:cs typeface="Times New Roman" panose="02020603050405020304" pitchFamily="18" charset="0"/>
            </a:endParaRPr>
          </a:p>
        </p:txBody>
      </p:sp>
      <p:sp>
        <p:nvSpPr>
          <p:cNvPr id="2" name="Rectangle 1">
            <a:hlinkClick r:id="rId2" action="ppaction://hlinksldjump"/>
          </p:cNvPr>
          <p:cNvSpPr/>
          <p:nvPr userDrawn="1"/>
        </p:nvSpPr>
        <p:spPr>
          <a:xfrm>
            <a:off x="351692" y="6153650"/>
            <a:ext cx="1617751" cy="584775"/>
          </a:xfrm>
          <a:prstGeom prst="rect">
            <a:avLst/>
          </a:prstGeom>
        </p:spPr>
        <p:txBody>
          <a:bodyPr wrap="none">
            <a:spAutoFit/>
          </a:bodyPr>
          <a:lstStyle/>
          <a:p>
            <a:r>
              <a:rPr kumimoji="0" lang="ar-EG" sz="3200" b="0" i="0" u="none" strike="noStrike" kern="1200" cap="none" spc="0" normalizeH="0" baseline="0" noProof="0" dirty="0" smtClean="0">
                <a:ln>
                  <a:noFill/>
                </a:ln>
                <a:solidFill>
                  <a:srgbClr val="FFC000"/>
                </a:solidFill>
                <a:effectLst/>
                <a:uLnTx/>
                <a:uFillTx/>
                <a:latin typeface="Times New Roman" panose="02020603050405020304" pitchFamily="18" charset="0"/>
                <a:ea typeface="+mn-ea"/>
                <a:cs typeface="AL-Sayf Bold" pitchFamily="2" charset="-78"/>
              </a:rPr>
              <a:t>ختام الطرح</a:t>
            </a:r>
            <a:endParaRPr lang="en-US" sz="3200" dirty="0"/>
          </a:p>
        </p:txBody>
      </p:sp>
    </p:spTree>
    <p:extLst>
      <p:ext uri="{BB962C8B-B14F-4D97-AF65-F5344CB8AC3E}">
        <p14:creationId xmlns:p14="http://schemas.microsoft.com/office/powerpoint/2010/main" val="259847847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مقدمة النبوات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96948" y="4484209"/>
            <a:ext cx="4670474" cy="2203210"/>
          </a:xfrm>
        </p:spPr>
        <p:txBody>
          <a:bodyPr>
            <a:normAutofit/>
          </a:bodyPr>
          <a:lstStyle>
            <a:lvl1pPr algn="justLow" rtl="1">
              <a:defRPr lang="en-US" sz="4800" b="1" kern="10" dirty="0">
                <a:ln w="9525">
                  <a:noFill/>
                  <a:round/>
                  <a:headEnd/>
                  <a:tailEnd/>
                </a:ln>
                <a:solidFill>
                  <a:srgbClr val="FFC000"/>
                </a:solidFill>
                <a:effectLst/>
                <a:latin typeface="Times New Roman"/>
                <a:ea typeface="+mn-ea"/>
                <a:cs typeface="+mn-cs"/>
              </a:defRPr>
            </a:lvl1pPr>
          </a:lstStyle>
          <a:p>
            <a:r>
              <a:rPr lang="ar-EG" dirty="0" smtClean="0"/>
              <a:t>النبوة </a:t>
            </a:r>
            <a:endParaRPr lang="en-US" dirty="0"/>
          </a:p>
        </p:txBody>
      </p:sp>
      <p:sp>
        <p:nvSpPr>
          <p:cNvPr id="3" name="TextBox 2"/>
          <p:cNvSpPr txBox="1"/>
          <p:nvPr userDrawn="1"/>
        </p:nvSpPr>
        <p:spPr>
          <a:xfrm>
            <a:off x="4164038" y="4654790"/>
            <a:ext cx="4979962" cy="1862048"/>
          </a:xfrm>
          <a:prstGeom prst="rect">
            <a:avLst/>
          </a:prstGeom>
          <a:noFill/>
        </p:spPr>
        <p:txBody>
          <a:bodyPr wrap="square" rtlCol="0">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11500" b="1" kern="10" dirty="0" smtClean="0">
                <a:ln w="9525">
                  <a:noFill/>
                  <a:round/>
                  <a:headEnd/>
                  <a:tailEnd/>
                </a:ln>
                <a:solidFill>
                  <a:srgbClr val="FFC000"/>
                </a:solidFill>
                <a:effectLst/>
                <a:latin typeface="Times New Roman"/>
                <a:ea typeface="+mn-ea"/>
                <a:cs typeface="AGA Sindibad Regular" pitchFamily="2" charset="-78"/>
              </a:rPr>
              <a:t>النبوات </a:t>
            </a:r>
            <a:endParaRPr lang="en-US" sz="11500" b="1" kern="10" dirty="0" smtClean="0">
              <a:ln w="9525">
                <a:noFill/>
                <a:round/>
                <a:headEnd/>
                <a:tailEnd/>
              </a:ln>
              <a:solidFill>
                <a:srgbClr val="FFC000"/>
              </a:solidFill>
              <a:effectLst/>
              <a:latin typeface="Times New Roman"/>
              <a:ea typeface="+mn-ea"/>
              <a:cs typeface="AGA Sindibad Regular" pitchFamily="2" charset="-78"/>
            </a:endParaRPr>
          </a:p>
        </p:txBody>
      </p:sp>
    </p:spTree>
    <p:extLst>
      <p:ext uri="{BB962C8B-B14F-4D97-AF65-F5344CB8AC3E}">
        <p14:creationId xmlns:p14="http://schemas.microsoft.com/office/powerpoint/2010/main" val="145898985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مقدمة العظ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96948" y="4484209"/>
            <a:ext cx="4670474" cy="2203210"/>
          </a:xfrm>
        </p:spPr>
        <p:txBody>
          <a:bodyPr/>
          <a:lstStyle>
            <a:lvl1pPr algn="justLow" rtl="1">
              <a:defRPr lang="en-US" sz="5400" b="1" kern="10" dirty="0">
                <a:ln w="9525">
                  <a:noFill/>
                  <a:round/>
                  <a:headEnd/>
                  <a:tailEnd/>
                </a:ln>
                <a:solidFill>
                  <a:srgbClr val="FFC000"/>
                </a:solidFill>
                <a:effectLst/>
                <a:latin typeface="Times New Roman"/>
                <a:ea typeface="+mn-ea"/>
                <a:cs typeface="+mn-cs"/>
              </a:defRPr>
            </a:lvl1pPr>
          </a:lstStyle>
          <a:p>
            <a:r>
              <a:rPr lang="ar-EG" sz="5400" dirty="0" smtClean="0"/>
              <a:t>العظة</a:t>
            </a:r>
            <a:endParaRPr lang="en-US" dirty="0"/>
          </a:p>
        </p:txBody>
      </p:sp>
      <p:sp>
        <p:nvSpPr>
          <p:cNvPr id="3" name="TextBox 2"/>
          <p:cNvSpPr txBox="1"/>
          <p:nvPr userDrawn="1"/>
        </p:nvSpPr>
        <p:spPr>
          <a:xfrm>
            <a:off x="4557933" y="4211122"/>
            <a:ext cx="4979962" cy="2646878"/>
          </a:xfrm>
          <a:prstGeom prst="rect">
            <a:avLst/>
          </a:prstGeom>
          <a:noFill/>
        </p:spPr>
        <p:txBody>
          <a:bodyPr wrap="square" rtlCol="0">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16600" b="1" kern="10" dirty="0" smtClean="0">
                <a:ln w="9525">
                  <a:noFill/>
                  <a:round/>
                  <a:headEnd/>
                  <a:tailEnd/>
                </a:ln>
                <a:solidFill>
                  <a:srgbClr val="FFC000"/>
                </a:solidFill>
                <a:effectLst/>
                <a:latin typeface="Times New Roman"/>
                <a:ea typeface="+mn-ea"/>
                <a:cs typeface="AGA Sindibad Regular" pitchFamily="2" charset="-78"/>
              </a:rPr>
              <a:t>عظة</a:t>
            </a:r>
            <a:r>
              <a:rPr lang="ar-EG" sz="11500" b="1" kern="10" dirty="0" smtClean="0">
                <a:ln w="9525">
                  <a:noFill/>
                  <a:round/>
                  <a:headEnd/>
                  <a:tailEnd/>
                </a:ln>
                <a:solidFill>
                  <a:srgbClr val="FFC000"/>
                </a:solidFill>
                <a:effectLst/>
                <a:latin typeface="Times New Roman"/>
                <a:ea typeface="+mn-ea"/>
                <a:cs typeface="AGA Sindibad Regular" pitchFamily="2" charset="-78"/>
              </a:rPr>
              <a:t> </a:t>
            </a:r>
            <a:endParaRPr lang="en-US" sz="11500" b="1" kern="10" dirty="0" smtClean="0">
              <a:ln w="9525">
                <a:noFill/>
                <a:round/>
                <a:headEnd/>
                <a:tailEnd/>
              </a:ln>
              <a:solidFill>
                <a:srgbClr val="FFC000"/>
              </a:solidFill>
              <a:effectLst/>
              <a:latin typeface="Times New Roman"/>
              <a:ea typeface="+mn-ea"/>
              <a:cs typeface="AGA Sindibad Regular" pitchFamily="2" charset="-78"/>
            </a:endParaRPr>
          </a:p>
        </p:txBody>
      </p:sp>
    </p:spTree>
    <p:extLst>
      <p:ext uri="{BB962C8B-B14F-4D97-AF65-F5344CB8AC3E}">
        <p14:creationId xmlns:p14="http://schemas.microsoft.com/office/powerpoint/2010/main" val="28039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نبوات الحادية عشر">
    <p:spTree>
      <p:nvGrpSpPr>
        <p:cNvPr id="1" name=""/>
        <p:cNvGrpSpPr/>
        <p:nvPr/>
      </p:nvGrpSpPr>
      <p:grpSpPr>
        <a:xfrm>
          <a:off x="0" y="0"/>
          <a:ext cx="0" cy="0"/>
          <a:chOff x="0" y="0"/>
          <a:chExt cx="0" cy="0"/>
        </a:xfrm>
      </p:grpSpPr>
      <p:sp>
        <p:nvSpPr>
          <p:cNvPr id="3" name="Rectangle 2"/>
          <p:cNvSpPr/>
          <p:nvPr userDrawn="1"/>
        </p:nvSpPr>
        <p:spPr>
          <a:xfrm>
            <a:off x="3130062" y="191183"/>
            <a:ext cx="2883876" cy="769441"/>
          </a:xfrm>
          <a:prstGeom prst="rect">
            <a:avLst/>
          </a:prstGeom>
          <a:noFill/>
        </p:spPr>
        <p:txBody>
          <a:bodyPr wrap="square" lIns="91440" tIns="45720" rIns="91440" bIns="45720">
            <a:spAutoFit/>
          </a:bodyPr>
          <a:lstStyle/>
          <a:p>
            <a:pPr algn="ctr"/>
            <a:endParaRPr lang="ar-EG" sz="2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20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نبوات الساعة الحادية عشر</a:t>
            </a: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4" name="Title 1"/>
          <p:cNvSpPr>
            <a:spLocks noGrp="1"/>
          </p:cNvSpPr>
          <p:nvPr>
            <p:ph type="title" hasCustomPrompt="1"/>
          </p:nvPr>
        </p:nvSpPr>
        <p:spPr>
          <a:xfrm>
            <a:off x="0" y="4535215"/>
            <a:ext cx="9144000" cy="2203210"/>
          </a:xfrm>
        </p:spPr>
        <p:txBody>
          <a:bodyPr/>
          <a:lstStyle>
            <a:lvl1pPr algn="justLow" rtl="1">
              <a:defRPr>
                <a:solidFill>
                  <a:schemeClr val="bg1"/>
                </a:solidFill>
                <a:latin typeface="Times New Roman" panose="02020603050405020304" pitchFamily="18" charset="0"/>
                <a:cs typeface="+mj-cs"/>
              </a:defRPr>
            </a:lvl1pPr>
          </a:lstStyle>
          <a:p>
            <a:r>
              <a:rPr lang="en-US" dirty="0" smtClean="0"/>
              <a:t> </a:t>
            </a:r>
            <a:r>
              <a:rPr lang="ar-EG" dirty="0" smtClean="0"/>
              <a:t>عربي 	</a:t>
            </a:r>
            <a:endParaRPr lang="en-US" dirty="0"/>
          </a:p>
        </p:txBody>
      </p:sp>
    </p:spTree>
    <p:extLst>
      <p:ext uri="{BB962C8B-B14F-4D97-AF65-F5344CB8AC3E}">
        <p14:creationId xmlns:p14="http://schemas.microsoft.com/office/powerpoint/2010/main" val="35427161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ختام  العظة">
    <p:spTree>
      <p:nvGrpSpPr>
        <p:cNvPr id="1" name=""/>
        <p:cNvGrpSpPr/>
        <p:nvPr/>
      </p:nvGrpSpPr>
      <p:grpSpPr>
        <a:xfrm>
          <a:off x="0" y="0"/>
          <a:ext cx="0" cy="0"/>
          <a:chOff x="0" y="0"/>
          <a:chExt cx="0" cy="0"/>
        </a:xfrm>
      </p:grpSpPr>
      <p:sp>
        <p:nvSpPr>
          <p:cNvPr id="4" name="TextBox 3"/>
          <p:cNvSpPr txBox="1"/>
          <p:nvPr userDrawn="1"/>
        </p:nvSpPr>
        <p:spPr>
          <a:xfrm>
            <a:off x="274321" y="4592333"/>
            <a:ext cx="8503920" cy="2086725"/>
          </a:xfrm>
          <a:prstGeom prst="rect">
            <a:avLst/>
          </a:prstGeom>
          <a:noFill/>
        </p:spPr>
        <p:txBody>
          <a:bodyPr wrap="square" rtlCol="0">
            <a:spAutoFit/>
          </a:bodyPr>
          <a:lstStyle/>
          <a:p>
            <a:pPr algn="r" defTabSz="914400" rtl="1">
              <a:lnSpc>
                <a:spcPct val="90000"/>
              </a:lnSpc>
              <a:spcBef>
                <a:spcPct val="0"/>
              </a:spcBef>
            </a:pPr>
            <a:r>
              <a:rPr kumimoji="0" lang="ar-EG" sz="4800" b="1" i="0" u="none" strike="noStrike" kern="1200" cap="none" spc="0" normalizeH="0" baseline="0" noProof="0" dirty="0" smtClean="0">
                <a:ln>
                  <a:noFill/>
                </a:ln>
                <a:solidFill>
                  <a:srgbClr val="FFC000"/>
                </a:solidFill>
                <a:effectLst>
                  <a:outerShdw blurRad="38100" dist="38100" dir="2700000" algn="tl">
                    <a:srgbClr val="000000">
                      <a:alpha val="43137"/>
                    </a:srgbClr>
                  </a:outerShdw>
                </a:effectLst>
                <a:uLnTx/>
                <a:uFillTx/>
                <a:latin typeface="Arial" charset="0"/>
                <a:ea typeface="+mn-ea"/>
                <a:cs typeface="+mj-cs"/>
              </a:rPr>
              <a:t>فلنختم موعظة أبينا القديس أنبا          الذى أنار عقولنا و عيون قلوبنا بأسم الآب و الأبن و الروح القدس الأله الواحد آمين .</a:t>
            </a:r>
            <a:endParaRPr lang="ar-EG" sz="4000" b="1" kern="1200" dirty="0" smtClean="0">
              <a:solidFill>
                <a:schemeClr val="bg1"/>
              </a:solidFill>
              <a:latin typeface="Times New Roman" panose="02020603050405020304" pitchFamily="18" charset="0"/>
              <a:ea typeface="+mj-ea"/>
              <a:cs typeface="+mj-cs"/>
            </a:endParaRPr>
          </a:p>
        </p:txBody>
      </p:sp>
      <p:sp>
        <p:nvSpPr>
          <p:cNvPr id="3" name="Title 1"/>
          <p:cNvSpPr>
            <a:spLocks noGrp="1"/>
          </p:cNvSpPr>
          <p:nvPr>
            <p:ph type="title" hasCustomPrompt="1"/>
          </p:nvPr>
        </p:nvSpPr>
        <p:spPr>
          <a:xfrm>
            <a:off x="0" y="4413871"/>
            <a:ext cx="2546252" cy="959988"/>
          </a:xfrm>
        </p:spPr>
        <p:txBody>
          <a:bodyPr>
            <a:normAutofit/>
          </a:bodyPr>
          <a:lstStyle>
            <a:lvl1pPr algn="justLow" rtl="1">
              <a:defRPr lang="en-US" sz="3200" b="1" kern="10" dirty="0">
                <a:ln w="9525">
                  <a:noFill/>
                  <a:round/>
                  <a:headEnd/>
                  <a:tailEnd/>
                </a:ln>
                <a:solidFill>
                  <a:srgbClr val="FFC000"/>
                </a:solidFill>
                <a:effectLst/>
                <a:latin typeface="Times New Roman"/>
                <a:ea typeface="+mn-ea"/>
                <a:cs typeface="+mn-cs"/>
              </a:defRPr>
            </a:lvl1pPr>
          </a:lstStyle>
          <a:p>
            <a:r>
              <a:rPr lang="ar-EG" sz="5400" dirty="0" smtClean="0"/>
              <a:t>العظة</a:t>
            </a:r>
            <a:endParaRPr lang="en-US" dirty="0"/>
          </a:p>
        </p:txBody>
      </p:sp>
    </p:spTree>
    <p:extLst>
      <p:ext uri="{BB962C8B-B14F-4D97-AF65-F5344CB8AC3E}">
        <p14:creationId xmlns:p14="http://schemas.microsoft.com/office/powerpoint/2010/main" val="146633059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ختام">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708990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الساعة الاولي">
    <p:spTree>
      <p:nvGrpSpPr>
        <p:cNvPr id="1" name=""/>
        <p:cNvGrpSpPr/>
        <p:nvPr/>
      </p:nvGrpSpPr>
      <p:grpSpPr>
        <a:xfrm>
          <a:off x="0" y="0"/>
          <a:ext cx="0" cy="0"/>
          <a:chOff x="0" y="0"/>
          <a:chExt cx="0" cy="0"/>
        </a:xfrm>
      </p:grpSpPr>
      <p:sp>
        <p:nvSpPr>
          <p:cNvPr id="4" name="TextBox 3"/>
          <p:cNvSpPr txBox="1"/>
          <p:nvPr userDrawn="1"/>
        </p:nvSpPr>
        <p:spPr>
          <a:xfrm>
            <a:off x="372794" y="4339115"/>
            <a:ext cx="8503920" cy="701731"/>
          </a:xfrm>
          <a:prstGeom prst="rect">
            <a:avLst/>
          </a:prstGeom>
          <a:noFill/>
        </p:spPr>
        <p:txBody>
          <a:bodyPr wrap="square" rtlCol="0">
            <a:spAutoFit/>
          </a:bodyPr>
          <a:lstStyle/>
          <a:p>
            <a:pPr algn="ctr" defTabSz="914400" rtl="1">
              <a:lnSpc>
                <a:spcPct val="90000"/>
              </a:lnSpc>
              <a:spcBef>
                <a:spcPct val="0"/>
              </a:spcBef>
            </a:pPr>
            <a:r>
              <a:rPr lang="ar-EG" sz="4400" b="1" kern="1200" dirty="0" smtClean="0">
                <a:solidFill>
                  <a:schemeClr val="bg1"/>
                </a:solidFill>
                <a:latin typeface="Times New Roman" panose="02020603050405020304" pitchFamily="18" charset="0"/>
                <a:ea typeface="+mj-ea"/>
                <a:cs typeface="+mj-cs"/>
              </a:rPr>
              <a:t>لك القوة والمجد والبركة و العزة إلى الأبد آمين</a:t>
            </a:r>
          </a:p>
        </p:txBody>
      </p:sp>
      <p:sp>
        <p:nvSpPr>
          <p:cNvPr id="7" name="TextBox 6"/>
          <p:cNvSpPr txBox="1"/>
          <p:nvPr userDrawn="1"/>
        </p:nvSpPr>
        <p:spPr>
          <a:xfrm>
            <a:off x="-3518" y="5121147"/>
            <a:ext cx="9144000" cy="991041"/>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pt-BR" sz="3200" dirty="0"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)wk te 5gom nem piwov Nem pi`cmov nem piamahi 2a `eneh am3n</a:t>
            </a:r>
            <a:endParaRPr lang="pt-BR" sz="32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endParaRPr>
          </a:p>
        </p:txBody>
      </p:sp>
      <p:sp>
        <p:nvSpPr>
          <p:cNvPr id="5" name="TextBox 4"/>
          <p:cNvSpPr txBox="1"/>
          <p:nvPr userDrawn="1"/>
        </p:nvSpPr>
        <p:spPr>
          <a:xfrm>
            <a:off x="-216878" y="6192490"/>
            <a:ext cx="9507415" cy="535531"/>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3200" b="1" kern="1200" dirty="0" smtClean="0">
                <a:solidFill>
                  <a:schemeClr val="bg1"/>
                </a:solidFill>
                <a:latin typeface="Times New Roman" panose="02020603050405020304" pitchFamily="18" charset="0"/>
                <a:ea typeface="+mj-ea"/>
                <a:cs typeface="+mj-cs"/>
              </a:rPr>
              <a:t>ثوك تى تى جوم نيم بى أوأوو نيم بى إسمو نيم بى أماهى شا إينيه أمين</a:t>
            </a:r>
            <a:endParaRPr lang="ar-EG" sz="3200" b="1" kern="1200" dirty="0">
              <a:solidFill>
                <a:schemeClr val="bg1"/>
              </a:solidFill>
              <a:latin typeface="Times New Roman" panose="02020603050405020304" pitchFamily="18" charset="0"/>
              <a:ea typeface="+mj-ea"/>
              <a:cs typeface="+mj-cs"/>
            </a:endParaRP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الاولي</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31794974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الساعة الاولي2">
    <p:spTree>
      <p:nvGrpSpPr>
        <p:cNvPr id="1" name=""/>
        <p:cNvGrpSpPr/>
        <p:nvPr/>
      </p:nvGrpSpPr>
      <p:grpSpPr>
        <a:xfrm>
          <a:off x="0" y="0"/>
          <a:ext cx="0" cy="0"/>
          <a:chOff x="0" y="0"/>
          <a:chExt cx="0" cy="0"/>
        </a:xfrm>
      </p:grpSpPr>
      <p:sp>
        <p:nvSpPr>
          <p:cNvPr id="4" name="TextBox 3"/>
          <p:cNvSpPr txBox="1"/>
          <p:nvPr userDrawn="1"/>
        </p:nvSpPr>
        <p:spPr>
          <a:xfrm>
            <a:off x="252391" y="4361773"/>
            <a:ext cx="8427375" cy="923330"/>
          </a:xfrm>
          <a:prstGeom prst="rect">
            <a:avLst/>
          </a:prstGeom>
          <a:noFill/>
        </p:spPr>
        <p:txBody>
          <a:bodyPr wrap="square" rtlCol="0">
            <a:spAutoFit/>
          </a:bodyPr>
          <a:lstStyle/>
          <a:p>
            <a:pPr algn="ctr" defTabSz="914400" rtl="1">
              <a:lnSpc>
                <a:spcPct val="90000"/>
              </a:lnSpc>
              <a:spcBef>
                <a:spcPct val="0"/>
              </a:spcBef>
            </a:pPr>
            <a:r>
              <a:rPr lang="ar-EG" sz="6000" b="1" kern="1200" dirty="0" smtClean="0">
                <a:solidFill>
                  <a:schemeClr val="bg1"/>
                </a:solidFill>
                <a:latin typeface="Times New Roman" panose="02020603050405020304" pitchFamily="18" charset="0"/>
                <a:ea typeface="+mj-ea"/>
                <a:cs typeface="+mj-cs"/>
              </a:rPr>
              <a:t>عمانوئيل إلهنا و ملكنا</a:t>
            </a:r>
          </a:p>
        </p:txBody>
      </p:sp>
      <p:sp>
        <p:nvSpPr>
          <p:cNvPr id="7" name="TextBox 6"/>
          <p:cNvSpPr txBox="1"/>
          <p:nvPr userDrawn="1"/>
        </p:nvSpPr>
        <p:spPr>
          <a:xfrm>
            <a:off x="0" y="5282488"/>
            <a:ext cx="9144000" cy="646331"/>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en-US" sz="4000" dirty="0"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Emmanov3l pennov5 </a:t>
            </a:r>
            <a:r>
              <a:rPr lang="en-US" sz="4000" dirty="0" err="1"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penovro</a:t>
            </a:r>
            <a:endParaRPr lang="en-US" sz="40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endParaRPr>
          </a:p>
        </p:txBody>
      </p:sp>
      <p:sp>
        <p:nvSpPr>
          <p:cNvPr id="5" name="TextBox 4"/>
          <p:cNvSpPr txBox="1"/>
          <p:nvPr userDrawn="1"/>
        </p:nvSpPr>
        <p:spPr>
          <a:xfrm>
            <a:off x="393067" y="5887270"/>
            <a:ext cx="8427375" cy="757130"/>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4800" b="1" kern="1200" dirty="0" smtClean="0">
                <a:solidFill>
                  <a:schemeClr val="bg1"/>
                </a:solidFill>
                <a:latin typeface="Times New Roman" panose="02020603050405020304" pitchFamily="18" charset="0"/>
                <a:ea typeface="+mj-ea"/>
                <a:cs typeface="+mj-cs"/>
              </a:rPr>
              <a:t>إمانوئيل بين نوتى بين أوورو</a:t>
            </a:r>
            <a:endParaRPr lang="ar-EG" sz="4800" b="1" kern="1200" dirty="0">
              <a:solidFill>
                <a:schemeClr val="bg1"/>
              </a:solidFill>
              <a:latin typeface="Times New Roman" panose="02020603050405020304" pitchFamily="18" charset="0"/>
              <a:ea typeface="+mj-ea"/>
              <a:cs typeface="+mj-cs"/>
            </a:endParaRP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الاولي</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0187620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الساعة الاولي 3">
    <p:spTree>
      <p:nvGrpSpPr>
        <p:cNvPr id="1" name=""/>
        <p:cNvGrpSpPr/>
        <p:nvPr/>
      </p:nvGrpSpPr>
      <p:grpSpPr>
        <a:xfrm>
          <a:off x="0" y="0"/>
          <a:ext cx="0" cy="0"/>
          <a:chOff x="0" y="0"/>
          <a:chExt cx="0" cy="0"/>
        </a:xfrm>
      </p:grpSpPr>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الاولي</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
        <p:nvSpPr>
          <p:cNvPr id="8" name="TextBox 7"/>
          <p:cNvSpPr txBox="1"/>
          <p:nvPr userDrawn="1"/>
        </p:nvSpPr>
        <p:spPr>
          <a:xfrm>
            <a:off x="393895" y="4361773"/>
            <a:ext cx="8285871" cy="701731"/>
          </a:xfrm>
          <a:prstGeom prst="rect">
            <a:avLst/>
          </a:prstGeom>
          <a:noFill/>
        </p:spPr>
        <p:txBody>
          <a:bodyPr wrap="square" rtlCol="0">
            <a:spAutoFit/>
          </a:bodyPr>
          <a:lstStyle/>
          <a:p>
            <a:pPr marL="0" marR="0" lvl="0" indent="0" algn="ctr" defTabSz="914400" rtl="1" eaLnBrk="1" fontAlgn="auto" latinLnBrk="0" hangingPunct="1">
              <a:lnSpc>
                <a:spcPct val="90000"/>
              </a:lnSpc>
              <a:spcBef>
                <a:spcPct val="0"/>
              </a:spcBef>
              <a:spcAft>
                <a:spcPts val="0"/>
              </a:spcAft>
              <a:buClrTx/>
              <a:buSzTx/>
              <a:buFontTx/>
              <a:buNone/>
              <a:tabLst/>
              <a:defRPr/>
            </a:pPr>
            <a:r>
              <a:rPr kumimoji="0" lang="ar-EG" sz="4400" b="1" i="0" u="none" strike="noStrike" kern="1200" cap="none" spc="0" normalizeH="0" baseline="0" noProof="0" dirty="0" smtClean="0">
                <a:ln>
                  <a:noFill/>
                </a:ln>
                <a:solidFill>
                  <a:prstClr val="white"/>
                </a:solidFill>
                <a:effectLst/>
                <a:uLnTx/>
                <a:uFillTx/>
                <a:latin typeface="Times New Roman" panose="02020603050405020304" pitchFamily="18" charset="0"/>
                <a:ea typeface="+mn-ea"/>
                <a:cs typeface="Times New Roman" panose="02020603050405020304" pitchFamily="18" charset="0"/>
              </a:rPr>
              <a:t>يا ربى يسوع المسيح مخلصى الصالح</a:t>
            </a:r>
          </a:p>
        </p:txBody>
      </p:sp>
      <p:sp>
        <p:nvSpPr>
          <p:cNvPr id="9" name="TextBox 8"/>
          <p:cNvSpPr txBox="1"/>
          <p:nvPr userDrawn="1"/>
        </p:nvSpPr>
        <p:spPr>
          <a:xfrm>
            <a:off x="-126608" y="5346121"/>
            <a:ext cx="9270608" cy="480131"/>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err="1"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pasoic</a:t>
            </a:r>
            <a:r>
              <a:rPr kumimoji="0" lang="en-US" sz="2800" b="0" i="0" u="none" strike="noStrike" kern="1200" cap="none" spc="0" normalizeH="0" baseline="0" noProof="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 I33covc </a:t>
            </a:r>
            <a:r>
              <a:rPr kumimoji="0" lang="en-US" sz="2800" b="0" i="0" u="none" strike="noStrike" kern="1200" cap="none" spc="0" normalizeH="0" baseline="0" noProof="0" dirty="0" err="1"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Pixrictoc</a:t>
            </a:r>
            <a:r>
              <a:rPr kumimoji="0" lang="ar-EG" sz="2800" b="0" i="0" u="none" strike="noStrike" kern="1200" cap="none" spc="0" normalizeH="0" baseline="0" noProof="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 </a:t>
            </a:r>
            <a:r>
              <a:rPr kumimoji="0" lang="en-US" sz="2800" b="0" i="0" u="none" strike="noStrike" kern="1200" cap="none" spc="0" normalizeH="0" baseline="0" noProof="0" dirty="0" err="1"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pacwthr</a:t>
            </a:r>
            <a:r>
              <a:rPr kumimoji="0" lang="en-US" sz="2800" b="0" i="0" u="none" strike="noStrike" kern="1200" cap="none" spc="0" normalizeH="0" baseline="0" noProof="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 `</a:t>
            </a:r>
            <a:r>
              <a:rPr kumimoji="0" lang="en-US" sz="2800" b="0" i="0" u="none" strike="noStrike" kern="1200" cap="none" spc="0" normalizeH="0" baseline="0" noProof="0" dirty="0" err="1"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n`agaqoc</a:t>
            </a:r>
            <a:endParaRPr kumimoji="0" lang="en-US" sz="2800" b="0" i="0" u="none" strike="noStrike" kern="1200" cap="none" spc="0" normalizeH="0" baseline="0" noProof="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endParaRPr>
          </a:p>
        </p:txBody>
      </p:sp>
      <p:sp>
        <p:nvSpPr>
          <p:cNvPr id="10" name="TextBox 9"/>
          <p:cNvSpPr txBox="1"/>
          <p:nvPr userDrawn="1"/>
        </p:nvSpPr>
        <p:spPr>
          <a:xfrm>
            <a:off x="534571" y="5887270"/>
            <a:ext cx="8285871" cy="661720"/>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4000" b="1" i="0" u="none" strike="noStrike" kern="1200" cap="none" spc="0" normalizeH="0" baseline="0" noProof="0" dirty="0" smtClean="0">
                <a:ln>
                  <a:noFill/>
                </a:ln>
                <a:solidFill>
                  <a:prstClr val="white"/>
                </a:solidFill>
                <a:effectLst/>
                <a:uLnTx/>
                <a:uFillTx/>
                <a:latin typeface="Times New Roman" panose="02020603050405020304" pitchFamily="18" charset="0"/>
                <a:ea typeface="+mn-ea"/>
                <a:cs typeface="Times New Roman" panose="02020603050405020304" pitchFamily="18" charset="0"/>
              </a:rPr>
              <a:t>باتشويس إيسوس بخرستوس </a:t>
            </a:r>
            <a:r>
              <a:rPr kumimoji="0" lang="ar-EG" sz="4000" b="0"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ae_AlMothnna" pitchFamily="34" charset="-78"/>
                <a:ea typeface="+mn-ea"/>
                <a:cs typeface="AL-Mateen" pitchFamily="2" charset="-78"/>
              </a:rPr>
              <a:t>باسوتير إن آغاثوس</a:t>
            </a:r>
            <a:endParaRPr kumimoji="0" lang="ar-EG" sz="4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96386722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الساعة الثلاثة 1">
    <p:spTree>
      <p:nvGrpSpPr>
        <p:cNvPr id="1" name=""/>
        <p:cNvGrpSpPr/>
        <p:nvPr/>
      </p:nvGrpSpPr>
      <p:grpSpPr>
        <a:xfrm>
          <a:off x="0" y="0"/>
          <a:ext cx="0" cy="0"/>
          <a:chOff x="0" y="0"/>
          <a:chExt cx="0" cy="0"/>
        </a:xfrm>
      </p:grpSpPr>
      <p:sp>
        <p:nvSpPr>
          <p:cNvPr id="4" name="TextBox 3"/>
          <p:cNvSpPr txBox="1"/>
          <p:nvPr userDrawn="1"/>
        </p:nvSpPr>
        <p:spPr>
          <a:xfrm>
            <a:off x="372794" y="4339115"/>
            <a:ext cx="8503920" cy="701731"/>
          </a:xfrm>
          <a:prstGeom prst="rect">
            <a:avLst/>
          </a:prstGeom>
          <a:noFill/>
        </p:spPr>
        <p:txBody>
          <a:bodyPr wrap="square" rtlCol="0">
            <a:spAutoFit/>
          </a:bodyPr>
          <a:lstStyle/>
          <a:p>
            <a:pPr algn="ctr" defTabSz="914400" rtl="1">
              <a:lnSpc>
                <a:spcPct val="90000"/>
              </a:lnSpc>
              <a:spcBef>
                <a:spcPct val="0"/>
              </a:spcBef>
            </a:pPr>
            <a:r>
              <a:rPr lang="ar-EG" sz="4400" b="1" kern="1200" dirty="0" smtClean="0">
                <a:solidFill>
                  <a:schemeClr val="bg1"/>
                </a:solidFill>
                <a:latin typeface="Times New Roman" panose="02020603050405020304" pitchFamily="18" charset="0"/>
                <a:ea typeface="+mj-ea"/>
                <a:cs typeface="+mj-cs"/>
              </a:rPr>
              <a:t>لك القوة والمجد والبركة و العزة إلى الأبد آمين</a:t>
            </a:r>
          </a:p>
        </p:txBody>
      </p:sp>
      <p:sp>
        <p:nvSpPr>
          <p:cNvPr id="7" name="TextBox 6"/>
          <p:cNvSpPr txBox="1"/>
          <p:nvPr userDrawn="1"/>
        </p:nvSpPr>
        <p:spPr>
          <a:xfrm>
            <a:off x="-35171" y="5121147"/>
            <a:ext cx="9144000" cy="991041"/>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pt-BR" sz="3200" dirty="0"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)wk te 5gom nem piwov Nem pi`cmov nem piamahi 2a `eneh am3n</a:t>
            </a:r>
            <a:endParaRPr lang="pt-BR" sz="32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endParaRPr>
          </a:p>
        </p:txBody>
      </p:sp>
      <p:sp>
        <p:nvSpPr>
          <p:cNvPr id="5" name="TextBox 4"/>
          <p:cNvSpPr txBox="1"/>
          <p:nvPr userDrawn="1"/>
        </p:nvSpPr>
        <p:spPr>
          <a:xfrm>
            <a:off x="-216878" y="6192490"/>
            <a:ext cx="9507415" cy="535531"/>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3200" b="1" kern="1200" dirty="0" smtClean="0">
                <a:solidFill>
                  <a:schemeClr val="bg1"/>
                </a:solidFill>
                <a:latin typeface="Times New Roman" panose="02020603050405020304" pitchFamily="18" charset="0"/>
                <a:ea typeface="+mj-ea"/>
                <a:cs typeface="+mj-cs"/>
              </a:rPr>
              <a:t>ثوك تى تى جوم نيم بى أوأوو نيم بى إسمو نيم بى أماهى شا إينيه أمين</a:t>
            </a:r>
            <a:endParaRPr lang="ar-EG" sz="3200" b="1" kern="1200" dirty="0">
              <a:solidFill>
                <a:schemeClr val="bg1"/>
              </a:solidFill>
              <a:latin typeface="Times New Roman" panose="02020603050405020304" pitchFamily="18" charset="0"/>
              <a:ea typeface="+mj-ea"/>
              <a:cs typeface="+mj-cs"/>
            </a:endParaRP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الثالثة </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3639348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الساعة الثلاثة 2">
    <p:spTree>
      <p:nvGrpSpPr>
        <p:cNvPr id="1" name=""/>
        <p:cNvGrpSpPr/>
        <p:nvPr/>
      </p:nvGrpSpPr>
      <p:grpSpPr>
        <a:xfrm>
          <a:off x="0" y="0"/>
          <a:ext cx="0" cy="0"/>
          <a:chOff x="0" y="0"/>
          <a:chExt cx="0" cy="0"/>
        </a:xfrm>
      </p:grpSpPr>
      <p:sp>
        <p:nvSpPr>
          <p:cNvPr id="4" name="TextBox 3"/>
          <p:cNvSpPr txBox="1"/>
          <p:nvPr userDrawn="1"/>
        </p:nvSpPr>
        <p:spPr>
          <a:xfrm>
            <a:off x="252391" y="4361773"/>
            <a:ext cx="8427375" cy="923330"/>
          </a:xfrm>
          <a:prstGeom prst="rect">
            <a:avLst/>
          </a:prstGeom>
          <a:noFill/>
        </p:spPr>
        <p:txBody>
          <a:bodyPr wrap="square" rtlCol="0">
            <a:spAutoFit/>
          </a:bodyPr>
          <a:lstStyle/>
          <a:p>
            <a:pPr algn="ctr" defTabSz="914400" rtl="1">
              <a:lnSpc>
                <a:spcPct val="90000"/>
              </a:lnSpc>
              <a:spcBef>
                <a:spcPct val="0"/>
              </a:spcBef>
            </a:pPr>
            <a:r>
              <a:rPr lang="ar-EG" sz="6000" b="1" kern="1200" dirty="0" smtClean="0">
                <a:solidFill>
                  <a:schemeClr val="bg1"/>
                </a:solidFill>
                <a:latin typeface="Times New Roman" panose="02020603050405020304" pitchFamily="18" charset="0"/>
                <a:ea typeface="+mj-ea"/>
                <a:cs typeface="+mj-cs"/>
              </a:rPr>
              <a:t>عمانوئيل إلهنا و ملكنا</a:t>
            </a:r>
          </a:p>
        </p:txBody>
      </p:sp>
      <p:sp>
        <p:nvSpPr>
          <p:cNvPr id="7" name="TextBox 6"/>
          <p:cNvSpPr txBox="1"/>
          <p:nvPr userDrawn="1"/>
        </p:nvSpPr>
        <p:spPr>
          <a:xfrm>
            <a:off x="0" y="5282488"/>
            <a:ext cx="9144000" cy="661720"/>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en-US" sz="4000" dirty="0"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Emmanov3l pennov5 </a:t>
            </a:r>
            <a:r>
              <a:rPr lang="en-US" sz="4000" dirty="0" err="1"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penovro</a:t>
            </a:r>
            <a:endParaRPr lang="en-US" sz="40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endParaRPr>
          </a:p>
        </p:txBody>
      </p:sp>
      <p:sp>
        <p:nvSpPr>
          <p:cNvPr id="5" name="TextBox 4"/>
          <p:cNvSpPr txBox="1"/>
          <p:nvPr userDrawn="1"/>
        </p:nvSpPr>
        <p:spPr>
          <a:xfrm>
            <a:off x="393067" y="5887270"/>
            <a:ext cx="8427375" cy="757130"/>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4800" b="1" kern="1200" dirty="0" smtClean="0">
                <a:solidFill>
                  <a:schemeClr val="bg1"/>
                </a:solidFill>
                <a:latin typeface="Times New Roman" panose="02020603050405020304" pitchFamily="18" charset="0"/>
                <a:ea typeface="+mj-ea"/>
                <a:cs typeface="+mj-cs"/>
              </a:rPr>
              <a:t>إمانوئيل بين نوتى بين أوورو</a:t>
            </a:r>
            <a:endParaRPr lang="ar-EG" sz="4800" b="1" kern="1200" dirty="0">
              <a:solidFill>
                <a:schemeClr val="bg1"/>
              </a:solidFill>
              <a:latin typeface="Times New Roman" panose="02020603050405020304" pitchFamily="18" charset="0"/>
              <a:ea typeface="+mj-ea"/>
              <a:cs typeface="+mj-cs"/>
            </a:endParaRPr>
          </a:p>
        </p:txBody>
      </p:sp>
      <p:sp>
        <p:nvSpPr>
          <p:cNvPr id="8" name="Rectangle 7"/>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الثالثة </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90214236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الساعة الثلاثة 3">
    <p:spTree>
      <p:nvGrpSpPr>
        <p:cNvPr id="1" name=""/>
        <p:cNvGrpSpPr/>
        <p:nvPr/>
      </p:nvGrpSpPr>
      <p:grpSpPr>
        <a:xfrm>
          <a:off x="0" y="0"/>
          <a:ext cx="0" cy="0"/>
          <a:chOff x="0" y="0"/>
          <a:chExt cx="0" cy="0"/>
        </a:xfrm>
      </p:grpSpPr>
      <p:sp>
        <p:nvSpPr>
          <p:cNvPr id="8" name="Rectangle 7"/>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الثالثة </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
        <p:nvSpPr>
          <p:cNvPr id="6" name="TextBox 5"/>
          <p:cNvSpPr txBox="1"/>
          <p:nvPr userDrawn="1"/>
        </p:nvSpPr>
        <p:spPr>
          <a:xfrm>
            <a:off x="393895" y="4361773"/>
            <a:ext cx="8285871" cy="701731"/>
          </a:xfrm>
          <a:prstGeom prst="rect">
            <a:avLst/>
          </a:prstGeom>
          <a:noFill/>
        </p:spPr>
        <p:txBody>
          <a:bodyPr wrap="square" rtlCol="0">
            <a:spAutoFit/>
          </a:bodyPr>
          <a:lstStyle/>
          <a:p>
            <a:pPr marL="0" marR="0" lvl="0" indent="0" algn="ctr" defTabSz="914400" rtl="1" eaLnBrk="1" fontAlgn="auto" latinLnBrk="0" hangingPunct="1">
              <a:lnSpc>
                <a:spcPct val="90000"/>
              </a:lnSpc>
              <a:spcBef>
                <a:spcPct val="0"/>
              </a:spcBef>
              <a:spcAft>
                <a:spcPts val="0"/>
              </a:spcAft>
              <a:buClrTx/>
              <a:buSzTx/>
              <a:buFontTx/>
              <a:buNone/>
              <a:tabLst/>
              <a:defRPr/>
            </a:pPr>
            <a:r>
              <a:rPr kumimoji="0" lang="ar-EG" sz="4400" b="1" i="0" u="none" strike="noStrike" kern="1200" cap="none" spc="0" normalizeH="0" baseline="0" noProof="0" dirty="0" smtClean="0">
                <a:ln>
                  <a:noFill/>
                </a:ln>
                <a:solidFill>
                  <a:prstClr val="white"/>
                </a:solidFill>
                <a:effectLst/>
                <a:uLnTx/>
                <a:uFillTx/>
                <a:latin typeface="Times New Roman" panose="02020603050405020304" pitchFamily="18" charset="0"/>
                <a:ea typeface="+mn-ea"/>
                <a:cs typeface="Times New Roman" panose="02020603050405020304" pitchFamily="18" charset="0"/>
              </a:rPr>
              <a:t>يا ربى يسوع المسيح مخلصى الصالح</a:t>
            </a:r>
          </a:p>
        </p:txBody>
      </p:sp>
      <p:sp>
        <p:nvSpPr>
          <p:cNvPr id="9" name="TextBox 8"/>
          <p:cNvSpPr txBox="1"/>
          <p:nvPr userDrawn="1"/>
        </p:nvSpPr>
        <p:spPr>
          <a:xfrm>
            <a:off x="-126608" y="5346121"/>
            <a:ext cx="9270608" cy="480131"/>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err="1"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pasoic</a:t>
            </a:r>
            <a:r>
              <a:rPr kumimoji="0" lang="en-US" sz="2800" b="0" i="0" u="none" strike="noStrike" kern="1200" cap="none" spc="0" normalizeH="0" baseline="0" noProof="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 I33covc </a:t>
            </a:r>
            <a:r>
              <a:rPr kumimoji="0" lang="en-US" sz="2800" b="0" i="0" u="none" strike="noStrike" kern="1200" cap="none" spc="0" normalizeH="0" baseline="0" noProof="0" dirty="0" err="1"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Pixrictoc</a:t>
            </a:r>
            <a:r>
              <a:rPr kumimoji="0" lang="ar-EG" sz="2800" b="0" i="0" u="none" strike="noStrike" kern="1200" cap="none" spc="0" normalizeH="0" baseline="0" noProof="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 </a:t>
            </a:r>
            <a:r>
              <a:rPr kumimoji="0" lang="en-US" sz="2800" b="0" i="0" u="none" strike="noStrike" kern="1200" cap="none" spc="0" normalizeH="0" baseline="0" noProof="0" dirty="0" err="1"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pacwthr</a:t>
            </a:r>
            <a:r>
              <a:rPr kumimoji="0" lang="en-US" sz="2800" b="0" i="0" u="none" strike="noStrike" kern="1200" cap="none" spc="0" normalizeH="0" baseline="0" noProof="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 `</a:t>
            </a:r>
            <a:r>
              <a:rPr kumimoji="0" lang="en-US" sz="2800" b="0" i="0" u="none" strike="noStrike" kern="1200" cap="none" spc="0" normalizeH="0" baseline="0" noProof="0" dirty="0" err="1"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n`agaqoc</a:t>
            </a:r>
            <a:endParaRPr kumimoji="0" lang="en-US" sz="2800" b="0" i="0" u="none" strike="noStrike" kern="1200" cap="none" spc="0" normalizeH="0" baseline="0" noProof="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endParaRPr>
          </a:p>
        </p:txBody>
      </p:sp>
      <p:sp>
        <p:nvSpPr>
          <p:cNvPr id="10" name="TextBox 9"/>
          <p:cNvSpPr txBox="1"/>
          <p:nvPr userDrawn="1"/>
        </p:nvSpPr>
        <p:spPr>
          <a:xfrm>
            <a:off x="534571" y="5887270"/>
            <a:ext cx="8285871" cy="661720"/>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4000" b="1" i="0" u="none" strike="noStrike" kern="1200" cap="none" spc="0" normalizeH="0" baseline="0" noProof="0" dirty="0" smtClean="0">
                <a:ln>
                  <a:noFill/>
                </a:ln>
                <a:solidFill>
                  <a:prstClr val="white"/>
                </a:solidFill>
                <a:effectLst/>
                <a:uLnTx/>
                <a:uFillTx/>
                <a:latin typeface="Times New Roman" panose="02020603050405020304" pitchFamily="18" charset="0"/>
                <a:ea typeface="+mn-ea"/>
                <a:cs typeface="Times New Roman" panose="02020603050405020304" pitchFamily="18" charset="0"/>
              </a:rPr>
              <a:t>باتشويس إيسوس بخرستوس </a:t>
            </a:r>
            <a:r>
              <a:rPr kumimoji="0" lang="ar-EG" sz="4000" b="0"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ae_AlMothnna" pitchFamily="34" charset="-78"/>
                <a:ea typeface="+mn-ea"/>
                <a:cs typeface="AL-Mateen" pitchFamily="2" charset="-78"/>
              </a:rPr>
              <a:t>باسوتير إن آغاثوس</a:t>
            </a:r>
            <a:endParaRPr kumimoji="0" lang="ar-EG" sz="4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63573019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الساعة السادسة 1">
    <p:spTree>
      <p:nvGrpSpPr>
        <p:cNvPr id="1" name=""/>
        <p:cNvGrpSpPr/>
        <p:nvPr/>
      </p:nvGrpSpPr>
      <p:grpSpPr>
        <a:xfrm>
          <a:off x="0" y="0"/>
          <a:ext cx="0" cy="0"/>
          <a:chOff x="0" y="0"/>
          <a:chExt cx="0" cy="0"/>
        </a:xfrm>
      </p:grpSpPr>
      <p:sp>
        <p:nvSpPr>
          <p:cNvPr id="4" name="TextBox 3"/>
          <p:cNvSpPr txBox="1"/>
          <p:nvPr userDrawn="1"/>
        </p:nvSpPr>
        <p:spPr>
          <a:xfrm>
            <a:off x="372794" y="4339115"/>
            <a:ext cx="8503920" cy="701731"/>
          </a:xfrm>
          <a:prstGeom prst="rect">
            <a:avLst/>
          </a:prstGeom>
          <a:noFill/>
        </p:spPr>
        <p:txBody>
          <a:bodyPr wrap="square" rtlCol="0">
            <a:spAutoFit/>
          </a:bodyPr>
          <a:lstStyle/>
          <a:p>
            <a:pPr algn="ctr" defTabSz="914400" rtl="1">
              <a:lnSpc>
                <a:spcPct val="90000"/>
              </a:lnSpc>
              <a:spcBef>
                <a:spcPct val="0"/>
              </a:spcBef>
            </a:pPr>
            <a:r>
              <a:rPr lang="ar-EG" sz="4400" b="1" kern="1200" dirty="0" smtClean="0">
                <a:solidFill>
                  <a:schemeClr val="bg1"/>
                </a:solidFill>
                <a:latin typeface="Times New Roman" panose="02020603050405020304" pitchFamily="18" charset="0"/>
                <a:ea typeface="+mj-ea"/>
                <a:cs typeface="+mj-cs"/>
              </a:rPr>
              <a:t>لك القوة والمجد والبركة و العزة إلى الأبد آمين</a:t>
            </a:r>
          </a:p>
        </p:txBody>
      </p:sp>
      <p:sp>
        <p:nvSpPr>
          <p:cNvPr id="7" name="TextBox 6"/>
          <p:cNvSpPr txBox="1"/>
          <p:nvPr userDrawn="1"/>
        </p:nvSpPr>
        <p:spPr>
          <a:xfrm>
            <a:off x="-84408" y="5121147"/>
            <a:ext cx="9242474" cy="991041"/>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pt-BR" sz="3200" dirty="0"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)wk te 5gom nem piwov Nem pi`cmov nem piamahi 2a `eneh am3n</a:t>
            </a:r>
            <a:endParaRPr lang="pt-BR" sz="32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endParaRPr>
          </a:p>
        </p:txBody>
      </p:sp>
      <p:sp>
        <p:nvSpPr>
          <p:cNvPr id="5" name="TextBox 4"/>
          <p:cNvSpPr txBox="1"/>
          <p:nvPr userDrawn="1"/>
        </p:nvSpPr>
        <p:spPr>
          <a:xfrm>
            <a:off x="-216878" y="6192490"/>
            <a:ext cx="9507415" cy="535531"/>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3200" b="1" kern="1200" dirty="0" smtClean="0">
                <a:solidFill>
                  <a:schemeClr val="bg1"/>
                </a:solidFill>
                <a:latin typeface="Times New Roman" panose="02020603050405020304" pitchFamily="18" charset="0"/>
                <a:ea typeface="+mj-ea"/>
                <a:cs typeface="+mj-cs"/>
              </a:rPr>
              <a:t>ثوك تى تى جوم نيم بى أوأوو نيم بى إسمو نيم بى أماهى شا إينيه أمين</a:t>
            </a:r>
            <a:endParaRPr lang="ar-EG" sz="3200" b="1" kern="1200" dirty="0">
              <a:solidFill>
                <a:schemeClr val="bg1"/>
              </a:solidFill>
              <a:latin typeface="Times New Roman" panose="02020603050405020304" pitchFamily="18" charset="0"/>
              <a:ea typeface="+mj-ea"/>
              <a:cs typeface="+mj-cs"/>
            </a:endParaRP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السادسة </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7738584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الساعة السادسة 2">
    <p:spTree>
      <p:nvGrpSpPr>
        <p:cNvPr id="1" name=""/>
        <p:cNvGrpSpPr/>
        <p:nvPr/>
      </p:nvGrpSpPr>
      <p:grpSpPr>
        <a:xfrm>
          <a:off x="0" y="0"/>
          <a:ext cx="0" cy="0"/>
          <a:chOff x="0" y="0"/>
          <a:chExt cx="0" cy="0"/>
        </a:xfrm>
      </p:grpSpPr>
      <p:sp>
        <p:nvSpPr>
          <p:cNvPr id="4" name="TextBox 3"/>
          <p:cNvSpPr txBox="1"/>
          <p:nvPr userDrawn="1"/>
        </p:nvSpPr>
        <p:spPr>
          <a:xfrm>
            <a:off x="252391" y="4361773"/>
            <a:ext cx="8427375" cy="840230"/>
          </a:xfrm>
          <a:prstGeom prst="rect">
            <a:avLst/>
          </a:prstGeom>
          <a:noFill/>
        </p:spPr>
        <p:txBody>
          <a:bodyPr wrap="square" rtlCol="0">
            <a:spAutoFit/>
          </a:bodyPr>
          <a:lstStyle/>
          <a:p>
            <a:pPr algn="ctr" defTabSz="914400" rtl="1">
              <a:lnSpc>
                <a:spcPct val="90000"/>
              </a:lnSpc>
              <a:spcBef>
                <a:spcPct val="0"/>
              </a:spcBef>
            </a:pPr>
            <a:r>
              <a:rPr lang="ar-EG" sz="5400" b="1" kern="1200" dirty="0" smtClean="0">
                <a:solidFill>
                  <a:schemeClr val="bg1"/>
                </a:solidFill>
                <a:latin typeface="Times New Roman" panose="02020603050405020304" pitchFamily="18" charset="0"/>
                <a:ea typeface="+mj-ea"/>
                <a:cs typeface="+mj-cs"/>
              </a:rPr>
              <a:t>عمانوئيل إلهنا و ملكنا</a:t>
            </a:r>
          </a:p>
        </p:txBody>
      </p:sp>
      <p:sp>
        <p:nvSpPr>
          <p:cNvPr id="7" name="TextBox 6"/>
          <p:cNvSpPr txBox="1"/>
          <p:nvPr userDrawn="1"/>
        </p:nvSpPr>
        <p:spPr>
          <a:xfrm>
            <a:off x="0" y="5282488"/>
            <a:ext cx="9144000" cy="661720"/>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en-US" sz="4000" dirty="0"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Emmanov3l pennov5 </a:t>
            </a:r>
            <a:r>
              <a:rPr lang="en-US" sz="4000" dirty="0" err="1"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penovro</a:t>
            </a:r>
            <a:endParaRPr lang="en-US" sz="40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endParaRPr>
          </a:p>
        </p:txBody>
      </p:sp>
      <p:sp>
        <p:nvSpPr>
          <p:cNvPr id="5" name="TextBox 4"/>
          <p:cNvSpPr txBox="1"/>
          <p:nvPr userDrawn="1"/>
        </p:nvSpPr>
        <p:spPr>
          <a:xfrm>
            <a:off x="393067" y="5887270"/>
            <a:ext cx="8427375" cy="840230"/>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5400" b="1" kern="1200" dirty="0" smtClean="0">
                <a:solidFill>
                  <a:schemeClr val="bg1"/>
                </a:solidFill>
                <a:latin typeface="Times New Roman" panose="02020603050405020304" pitchFamily="18" charset="0"/>
                <a:ea typeface="+mj-ea"/>
                <a:cs typeface="+mj-cs"/>
              </a:rPr>
              <a:t>إمانوئيل بين نوتى بين أوورو</a:t>
            </a:r>
            <a:endParaRPr lang="ar-EG" sz="5400" b="1" kern="1200" dirty="0">
              <a:solidFill>
                <a:schemeClr val="bg1"/>
              </a:solidFill>
              <a:latin typeface="Times New Roman" panose="02020603050405020304" pitchFamily="18" charset="0"/>
              <a:ea typeface="+mj-ea"/>
              <a:cs typeface="+mj-cs"/>
            </a:endParaRP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السادسة </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755586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تسبحة الاولي">
    <p:spTree>
      <p:nvGrpSpPr>
        <p:cNvPr id="1" name=""/>
        <p:cNvGrpSpPr/>
        <p:nvPr/>
      </p:nvGrpSpPr>
      <p:grpSpPr>
        <a:xfrm>
          <a:off x="0" y="0"/>
          <a:ext cx="0" cy="0"/>
          <a:chOff x="0" y="0"/>
          <a:chExt cx="0" cy="0"/>
        </a:xfrm>
      </p:grpSpPr>
      <p:sp>
        <p:nvSpPr>
          <p:cNvPr id="4" name="Rectangle 3"/>
          <p:cNvSpPr/>
          <p:nvPr userDrawn="1"/>
        </p:nvSpPr>
        <p:spPr>
          <a:xfrm>
            <a:off x="3302233" y="157217"/>
            <a:ext cx="2630658" cy="800219"/>
          </a:xfrm>
          <a:prstGeom prst="rect">
            <a:avLst/>
          </a:prstGeom>
          <a:noFill/>
        </p:spPr>
        <p:txBody>
          <a:bodyPr wrap="square" lIns="91440" tIns="45720" rIns="91440" bIns="45720">
            <a:spAutoFit/>
          </a:bodyPr>
          <a:lstStyle/>
          <a:p>
            <a:pPr algn="ctr"/>
            <a:endParaRPr lang="ar-EG" sz="28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18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الساعة الاولي تسبحة البصخة </a:t>
            </a:r>
            <a:endParaRPr lang="en-US" sz="18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70128114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الساعة السادسة 3">
    <p:spTree>
      <p:nvGrpSpPr>
        <p:cNvPr id="1" name=""/>
        <p:cNvGrpSpPr/>
        <p:nvPr/>
      </p:nvGrpSpPr>
      <p:grpSpPr>
        <a:xfrm>
          <a:off x="0" y="0"/>
          <a:ext cx="0" cy="0"/>
          <a:chOff x="0" y="0"/>
          <a:chExt cx="0" cy="0"/>
        </a:xfrm>
      </p:grpSpPr>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السادسة </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
        <p:nvSpPr>
          <p:cNvPr id="8" name="TextBox 7"/>
          <p:cNvSpPr txBox="1"/>
          <p:nvPr userDrawn="1"/>
        </p:nvSpPr>
        <p:spPr>
          <a:xfrm>
            <a:off x="393895" y="4361773"/>
            <a:ext cx="8285871" cy="701731"/>
          </a:xfrm>
          <a:prstGeom prst="rect">
            <a:avLst/>
          </a:prstGeom>
          <a:noFill/>
        </p:spPr>
        <p:txBody>
          <a:bodyPr wrap="square" rtlCol="0">
            <a:spAutoFit/>
          </a:bodyPr>
          <a:lstStyle/>
          <a:p>
            <a:pPr marL="0" marR="0" lvl="0" indent="0" algn="ctr" defTabSz="914400" rtl="1" eaLnBrk="1" fontAlgn="auto" latinLnBrk="0" hangingPunct="1">
              <a:lnSpc>
                <a:spcPct val="90000"/>
              </a:lnSpc>
              <a:spcBef>
                <a:spcPct val="0"/>
              </a:spcBef>
              <a:spcAft>
                <a:spcPts val="0"/>
              </a:spcAft>
              <a:buClrTx/>
              <a:buSzTx/>
              <a:buFontTx/>
              <a:buNone/>
              <a:tabLst/>
              <a:defRPr/>
            </a:pPr>
            <a:r>
              <a:rPr kumimoji="0" lang="ar-EG" sz="4400" b="1" i="0" u="none" strike="noStrike" kern="1200" cap="none" spc="0" normalizeH="0" baseline="0" noProof="0" dirty="0" smtClean="0">
                <a:ln>
                  <a:noFill/>
                </a:ln>
                <a:solidFill>
                  <a:prstClr val="white"/>
                </a:solidFill>
                <a:effectLst/>
                <a:uLnTx/>
                <a:uFillTx/>
                <a:latin typeface="Times New Roman" panose="02020603050405020304" pitchFamily="18" charset="0"/>
                <a:ea typeface="+mn-ea"/>
                <a:cs typeface="Times New Roman" panose="02020603050405020304" pitchFamily="18" charset="0"/>
              </a:rPr>
              <a:t>يا ربى يسوع المسيح مخلصى الصالح</a:t>
            </a:r>
          </a:p>
        </p:txBody>
      </p:sp>
      <p:sp>
        <p:nvSpPr>
          <p:cNvPr id="9" name="TextBox 8"/>
          <p:cNvSpPr txBox="1"/>
          <p:nvPr userDrawn="1"/>
        </p:nvSpPr>
        <p:spPr>
          <a:xfrm>
            <a:off x="-126608" y="5346121"/>
            <a:ext cx="9270608" cy="480131"/>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err="1"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pasoic</a:t>
            </a:r>
            <a:r>
              <a:rPr kumimoji="0" lang="en-US" sz="2800" b="0" i="0" u="none" strike="noStrike" kern="1200" cap="none" spc="0" normalizeH="0" baseline="0" noProof="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 I33covc </a:t>
            </a:r>
            <a:r>
              <a:rPr kumimoji="0" lang="en-US" sz="2800" b="0" i="0" u="none" strike="noStrike" kern="1200" cap="none" spc="0" normalizeH="0" baseline="0" noProof="0" dirty="0" err="1"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Pixrictoc</a:t>
            </a:r>
            <a:r>
              <a:rPr kumimoji="0" lang="ar-EG" sz="2800" b="0" i="0" u="none" strike="noStrike" kern="1200" cap="none" spc="0" normalizeH="0" baseline="0" noProof="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 </a:t>
            </a:r>
            <a:r>
              <a:rPr kumimoji="0" lang="en-US" sz="2800" b="0" i="0" u="none" strike="noStrike" kern="1200" cap="none" spc="0" normalizeH="0" baseline="0" noProof="0" dirty="0" err="1"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pacwthr</a:t>
            </a:r>
            <a:r>
              <a:rPr kumimoji="0" lang="en-US" sz="2800" b="0" i="0" u="none" strike="noStrike" kern="1200" cap="none" spc="0" normalizeH="0" baseline="0" noProof="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 `</a:t>
            </a:r>
            <a:r>
              <a:rPr kumimoji="0" lang="en-US" sz="2800" b="0" i="0" u="none" strike="noStrike" kern="1200" cap="none" spc="0" normalizeH="0" baseline="0" noProof="0" dirty="0" err="1"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n`agaqoc</a:t>
            </a:r>
            <a:endParaRPr kumimoji="0" lang="en-US" sz="2800" b="0" i="0" u="none" strike="noStrike" kern="1200" cap="none" spc="0" normalizeH="0" baseline="0" noProof="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endParaRPr>
          </a:p>
        </p:txBody>
      </p:sp>
      <p:sp>
        <p:nvSpPr>
          <p:cNvPr id="10" name="TextBox 9"/>
          <p:cNvSpPr txBox="1"/>
          <p:nvPr userDrawn="1"/>
        </p:nvSpPr>
        <p:spPr>
          <a:xfrm>
            <a:off x="534571" y="5887270"/>
            <a:ext cx="8285871" cy="661720"/>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4000" b="1" i="0" u="none" strike="noStrike" kern="1200" cap="none" spc="0" normalizeH="0" baseline="0" noProof="0" dirty="0" smtClean="0">
                <a:ln>
                  <a:noFill/>
                </a:ln>
                <a:solidFill>
                  <a:prstClr val="white"/>
                </a:solidFill>
                <a:effectLst/>
                <a:uLnTx/>
                <a:uFillTx/>
                <a:latin typeface="Times New Roman" panose="02020603050405020304" pitchFamily="18" charset="0"/>
                <a:ea typeface="+mn-ea"/>
                <a:cs typeface="Times New Roman" panose="02020603050405020304" pitchFamily="18" charset="0"/>
              </a:rPr>
              <a:t>باتشويس إيسوس بخرستوس </a:t>
            </a:r>
            <a:r>
              <a:rPr kumimoji="0" lang="ar-EG" sz="4000" b="0"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ae_AlMothnna" pitchFamily="34" charset="-78"/>
                <a:ea typeface="+mn-ea"/>
                <a:cs typeface="AL-Mateen" pitchFamily="2" charset="-78"/>
              </a:rPr>
              <a:t>باسوتير إن آغاثوس</a:t>
            </a:r>
            <a:endParaRPr kumimoji="0" lang="ar-EG" sz="40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86973780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الساعة التاسعة 1">
    <p:spTree>
      <p:nvGrpSpPr>
        <p:cNvPr id="1" name=""/>
        <p:cNvGrpSpPr/>
        <p:nvPr/>
      </p:nvGrpSpPr>
      <p:grpSpPr>
        <a:xfrm>
          <a:off x="0" y="0"/>
          <a:ext cx="0" cy="0"/>
          <a:chOff x="0" y="0"/>
          <a:chExt cx="0" cy="0"/>
        </a:xfrm>
      </p:grpSpPr>
      <p:sp>
        <p:nvSpPr>
          <p:cNvPr id="4" name="TextBox 3"/>
          <p:cNvSpPr txBox="1"/>
          <p:nvPr userDrawn="1"/>
        </p:nvSpPr>
        <p:spPr>
          <a:xfrm>
            <a:off x="372794" y="4339115"/>
            <a:ext cx="8503920" cy="701731"/>
          </a:xfrm>
          <a:prstGeom prst="rect">
            <a:avLst/>
          </a:prstGeom>
          <a:noFill/>
        </p:spPr>
        <p:txBody>
          <a:bodyPr wrap="square" rtlCol="0">
            <a:spAutoFit/>
          </a:bodyPr>
          <a:lstStyle/>
          <a:p>
            <a:pPr algn="ctr" defTabSz="914400" rtl="1">
              <a:lnSpc>
                <a:spcPct val="90000"/>
              </a:lnSpc>
              <a:spcBef>
                <a:spcPct val="0"/>
              </a:spcBef>
            </a:pPr>
            <a:r>
              <a:rPr lang="ar-EG" sz="4400" b="1" kern="1200" dirty="0" smtClean="0">
                <a:solidFill>
                  <a:schemeClr val="bg1"/>
                </a:solidFill>
                <a:latin typeface="Times New Roman" panose="02020603050405020304" pitchFamily="18" charset="0"/>
                <a:ea typeface="+mj-ea"/>
                <a:cs typeface="+mj-cs"/>
              </a:rPr>
              <a:t>لك القوة والمجد والبركة و العزة إلى الأبد آمين</a:t>
            </a:r>
          </a:p>
        </p:txBody>
      </p:sp>
      <p:sp>
        <p:nvSpPr>
          <p:cNvPr id="7" name="TextBox 6"/>
          <p:cNvSpPr txBox="1"/>
          <p:nvPr userDrawn="1"/>
        </p:nvSpPr>
        <p:spPr>
          <a:xfrm>
            <a:off x="-35171" y="5121147"/>
            <a:ext cx="9144000" cy="991041"/>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pt-BR" sz="3200" dirty="0"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)wk te 5gom nem piwov Nem pi`cmov nem piamahi 2a `eneh am3n</a:t>
            </a:r>
            <a:endParaRPr lang="pt-BR" sz="32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endParaRPr>
          </a:p>
        </p:txBody>
      </p:sp>
      <p:sp>
        <p:nvSpPr>
          <p:cNvPr id="5" name="TextBox 4"/>
          <p:cNvSpPr txBox="1"/>
          <p:nvPr userDrawn="1"/>
        </p:nvSpPr>
        <p:spPr>
          <a:xfrm>
            <a:off x="-216878" y="6192490"/>
            <a:ext cx="9507415" cy="535531"/>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3200" b="1" kern="1200" dirty="0" smtClean="0">
                <a:solidFill>
                  <a:schemeClr val="bg1"/>
                </a:solidFill>
                <a:latin typeface="Times New Roman" panose="02020603050405020304" pitchFamily="18" charset="0"/>
                <a:ea typeface="+mj-ea"/>
                <a:cs typeface="+mj-cs"/>
              </a:rPr>
              <a:t>ثوك تى تى جوم نيم بى أوأوو نيم بى إسمو نيم بى أماهى شا إينيه أمين</a:t>
            </a:r>
            <a:endParaRPr lang="ar-EG" sz="3200" b="1" kern="1200" dirty="0">
              <a:solidFill>
                <a:schemeClr val="bg1"/>
              </a:solidFill>
              <a:latin typeface="Times New Roman" panose="02020603050405020304" pitchFamily="18" charset="0"/>
              <a:ea typeface="+mj-ea"/>
              <a:cs typeface="+mj-cs"/>
            </a:endParaRP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التاسعة </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63873391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الساعة التاسعة 2">
    <p:spTree>
      <p:nvGrpSpPr>
        <p:cNvPr id="1" name=""/>
        <p:cNvGrpSpPr/>
        <p:nvPr/>
      </p:nvGrpSpPr>
      <p:grpSpPr>
        <a:xfrm>
          <a:off x="0" y="0"/>
          <a:ext cx="0" cy="0"/>
          <a:chOff x="0" y="0"/>
          <a:chExt cx="0" cy="0"/>
        </a:xfrm>
      </p:grpSpPr>
      <p:sp>
        <p:nvSpPr>
          <p:cNvPr id="4" name="TextBox 3"/>
          <p:cNvSpPr txBox="1"/>
          <p:nvPr userDrawn="1"/>
        </p:nvSpPr>
        <p:spPr>
          <a:xfrm>
            <a:off x="252391" y="4361773"/>
            <a:ext cx="8427375" cy="840230"/>
          </a:xfrm>
          <a:prstGeom prst="rect">
            <a:avLst/>
          </a:prstGeom>
          <a:noFill/>
        </p:spPr>
        <p:txBody>
          <a:bodyPr wrap="square" rtlCol="0">
            <a:spAutoFit/>
          </a:bodyPr>
          <a:lstStyle/>
          <a:p>
            <a:pPr algn="ctr" defTabSz="914400" rtl="1">
              <a:lnSpc>
                <a:spcPct val="90000"/>
              </a:lnSpc>
              <a:spcBef>
                <a:spcPct val="0"/>
              </a:spcBef>
            </a:pPr>
            <a:r>
              <a:rPr lang="ar-EG" sz="5400" b="1" kern="1200" dirty="0" smtClean="0">
                <a:solidFill>
                  <a:schemeClr val="bg1"/>
                </a:solidFill>
                <a:latin typeface="Times New Roman" panose="02020603050405020304" pitchFamily="18" charset="0"/>
                <a:ea typeface="+mj-ea"/>
                <a:cs typeface="+mj-cs"/>
              </a:rPr>
              <a:t>عمانوئيل إلهنا و ملكنا</a:t>
            </a:r>
          </a:p>
        </p:txBody>
      </p:sp>
      <p:sp>
        <p:nvSpPr>
          <p:cNvPr id="7" name="TextBox 6"/>
          <p:cNvSpPr txBox="1"/>
          <p:nvPr userDrawn="1"/>
        </p:nvSpPr>
        <p:spPr>
          <a:xfrm>
            <a:off x="0" y="5282488"/>
            <a:ext cx="9144000" cy="661720"/>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en-US" sz="4000" dirty="0"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Emmanov3l pennov5 </a:t>
            </a:r>
            <a:r>
              <a:rPr lang="en-US" sz="4000" dirty="0" err="1"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penovro</a:t>
            </a:r>
            <a:endParaRPr lang="en-US" sz="40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endParaRPr>
          </a:p>
        </p:txBody>
      </p:sp>
      <p:sp>
        <p:nvSpPr>
          <p:cNvPr id="5" name="TextBox 4"/>
          <p:cNvSpPr txBox="1"/>
          <p:nvPr userDrawn="1"/>
        </p:nvSpPr>
        <p:spPr>
          <a:xfrm>
            <a:off x="393067" y="5887270"/>
            <a:ext cx="8427375" cy="840230"/>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5400" b="1" kern="1200" dirty="0" smtClean="0">
                <a:solidFill>
                  <a:schemeClr val="bg1"/>
                </a:solidFill>
                <a:latin typeface="Times New Roman" panose="02020603050405020304" pitchFamily="18" charset="0"/>
                <a:ea typeface="+mj-ea"/>
                <a:cs typeface="+mj-cs"/>
              </a:rPr>
              <a:t>إمانوئيل بين نوتى بين أوورو</a:t>
            </a:r>
            <a:endParaRPr lang="ar-EG" sz="5400" b="1" kern="1200" dirty="0">
              <a:solidFill>
                <a:schemeClr val="bg1"/>
              </a:solidFill>
              <a:latin typeface="Times New Roman" panose="02020603050405020304" pitchFamily="18" charset="0"/>
              <a:ea typeface="+mj-ea"/>
              <a:cs typeface="+mj-cs"/>
            </a:endParaRP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التاسعة </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80890619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الساعة التاسعة 3">
    <p:spTree>
      <p:nvGrpSpPr>
        <p:cNvPr id="1" name=""/>
        <p:cNvGrpSpPr/>
        <p:nvPr/>
      </p:nvGrpSpPr>
      <p:grpSpPr>
        <a:xfrm>
          <a:off x="0" y="0"/>
          <a:ext cx="0" cy="0"/>
          <a:chOff x="0" y="0"/>
          <a:chExt cx="0" cy="0"/>
        </a:xfrm>
      </p:grpSpPr>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التاسعة</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
        <p:nvSpPr>
          <p:cNvPr id="8" name="TextBox 7"/>
          <p:cNvSpPr txBox="1"/>
          <p:nvPr userDrawn="1"/>
        </p:nvSpPr>
        <p:spPr>
          <a:xfrm>
            <a:off x="393895" y="4361773"/>
            <a:ext cx="8285871" cy="701731"/>
          </a:xfrm>
          <a:prstGeom prst="rect">
            <a:avLst/>
          </a:prstGeom>
          <a:noFill/>
        </p:spPr>
        <p:txBody>
          <a:bodyPr wrap="square" rtlCol="0">
            <a:spAutoFit/>
          </a:bodyPr>
          <a:lstStyle/>
          <a:p>
            <a:pPr marL="0" marR="0" lvl="0" indent="0" algn="ctr" defTabSz="914400" rtl="1" eaLnBrk="1" fontAlgn="auto" latinLnBrk="0" hangingPunct="1">
              <a:lnSpc>
                <a:spcPct val="90000"/>
              </a:lnSpc>
              <a:spcBef>
                <a:spcPct val="0"/>
              </a:spcBef>
              <a:spcAft>
                <a:spcPts val="0"/>
              </a:spcAft>
              <a:buClrTx/>
              <a:buSzTx/>
              <a:buFontTx/>
              <a:buNone/>
              <a:tabLst/>
              <a:defRPr/>
            </a:pPr>
            <a:r>
              <a:rPr kumimoji="0" lang="ar-EG" sz="4400" b="1" i="0" u="none" strike="noStrike" kern="1200" cap="none" spc="0" normalizeH="0" baseline="0" noProof="0" dirty="0" smtClean="0">
                <a:ln>
                  <a:noFill/>
                </a:ln>
                <a:solidFill>
                  <a:prstClr val="white"/>
                </a:solidFill>
                <a:effectLst/>
                <a:uLnTx/>
                <a:uFillTx/>
                <a:latin typeface="Times New Roman" panose="02020603050405020304" pitchFamily="18" charset="0"/>
                <a:ea typeface="+mn-ea"/>
                <a:cs typeface="Times New Roman" panose="02020603050405020304" pitchFamily="18" charset="0"/>
              </a:rPr>
              <a:t>يا ربى يسوع المسيح مخلصى الصالح</a:t>
            </a:r>
          </a:p>
        </p:txBody>
      </p:sp>
      <p:sp>
        <p:nvSpPr>
          <p:cNvPr id="9" name="TextBox 8"/>
          <p:cNvSpPr txBox="1"/>
          <p:nvPr userDrawn="1"/>
        </p:nvSpPr>
        <p:spPr>
          <a:xfrm>
            <a:off x="-126608" y="5346121"/>
            <a:ext cx="9270608" cy="480131"/>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err="1"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pasoic</a:t>
            </a:r>
            <a:r>
              <a:rPr kumimoji="0" lang="en-US" sz="2800" b="0" i="0" u="none" strike="noStrike" kern="1200" cap="none" spc="0" normalizeH="0" baseline="0" noProof="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 I33covc </a:t>
            </a:r>
            <a:r>
              <a:rPr kumimoji="0" lang="en-US" sz="2800" b="0" i="0" u="none" strike="noStrike" kern="1200" cap="none" spc="0" normalizeH="0" baseline="0" noProof="0" dirty="0" err="1"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Pixrictoc</a:t>
            </a:r>
            <a:r>
              <a:rPr kumimoji="0" lang="ar-EG" sz="2800" b="0" i="0" u="none" strike="noStrike" kern="1200" cap="none" spc="0" normalizeH="0" baseline="0" noProof="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 </a:t>
            </a:r>
            <a:r>
              <a:rPr kumimoji="0" lang="en-US" sz="2800" b="0" i="0" u="none" strike="noStrike" kern="1200" cap="none" spc="0" normalizeH="0" baseline="0" noProof="0" dirty="0" err="1"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pacwthr</a:t>
            </a:r>
            <a:r>
              <a:rPr kumimoji="0" lang="en-US" sz="2800" b="0" i="0" u="none" strike="noStrike" kern="1200" cap="none" spc="0" normalizeH="0" baseline="0" noProof="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 `</a:t>
            </a:r>
            <a:r>
              <a:rPr kumimoji="0" lang="en-US" sz="2800" b="0" i="0" u="none" strike="noStrike" kern="1200" cap="none" spc="0" normalizeH="0" baseline="0" noProof="0" dirty="0" err="1"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n`agaqoc</a:t>
            </a:r>
            <a:endParaRPr kumimoji="0" lang="en-US" sz="2800" b="0" i="0" u="none" strike="noStrike" kern="1200" cap="none" spc="0" normalizeH="0" baseline="0" noProof="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endParaRPr>
          </a:p>
        </p:txBody>
      </p:sp>
      <p:sp>
        <p:nvSpPr>
          <p:cNvPr id="10" name="TextBox 9"/>
          <p:cNvSpPr txBox="1"/>
          <p:nvPr userDrawn="1"/>
        </p:nvSpPr>
        <p:spPr>
          <a:xfrm>
            <a:off x="534571" y="5887270"/>
            <a:ext cx="8285871" cy="590931"/>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3600" b="1" i="0" u="none" strike="noStrike" kern="1200" cap="none" spc="0" normalizeH="0" baseline="0" noProof="0" dirty="0" smtClean="0">
                <a:ln>
                  <a:noFill/>
                </a:ln>
                <a:solidFill>
                  <a:prstClr val="white"/>
                </a:solidFill>
                <a:effectLst/>
                <a:uLnTx/>
                <a:uFillTx/>
                <a:latin typeface="Times New Roman" panose="02020603050405020304" pitchFamily="18" charset="0"/>
                <a:ea typeface="+mn-ea"/>
                <a:cs typeface="+mj-cs"/>
              </a:rPr>
              <a:t>باتشويس إيسوس بخرستوس </a:t>
            </a:r>
            <a:r>
              <a:rPr kumimoji="0" lang="ar-EG" sz="36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ae_AlMothnna" pitchFamily="34" charset="-78"/>
                <a:ea typeface="+mn-ea"/>
                <a:cs typeface="+mj-cs"/>
              </a:rPr>
              <a:t>باسوتير إن آغاثوس</a:t>
            </a:r>
            <a:endParaRPr kumimoji="0" lang="ar-EG"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j-cs"/>
            </a:endParaRPr>
          </a:p>
        </p:txBody>
      </p:sp>
    </p:spTree>
    <p:extLst>
      <p:ext uri="{BB962C8B-B14F-4D97-AF65-F5344CB8AC3E}">
        <p14:creationId xmlns:p14="http://schemas.microsoft.com/office/powerpoint/2010/main" val="179637907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الحادية عشر 1">
    <p:spTree>
      <p:nvGrpSpPr>
        <p:cNvPr id="1" name=""/>
        <p:cNvGrpSpPr/>
        <p:nvPr/>
      </p:nvGrpSpPr>
      <p:grpSpPr>
        <a:xfrm>
          <a:off x="0" y="0"/>
          <a:ext cx="0" cy="0"/>
          <a:chOff x="0" y="0"/>
          <a:chExt cx="0" cy="0"/>
        </a:xfrm>
      </p:grpSpPr>
      <p:sp>
        <p:nvSpPr>
          <p:cNvPr id="4" name="TextBox 3"/>
          <p:cNvSpPr txBox="1"/>
          <p:nvPr userDrawn="1"/>
        </p:nvSpPr>
        <p:spPr>
          <a:xfrm>
            <a:off x="372794" y="4339115"/>
            <a:ext cx="8503920" cy="701731"/>
          </a:xfrm>
          <a:prstGeom prst="rect">
            <a:avLst/>
          </a:prstGeom>
          <a:noFill/>
        </p:spPr>
        <p:txBody>
          <a:bodyPr wrap="square" rtlCol="0">
            <a:spAutoFit/>
          </a:bodyPr>
          <a:lstStyle/>
          <a:p>
            <a:pPr algn="ctr" defTabSz="914400" rtl="1">
              <a:lnSpc>
                <a:spcPct val="90000"/>
              </a:lnSpc>
              <a:spcBef>
                <a:spcPct val="0"/>
              </a:spcBef>
            </a:pPr>
            <a:r>
              <a:rPr lang="ar-EG" sz="4400" b="1" kern="1200" dirty="0" smtClean="0">
                <a:solidFill>
                  <a:schemeClr val="bg1"/>
                </a:solidFill>
                <a:latin typeface="Times New Roman" panose="02020603050405020304" pitchFamily="18" charset="0"/>
                <a:ea typeface="+mj-ea"/>
                <a:cs typeface="+mj-cs"/>
              </a:rPr>
              <a:t>لك القوة والمجد والبركة و العزة إلى الأبد آمين</a:t>
            </a:r>
          </a:p>
        </p:txBody>
      </p:sp>
      <p:sp>
        <p:nvSpPr>
          <p:cNvPr id="7" name="TextBox 6"/>
          <p:cNvSpPr txBox="1"/>
          <p:nvPr userDrawn="1"/>
        </p:nvSpPr>
        <p:spPr>
          <a:xfrm>
            <a:off x="-35171" y="5121147"/>
            <a:ext cx="9144000" cy="991041"/>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pt-BR" sz="3200" dirty="0"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)wk te 5gom nem piwov Nem pi`cmov nem piamahi 2a `eneh am3n</a:t>
            </a:r>
            <a:endParaRPr lang="pt-BR" sz="32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endParaRPr>
          </a:p>
        </p:txBody>
      </p:sp>
      <p:sp>
        <p:nvSpPr>
          <p:cNvPr id="5" name="TextBox 4"/>
          <p:cNvSpPr txBox="1"/>
          <p:nvPr userDrawn="1"/>
        </p:nvSpPr>
        <p:spPr>
          <a:xfrm>
            <a:off x="-216878" y="6192490"/>
            <a:ext cx="9507415" cy="535531"/>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3200" b="1" kern="1200" dirty="0" smtClean="0">
                <a:solidFill>
                  <a:schemeClr val="bg1"/>
                </a:solidFill>
                <a:latin typeface="Times New Roman" panose="02020603050405020304" pitchFamily="18" charset="0"/>
                <a:ea typeface="+mj-ea"/>
                <a:cs typeface="+mj-cs"/>
              </a:rPr>
              <a:t>ثوك تى تى جوم نيم بى أوأوو نيم بى إسمو نيم بى أماهى شا إينيه أمين</a:t>
            </a:r>
            <a:endParaRPr lang="ar-EG" sz="3200" b="1" kern="1200" dirty="0">
              <a:solidFill>
                <a:schemeClr val="bg1"/>
              </a:solidFill>
              <a:latin typeface="Times New Roman" panose="02020603050405020304" pitchFamily="18" charset="0"/>
              <a:ea typeface="+mj-ea"/>
              <a:cs typeface="+mj-cs"/>
            </a:endParaRP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الحادية عشر</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09930061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الحادية عشر 2">
    <p:spTree>
      <p:nvGrpSpPr>
        <p:cNvPr id="1" name=""/>
        <p:cNvGrpSpPr/>
        <p:nvPr/>
      </p:nvGrpSpPr>
      <p:grpSpPr>
        <a:xfrm>
          <a:off x="0" y="0"/>
          <a:ext cx="0" cy="0"/>
          <a:chOff x="0" y="0"/>
          <a:chExt cx="0" cy="0"/>
        </a:xfrm>
      </p:grpSpPr>
      <p:sp>
        <p:nvSpPr>
          <p:cNvPr id="4" name="TextBox 3"/>
          <p:cNvSpPr txBox="1"/>
          <p:nvPr userDrawn="1"/>
        </p:nvSpPr>
        <p:spPr>
          <a:xfrm>
            <a:off x="252391" y="4361773"/>
            <a:ext cx="8427375" cy="840230"/>
          </a:xfrm>
          <a:prstGeom prst="rect">
            <a:avLst/>
          </a:prstGeom>
          <a:noFill/>
        </p:spPr>
        <p:txBody>
          <a:bodyPr wrap="square" rtlCol="0">
            <a:spAutoFit/>
          </a:bodyPr>
          <a:lstStyle/>
          <a:p>
            <a:pPr algn="ctr" defTabSz="914400" rtl="1">
              <a:lnSpc>
                <a:spcPct val="90000"/>
              </a:lnSpc>
              <a:spcBef>
                <a:spcPct val="0"/>
              </a:spcBef>
            </a:pPr>
            <a:r>
              <a:rPr lang="ar-EG" sz="5400" b="1" kern="1200" dirty="0" smtClean="0">
                <a:solidFill>
                  <a:schemeClr val="bg1"/>
                </a:solidFill>
                <a:latin typeface="Times New Roman" panose="02020603050405020304" pitchFamily="18" charset="0"/>
                <a:ea typeface="+mj-ea"/>
                <a:cs typeface="+mj-cs"/>
              </a:rPr>
              <a:t>عمانوئيل إلهنا و ملكنا</a:t>
            </a:r>
          </a:p>
        </p:txBody>
      </p:sp>
      <p:sp>
        <p:nvSpPr>
          <p:cNvPr id="7" name="TextBox 6"/>
          <p:cNvSpPr txBox="1"/>
          <p:nvPr userDrawn="1"/>
        </p:nvSpPr>
        <p:spPr>
          <a:xfrm>
            <a:off x="0" y="5282488"/>
            <a:ext cx="9144000" cy="661720"/>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en-US" sz="4000" dirty="0"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Emmanov3l pennov5 </a:t>
            </a:r>
            <a:r>
              <a:rPr lang="en-US" sz="4000" dirty="0" err="1" smtClean="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penovro</a:t>
            </a:r>
            <a:endParaRPr lang="en-US" sz="40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endParaRPr>
          </a:p>
        </p:txBody>
      </p:sp>
      <p:sp>
        <p:nvSpPr>
          <p:cNvPr id="5" name="TextBox 4"/>
          <p:cNvSpPr txBox="1"/>
          <p:nvPr userDrawn="1"/>
        </p:nvSpPr>
        <p:spPr>
          <a:xfrm>
            <a:off x="393067" y="5887270"/>
            <a:ext cx="8427375" cy="757130"/>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4800" b="1" kern="1200" dirty="0" smtClean="0">
                <a:solidFill>
                  <a:schemeClr val="bg1"/>
                </a:solidFill>
                <a:latin typeface="Times New Roman" panose="02020603050405020304" pitchFamily="18" charset="0"/>
                <a:ea typeface="+mj-ea"/>
                <a:cs typeface="+mj-cs"/>
              </a:rPr>
              <a:t>إمانوئيل بين نوتى بين أوورو</a:t>
            </a:r>
            <a:endParaRPr lang="ar-EG" sz="4800" b="1" kern="1200" dirty="0">
              <a:solidFill>
                <a:schemeClr val="bg1"/>
              </a:solidFill>
              <a:latin typeface="Times New Roman" panose="02020603050405020304" pitchFamily="18" charset="0"/>
              <a:ea typeface="+mj-ea"/>
              <a:cs typeface="+mj-cs"/>
            </a:endParaRP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الحادية عشر</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97596170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الحادية عشر 3">
    <p:spTree>
      <p:nvGrpSpPr>
        <p:cNvPr id="1" name=""/>
        <p:cNvGrpSpPr/>
        <p:nvPr/>
      </p:nvGrpSpPr>
      <p:grpSpPr>
        <a:xfrm>
          <a:off x="0" y="0"/>
          <a:ext cx="0" cy="0"/>
          <a:chOff x="0" y="0"/>
          <a:chExt cx="0" cy="0"/>
        </a:xfrm>
      </p:grpSpPr>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الحادية عشر</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
        <p:nvSpPr>
          <p:cNvPr id="8" name="TextBox 7"/>
          <p:cNvSpPr txBox="1"/>
          <p:nvPr userDrawn="1"/>
        </p:nvSpPr>
        <p:spPr>
          <a:xfrm>
            <a:off x="393895" y="4361773"/>
            <a:ext cx="8285871" cy="701731"/>
          </a:xfrm>
          <a:prstGeom prst="rect">
            <a:avLst/>
          </a:prstGeom>
          <a:noFill/>
        </p:spPr>
        <p:txBody>
          <a:bodyPr wrap="square" rtlCol="0">
            <a:spAutoFit/>
          </a:bodyPr>
          <a:lstStyle/>
          <a:p>
            <a:pPr marL="0" marR="0" lvl="0" indent="0" algn="ctr" defTabSz="914400" rtl="1" eaLnBrk="1" fontAlgn="auto" latinLnBrk="0" hangingPunct="1">
              <a:lnSpc>
                <a:spcPct val="90000"/>
              </a:lnSpc>
              <a:spcBef>
                <a:spcPct val="0"/>
              </a:spcBef>
              <a:spcAft>
                <a:spcPts val="0"/>
              </a:spcAft>
              <a:buClrTx/>
              <a:buSzTx/>
              <a:buFontTx/>
              <a:buNone/>
              <a:tabLst/>
              <a:defRPr/>
            </a:pPr>
            <a:r>
              <a:rPr kumimoji="0" lang="ar-EG" sz="4400" b="1" i="0" u="none" strike="noStrike" kern="1200" cap="none" spc="0" normalizeH="0" baseline="0" noProof="0" dirty="0" smtClean="0">
                <a:ln>
                  <a:noFill/>
                </a:ln>
                <a:solidFill>
                  <a:prstClr val="white"/>
                </a:solidFill>
                <a:effectLst/>
                <a:uLnTx/>
                <a:uFillTx/>
                <a:latin typeface="Times New Roman" panose="02020603050405020304" pitchFamily="18" charset="0"/>
                <a:ea typeface="+mn-ea"/>
                <a:cs typeface="Times New Roman" panose="02020603050405020304" pitchFamily="18" charset="0"/>
              </a:rPr>
              <a:t>يا ربى يسوع المسيح مخلصى الصالح</a:t>
            </a:r>
          </a:p>
        </p:txBody>
      </p:sp>
      <p:sp>
        <p:nvSpPr>
          <p:cNvPr id="9" name="TextBox 8"/>
          <p:cNvSpPr txBox="1"/>
          <p:nvPr userDrawn="1"/>
        </p:nvSpPr>
        <p:spPr>
          <a:xfrm>
            <a:off x="-126608" y="5346121"/>
            <a:ext cx="9270608" cy="480131"/>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err="1"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pasoic</a:t>
            </a:r>
            <a:r>
              <a:rPr kumimoji="0" lang="en-US" sz="2800" b="0" i="0" u="none" strike="noStrike" kern="1200" cap="none" spc="0" normalizeH="0" baseline="0" noProof="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 I33covc </a:t>
            </a:r>
            <a:r>
              <a:rPr kumimoji="0" lang="en-US" sz="2800" b="0" i="0" u="none" strike="noStrike" kern="1200" cap="none" spc="0" normalizeH="0" baseline="0" noProof="0" dirty="0" err="1"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Pixrictoc</a:t>
            </a:r>
            <a:r>
              <a:rPr kumimoji="0" lang="ar-EG" sz="2800" b="0" i="0" u="none" strike="noStrike" kern="1200" cap="none" spc="0" normalizeH="0" baseline="0" noProof="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 </a:t>
            </a:r>
            <a:r>
              <a:rPr kumimoji="0" lang="en-US" sz="2800" b="0" i="0" u="none" strike="noStrike" kern="1200" cap="none" spc="0" normalizeH="0" baseline="0" noProof="0" dirty="0" err="1"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pacwthr</a:t>
            </a:r>
            <a:r>
              <a:rPr kumimoji="0" lang="en-US" sz="2800" b="0" i="0" u="none" strike="noStrike" kern="1200" cap="none" spc="0" normalizeH="0" baseline="0" noProof="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 `</a:t>
            </a:r>
            <a:r>
              <a:rPr kumimoji="0" lang="en-US" sz="2800" b="0" i="0" u="none" strike="noStrike" kern="1200" cap="none" spc="0" normalizeH="0" baseline="0" noProof="0" dirty="0" err="1"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rPr>
              <a:t>n`agaqoc</a:t>
            </a:r>
            <a:endParaRPr kumimoji="0" lang="en-US" sz="2800" b="0" i="0" u="none" strike="noStrike" kern="1200" cap="none" spc="0" normalizeH="0" baseline="0" noProof="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endParaRPr>
          </a:p>
        </p:txBody>
      </p:sp>
      <p:sp>
        <p:nvSpPr>
          <p:cNvPr id="10" name="TextBox 9"/>
          <p:cNvSpPr txBox="1"/>
          <p:nvPr userDrawn="1"/>
        </p:nvSpPr>
        <p:spPr>
          <a:xfrm>
            <a:off x="534571" y="5887270"/>
            <a:ext cx="8285871" cy="590931"/>
          </a:xfrm>
          <a:prstGeom prst="rect">
            <a:avLst/>
          </a:prstGeom>
          <a:noFill/>
        </p:spPr>
        <p:txBody>
          <a:bodyPr wrap="square" rtlCol="0">
            <a:spAutoFit/>
          </a:body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EG" sz="3600" b="1" i="0" u="none" strike="noStrike" kern="1200" cap="none" spc="0" normalizeH="0" baseline="0" noProof="0" dirty="0" smtClean="0">
                <a:ln>
                  <a:noFill/>
                </a:ln>
                <a:solidFill>
                  <a:prstClr val="white"/>
                </a:solidFill>
                <a:effectLst/>
                <a:uLnTx/>
                <a:uFillTx/>
                <a:latin typeface="Times New Roman" panose="02020603050405020304" pitchFamily="18" charset="0"/>
                <a:ea typeface="+mn-ea"/>
                <a:cs typeface="+mj-cs"/>
              </a:rPr>
              <a:t>باتشويس إيسوس بخرستوس </a:t>
            </a:r>
            <a:r>
              <a:rPr kumimoji="0" lang="ar-EG" sz="3600" b="1" i="0" u="none" strike="noStrike" kern="1200" cap="none" spc="0" normalizeH="0" baseline="0" noProof="0" dirty="0" smtClean="0">
                <a:ln>
                  <a:noFill/>
                </a:ln>
                <a:solidFill>
                  <a:prstClr val="white"/>
                </a:solidFill>
                <a:effectLst>
                  <a:outerShdw blurRad="38100" dist="38100" dir="2700000" algn="tl">
                    <a:srgbClr val="000000">
                      <a:alpha val="43137"/>
                    </a:srgbClr>
                  </a:outerShdw>
                </a:effectLst>
                <a:uLnTx/>
                <a:uFillTx/>
                <a:latin typeface="ae_AlMothnna" pitchFamily="34" charset="-78"/>
                <a:ea typeface="+mn-ea"/>
                <a:cs typeface="+mj-cs"/>
              </a:rPr>
              <a:t>باسوتير إن آغاثوس</a:t>
            </a:r>
            <a:endParaRPr kumimoji="0" lang="ar-EG"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j-cs"/>
            </a:endParaRPr>
          </a:p>
        </p:txBody>
      </p:sp>
    </p:spTree>
    <p:extLst>
      <p:ext uri="{BB962C8B-B14F-4D97-AF65-F5344CB8AC3E}">
        <p14:creationId xmlns:p14="http://schemas.microsoft.com/office/powerpoint/2010/main" val="321747800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2_انجيل عربي الاولي">
    <p:spTree>
      <p:nvGrpSpPr>
        <p:cNvPr id="1" name=""/>
        <p:cNvGrpSpPr/>
        <p:nvPr/>
      </p:nvGrpSpPr>
      <p:grpSpPr>
        <a:xfrm>
          <a:off x="0" y="0"/>
          <a:ext cx="0" cy="0"/>
          <a:chOff x="0" y="0"/>
          <a:chExt cx="0" cy="0"/>
        </a:xfrm>
      </p:grpSpPr>
      <p:sp>
        <p:nvSpPr>
          <p:cNvPr id="4" name="Rectangle 3"/>
          <p:cNvSpPr/>
          <p:nvPr userDrawn="1"/>
        </p:nvSpPr>
        <p:spPr>
          <a:xfrm>
            <a:off x="3291840" y="181931"/>
            <a:ext cx="2278966" cy="830997"/>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ar-EG" sz="2400" b="1" i="0" u="none" strike="noStrike" kern="1200" cap="none" spc="0" normalizeH="0" baseline="0" noProof="0" dirty="0" smtClean="0">
              <a:ln w="10160">
                <a:solidFill>
                  <a:srgbClr val="4472C4"/>
                </a:solidFill>
                <a:prstDash val="solid"/>
              </a:ln>
              <a:solidFill>
                <a:srgbClr val="FFFFFF"/>
              </a:solidFill>
              <a:effectLst>
                <a:outerShdw blurRad="38100" dist="22860" dir="5400000" algn="tl" rotWithShape="0">
                  <a:srgbClr val="000000">
                    <a:alpha val="30000"/>
                  </a:srgbClr>
                </a:outerShdw>
              </a:effectLst>
              <a:uLnTx/>
              <a:uFillTx/>
              <a:latin typeface="Calibri"/>
              <a:ea typeface="+mn-ea"/>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smtClean="0">
                <a:ln w="10160">
                  <a:solidFill>
                    <a:srgbClr val="4472C4"/>
                  </a:solidFill>
                  <a:prstDash val="solid"/>
                </a:ln>
                <a:solidFill>
                  <a:srgbClr val="FFFFFF"/>
                </a:solidFill>
                <a:effectLst>
                  <a:outerShdw blurRad="38100" dist="22860" dir="5400000" algn="tl" rotWithShape="0">
                    <a:srgbClr val="000000">
                      <a:alpha val="30000"/>
                    </a:srgbClr>
                  </a:outerShdw>
                </a:effectLst>
                <a:uLnTx/>
                <a:uFillTx/>
                <a:latin typeface="Calibri"/>
                <a:ea typeface="+mn-ea"/>
                <a:cs typeface="Arial" panose="020B0604020202020204" pitchFamily="34" charset="0"/>
              </a:rPr>
              <a:t>انجيل الساعة الاولي</a:t>
            </a:r>
          </a:p>
        </p:txBody>
      </p:sp>
      <p:sp>
        <p:nvSpPr>
          <p:cNvPr id="5" name="Title 1"/>
          <p:cNvSpPr>
            <a:spLocks noGrp="1"/>
          </p:cNvSpPr>
          <p:nvPr>
            <p:ph type="title" hasCustomPrompt="1"/>
          </p:nvPr>
        </p:nvSpPr>
        <p:spPr>
          <a:xfrm>
            <a:off x="0" y="4535215"/>
            <a:ext cx="9144000" cy="2203210"/>
          </a:xfrm>
        </p:spPr>
        <p:txBody>
          <a:bodyPr/>
          <a:lstStyle>
            <a:lvl1pPr algn="justLow" rtl="1">
              <a:defRPr>
                <a:solidFill>
                  <a:schemeClr val="bg1"/>
                </a:solidFill>
                <a:latin typeface="Times New Roman" panose="02020603050405020304" pitchFamily="18" charset="0"/>
                <a:cs typeface="+mj-cs"/>
              </a:defRPr>
            </a:lvl1pPr>
          </a:lstStyle>
          <a:p>
            <a:r>
              <a:rPr lang="en-US" dirty="0" smtClean="0"/>
              <a:t> </a:t>
            </a:r>
            <a:r>
              <a:rPr lang="ar-EG" dirty="0" smtClean="0"/>
              <a:t>عربي 	</a:t>
            </a:r>
            <a:endParaRPr lang="en-US" dirty="0"/>
          </a:p>
        </p:txBody>
      </p:sp>
    </p:spTree>
    <p:extLst>
      <p:ext uri="{BB962C8B-B14F-4D97-AF65-F5344CB8AC3E}">
        <p14:creationId xmlns:p14="http://schemas.microsoft.com/office/powerpoint/2010/main" val="174640543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3_انجيل عربي الثالثة ">
    <p:spTree>
      <p:nvGrpSpPr>
        <p:cNvPr id="1" name=""/>
        <p:cNvGrpSpPr/>
        <p:nvPr/>
      </p:nvGrpSpPr>
      <p:grpSpPr>
        <a:xfrm>
          <a:off x="0" y="0"/>
          <a:ext cx="0" cy="0"/>
          <a:chOff x="0" y="0"/>
          <a:chExt cx="0" cy="0"/>
        </a:xfrm>
      </p:grpSpPr>
      <p:sp>
        <p:nvSpPr>
          <p:cNvPr id="4" name="Rectangle 3"/>
          <p:cNvSpPr/>
          <p:nvPr userDrawn="1"/>
        </p:nvSpPr>
        <p:spPr>
          <a:xfrm>
            <a:off x="3291840" y="181931"/>
            <a:ext cx="2278966" cy="830997"/>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ar-EG" sz="2400" b="1" i="0" u="none" strike="noStrike" kern="1200" cap="none" spc="0" normalizeH="0" baseline="0" noProof="0" dirty="0" smtClean="0">
              <a:ln w="10160">
                <a:solidFill>
                  <a:srgbClr val="4472C4"/>
                </a:solidFill>
                <a:prstDash val="solid"/>
              </a:ln>
              <a:solidFill>
                <a:srgbClr val="FFFFFF"/>
              </a:solidFill>
              <a:effectLst>
                <a:outerShdw blurRad="38100" dist="22860" dir="5400000" algn="tl" rotWithShape="0">
                  <a:srgbClr val="000000">
                    <a:alpha val="30000"/>
                  </a:srgbClr>
                </a:outerShdw>
              </a:effectLst>
              <a:uLnTx/>
              <a:uFillTx/>
              <a:latin typeface="Calibri"/>
              <a:ea typeface="+mn-ea"/>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smtClean="0">
                <a:ln w="10160">
                  <a:solidFill>
                    <a:srgbClr val="4472C4"/>
                  </a:solidFill>
                  <a:prstDash val="solid"/>
                </a:ln>
                <a:solidFill>
                  <a:srgbClr val="FFFFFF"/>
                </a:solidFill>
                <a:effectLst>
                  <a:outerShdw blurRad="38100" dist="22860" dir="5400000" algn="tl" rotWithShape="0">
                    <a:srgbClr val="000000">
                      <a:alpha val="30000"/>
                    </a:srgbClr>
                  </a:outerShdw>
                </a:effectLst>
                <a:uLnTx/>
                <a:uFillTx/>
                <a:latin typeface="Calibri"/>
                <a:ea typeface="+mn-ea"/>
                <a:cs typeface="Arial" panose="020B0604020202020204" pitchFamily="34" charset="0"/>
              </a:rPr>
              <a:t>انجيل الساعة الثالثة</a:t>
            </a:r>
          </a:p>
        </p:txBody>
      </p:sp>
      <p:sp>
        <p:nvSpPr>
          <p:cNvPr id="5" name="Title 1"/>
          <p:cNvSpPr>
            <a:spLocks noGrp="1"/>
          </p:cNvSpPr>
          <p:nvPr>
            <p:ph type="title" hasCustomPrompt="1"/>
          </p:nvPr>
        </p:nvSpPr>
        <p:spPr>
          <a:xfrm>
            <a:off x="0" y="4535215"/>
            <a:ext cx="9144000" cy="2203210"/>
          </a:xfrm>
        </p:spPr>
        <p:txBody>
          <a:bodyPr/>
          <a:lstStyle>
            <a:lvl1pPr algn="justLow" rtl="1">
              <a:defRPr>
                <a:solidFill>
                  <a:schemeClr val="bg1"/>
                </a:solidFill>
                <a:latin typeface="Times New Roman" panose="02020603050405020304" pitchFamily="18" charset="0"/>
                <a:cs typeface="+mj-cs"/>
              </a:defRPr>
            </a:lvl1pPr>
          </a:lstStyle>
          <a:p>
            <a:r>
              <a:rPr lang="en-US" dirty="0" smtClean="0"/>
              <a:t> </a:t>
            </a:r>
            <a:r>
              <a:rPr lang="ar-EG" dirty="0" smtClean="0"/>
              <a:t>عربي 	</a:t>
            </a:r>
            <a:endParaRPr lang="en-US" dirty="0"/>
          </a:p>
        </p:txBody>
      </p:sp>
    </p:spTree>
    <p:extLst>
      <p:ext uri="{BB962C8B-B14F-4D97-AF65-F5344CB8AC3E}">
        <p14:creationId xmlns:p14="http://schemas.microsoft.com/office/powerpoint/2010/main" val="373330700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3_انجيل السادسة  عربي">
    <p:spTree>
      <p:nvGrpSpPr>
        <p:cNvPr id="1" name=""/>
        <p:cNvGrpSpPr/>
        <p:nvPr/>
      </p:nvGrpSpPr>
      <p:grpSpPr>
        <a:xfrm>
          <a:off x="0" y="0"/>
          <a:ext cx="0" cy="0"/>
          <a:chOff x="0" y="0"/>
          <a:chExt cx="0" cy="0"/>
        </a:xfrm>
      </p:grpSpPr>
      <p:sp>
        <p:nvSpPr>
          <p:cNvPr id="4" name="Rectangle 3"/>
          <p:cNvSpPr/>
          <p:nvPr userDrawn="1"/>
        </p:nvSpPr>
        <p:spPr>
          <a:xfrm>
            <a:off x="3165231" y="181931"/>
            <a:ext cx="2405575" cy="830997"/>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ar-EG" sz="2400" b="1" i="0" u="none" strike="noStrike" kern="1200" cap="none" spc="0" normalizeH="0" baseline="0" noProof="0" dirty="0" smtClean="0">
              <a:ln w="10160">
                <a:solidFill>
                  <a:srgbClr val="4472C4"/>
                </a:solidFill>
                <a:prstDash val="solid"/>
              </a:ln>
              <a:solidFill>
                <a:srgbClr val="FFFFFF"/>
              </a:solidFill>
              <a:effectLst>
                <a:outerShdw blurRad="38100" dist="22860" dir="5400000" algn="tl" rotWithShape="0">
                  <a:srgbClr val="000000">
                    <a:alpha val="30000"/>
                  </a:srgbClr>
                </a:outerShdw>
              </a:effectLst>
              <a:uLnTx/>
              <a:uFillTx/>
              <a:latin typeface="Calibri"/>
              <a:ea typeface="+mn-ea"/>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smtClean="0">
                <a:ln w="10160">
                  <a:solidFill>
                    <a:srgbClr val="4472C4"/>
                  </a:solidFill>
                  <a:prstDash val="solid"/>
                </a:ln>
                <a:solidFill>
                  <a:srgbClr val="FFFFFF"/>
                </a:solidFill>
                <a:effectLst>
                  <a:outerShdw blurRad="38100" dist="22860" dir="5400000" algn="tl" rotWithShape="0">
                    <a:srgbClr val="000000">
                      <a:alpha val="30000"/>
                    </a:srgbClr>
                  </a:outerShdw>
                </a:effectLst>
                <a:uLnTx/>
                <a:uFillTx/>
                <a:latin typeface="Calibri"/>
                <a:ea typeface="+mn-ea"/>
                <a:cs typeface="Arial" panose="020B0604020202020204" pitchFamily="34" charset="0"/>
              </a:rPr>
              <a:t>انجيل الساعة السادسة</a:t>
            </a:r>
          </a:p>
        </p:txBody>
      </p:sp>
      <p:sp>
        <p:nvSpPr>
          <p:cNvPr id="5" name="Title 1"/>
          <p:cNvSpPr>
            <a:spLocks noGrp="1"/>
          </p:cNvSpPr>
          <p:nvPr>
            <p:ph type="title" hasCustomPrompt="1"/>
          </p:nvPr>
        </p:nvSpPr>
        <p:spPr>
          <a:xfrm>
            <a:off x="0" y="4535215"/>
            <a:ext cx="9144000" cy="2203210"/>
          </a:xfrm>
        </p:spPr>
        <p:txBody>
          <a:bodyPr/>
          <a:lstStyle>
            <a:lvl1pPr algn="justLow" rtl="1">
              <a:defRPr>
                <a:solidFill>
                  <a:schemeClr val="bg1"/>
                </a:solidFill>
                <a:latin typeface="Times New Roman" panose="02020603050405020304" pitchFamily="18" charset="0"/>
                <a:cs typeface="+mj-cs"/>
              </a:defRPr>
            </a:lvl1pPr>
          </a:lstStyle>
          <a:p>
            <a:r>
              <a:rPr lang="en-US" dirty="0" smtClean="0"/>
              <a:t> </a:t>
            </a:r>
            <a:r>
              <a:rPr lang="ar-EG" dirty="0" smtClean="0"/>
              <a:t>عربي 	</a:t>
            </a:r>
            <a:endParaRPr lang="en-US" dirty="0"/>
          </a:p>
        </p:txBody>
      </p:sp>
    </p:spTree>
    <p:extLst>
      <p:ext uri="{BB962C8B-B14F-4D97-AF65-F5344CB8AC3E}">
        <p14:creationId xmlns:p14="http://schemas.microsoft.com/office/powerpoint/2010/main" val="933447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تسبحة الثالثة">
    <p:spTree>
      <p:nvGrpSpPr>
        <p:cNvPr id="1" name=""/>
        <p:cNvGrpSpPr/>
        <p:nvPr/>
      </p:nvGrpSpPr>
      <p:grpSpPr>
        <a:xfrm>
          <a:off x="0" y="0"/>
          <a:ext cx="0" cy="0"/>
          <a:chOff x="0" y="0"/>
          <a:chExt cx="0" cy="0"/>
        </a:xfrm>
      </p:grpSpPr>
      <p:sp>
        <p:nvSpPr>
          <p:cNvPr id="4" name="Rectangle 3"/>
          <p:cNvSpPr/>
          <p:nvPr userDrawn="1"/>
        </p:nvSpPr>
        <p:spPr>
          <a:xfrm>
            <a:off x="3252806" y="157218"/>
            <a:ext cx="2630658" cy="800219"/>
          </a:xfrm>
          <a:prstGeom prst="rect">
            <a:avLst/>
          </a:prstGeom>
          <a:noFill/>
        </p:spPr>
        <p:txBody>
          <a:bodyPr wrap="square" lIns="91440" tIns="45720" rIns="91440" bIns="45720">
            <a:spAutoFit/>
          </a:bodyPr>
          <a:lstStyle/>
          <a:p>
            <a:pPr algn="ctr"/>
            <a:endParaRPr lang="ar-EG" sz="28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18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الساعة الثالثة تسبحة البصخة </a:t>
            </a:r>
            <a:endParaRPr lang="en-US" sz="18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66751719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4_انجيل التاسعة عربي">
    <p:spTree>
      <p:nvGrpSpPr>
        <p:cNvPr id="1" name=""/>
        <p:cNvGrpSpPr/>
        <p:nvPr/>
      </p:nvGrpSpPr>
      <p:grpSpPr>
        <a:xfrm>
          <a:off x="0" y="0"/>
          <a:ext cx="0" cy="0"/>
          <a:chOff x="0" y="0"/>
          <a:chExt cx="0" cy="0"/>
        </a:xfrm>
      </p:grpSpPr>
      <p:sp>
        <p:nvSpPr>
          <p:cNvPr id="4" name="Rectangle 3"/>
          <p:cNvSpPr/>
          <p:nvPr userDrawn="1"/>
        </p:nvSpPr>
        <p:spPr>
          <a:xfrm>
            <a:off x="3291840" y="181931"/>
            <a:ext cx="2363372" cy="830997"/>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ar-EG" sz="2400" b="1" i="0" u="none" strike="noStrike" kern="1200" cap="none" spc="0" normalizeH="0" baseline="0" noProof="0" dirty="0" smtClean="0">
              <a:ln w="10160">
                <a:solidFill>
                  <a:srgbClr val="4472C4"/>
                </a:solidFill>
                <a:prstDash val="solid"/>
              </a:ln>
              <a:solidFill>
                <a:srgbClr val="FFFFFF"/>
              </a:solidFill>
              <a:effectLst>
                <a:outerShdw blurRad="38100" dist="22860" dir="5400000" algn="tl" rotWithShape="0">
                  <a:srgbClr val="000000">
                    <a:alpha val="30000"/>
                  </a:srgbClr>
                </a:outerShdw>
              </a:effectLst>
              <a:uLnTx/>
              <a:uFillTx/>
              <a:latin typeface="Calibri"/>
              <a:ea typeface="+mn-ea"/>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smtClean="0">
                <a:ln w="10160">
                  <a:solidFill>
                    <a:srgbClr val="4472C4"/>
                  </a:solidFill>
                  <a:prstDash val="solid"/>
                </a:ln>
                <a:solidFill>
                  <a:srgbClr val="FFFFFF"/>
                </a:solidFill>
                <a:effectLst>
                  <a:outerShdw blurRad="38100" dist="22860" dir="5400000" algn="tl" rotWithShape="0">
                    <a:srgbClr val="000000">
                      <a:alpha val="30000"/>
                    </a:srgbClr>
                  </a:outerShdw>
                </a:effectLst>
                <a:uLnTx/>
                <a:uFillTx/>
                <a:latin typeface="Calibri"/>
                <a:ea typeface="+mn-ea"/>
                <a:cs typeface="Arial" panose="020B0604020202020204" pitchFamily="34" charset="0"/>
              </a:rPr>
              <a:t>انجيل الساعة التاسعة</a:t>
            </a:r>
          </a:p>
        </p:txBody>
      </p:sp>
      <p:sp>
        <p:nvSpPr>
          <p:cNvPr id="5" name="Title 1"/>
          <p:cNvSpPr>
            <a:spLocks noGrp="1"/>
          </p:cNvSpPr>
          <p:nvPr>
            <p:ph type="title" hasCustomPrompt="1"/>
          </p:nvPr>
        </p:nvSpPr>
        <p:spPr>
          <a:xfrm>
            <a:off x="0" y="4535215"/>
            <a:ext cx="9144000" cy="2203210"/>
          </a:xfrm>
        </p:spPr>
        <p:txBody>
          <a:bodyPr/>
          <a:lstStyle>
            <a:lvl1pPr algn="justLow" rtl="1">
              <a:defRPr>
                <a:solidFill>
                  <a:schemeClr val="bg1"/>
                </a:solidFill>
                <a:latin typeface="Times New Roman" panose="02020603050405020304" pitchFamily="18" charset="0"/>
                <a:cs typeface="+mj-cs"/>
              </a:defRPr>
            </a:lvl1pPr>
          </a:lstStyle>
          <a:p>
            <a:r>
              <a:rPr lang="en-US" dirty="0" smtClean="0"/>
              <a:t> </a:t>
            </a:r>
            <a:r>
              <a:rPr lang="ar-EG" dirty="0" smtClean="0"/>
              <a:t>عربي 	</a:t>
            </a:r>
            <a:endParaRPr lang="en-US" dirty="0"/>
          </a:p>
        </p:txBody>
      </p:sp>
    </p:spTree>
    <p:extLst>
      <p:ext uri="{BB962C8B-B14F-4D97-AF65-F5344CB8AC3E}">
        <p14:creationId xmlns:p14="http://schemas.microsoft.com/office/powerpoint/2010/main" val="278316802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5_انجيل الحادية عشر عربي">
    <p:spTree>
      <p:nvGrpSpPr>
        <p:cNvPr id="1" name=""/>
        <p:cNvGrpSpPr/>
        <p:nvPr/>
      </p:nvGrpSpPr>
      <p:grpSpPr>
        <a:xfrm>
          <a:off x="0" y="0"/>
          <a:ext cx="0" cy="0"/>
          <a:chOff x="0" y="0"/>
          <a:chExt cx="0" cy="0"/>
        </a:xfrm>
      </p:grpSpPr>
      <p:sp>
        <p:nvSpPr>
          <p:cNvPr id="4" name="Rectangle 3"/>
          <p:cNvSpPr/>
          <p:nvPr userDrawn="1"/>
        </p:nvSpPr>
        <p:spPr>
          <a:xfrm>
            <a:off x="3263705" y="280405"/>
            <a:ext cx="2278966" cy="646331"/>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ar-EG" sz="1800" b="1" i="0" u="none" strike="noStrike" kern="1200" cap="none" spc="0" normalizeH="0" baseline="0" noProof="0" dirty="0" smtClean="0">
              <a:ln w="10160">
                <a:solidFill>
                  <a:srgbClr val="4472C4"/>
                </a:solidFill>
                <a:prstDash val="solid"/>
              </a:ln>
              <a:solidFill>
                <a:srgbClr val="FFFFFF"/>
              </a:solidFill>
              <a:effectLst>
                <a:outerShdw blurRad="38100" dist="22860" dir="5400000" algn="tl" rotWithShape="0">
                  <a:srgbClr val="000000">
                    <a:alpha val="30000"/>
                  </a:srgbClr>
                </a:outerShdw>
              </a:effectLst>
              <a:uLnTx/>
              <a:uFillTx/>
              <a:latin typeface="Calibri"/>
              <a:ea typeface="+mn-ea"/>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smtClean="0">
                <a:ln w="10160">
                  <a:solidFill>
                    <a:srgbClr val="4472C4"/>
                  </a:solidFill>
                  <a:prstDash val="solid"/>
                </a:ln>
                <a:solidFill>
                  <a:srgbClr val="FFFFFF"/>
                </a:solidFill>
                <a:effectLst>
                  <a:outerShdw blurRad="38100" dist="22860" dir="5400000" algn="tl" rotWithShape="0">
                    <a:srgbClr val="000000">
                      <a:alpha val="30000"/>
                    </a:srgbClr>
                  </a:outerShdw>
                </a:effectLst>
                <a:uLnTx/>
                <a:uFillTx/>
                <a:latin typeface="Calibri"/>
                <a:ea typeface="+mn-ea"/>
                <a:cs typeface="Arial" panose="020B0604020202020204" pitchFamily="34" charset="0"/>
              </a:rPr>
              <a:t>انجيل الساعة الحادية عشر</a:t>
            </a:r>
          </a:p>
        </p:txBody>
      </p:sp>
      <p:sp>
        <p:nvSpPr>
          <p:cNvPr id="5" name="Title 1"/>
          <p:cNvSpPr>
            <a:spLocks noGrp="1"/>
          </p:cNvSpPr>
          <p:nvPr>
            <p:ph type="title" hasCustomPrompt="1"/>
          </p:nvPr>
        </p:nvSpPr>
        <p:spPr>
          <a:xfrm>
            <a:off x="0" y="4535215"/>
            <a:ext cx="9144000" cy="2203210"/>
          </a:xfrm>
        </p:spPr>
        <p:txBody>
          <a:bodyPr/>
          <a:lstStyle>
            <a:lvl1pPr algn="justLow" rtl="1">
              <a:defRPr>
                <a:solidFill>
                  <a:schemeClr val="bg1"/>
                </a:solidFill>
                <a:latin typeface="Times New Roman" panose="02020603050405020304" pitchFamily="18" charset="0"/>
                <a:cs typeface="+mj-cs"/>
              </a:defRPr>
            </a:lvl1pPr>
          </a:lstStyle>
          <a:p>
            <a:r>
              <a:rPr lang="en-US" dirty="0" smtClean="0"/>
              <a:t> </a:t>
            </a:r>
            <a:r>
              <a:rPr lang="ar-EG" dirty="0" smtClean="0"/>
              <a:t>عربي 	</a:t>
            </a:r>
            <a:endParaRPr lang="en-US" dirty="0"/>
          </a:p>
        </p:txBody>
      </p:sp>
    </p:spTree>
    <p:extLst>
      <p:ext uri="{BB962C8B-B14F-4D97-AF65-F5344CB8AC3E}">
        <p14:creationId xmlns:p14="http://schemas.microsoft.com/office/powerpoint/2010/main" val="193881670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مقدمة الطرح 1">
    <p:spTree>
      <p:nvGrpSpPr>
        <p:cNvPr id="1" name=""/>
        <p:cNvGrpSpPr/>
        <p:nvPr/>
      </p:nvGrpSpPr>
      <p:grpSpPr>
        <a:xfrm>
          <a:off x="0" y="0"/>
          <a:ext cx="0" cy="0"/>
          <a:chOff x="0" y="0"/>
          <a:chExt cx="0" cy="0"/>
        </a:xfrm>
      </p:grpSpPr>
      <p:sp>
        <p:nvSpPr>
          <p:cNvPr id="23" name="Rectangle 22"/>
          <p:cNvSpPr/>
          <p:nvPr userDrawn="1"/>
        </p:nvSpPr>
        <p:spPr>
          <a:xfrm>
            <a:off x="1654801" y="459545"/>
            <a:ext cx="5638800" cy="461665"/>
          </a:xfrm>
          <a:prstGeom prst="rect">
            <a:avLst/>
          </a:prstGeom>
          <a:noFill/>
        </p:spPr>
        <p:txBody>
          <a:bodyPr wrap="square">
            <a:spAutoFit/>
          </a:bodyPr>
          <a:lstStyle/>
          <a:p>
            <a:pPr marL="0" algn="ctr" defTabSz="457200" rtl="0" eaLnBrk="1" latinLnBrk="0" hangingPunct="1">
              <a:spcBef>
                <a:spcPts val="0"/>
              </a:spcBef>
              <a:defRPr/>
            </a:pPr>
            <a:r>
              <a:rPr lang="ar-EG" sz="2400" b="1" kern="1200"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lt"/>
                <a:ea typeface="+mn-ea"/>
                <a:cs typeface="+mn-cs"/>
              </a:rPr>
              <a:t> مقدمة الطرح </a:t>
            </a:r>
            <a:endParaRPr lang="ar-EG" sz="2400" b="1" kern="1200" cap="none" spc="0" baseline="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lt"/>
              <a:ea typeface="+mn-ea"/>
              <a:cs typeface="+mn-cs"/>
            </a:endParaRPr>
          </a:p>
        </p:txBody>
      </p:sp>
      <p:graphicFrame>
        <p:nvGraphicFramePr>
          <p:cNvPr id="18" name="Table 17"/>
          <p:cNvGraphicFramePr>
            <a:graphicFrameLocks noGrp="1"/>
          </p:cNvGraphicFramePr>
          <p:nvPr userDrawn="1">
            <p:extLst>
              <p:ext uri="{D42A27DB-BD31-4B8C-83A1-F6EECF244321}">
                <p14:modId xmlns:p14="http://schemas.microsoft.com/office/powerpoint/2010/main" val="1187937623"/>
              </p:ext>
            </p:extLst>
          </p:nvPr>
        </p:nvGraphicFramePr>
        <p:xfrm>
          <a:off x="0" y="3138316"/>
          <a:ext cx="9144000" cy="4084638"/>
        </p:xfrm>
        <a:graphic>
          <a:graphicData uri="http://schemas.openxmlformats.org/drawingml/2006/table">
            <a:tbl>
              <a:tblPr rtl="1" firstRow="1" bandRow="1">
                <a:tableStyleId>{073A0DAA-6AF3-43AB-8588-CEC1D06C72B9}</a:tableStyleId>
              </a:tblPr>
              <a:tblGrid>
                <a:gridCol w="3877654">
                  <a:extLst>
                    <a:ext uri="{9D8B030D-6E8A-4147-A177-3AD203B41FA5}">
                      <a16:colId xmlns:a16="http://schemas.microsoft.com/office/drawing/2014/main" val="20000"/>
                    </a:ext>
                  </a:extLst>
                </a:gridCol>
                <a:gridCol w="5266346">
                  <a:extLst>
                    <a:ext uri="{9D8B030D-6E8A-4147-A177-3AD203B41FA5}">
                      <a16:colId xmlns:a16="http://schemas.microsoft.com/office/drawing/2014/main" val="20001"/>
                    </a:ext>
                  </a:extLst>
                </a:gridCol>
              </a:tblGrid>
              <a:tr h="1310685">
                <a:tc gridSpan="2">
                  <a:txBody>
                    <a:bodyPr/>
                    <a:lstStyle/>
                    <a:p>
                      <a:pPr marL="0" indent="0" algn="ctr" rtl="0" eaLnBrk="1" hangingPunct="1">
                        <a:spcBef>
                          <a:spcPts val="0"/>
                        </a:spcBef>
                        <a:buFontTx/>
                        <a:buNone/>
                      </a:pPr>
                      <a:endParaRPr lang="pt-BR" sz="3200" b="0" dirty="0" smtClean="0">
                        <a:latin typeface="CS New Athanasius" panose="020B0500000000000000" pitchFamily="34" charset="0"/>
                        <a:cs typeface="Times New Roman" panose="02020603050405020304" pitchFamily="18" charset="0"/>
                      </a:endParaRPr>
                    </a:p>
                  </a:txBody>
                  <a:tcPr marT="45647" marB="45647">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tc>
                <a:extLst>
                  <a:ext uri="{0D108BD9-81ED-4DB2-BD59-A6C34878D82A}">
                    <a16:rowId xmlns:a16="http://schemas.microsoft.com/office/drawing/2014/main" val="10000"/>
                  </a:ext>
                </a:extLst>
              </a:tr>
              <a:tr h="2773953">
                <a:tc>
                  <a:txBody>
                    <a:bodyPr/>
                    <a:lstStyle/>
                    <a:p>
                      <a:pPr algn="justLow" rtl="1" eaLnBrk="1" hangingPunct="1">
                        <a:spcBef>
                          <a:spcPct val="20000"/>
                        </a:spcBef>
                      </a:pPr>
                      <a:r>
                        <a:rPr lang="ar-SA" sz="3600" b="1" dirty="0" smtClean="0">
                          <a:solidFill>
                            <a:schemeClr val="bg1"/>
                          </a:solidFill>
                          <a:latin typeface="CS New Athanasius" panose="020B0500000000000000" pitchFamily="34" charset="0"/>
                          <a:cs typeface="Times New Roman" panose="02020603050405020304" pitchFamily="18" charset="0"/>
                        </a:rPr>
                        <a:t>باسم الثالوث</a:t>
                      </a:r>
                      <a:r>
                        <a:rPr lang="ar-EG" sz="3600" b="1" dirty="0" smtClean="0">
                          <a:solidFill>
                            <a:schemeClr val="bg1"/>
                          </a:solidFill>
                          <a:latin typeface="CS New Athanasius" panose="020B0500000000000000" pitchFamily="34" charset="0"/>
                          <a:cs typeface="Times New Roman" panose="02020603050405020304" pitchFamily="18" charset="0"/>
                        </a:rPr>
                        <a:t>،</a:t>
                      </a:r>
                      <a:r>
                        <a:rPr lang="ar-SA" sz="3600" b="1" dirty="0" smtClean="0">
                          <a:solidFill>
                            <a:schemeClr val="bg1"/>
                          </a:solidFill>
                          <a:latin typeface="CS New Athanasius" panose="020B0500000000000000" pitchFamily="34" charset="0"/>
                          <a:cs typeface="Times New Roman" panose="02020603050405020304" pitchFamily="18" charset="0"/>
                        </a:rPr>
                        <a:t> المساوي</a:t>
                      </a:r>
                      <a:r>
                        <a:rPr lang="ar-EG" sz="3600" b="1" dirty="0" smtClean="0">
                          <a:solidFill>
                            <a:schemeClr val="bg1"/>
                          </a:solidFill>
                          <a:latin typeface="CS New Athanasius" panose="020B0500000000000000" pitchFamily="34" charset="0"/>
                          <a:cs typeface="Times New Roman" panose="02020603050405020304" pitchFamily="18" charset="0"/>
                        </a:rPr>
                        <a:t>، </a:t>
                      </a:r>
                      <a:r>
                        <a:rPr lang="ar-SA" sz="3600" b="1" dirty="0" smtClean="0">
                          <a:solidFill>
                            <a:schemeClr val="bg1"/>
                          </a:solidFill>
                          <a:latin typeface="CS New Athanasius" panose="020B0500000000000000" pitchFamily="34" charset="0"/>
                          <a:cs typeface="Times New Roman" panose="02020603050405020304" pitchFamily="18" charset="0"/>
                        </a:rPr>
                        <a:t>الآب والابن</a:t>
                      </a:r>
                      <a:r>
                        <a:rPr lang="ar-EG" sz="3600" b="1" dirty="0" smtClean="0">
                          <a:solidFill>
                            <a:schemeClr val="bg1"/>
                          </a:solidFill>
                          <a:latin typeface="CS New Athanasius" panose="020B0500000000000000" pitchFamily="34" charset="0"/>
                          <a:cs typeface="Times New Roman" panose="02020603050405020304" pitchFamily="18" charset="0"/>
                        </a:rPr>
                        <a:t>،</a:t>
                      </a:r>
                      <a:r>
                        <a:rPr lang="ar-SA" sz="3600" b="1" dirty="0" smtClean="0">
                          <a:solidFill>
                            <a:schemeClr val="bg1"/>
                          </a:solidFill>
                          <a:latin typeface="CS New Athanasius" panose="020B0500000000000000" pitchFamily="34" charset="0"/>
                          <a:cs typeface="Times New Roman" panose="02020603050405020304" pitchFamily="18" charset="0"/>
                        </a:rPr>
                        <a:t> والروح القدس</a:t>
                      </a:r>
                      <a:r>
                        <a:rPr lang="ar-EG" sz="3600" b="1" dirty="0" smtClean="0">
                          <a:solidFill>
                            <a:schemeClr val="bg1"/>
                          </a:solidFill>
                          <a:latin typeface="CS New Athanasius" panose="020B0500000000000000" pitchFamily="34" charset="0"/>
                          <a:cs typeface="Times New Roman" panose="02020603050405020304" pitchFamily="18" charset="0"/>
                        </a:rPr>
                        <a:t>.</a:t>
                      </a:r>
                      <a:endParaRPr lang="ar-SA" sz="3600" b="1" dirty="0" smtClean="0">
                        <a:solidFill>
                          <a:schemeClr val="bg1"/>
                        </a:solidFill>
                        <a:latin typeface="CS New Athanasius" panose="020B0500000000000000" pitchFamily="34" charset="0"/>
                        <a:cs typeface="Times New Roman" panose="02020603050405020304" pitchFamily="18" charset="0"/>
                      </a:endParaRPr>
                    </a:p>
                  </a:txBody>
                  <a:tcPr marT="45647" marB="45647">
                    <a:lnL w="12700" cmpd="sng">
                      <a:noFill/>
                    </a:lnL>
                    <a:lnR w="285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indent="0" algn="justLow" defTabSz="914400" rtl="1" eaLnBrk="1" fontAlgn="auto" latinLnBrk="0" hangingPunct="1">
                        <a:lnSpc>
                          <a:spcPct val="100000"/>
                        </a:lnSpc>
                        <a:spcBef>
                          <a:spcPct val="20000"/>
                        </a:spcBef>
                        <a:spcAft>
                          <a:spcPts val="0"/>
                        </a:spcAft>
                        <a:buClrTx/>
                        <a:buSzTx/>
                        <a:buFontTx/>
                        <a:buNone/>
                        <a:tabLst/>
                        <a:defRPr/>
                      </a:pPr>
                      <a:r>
                        <a:rPr lang="ar-SA" sz="3600" b="1" dirty="0" smtClean="0">
                          <a:solidFill>
                            <a:schemeClr val="bg1"/>
                          </a:solidFill>
                          <a:latin typeface="CS New Athanasius" panose="020B0500000000000000" pitchFamily="34" charset="0"/>
                          <a:cs typeface="Times New Roman" panose="02020603050405020304" pitchFamily="18" charset="0"/>
                        </a:rPr>
                        <a:t>خين إفران إن تي إترياس:</a:t>
                      </a:r>
                      <a:br>
                        <a:rPr lang="ar-SA" sz="3600" b="1" dirty="0" smtClean="0">
                          <a:solidFill>
                            <a:schemeClr val="bg1"/>
                          </a:solidFill>
                          <a:latin typeface="CS New Athanasius" panose="020B0500000000000000" pitchFamily="34" charset="0"/>
                          <a:cs typeface="Times New Roman" panose="02020603050405020304" pitchFamily="18" charset="0"/>
                        </a:rPr>
                      </a:br>
                      <a:r>
                        <a:rPr lang="ar-SA" sz="3600" b="1" dirty="0" smtClean="0">
                          <a:solidFill>
                            <a:schemeClr val="bg1"/>
                          </a:solidFill>
                          <a:latin typeface="CS New Athanasius" panose="020B0500000000000000" pitchFamily="34" charset="0"/>
                          <a:cs typeface="Times New Roman" panose="02020603050405020304" pitchFamily="18" charset="0"/>
                        </a:rPr>
                        <a:t>إن أومو</a:t>
                      </a:r>
                      <a:r>
                        <a:rPr lang="ar-EG" sz="3600" b="1" dirty="0" smtClean="0">
                          <a:solidFill>
                            <a:schemeClr val="bg1"/>
                          </a:solidFill>
                          <a:latin typeface="CS New Athanasius" panose="020B0500000000000000" pitchFamily="34" charset="0"/>
                          <a:cs typeface="Times New Roman" panose="02020603050405020304" pitchFamily="18" charset="0"/>
                        </a:rPr>
                        <a:t> أو</a:t>
                      </a:r>
                      <a:r>
                        <a:rPr lang="ar-SA" sz="3600" b="1" dirty="0" smtClean="0">
                          <a:solidFill>
                            <a:schemeClr val="bg1"/>
                          </a:solidFill>
                          <a:latin typeface="CS New Athanasius" panose="020B0500000000000000" pitchFamily="34" charset="0"/>
                          <a:cs typeface="Times New Roman" panose="02020603050405020304" pitchFamily="18" charset="0"/>
                        </a:rPr>
                        <a:t>سيوس:</a:t>
                      </a:r>
                      <a:br>
                        <a:rPr lang="ar-SA" sz="3600" b="1" dirty="0" smtClean="0">
                          <a:solidFill>
                            <a:schemeClr val="bg1"/>
                          </a:solidFill>
                          <a:latin typeface="CS New Athanasius" panose="020B0500000000000000" pitchFamily="34" charset="0"/>
                          <a:cs typeface="Times New Roman" panose="02020603050405020304" pitchFamily="18" charset="0"/>
                        </a:rPr>
                      </a:br>
                      <a:r>
                        <a:rPr lang="ar-SA" sz="3600" b="1" dirty="0" smtClean="0">
                          <a:solidFill>
                            <a:schemeClr val="bg1"/>
                          </a:solidFill>
                          <a:latin typeface="CS New Athanasius" panose="020B0500000000000000" pitchFamily="34" charset="0"/>
                          <a:cs typeface="Times New Roman" panose="02020603050405020304" pitchFamily="18" charset="0"/>
                        </a:rPr>
                        <a:t>إفيوت نيم إبشيري:</a:t>
                      </a:r>
                      <a:br>
                        <a:rPr lang="ar-SA" sz="3600" b="1" dirty="0" smtClean="0">
                          <a:solidFill>
                            <a:schemeClr val="bg1"/>
                          </a:solidFill>
                          <a:latin typeface="CS New Athanasius" panose="020B0500000000000000" pitchFamily="34" charset="0"/>
                          <a:cs typeface="Times New Roman" panose="02020603050405020304" pitchFamily="18" charset="0"/>
                        </a:rPr>
                      </a:br>
                      <a:r>
                        <a:rPr lang="ar-SA" sz="3600" b="1" dirty="0" smtClean="0">
                          <a:solidFill>
                            <a:schemeClr val="bg1"/>
                          </a:solidFill>
                          <a:latin typeface="CS New Athanasius" panose="020B0500000000000000" pitchFamily="34" charset="0"/>
                          <a:cs typeface="Times New Roman" panose="02020603050405020304" pitchFamily="18" charset="0"/>
                        </a:rPr>
                        <a:t>نيم پ</a:t>
                      </a:r>
                      <a:r>
                        <a:rPr lang="ar-EG" sz="3600" b="1" dirty="0" smtClean="0">
                          <a:solidFill>
                            <a:schemeClr val="bg1"/>
                          </a:solidFill>
                          <a:latin typeface="CS New Athanasius" panose="020B0500000000000000" pitchFamily="34" charset="0"/>
                          <a:cs typeface="Times New Roman" panose="02020603050405020304" pitchFamily="18" charset="0"/>
                        </a:rPr>
                        <a:t>ى </a:t>
                      </a:r>
                      <a:r>
                        <a:rPr lang="ar-SA" sz="3600" b="1" dirty="0" smtClean="0">
                          <a:solidFill>
                            <a:schemeClr val="bg1"/>
                          </a:solidFill>
                          <a:latin typeface="CS New Athanasius" panose="020B0500000000000000" pitchFamily="34" charset="0"/>
                          <a:cs typeface="Times New Roman" panose="02020603050405020304" pitchFamily="18" charset="0"/>
                        </a:rPr>
                        <a:t>پن</a:t>
                      </a:r>
                      <a:r>
                        <a:rPr lang="ar-EG" sz="3600" b="1" dirty="0" smtClean="0">
                          <a:solidFill>
                            <a:schemeClr val="bg1"/>
                          </a:solidFill>
                          <a:latin typeface="CS New Athanasius" panose="020B0500000000000000" pitchFamily="34" charset="0"/>
                          <a:cs typeface="Times New Roman" panose="02020603050405020304" pitchFamily="18" charset="0"/>
                        </a:rPr>
                        <a:t>ي</a:t>
                      </a:r>
                      <a:r>
                        <a:rPr lang="ar-SA" sz="3600" b="1" dirty="0" smtClean="0">
                          <a:solidFill>
                            <a:schemeClr val="bg1"/>
                          </a:solidFill>
                          <a:latin typeface="CS New Athanasius" panose="020B0500000000000000" pitchFamily="34" charset="0"/>
                          <a:cs typeface="Times New Roman" panose="02020603050405020304" pitchFamily="18" charset="0"/>
                        </a:rPr>
                        <a:t>ڤما إثؤواب</a:t>
                      </a:r>
                      <a:r>
                        <a:rPr lang="ar-EG" sz="3600" b="1" dirty="0" smtClean="0">
                          <a:solidFill>
                            <a:schemeClr val="bg1"/>
                          </a:solidFill>
                          <a:latin typeface="CS New Athanasius" panose="020B0500000000000000" pitchFamily="34" charset="0"/>
                          <a:cs typeface="Times New Roman" panose="02020603050405020304" pitchFamily="18" charset="0"/>
                        </a:rPr>
                        <a:t>.</a:t>
                      </a:r>
                      <a:endParaRPr lang="ar-SA" sz="3600" b="1" dirty="0" smtClean="0">
                        <a:solidFill>
                          <a:schemeClr val="bg1"/>
                        </a:solidFill>
                        <a:latin typeface="CS New Athanasius" panose="020B0500000000000000" pitchFamily="34" charset="0"/>
                        <a:cs typeface="Times New Roman" panose="02020603050405020304" pitchFamily="18" charset="0"/>
                      </a:endParaRPr>
                    </a:p>
                  </a:txBody>
                  <a:tcPr marT="45647" marB="45647">
                    <a:lnL w="28575" cap="flat" cmpd="sng" algn="ctr">
                      <a:solidFill>
                        <a:schemeClr val="bg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113843074"/>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مقدمة الطرح 2">
    <p:spTree>
      <p:nvGrpSpPr>
        <p:cNvPr id="1" name=""/>
        <p:cNvGrpSpPr/>
        <p:nvPr/>
      </p:nvGrpSpPr>
      <p:grpSpPr>
        <a:xfrm>
          <a:off x="0" y="0"/>
          <a:ext cx="0" cy="0"/>
          <a:chOff x="0" y="0"/>
          <a:chExt cx="0" cy="0"/>
        </a:xfrm>
      </p:grpSpPr>
      <p:sp>
        <p:nvSpPr>
          <p:cNvPr id="22" name="Rectangle 21"/>
          <p:cNvSpPr/>
          <p:nvPr userDrawn="1"/>
        </p:nvSpPr>
        <p:spPr>
          <a:xfrm>
            <a:off x="1987060" y="493182"/>
            <a:ext cx="5638800" cy="461665"/>
          </a:xfrm>
          <a:prstGeom prst="rect">
            <a:avLst/>
          </a:prstGeom>
          <a:noFill/>
        </p:spPr>
        <p:txBody>
          <a:bodyPr wrap="square">
            <a:spAutoFit/>
          </a:bodyPr>
          <a:lstStyle/>
          <a:p>
            <a:pPr marL="0" algn="ctr" defTabSz="457200" rtl="0" eaLnBrk="1" latinLnBrk="0" hangingPunct="1">
              <a:spcBef>
                <a:spcPts val="0"/>
              </a:spcBef>
              <a:defRPr/>
            </a:pPr>
            <a:r>
              <a:rPr lang="ar-EG" sz="2400" b="1" kern="1200"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lt"/>
                <a:ea typeface="+mn-ea"/>
                <a:cs typeface="+mn-cs"/>
              </a:rPr>
              <a:t>           مقدمة الطرح </a:t>
            </a:r>
            <a:endParaRPr lang="ar-EG" sz="2400" b="1" kern="1200" cap="none" spc="0" baseline="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lt"/>
              <a:ea typeface="+mn-ea"/>
              <a:cs typeface="+mn-cs"/>
            </a:endParaRPr>
          </a:p>
        </p:txBody>
      </p:sp>
      <p:sp>
        <p:nvSpPr>
          <p:cNvPr id="25" name="Rectangle 24">
            <a:hlinkClick r:id="rId2" action="ppaction://hlinksldjump"/>
          </p:cNvPr>
          <p:cNvSpPr/>
          <p:nvPr userDrawn="1"/>
        </p:nvSpPr>
        <p:spPr>
          <a:xfrm>
            <a:off x="8423626" y="2349516"/>
            <a:ext cx="638316" cy="523220"/>
          </a:xfrm>
          <a:prstGeom prst="rect">
            <a:avLst/>
          </a:prstGeom>
        </p:spPr>
        <p:txBody>
          <a:bodyPr wrap="none">
            <a:spAutoFit/>
          </a:bodyPr>
          <a:lstStyle/>
          <a:p>
            <a:r>
              <a:rPr kumimoji="0" lang="ar-EG" sz="2800" b="0" i="0" u="none" strike="noStrike" kern="1200" cap="none" spc="0" normalizeH="0" baseline="0" noProof="0" dirty="0" smtClean="0">
                <a:ln>
                  <a:noFill/>
                </a:ln>
                <a:solidFill>
                  <a:srgbClr val="FFC000"/>
                </a:solidFill>
                <a:effectLst>
                  <a:outerShdw blurRad="38100" dist="38100" dir="2700000" algn="tl">
                    <a:srgbClr val="000000">
                      <a:alpha val="43137"/>
                    </a:srgbClr>
                  </a:outerShdw>
                </a:effectLst>
                <a:uLnTx/>
                <a:uFillTx/>
                <a:latin typeface="Arial" charset="0"/>
                <a:ea typeface="+mn-ea"/>
                <a:cs typeface="AL-Mateen" pitchFamily="2" charset="-78"/>
              </a:rPr>
              <a:t>اولي</a:t>
            </a:r>
            <a:endParaRPr lang="en-US" dirty="0"/>
          </a:p>
        </p:txBody>
      </p:sp>
      <p:sp>
        <p:nvSpPr>
          <p:cNvPr id="26" name="Rectangle 25">
            <a:hlinkClick r:id="rId3" action="ppaction://hlinksldjump"/>
          </p:cNvPr>
          <p:cNvSpPr/>
          <p:nvPr userDrawn="1"/>
        </p:nvSpPr>
        <p:spPr>
          <a:xfrm>
            <a:off x="8348958" y="3124921"/>
            <a:ext cx="766557" cy="523220"/>
          </a:xfrm>
          <a:prstGeom prst="rect">
            <a:avLst/>
          </a:prstGeom>
        </p:spPr>
        <p:txBody>
          <a:bodyPr wrap="none">
            <a:spAutoFit/>
          </a:bodyPr>
          <a:lstStyle/>
          <a:p>
            <a:r>
              <a:rPr kumimoji="0" lang="ar-EG" sz="2800" b="0" i="0" u="none" strike="noStrike" kern="1200" cap="none" spc="0" normalizeH="0" baseline="0" noProof="0" dirty="0" smtClean="0">
                <a:ln>
                  <a:noFill/>
                </a:ln>
                <a:solidFill>
                  <a:srgbClr val="FFC000"/>
                </a:solidFill>
                <a:effectLst>
                  <a:outerShdw blurRad="38100" dist="38100" dir="2700000" algn="tl">
                    <a:srgbClr val="000000">
                      <a:alpha val="43137"/>
                    </a:srgbClr>
                  </a:outerShdw>
                </a:effectLst>
                <a:uLnTx/>
                <a:uFillTx/>
                <a:latin typeface="Arial" charset="0"/>
                <a:ea typeface="+mn-ea"/>
                <a:cs typeface="AL-Mateen" pitchFamily="2" charset="-78"/>
              </a:rPr>
              <a:t>ثالثة</a:t>
            </a:r>
            <a:endParaRPr lang="en-US" dirty="0"/>
          </a:p>
        </p:txBody>
      </p:sp>
      <p:sp>
        <p:nvSpPr>
          <p:cNvPr id="27" name="Rectangle 26">
            <a:hlinkClick r:id="rId4" action="ppaction://hlinksldjump"/>
          </p:cNvPr>
          <p:cNvSpPr/>
          <p:nvPr userDrawn="1"/>
        </p:nvSpPr>
        <p:spPr>
          <a:xfrm>
            <a:off x="8307281" y="3815858"/>
            <a:ext cx="849913" cy="523220"/>
          </a:xfrm>
          <a:prstGeom prst="rect">
            <a:avLst/>
          </a:prstGeom>
        </p:spPr>
        <p:txBody>
          <a:bodyPr wrap="none">
            <a:spAutoFit/>
          </a:bodyPr>
          <a:lstStyle/>
          <a:p>
            <a:r>
              <a:rPr kumimoji="0" lang="ar-EG" sz="2800" b="0" i="0" u="none" strike="noStrike" kern="1200" cap="none" spc="0" normalizeH="0" baseline="0" noProof="0" dirty="0" smtClean="0">
                <a:ln>
                  <a:noFill/>
                </a:ln>
                <a:solidFill>
                  <a:srgbClr val="FFC000"/>
                </a:solidFill>
                <a:effectLst>
                  <a:outerShdw blurRad="38100" dist="38100" dir="2700000" algn="tl">
                    <a:srgbClr val="000000">
                      <a:alpha val="43137"/>
                    </a:srgbClr>
                  </a:outerShdw>
                </a:effectLst>
                <a:uLnTx/>
                <a:uFillTx/>
                <a:latin typeface="Arial" charset="0"/>
                <a:ea typeface="+mn-ea"/>
                <a:cs typeface="AL-Mateen" pitchFamily="2" charset="-78"/>
              </a:rPr>
              <a:t>سادسة</a:t>
            </a:r>
            <a:endParaRPr lang="en-US" dirty="0"/>
          </a:p>
        </p:txBody>
      </p:sp>
      <p:sp>
        <p:nvSpPr>
          <p:cNvPr id="28" name="Rectangle 27">
            <a:hlinkClick r:id="rId5" action="ppaction://hlinksldjump"/>
          </p:cNvPr>
          <p:cNvSpPr/>
          <p:nvPr userDrawn="1"/>
        </p:nvSpPr>
        <p:spPr>
          <a:xfrm>
            <a:off x="13198" y="2912086"/>
            <a:ext cx="827471" cy="523220"/>
          </a:xfrm>
          <a:prstGeom prst="rect">
            <a:avLst/>
          </a:prstGeom>
        </p:spPr>
        <p:txBody>
          <a:bodyPr wrap="none">
            <a:spAutoFit/>
          </a:bodyPr>
          <a:lstStyle/>
          <a:p>
            <a:r>
              <a:rPr kumimoji="0" lang="ar-EG" sz="2800" b="0" i="0" u="none" strike="noStrike" kern="1200" cap="none" spc="0" normalizeH="0" baseline="0" noProof="0" dirty="0" smtClean="0">
                <a:ln>
                  <a:noFill/>
                </a:ln>
                <a:solidFill>
                  <a:srgbClr val="FFC000"/>
                </a:solidFill>
                <a:effectLst>
                  <a:outerShdw blurRad="38100" dist="38100" dir="2700000" algn="tl">
                    <a:srgbClr val="000000">
                      <a:alpha val="43137"/>
                    </a:srgbClr>
                  </a:outerShdw>
                </a:effectLst>
                <a:uLnTx/>
                <a:uFillTx/>
                <a:latin typeface="Arial" charset="0"/>
                <a:ea typeface="+mn-ea"/>
                <a:cs typeface="AL-Mateen" pitchFamily="2" charset="-78"/>
              </a:rPr>
              <a:t>تاسعة</a:t>
            </a:r>
            <a:endParaRPr lang="en-US" dirty="0"/>
          </a:p>
        </p:txBody>
      </p:sp>
      <p:sp>
        <p:nvSpPr>
          <p:cNvPr id="29" name="Rectangle 28">
            <a:hlinkClick r:id="rId6" action="ppaction://hlinksldjump"/>
          </p:cNvPr>
          <p:cNvSpPr/>
          <p:nvPr userDrawn="1"/>
        </p:nvSpPr>
        <p:spPr>
          <a:xfrm>
            <a:off x="58632" y="3763320"/>
            <a:ext cx="1334020" cy="523220"/>
          </a:xfrm>
          <a:prstGeom prst="rect">
            <a:avLst/>
          </a:prstGeom>
        </p:spPr>
        <p:txBody>
          <a:bodyPr wrap="none">
            <a:spAutoFit/>
          </a:bodyPr>
          <a:lstStyle/>
          <a:p>
            <a:r>
              <a:rPr kumimoji="0" lang="ar-EG" sz="2800" b="0" i="0" u="none" strike="noStrike" kern="1200" cap="none" spc="0" normalizeH="0" baseline="0" noProof="0" dirty="0" smtClean="0">
                <a:ln>
                  <a:noFill/>
                </a:ln>
                <a:solidFill>
                  <a:srgbClr val="FFC000"/>
                </a:solidFill>
                <a:effectLst>
                  <a:outerShdw blurRad="38100" dist="38100" dir="2700000" algn="tl">
                    <a:srgbClr val="000000">
                      <a:alpha val="43137"/>
                    </a:srgbClr>
                  </a:outerShdw>
                </a:effectLst>
                <a:uLnTx/>
                <a:uFillTx/>
                <a:latin typeface="Arial" charset="0"/>
                <a:ea typeface="+mn-ea"/>
                <a:cs typeface="AL-Mateen" pitchFamily="2" charset="-78"/>
              </a:rPr>
              <a:t>حادية عشر</a:t>
            </a:r>
            <a:endParaRPr lang="en-US" dirty="0"/>
          </a:p>
        </p:txBody>
      </p:sp>
      <p:graphicFrame>
        <p:nvGraphicFramePr>
          <p:cNvPr id="30" name="Table 29"/>
          <p:cNvGraphicFramePr>
            <a:graphicFrameLocks noGrp="1"/>
          </p:cNvGraphicFramePr>
          <p:nvPr userDrawn="1">
            <p:extLst>
              <p:ext uri="{D42A27DB-BD31-4B8C-83A1-F6EECF244321}">
                <p14:modId xmlns:p14="http://schemas.microsoft.com/office/powerpoint/2010/main" val="491895230"/>
              </p:ext>
            </p:extLst>
          </p:nvPr>
        </p:nvGraphicFramePr>
        <p:xfrm>
          <a:off x="-82058" y="3124921"/>
          <a:ext cx="9144000" cy="4084638"/>
        </p:xfrm>
        <a:graphic>
          <a:graphicData uri="http://schemas.openxmlformats.org/drawingml/2006/table">
            <a:tbl>
              <a:tblPr rtl="1" firstRow="1" bandRow="1">
                <a:tableStyleId>{073A0DAA-6AF3-43AB-8588-CEC1D06C72B9}</a:tableStyleId>
              </a:tblPr>
              <a:tblGrid>
                <a:gridCol w="3877654">
                  <a:extLst>
                    <a:ext uri="{9D8B030D-6E8A-4147-A177-3AD203B41FA5}">
                      <a16:colId xmlns:a16="http://schemas.microsoft.com/office/drawing/2014/main" val="20000"/>
                    </a:ext>
                  </a:extLst>
                </a:gridCol>
                <a:gridCol w="5266346">
                  <a:extLst>
                    <a:ext uri="{9D8B030D-6E8A-4147-A177-3AD203B41FA5}">
                      <a16:colId xmlns:a16="http://schemas.microsoft.com/office/drawing/2014/main" val="20001"/>
                    </a:ext>
                  </a:extLst>
                </a:gridCol>
              </a:tblGrid>
              <a:tr h="1310685">
                <a:tc gridSpan="2">
                  <a:txBody>
                    <a:bodyPr/>
                    <a:lstStyle/>
                    <a:p>
                      <a:pPr marL="0" indent="0" algn="ctr" rtl="0" eaLnBrk="1" hangingPunct="1">
                        <a:spcBef>
                          <a:spcPts val="0"/>
                        </a:spcBef>
                        <a:buFontTx/>
                        <a:buNone/>
                      </a:pPr>
                      <a:endParaRPr lang="it-IT" sz="3200" b="0" dirty="0" smtClean="0">
                        <a:latin typeface="CS New Athanasius" panose="020B0500000000000000" pitchFamily="34" charset="0"/>
                        <a:cs typeface="Times New Roman" panose="02020603050405020304" pitchFamily="18" charset="0"/>
                      </a:endParaRPr>
                    </a:p>
                  </a:txBody>
                  <a:tcPr marT="45647" marB="45647">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tc>
                <a:extLst>
                  <a:ext uri="{0D108BD9-81ED-4DB2-BD59-A6C34878D82A}">
                    <a16:rowId xmlns:a16="http://schemas.microsoft.com/office/drawing/2014/main" val="10000"/>
                  </a:ext>
                </a:extLst>
              </a:tr>
              <a:tr h="2773953">
                <a:tc>
                  <a:txBody>
                    <a:bodyPr/>
                    <a:lstStyle/>
                    <a:p>
                      <a:pPr algn="justLow" rtl="1" eaLnBrk="1" hangingPunct="1">
                        <a:spcBef>
                          <a:spcPct val="20000"/>
                        </a:spcBef>
                      </a:pPr>
                      <a:r>
                        <a:rPr lang="ar-SA" sz="3600" b="1" dirty="0" smtClean="0">
                          <a:solidFill>
                            <a:schemeClr val="bg1"/>
                          </a:solidFill>
                          <a:latin typeface="CS New Athanasius" panose="020B0500000000000000" pitchFamily="34" charset="0"/>
                          <a:cs typeface="Times New Roman" panose="02020603050405020304" pitchFamily="18" charset="0"/>
                        </a:rPr>
                        <a:t>السلام لك يا مريم</a:t>
                      </a:r>
                      <a:r>
                        <a:rPr lang="ar-EG" sz="3600" b="1" dirty="0" smtClean="0">
                          <a:solidFill>
                            <a:schemeClr val="bg1"/>
                          </a:solidFill>
                          <a:latin typeface="CS New Athanasius" panose="020B0500000000000000" pitchFamily="34" charset="0"/>
                          <a:cs typeface="Times New Roman" panose="02020603050405020304" pitchFamily="18" charset="0"/>
                        </a:rPr>
                        <a:t>،</a:t>
                      </a:r>
                      <a:r>
                        <a:rPr lang="ar-SA" sz="3600" b="1" dirty="0" smtClean="0">
                          <a:solidFill>
                            <a:schemeClr val="bg1"/>
                          </a:solidFill>
                          <a:latin typeface="CS New Athanasius" panose="020B0500000000000000" pitchFamily="34" charset="0"/>
                          <a:cs typeface="Times New Roman" panose="02020603050405020304" pitchFamily="18" charset="0"/>
                        </a:rPr>
                        <a:t> الحمامة الحسنة</a:t>
                      </a:r>
                      <a:r>
                        <a:rPr lang="ar-EG" sz="3600" b="1" dirty="0" smtClean="0">
                          <a:solidFill>
                            <a:schemeClr val="bg1"/>
                          </a:solidFill>
                          <a:latin typeface="CS New Athanasius" panose="020B0500000000000000" pitchFamily="34" charset="0"/>
                          <a:cs typeface="Times New Roman" panose="02020603050405020304" pitchFamily="18" charset="0"/>
                        </a:rPr>
                        <a:t>،</a:t>
                      </a:r>
                      <a:r>
                        <a:rPr lang="ar-SA" sz="3600" b="1" dirty="0" smtClean="0">
                          <a:solidFill>
                            <a:schemeClr val="bg1"/>
                          </a:solidFill>
                          <a:latin typeface="CS New Athanasius" panose="020B0500000000000000" pitchFamily="34" charset="0"/>
                          <a:cs typeface="Times New Roman" panose="02020603050405020304" pitchFamily="18" charset="0"/>
                        </a:rPr>
                        <a:t> التى ولدت لنا</a:t>
                      </a:r>
                      <a:r>
                        <a:rPr lang="ar-EG" sz="3600" b="1" dirty="0" smtClean="0">
                          <a:solidFill>
                            <a:schemeClr val="bg1"/>
                          </a:solidFill>
                          <a:latin typeface="CS New Athanasius" panose="020B0500000000000000" pitchFamily="34" charset="0"/>
                          <a:cs typeface="Times New Roman" panose="02020603050405020304" pitchFamily="18" charset="0"/>
                        </a:rPr>
                        <a:t>،</a:t>
                      </a:r>
                      <a:r>
                        <a:rPr lang="ar-SA" sz="3600" b="1" dirty="0" smtClean="0">
                          <a:solidFill>
                            <a:schemeClr val="bg1"/>
                          </a:solidFill>
                          <a:latin typeface="CS New Athanasius" panose="020B0500000000000000" pitchFamily="34" charset="0"/>
                          <a:cs typeface="Times New Roman" panose="02020603050405020304" pitchFamily="18" charset="0"/>
                        </a:rPr>
                        <a:t/>
                      </a:r>
                      <a:br>
                        <a:rPr lang="ar-SA" sz="3600" b="1" dirty="0" smtClean="0">
                          <a:solidFill>
                            <a:schemeClr val="bg1"/>
                          </a:solidFill>
                          <a:latin typeface="CS New Athanasius" panose="020B0500000000000000" pitchFamily="34" charset="0"/>
                          <a:cs typeface="Times New Roman" panose="02020603050405020304" pitchFamily="18" charset="0"/>
                        </a:rPr>
                      </a:br>
                      <a:r>
                        <a:rPr lang="ar-SA" sz="3600" b="1" dirty="0" smtClean="0">
                          <a:solidFill>
                            <a:schemeClr val="bg1"/>
                          </a:solidFill>
                          <a:latin typeface="CS New Athanasius" panose="020B0500000000000000" pitchFamily="34" charset="0"/>
                          <a:cs typeface="Times New Roman" panose="02020603050405020304" pitchFamily="18" charset="0"/>
                        </a:rPr>
                        <a:t>الل</a:t>
                      </a:r>
                      <a:r>
                        <a:rPr lang="ar-EG" sz="3600" b="1" dirty="0" smtClean="0">
                          <a:solidFill>
                            <a:schemeClr val="bg1"/>
                          </a:solidFill>
                          <a:latin typeface="CS New Athanasius" panose="020B0500000000000000" pitchFamily="34" charset="0"/>
                          <a:cs typeface="Times New Roman" panose="02020603050405020304" pitchFamily="18" charset="0"/>
                        </a:rPr>
                        <a:t>ـ</a:t>
                      </a:r>
                      <a:r>
                        <a:rPr lang="ar-SA" sz="3600" b="1" dirty="0" smtClean="0">
                          <a:solidFill>
                            <a:schemeClr val="bg1"/>
                          </a:solidFill>
                          <a:latin typeface="CS New Athanasius" panose="020B0500000000000000" pitchFamily="34" charset="0"/>
                          <a:cs typeface="Times New Roman" panose="02020603050405020304" pitchFamily="18" charset="0"/>
                        </a:rPr>
                        <a:t>ه الكلمة</a:t>
                      </a:r>
                      <a:r>
                        <a:rPr lang="ar-EG" sz="3600" b="1" dirty="0" smtClean="0">
                          <a:solidFill>
                            <a:schemeClr val="bg1"/>
                          </a:solidFill>
                          <a:latin typeface="CS New Athanasius" panose="020B0500000000000000" pitchFamily="34" charset="0"/>
                          <a:cs typeface="Times New Roman" panose="02020603050405020304" pitchFamily="18" charset="0"/>
                        </a:rPr>
                        <a:t>.</a:t>
                      </a:r>
                      <a:endParaRPr lang="ar-SA" sz="3600" b="1" dirty="0" smtClean="0">
                        <a:solidFill>
                          <a:schemeClr val="bg1"/>
                        </a:solidFill>
                        <a:latin typeface="CS New Athanasius" panose="020B0500000000000000" pitchFamily="34" charset="0"/>
                        <a:cs typeface="Times New Roman" panose="02020603050405020304" pitchFamily="18" charset="0"/>
                      </a:endParaRPr>
                    </a:p>
                  </a:txBody>
                  <a:tcPr marT="45647" marB="45647">
                    <a:lnL w="12700" cmpd="sng">
                      <a:noFill/>
                    </a:lnL>
                    <a:lnR w="285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indent="0" algn="justLow" defTabSz="914400" rtl="1" eaLnBrk="1" fontAlgn="auto" latinLnBrk="0" hangingPunct="1">
                        <a:lnSpc>
                          <a:spcPct val="100000"/>
                        </a:lnSpc>
                        <a:spcBef>
                          <a:spcPct val="20000"/>
                        </a:spcBef>
                        <a:spcAft>
                          <a:spcPts val="0"/>
                        </a:spcAft>
                        <a:buClrTx/>
                        <a:buSzTx/>
                        <a:buFontTx/>
                        <a:buNone/>
                        <a:tabLst/>
                        <a:defRPr/>
                      </a:pPr>
                      <a:r>
                        <a:rPr lang="ar-SA" sz="3600" b="1" dirty="0" smtClean="0">
                          <a:solidFill>
                            <a:schemeClr val="bg1"/>
                          </a:solidFill>
                          <a:latin typeface="CS New Athanasius" panose="020B0500000000000000" pitchFamily="34" charset="0"/>
                          <a:cs typeface="Times New Roman" panose="02020603050405020304" pitchFamily="18" charset="0"/>
                        </a:rPr>
                        <a:t>شير</a:t>
                      </a:r>
                      <a:r>
                        <a:rPr lang="ar-EG" sz="3600" b="1" dirty="0" smtClean="0">
                          <a:solidFill>
                            <a:schemeClr val="bg1"/>
                          </a:solidFill>
                          <a:latin typeface="CS New Athanasius" panose="020B0500000000000000" pitchFamily="34" charset="0"/>
                          <a:cs typeface="Times New Roman" panose="02020603050405020304" pitchFamily="18" charset="0"/>
                        </a:rPr>
                        <a:t>يه</a:t>
                      </a:r>
                      <a:r>
                        <a:rPr lang="ar-SA" sz="3600" b="1" dirty="0" smtClean="0">
                          <a:solidFill>
                            <a:schemeClr val="bg1"/>
                          </a:solidFill>
                          <a:latin typeface="CS New Athanasius" panose="020B0500000000000000" pitchFamily="34" charset="0"/>
                          <a:cs typeface="Times New Roman" panose="02020603050405020304" pitchFamily="18" charset="0"/>
                        </a:rPr>
                        <a:t> ن</a:t>
                      </a:r>
                      <a:r>
                        <a:rPr lang="ar-EG" sz="3600" b="1" dirty="0" smtClean="0">
                          <a:solidFill>
                            <a:schemeClr val="bg1"/>
                          </a:solidFill>
                          <a:latin typeface="CS New Athanasius" panose="020B0500000000000000" pitchFamily="34" charset="0"/>
                          <a:cs typeface="Times New Roman" panose="02020603050405020304" pitchFamily="18" charset="0"/>
                        </a:rPr>
                        <a:t>يه</a:t>
                      </a:r>
                      <a:r>
                        <a:rPr lang="ar-SA" sz="3600" b="1" dirty="0" smtClean="0">
                          <a:solidFill>
                            <a:schemeClr val="bg1"/>
                          </a:solidFill>
                          <a:latin typeface="CS New Athanasius" panose="020B0500000000000000" pitchFamily="34" charset="0"/>
                          <a:cs typeface="Times New Roman" panose="02020603050405020304" pitchFamily="18" charset="0"/>
                        </a:rPr>
                        <a:t> ماريا:</a:t>
                      </a:r>
                      <a:br>
                        <a:rPr lang="ar-SA" sz="3600" b="1" dirty="0" smtClean="0">
                          <a:solidFill>
                            <a:schemeClr val="bg1"/>
                          </a:solidFill>
                          <a:latin typeface="CS New Athanasius" panose="020B0500000000000000" pitchFamily="34" charset="0"/>
                          <a:cs typeface="Times New Roman" panose="02020603050405020304" pitchFamily="18" charset="0"/>
                        </a:rPr>
                      </a:br>
                      <a:r>
                        <a:rPr lang="ar-SA" sz="3600" b="1" dirty="0" smtClean="0">
                          <a:solidFill>
                            <a:schemeClr val="bg1"/>
                          </a:solidFill>
                          <a:latin typeface="CS New Athanasius" panose="020B0500000000000000" pitchFamily="34" charset="0"/>
                          <a:cs typeface="Times New Roman" panose="02020603050405020304" pitchFamily="18" charset="0"/>
                        </a:rPr>
                        <a:t>تي تشرومپ</a:t>
                      </a:r>
                      <a:r>
                        <a:rPr lang="ar-EG" sz="3600" b="1" dirty="0" smtClean="0">
                          <a:solidFill>
                            <a:schemeClr val="bg1"/>
                          </a:solidFill>
                          <a:latin typeface="CS New Athanasius" panose="020B0500000000000000" pitchFamily="34" charset="0"/>
                          <a:cs typeface="Times New Roman" panose="02020603050405020304" pitchFamily="18" charset="0"/>
                        </a:rPr>
                        <a:t>ى</a:t>
                      </a:r>
                      <a:r>
                        <a:rPr lang="ar-SA" sz="3600" b="1" dirty="0" smtClean="0">
                          <a:solidFill>
                            <a:schemeClr val="bg1"/>
                          </a:solidFill>
                          <a:latin typeface="CS New Athanasius" panose="020B0500000000000000" pitchFamily="34" charset="0"/>
                          <a:cs typeface="Times New Roman" panose="02020603050405020304" pitchFamily="18" charset="0"/>
                        </a:rPr>
                        <a:t> إثني</a:t>
                      </a:r>
                      <a:r>
                        <a:rPr lang="ar-EG" sz="3600" b="1" dirty="0" smtClean="0">
                          <a:solidFill>
                            <a:schemeClr val="bg1"/>
                          </a:solidFill>
                          <a:latin typeface="CS New Athanasius" panose="020B0500000000000000" pitchFamily="34" charset="0"/>
                          <a:cs typeface="Times New Roman" panose="02020603050405020304" pitchFamily="18" charset="0"/>
                        </a:rPr>
                        <a:t>ه </a:t>
                      </a:r>
                      <a:r>
                        <a:rPr lang="ar-SA" sz="3600" b="1" dirty="0" smtClean="0">
                          <a:solidFill>
                            <a:schemeClr val="bg1"/>
                          </a:solidFill>
                          <a:latin typeface="CS New Athanasius" panose="020B0500000000000000" pitchFamily="34" charset="0"/>
                          <a:cs typeface="Times New Roman" panose="02020603050405020304" pitchFamily="18" charset="0"/>
                        </a:rPr>
                        <a:t>سوس:</a:t>
                      </a:r>
                      <a:br>
                        <a:rPr lang="ar-SA" sz="3600" b="1" dirty="0" smtClean="0">
                          <a:solidFill>
                            <a:schemeClr val="bg1"/>
                          </a:solidFill>
                          <a:latin typeface="CS New Athanasius" panose="020B0500000000000000" pitchFamily="34" charset="0"/>
                          <a:cs typeface="Times New Roman" panose="02020603050405020304" pitchFamily="18" charset="0"/>
                        </a:rPr>
                      </a:br>
                      <a:r>
                        <a:rPr lang="ar-SA" sz="3600" b="1" dirty="0" smtClean="0">
                          <a:solidFill>
                            <a:schemeClr val="bg1"/>
                          </a:solidFill>
                          <a:latin typeface="CS New Athanasius" panose="020B0500000000000000" pitchFamily="34" charset="0"/>
                          <a:cs typeface="Times New Roman" panose="02020603050405020304" pitchFamily="18" charset="0"/>
                        </a:rPr>
                        <a:t>ثي إي</a:t>
                      </a:r>
                      <a:r>
                        <a:rPr lang="ar-EG" sz="3600" b="1" dirty="0" smtClean="0">
                          <a:solidFill>
                            <a:schemeClr val="bg1"/>
                          </a:solidFill>
                          <a:latin typeface="CS New Athanasius" panose="020B0500000000000000" pitchFamily="34" charset="0"/>
                          <a:cs typeface="Times New Roman" panose="02020603050405020304" pitchFamily="18" charset="0"/>
                        </a:rPr>
                        <a:t>ه </a:t>
                      </a:r>
                      <a:r>
                        <a:rPr lang="ar-SA" sz="3600" b="1" dirty="0" smtClean="0">
                          <a:solidFill>
                            <a:schemeClr val="bg1"/>
                          </a:solidFill>
                          <a:latin typeface="CS New Athanasius" panose="020B0500000000000000" pitchFamily="34" charset="0"/>
                          <a:cs typeface="Times New Roman" panose="02020603050405020304" pitchFamily="18" charset="0"/>
                        </a:rPr>
                        <a:t>طاسميسي نان:</a:t>
                      </a:r>
                      <a:br>
                        <a:rPr lang="ar-SA" sz="3600" b="1" dirty="0" smtClean="0">
                          <a:solidFill>
                            <a:schemeClr val="bg1"/>
                          </a:solidFill>
                          <a:latin typeface="CS New Athanasius" panose="020B0500000000000000" pitchFamily="34" charset="0"/>
                          <a:cs typeface="Times New Roman" panose="02020603050405020304" pitchFamily="18" charset="0"/>
                        </a:rPr>
                      </a:br>
                      <a:r>
                        <a:rPr lang="ar-SA" sz="3600" b="1" dirty="0" smtClean="0">
                          <a:solidFill>
                            <a:schemeClr val="bg1"/>
                          </a:solidFill>
                          <a:latin typeface="CS New Athanasius" panose="020B0500000000000000" pitchFamily="34" charset="0"/>
                          <a:cs typeface="Times New Roman" panose="02020603050405020304" pitchFamily="18" charset="0"/>
                        </a:rPr>
                        <a:t>إم افنوت</a:t>
                      </a:r>
                      <a:r>
                        <a:rPr lang="ar-EG" sz="3600" b="1" dirty="0" smtClean="0">
                          <a:solidFill>
                            <a:schemeClr val="bg1"/>
                          </a:solidFill>
                          <a:latin typeface="CS New Athanasius" panose="020B0500000000000000" pitchFamily="34" charset="0"/>
                          <a:cs typeface="Times New Roman" panose="02020603050405020304" pitchFamily="18" charset="0"/>
                        </a:rPr>
                        <a:t>ى</a:t>
                      </a:r>
                      <a:r>
                        <a:rPr lang="ar-SA" sz="3600" b="1" dirty="0" smtClean="0">
                          <a:solidFill>
                            <a:schemeClr val="bg1"/>
                          </a:solidFill>
                          <a:latin typeface="CS New Athanasius" panose="020B0500000000000000" pitchFamily="34" charset="0"/>
                          <a:cs typeface="Times New Roman" panose="02020603050405020304" pitchFamily="18" charset="0"/>
                        </a:rPr>
                        <a:t> پ</a:t>
                      </a:r>
                      <a:r>
                        <a:rPr lang="ar-EG" sz="3600" b="1" dirty="0" smtClean="0">
                          <a:solidFill>
                            <a:schemeClr val="bg1"/>
                          </a:solidFill>
                          <a:latin typeface="CS New Athanasius" panose="020B0500000000000000" pitchFamily="34" charset="0"/>
                          <a:cs typeface="Times New Roman" panose="02020603050405020304" pitchFamily="18" charset="0"/>
                        </a:rPr>
                        <a:t>ى</a:t>
                      </a:r>
                      <a:r>
                        <a:rPr lang="ar-SA" sz="3600" b="1" dirty="0" smtClean="0">
                          <a:solidFill>
                            <a:schemeClr val="bg1"/>
                          </a:solidFill>
                          <a:latin typeface="CS New Athanasius" panose="020B0500000000000000" pitchFamily="34" charset="0"/>
                          <a:cs typeface="Times New Roman" panose="02020603050405020304" pitchFamily="18" charset="0"/>
                        </a:rPr>
                        <a:t> لوغوس</a:t>
                      </a:r>
                      <a:r>
                        <a:rPr lang="ar-EG" sz="3600" b="1" dirty="0" smtClean="0">
                          <a:solidFill>
                            <a:schemeClr val="bg1"/>
                          </a:solidFill>
                          <a:latin typeface="CS New Athanasius" panose="020B0500000000000000" pitchFamily="34" charset="0"/>
                          <a:cs typeface="Times New Roman" panose="02020603050405020304" pitchFamily="18" charset="0"/>
                        </a:rPr>
                        <a:t>.</a:t>
                      </a:r>
                      <a:endParaRPr lang="ar-SA" sz="3600" b="1" dirty="0" smtClean="0">
                        <a:solidFill>
                          <a:schemeClr val="bg1"/>
                        </a:solidFill>
                        <a:latin typeface="CS New Athanasius" panose="020B0500000000000000" pitchFamily="34" charset="0"/>
                        <a:cs typeface="Times New Roman" panose="02020603050405020304" pitchFamily="18" charset="0"/>
                      </a:endParaRPr>
                    </a:p>
                  </a:txBody>
                  <a:tcPr marT="45647" marB="45647">
                    <a:lnL w="28575" cap="flat" cmpd="sng" algn="ctr">
                      <a:solidFill>
                        <a:schemeClr val="bg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403872933"/>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مقدمة طرح الساعة الاولي">
    <p:spTree>
      <p:nvGrpSpPr>
        <p:cNvPr id="1" name=""/>
        <p:cNvGrpSpPr/>
        <p:nvPr/>
      </p:nvGrpSpPr>
      <p:grpSpPr>
        <a:xfrm>
          <a:off x="0" y="0"/>
          <a:ext cx="0" cy="0"/>
          <a:chOff x="0" y="0"/>
          <a:chExt cx="0" cy="0"/>
        </a:xfrm>
      </p:grpSpPr>
      <p:sp>
        <p:nvSpPr>
          <p:cNvPr id="7" name="TextBox 6"/>
          <p:cNvSpPr txBox="1"/>
          <p:nvPr userDrawn="1"/>
        </p:nvSpPr>
        <p:spPr>
          <a:xfrm>
            <a:off x="-161779" y="5225339"/>
            <a:ext cx="9143999" cy="840230"/>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pPr>
            <a:r>
              <a:rPr lang="ar-EG" sz="5400" b="1" dirty="0" smtClean="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طرح</a:t>
            </a:r>
            <a:r>
              <a:rPr lang="ar-EG" sz="5400" b="1" baseline="0" dirty="0" smtClean="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الساعة الاولي من ليلة الخميس</a:t>
            </a:r>
            <a:endParaRPr lang="en-US" sz="5400" b="1" dirty="0" smtClean="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طرح الساعة الاولي</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59925655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مقدمة طرح الساعة الثالثة">
    <p:spTree>
      <p:nvGrpSpPr>
        <p:cNvPr id="1" name=""/>
        <p:cNvGrpSpPr/>
        <p:nvPr/>
      </p:nvGrpSpPr>
      <p:grpSpPr>
        <a:xfrm>
          <a:off x="0" y="0"/>
          <a:ext cx="0" cy="0"/>
          <a:chOff x="0" y="0"/>
          <a:chExt cx="0" cy="0"/>
        </a:xfrm>
      </p:grpSpPr>
      <p:sp>
        <p:nvSpPr>
          <p:cNvPr id="7" name="TextBox 6"/>
          <p:cNvSpPr txBox="1"/>
          <p:nvPr userDrawn="1"/>
        </p:nvSpPr>
        <p:spPr>
          <a:xfrm>
            <a:off x="-161779" y="5206289"/>
            <a:ext cx="9143999" cy="840230"/>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pPr>
            <a:r>
              <a:rPr lang="ar-EG" sz="5400" b="1" dirty="0" smtClean="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طرح</a:t>
            </a:r>
            <a:r>
              <a:rPr lang="ar-EG" sz="5400" b="1" baseline="0" dirty="0" smtClean="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الساعة الثالثة من ليلة الخميس</a:t>
            </a:r>
            <a:endParaRPr lang="en-US" sz="5400" b="1" dirty="0" smtClean="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طرح</a:t>
            </a:r>
            <a:r>
              <a:rPr lang="ar-EG" sz="2000" b="1" baseline="0"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 الساعة الثالثة</a:t>
            </a:r>
          </a:p>
        </p:txBody>
      </p:sp>
    </p:spTree>
    <p:extLst>
      <p:ext uri="{BB962C8B-B14F-4D97-AF65-F5344CB8AC3E}">
        <p14:creationId xmlns:p14="http://schemas.microsoft.com/office/powerpoint/2010/main" val="375259710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مقدمة طرح الساعة السادسة">
    <p:spTree>
      <p:nvGrpSpPr>
        <p:cNvPr id="1" name=""/>
        <p:cNvGrpSpPr/>
        <p:nvPr/>
      </p:nvGrpSpPr>
      <p:grpSpPr>
        <a:xfrm>
          <a:off x="0" y="0"/>
          <a:ext cx="0" cy="0"/>
          <a:chOff x="0" y="0"/>
          <a:chExt cx="0" cy="0"/>
        </a:xfrm>
      </p:grpSpPr>
      <p:sp>
        <p:nvSpPr>
          <p:cNvPr id="7" name="TextBox 6"/>
          <p:cNvSpPr txBox="1"/>
          <p:nvPr userDrawn="1"/>
        </p:nvSpPr>
        <p:spPr>
          <a:xfrm>
            <a:off x="-161779" y="5168189"/>
            <a:ext cx="9143999" cy="840230"/>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pPr>
            <a:r>
              <a:rPr lang="ar-EG" sz="5400" b="1" dirty="0" smtClean="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طرح</a:t>
            </a:r>
            <a:r>
              <a:rPr lang="ar-EG" sz="5400" b="1" baseline="0" dirty="0" smtClean="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الساعة السادسة من ليلة الخميس</a:t>
            </a:r>
            <a:endParaRPr lang="en-US" sz="5400" b="1" dirty="0" smtClean="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طرح الساعة السادسة</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25001690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مقدمة طرح الساعة التاسعة ">
    <p:spTree>
      <p:nvGrpSpPr>
        <p:cNvPr id="1" name=""/>
        <p:cNvGrpSpPr/>
        <p:nvPr/>
      </p:nvGrpSpPr>
      <p:grpSpPr>
        <a:xfrm>
          <a:off x="0" y="0"/>
          <a:ext cx="0" cy="0"/>
          <a:chOff x="0" y="0"/>
          <a:chExt cx="0" cy="0"/>
        </a:xfrm>
      </p:grpSpPr>
      <p:sp>
        <p:nvSpPr>
          <p:cNvPr id="7" name="TextBox 6"/>
          <p:cNvSpPr txBox="1"/>
          <p:nvPr userDrawn="1"/>
        </p:nvSpPr>
        <p:spPr>
          <a:xfrm>
            <a:off x="-161779" y="5187239"/>
            <a:ext cx="9143999" cy="840230"/>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pPr>
            <a:r>
              <a:rPr lang="ar-EG" sz="5400" b="1" dirty="0" smtClean="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طرح</a:t>
            </a:r>
            <a:r>
              <a:rPr lang="ar-EG" sz="5400" b="1" baseline="0" dirty="0" smtClean="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الساعة التاسعة من ليلة الخميس</a:t>
            </a:r>
            <a:endParaRPr lang="en-US" sz="5400" b="1" dirty="0" smtClean="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طرح الساعة التاسعة</a:t>
            </a:r>
          </a:p>
        </p:txBody>
      </p:sp>
    </p:spTree>
    <p:extLst>
      <p:ext uri="{BB962C8B-B14F-4D97-AF65-F5344CB8AC3E}">
        <p14:creationId xmlns:p14="http://schemas.microsoft.com/office/powerpoint/2010/main" val="304638050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مقدمة طرح الساعة الحادية عشر">
    <p:spTree>
      <p:nvGrpSpPr>
        <p:cNvPr id="1" name=""/>
        <p:cNvGrpSpPr/>
        <p:nvPr/>
      </p:nvGrpSpPr>
      <p:grpSpPr>
        <a:xfrm>
          <a:off x="0" y="0"/>
          <a:ext cx="0" cy="0"/>
          <a:chOff x="0" y="0"/>
          <a:chExt cx="0" cy="0"/>
        </a:xfrm>
      </p:grpSpPr>
      <p:sp>
        <p:nvSpPr>
          <p:cNvPr id="7" name="TextBox 6"/>
          <p:cNvSpPr txBox="1"/>
          <p:nvPr userDrawn="1"/>
        </p:nvSpPr>
        <p:spPr>
          <a:xfrm>
            <a:off x="-161779" y="4920539"/>
            <a:ext cx="9143999" cy="1588127"/>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pPr>
            <a:r>
              <a:rPr lang="ar-EG" sz="5400" b="1" dirty="0" smtClean="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طرح</a:t>
            </a:r>
            <a:r>
              <a:rPr lang="ar-EG" sz="5400" b="1" baseline="0" dirty="0" smtClean="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الساعة الحادية عشر من ليلة الخميس</a:t>
            </a:r>
            <a:endParaRPr lang="en-US" sz="5400" b="1" dirty="0" smtClean="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algn="ctr"/>
            <a:endParaRPr lang="ar-EG" sz="24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lang="ar-EG" sz="2000" b="1" dirty="0" smtClean="0">
                <a:ln w="10160">
                  <a:solidFill>
                    <a:srgbClr val="4472C4"/>
                  </a:solidFill>
                  <a:prstDash val="solid"/>
                </a:ln>
                <a:solidFill>
                  <a:srgbClr val="FFFFFF"/>
                </a:solidFill>
                <a:effectLst>
                  <a:outerShdw blurRad="38100" dist="22860" dir="5400000" algn="tl" rotWithShape="0">
                    <a:srgbClr val="000000">
                      <a:alpha val="30000"/>
                    </a:srgbClr>
                  </a:outerShdw>
                </a:effectLst>
              </a:rPr>
              <a:t>الساعة الحادية عشر</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423712699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ختام الطرح">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33207"/>
          </a:xfr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3" name="Text Placeholder 2"/>
          <p:cNvSpPr>
            <a:spLocks noGrp="1"/>
          </p:cNvSpPr>
          <p:nvPr>
            <p:ph type="body" idx="1" hasCustomPrompt="1"/>
          </p:nvPr>
        </p:nvSpPr>
        <p:spPr>
          <a:xfrm>
            <a:off x="0" y="6049107"/>
            <a:ext cx="9144000" cy="605937"/>
          </a:xfr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معرب</a:t>
            </a:r>
            <a:endParaRPr lang="en-US" dirty="0" smtClean="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a:t>
            </a:r>
            <a:endParaRPr lang="en-US" dirty="0" smtClean="0"/>
          </a:p>
        </p:txBody>
      </p:sp>
      <p:sp>
        <p:nvSpPr>
          <p:cNvPr id="6" name="Rectangle 5"/>
          <p:cNvSpPr/>
          <p:nvPr userDrawn="1"/>
        </p:nvSpPr>
        <p:spPr>
          <a:xfrm>
            <a:off x="3235569" y="181931"/>
            <a:ext cx="2335237" cy="830997"/>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ar-EG" sz="2400" b="1" i="0" u="none" strike="noStrike" kern="1200" cap="none" spc="0" normalizeH="0" baseline="0" noProof="0" dirty="0" smtClean="0">
              <a:ln w="10160">
                <a:solidFill>
                  <a:srgbClr val="4472C4"/>
                </a:solidFill>
                <a:prstDash val="solid"/>
              </a:ln>
              <a:solidFill>
                <a:srgbClr val="FFFFFF"/>
              </a:solidFill>
              <a:effectLst>
                <a:outerShdw blurRad="38100" dist="22860" dir="5400000" algn="tl" rotWithShape="0">
                  <a:srgbClr val="000000">
                    <a:alpha val="30000"/>
                  </a:srgbClr>
                </a:outerShdw>
              </a:effectLst>
              <a:uLnTx/>
              <a:uFillTx/>
              <a:latin typeface="Calibri"/>
              <a:ea typeface="+mn-ea"/>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smtClean="0">
                <a:ln w="10160">
                  <a:solidFill>
                    <a:srgbClr val="4472C4"/>
                  </a:solidFill>
                  <a:prstDash val="solid"/>
                </a:ln>
                <a:solidFill>
                  <a:srgbClr val="FFFFFF"/>
                </a:solidFill>
                <a:effectLst>
                  <a:outerShdw blurRad="38100" dist="22860" dir="5400000" algn="tl" rotWithShape="0">
                    <a:srgbClr val="000000">
                      <a:alpha val="30000"/>
                    </a:srgbClr>
                  </a:outerShdw>
                </a:effectLst>
                <a:uLnTx/>
                <a:uFillTx/>
                <a:latin typeface="Calibri"/>
                <a:ea typeface="+mn-ea"/>
                <a:cs typeface="Arial" panose="020B0604020202020204" pitchFamily="34" charset="0"/>
              </a:rPr>
              <a:t>ختام الطرح</a:t>
            </a:r>
          </a:p>
        </p:txBody>
      </p:sp>
    </p:spTree>
    <p:extLst>
      <p:ext uri="{BB962C8B-B14F-4D97-AF65-F5344CB8AC3E}">
        <p14:creationId xmlns:p14="http://schemas.microsoft.com/office/powerpoint/2010/main" val="3595001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تسبحة السادسة">
    <p:spTree>
      <p:nvGrpSpPr>
        <p:cNvPr id="1" name=""/>
        <p:cNvGrpSpPr/>
        <p:nvPr/>
      </p:nvGrpSpPr>
      <p:grpSpPr>
        <a:xfrm>
          <a:off x="0" y="0"/>
          <a:ext cx="0" cy="0"/>
          <a:chOff x="0" y="0"/>
          <a:chExt cx="0" cy="0"/>
        </a:xfrm>
      </p:grpSpPr>
      <p:sp>
        <p:nvSpPr>
          <p:cNvPr id="4" name="Rectangle 3"/>
          <p:cNvSpPr/>
          <p:nvPr userDrawn="1"/>
        </p:nvSpPr>
        <p:spPr>
          <a:xfrm>
            <a:off x="3359897" y="157217"/>
            <a:ext cx="2630658" cy="800219"/>
          </a:xfrm>
          <a:prstGeom prst="rect">
            <a:avLst/>
          </a:prstGeom>
          <a:noFill/>
        </p:spPr>
        <p:txBody>
          <a:bodyPr wrap="square" lIns="91440" tIns="45720" rIns="91440" bIns="45720">
            <a:spAutoFit/>
          </a:bodyPr>
          <a:lstStyle/>
          <a:p>
            <a:pPr algn="ctr"/>
            <a:endParaRPr lang="ar-EG" sz="28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18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الساعة السادسة تسبحة البصخة </a:t>
            </a:r>
            <a:endParaRPr lang="en-US" sz="18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51274469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20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591310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1_طرح الساعة الحادية عش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203210"/>
          </a:xfrm>
        </p:spPr>
        <p:txBody>
          <a:bodyPr/>
          <a:lstStyle>
            <a:lvl1pPr algn="justLow" rtl="1">
              <a:defRPr lang="ar-EG" sz="4400" kern="1200" dirty="0" smtClean="0">
                <a:solidFill>
                  <a:schemeClr val="bg1"/>
                </a:solidFill>
                <a:latin typeface="Times New Roman" panose="02020603050405020304" pitchFamily="18" charset="0"/>
                <a:ea typeface="+mj-ea"/>
                <a:cs typeface="+mj-cs"/>
              </a:defRPr>
            </a:lvl1pPr>
          </a:lstStyle>
          <a:p>
            <a:r>
              <a:rPr lang="en-US" dirty="0" smtClean="0"/>
              <a:t> </a:t>
            </a:r>
            <a:r>
              <a:rPr lang="ar-EG" dirty="0" smtClean="0"/>
              <a:t>عربي 	</a:t>
            </a:r>
            <a:endParaRPr lang="en-US" dirty="0"/>
          </a:p>
        </p:txBody>
      </p:sp>
      <p:sp>
        <p:nvSpPr>
          <p:cNvPr id="4" name="Rectangle 3"/>
          <p:cNvSpPr/>
          <p:nvPr userDrawn="1"/>
        </p:nvSpPr>
        <p:spPr>
          <a:xfrm>
            <a:off x="3123027" y="561758"/>
            <a:ext cx="2546253" cy="400110"/>
          </a:xfrm>
          <a:prstGeom prst="rect">
            <a:avLst/>
          </a:prstGeom>
          <a:noFill/>
        </p:spPr>
        <p:txBody>
          <a:bodyPr wrap="square" lIns="91440" tIns="45720" rIns="91440" bIns="45720">
            <a:spAutoFit/>
          </a:bodyPr>
          <a:lstStyle/>
          <a:p>
            <a:pPr algn="ctr"/>
            <a:r>
              <a:rPr lang="ar-EG" sz="2000" b="1" cap="none" spc="0" baseline="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الطلبة </a:t>
            </a:r>
            <a:r>
              <a:rPr lang="ar-EG" sz="20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المسائية </a:t>
            </a:r>
            <a:endParaRPr lang="en-US" sz="20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98435676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1_مزمور الاولي">
    <p:spTree>
      <p:nvGrpSpPr>
        <p:cNvPr id="1" name=""/>
        <p:cNvGrpSpPr/>
        <p:nvPr/>
      </p:nvGrpSpPr>
      <p:grpSpPr>
        <a:xfrm>
          <a:off x="0" y="0"/>
          <a:ext cx="0" cy="0"/>
          <a:chOff x="0" y="0"/>
          <a:chExt cx="0" cy="0"/>
        </a:xfrm>
      </p:grpSpPr>
      <p:sp>
        <p:nvSpPr>
          <p:cNvPr id="7" name="TextBox 6"/>
          <p:cNvSpPr txBox="1"/>
          <p:nvPr userDrawn="1"/>
        </p:nvSpPr>
        <p:spPr>
          <a:xfrm>
            <a:off x="572608" y="4477476"/>
            <a:ext cx="8117058" cy="769441"/>
          </a:xfrm>
          <a:prstGeom prst="rect">
            <a:avLst/>
          </a:prstGeom>
          <a:noFill/>
        </p:spPr>
        <p:txBody>
          <a:bodyPr wrap="square" rtlCol="0">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kern="1200" dirty="0" smtClean="0">
                <a:solidFill>
                  <a:srgbClr val="FFC000"/>
                </a:solidFill>
                <a:latin typeface="Times New Roman" panose="02020603050405020304" pitchFamily="18" charset="0"/>
                <a:ea typeface="+mj-ea"/>
                <a:cs typeface="+mj-cs"/>
              </a:rPr>
              <a:t>نسألك يارب أسمعنا و أرحمنا .</a:t>
            </a:r>
            <a:endParaRPr lang="en-US" sz="4400" b="1" kern="1200" dirty="0">
              <a:solidFill>
                <a:srgbClr val="FFC000"/>
              </a:solidFill>
              <a:latin typeface="Times New Roman" panose="02020603050405020304" pitchFamily="18" charset="0"/>
              <a:ea typeface="+mj-ea"/>
              <a:cs typeface="+mj-cs"/>
            </a:endParaRPr>
          </a:p>
        </p:txBody>
      </p:sp>
      <p:sp>
        <p:nvSpPr>
          <p:cNvPr id="10" name="Rectangle 9"/>
          <p:cNvSpPr/>
          <p:nvPr userDrawn="1"/>
        </p:nvSpPr>
        <p:spPr>
          <a:xfrm>
            <a:off x="5666546" y="5017255"/>
            <a:ext cx="3028393" cy="92333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ar-SA" sz="5400" b="1" kern="1200" noProof="0" dirty="0" smtClean="0">
                <a:solidFill>
                  <a:schemeClr val="bg1"/>
                </a:solidFill>
                <a:latin typeface="Times New Roman" panose="02020603050405020304" pitchFamily="18" charset="0"/>
                <a:ea typeface="+mj-ea"/>
                <a:cs typeface="+mj-cs"/>
              </a:rPr>
              <a:t>كيري</a:t>
            </a:r>
            <a:r>
              <a:rPr lang="ar-EG" sz="5400" b="1" kern="1200" noProof="0" dirty="0" smtClean="0">
                <a:solidFill>
                  <a:schemeClr val="bg1"/>
                </a:solidFill>
                <a:latin typeface="Times New Roman" panose="02020603050405020304" pitchFamily="18" charset="0"/>
                <a:ea typeface="+mj-ea"/>
                <a:cs typeface="+mj-cs"/>
              </a:rPr>
              <a:t>ه</a:t>
            </a:r>
            <a:r>
              <a:rPr lang="ar-SA" sz="5400" b="1" kern="1200" noProof="0" dirty="0" smtClean="0">
                <a:solidFill>
                  <a:schemeClr val="bg1"/>
                </a:solidFill>
                <a:latin typeface="Times New Roman" panose="02020603050405020304" pitchFamily="18" charset="0"/>
                <a:ea typeface="+mj-ea"/>
                <a:cs typeface="+mj-cs"/>
              </a:rPr>
              <a:t> ليسون</a:t>
            </a:r>
            <a:endParaRPr lang="en-US" sz="5400" b="1" kern="1200" noProof="0" dirty="0" smtClean="0">
              <a:solidFill>
                <a:schemeClr val="bg1"/>
              </a:solidFill>
              <a:latin typeface="Times New Roman" panose="02020603050405020304" pitchFamily="18" charset="0"/>
              <a:ea typeface="+mj-ea"/>
              <a:cs typeface="+mj-cs"/>
            </a:endParaRPr>
          </a:p>
        </p:txBody>
      </p:sp>
      <p:sp>
        <p:nvSpPr>
          <p:cNvPr id="12" name="Rectangle 11"/>
          <p:cNvSpPr/>
          <p:nvPr userDrawn="1"/>
        </p:nvSpPr>
        <p:spPr>
          <a:xfrm>
            <a:off x="567335" y="5138024"/>
            <a:ext cx="3887603" cy="1138773"/>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err="1" smtClean="0">
                <a:ln>
                  <a:noFill/>
                </a:ln>
                <a:solidFill>
                  <a:schemeClr val="bg1"/>
                </a:solidFill>
                <a:effectLst>
                  <a:outerShdw blurRad="38100" dist="38100" dir="2700000" algn="tl">
                    <a:srgbClr val="000000">
                      <a:alpha val="43137"/>
                    </a:srgbClr>
                  </a:outerShdw>
                </a:effectLst>
                <a:uLnTx/>
                <a:uFillTx/>
                <a:latin typeface="Athanasius" pitchFamily="2" charset="0"/>
                <a:ea typeface="+mn-ea"/>
                <a:cs typeface="Traditional Arabic" pitchFamily="2" charset="-78"/>
              </a:rPr>
              <a:t>Kurie</a:t>
            </a:r>
            <a:r>
              <a:rPr kumimoji="0" lang="en-US" sz="4800" b="0" i="0" u="none" strike="noStrike" kern="1200" cap="none" spc="0" normalizeH="0" baseline="0" noProof="0" dirty="0" smtClean="0">
                <a:ln>
                  <a:noFill/>
                </a:ln>
                <a:solidFill>
                  <a:schemeClr val="bg1"/>
                </a:solidFill>
                <a:effectLst>
                  <a:outerShdw blurRad="38100" dist="38100" dir="2700000" algn="tl">
                    <a:srgbClr val="000000">
                      <a:alpha val="43137"/>
                    </a:srgbClr>
                  </a:outerShdw>
                </a:effectLst>
                <a:uLnTx/>
                <a:uFillTx/>
                <a:latin typeface="Athanasius" pitchFamily="2" charset="0"/>
                <a:ea typeface="+mn-ea"/>
                <a:cs typeface="Traditional Arabic" pitchFamily="2" charset="-78"/>
              </a:rPr>
              <a:t> `</a:t>
            </a:r>
            <a:r>
              <a:rPr kumimoji="0" lang="en-US" sz="4800" b="0" i="0" u="none" strike="noStrike" kern="1200" cap="none" spc="0" normalizeH="0" baseline="0" noProof="0" dirty="0" err="1" smtClean="0">
                <a:ln>
                  <a:noFill/>
                </a:ln>
                <a:solidFill>
                  <a:schemeClr val="bg1"/>
                </a:solidFill>
                <a:effectLst>
                  <a:outerShdw blurRad="38100" dist="38100" dir="2700000" algn="tl">
                    <a:srgbClr val="000000">
                      <a:alpha val="43137"/>
                    </a:srgbClr>
                  </a:outerShdw>
                </a:effectLst>
                <a:uLnTx/>
                <a:uFillTx/>
                <a:latin typeface="Athanasius" pitchFamily="2" charset="0"/>
                <a:ea typeface="+mn-ea"/>
                <a:cs typeface="Traditional Arabic" pitchFamily="2" charset="-78"/>
              </a:rPr>
              <a:t>ele`ycon</a:t>
            </a:r>
            <a:r>
              <a:rPr kumimoji="0" lang="en-US" sz="4800" b="0" i="0" u="none" strike="noStrike" kern="1200" cap="none" spc="0" normalizeH="0" baseline="0" noProof="0" dirty="0" smtClean="0">
                <a:ln>
                  <a:noFill/>
                </a:ln>
                <a:solidFill>
                  <a:schemeClr val="bg1"/>
                </a:solidFill>
                <a:effectLst>
                  <a:outerShdw blurRad="38100" dist="38100" dir="2700000" algn="tl">
                    <a:srgbClr val="000000">
                      <a:alpha val="43137"/>
                    </a:srgbClr>
                  </a:outerShdw>
                </a:effectLst>
                <a:uLnTx/>
                <a:uFillTx/>
                <a:latin typeface="Athanasius" pitchFamily="2" charset="0"/>
                <a:ea typeface="+mn-ea"/>
                <a:cs typeface="Traditional Arabic" pitchFamily="2" charset="-78"/>
              </a:rPr>
              <a:t>.</a:t>
            </a:r>
            <a:br>
              <a:rPr kumimoji="0" lang="en-US" sz="4800" b="0" i="0" u="none" strike="noStrike" kern="1200" cap="none" spc="0" normalizeH="0" baseline="0" noProof="0" dirty="0" smtClean="0">
                <a:ln>
                  <a:noFill/>
                </a:ln>
                <a:solidFill>
                  <a:schemeClr val="bg1"/>
                </a:solidFill>
                <a:effectLst>
                  <a:outerShdw blurRad="38100" dist="38100" dir="2700000" algn="tl">
                    <a:srgbClr val="000000">
                      <a:alpha val="43137"/>
                    </a:srgbClr>
                  </a:outerShdw>
                </a:effectLst>
                <a:uLnTx/>
                <a:uFillTx/>
                <a:latin typeface="Athanasius" pitchFamily="2" charset="0"/>
                <a:ea typeface="+mn-ea"/>
                <a:cs typeface="Traditional Arabic" pitchFamily="2" charset="-78"/>
              </a:rPr>
            </a:br>
            <a:endParaRPr kumimoji="0" lang="en-US" sz="2000" b="0" i="0" u="none" strike="noStrike" kern="0" cap="none" spc="0" normalizeH="0" baseline="0" noProof="0" dirty="0" smtClean="0">
              <a:ln>
                <a:noFill/>
              </a:ln>
              <a:solidFill>
                <a:schemeClr val="bg1"/>
              </a:solidFill>
              <a:effectLst/>
              <a:uLnTx/>
              <a:uFillTx/>
            </a:endParaRPr>
          </a:p>
        </p:txBody>
      </p:sp>
      <p:sp>
        <p:nvSpPr>
          <p:cNvPr id="13" name="Rectangle 12"/>
          <p:cNvSpPr/>
          <p:nvPr userDrawn="1"/>
        </p:nvSpPr>
        <p:spPr>
          <a:xfrm>
            <a:off x="3749609" y="5815132"/>
            <a:ext cx="2771913" cy="92333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ar-EG" sz="5400" b="1" kern="1200" noProof="0" dirty="0" smtClean="0">
                <a:solidFill>
                  <a:schemeClr val="bg1"/>
                </a:solidFill>
                <a:latin typeface="Times New Roman" panose="02020603050405020304" pitchFamily="18" charset="0"/>
                <a:ea typeface="+mj-ea"/>
                <a:cs typeface="+mj-cs"/>
              </a:rPr>
              <a:t>يا رب ارحم</a:t>
            </a:r>
            <a:endParaRPr lang="en-US" sz="5400" b="1" kern="1200" noProof="0" dirty="0" smtClean="0">
              <a:solidFill>
                <a:schemeClr val="bg1"/>
              </a:solidFill>
              <a:latin typeface="Times New Roman" panose="02020603050405020304" pitchFamily="18" charset="0"/>
              <a:ea typeface="+mj-ea"/>
              <a:cs typeface="+mj-cs"/>
            </a:endParaRPr>
          </a:p>
        </p:txBody>
      </p:sp>
    </p:spTree>
    <p:extLst>
      <p:ext uri="{BB962C8B-B14F-4D97-AF65-F5344CB8AC3E}">
        <p14:creationId xmlns:p14="http://schemas.microsoft.com/office/powerpoint/2010/main" val="211120290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 مقدمة العظة قبطي">
    <p:spTree>
      <p:nvGrpSpPr>
        <p:cNvPr id="1" name=""/>
        <p:cNvGrpSpPr/>
        <p:nvPr/>
      </p:nvGrpSpPr>
      <p:grpSpPr>
        <a:xfrm>
          <a:off x="0" y="0"/>
          <a:ext cx="0" cy="0"/>
          <a:chOff x="0" y="0"/>
          <a:chExt cx="0" cy="0"/>
        </a:xfrm>
      </p:grpSpPr>
      <p:graphicFrame>
        <p:nvGraphicFramePr>
          <p:cNvPr id="2" name="Table 1"/>
          <p:cNvGraphicFramePr>
            <a:graphicFrameLocks noGrp="1"/>
          </p:cNvGraphicFramePr>
          <p:nvPr userDrawn="1"/>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000" b="1" i="0" kern="1200" dirty="0" smtClean="0">
                          <a:solidFill>
                            <a:schemeClr val="lt1"/>
                          </a:solidFill>
                          <a:latin typeface="+mn-lt"/>
                          <a:ea typeface="+mn-ea"/>
                          <a:cs typeface="+mn-cs"/>
                        </a:rPr>
                        <a:t>عظة لأبينا القديس انبا </a:t>
                      </a:r>
                      <a:endParaRPr lang="ar-EG" sz="9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0" i="0" dirty="0" smtClean="0">
                          <a:solidFill>
                            <a:srgbClr val="FFC000"/>
                          </a:solidFill>
                          <a:latin typeface="Avva_Shenouda"/>
                        </a:rPr>
                        <a:t> Ovkathx3cic `</a:t>
                      </a:r>
                      <a:r>
                        <a:rPr lang="en-US" sz="3200" b="0" i="0" dirty="0" err="1" smtClean="0">
                          <a:solidFill>
                            <a:srgbClr val="FFC000"/>
                          </a:solidFill>
                          <a:latin typeface="Avva_Shenouda"/>
                        </a:rPr>
                        <a:t>nte</a:t>
                      </a:r>
                      <a:r>
                        <a:rPr lang="en-US" sz="3200" b="0" i="0" dirty="0" smtClean="0">
                          <a:solidFill>
                            <a:srgbClr val="FFC000"/>
                          </a:solidFill>
                          <a:latin typeface="Avva_Shenouda"/>
                        </a:rPr>
                        <a:t> </a:t>
                      </a:r>
                      <a:r>
                        <a:rPr lang="en-US" sz="3200" b="0" i="0" dirty="0" err="1" smtClean="0">
                          <a:solidFill>
                            <a:srgbClr val="FFC000"/>
                          </a:solidFill>
                          <a:latin typeface="Avva_Shenouda"/>
                        </a:rPr>
                        <a:t>peniwt</a:t>
                      </a:r>
                      <a:r>
                        <a:rPr lang="en-US" sz="3200" b="0" i="0" dirty="0" smtClean="0">
                          <a:solidFill>
                            <a:srgbClr val="FFC000"/>
                          </a:solidFill>
                          <a:latin typeface="Avva_Shenouda"/>
                        </a:rPr>
                        <a:t> e0ovab</a:t>
                      </a:r>
                      <a:r>
                        <a:rPr lang="ar-EG" sz="3200" b="0" i="0" dirty="0" smtClean="0">
                          <a:solidFill>
                            <a:srgbClr val="FFC000"/>
                          </a:solidFill>
                          <a:latin typeface="Avva_Shenouda"/>
                        </a:rPr>
                        <a:t> </a:t>
                      </a:r>
                      <a:r>
                        <a:rPr lang="en-US" sz="3200" b="0" i="0" dirty="0" smtClean="0">
                          <a:solidFill>
                            <a:srgbClr val="FFC000"/>
                          </a:solidFill>
                          <a:latin typeface="Avva_Shenouda"/>
                        </a:rPr>
                        <a:t>Abba </a:t>
                      </a:r>
                      <a:endParaRPr lang="en-US" sz="3200" b="0" kern="1200" baseline="0" dirty="0" smtClean="0">
                        <a:solidFill>
                          <a:srgbClr val="FFC0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أوكاتي شيسيس انتي بين يوت اثؤواب أفا </a:t>
                      </a:r>
                      <a:endParaRPr lang="ar-EG" sz="7200" b="1"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06407707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عظة انبا يوحنا فم الذهب">
    <p:spTree>
      <p:nvGrpSpPr>
        <p:cNvPr id="1" name=""/>
        <p:cNvGrpSpPr/>
        <p:nvPr/>
      </p:nvGrpSpPr>
      <p:grpSpPr>
        <a:xfrm>
          <a:off x="0" y="0"/>
          <a:ext cx="0" cy="0"/>
          <a:chOff x="0" y="0"/>
          <a:chExt cx="0" cy="0"/>
        </a:xfrm>
      </p:grpSpPr>
      <p:graphicFrame>
        <p:nvGraphicFramePr>
          <p:cNvPr id="6" name="Table 5"/>
          <p:cNvGraphicFramePr>
            <a:graphicFrameLocks noGrp="1"/>
          </p:cNvGraphicFramePr>
          <p:nvPr userDrawn="1"/>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انبا يوحنا فم الذهب</a:t>
                      </a:r>
                      <a:endParaRPr lang="ar-EG" sz="8000" b="1"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0" i="0" dirty="0" smtClean="0">
                          <a:solidFill>
                            <a:srgbClr val="FFC000"/>
                          </a:solidFill>
                          <a:latin typeface="Avva_Shenouda"/>
                        </a:rPr>
                        <a:t>Iwann3c </a:t>
                      </a:r>
                      <a:r>
                        <a:rPr lang="en-US" sz="3600" b="0" i="0" dirty="0" err="1" smtClean="0">
                          <a:solidFill>
                            <a:srgbClr val="FFC000"/>
                          </a:solidFill>
                          <a:latin typeface="Avva_Shenouda"/>
                        </a:rPr>
                        <a:t>pi`xrvcoctomoc</a:t>
                      </a:r>
                      <a:endParaRPr lang="en-US" sz="3600" b="0" kern="1200" baseline="0" dirty="0" smtClean="0">
                        <a:solidFill>
                          <a:srgbClr val="FFC0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dirty="0" smtClean="0">
                          <a:solidFill>
                            <a:schemeClr val="bg1"/>
                          </a:solidFill>
                        </a:rPr>
                        <a:t>يوأنيس بي اخريزوستوموس</a:t>
                      </a:r>
                      <a:endParaRPr lang="ar-EG" sz="4000" b="1"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24691451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1_عظة انبا اثناسيوس الرسولى">
    <p:spTree>
      <p:nvGrpSpPr>
        <p:cNvPr id="1" name=""/>
        <p:cNvGrpSpPr/>
        <p:nvPr/>
      </p:nvGrpSpPr>
      <p:grpSpPr>
        <a:xfrm>
          <a:off x="0" y="0"/>
          <a:ext cx="0" cy="0"/>
          <a:chOff x="0" y="0"/>
          <a:chExt cx="0" cy="0"/>
        </a:xfrm>
      </p:grpSpPr>
      <p:graphicFrame>
        <p:nvGraphicFramePr>
          <p:cNvPr id="6" name="Table 5"/>
          <p:cNvGraphicFramePr>
            <a:graphicFrameLocks noGrp="1"/>
          </p:cNvGraphicFramePr>
          <p:nvPr userDrawn="1"/>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انبا اثناسيوس الرسولى</a:t>
                      </a:r>
                      <a:endParaRPr lang="ar-EG" sz="8000" b="1"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0" i="0" dirty="0" smtClean="0">
                          <a:solidFill>
                            <a:srgbClr val="FFC000"/>
                          </a:solidFill>
                          <a:latin typeface="Avva_Shenouda"/>
                        </a:rPr>
                        <a:t>A0anacioc </a:t>
                      </a:r>
                      <a:r>
                        <a:rPr lang="en-US" sz="3600" b="0" i="0" dirty="0" err="1" smtClean="0">
                          <a:solidFill>
                            <a:srgbClr val="FFC000"/>
                          </a:solidFill>
                          <a:latin typeface="Avva_Shenouda"/>
                        </a:rPr>
                        <a:t>pi`apoctolikoc</a:t>
                      </a:r>
                      <a:endParaRPr lang="en-US" sz="3600" b="0" kern="1200" baseline="0" dirty="0" smtClean="0">
                        <a:solidFill>
                          <a:srgbClr val="FFC0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dirty="0" smtClean="0">
                          <a:solidFill>
                            <a:schemeClr val="bg1"/>
                          </a:solidFill>
                        </a:rPr>
                        <a:t>أثناسيوس بي أبوسطوليكوس</a:t>
                      </a:r>
                      <a:endParaRPr lang="ar-EG" sz="4400" b="1"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13310773"/>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2_عظة أنبا ساويرسب">
    <p:spTree>
      <p:nvGrpSpPr>
        <p:cNvPr id="1" name=""/>
        <p:cNvGrpSpPr/>
        <p:nvPr/>
      </p:nvGrpSpPr>
      <p:grpSpPr>
        <a:xfrm>
          <a:off x="0" y="0"/>
          <a:ext cx="0" cy="0"/>
          <a:chOff x="0" y="0"/>
          <a:chExt cx="0" cy="0"/>
        </a:xfrm>
      </p:grpSpPr>
      <p:graphicFrame>
        <p:nvGraphicFramePr>
          <p:cNvPr id="6" name="Table 5"/>
          <p:cNvGraphicFramePr>
            <a:graphicFrameLocks noGrp="1"/>
          </p:cNvGraphicFramePr>
          <p:nvPr userDrawn="1"/>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أنبا ساويرس</a:t>
                      </a:r>
                      <a:endParaRPr lang="ar-EG" sz="8000" b="1"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0" i="0" dirty="0" smtClean="0">
                          <a:solidFill>
                            <a:srgbClr val="FFC000"/>
                          </a:solidFill>
                          <a:latin typeface="Avva_Shenouda"/>
                        </a:rPr>
                        <a:t>Cev3rianoc </a:t>
                      </a:r>
                      <a:endParaRPr lang="en-US" sz="3200" b="0" kern="1200" baseline="0" dirty="0" smtClean="0">
                        <a:solidFill>
                          <a:srgbClr val="FFC0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dirty="0" smtClean="0">
                          <a:solidFill>
                            <a:schemeClr val="bg1"/>
                          </a:solidFill>
                        </a:rPr>
                        <a:t>سيفيريانوس </a:t>
                      </a:r>
                      <a:endParaRPr lang="ar-EG" sz="8000" b="1"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96683345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عظة الانبا شنودة">
    <p:spTree>
      <p:nvGrpSpPr>
        <p:cNvPr id="1" name=""/>
        <p:cNvGrpSpPr/>
        <p:nvPr/>
      </p:nvGrpSpPr>
      <p:grpSpPr>
        <a:xfrm>
          <a:off x="0" y="0"/>
          <a:ext cx="0" cy="0"/>
          <a:chOff x="0" y="0"/>
          <a:chExt cx="0" cy="0"/>
        </a:xfrm>
      </p:grpSpPr>
      <p:graphicFrame>
        <p:nvGraphicFramePr>
          <p:cNvPr id="6" name="Table 5"/>
          <p:cNvGraphicFramePr>
            <a:graphicFrameLocks noGrp="1"/>
          </p:cNvGraphicFramePr>
          <p:nvPr userDrawn="1"/>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انبا شنودة رئيس المتوحدين</a:t>
                      </a:r>
                      <a:endParaRPr lang="ar-EG" sz="8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0" i="0" dirty="0" smtClean="0">
                          <a:solidFill>
                            <a:srgbClr val="FFC000"/>
                          </a:solidFill>
                          <a:latin typeface="Avva_Shenouda"/>
                        </a:rPr>
                        <a:t>Abba</a:t>
                      </a:r>
                      <a:r>
                        <a:rPr lang="ar-EG" sz="3600" b="0" i="0" dirty="0" smtClean="0">
                          <a:solidFill>
                            <a:srgbClr val="FFC000"/>
                          </a:solidFill>
                          <a:latin typeface="Avva_Shenouda"/>
                        </a:rPr>
                        <a:t> </a:t>
                      </a:r>
                      <a:r>
                        <a:rPr lang="en-US" sz="3600" b="0" i="0" dirty="0" smtClean="0">
                          <a:solidFill>
                            <a:srgbClr val="FFC000"/>
                          </a:solidFill>
                          <a:latin typeface="Avva_Shenouda"/>
                        </a:rPr>
                        <a:t>@enov5 piarx3man`drat3</a:t>
                      </a:r>
                      <a:endParaRPr lang="en-US" sz="3600" b="0" kern="1200" baseline="0" dirty="0" smtClean="0">
                        <a:solidFill>
                          <a:srgbClr val="FFC0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أفا شينوتي بي أرشي مان ادراتيس</a:t>
                      </a:r>
                      <a:endParaRPr lang="ar-EG" sz="8000" b="1"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46077659"/>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3  مقدمة العظة قبطي">
    <p:spTree>
      <p:nvGrpSpPr>
        <p:cNvPr id="1" name=""/>
        <p:cNvGrpSpPr/>
        <p:nvPr/>
      </p:nvGrpSpPr>
      <p:grpSpPr>
        <a:xfrm>
          <a:off x="0" y="0"/>
          <a:ext cx="0" cy="0"/>
          <a:chOff x="0" y="0"/>
          <a:chExt cx="0" cy="0"/>
        </a:xfrm>
      </p:grpSpPr>
      <p:graphicFrame>
        <p:nvGraphicFramePr>
          <p:cNvPr id="3" name="Table 2"/>
          <p:cNvGraphicFramePr>
            <a:graphicFrameLocks noGrp="1"/>
          </p:cNvGraphicFramePr>
          <p:nvPr userDrawn="1"/>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بركته المقدسة تكون معنا، آمين</a:t>
                      </a:r>
                      <a:endParaRPr lang="ar-EG" sz="8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3200" b="0" i="0" dirty="0" smtClean="0">
                          <a:solidFill>
                            <a:srgbClr val="FFC000"/>
                          </a:solidFill>
                          <a:latin typeface="Avva_Shenouda"/>
                        </a:rPr>
                        <a:t>`ere pe4`cmov e0ovab 2wpi neman : `am3n</a:t>
                      </a:r>
                      <a:endParaRPr lang="en-US" sz="3200" b="0" kern="1200" baseline="0" dirty="0" smtClean="0">
                        <a:solidFill>
                          <a:srgbClr val="FFC0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ايري بيف اسمو اثؤواب شوبي نيمان : أمين</a:t>
                      </a:r>
                      <a:endParaRPr lang="ar-EG" sz="7200" b="1"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218281677"/>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1_1 ختام العظة قبطي">
    <p:spTree>
      <p:nvGrpSpPr>
        <p:cNvPr id="1" name=""/>
        <p:cNvGrpSpPr/>
        <p:nvPr/>
      </p:nvGrpSpPr>
      <p:grpSpPr>
        <a:xfrm>
          <a:off x="0" y="0"/>
          <a:ext cx="0" cy="0"/>
          <a:chOff x="0" y="0"/>
          <a:chExt cx="0" cy="0"/>
        </a:xfrm>
      </p:grpSpPr>
      <p:graphicFrame>
        <p:nvGraphicFramePr>
          <p:cNvPr id="3" name="Table 2"/>
          <p:cNvGraphicFramePr>
            <a:graphicFrameLocks noGrp="1"/>
          </p:cNvGraphicFramePr>
          <p:nvPr userDrawn="1"/>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i="0" kern="1200" dirty="0" smtClean="0">
                          <a:solidFill>
                            <a:schemeClr val="lt1"/>
                          </a:solidFill>
                          <a:latin typeface="+mn-lt"/>
                          <a:ea typeface="+mn-ea"/>
                          <a:cs typeface="+mn-cs"/>
                        </a:rPr>
                        <a:t>فلنختم عظة أبينا القديس</a:t>
                      </a:r>
                      <a:endParaRPr lang="ar-EG" sz="88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b="0" i="0" dirty="0" err="1" smtClean="0">
                          <a:solidFill>
                            <a:srgbClr val="FFC000"/>
                          </a:solidFill>
                          <a:latin typeface="Avva_Shenouda"/>
                        </a:rPr>
                        <a:t>Marenener</a:t>
                      </a:r>
                      <a:r>
                        <a:rPr lang="en-US" sz="2800" b="0" i="0" dirty="0" smtClean="0">
                          <a:solidFill>
                            <a:srgbClr val="FFC000"/>
                          </a:solidFill>
                          <a:latin typeface="Avva_Shenouda"/>
                        </a:rPr>
                        <a:t> </a:t>
                      </a:r>
                      <a:r>
                        <a:rPr lang="en-US" sz="2800" b="0" i="0" dirty="0" err="1" smtClean="0">
                          <a:solidFill>
                            <a:srgbClr val="FFC000"/>
                          </a:solidFill>
                          <a:latin typeface="Avva_Shenouda"/>
                        </a:rPr>
                        <a:t>cfrajizin</a:t>
                      </a:r>
                      <a:r>
                        <a:rPr lang="en-US" sz="2800" b="0" i="0" dirty="0" smtClean="0">
                          <a:solidFill>
                            <a:srgbClr val="FFC000"/>
                          </a:solidFill>
                          <a:latin typeface="Avva_Shenouda"/>
                        </a:rPr>
                        <a:t> `n5kat3x3cic `</a:t>
                      </a:r>
                      <a:r>
                        <a:rPr lang="en-US" sz="2800" b="0" i="0" dirty="0" err="1" smtClean="0">
                          <a:solidFill>
                            <a:srgbClr val="FFC000"/>
                          </a:solidFill>
                          <a:latin typeface="Avva_Shenouda"/>
                        </a:rPr>
                        <a:t>nte</a:t>
                      </a:r>
                      <a:r>
                        <a:rPr lang="en-US" sz="2800" b="0" i="0" dirty="0" smtClean="0">
                          <a:solidFill>
                            <a:srgbClr val="FFC000"/>
                          </a:solidFill>
                          <a:latin typeface="Avva_Shenouda"/>
                        </a:rPr>
                        <a:t> </a:t>
                      </a:r>
                      <a:r>
                        <a:rPr lang="en-US" sz="2800" b="0" i="0" dirty="0" err="1" smtClean="0">
                          <a:solidFill>
                            <a:srgbClr val="FFC000"/>
                          </a:solidFill>
                          <a:latin typeface="Avva_Shenouda"/>
                        </a:rPr>
                        <a:t>peniwt</a:t>
                      </a:r>
                      <a:r>
                        <a:rPr lang="en-US" sz="2800" b="0" i="0" dirty="0" smtClean="0">
                          <a:solidFill>
                            <a:srgbClr val="FFC000"/>
                          </a:solidFill>
                          <a:latin typeface="Avva_Shenouda"/>
                        </a:rPr>
                        <a:t> e=0v</a:t>
                      </a:r>
                      <a:endParaRPr lang="en-US" sz="2800" b="0" kern="1200" baseline="0" dirty="0" smtClean="0">
                        <a:solidFill>
                          <a:srgbClr val="FFC0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smtClean="0">
                          <a:solidFill>
                            <a:schemeClr val="lt1"/>
                          </a:solidFill>
                          <a:latin typeface="+mn-lt"/>
                          <a:ea typeface="+mn-ea"/>
                          <a:cs typeface="+mn-cs"/>
                        </a:rPr>
                        <a:t>مارين اير اس افراجيزين انتي كاتي شيسيس انتي بين يوت اثؤواب</a:t>
                      </a:r>
                      <a:endParaRPr lang="ar-EG" sz="6000" b="1"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280955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تسبحة التاسعة ">
    <p:spTree>
      <p:nvGrpSpPr>
        <p:cNvPr id="1" name=""/>
        <p:cNvGrpSpPr/>
        <p:nvPr/>
      </p:nvGrpSpPr>
      <p:grpSpPr>
        <a:xfrm>
          <a:off x="0" y="0"/>
          <a:ext cx="0" cy="0"/>
          <a:chOff x="0" y="0"/>
          <a:chExt cx="0" cy="0"/>
        </a:xfrm>
      </p:grpSpPr>
      <p:sp>
        <p:nvSpPr>
          <p:cNvPr id="4" name="Rectangle 3"/>
          <p:cNvSpPr/>
          <p:nvPr userDrawn="1"/>
        </p:nvSpPr>
        <p:spPr>
          <a:xfrm>
            <a:off x="3359897" y="157217"/>
            <a:ext cx="2630658" cy="800219"/>
          </a:xfrm>
          <a:prstGeom prst="rect">
            <a:avLst/>
          </a:prstGeom>
          <a:noFill/>
        </p:spPr>
        <p:txBody>
          <a:bodyPr wrap="square" lIns="91440" tIns="45720" rIns="91440" bIns="45720">
            <a:spAutoFit/>
          </a:bodyPr>
          <a:lstStyle/>
          <a:p>
            <a:pPr algn="ctr"/>
            <a:endParaRPr lang="ar-EG" sz="28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18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الساعة التاسعة تسبحة البصخة </a:t>
            </a:r>
            <a:endParaRPr lang="en-US" sz="18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911245335"/>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1_3  ختام العظة قبطي">
    <p:spTree>
      <p:nvGrpSpPr>
        <p:cNvPr id="1" name=""/>
        <p:cNvGrpSpPr/>
        <p:nvPr/>
      </p:nvGrpSpPr>
      <p:grpSpPr>
        <a:xfrm>
          <a:off x="0" y="0"/>
          <a:ext cx="0" cy="0"/>
          <a:chOff x="0" y="0"/>
          <a:chExt cx="0" cy="0"/>
        </a:xfrm>
      </p:grpSpPr>
      <p:graphicFrame>
        <p:nvGraphicFramePr>
          <p:cNvPr id="4" name="Table 3"/>
          <p:cNvGraphicFramePr>
            <a:graphicFrameLocks noGrp="1"/>
          </p:cNvGraphicFramePr>
          <p:nvPr userDrawn="1"/>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الذي أنار عقولنا و عيون قلوبنا </a:t>
                      </a:r>
                      <a:endParaRPr lang="ar-EG" sz="8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b="0" i="0" dirty="0" smtClean="0">
                          <a:solidFill>
                            <a:srgbClr val="FFC000"/>
                          </a:solidFill>
                          <a:latin typeface="Avva_Shenouda"/>
                        </a:rPr>
                        <a:t>F3eta4erovwini `</a:t>
                      </a:r>
                      <a:r>
                        <a:rPr lang="en-US" sz="2800" b="0" i="0" dirty="0" err="1" smtClean="0">
                          <a:solidFill>
                            <a:srgbClr val="FFC000"/>
                          </a:solidFill>
                          <a:latin typeface="Avva_Shenouda"/>
                        </a:rPr>
                        <a:t>mpennovc</a:t>
                      </a:r>
                      <a:r>
                        <a:rPr lang="en-US" sz="2800" b="0" i="0" dirty="0" smtClean="0">
                          <a:solidFill>
                            <a:srgbClr val="FFC000"/>
                          </a:solidFill>
                          <a:latin typeface="Avva_Shenouda"/>
                        </a:rPr>
                        <a:t> </a:t>
                      </a:r>
                      <a:r>
                        <a:rPr lang="en-US" sz="2800" b="0" i="0" dirty="0" err="1" smtClean="0">
                          <a:solidFill>
                            <a:srgbClr val="FFC000"/>
                          </a:solidFill>
                          <a:latin typeface="Avva_Shenouda"/>
                        </a:rPr>
                        <a:t>nem</a:t>
                      </a:r>
                      <a:r>
                        <a:rPr lang="en-US" sz="2800" b="0" i="0" dirty="0" smtClean="0">
                          <a:solidFill>
                            <a:srgbClr val="FFC000"/>
                          </a:solidFill>
                          <a:latin typeface="Avva_Shenouda"/>
                        </a:rPr>
                        <a:t> </a:t>
                      </a:r>
                      <a:r>
                        <a:rPr lang="en-US" sz="2800" b="0" i="0" dirty="0" err="1" smtClean="0">
                          <a:solidFill>
                            <a:srgbClr val="FFC000"/>
                          </a:solidFill>
                          <a:latin typeface="Avva_Shenouda"/>
                        </a:rPr>
                        <a:t>nibal</a:t>
                      </a:r>
                      <a:r>
                        <a:rPr lang="en-US" sz="2800" b="0" i="0" dirty="0" smtClean="0">
                          <a:solidFill>
                            <a:srgbClr val="FFC000"/>
                          </a:solidFill>
                          <a:latin typeface="Avva_Shenouda"/>
                        </a:rPr>
                        <a:t> `</a:t>
                      </a:r>
                      <a:r>
                        <a:rPr lang="en-US" sz="2800" b="0" i="0" dirty="0" err="1" smtClean="0">
                          <a:solidFill>
                            <a:srgbClr val="FFC000"/>
                          </a:solidFill>
                          <a:latin typeface="Avva_Shenouda"/>
                        </a:rPr>
                        <a:t>nte</a:t>
                      </a:r>
                      <a:r>
                        <a:rPr lang="en-US" sz="2800" b="0" i="0" dirty="0" smtClean="0">
                          <a:solidFill>
                            <a:srgbClr val="FFC000"/>
                          </a:solidFill>
                          <a:latin typeface="Avva_Shenouda"/>
                        </a:rPr>
                        <a:t> nenh3t</a:t>
                      </a:r>
                      <a:endParaRPr lang="en-US" sz="2800" b="0" kern="1200" baseline="0" dirty="0" smtClean="0">
                        <a:solidFill>
                          <a:srgbClr val="FFC0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smtClean="0">
                          <a:solidFill>
                            <a:schemeClr val="lt1"/>
                          </a:solidFill>
                          <a:latin typeface="+mn-lt"/>
                          <a:ea typeface="+mn-ea"/>
                          <a:cs typeface="+mn-cs"/>
                        </a:rPr>
                        <a:t>في ايطاف اير أووأويني امبيننوس نيم ني فال انتي نين هيت </a:t>
                      </a:r>
                      <a:endParaRPr lang="ar-EG" sz="6000" b="1"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37960133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2_3  ختام العظة قبطي">
    <p:spTree>
      <p:nvGrpSpPr>
        <p:cNvPr id="1" name=""/>
        <p:cNvGrpSpPr/>
        <p:nvPr/>
      </p:nvGrpSpPr>
      <p:grpSpPr>
        <a:xfrm>
          <a:off x="0" y="0"/>
          <a:ext cx="0" cy="0"/>
          <a:chOff x="0" y="0"/>
          <a:chExt cx="0" cy="0"/>
        </a:xfrm>
      </p:grpSpPr>
      <p:graphicFrame>
        <p:nvGraphicFramePr>
          <p:cNvPr id="4" name="Table 3"/>
          <p:cNvGraphicFramePr>
            <a:graphicFrameLocks noGrp="1"/>
          </p:cNvGraphicFramePr>
          <p:nvPr userDrawn="1"/>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smtClean="0">
                          <a:solidFill>
                            <a:schemeClr val="lt1"/>
                          </a:solidFill>
                          <a:latin typeface="+mn-lt"/>
                          <a:ea typeface="+mn-ea"/>
                          <a:cs typeface="+mn-cs"/>
                        </a:rPr>
                        <a:t>باسم الآب و الابن و الروح القدس, الاله الواحد.أمين</a:t>
                      </a:r>
                      <a:endParaRPr lang="ar-EG" sz="6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400" b="0" i="0" dirty="0" smtClean="0">
                          <a:solidFill>
                            <a:srgbClr val="FFC000"/>
                          </a:solidFill>
                          <a:latin typeface="Avva_Shenouda"/>
                        </a:rPr>
                        <a:t>qen `fran `mFiwt nem `P23ri nem Pip=na e=0v: ovnov5 `novwt am3n </a:t>
                      </a:r>
                      <a:endParaRPr lang="en-US" sz="2400" b="0" kern="1200" baseline="0" dirty="0" smtClean="0">
                        <a:solidFill>
                          <a:srgbClr val="FFC0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smtClean="0">
                          <a:solidFill>
                            <a:schemeClr val="lt1"/>
                          </a:solidFill>
                          <a:latin typeface="+mn-lt"/>
                          <a:ea typeface="+mn-ea"/>
                          <a:cs typeface="+mn-cs"/>
                        </a:rPr>
                        <a:t>خين افران ام افيوت نيم ابشيري نيم بي ابنيفما اثؤواب أوونوتي ان أووأوت : أمين </a:t>
                      </a:r>
                      <a:endParaRPr lang="ar-EG" sz="5400" b="1"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860787224"/>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مقدمة الانجيل قبطي">
    <p:spTree>
      <p:nvGrpSpPr>
        <p:cNvPr id="1" name=""/>
        <p:cNvGrpSpPr/>
        <p:nvPr/>
      </p:nvGrpSpPr>
      <p:grpSpPr>
        <a:xfrm>
          <a:off x="0" y="0"/>
          <a:ext cx="0" cy="0"/>
          <a:chOff x="0" y="0"/>
          <a:chExt cx="0" cy="0"/>
        </a:xfrm>
      </p:grpSpPr>
      <p:sp>
        <p:nvSpPr>
          <p:cNvPr id="4" name="TextBox 3"/>
          <p:cNvSpPr txBox="1"/>
          <p:nvPr userDrawn="1"/>
        </p:nvSpPr>
        <p:spPr>
          <a:xfrm>
            <a:off x="370447" y="4371943"/>
            <a:ext cx="8285871" cy="646331"/>
          </a:xfrm>
          <a:prstGeom prst="rect">
            <a:avLst/>
          </a:prstGeom>
          <a:noFill/>
        </p:spPr>
        <p:txBody>
          <a:bodyPr wrap="square" rtlCol="0">
            <a:spAutoFit/>
          </a:bodyPr>
          <a:lstStyle/>
          <a:p>
            <a:pPr algn="ctr" defTabSz="914400" rtl="1" eaLnBrk="1" latinLnBrk="0" hangingPunct="1">
              <a:lnSpc>
                <a:spcPct val="90000"/>
              </a:lnSpc>
              <a:spcBef>
                <a:spcPct val="0"/>
              </a:spcBef>
              <a:buNone/>
            </a:pPr>
            <a:r>
              <a:rPr lang="ar-EG" sz="4000" b="1" kern="1200" noProof="0" dirty="0" smtClean="0">
                <a:solidFill>
                  <a:schemeClr val="bg1"/>
                </a:solidFill>
                <a:latin typeface="Times New Roman" panose="02020603050405020304" pitchFamily="18" charset="0"/>
                <a:ea typeface="+mj-ea"/>
                <a:cs typeface="+mj-cs"/>
              </a:rPr>
              <a:t>فصل من الأنجيل المقدس  حسب القديس</a:t>
            </a:r>
            <a:r>
              <a:rPr lang="ar-EG" sz="4000" b="1" kern="1200" baseline="0" noProof="0" dirty="0" smtClean="0">
                <a:solidFill>
                  <a:schemeClr val="bg1"/>
                </a:solidFill>
                <a:latin typeface="Times New Roman" panose="02020603050405020304" pitchFamily="18" charset="0"/>
                <a:ea typeface="+mj-ea"/>
                <a:cs typeface="+mj-cs"/>
              </a:rPr>
              <a:t> ......</a:t>
            </a:r>
            <a:r>
              <a:rPr lang="ar-EG" sz="4000" b="1" kern="1200" noProof="0" dirty="0" smtClean="0">
                <a:solidFill>
                  <a:schemeClr val="bg1"/>
                </a:solidFill>
                <a:latin typeface="Times New Roman" panose="02020603050405020304" pitchFamily="18" charset="0"/>
                <a:ea typeface="+mj-ea"/>
                <a:cs typeface="+mj-cs"/>
              </a:rPr>
              <a:t>.</a:t>
            </a:r>
          </a:p>
        </p:txBody>
      </p:sp>
      <p:sp>
        <p:nvSpPr>
          <p:cNvPr id="7" name="TextBox 6"/>
          <p:cNvSpPr txBox="1"/>
          <p:nvPr userDrawn="1"/>
        </p:nvSpPr>
        <p:spPr>
          <a:xfrm>
            <a:off x="0" y="5071473"/>
            <a:ext cx="9333915" cy="1200329"/>
          </a:xfrm>
          <a:prstGeom prst="rect">
            <a:avLst/>
          </a:prstGeom>
          <a:noFill/>
        </p:spPr>
        <p:txBody>
          <a:bodyPr wrap="square" rtlCol="0">
            <a:spAutoFit/>
          </a:bodyPr>
          <a:lstStyle/>
          <a:p>
            <a:pPr marL="0" indent="0" algn="ctr" rtl="0" eaLnBrk="1" hangingPunct="1">
              <a:spcBef>
                <a:spcPts val="0"/>
              </a:spcBef>
              <a:buFontTx/>
              <a:buNone/>
            </a:pPr>
            <a:r>
              <a:rPr lang="en-US" sz="3600" b="0" dirty="0" err="1" smtClean="0">
                <a:solidFill>
                  <a:srgbClr val="FFC000"/>
                </a:solidFill>
                <a:latin typeface="CS New Athanasius" panose="020B0500000000000000" pitchFamily="34" charset="0"/>
                <a:cs typeface="Times New Roman" panose="02020603050405020304" pitchFamily="18" charset="0"/>
              </a:rPr>
              <a:t>Ou`anagnwcic</a:t>
            </a:r>
            <a:r>
              <a:rPr lang="en-US" sz="3600" b="0" baseline="0" dirty="0" smtClean="0">
                <a:solidFill>
                  <a:srgbClr val="FFC000"/>
                </a:solidFill>
                <a:latin typeface="CS New Athanasius" panose="020B0500000000000000" pitchFamily="34" charset="0"/>
                <a:cs typeface="Times New Roman" panose="02020603050405020304" pitchFamily="18" charset="0"/>
              </a:rPr>
              <a:t> `</a:t>
            </a:r>
            <a:r>
              <a:rPr lang="en-US" sz="3600" b="0" baseline="0" dirty="0" err="1" smtClean="0">
                <a:solidFill>
                  <a:srgbClr val="FFC000"/>
                </a:solidFill>
                <a:latin typeface="CS New Athanasius" panose="020B0500000000000000" pitchFamily="34" charset="0"/>
                <a:cs typeface="Times New Roman" panose="02020603050405020304" pitchFamily="18" charset="0"/>
              </a:rPr>
              <a:t>ebol</a:t>
            </a:r>
            <a:r>
              <a:rPr lang="en-US" sz="3600" b="0" baseline="0" dirty="0" smtClean="0">
                <a:solidFill>
                  <a:srgbClr val="FFC000"/>
                </a:solidFill>
                <a:latin typeface="CS New Athanasius" panose="020B0500000000000000" pitchFamily="34" charset="0"/>
                <a:cs typeface="Times New Roman" panose="02020603050405020304" pitchFamily="18" charset="0"/>
              </a:rPr>
              <a:t> </a:t>
            </a:r>
            <a:r>
              <a:rPr lang="en-US" sz="3600" b="0" baseline="0" dirty="0" err="1" smtClean="0">
                <a:solidFill>
                  <a:srgbClr val="FFC000"/>
                </a:solidFill>
                <a:latin typeface="CS New Athanasius" panose="020B0500000000000000" pitchFamily="34" charset="0"/>
                <a:cs typeface="Times New Roman" panose="02020603050405020304" pitchFamily="18" charset="0"/>
              </a:rPr>
              <a:t>qen</a:t>
            </a:r>
            <a:r>
              <a:rPr lang="en-US" sz="3600" b="0" baseline="0" dirty="0" smtClean="0">
                <a:solidFill>
                  <a:srgbClr val="FFC000"/>
                </a:solidFill>
                <a:latin typeface="CS New Athanasius" panose="020B0500000000000000" pitchFamily="34" charset="0"/>
                <a:cs typeface="Times New Roman" panose="02020603050405020304" pitchFamily="18" charset="0"/>
              </a:rPr>
              <a:t> </a:t>
            </a:r>
            <a:r>
              <a:rPr lang="en-US" sz="3600" b="0" baseline="0" dirty="0" err="1" smtClean="0">
                <a:solidFill>
                  <a:srgbClr val="FFC000"/>
                </a:solidFill>
                <a:latin typeface="CS New Athanasius" panose="020B0500000000000000" pitchFamily="34" charset="0"/>
                <a:cs typeface="Times New Roman" panose="02020603050405020304" pitchFamily="18" charset="0"/>
              </a:rPr>
              <a:t>pieuaggelion</a:t>
            </a:r>
            <a:r>
              <a:rPr lang="en-US" sz="3600" b="0" baseline="0" dirty="0" smtClean="0">
                <a:solidFill>
                  <a:srgbClr val="FFC000"/>
                </a:solidFill>
                <a:latin typeface="CS New Athanasius" panose="020B0500000000000000" pitchFamily="34" charset="0"/>
                <a:cs typeface="Times New Roman" panose="02020603050405020304" pitchFamily="18" charset="0"/>
              </a:rPr>
              <a:t> </a:t>
            </a:r>
            <a:r>
              <a:rPr lang="en-US" sz="3600" b="0" baseline="0" dirty="0" err="1" smtClean="0">
                <a:solidFill>
                  <a:srgbClr val="FFC000"/>
                </a:solidFill>
                <a:latin typeface="CS New Athanasius" panose="020B0500000000000000" pitchFamily="34" charset="0"/>
                <a:cs typeface="Times New Roman" panose="02020603050405020304" pitchFamily="18" charset="0"/>
              </a:rPr>
              <a:t>e;ouab</a:t>
            </a:r>
            <a:r>
              <a:rPr lang="en-US" sz="3600" b="0" baseline="0" dirty="0" smtClean="0">
                <a:solidFill>
                  <a:srgbClr val="FFC000"/>
                </a:solidFill>
                <a:latin typeface="CS New Athanasius" panose="020B0500000000000000" pitchFamily="34" charset="0"/>
                <a:cs typeface="Times New Roman" panose="02020603050405020304" pitchFamily="18" charset="0"/>
              </a:rPr>
              <a:t> kata (</a:t>
            </a:r>
            <a:r>
              <a:rPr lang="ar-EG" sz="3600" b="0" baseline="0" dirty="0" smtClean="0">
                <a:solidFill>
                  <a:srgbClr val="FFC000"/>
                </a:solidFill>
                <a:latin typeface="CS New Athanasius" panose="020B0500000000000000" pitchFamily="34" charset="0"/>
                <a:cs typeface="Times New Roman" panose="02020603050405020304" pitchFamily="18" charset="0"/>
              </a:rPr>
              <a:t>.........</a:t>
            </a:r>
            <a:r>
              <a:rPr lang="en-US" sz="3600" b="0" baseline="0" dirty="0" smtClean="0">
                <a:solidFill>
                  <a:srgbClr val="FFC000"/>
                </a:solidFill>
                <a:latin typeface="CS New Athanasius" panose="020B0500000000000000" pitchFamily="34" charset="0"/>
                <a:cs typeface="Times New Roman" panose="02020603050405020304" pitchFamily="18" charset="0"/>
              </a:rPr>
              <a:t>) </a:t>
            </a:r>
            <a:r>
              <a:rPr lang="en-US" sz="3600" b="0" baseline="0" dirty="0" err="1" smtClean="0">
                <a:solidFill>
                  <a:srgbClr val="FFC000"/>
                </a:solidFill>
                <a:latin typeface="CS New Athanasius" panose="020B0500000000000000" pitchFamily="34" charset="0"/>
                <a:cs typeface="Times New Roman" panose="02020603050405020304" pitchFamily="18" charset="0"/>
              </a:rPr>
              <a:t>agiou</a:t>
            </a:r>
            <a:r>
              <a:rPr lang="en-US" sz="3600" b="0" baseline="0" dirty="0" smtClean="0">
                <a:solidFill>
                  <a:srgbClr val="FFC000"/>
                </a:solidFill>
                <a:latin typeface="CS New Athanasius" panose="020B0500000000000000" pitchFamily="34" charset="0"/>
                <a:cs typeface="Times New Roman" panose="02020603050405020304" pitchFamily="18" charset="0"/>
              </a:rPr>
              <a:t>.</a:t>
            </a:r>
            <a:endParaRPr lang="en-US" sz="3600" b="0" dirty="0" smtClean="0">
              <a:solidFill>
                <a:srgbClr val="FFC000"/>
              </a:solidFill>
              <a:latin typeface="CS New Athanasius" panose="020B0500000000000000" pitchFamily="34" charset="0"/>
              <a:cs typeface="Times New Roman" panose="02020603050405020304" pitchFamily="18" charset="0"/>
            </a:endParaRPr>
          </a:p>
        </p:txBody>
      </p:sp>
      <p:sp>
        <p:nvSpPr>
          <p:cNvPr id="5" name="TextBox 4"/>
          <p:cNvSpPr txBox="1"/>
          <p:nvPr userDrawn="1"/>
        </p:nvSpPr>
        <p:spPr>
          <a:xfrm>
            <a:off x="-35170" y="6050856"/>
            <a:ext cx="9143999" cy="553998"/>
          </a:xfrm>
          <a:prstGeom prst="rect">
            <a:avLst/>
          </a:prstGeom>
          <a:noFill/>
        </p:spPr>
        <p:txBody>
          <a:bodyPr wrap="square" rtlCol="0">
            <a:spAutoFit/>
          </a:bodyPr>
          <a:lstStyle/>
          <a:p>
            <a:pPr marL="0" marR="0" indent="0" algn="justLow" defTabSz="914400" rtl="1" eaLnBrk="1" fontAlgn="auto" latinLnBrk="0" hangingPunct="1">
              <a:lnSpc>
                <a:spcPct val="100000"/>
              </a:lnSpc>
              <a:spcBef>
                <a:spcPct val="20000"/>
              </a:spcBef>
              <a:spcAft>
                <a:spcPts val="0"/>
              </a:spcAft>
              <a:buClrTx/>
              <a:buSzTx/>
              <a:buFontTx/>
              <a:buNone/>
              <a:tabLst/>
              <a:defRPr/>
            </a:pPr>
            <a:r>
              <a:rPr lang="ar-SA" sz="3000" b="1" dirty="0" smtClean="0">
                <a:solidFill>
                  <a:schemeClr val="bg1"/>
                </a:solidFill>
                <a:latin typeface="CS New Athanasius" panose="020B0500000000000000" pitchFamily="34" charset="0"/>
                <a:cs typeface="Times New Roman" panose="02020603050405020304" pitchFamily="18" charset="0"/>
              </a:rPr>
              <a:t>أو </a:t>
            </a:r>
            <a:r>
              <a:rPr lang="ar-EG" sz="3000" b="1" dirty="0" smtClean="0">
                <a:solidFill>
                  <a:schemeClr val="bg1"/>
                </a:solidFill>
                <a:latin typeface="CS New Athanasius" panose="020B0500000000000000" pitchFamily="34" charset="0"/>
                <a:cs typeface="Times New Roman" panose="02020603050405020304" pitchFamily="18" charset="0"/>
              </a:rPr>
              <a:t>أ</a:t>
            </a:r>
            <a:r>
              <a:rPr lang="ar-SA" sz="3000" b="1" dirty="0" smtClean="0">
                <a:solidFill>
                  <a:schemeClr val="bg1"/>
                </a:solidFill>
                <a:latin typeface="CS New Athanasius" panose="020B0500000000000000" pitchFamily="34" charset="0"/>
                <a:cs typeface="Times New Roman" panose="02020603050405020304" pitchFamily="18" charset="0"/>
              </a:rPr>
              <a:t>ناغنوسيس إي</a:t>
            </a:r>
            <a:r>
              <a:rPr lang="ar-EG" sz="3000" b="1" kern="1200" dirty="0" smtClean="0">
                <a:solidFill>
                  <a:schemeClr val="bg1"/>
                </a:solidFill>
                <a:latin typeface="Times New Roman" pitchFamily="18" charset="0"/>
                <a:ea typeface="+mn-ea"/>
                <a:cs typeface="Times New Roman" pitchFamily="18" charset="0"/>
              </a:rPr>
              <a:t>ڤ</a:t>
            </a:r>
            <a:r>
              <a:rPr lang="ar-SA" sz="3000" b="1" dirty="0" smtClean="0">
                <a:solidFill>
                  <a:schemeClr val="bg1"/>
                </a:solidFill>
                <a:latin typeface="CS New Athanasius" panose="020B0500000000000000" pitchFamily="34" charset="0"/>
                <a:cs typeface="Times New Roman" panose="02020603050405020304" pitchFamily="18" charset="0"/>
              </a:rPr>
              <a:t>ول خين پى إ</a:t>
            </a:r>
            <a:r>
              <a:rPr lang="ar-EG" sz="3000" b="1" kern="1200" dirty="0" smtClean="0">
                <a:solidFill>
                  <a:schemeClr val="bg1"/>
                </a:solidFill>
                <a:latin typeface="Times New Roman" pitchFamily="18" charset="0"/>
                <a:ea typeface="+mn-ea"/>
                <a:cs typeface="Times New Roman" pitchFamily="18" charset="0"/>
              </a:rPr>
              <a:t>ڤ</a:t>
            </a:r>
            <a:r>
              <a:rPr lang="ar-SA" sz="3000" b="1" dirty="0" smtClean="0">
                <a:solidFill>
                  <a:schemeClr val="bg1"/>
                </a:solidFill>
                <a:latin typeface="CS New Athanasius" panose="020B0500000000000000" pitchFamily="34" charset="0"/>
                <a:cs typeface="Times New Roman" panose="02020603050405020304" pitchFamily="18" charset="0"/>
              </a:rPr>
              <a:t> أنجيلون إثؤواب كاطــــا </a:t>
            </a:r>
            <a:r>
              <a:rPr lang="ar-EG" sz="3000" b="1" dirty="0" smtClean="0">
                <a:solidFill>
                  <a:schemeClr val="bg1"/>
                </a:solidFill>
                <a:latin typeface="CS New Athanasius" panose="020B0500000000000000" pitchFamily="34" charset="0"/>
                <a:cs typeface="Times New Roman" panose="02020603050405020304" pitchFamily="18" charset="0"/>
              </a:rPr>
              <a:t>             آ</a:t>
            </a:r>
            <a:r>
              <a:rPr lang="ar-SA" sz="3000" b="1" dirty="0" smtClean="0">
                <a:solidFill>
                  <a:schemeClr val="bg1"/>
                </a:solidFill>
                <a:latin typeface="CS New Athanasius" panose="020B0500000000000000" pitchFamily="34" charset="0"/>
                <a:cs typeface="Times New Roman" panose="02020603050405020304" pitchFamily="18" charset="0"/>
              </a:rPr>
              <a:t>جيو</a:t>
            </a:r>
            <a:r>
              <a:rPr lang="ar-EG" sz="3000" b="1" dirty="0" smtClean="0">
                <a:solidFill>
                  <a:schemeClr val="bg1"/>
                </a:solidFill>
                <a:latin typeface="CS New Athanasius" panose="020B0500000000000000" pitchFamily="34" charset="0"/>
                <a:cs typeface="Times New Roman" panose="02020603050405020304" pitchFamily="18" charset="0"/>
              </a:rPr>
              <a:t>.</a:t>
            </a:r>
            <a:endParaRPr lang="ar-SA" sz="3000" b="1" dirty="0" smtClean="0">
              <a:solidFill>
                <a:schemeClr val="bg1"/>
              </a:solidFill>
              <a:latin typeface="CS New Athanasius" panose="020B0500000000000000" pitchFamily="34" charset="0"/>
              <a:cs typeface="Times New Roman" panose="02020603050405020304" pitchFamily="18" charset="0"/>
            </a:endParaRPr>
          </a:p>
        </p:txBody>
      </p:sp>
      <p:sp>
        <p:nvSpPr>
          <p:cNvPr id="6" name="Title 1"/>
          <p:cNvSpPr>
            <a:spLocks noGrp="1"/>
          </p:cNvSpPr>
          <p:nvPr>
            <p:ph type="title" hasCustomPrompt="1"/>
          </p:nvPr>
        </p:nvSpPr>
        <p:spPr>
          <a:xfrm>
            <a:off x="469899" y="5820484"/>
            <a:ext cx="1446821" cy="1009033"/>
          </a:xfrm>
        </p:spPr>
        <p:txBody>
          <a:bodyPr>
            <a:normAutofit/>
          </a:bodyPr>
          <a:lstStyle>
            <a:lvl1pPr algn="justLow" rtl="1">
              <a:defRPr lang="en-US" sz="4000" b="1" kern="10" dirty="0">
                <a:ln w="9525">
                  <a:noFill/>
                  <a:round/>
                  <a:headEnd/>
                  <a:tailEnd/>
                </a:ln>
                <a:solidFill>
                  <a:schemeClr val="bg1"/>
                </a:solidFill>
                <a:effectLst/>
                <a:latin typeface="Times New Roman"/>
                <a:ea typeface="+mn-ea"/>
                <a:cs typeface="+mn-cs"/>
              </a:defRPr>
            </a:lvl1pPr>
          </a:lstStyle>
          <a:p>
            <a:r>
              <a:rPr lang="ar-EG" dirty="0" smtClean="0"/>
              <a:t>انجيل</a:t>
            </a:r>
            <a:endParaRPr lang="en-US" dirty="0"/>
          </a:p>
        </p:txBody>
      </p:sp>
    </p:spTree>
    <p:extLst>
      <p:ext uri="{BB962C8B-B14F-4D97-AF65-F5344CB8AC3E}">
        <p14:creationId xmlns:p14="http://schemas.microsoft.com/office/powerpoint/2010/main" val="1278494717"/>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انجيل الاول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4" name="Rectangle 3"/>
          <p:cNvSpPr/>
          <p:nvPr userDrawn="1"/>
        </p:nvSpPr>
        <p:spPr>
          <a:xfrm>
            <a:off x="3291840" y="181931"/>
            <a:ext cx="2278966" cy="830997"/>
          </a:xfrm>
          <a:prstGeom prst="rect">
            <a:avLst/>
          </a:prstGeom>
          <a:noFill/>
        </p:spPr>
        <p:txBody>
          <a:bodyPr wrap="square" lIns="91440" tIns="45720" rIns="91440" bIns="45720">
            <a:spAutoFit/>
          </a:bodyPr>
          <a:lstStyle/>
          <a:p>
            <a:pPr algn="ctr"/>
            <a:endParaRPr lang="ar-EG" sz="2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pPr algn="ctr"/>
            <a:r>
              <a:rPr lang="ar-EG" sz="2400" b="1" cap="none" spc="0" baseline="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انجيل الساعة الاولي</a:t>
            </a:r>
            <a:endParaRPr lang="en-US" sz="2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773119147"/>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90" Type="http://schemas.openxmlformats.org/officeDocument/2006/relationships/slideLayout" Target="../slideLayouts/slideLayout90.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93" Type="http://schemas.openxmlformats.org/officeDocument/2006/relationships/slideLayout" Target="../slideLayouts/slideLayout9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slideLayout" Target="../slideLayouts/slideLayout9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208CEE-BCF6-4734-91BB-FB6E722EC14A}" type="datetimeFigureOut">
              <a:rPr lang="en-US" smtClean="0"/>
              <a:t>4/12/2023</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3FF0DC-F448-4528-8715-E973BD657E28}" type="slidenum">
              <a:rPr lang="en-US" smtClean="0"/>
              <a:t>‹#›</a:t>
            </a:fld>
            <a:endParaRPr lang="en-US"/>
          </a:p>
        </p:txBody>
      </p:sp>
      <p:sp>
        <p:nvSpPr>
          <p:cNvPr id="7" name="Rounded Rectangle 6"/>
          <p:cNvSpPr/>
          <p:nvPr userDrawn="1"/>
        </p:nvSpPr>
        <p:spPr>
          <a:xfrm>
            <a:off x="0" y="4349327"/>
            <a:ext cx="9144000" cy="2508673"/>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10" name="Rectangle 9"/>
          <p:cNvSpPr/>
          <p:nvPr userDrawn="1"/>
        </p:nvSpPr>
        <p:spPr>
          <a:xfrm>
            <a:off x="3298873" y="134292"/>
            <a:ext cx="2546253" cy="461665"/>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smtClean="0">
                <a:ln>
                  <a:noFill/>
                </a:ln>
                <a:solidFill>
                  <a:srgbClr val="FFC000"/>
                </a:solidFill>
                <a:effectLst/>
                <a:uLnTx/>
                <a:uFillTx/>
                <a:cs typeface="AGA Sindibad Regular" pitchFamily="2" charset="-78"/>
              </a:rPr>
              <a:t>ليلة الخميس</a:t>
            </a:r>
            <a:endParaRPr kumimoji="0" lang="ar-EG"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2589471382"/>
      </p:ext>
    </p:extLst>
  </p:cSld>
  <p:clrMap bg1="lt1" tx1="dk1" bg2="lt2" tx2="dk2" accent1="accent1" accent2="accent2" accent3="accent3" accent4="accent4" accent5="accent5" accent6="accent6" hlink="hlink" folHlink="folHlink"/>
  <p:sldLayoutIdLst>
    <p:sldLayoutId id="2147483689" r:id="rId1"/>
    <p:sldLayoutId id="2147483705" r:id="rId2"/>
    <p:sldLayoutId id="2147483706" r:id="rId3"/>
    <p:sldLayoutId id="2147483707" r:id="rId4"/>
    <p:sldLayoutId id="2147483708" r:id="rId5"/>
    <p:sldLayoutId id="2147483704" r:id="rId6"/>
    <p:sldLayoutId id="2147483709" r:id="rId7"/>
    <p:sldLayoutId id="2147483710" r:id="rId8"/>
    <p:sldLayoutId id="2147483711" r:id="rId9"/>
    <p:sldLayoutId id="2147483712" r:id="rId10"/>
    <p:sldLayoutId id="2147483682" r:id="rId11"/>
    <p:sldLayoutId id="2147483995" r:id="rId12"/>
    <p:sldLayoutId id="2147483713" r:id="rId13"/>
    <p:sldLayoutId id="2147483714" r:id="rId14"/>
    <p:sldLayoutId id="2147483715" r:id="rId15"/>
    <p:sldLayoutId id="2147483716" r:id="rId16"/>
    <p:sldLayoutId id="2147483692" r:id="rId17"/>
    <p:sldLayoutId id="2147483717" r:id="rId18"/>
    <p:sldLayoutId id="2147483718" r:id="rId19"/>
    <p:sldLayoutId id="2147483719" r:id="rId20"/>
    <p:sldLayoutId id="2147483720" r:id="rId21"/>
    <p:sldLayoutId id="2147483721" r:id="rId22"/>
    <p:sldLayoutId id="2147483727" r:id="rId23"/>
    <p:sldLayoutId id="2147483728" r:id="rId24"/>
    <p:sldLayoutId id="2147483729" r:id="rId25"/>
    <p:sldLayoutId id="2147483730" r:id="rId26"/>
    <p:sldLayoutId id="2147483731" r:id="rId27"/>
    <p:sldLayoutId id="2147483733" r:id="rId28"/>
    <p:sldLayoutId id="2147483735" r:id="rId29"/>
    <p:sldLayoutId id="2147483724" r:id="rId30"/>
    <p:sldLayoutId id="2147483723" r:id="rId31"/>
    <p:sldLayoutId id="2147483695" r:id="rId32"/>
    <p:sldLayoutId id="2147483696" r:id="rId33"/>
    <p:sldLayoutId id="2147483697" r:id="rId34"/>
    <p:sldLayoutId id="2147483698" r:id="rId35"/>
    <p:sldLayoutId id="2147483722" r:id="rId36"/>
    <p:sldLayoutId id="2147483700" r:id="rId37"/>
    <p:sldLayoutId id="2147483693" r:id="rId38"/>
    <p:sldLayoutId id="2147483701" r:id="rId39"/>
    <p:sldLayoutId id="2147483702" r:id="rId40"/>
    <p:sldLayoutId id="2147483703" r:id="rId41"/>
    <p:sldLayoutId id="2147483673" r:id="rId42"/>
    <p:sldLayoutId id="2147483674" r:id="rId43"/>
    <p:sldLayoutId id="2147483691" r:id="rId44"/>
    <p:sldLayoutId id="2147483690" r:id="rId45"/>
    <p:sldLayoutId id="2147483726" r:id="rId46"/>
    <p:sldLayoutId id="2147483732" r:id="rId47"/>
    <p:sldLayoutId id="2147483991" r:id="rId48"/>
    <p:sldLayoutId id="2147484016" r:id="rId49"/>
    <p:sldLayoutId id="2147484017" r:id="rId50"/>
    <p:sldLayoutId id="2147483992" r:id="rId51"/>
    <p:sldLayoutId id="2147483737" r:id="rId52"/>
    <p:sldLayoutId id="2147483738" r:id="rId53"/>
    <p:sldLayoutId id="2147483739" r:id="rId54"/>
    <p:sldLayoutId id="2147483740" r:id="rId55"/>
    <p:sldLayoutId id="2147483741" r:id="rId56"/>
    <p:sldLayoutId id="2147483742" r:id="rId57"/>
    <p:sldLayoutId id="2147483743" r:id="rId58"/>
    <p:sldLayoutId id="2147483744" r:id="rId59"/>
    <p:sldLayoutId id="2147483745" r:id="rId60"/>
    <p:sldLayoutId id="2147483746" r:id="rId61"/>
    <p:sldLayoutId id="2147483747" r:id="rId62"/>
    <p:sldLayoutId id="2147483748" r:id="rId63"/>
    <p:sldLayoutId id="2147483749" r:id="rId64"/>
    <p:sldLayoutId id="2147483750" r:id="rId65"/>
    <p:sldLayoutId id="2147483751" r:id="rId66"/>
    <p:sldLayoutId id="2147484004" r:id="rId67"/>
    <p:sldLayoutId id="2147484003" r:id="rId68"/>
    <p:sldLayoutId id="2147483999" r:id="rId69"/>
    <p:sldLayoutId id="2147484000" r:id="rId70"/>
    <p:sldLayoutId id="2147484001" r:id="rId71"/>
    <p:sldLayoutId id="2147484005" r:id="rId72"/>
    <p:sldLayoutId id="2147484006" r:id="rId73"/>
    <p:sldLayoutId id="2147484007" r:id="rId74"/>
    <p:sldLayoutId id="2147484008" r:id="rId75"/>
    <p:sldLayoutId id="2147484009" r:id="rId76"/>
    <p:sldLayoutId id="2147484011" r:id="rId77"/>
    <p:sldLayoutId id="2147484010" r:id="rId78"/>
    <p:sldLayoutId id="2147484013" r:id="rId79"/>
    <p:sldLayoutId id="2147484014" r:id="rId80"/>
    <p:sldLayoutId id="2147484018" r:id="rId81"/>
    <p:sldLayoutId id="2147484019" r:id="rId82"/>
    <p:sldLayoutId id="2147484020" r:id="rId83"/>
    <p:sldLayoutId id="2147484021" r:id="rId84"/>
    <p:sldLayoutId id="2147484022" r:id="rId85"/>
    <p:sldLayoutId id="2147484023" r:id="rId86"/>
    <p:sldLayoutId id="2147484024" r:id="rId87"/>
    <p:sldLayoutId id="2147484025" r:id="rId88"/>
    <p:sldLayoutId id="2147484026" r:id="rId89"/>
    <p:sldLayoutId id="2147484027" r:id="rId90"/>
    <p:sldLayoutId id="2147484028" r:id="rId91"/>
    <p:sldLayoutId id="2147484029" r:id="rId92"/>
    <p:sldLayoutId id="2147484030" r:id="rId9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0.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0.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6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6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6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6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30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0.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5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35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35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35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0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0.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449.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450.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451.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452.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453.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455.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456.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457.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458.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459.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460.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461.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462.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46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46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46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46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46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6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69.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47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71.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47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7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74.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47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76.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7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7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79.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480.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48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8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8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8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8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86.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48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88.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489.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49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9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92.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493.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494.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495.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496.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497.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498.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49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50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0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0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03.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504.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50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0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0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0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09.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510.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5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16.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517.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51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1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52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21.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522.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52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2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25.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5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9.xml"/></Relationships>
</file>

<file path=ppt/slides/_rels/slide5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9.xml"/></Relationships>
</file>

<file path=ppt/slides/_rels/slide5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9.xml"/></Relationships>
</file>

<file path=ppt/slides/_rels/slide5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530.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531.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532.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533.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534.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535.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536.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537.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538.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539.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540.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541.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542.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543.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544.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545.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546.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547.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548.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549.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550.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551.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552.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553.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554.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555.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556.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557.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558.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559.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560.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561.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562.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563.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564.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565.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566.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567.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568.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569.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570.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571.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572.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573.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574.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575.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576.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577.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578.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579.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580.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581.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582.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583.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584.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585.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586.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587.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588.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589.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590.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591.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592.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59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1.xml"/></Relationships>
</file>

<file path=ppt/slides/_rels/slide594.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59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1.xml"/></Relationships>
</file>

<file path=ppt/slides/_rels/slide59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59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1.xml"/></Relationships>
</file>

<file path=ppt/slides/_rels/slide59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1.xml"/></Relationships>
</file>

<file path=ppt/slides/_rels/slide59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60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1.xml"/></Relationships>
</file>

<file path=ppt/slides/_rels/slide60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1.xml"/></Relationships>
</file>

<file path=ppt/slides/_rels/slide60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1.xml"/></Relationships>
</file>

<file path=ppt/slides/_rels/slide60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1.xml"/></Relationships>
</file>

<file path=ppt/slides/_rels/slide60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1.xml"/></Relationships>
</file>

<file path=ppt/slides/_rels/slide60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1.xml"/></Relationships>
</file>

<file path=ppt/slides/_rels/slide60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1.xml"/></Relationships>
</file>

<file path=ppt/slides/_rels/slide60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1.xml"/></Relationships>
</file>

<file path=ppt/slides/_rels/slide60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1.xml"/></Relationships>
</file>

<file path=ppt/slides/_rels/slide60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61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1.xml"/></Relationships>
</file>

<file path=ppt/slides/_rels/slide61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1.xml"/></Relationships>
</file>

<file path=ppt/slides/_rels/slide61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1.xml"/></Relationships>
</file>

<file path=ppt/slides/_rels/slide61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1.xml"/></Relationships>
</file>

<file path=ppt/slides/_rels/slide61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1.xml"/></Relationships>
</file>

<file path=ppt/slides/_rels/slide61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1.xml"/></Relationships>
</file>

<file path=ppt/slides/_rels/slide61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1.xml"/></Relationships>
</file>

<file path=ppt/slides/_rels/slide61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1.xml"/></Relationships>
</file>

<file path=ppt/slides/_rels/slide61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1.xml"/></Relationships>
</file>

<file path=ppt/slides/_rels/slide61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5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62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1.xml"/></Relationships>
</file>

<file path=ppt/slides/_rels/slide62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51.xml"/></Relationships>
</file>

<file path=ppt/slides/_rels/slide62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51.xml"/></Relationships>
</file>

<file path=ppt/slides/_rels/slide623.xml.rels><?xml version="1.0" encoding="UTF-8" standalone="yes"?>
<Relationships xmlns="http://schemas.openxmlformats.org/package/2006/relationships"><Relationship Id="rId3" Type="http://schemas.openxmlformats.org/officeDocument/2006/relationships/slide" Target="slide96.xml"/><Relationship Id="rId2" Type="http://schemas.openxmlformats.org/officeDocument/2006/relationships/notesSlide" Target="../notesSlides/notesSlide58.xml"/><Relationship Id="rId1" Type="http://schemas.openxmlformats.org/officeDocument/2006/relationships/slideLayout" Target="../slideLayouts/slideLayout51.xml"/><Relationship Id="rId6" Type="http://schemas.openxmlformats.org/officeDocument/2006/relationships/slide" Target="slide407.xml"/><Relationship Id="rId5" Type="http://schemas.openxmlformats.org/officeDocument/2006/relationships/slide" Target="slide292.xml"/><Relationship Id="rId4" Type="http://schemas.openxmlformats.org/officeDocument/2006/relationships/slide" Target="slide197.xml"/></Relationships>
</file>

<file path=ppt/slides/_rels/slide62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80.xml"/></Relationships>
</file>

<file path=ppt/slides/_rels/slide625.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62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80.xml"/></Relationships>
</file>

<file path=ppt/slides/_rels/slide627.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62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80.xml"/></Relationships>
</file>

<file path=ppt/slides/_rels/slide629.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8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630.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80.xml"/></Relationships>
</file>

<file path=ppt/slides/_rels/slide63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80.xml"/></Relationships>
</file>

<file path=ppt/slides/_rels/slide63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80.xml"/></Relationships>
</file>

<file path=ppt/slides/_rels/slide63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80.xml"/></Relationships>
</file>

<file path=ppt/slides/_rels/slide63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80.xml"/></Relationships>
</file>

<file path=ppt/slides/_rels/slide635.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80.xml"/></Relationships>
</file>

<file path=ppt/slides/_rels/slide63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80.xml"/></Relationships>
</file>

<file path=ppt/slides/_rels/slide637.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80.xml"/></Relationships>
</file>

<file path=ppt/slides/_rels/slide638.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80.xml"/></Relationships>
</file>

<file path=ppt/slides/_rels/slide639.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8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640.xml.rels><?xml version="1.0" encoding="UTF-8" standalone="yes"?>
<Relationships xmlns="http://schemas.openxmlformats.org/package/2006/relationships"><Relationship Id="rId3" Type="http://schemas.openxmlformats.org/officeDocument/2006/relationships/slide" Target="slide96.xml"/><Relationship Id="rId2" Type="http://schemas.openxmlformats.org/officeDocument/2006/relationships/notesSlide" Target="../notesSlides/notesSlide73.xml"/><Relationship Id="rId1" Type="http://schemas.openxmlformats.org/officeDocument/2006/relationships/slideLayout" Target="../slideLayouts/slideLayout80.xml"/><Relationship Id="rId6" Type="http://schemas.openxmlformats.org/officeDocument/2006/relationships/slide" Target="slide407.xml"/><Relationship Id="rId5" Type="http://schemas.openxmlformats.org/officeDocument/2006/relationships/slide" Target="slide292.xml"/><Relationship Id="rId4" Type="http://schemas.openxmlformats.org/officeDocument/2006/relationships/slide" Target="slide19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0.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9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 y="4572000"/>
            <a:ext cx="8886824" cy="2123658"/>
          </a:xfrm>
          <a:prstGeom prst="rect">
            <a:avLst/>
          </a:prstGeom>
        </p:spPr>
        <p:txBody>
          <a:bodyPr wrap="square">
            <a:spAutoFit/>
          </a:bodyPr>
          <a:lstStyle/>
          <a:p>
            <a:pPr algn="ctr" defTabSz="914400" rtl="1">
              <a:defRPr/>
            </a:pPr>
            <a:r>
              <a:rPr lang="ar-EG" sz="4400" b="1" kern="10" dirty="0">
                <a:ln w="9525">
                  <a:noFill/>
                  <a:round/>
                  <a:headEnd/>
                  <a:tailEnd/>
                </a:ln>
                <a:solidFill>
                  <a:srgbClr val="FFC000"/>
                </a:solidFill>
                <a:latin typeface="Times New Roman"/>
                <a:cs typeface="Times New Roman"/>
              </a:rPr>
              <a:t>نبؤات الساعة </a:t>
            </a:r>
            <a:r>
              <a:rPr lang="ar-EG" sz="4400" b="1" kern="10" dirty="0" smtClean="0">
                <a:ln w="9525">
                  <a:noFill/>
                  <a:round/>
                  <a:headEnd/>
                  <a:tailEnd/>
                </a:ln>
                <a:solidFill>
                  <a:srgbClr val="FFC000"/>
                </a:solidFill>
                <a:latin typeface="Times New Roman"/>
                <a:cs typeface="Times New Roman"/>
              </a:rPr>
              <a:t>الاولي </a:t>
            </a:r>
            <a:r>
              <a:rPr lang="ar-EG" sz="4400" b="1" kern="10" dirty="0">
                <a:ln w="9525">
                  <a:noFill/>
                  <a:round/>
                  <a:headEnd/>
                  <a:tailEnd/>
                </a:ln>
                <a:solidFill>
                  <a:srgbClr val="FFC000"/>
                </a:solidFill>
                <a:latin typeface="Times New Roman"/>
                <a:cs typeface="Times New Roman"/>
              </a:rPr>
              <a:t>من </a:t>
            </a:r>
            <a:r>
              <a:rPr lang="ar-EG" sz="4400" b="1" kern="10" dirty="0" smtClean="0">
                <a:ln w="9525">
                  <a:noFill/>
                  <a:round/>
                  <a:headEnd/>
                  <a:tailEnd/>
                </a:ln>
                <a:solidFill>
                  <a:srgbClr val="FFC000"/>
                </a:solidFill>
                <a:latin typeface="Times New Roman"/>
                <a:cs typeface="Times New Roman"/>
              </a:rPr>
              <a:t>ليلة الخميس </a:t>
            </a:r>
            <a:r>
              <a:rPr lang="ar-EG" sz="4400" b="1" kern="10" dirty="0">
                <a:ln w="9525">
                  <a:noFill/>
                  <a:round/>
                  <a:headEnd/>
                  <a:tailEnd/>
                </a:ln>
                <a:solidFill>
                  <a:srgbClr val="FFC000"/>
                </a:solidFill>
                <a:latin typeface="Times New Roman"/>
                <a:cs typeface="Times New Roman"/>
              </a:rPr>
              <a:t>من البصخة المقدسة التي لمخلصنا الصالح بركاتها على جميعنا آمين</a:t>
            </a:r>
            <a:endParaRPr lang="en-US" sz="4400" b="1" kern="10" dirty="0">
              <a:ln w="9525">
                <a:noFill/>
                <a:round/>
                <a:headEnd/>
                <a:tailEnd/>
              </a:ln>
              <a:solidFill>
                <a:srgbClr val="FFC000"/>
              </a:solidFill>
              <a:latin typeface="Times New Roman"/>
              <a:cs typeface="Times New Roman"/>
            </a:endParaRPr>
          </a:p>
        </p:txBody>
      </p:sp>
    </p:spTree>
    <p:extLst>
      <p:ext uri="{BB962C8B-B14F-4D97-AF65-F5344CB8AC3E}">
        <p14:creationId xmlns:p14="http://schemas.microsoft.com/office/powerpoint/2010/main" val="2513886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36167012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 وأنا أيضاً منعت عنكم المطر قبل الحصاد بثلاثة أشهر ، سأمطر على مدينة واحدة وعلى مدينة أخرى لا أمطر . جزء واحد يشرب ، والجزء الآخر لا أمطر عليه فيجف ،</a:t>
            </a:r>
            <a:endParaRPr lang="en-US" dirty="0"/>
          </a:p>
        </p:txBody>
      </p:sp>
    </p:spTree>
    <p:extLst>
      <p:ext uri="{BB962C8B-B14F-4D97-AF65-F5344CB8AC3E}">
        <p14:creationId xmlns:p14="http://schemas.microsoft.com/office/powerpoint/2010/main" val="43359753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 فتجمع مدينتان أو ثلاث إلى مدينة واحدة ليشربوا ماء و لا يرتوا . وكذلك لم ترجعوا إلى قال الرب ، ضربتكم بالحمى والبرد فأكثرتم نجاساتكم ، وأكل القمص ( أبناء الجراد)</a:t>
            </a:r>
            <a:endParaRPr lang="en-US" dirty="0"/>
          </a:p>
        </p:txBody>
      </p:sp>
    </p:spTree>
    <p:extLst>
      <p:ext uri="{BB962C8B-B14F-4D97-AF65-F5344CB8AC3E}">
        <p14:creationId xmlns:p14="http://schemas.microsoft.com/office/powerpoint/2010/main" val="241372563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 جناتكم وكرومكم وتينكم وزيتونكم وكذلك أيضاً لم ترجعوا إلى قال الرب ، فأرسلت عليكم وباء فى طرق مصر .قتلت بالسيف شبانكم مع سلب خيلكم ، وأتيت بالنار على عساكركم بغضب ،</a:t>
            </a:r>
            <a:endParaRPr lang="en-US" dirty="0"/>
          </a:p>
        </p:txBody>
      </p:sp>
    </p:spTree>
    <p:extLst>
      <p:ext uri="{BB962C8B-B14F-4D97-AF65-F5344CB8AC3E}">
        <p14:creationId xmlns:p14="http://schemas.microsoft.com/office/powerpoint/2010/main" val="61179029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 هكذا أيضاً لم ترجعوا إلى يقول الرب . لذلك أصنع بك هكذا يا إسرائيل ، وبما أنى أصنع هذا فإستعد لتدعوا إلهك يا إسرائيل فها أنا المثبت الرعد والخالق الريح والمبشر</a:t>
            </a:r>
            <a:endParaRPr lang="en-US" dirty="0"/>
          </a:p>
        </p:txBody>
      </p:sp>
    </p:spTree>
    <p:extLst>
      <p:ext uri="{BB962C8B-B14F-4D97-AF65-F5344CB8AC3E}">
        <p14:creationId xmlns:p14="http://schemas.microsoft.com/office/powerpoint/2010/main" val="76511234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dirty="0"/>
              <a:t> بمسيحه فى البشر الخالق الصبح والنسمة والراكب على أعالى الأرض ، الرب الإله الضابط الكل هو أسمه .</a:t>
            </a:r>
            <a:endParaRPr lang="en-US" dirty="0"/>
          </a:p>
        </p:txBody>
      </p:sp>
    </p:spTree>
    <p:extLst>
      <p:ext uri="{BB962C8B-B14F-4D97-AF65-F5344CB8AC3E}">
        <p14:creationId xmlns:p14="http://schemas.microsoft.com/office/powerpoint/2010/main" val="280691424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183142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884668632"/>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kern="10" dirty="0" smtClean="0">
                          <a:ln w="9525">
                            <a:noFill/>
                            <a:round/>
                            <a:headEnd/>
                            <a:tailEnd/>
                          </a:ln>
                          <a:solidFill>
                            <a:srgbClr val="FFC000"/>
                          </a:solidFill>
                          <a:effectLst/>
                          <a:latin typeface="Times New Roman"/>
                          <a:ea typeface="+mn-ea"/>
                          <a:cs typeface="Times New Roman"/>
                        </a:rPr>
                        <a:t>صلاة الساعة الثالثة من ليلة الخميس من البصخة المقدسة التي لمخلصنا الصالح بركاتها على جميعنا آمين</a:t>
                      </a:r>
                      <a:endParaRPr lang="en-US" sz="3600" b="1" kern="10" dirty="0" smtClean="0">
                        <a:ln w="9525">
                          <a:noFill/>
                          <a:round/>
                          <a:headEnd/>
                          <a:tailEnd/>
                        </a:ln>
                        <a:solidFill>
                          <a:srgbClr val="FFC000"/>
                        </a:solidFill>
                        <a:effectLst/>
                        <a:latin typeface="Times New Roman"/>
                        <a:ea typeface="+mn-ea"/>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37927179"/>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36167012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15229737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02408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15229737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63988745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0644169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22757530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87819389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07237583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12234850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36025895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70298530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24356039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253191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0240846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73539224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048957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63576318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46493083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24101059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24037472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65172403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69027221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37647874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545549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63988745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81610653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54701834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56296"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304143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51851597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51635255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22473175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73372219"/>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08379683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120232199"/>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890991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06441695"/>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6584227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09146984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46058850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30887282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4690323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59678435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19241205"/>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566560896"/>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24376985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869615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227575308"/>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2898084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169126990"/>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96152047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033556540"/>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83073684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17662434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6593750"/>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369852966"/>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802305246"/>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519773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878193895"/>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97631552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9687034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r>
                        <a:rPr lang="en-US" sz="4400" b="1" i="0" kern="1200" dirty="0" smtClean="0">
                          <a:solidFill>
                            <a:schemeClr val="lt1"/>
                          </a:solidFill>
                          <a:latin typeface="+mn-lt"/>
                          <a:ea typeface="+mn-ea"/>
                          <a:cs typeface="+mn-cs"/>
                        </a:rPr>
                        <a:t> </a:t>
                      </a:r>
                      <a:r>
                        <a:rPr lang="ar-EG" sz="4400" b="1" i="0" kern="1200" dirty="0" smtClean="0">
                          <a:solidFill>
                            <a:schemeClr val="lt1"/>
                          </a:solidFill>
                          <a:latin typeface="+mn-lt"/>
                          <a:ea typeface="+mn-ea"/>
                          <a:cs typeface="+mn-cs"/>
                        </a:rPr>
                        <a:t>عمانوئيل إلهنا و ملكنا</a:t>
                      </a:r>
                      <a:endParaRPr lang="ar-EG" sz="8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12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003268751"/>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02808472"/>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en-US" sz="4400" b="1" i="0" kern="1200" dirty="0" smtClean="0">
                        <a:solidFill>
                          <a:schemeClr val="lt1"/>
                        </a:solidFill>
                        <a:latin typeface="+mn-lt"/>
                        <a:ea typeface="+mn-ea"/>
                        <a:cs typeface="+mn-cs"/>
                      </a:endParaRPr>
                    </a:p>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يا ربى </a:t>
                      </a:r>
                      <a:r>
                        <a:rPr lang="ar-EG" sz="4400" b="1" i="0" kern="1200" dirty="0" smtClean="0">
                          <a:solidFill>
                            <a:schemeClr val="lt1"/>
                          </a:solidFill>
                          <a:latin typeface="+mn-lt"/>
                          <a:ea typeface="+mn-ea"/>
                          <a:cs typeface="+mn-cs"/>
                        </a:rPr>
                        <a:t>يسوع المسيح مخلصى الصالح</a:t>
                      </a:r>
                      <a:endParaRPr lang="ar-EG" sz="8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12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114036547"/>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12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357626135"/>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79712103"/>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kern="10" dirty="0" smtClean="0">
                          <a:ln w="9525">
                            <a:noFill/>
                            <a:round/>
                            <a:headEnd/>
                            <a:tailEnd/>
                          </a:ln>
                          <a:solidFill>
                            <a:srgbClr val="FFC000"/>
                          </a:solidFill>
                          <a:effectLst/>
                          <a:latin typeface="Times New Roman"/>
                          <a:cs typeface="Times New Roman"/>
                        </a:rPr>
                        <a:t>أبانا</a:t>
                      </a:r>
                      <a:r>
                        <a:rPr lang="ar-EG" sz="5400" kern="10" baseline="0" dirty="0" smtClean="0">
                          <a:ln w="9525">
                            <a:noFill/>
                            <a:round/>
                            <a:headEnd/>
                            <a:tailEnd/>
                          </a:ln>
                          <a:solidFill>
                            <a:srgbClr val="FFC000"/>
                          </a:solidFill>
                          <a:effectLst/>
                          <a:latin typeface="Times New Roman"/>
                          <a:cs typeface="Times New Roman"/>
                        </a:rPr>
                        <a:t> الذى فى السموات.......</a:t>
                      </a:r>
                      <a:endParaRPr lang="ar-EG" sz="5400" kern="10" dirty="0" smtClean="0">
                        <a:ln w="9525">
                          <a:noFill/>
                          <a:round/>
                          <a:headEnd/>
                          <a:tailEnd/>
                        </a:ln>
                        <a:solidFill>
                          <a:srgbClr val="FFC000"/>
                        </a:soli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694455410"/>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4508"/>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ar-EG" dirty="0"/>
              <a:t>كلامــه أليـن من الدهـن </a:t>
            </a:r>
            <a:r>
              <a:rPr lang="ar-EG" dirty="0" smtClean="0"/>
              <a:t>:</a:t>
            </a:r>
            <a:endParaRPr lang="en-US" dirty="0"/>
          </a:p>
        </p:txBody>
      </p:sp>
      <p:sp>
        <p:nvSpPr>
          <p:cNvPr id="4" name="Text Placeholder 3"/>
          <p:cNvSpPr>
            <a:spLocks noGrp="1"/>
          </p:cNvSpPr>
          <p:nvPr>
            <p:ph type="body" idx="1"/>
          </p:nvPr>
        </p:nvSpPr>
        <p:spPr>
          <a:xfrm>
            <a:off x="0" y="6049107"/>
            <a:ext cx="8873905" cy="605937"/>
          </a:xfrm>
        </p:spPr>
        <p:txBody>
          <a:bodyPr/>
          <a:lstStyle/>
          <a:p>
            <a:r>
              <a:rPr lang="ar-EG" sz="3600" dirty="0"/>
              <a:t>أفتشنون إنجيه نيف صاجي إيهوتيه أوو نيه </a:t>
            </a:r>
            <a:r>
              <a:rPr lang="ar-EG" sz="3600" dirty="0" smtClean="0"/>
              <a:t>:</a:t>
            </a:r>
            <a:endParaRPr lang="ar-EG" sz="3600" dirty="0"/>
          </a:p>
        </p:txBody>
      </p:sp>
      <p:sp>
        <p:nvSpPr>
          <p:cNvPr id="5" name="Text Placeholder 4"/>
          <p:cNvSpPr>
            <a:spLocks noGrp="1"/>
          </p:cNvSpPr>
          <p:nvPr>
            <p:ph type="body" sz="quarter" idx="3"/>
          </p:nvPr>
        </p:nvSpPr>
        <p:spPr>
          <a:xfrm>
            <a:off x="-100013" y="5317586"/>
            <a:ext cx="9244013" cy="682357"/>
          </a:xfrm>
        </p:spPr>
        <p:txBody>
          <a:bodyPr/>
          <a:lstStyle/>
          <a:p>
            <a:r>
              <a:rPr lang="pt-BR" sz="2800" spc="300" dirty="0">
                <a:latin typeface="Avva_Marcos" pitchFamily="82" charset="0"/>
              </a:rPr>
              <a:t>A</a:t>
            </a:r>
            <a:r>
              <a:rPr lang="pt-BR" sz="3600" dirty="0"/>
              <a:t>usnon   `nje   nefcaji   `e\ote   oune\   </a:t>
            </a:r>
            <a:r>
              <a:rPr lang="pt-BR" sz="3600" dirty="0" smtClean="0"/>
              <a:t>&gt;</a:t>
            </a:r>
            <a:endParaRPr lang="pt-BR" sz="3600" dirty="0"/>
          </a:p>
        </p:txBody>
      </p:sp>
    </p:spTree>
    <p:extLst>
      <p:ext uri="{BB962C8B-B14F-4D97-AF65-F5344CB8AC3E}">
        <p14:creationId xmlns:p14="http://schemas.microsoft.com/office/powerpoint/2010/main" val="4290628195"/>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1566572"/>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ar-EG" dirty="0"/>
              <a:t>وهــو نصـال</a:t>
            </a:r>
            <a:r>
              <a:rPr lang="ar-EG" dirty="0" smtClean="0"/>
              <a:t>.</a:t>
            </a:r>
            <a:endParaRPr lang="en-US" dirty="0"/>
          </a:p>
        </p:txBody>
      </p:sp>
      <p:sp>
        <p:nvSpPr>
          <p:cNvPr id="4" name="Text Placeholder 3"/>
          <p:cNvSpPr>
            <a:spLocks noGrp="1"/>
          </p:cNvSpPr>
          <p:nvPr>
            <p:ph type="body" idx="1"/>
          </p:nvPr>
        </p:nvSpPr>
        <p:spPr>
          <a:xfrm>
            <a:off x="0" y="6049107"/>
            <a:ext cx="8873905" cy="605937"/>
          </a:xfrm>
        </p:spPr>
        <p:txBody>
          <a:bodyPr/>
          <a:lstStyle/>
          <a:p>
            <a:r>
              <a:rPr lang="ar-EG" sz="3600" dirty="0"/>
              <a:t>أووه إنثو أوو هان سوثنيف نيه</a:t>
            </a:r>
            <a:r>
              <a:rPr lang="ar-EG" sz="3600" dirty="0" smtClean="0"/>
              <a:t>.</a:t>
            </a:r>
            <a:endParaRPr lang="ar-EG" sz="3600" dirty="0"/>
          </a:p>
        </p:txBody>
      </p:sp>
      <p:sp>
        <p:nvSpPr>
          <p:cNvPr id="5" name="Text Placeholder 4"/>
          <p:cNvSpPr>
            <a:spLocks noGrp="1"/>
          </p:cNvSpPr>
          <p:nvPr>
            <p:ph type="body" sz="quarter" idx="3"/>
          </p:nvPr>
        </p:nvSpPr>
        <p:spPr>
          <a:xfrm>
            <a:off x="-100013" y="5317586"/>
            <a:ext cx="9244013" cy="682357"/>
          </a:xfrm>
        </p:spPr>
        <p:txBody>
          <a:bodyPr/>
          <a:lstStyle/>
          <a:p>
            <a:r>
              <a:rPr lang="en-US" sz="3600" dirty="0" err="1"/>
              <a:t>ouo</a:t>
            </a:r>
            <a:r>
              <a:rPr lang="en-US" sz="3600" dirty="0"/>
              <a:t>\   `</a:t>
            </a:r>
            <a:r>
              <a:rPr lang="en-US" sz="3600" dirty="0" err="1"/>
              <a:t>nqwou</a:t>
            </a:r>
            <a:r>
              <a:rPr lang="en-US" sz="3600" dirty="0"/>
              <a:t>   \</a:t>
            </a:r>
            <a:r>
              <a:rPr lang="en-US" sz="3600" dirty="0" err="1"/>
              <a:t>ancoqnef</a:t>
            </a:r>
            <a:r>
              <a:rPr lang="en-US" sz="3600" dirty="0"/>
              <a:t>   ne</a:t>
            </a:r>
            <a:r>
              <a:rPr lang="en-US" sz="3600" dirty="0" smtClean="0"/>
              <a:t>.</a:t>
            </a:r>
            <a:endParaRPr lang="en-US" sz="3600" dirty="0"/>
          </a:p>
        </p:txBody>
      </p:sp>
    </p:spTree>
    <p:extLst>
      <p:ext uri="{BB962C8B-B14F-4D97-AF65-F5344CB8AC3E}">
        <p14:creationId xmlns:p14="http://schemas.microsoft.com/office/powerpoint/2010/main" val="18350287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072375837"/>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8466894"/>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ar-EG" dirty="0"/>
              <a:t>أنصت يا الله إلى  صلاتي : ولا تغفل عن تضرعي</a:t>
            </a:r>
            <a:r>
              <a:rPr lang="ar-EG" dirty="0" smtClean="0"/>
              <a:t>.</a:t>
            </a:r>
            <a:endParaRPr lang="en-US" dirty="0"/>
          </a:p>
        </p:txBody>
      </p:sp>
      <p:sp>
        <p:nvSpPr>
          <p:cNvPr id="4" name="Text Placeholder 3"/>
          <p:cNvSpPr>
            <a:spLocks noGrp="1"/>
          </p:cNvSpPr>
          <p:nvPr>
            <p:ph type="body" idx="1"/>
          </p:nvPr>
        </p:nvSpPr>
        <p:spPr>
          <a:xfrm>
            <a:off x="0" y="6049107"/>
            <a:ext cx="8873905" cy="605937"/>
          </a:xfrm>
        </p:spPr>
        <p:txBody>
          <a:bodyPr/>
          <a:lstStyle/>
          <a:p>
            <a:r>
              <a:rPr lang="ar-EG" sz="2800" dirty="0"/>
              <a:t>تشي إسمي إفنووتي إيه طا إبروس إفكي : أووه إمبيفهـي إبهـو إم با طوبه</a:t>
            </a:r>
            <a:r>
              <a:rPr lang="ar-EG" sz="2800" dirty="0" smtClean="0"/>
              <a:t>.</a:t>
            </a:r>
            <a:endParaRPr lang="ar-EG" sz="2800" dirty="0"/>
          </a:p>
        </p:txBody>
      </p:sp>
      <p:sp>
        <p:nvSpPr>
          <p:cNvPr id="5" name="Text Placeholder 4"/>
          <p:cNvSpPr>
            <a:spLocks noGrp="1"/>
          </p:cNvSpPr>
          <p:nvPr>
            <p:ph type="body" sz="quarter" idx="3"/>
          </p:nvPr>
        </p:nvSpPr>
        <p:spPr>
          <a:xfrm>
            <a:off x="-114304" y="5317586"/>
            <a:ext cx="9458326" cy="682357"/>
          </a:xfrm>
        </p:spPr>
        <p:txBody>
          <a:bodyPr/>
          <a:lstStyle/>
          <a:p>
            <a:r>
              <a:rPr lang="pt-BR" sz="3200" dirty="0"/>
              <a:t>Si`cmh   ~Vnou;   `eta`proceuxh   </a:t>
            </a:r>
            <a:r>
              <a:rPr lang="pt-BR" sz="3200" dirty="0" smtClean="0"/>
              <a:t>&gt;ouo</a:t>
            </a:r>
            <a:r>
              <a:rPr lang="pt-BR" sz="3200" dirty="0"/>
              <a:t>\   `mpef\i`p\o   `</a:t>
            </a:r>
            <a:r>
              <a:rPr lang="pt-BR" sz="3200" dirty="0" smtClean="0"/>
              <a:t>mpatwb\.</a:t>
            </a:r>
            <a:endParaRPr lang="pt-BR" sz="3200" dirty="0"/>
          </a:p>
        </p:txBody>
      </p:sp>
    </p:spTree>
    <p:extLst>
      <p:ext uri="{BB962C8B-B14F-4D97-AF65-F5344CB8AC3E}">
        <p14:creationId xmlns:p14="http://schemas.microsoft.com/office/powerpoint/2010/main" val="1585272990"/>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83371019"/>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47429024"/>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939692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67707521"/>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249134659"/>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562955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ar-EG" dirty="0"/>
              <a:t> أووه إفكى خين قيث آنيا خين إبئى إن سيمون بى كاكسيهت إفروتيب : آسئى إنجى أو إسهيمى إيرى أوؤن أو موكى إنسوجين إنتوتس نارذوس إمبى إستيكى إبناشى إنسو إنف :</a:t>
            </a:r>
            <a:endParaRPr lang="en-US" dirty="0"/>
          </a:p>
        </p:txBody>
      </p:sp>
    </p:spTree>
    <p:extLst>
      <p:ext uri="{BB962C8B-B14F-4D97-AF65-F5344CB8AC3E}">
        <p14:creationId xmlns:p14="http://schemas.microsoft.com/office/powerpoint/2010/main" val="1488055246"/>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ar-EG" dirty="0"/>
              <a:t> إى أسخومخيم إمبى موكى إسجوشف إيجين تيف آفى : نارى هان أوؤن إكريمريم نيم نو إيريؤ : جى إثفيو آباى طاكو إنتى باىسوجين شوبى : نى أوؤن إشجوم غار إى تى</a:t>
            </a:r>
            <a:endParaRPr lang="en-US" dirty="0"/>
          </a:p>
        </p:txBody>
      </p:sp>
    </p:spTree>
    <p:extLst>
      <p:ext uri="{BB962C8B-B14F-4D97-AF65-F5344CB8AC3E}">
        <p14:creationId xmlns:p14="http://schemas.microsoft.com/office/powerpoint/2010/main" val="32834693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122348503"/>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ar-EG" dirty="0"/>
              <a:t> إمفاى إيفول سا إبشوى إن شومت شى إن ساثيرى أووه إيتيتو إنتى هيكى : أووه ناف إمفون إيروس . بى جى إيسوس نوؤجى كاس : أخوتين تيتين نى خيسى ناس أوهوب إبنانيف</a:t>
            </a:r>
            <a:endParaRPr lang="en-US" dirty="0"/>
          </a:p>
        </p:txBody>
      </p:sp>
    </p:spTree>
    <p:extLst>
      <p:ext uri="{BB962C8B-B14F-4D97-AF65-F5344CB8AC3E}">
        <p14:creationId xmlns:p14="http://schemas.microsoft.com/office/powerpoint/2010/main" val="717817415"/>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ar-EG" dirty="0"/>
              <a:t> بى طاس إيرهوب إيروف إنخيت إنسيو نيفين نى هيكى سى نيموتين : أووه إبشوب إنتى تين أوؤش</a:t>
            </a:r>
            <a:endParaRPr lang="en-US" dirty="0"/>
          </a:p>
        </p:txBody>
      </p:sp>
    </p:spTree>
    <p:extLst>
      <p:ext uri="{BB962C8B-B14F-4D97-AF65-F5344CB8AC3E}">
        <p14:creationId xmlns:p14="http://schemas.microsoft.com/office/powerpoint/2010/main" val="1782045605"/>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ar-EG" dirty="0"/>
              <a:t> أوؤن إشجوم إمموتين إى إبر بيثنانيف نيموؤ إنسيو نيفين فى إبطاس إتشيتف آسايف : آسئر شورب غار إنثاهس إمباسوما إمباى سوجين إى إبجين كوست .</a:t>
            </a:r>
            <a:endParaRPr lang="en-US" dirty="0"/>
          </a:p>
        </p:txBody>
      </p:sp>
    </p:spTree>
    <p:extLst>
      <p:ext uri="{BB962C8B-B14F-4D97-AF65-F5344CB8AC3E}">
        <p14:creationId xmlns:p14="http://schemas.microsoft.com/office/powerpoint/2010/main" val="315980633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ar-EG" dirty="0"/>
              <a:t> آمين تى جو إمموس نوتين : جى بيما إتيوناهيؤيش إمباى إف أنجليون إمموف خين بى كوزموس تيرف : فيهوف إبطا ثاى أيف إفئى ساجى إمموف إفميفئى ناس . أووه يوداس بى إسكاريوتيس</a:t>
            </a:r>
            <a:endParaRPr lang="en-US" dirty="0"/>
          </a:p>
        </p:txBody>
      </p:sp>
    </p:spTree>
    <p:extLst>
      <p:ext uri="{BB962C8B-B14F-4D97-AF65-F5344CB8AC3E}">
        <p14:creationId xmlns:p14="http://schemas.microsoft.com/office/powerpoint/2010/main" val="4156546090"/>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ar-EG" sz="3600" dirty="0"/>
              <a:t> بى أوواى إنتى بى ميت إسناف أفشيناف ها نى أرشى إبرفس هينا إنتيف تيف نوؤ : إنثوؤ ذى إبطاف سوتيم أفراشى أووه أفتى ناف إنؤهات : أووه ناف كوتى جى يوس إفناتيف خين أو إيف كيريا : أوؤشت إمبى إيف أنجليون إثؤواب .</a:t>
            </a:r>
            <a:endParaRPr lang="en-US" sz="3600" dirty="0"/>
          </a:p>
        </p:txBody>
      </p:sp>
    </p:spTree>
    <p:extLst>
      <p:ext uri="{BB962C8B-B14F-4D97-AF65-F5344CB8AC3E}">
        <p14:creationId xmlns:p14="http://schemas.microsoft.com/office/powerpoint/2010/main" val="4189895754"/>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803815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4015594"/>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692" y="4535215"/>
            <a:ext cx="8539088" cy="2203210"/>
          </a:xfrm>
        </p:spPr>
        <p:txBody>
          <a:bodyPr/>
          <a:lstStyle/>
          <a:p>
            <a:r>
              <a:rPr lang="ar-EG" dirty="0"/>
              <a:t> كلامه ألين من الدهن وهو نصال . أنصت يا الله لصلاتى ، و لا تغفل عن تضرعى .</a:t>
            </a:r>
            <a:endParaRPr lang="en-US" dirty="0"/>
          </a:p>
        </p:txBody>
      </p:sp>
    </p:spTree>
    <p:extLst>
      <p:ext uri="{BB962C8B-B14F-4D97-AF65-F5344CB8AC3E}">
        <p14:creationId xmlns:p14="http://schemas.microsoft.com/office/powerpoint/2010/main" val="1660956918"/>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1244439"/>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36093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360258959"/>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6377177"/>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ar-EG" dirty="0"/>
              <a:t> وفيما هو فى بيت عنيا فى منزل سمعان الأبرص متكئاً ، جاءت إمرأة ومعها قارورة طيب ناردين خالص كثير الثمن ، فكسرت القارورة وسكبته على رأسه ، </a:t>
            </a:r>
            <a:endParaRPr lang="en-US" dirty="0"/>
          </a:p>
        </p:txBody>
      </p:sp>
    </p:spTree>
    <p:extLst>
      <p:ext uri="{BB962C8B-B14F-4D97-AF65-F5344CB8AC3E}">
        <p14:creationId xmlns:p14="http://schemas.microsoft.com/office/powerpoint/2010/main" val="2156093469"/>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ar-EG" dirty="0"/>
              <a:t> وكان قوم قد تذمروا فيما بينهم قائلين : لم كان إتلاف هذا الطيب ، فإنه كان يمكن أن يباع هذا بكثير من ثلثمائة دينار ويعطى للمساكين . وكانوا يؤنبونها ، فقال لهم يسوع : </a:t>
            </a:r>
            <a:endParaRPr lang="en-US" dirty="0"/>
          </a:p>
        </p:txBody>
      </p:sp>
    </p:spTree>
    <p:extLst>
      <p:ext uri="{BB962C8B-B14F-4D97-AF65-F5344CB8AC3E}">
        <p14:creationId xmlns:p14="http://schemas.microsoft.com/office/powerpoint/2010/main" val="2262382418"/>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ar-EG" dirty="0"/>
              <a:t> دعوها ، ما بالكم تعنفونها ؟ عملاً حسناً الذى عملته به ، فإن المساكين معكم كل حين ، وإذا أردتم أمكنكم أن تحسنوا إليهم كل حين ، وأما أنا فلست معكم فى كل حين ، </a:t>
            </a:r>
            <a:endParaRPr lang="en-US" dirty="0"/>
          </a:p>
        </p:txBody>
      </p:sp>
    </p:spTree>
    <p:extLst>
      <p:ext uri="{BB962C8B-B14F-4D97-AF65-F5344CB8AC3E}">
        <p14:creationId xmlns:p14="http://schemas.microsoft.com/office/powerpoint/2010/main" val="1558447800"/>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ar-EG" dirty="0"/>
              <a:t> وما نالته قد فعلته إذ سبقت فدهنت جسدى بهذا الطيب لدفنى . الحق أقول لكم إنه حيثما يكرز بهذا الإنجيل فى العالم كله ، يخبر أيضاً بما عملته هذه تذكاراً لها . </a:t>
            </a:r>
            <a:endParaRPr lang="en-US" dirty="0"/>
          </a:p>
        </p:txBody>
      </p:sp>
    </p:spTree>
    <p:extLst>
      <p:ext uri="{BB962C8B-B14F-4D97-AF65-F5344CB8AC3E}">
        <p14:creationId xmlns:p14="http://schemas.microsoft.com/office/powerpoint/2010/main" val="2300688135"/>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ar-EG" dirty="0"/>
              <a:t> ثم أن يهوذا الإسخريوطى أحد الإثنى عشر ذهب إلى رؤساء الكهنة لكى يسلمه إليهم ، فلما سمعوا فرحوا وأعطوه فضة فكان يلتمس فرصه كيف يسلمه بحيلة .</a:t>
            </a:r>
            <a:endParaRPr lang="en-US" dirty="0"/>
          </a:p>
        </p:txBody>
      </p:sp>
    </p:spTree>
    <p:extLst>
      <p:ext uri="{BB962C8B-B14F-4D97-AF65-F5344CB8AC3E}">
        <p14:creationId xmlns:p14="http://schemas.microsoft.com/office/powerpoint/2010/main" val="1345229496"/>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9411453"/>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 y="4572000"/>
            <a:ext cx="8886824" cy="2123658"/>
          </a:xfrm>
          <a:prstGeom prst="rect">
            <a:avLst/>
          </a:prstGeom>
        </p:spPr>
        <p:txBody>
          <a:bodyPr wrap="square">
            <a:spAutoFit/>
          </a:bodyPr>
          <a:lstStyle/>
          <a:p>
            <a:pPr algn="ctr" defTabSz="914400" rtl="1">
              <a:defRPr/>
            </a:pPr>
            <a:r>
              <a:rPr lang="ar-EG" sz="4400" b="1" kern="10" dirty="0">
                <a:ln w="9525">
                  <a:noFill/>
                  <a:round/>
                  <a:headEnd/>
                  <a:tailEnd/>
                </a:ln>
                <a:solidFill>
                  <a:srgbClr val="FFC000"/>
                </a:solidFill>
                <a:latin typeface="Times New Roman"/>
                <a:cs typeface="Times New Roman"/>
              </a:rPr>
              <a:t>نبؤات الساعة </a:t>
            </a:r>
            <a:r>
              <a:rPr lang="ar-EG" sz="4400" b="1" kern="10" dirty="0" smtClean="0">
                <a:ln w="9525">
                  <a:noFill/>
                  <a:round/>
                  <a:headEnd/>
                  <a:tailEnd/>
                </a:ln>
                <a:solidFill>
                  <a:srgbClr val="FFC000"/>
                </a:solidFill>
                <a:latin typeface="Times New Roman"/>
                <a:cs typeface="Times New Roman"/>
              </a:rPr>
              <a:t>السادسة </a:t>
            </a:r>
            <a:r>
              <a:rPr lang="ar-EG" sz="4400" b="1" kern="10" dirty="0">
                <a:ln w="9525">
                  <a:noFill/>
                  <a:round/>
                  <a:headEnd/>
                  <a:tailEnd/>
                </a:ln>
                <a:solidFill>
                  <a:srgbClr val="FFC000"/>
                </a:solidFill>
                <a:latin typeface="Times New Roman"/>
                <a:cs typeface="Times New Roman"/>
              </a:rPr>
              <a:t>من ليلة </a:t>
            </a:r>
            <a:r>
              <a:rPr lang="ar-EG" sz="4400" b="1" kern="10" dirty="0" smtClean="0">
                <a:ln w="9525">
                  <a:noFill/>
                  <a:round/>
                  <a:headEnd/>
                  <a:tailEnd/>
                </a:ln>
                <a:solidFill>
                  <a:srgbClr val="FFC000"/>
                </a:solidFill>
                <a:latin typeface="Times New Roman"/>
                <a:cs typeface="Times New Roman"/>
              </a:rPr>
              <a:t>الخميس </a:t>
            </a:r>
            <a:r>
              <a:rPr lang="ar-EG" sz="4400" b="1" kern="10" dirty="0">
                <a:ln w="9525">
                  <a:noFill/>
                  <a:round/>
                  <a:headEnd/>
                  <a:tailEnd/>
                </a:ln>
                <a:solidFill>
                  <a:srgbClr val="FFC000"/>
                </a:solidFill>
                <a:latin typeface="Times New Roman"/>
                <a:cs typeface="Times New Roman"/>
              </a:rPr>
              <a:t>من البصخة المقدسة التي لمخلصنا الصالح بركاتها على جميعنا آمين</a:t>
            </a:r>
            <a:endParaRPr lang="en-US" sz="4400" b="1" kern="10" dirty="0">
              <a:ln w="9525">
                <a:noFill/>
                <a:round/>
                <a:headEnd/>
                <a:tailEnd/>
              </a:ln>
              <a:solidFill>
                <a:srgbClr val="FFC000"/>
              </a:solidFill>
              <a:latin typeface="Times New Roman"/>
              <a:cs typeface="Times New Roman"/>
            </a:endParaRPr>
          </a:p>
        </p:txBody>
      </p:sp>
    </p:spTree>
    <p:extLst>
      <p:ext uri="{BB962C8B-B14F-4D97-AF65-F5344CB8AC3E}">
        <p14:creationId xmlns:p14="http://schemas.microsoft.com/office/powerpoint/2010/main" val="3840675842"/>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 من عاموس النبى ص 3 : 1-11</a:t>
            </a:r>
            <a:endParaRPr lang="en-US" dirty="0"/>
          </a:p>
        </p:txBody>
      </p:sp>
    </p:spTree>
    <p:extLst>
      <p:ext uri="{BB962C8B-B14F-4D97-AF65-F5344CB8AC3E}">
        <p14:creationId xmlns:p14="http://schemas.microsoft.com/office/powerpoint/2010/main" val="603397551"/>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ar-EG" dirty="0"/>
              <a:t> أسمعوا هذا القول الذى تكلمت به عليكم يا بيت إسرائيل وعلى كل القبائل التي أخرجتها من أرض مصر قائلاً : إياكم عرفت من بين جميع قبائل الأرض ، فلذلك أنتقم منكم عن جميع خطاياكم .</a:t>
            </a:r>
            <a:endParaRPr lang="en-US" dirty="0"/>
          </a:p>
        </p:txBody>
      </p:sp>
    </p:spTree>
    <p:extLst>
      <p:ext uri="{BB962C8B-B14F-4D97-AF65-F5344CB8AC3E}">
        <p14:creationId xmlns:p14="http://schemas.microsoft.com/office/powerpoint/2010/main" val="3266689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 y="4654790"/>
            <a:ext cx="4767187" cy="2203210"/>
          </a:xfrm>
        </p:spPr>
        <p:txBody>
          <a:bodyPr/>
          <a:lstStyle/>
          <a:p>
            <a:r>
              <a:rPr lang="ar-EG" dirty="0"/>
              <a:t>من حزقيال النبى ص 43 : 5- 11</a:t>
            </a:r>
            <a:endParaRPr lang="en-US" dirty="0"/>
          </a:p>
        </p:txBody>
      </p:sp>
    </p:spTree>
    <p:extLst>
      <p:ext uri="{BB962C8B-B14F-4D97-AF65-F5344CB8AC3E}">
        <p14:creationId xmlns:p14="http://schemas.microsoft.com/office/powerpoint/2010/main" val="18577160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702985307"/>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ar-EG" dirty="0"/>
              <a:t> أيسير اثنان معاً و لا يعرف بعضهما البعض قط ؟ أيزمجر الأسد فى الغابة وليس له فريسة ؟ أيطلق الشبل صوته من عرينه قط ، إلا إذا خطف شيئا ؟ أيسقط طير على الأرض من غير قانص ؟</a:t>
            </a:r>
            <a:endParaRPr lang="en-US" dirty="0"/>
          </a:p>
        </p:txBody>
      </p:sp>
    </p:spTree>
    <p:extLst>
      <p:ext uri="{BB962C8B-B14F-4D97-AF65-F5344CB8AC3E}">
        <p14:creationId xmlns:p14="http://schemas.microsoft.com/office/powerpoint/2010/main" val="665137372"/>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ar-EG" dirty="0"/>
              <a:t> أيكون فخ على الأرض من غير أن يصيد شيئاً ؟ أيصوت بوق فى مدينة و لا يهلع الشعب  ؟ هل تحدث بلية فى مدينة والرب لم يصنعها ؟ إن الرب الإله لا يصنع أمراً إلا ويعلن تأديبه لعبيده الأنبياء ،</a:t>
            </a:r>
            <a:endParaRPr lang="en-US" dirty="0"/>
          </a:p>
        </p:txBody>
      </p:sp>
    </p:spTree>
    <p:extLst>
      <p:ext uri="{BB962C8B-B14F-4D97-AF65-F5344CB8AC3E}">
        <p14:creationId xmlns:p14="http://schemas.microsoft.com/office/powerpoint/2010/main" val="2789431679"/>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ar-EG" dirty="0"/>
              <a:t> أسد قد زمجر فمن لا يخاف ، الرب الإله تكلم فمن لا يتنبأ؟ أخبروا كور الآشوريين وكور مصر وقولوا : اجتمعوا على جبل السامرة و  أنظروا الغرائب الكثيرة التي فى وسطها ،</a:t>
            </a:r>
            <a:endParaRPr lang="en-US" dirty="0"/>
          </a:p>
        </p:txBody>
      </p:sp>
    </p:spTree>
    <p:extLst>
      <p:ext uri="{BB962C8B-B14F-4D97-AF65-F5344CB8AC3E}">
        <p14:creationId xmlns:p14="http://schemas.microsoft.com/office/powerpoint/2010/main" val="878436565"/>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ar-EG" dirty="0"/>
              <a:t> والجور الذى فى داخلها ، ولم تعلم ما يكون أمامها يقول الرب . بما أنهم يكنزون ظلماً وشقاء فى كورهم ، فلذلك هذا ما يقوله الرب الإله لصور : إن أرضك التي حولك تخرب وقوتك تسقط منك </a:t>
            </a:r>
            <a:endParaRPr lang="en-US" dirty="0"/>
          </a:p>
        </p:txBody>
      </p:sp>
    </p:spTree>
    <p:extLst>
      <p:ext uri="{BB962C8B-B14F-4D97-AF65-F5344CB8AC3E}">
        <p14:creationId xmlns:p14="http://schemas.microsoft.com/office/powerpoint/2010/main" val="2444523788"/>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8165162"/>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361937204"/>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kern="10" dirty="0" smtClean="0">
                          <a:ln w="9525">
                            <a:noFill/>
                            <a:round/>
                            <a:headEnd/>
                            <a:tailEnd/>
                          </a:ln>
                          <a:solidFill>
                            <a:srgbClr val="FFC000"/>
                          </a:solidFill>
                          <a:effectLst/>
                          <a:latin typeface="Times New Roman"/>
                          <a:ea typeface="+mn-ea"/>
                          <a:cs typeface="Times New Roman"/>
                        </a:rPr>
                        <a:t>صلاة الساعة السادسة من ليلة الخميس من البصخة المقدسة التي لمخلصنا الصالح بركاتها على جميعنا آمين</a:t>
                      </a:r>
                      <a:endParaRPr lang="en-US" sz="3600" b="1" kern="10" dirty="0" smtClean="0">
                        <a:ln w="9525">
                          <a:noFill/>
                          <a:round/>
                          <a:headEnd/>
                          <a:tailEnd/>
                        </a:ln>
                        <a:solidFill>
                          <a:srgbClr val="FFC000"/>
                        </a:solidFill>
                        <a:effectLst/>
                        <a:latin typeface="Times New Roman"/>
                        <a:ea typeface="+mn-ea"/>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644016178"/>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361670123"/>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152297374"/>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02408464"/>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6398874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243560392"/>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06441695"/>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227575308"/>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878193895"/>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072375837"/>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122348503"/>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360258959"/>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702985307"/>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243560392"/>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253191253"/>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7353922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253191253"/>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0489570"/>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635763183"/>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464930838"/>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241010591"/>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240374729"/>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651724030"/>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690272213"/>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376478740"/>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545549701"/>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8161065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735392245"/>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547018346"/>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56296"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30414360"/>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518515970"/>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516352554"/>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224731759"/>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73372219"/>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083796831"/>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120232199"/>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890991531"/>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658422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048957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091469843"/>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460588507"/>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308872829"/>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46903231"/>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596784358"/>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19241205"/>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566560896"/>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243769852"/>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869615303"/>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289808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635763183"/>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169126990"/>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961520479"/>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033556540"/>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830736847"/>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176624347"/>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6593750"/>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369852966"/>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802305246"/>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519773680"/>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9763155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464930838"/>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96870344"/>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r>
                        <a:rPr lang="en-US" sz="4400" b="1" i="0" kern="1200" dirty="0" smtClean="0">
                          <a:solidFill>
                            <a:schemeClr val="lt1"/>
                          </a:solidFill>
                          <a:latin typeface="+mn-lt"/>
                          <a:ea typeface="+mn-ea"/>
                          <a:cs typeface="+mn-cs"/>
                        </a:rPr>
                        <a:t> </a:t>
                      </a:r>
                      <a:r>
                        <a:rPr lang="ar-EG" sz="4400" b="1" i="0" kern="1200" dirty="0" smtClean="0">
                          <a:solidFill>
                            <a:schemeClr val="lt1"/>
                          </a:solidFill>
                          <a:latin typeface="+mn-lt"/>
                          <a:ea typeface="+mn-ea"/>
                          <a:cs typeface="+mn-cs"/>
                        </a:rPr>
                        <a:t>عمانوئيل إلهنا و ملكنا</a:t>
                      </a:r>
                      <a:endParaRPr lang="ar-EG" sz="8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12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003268751"/>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856373335"/>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en-US" sz="4400" b="1" i="0" kern="1200" dirty="0" smtClean="0">
                        <a:solidFill>
                          <a:schemeClr val="lt1"/>
                        </a:solidFill>
                        <a:latin typeface="+mn-lt"/>
                        <a:ea typeface="+mn-ea"/>
                        <a:cs typeface="+mn-cs"/>
                      </a:endParaRPr>
                    </a:p>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يا ربى </a:t>
                      </a:r>
                      <a:r>
                        <a:rPr lang="ar-EG" sz="4400" b="1" i="0" kern="1200" dirty="0" smtClean="0">
                          <a:solidFill>
                            <a:schemeClr val="lt1"/>
                          </a:solidFill>
                          <a:latin typeface="+mn-lt"/>
                          <a:ea typeface="+mn-ea"/>
                          <a:cs typeface="+mn-cs"/>
                        </a:rPr>
                        <a:t>يسوع المسيح مخلصى الصالح</a:t>
                      </a:r>
                      <a:endParaRPr lang="ar-EG" sz="8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12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114036547"/>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12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357626135"/>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243998314"/>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kern="10" dirty="0" smtClean="0">
                          <a:ln w="9525">
                            <a:noFill/>
                            <a:round/>
                            <a:headEnd/>
                            <a:tailEnd/>
                          </a:ln>
                          <a:solidFill>
                            <a:srgbClr val="FFC000"/>
                          </a:solidFill>
                          <a:effectLst/>
                          <a:latin typeface="Times New Roman"/>
                          <a:cs typeface="Times New Roman"/>
                        </a:rPr>
                        <a:t>أبانا</a:t>
                      </a:r>
                      <a:r>
                        <a:rPr lang="ar-EG" sz="5400" kern="10" baseline="0" dirty="0" smtClean="0">
                          <a:ln w="9525">
                            <a:noFill/>
                            <a:round/>
                            <a:headEnd/>
                            <a:tailEnd/>
                          </a:ln>
                          <a:solidFill>
                            <a:srgbClr val="FFC000"/>
                          </a:solidFill>
                          <a:effectLst/>
                          <a:latin typeface="Times New Roman"/>
                          <a:cs typeface="Times New Roman"/>
                        </a:rPr>
                        <a:t> الذى فى السموات.......</a:t>
                      </a:r>
                      <a:endParaRPr lang="ar-EG" sz="5400" kern="10" dirty="0" smtClean="0">
                        <a:ln w="9525">
                          <a:noFill/>
                          <a:round/>
                          <a:headEnd/>
                          <a:tailEnd/>
                        </a:ln>
                        <a:solidFill>
                          <a:srgbClr val="FFC000"/>
                        </a:soli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694455410"/>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93017198"/>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ar-EG" dirty="0"/>
              <a:t>نجني يارب من إنسان شرير :</a:t>
            </a:r>
          </a:p>
        </p:txBody>
      </p:sp>
      <p:sp>
        <p:nvSpPr>
          <p:cNvPr id="11" name="Text Placeholder 10"/>
          <p:cNvSpPr>
            <a:spLocks noGrp="1"/>
          </p:cNvSpPr>
          <p:nvPr>
            <p:ph type="body" idx="1"/>
          </p:nvPr>
        </p:nvSpPr>
        <p:spPr/>
        <p:txBody>
          <a:bodyPr/>
          <a:lstStyle/>
          <a:p>
            <a:r>
              <a:rPr lang="ar-EG" sz="3600" dirty="0"/>
              <a:t>ناهميت إبشويس صافول إن أوو رومي </a:t>
            </a:r>
            <a:r>
              <a:rPr lang="ar-EG" sz="3600" dirty="0" smtClean="0"/>
              <a:t> إف </a:t>
            </a:r>
            <a:r>
              <a:rPr lang="ar-EG" sz="3600" dirty="0"/>
              <a:t>هو </a:t>
            </a:r>
            <a:r>
              <a:rPr lang="ar-EG" sz="3600" dirty="0" smtClean="0"/>
              <a:t>أوو :</a:t>
            </a:r>
            <a:endParaRPr lang="ar-EG" sz="3600" dirty="0"/>
          </a:p>
        </p:txBody>
      </p:sp>
      <p:sp>
        <p:nvSpPr>
          <p:cNvPr id="12" name="Text Placeholder 11"/>
          <p:cNvSpPr>
            <a:spLocks noGrp="1"/>
          </p:cNvSpPr>
          <p:nvPr>
            <p:ph type="body" sz="quarter" idx="3"/>
          </p:nvPr>
        </p:nvSpPr>
        <p:spPr/>
        <p:txBody>
          <a:bodyPr/>
          <a:lstStyle/>
          <a:p>
            <a:pPr lvl="0" fontAlgn="base">
              <a:lnSpc>
                <a:spcPct val="100000"/>
              </a:lnSpc>
              <a:spcBef>
                <a:spcPts val="0"/>
              </a:spcBef>
              <a:spcAft>
                <a:spcPct val="0"/>
              </a:spcAft>
              <a:defRPr/>
            </a:pPr>
            <a:r>
              <a:rPr lang="pt-BR" sz="3200" spc="300" dirty="0">
                <a:latin typeface="Avva_Marcos" pitchFamily="82" charset="0"/>
              </a:rPr>
              <a:t>N</a:t>
            </a:r>
            <a:r>
              <a:rPr lang="pt-BR" dirty="0"/>
              <a:t>a\met   ~Psoic   cabol   `nourwmi   </a:t>
            </a:r>
            <a:r>
              <a:rPr lang="pt-BR" dirty="0" smtClean="0"/>
              <a:t>ef\wou&gt;</a:t>
            </a:r>
            <a:endParaRPr lang="pt-BR" dirty="0"/>
          </a:p>
        </p:txBody>
      </p:sp>
    </p:spTree>
    <p:extLst>
      <p:ext uri="{BB962C8B-B14F-4D97-AF65-F5344CB8AC3E}">
        <p14:creationId xmlns:p14="http://schemas.microsoft.com/office/powerpoint/2010/main" val="1932397207"/>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40741"/>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pPr lvl="0" fontAlgn="base">
              <a:lnSpc>
                <a:spcPct val="100000"/>
              </a:lnSpc>
              <a:spcBef>
                <a:spcPct val="20000"/>
              </a:spcBef>
              <a:spcAft>
                <a:spcPct val="0"/>
              </a:spcAft>
            </a:pPr>
            <a:r>
              <a:rPr lang="ar-SA" b="0" dirty="0">
                <a:solidFill>
                  <a:srgbClr val="FFFFFF"/>
                </a:solidFill>
                <a:effectLst>
                  <a:outerShdw blurRad="38100" dist="38100" dir="2700000" algn="tl">
                    <a:srgbClr val="000000">
                      <a:alpha val="43137"/>
                    </a:srgbClr>
                  </a:outerShdw>
                </a:effectLst>
                <a:latin typeface="Arial" charset="0"/>
                <a:cs typeface="AL-Mateen" pitchFamily="2" charset="-78"/>
              </a:rPr>
              <a:t>ومن رجل ظالم انقذني</a:t>
            </a:r>
            <a:r>
              <a:rPr lang="ar-EG" b="0" dirty="0">
                <a:solidFill>
                  <a:srgbClr val="FFFFFF"/>
                </a:solidFill>
                <a:effectLst>
                  <a:outerShdw blurRad="38100" dist="38100" dir="2700000" algn="tl">
                    <a:srgbClr val="000000">
                      <a:alpha val="43137"/>
                    </a:srgbClr>
                  </a:outerShdw>
                </a:effectLst>
                <a:latin typeface="Arial" charset="0"/>
                <a:cs typeface="AL-Mateen" pitchFamily="2" charset="-78"/>
              </a:rPr>
              <a:t>.</a:t>
            </a:r>
            <a:endParaRPr lang="en-US" b="0" dirty="0">
              <a:solidFill>
                <a:srgbClr val="FFFFFF"/>
              </a:solidFill>
              <a:effectLst>
                <a:outerShdw blurRad="38100" dist="38100" dir="2700000" algn="tl">
                  <a:srgbClr val="000000">
                    <a:alpha val="43137"/>
                  </a:srgbClr>
                </a:outerShdw>
              </a:effectLst>
              <a:latin typeface="Arial" charset="0"/>
              <a:cs typeface="AL-Mateen" pitchFamily="2" charset="-78"/>
            </a:endParaRPr>
          </a:p>
        </p:txBody>
      </p:sp>
      <p:sp>
        <p:nvSpPr>
          <p:cNvPr id="11" name="Text Placeholder 10"/>
          <p:cNvSpPr>
            <a:spLocks noGrp="1"/>
          </p:cNvSpPr>
          <p:nvPr>
            <p:ph type="body" idx="1"/>
          </p:nvPr>
        </p:nvSpPr>
        <p:spPr/>
        <p:txBody>
          <a:bodyPr/>
          <a:lstStyle/>
          <a:p>
            <a:r>
              <a:rPr lang="ar-EG" sz="3600" dirty="0"/>
              <a:t>إيفول ها أوو </a:t>
            </a:r>
            <a:r>
              <a:rPr lang="ar-EG" sz="3600" dirty="0" smtClean="0"/>
              <a:t>رومي إن </a:t>
            </a:r>
            <a:r>
              <a:rPr lang="ar-EG" sz="3600" dirty="0"/>
              <a:t>ريف تشي إن جونس ماطوو جوي.</a:t>
            </a:r>
          </a:p>
        </p:txBody>
      </p:sp>
      <p:sp>
        <p:nvSpPr>
          <p:cNvPr id="12" name="Text Placeholder 11"/>
          <p:cNvSpPr>
            <a:spLocks noGrp="1"/>
          </p:cNvSpPr>
          <p:nvPr>
            <p:ph type="body" sz="quarter" idx="3"/>
          </p:nvPr>
        </p:nvSpPr>
        <p:spPr/>
        <p:txBody>
          <a:bodyPr/>
          <a:lstStyle/>
          <a:p>
            <a:pPr lvl="0" fontAlgn="base">
              <a:lnSpc>
                <a:spcPct val="100000"/>
              </a:lnSpc>
              <a:spcBef>
                <a:spcPct val="20000"/>
              </a:spcBef>
              <a:spcAft>
                <a:spcPct val="0"/>
              </a:spcAft>
              <a:defRPr/>
            </a:pPr>
            <a:r>
              <a:rPr lang="pt-BR" dirty="0"/>
              <a:t>ebol\a   ourwmi   `nrefsi`njonc   matoujoi.</a:t>
            </a:r>
          </a:p>
        </p:txBody>
      </p:sp>
    </p:spTree>
    <p:extLst>
      <p:ext uri="{BB962C8B-B14F-4D97-AF65-F5344CB8AC3E}">
        <p14:creationId xmlns:p14="http://schemas.microsoft.com/office/powerpoint/2010/main" val="1998263761"/>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84806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241010591"/>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ar-EG" dirty="0"/>
              <a:t>الذين تفكروا بالظلم في قلبهم :</a:t>
            </a:r>
          </a:p>
        </p:txBody>
      </p:sp>
      <p:sp>
        <p:nvSpPr>
          <p:cNvPr id="11" name="Text Placeholder 10"/>
          <p:cNvSpPr>
            <a:spLocks noGrp="1"/>
          </p:cNvSpPr>
          <p:nvPr>
            <p:ph type="body" idx="1"/>
          </p:nvPr>
        </p:nvSpPr>
        <p:spPr>
          <a:xfrm>
            <a:off x="87226" y="6049107"/>
            <a:ext cx="8938601" cy="605937"/>
          </a:xfrm>
        </p:spPr>
        <p:txBody>
          <a:bodyPr/>
          <a:lstStyle/>
          <a:p>
            <a:r>
              <a:rPr lang="ar-EG" sz="3600" dirty="0"/>
              <a:t>ني إيطاف </a:t>
            </a:r>
            <a:r>
              <a:rPr lang="ar-EG" sz="3600" dirty="0" smtClean="0"/>
              <a:t>سوتشني إن </a:t>
            </a:r>
            <a:r>
              <a:rPr lang="ar-EG" sz="3600" dirty="0"/>
              <a:t>هان تشي إن جونس خين بوو هيت :</a:t>
            </a:r>
          </a:p>
        </p:txBody>
      </p:sp>
      <p:sp>
        <p:nvSpPr>
          <p:cNvPr id="12" name="Text Placeholder 11"/>
          <p:cNvSpPr>
            <a:spLocks noGrp="1"/>
          </p:cNvSpPr>
          <p:nvPr>
            <p:ph type="body" sz="quarter" idx="3"/>
          </p:nvPr>
        </p:nvSpPr>
        <p:spPr/>
        <p:txBody>
          <a:bodyPr/>
          <a:lstStyle/>
          <a:p>
            <a:pPr lvl="0" fontAlgn="base">
              <a:lnSpc>
                <a:spcPct val="100000"/>
              </a:lnSpc>
              <a:spcBef>
                <a:spcPts val="0"/>
              </a:spcBef>
              <a:spcAft>
                <a:spcPct val="0"/>
              </a:spcAft>
              <a:defRPr/>
            </a:pPr>
            <a:r>
              <a:rPr lang="pt-BR" dirty="0"/>
              <a:t>Nh`etaucosni   </a:t>
            </a:r>
            <a:r>
              <a:rPr lang="ar-EG" dirty="0"/>
              <a:t> </a:t>
            </a:r>
            <a:r>
              <a:rPr lang="pt-BR" dirty="0"/>
              <a:t>`n\ansi`njonc   </a:t>
            </a:r>
            <a:r>
              <a:rPr lang="ar-EG" dirty="0"/>
              <a:t> </a:t>
            </a:r>
            <a:r>
              <a:rPr lang="pt-BR" dirty="0"/>
              <a:t>'en   pou\ht   &gt;</a:t>
            </a:r>
          </a:p>
        </p:txBody>
      </p:sp>
    </p:spTree>
    <p:extLst>
      <p:ext uri="{BB962C8B-B14F-4D97-AF65-F5344CB8AC3E}">
        <p14:creationId xmlns:p14="http://schemas.microsoft.com/office/powerpoint/2010/main" val="1903108012"/>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446307"/>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1466706"/>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1165631"/>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1415663"/>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830059904"/>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4830776"/>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fontScale="90000"/>
          </a:bodyPr>
          <a:lstStyle/>
          <a:p>
            <a:r>
              <a:rPr lang="ar-EG" dirty="0"/>
              <a:t>ناى إيطاف جوتو إنجى إيسوس آفشيناف أفكوبف إيفول هاروؤ: ناى ميش ذى إممينى آف آيتو إمبو إمثو إيفول إمبو ناهتى إيروف هينا إنتيف جوك إيفول إنجى إبساجى إن </a:t>
            </a:r>
            <a:endParaRPr lang="en-US" dirty="0"/>
          </a:p>
        </p:txBody>
      </p:sp>
    </p:spTree>
    <p:extLst>
      <p:ext uri="{BB962C8B-B14F-4D97-AF65-F5344CB8AC3E}">
        <p14:creationId xmlns:p14="http://schemas.microsoft.com/office/powerpoint/2010/main" val="815264036"/>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fontScale="90000"/>
          </a:bodyPr>
          <a:lstStyle/>
          <a:p>
            <a:r>
              <a:rPr lang="ar-EG" dirty="0"/>
              <a:t>إبسائياس بى إبروفيتيس فى إيطاف جوف : جى إبشويس نيم بى إيطاف ناهيتى إيتين إزمى : أووه ابشوفش إم إبشويس إيطاف إتشورب إى نيم إثقى فاى نى إممون إشجوم إمموؤ إيناهتى :</a:t>
            </a:r>
            <a:endParaRPr lang="en-US" dirty="0"/>
          </a:p>
        </p:txBody>
      </p:sp>
    </p:spTree>
    <p:extLst>
      <p:ext uri="{BB962C8B-B14F-4D97-AF65-F5344CB8AC3E}">
        <p14:creationId xmlns:p14="http://schemas.microsoft.com/office/powerpoint/2010/main" val="1590502473"/>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fontScale="90000"/>
          </a:bodyPr>
          <a:lstStyle/>
          <a:p>
            <a:r>
              <a:rPr lang="ar-EG" dirty="0"/>
              <a:t> جى أفجوس أون إنجى إيسائياس : جى آفثوم إننو فال : أووه أفثوم إمبوهيت هينا إنتو إشتيم ناف إننووفال أووه إنتو إشتيم كاتى خين بوهيت : أووه إنتو كوتو هاروى إنطا توجؤو : </a:t>
            </a:r>
            <a:endParaRPr lang="en-US" dirty="0"/>
          </a:p>
        </p:txBody>
      </p:sp>
    </p:spTree>
    <p:extLst>
      <p:ext uri="{BB962C8B-B14F-4D97-AF65-F5344CB8AC3E}">
        <p14:creationId xmlns:p14="http://schemas.microsoft.com/office/powerpoint/2010/main" val="25628671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240374729"/>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fontScale="90000"/>
          </a:bodyPr>
          <a:lstStyle/>
          <a:p>
            <a:r>
              <a:rPr lang="ar-EG" dirty="0"/>
              <a:t>ناى آفجوتو إنجى إيسائياس جى آفناف إى إبؤو أو إم إفنوتى أووه أفساجى إثفيتف . أو موس مينتوى أو ميش إيفول خين نى كى آرخون آفناهتى إيروف : اللاناف أوؤنه إمموف </a:t>
            </a:r>
            <a:endParaRPr lang="en-US" dirty="0"/>
          </a:p>
        </p:txBody>
      </p:sp>
    </p:spTree>
    <p:extLst>
      <p:ext uri="{BB962C8B-B14F-4D97-AF65-F5344CB8AC3E}">
        <p14:creationId xmlns:p14="http://schemas.microsoft.com/office/powerpoint/2010/main" val="3557690753"/>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fontScale="90000"/>
          </a:bodyPr>
          <a:lstStyle/>
          <a:p>
            <a:r>
              <a:rPr lang="ar-EG" dirty="0"/>
              <a:t>إيفول آن بى إثفى نى فاريسيؤس جى إننو آيتو إن آبوسينا غوغوس : آف مينرى إبؤوأو غار إننى رومى ماللون إيهوتى إبؤو أو إم إفنوتى : أوؤشت إمبى إيف أنجيليون إثؤواب .</a:t>
            </a:r>
            <a:endParaRPr lang="en-US" dirty="0"/>
          </a:p>
        </p:txBody>
      </p:sp>
    </p:spTree>
    <p:extLst>
      <p:ext uri="{BB962C8B-B14F-4D97-AF65-F5344CB8AC3E}">
        <p14:creationId xmlns:p14="http://schemas.microsoft.com/office/powerpoint/2010/main" val="47125229"/>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20603998"/>
      </p:ext>
    </p:extLst>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39787239"/>
      </p:ext>
    </p:extLst>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692" y="4535215"/>
            <a:ext cx="8539088" cy="2203210"/>
          </a:xfrm>
        </p:spPr>
        <p:txBody>
          <a:bodyPr/>
          <a:lstStyle/>
          <a:p>
            <a:r>
              <a:rPr lang="ar-EG" dirty="0"/>
              <a:t>نجنى يارب من إنسان شرير ومن رجل ظالم أنقذنى . الذين تفكروا بالظلم فى قلبهم النهار كله كانوا يستعدون للقتال .</a:t>
            </a:r>
            <a:endParaRPr lang="en-US" dirty="0"/>
          </a:p>
        </p:txBody>
      </p:sp>
    </p:spTree>
    <p:extLst>
      <p:ext uri="{BB962C8B-B14F-4D97-AF65-F5344CB8AC3E}">
        <p14:creationId xmlns:p14="http://schemas.microsoft.com/office/powerpoint/2010/main" val="2587318536"/>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43311690"/>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1642215"/>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4052254"/>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r>
              <a:rPr lang="ar-EG" dirty="0"/>
              <a:t>قال يسوع هذا ثم مضى وتوارى عنهم ، ومع هذه الآيات الكثيرة التي صنعها أمامهم لم يؤمنوا به ، ليتم كلام إشعياء النبى الذى قاله : يارب من صدق خبرنا . ولمن أعلنت ذراع الرب .</a:t>
            </a:r>
            <a:endParaRPr lang="en-US" dirty="0"/>
          </a:p>
        </p:txBody>
      </p:sp>
    </p:spTree>
    <p:extLst>
      <p:ext uri="{BB962C8B-B14F-4D97-AF65-F5344CB8AC3E}">
        <p14:creationId xmlns:p14="http://schemas.microsoft.com/office/powerpoint/2010/main" val="3824646160"/>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r>
              <a:rPr lang="ar-EG" dirty="0"/>
              <a:t> ومن أجل هذا  لم يكونوا ليقدروا أن يؤمنوا لأن إشعياء قال أيضاً : قد طمس عيونهم وقفل قلوبهم لئلا يبصروا بعيونهم ويفهموا بقلوبهم ويرجعوا إلى فأشفيهم . قال إشعياء هذا </a:t>
            </a:r>
            <a:endParaRPr lang="en-US" dirty="0"/>
          </a:p>
        </p:txBody>
      </p:sp>
    </p:spTree>
    <p:extLst>
      <p:ext uri="{BB962C8B-B14F-4D97-AF65-F5344CB8AC3E}">
        <p14:creationId xmlns:p14="http://schemas.microsoft.com/office/powerpoint/2010/main" val="29520109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651724030"/>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r>
              <a:rPr lang="ar-EG" dirty="0"/>
              <a:t>لأنه رأى مجد الله وتكلم عنه ، ومع ذلك فإن كثيراً من الرؤساء أيضاً آمنوا به ، ولكنهم لسبب الفريسيين لم يعترفوا به لئلا يصيروا خارج المجمع لأنهم أحبوا مجد الناس أكثر من مجد الله . </a:t>
            </a:r>
            <a:endParaRPr lang="en-US" dirty="0"/>
          </a:p>
        </p:txBody>
      </p:sp>
    </p:spTree>
    <p:extLst>
      <p:ext uri="{BB962C8B-B14F-4D97-AF65-F5344CB8AC3E}">
        <p14:creationId xmlns:p14="http://schemas.microsoft.com/office/powerpoint/2010/main" val="2825519189"/>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7661530"/>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4572000"/>
            <a:ext cx="8886824" cy="2123658"/>
          </a:xfrm>
          <a:prstGeom prst="rect">
            <a:avLst/>
          </a:prstGeom>
        </p:spPr>
        <p:txBody>
          <a:bodyPr wrap="square">
            <a:spAutoFit/>
          </a:bodyPr>
          <a:lstStyle/>
          <a:p>
            <a:pPr algn="ctr" defTabSz="914400" rtl="1">
              <a:defRPr/>
            </a:pPr>
            <a:r>
              <a:rPr lang="ar-EG" sz="4400" b="1" kern="10" dirty="0">
                <a:ln w="9525">
                  <a:noFill/>
                  <a:round/>
                  <a:headEnd/>
                  <a:tailEnd/>
                </a:ln>
                <a:solidFill>
                  <a:srgbClr val="FFC000"/>
                </a:solidFill>
                <a:latin typeface="Times New Roman"/>
                <a:cs typeface="Times New Roman"/>
              </a:rPr>
              <a:t>نبؤات الساعة </a:t>
            </a:r>
            <a:r>
              <a:rPr lang="ar-EG" sz="4400" b="1" kern="10" dirty="0" smtClean="0">
                <a:ln w="9525">
                  <a:noFill/>
                  <a:round/>
                  <a:headEnd/>
                  <a:tailEnd/>
                </a:ln>
                <a:solidFill>
                  <a:srgbClr val="FFC000"/>
                </a:solidFill>
                <a:latin typeface="Times New Roman"/>
                <a:cs typeface="Times New Roman"/>
              </a:rPr>
              <a:t>التاسعة </a:t>
            </a:r>
            <a:r>
              <a:rPr lang="ar-EG" sz="4400" b="1" kern="10" dirty="0">
                <a:ln w="9525">
                  <a:noFill/>
                  <a:round/>
                  <a:headEnd/>
                  <a:tailEnd/>
                </a:ln>
                <a:solidFill>
                  <a:srgbClr val="FFC000"/>
                </a:solidFill>
                <a:latin typeface="Times New Roman"/>
                <a:cs typeface="Times New Roman"/>
              </a:rPr>
              <a:t>من ليلة </a:t>
            </a:r>
            <a:r>
              <a:rPr lang="ar-EG" sz="4400" b="1" kern="10" dirty="0" smtClean="0">
                <a:ln w="9525">
                  <a:noFill/>
                  <a:round/>
                  <a:headEnd/>
                  <a:tailEnd/>
                </a:ln>
                <a:solidFill>
                  <a:srgbClr val="FFC000"/>
                </a:solidFill>
                <a:latin typeface="Times New Roman"/>
                <a:cs typeface="Times New Roman"/>
              </a:rPr>
              <a:t>الخميس </a:t>
            </a:r>
            <a:r>
              <a:rPr lang="ar-EG" sz="4400" b="1" kern="10" dirty="0">
                <a:ln w="9525">
                  <a:noFill/>
                  <a:round/>
                  <a:headEnd/>
                  <a:tailEnd/>
                </a:ln>
                <a:solidFill>
                  <a:srgbClr val="FFC000"/>
                </a:solidFill>
                <a:latin typeface="Times New Roman"/>
                <a:cs typeface="Times New Roman"/>
              </a:rPr>
              <a:t>من البصخة المقدسة التي لمخلصنا الصالح بركاتها على جميعنا آمين</a:t>
            </a:r>
            <a:endParaRPr lang="en-US" sz="4400" b="1" kern="10" dirty="0">
              <a:ln w="9525">
                <a:noFill/>
                <a:round/>
                <a:headEnd/>
                <a:tailEnd/>
              </a:ln>
              <a:solidFill>
                <a:srgbClr val="FFC000"/>
              </a:solidFill>
              <a:latin typeface="Times New Roman"/>
              <a:cs typeface="Times New Roman"/>
            </a:endParaRPr>
          </a:p>
        </p:txBody>
      </p:sp>
    </p:spTree>
    <p:extLst>
      <p:ext uri="{BB962C8B-B14F-4D97-AF65-F5344CB8AC3E}">
        <p14:creationId xmlns:p14="http://schemas.microsoft.com/office/powerpoint/2010/main" val="3999494219"/>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ar-EG" dirty="0"/>
              <a:t>من حزقيال النبى 20 : 27 – 33</a:t>
            </a:r>
            <a:endParaRPr lang="en-US" dirty="0"/>
          </a:p>
        </p:txBody>
      </p:sp>
    </p:spTree>
    <p:extLst>
      <p:ext uri="{BB962C8B-B14F-4D97-AF65-F5344CB8AC3E}">
        <p14:creationId xmlns:p14="http://schemas.microsoft.com/office/powerpoint/2010/main" val="897519164"/>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r>
              <a:rPr lang="ar-EG" dirty="0"/>
              <a:t>لأجل ذلك كلم بيت إسرائيل يا أبن آدم ، وقل لهم : هذا ما يقوله أدوناى الرب ، إلى هذه الساعةأغضبنى آباؤكم بآثامهم التي سقطوا فيها أمامى ، وأدخلتهم إلى الأرض التي بسطت يدى</a:t>
            </a:r>
            <a:endParaRPr lang="en-US" dirty="0"/>
          </a:p>
        </p:txBody>
      </p:sp>
    </p:spTree>
    <p:extLst>
      <p:ext uri="{BB962C8B-B14F-4D97-AF65-F5344CB8AC3E}">
        <p14:creationId xmlns:p14="http://schemas.microsoft.com/office/powerpoint/2010/main" val="1476672746"/>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r>
              <a:rPr lang="ar-EG" dirty="0"/>
              <a:t> عليها لأعطيهم إياها . فرأوا كل تل عال ، وإلى أسفل كل الأشجار المورقة وذبحوا هناك الذبائح للآلهة وقربوا البخور فى ذلك الموضع وسكبوا هناك سكائبهم فقلت لهم : </a:t>
            </a:r>
            <a:endParaRPr lang="en-US" dirty="0"/>
          </a:p>
        </p:txBody>
      </p:sp>
    </p:spTree>
    <p:extLst>
      <p:ext uri="{BB962C8B-B14F-4D97-AF65-F5344CB8AC3E}">
        <p14:creationId xmlns:p14="http://schemas.microsoft.com/office/powerpoint/2010/main" val="3895383619"/>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r>
              <a:rPr lang="ar-EG" dirty="0"/>
              <a:t>ما هذه الأبانا المرتفعة التي تدخلون إليها ؟ فدعى أسمها أبانا إلى هذا اليوم ، لذلك قلت لبيت إسرائيل هذا ما يقوله الرب ، إذ كنتم ستتنجسون بآثام الآباء وتتبعون أرجاسهم بتقديم  باكورات تقدماتكم</a:t>
            </a:r>
            <a:endParaRPr lang="en-US" dirty="0"/>
          </a:p>
        </p:txBody>
      </p:sp>
    </p:spTree>
    <p:extLst>
      <p:ext uri="{BB962C8B-B14F-4D97-AF65-F5344CB8AC3E}">
        <p14:creationId xmlns:p14="http://schemas.microsoft.com/office/powerpoint/2010/main" val="3546971058"/>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r>
              <a:rPr lang="ar-EG" dirty="0"/>
              <a:t>وإجازة أبنائكم فى النار ، تتنجسون بجميع أفكاركم إلى هذا اليوم ، وأنا أيضاُ هل أجاوبكم يا بيت إسرائيل ؟ حىأنا ، يقول أدوناى الرب إننى لا أجاوبكم ، سوف لا يخطر هذا على بالكم ولن يكون هذا ،</a:t>
            </a:r>
            <a:endParaRPr lang="en-US" dirty="0"/>
          </a:p>
        </p:txBody>
      </p:sp>
    </p:spTree>
    <p:extLst>
      <p:ext uri="{BB962C8B-B14F-4D97-AF65-F5344CB8AC3E}">
        <p14:creationId xmlns:p14="http://schemas.microsoft.com/office/powerpoint/2010/main" val="2325730688"/>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dirty="0"/>
              <a:t> إذ تقولون إننا سنصير مثل الأمم وكقبائل الأرض وكنفوس البشر فنبعد الخشب والحجر ، فلذلك حى أنا يقول أدوناى الرب ، إننى بيد عزيزة وبذراع عالية وبغضب مسكوب أملك عليكم . </a:t>
            </a:r>
            <a:endParaRPr lang="ar-EG" dirty="0">
              <a:solidFill>
                <a:srgbClr val="FFC000"/>
              </a:solidFill>
            </a:endParaRPr>
          </a:p>
        </p:txBody>
      </p:sp>
    </p:spTree>
    <p:extLst>
      <p:ext uri="{BB962C8B-B14F-4D97-AF65-F5344CB8AC3E}">
        <p14:creationId xmlns:p14="http://schemas.microsoft.com/office/powerpoint/2010/main" val="196214445"/>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9037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فحملنى الروح وأدخلنى إلى الدار الداخلية . وإذ البيت ممتلئ من مجد الرب . فوقفت وإذا بصوت يتكلم معى من البت ، وكان الرجل واقفاً بجانبى ، وقال لى : أترى يا أبن الإنسان</a:t>
            </a:r>
            <a:endParaRPr lang="en-US" dirty="0"/>
          </a:p>
        </p:txBody>
      </p:sp>
    </p:spTree>
    <p:extLst>
      <p:ext uri="{BB962C8B-B14F-4D97-AF65-F5344CB8AC3E}">
        <p14:creationId xmlns:p14="http://schemas.microsoft.com/office/powerpoint/2010/main" val="8497476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690272213"/>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910490639"/>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kern="10" dirty="0" smtClean="0">
                          <a:ln w="9525">
                            <a:noFill/>
                            <a:round/>
                            <a:headEnd/>
                            <a:tailEnd/>
                          </a:ln>
                          <a:solidFill>
                            <a:srgbClr val="FFC000"/>
                          </a:solidFill>
                          <a:effectLst/>
                          <a:latin typeface="Times New Roman"/>
                          <a:ea typeface="+mn-ea"/>
                          <a:cs typeface="Times New Roman"/>
                        </a:rPr>
                        <a:t>صلاة الساعة التاسعة من ليلة الخميس من البصخة المقدسة التي لمخلصنا الصالح بركاتها على جميعنا آمين</a:t>
                      </a:r>
                      <a:endParaRPr lang="en-US" sz="3600" b="1" kern="10" dirty="0" smtClean="0">
                        <a:ln w="9525">
                          <a:noFill/>
                          <a:round/>
                          <a:headEnd/>
                          <a:tailEnd/>
                        </a:ln>
                        <a:solidFill>
                          <a:srgbClr val="FFC000"/>
                        </a:solidFill>
                        <a:effectLst/>
                        <a:latin typeface="Times New Roman"/>
                        <a:ea typeface="+mn-ea"/>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69716605"/>
      </p:ext>
    </p:extLst>
  </p:cSld>
  <p:clrMapOvr>
    <a:masterClrMapping/>
  </p:clrMapOvr>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361670123"/>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152297374"/>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02408464"/>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639887458"/>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06441695"/>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227575308"/>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878193895"/>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072375837"/>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1223485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376478740"/>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360258959"/>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702985307"/>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243560392"/>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253191253"/>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735392245"/>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0489570"/>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635763183"/>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464930838"/>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241010591"/>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2403747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545549701"/>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651724030"/>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690272213"/>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376478740"/>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545549701"/>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816106534"/>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547018346"/>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56296"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30414360"/>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518515970"/>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516352554"/>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2247317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816106534"/>
      </p:ext>
    </p:extLst>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73372219"/>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083796831"/>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120232199"/>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890991531"/>
      </p:ext>
    </p:extLst>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65842272"/>
      </p:ext>
    </p:extLst>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091469843"/>
      </p:ext>
    </p:extLst>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460588507"/>
      </p:ext>
    </p:extLst>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308872829"/>
      </p:ext>
    </p:extLst>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46903231"/>
      </p:ext>
    </p:extLst>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5967843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547018346"/>
      </p:ext>
    </p:extLst>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19241205"/>
      </p:ext>
    </p:extLst>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566560896"/>
      </p:ext>
    </p:extLst>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243769852"/>
      </p:ext>
    </p:extLst>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869615303"/>
      </p:ext>
    </p:extLst>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28980843"/>
      </p:ext>
    </p:extLst>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169126990"/>
      </p:ext>
    </p:extLst>
  </p:cSld>
  <p:clrMapOvr>
    <a:masterClrMapping/>
  </p:clrMapOvr>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961520479"/>
      </p:ext>
    </p:extLst>
  </p:cSld>
  <p:clrMapOvr>
    <a:masterClrMapping/>
  </p:clrMapOvr>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033556540"/>
      </p:ext>
    </p:extLst>
  </p:cSld>
  <p:clrMapOvr>
    <a:masterClrMapping/>
  </p:clrMapOvr>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830736847"/>
      </p:ext>
    </p:extLst>
  </p:cSld>
  <p:clrMapOvr>
    <a:masterClrMapping/>
  </p:clrMapOvr>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1766243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56296"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30414360"/>
      </p:ext>
    </p:extLst>
  </p:cSld>
  <p:clrMapOvr>
    <a:masterClrMapping/>
  </p:clrMapOvr>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6593750"/>
      </p:ext>
    </p:extLst>
  </p:cSld>
  <p:clrMapOvr>
    <a:masterClrMapping/>
  </p:clrMapOvr>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369852966"/>
      </p:ext>
    </p:extLst>
  </p:cSld>
  <p:clrMapOvr>
    <a:masterClrMapping/>
  </p:clrMapOvr>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802305246"/>
      </p:ext>
    </p:extLst>
  </p:cSld>
  <p:clrMapOvr>
    <a:masterClrMapping/>
  </p:clrMapOvr>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519773680"/>
      </p:ext>
    </p:extLst>
  </p:cSld>
  <p:clrMapOvr>
    <a:masterClrMapping/>
  </p:clrMapOvr>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976315523"/>
      </p:ext>
    </p:extLst>
  </p:cSld>
  <p:clrMapOvr>
    <a:masterClrMapping/>
  </p:clrMapOvr>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96870344"/>
      </p:ext>
    </p:extLst>
  </p:cSld>
  <p:clrMapOvr>
    <a:masterClrMapping/>
  </p:clrMapOvr>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r>
                        <a:rPr lang="en-US" sz="4400" b="1" i="0" kern="1200" dirty="0" smtClean="0">
                          <a:solidFill>
                            <a:schemeClr val="lt1"/>
                          </a:solidFill>
                          <a:latin typeface="+mn-lt"/>
                          <a:ea typeface="+mn-ea"/>
                          <a:cs typeface="+mn-cs"/>
                        </a:rPr>
                        <a:t> </a:t>
                      </a:r>
                      <a:r>
                        <a:rPr lang="ar-EG" sz="4400" b="1" i="0" kern="1200" dirty="0" smtClean="0">
                          <a:solidFill>
                            <a:schemeClr val="lt1"/>
                          </a:solidFill>
                          <a:latin typeface="+mn-lt"/>
                          <a:ea typeface="+mn-ea"/>
                          <a:cs typeface="+mn-cs"/>
                        </a:rPr>
                        <a:t>عمانوئيل إلهنا و ملكنا</a:t>
                      </a:r>
                      <a:endParaRPr lang="ar-EG" sz="8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12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003268751"/>
      </p:ext>
    </p:extLst>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411468999"/>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en-US" sz="4400" b="1" i="0" kern="1200" dirty="0" smtClean="0">
                        <a:solidFill>
                          <a:schemeClr val="lt1"/>
                        </a:solidFill>
                        <a:latin typeface="+mn-lt"/>
                        <a:ea typeface="+mn-ea"/>
                        <a:cs typeface="+mn-cs"/>
                      </a:endParaRPr>
                    </a:p>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يا ربى </a:t>
                      </a:r>
                      <a:r>
                        <a:rPr lang="ar-EG" sz="4400" b="1" i="0" kern="1200" dirty="0" smtClean="0">
                          <a:solidFill>
                            <a:schemeClr val="lt1"/>
                          </a:solidFill>
                          <a:latin typeface="+mn-lt"/>
                          <a:ea typeface="+mn-ea"/>
                          <a:cs typeface="+mn-cs"/>
                        </a:rPr>
                        <a:t>يسوع المسيح مخلصى الصالح</a:t>
                      </a:r>
                      <a:endParaRPr lang="ar-EG" sz="8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12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114036547"/>
      </p:ext>
    </p:extLst>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12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357626135"/>
      </p:ext>
    </p:extLst>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000581680"/>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kern="10" dirty="0" smtClean="0">
                          <a:ln w="9525">
                            <a:noFill/>
                            <a:round/>
                            <a:headEnd/>
                            <a:tailEnd/>
                          </a:ln>
                          <a:solidFill>
                            <a:srgbClr val="FFC000"/>
                          </a:solidFill>
                          <a:effectLst/>
                          <a:latin typeface="Times New Roman"/>
                          <a:cs typeface="Times New Roman"/>
                        </a:rPr>
                        <a:t>أبانا</a:t>
                      </a:r>
                      <a:r>
                        <a:rPr lang="ar-EG" sz="5400" kern="10" baseline="0" dirty="0" smtClean="0">
                          <a:ln w="9525">
                            <a:noFill/>
                            <a:round/>
                            <a:headEnd/>
                            <a:tailEnd/>
                          </a:ln>
                          <a:solidFill>
                            <a:srgbClr val="FFC000"/>
                          </a:solidFill>
                          <a:effectLst/>
                          <a:latin typeface="Times New Roman"/>
                          <a:cs typeface="Times New Roman"/>
                        </a:rPr>
                        <a:t> الذى فى السموات.......</a:t>
                      </a:r>
                      <a:endParaRPr lang="ar-EG" sz="5400" kern="10" dirty="0" smtClean="0">
                        <a:ln w="9525">
                          <a:noFill/>
                          <a:round/>
                          <a:headEnd/>
                          <a:tailEnd/>
                        </a:ln>
                        <a:solidFill>
                          <a:srgbClr val="FFC000"/>
                        </a:soli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69445541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518515970"/>
      </p:ext>
    </p:extLst>
  </p:cSld>
  <p:clrMapOvr>
    <a:masterClrMapping/>
  </p:clrMapOvr>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5054567"/>
      </p:ext>
    </p:extLst>
  </p:cSld>
  <p:clrMapOvr>
    <a:masterClrMapping/>
  </p:clrMapOvr>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pPr lvl="0" fontAlgn="base">
              <a:lnSpc>
                <a:spcPct val="100000"/>
              </a:lnSpc>
              <a:spcBef>
                <a:spcPct val="20000"/>
              </a:spcBef>
              <a:spcAft>
                <a:spcPct val="0"/>
              </a:spcAft>
            </a:pPr>
            <a:r>
              <a:rPr lang="ar-SA" b="0" dirty="0">
                <a:solidFill>
                  <a:srgbClr val="FFFFFF"/>
                </a:solidFill>
                <a:effectLst>
                  <a:outerShdw blurRad="38100" dist="38100" dir="2700000" algn="tl">
                    <a:srgbClr val="000000">
                      <a:alpha val="43137"/>
                    </a:srgbClr>
                  </a:outerShdw>
                </a:effectLst>
                <a:latin typeface="Arial" charset="0"/>
                <a:cs typeface="AL-Mateen" pitchFamily="2" charset="-78"/>
              </a:rPr>
              <a:t>أيها الرب إلهي عليك توكلت</a:t>
            </a:r>
            <a:r>
              <a:rPr lang="ar-EG" b="0" dirty="0">
                <a:solidFill>
                  <a:srgbClr val="FFFFFF"/>
                </a:solidFill>
                <a:effectLst>
                  <a:outerShdw blurRad="38100" dist="38100" dir="2700000" algn="tl">
                    <a:srgbClr val="000000">
                      <a:alpha val="43137"/>
                    </a:srgbClr>
                  </a:outerShdw>
                </a:effectLst>
                <a:latin typeface="Arial" charset="0"/>
                <a:cs typeface="AL-Mateen" pitchFamily="2" charset="-78"/>
              </a:rPr>
              <a:t> :</a:t>
            </a:r>
            <a:endParaRPr lang="en-US" b="0" dirty="0">
              <a:solidFill>
                <a:srgbClr val="FFFFFF"/>
              </a:solidFill>
              <a:effectLst>
                <a:outerShdw blurRad="38100" dist="38100" dir="2700000" algn="tl">
                  <a:srgbClr val="000000">
                    <a:alpha val="43137"/>
                  </a:srgbClr>
                </a:outerShdw>
              </a:effectLst>
              <a:latin typeface="Arial" charset="0"/>
              <a:cs typeface="AL-Mateen" pitchFamily="2" charset="-78"/>
            </a:endParaRPr>
          </a:p>
        </p:txBody>
      </p:sp>
      <p:sp>
        <p:nvSpPr>
          <p:cNvPr id="11" name="Text Placeholder 10"/>
          <p:cNvSpPr>
            <a:spLocks noGrp="1"/>
          </p:cNvSpPr>
          <p:nvPr>
            <p:ph type="body" idx="1"/>
          </p:nvPr>
        </p:nvSpPr>
        <p:spPr/>
        <p:txBody>
          <a:bodyPr/>
          <a:lstStyle/>
          <a:p>
            <a:pPr lvl="0" fontAlgn="base">
              <a:lnSpc>
                <a:spcPct val="100000"/>
              </a:lnSpc>
              <a:spcBef>
                <a:spcPct val="20000"/>
              </a:spcBef>
              <a:spcAft>
                <a:spcPct val="0"/>
              </a:spcAft>
            </a:pPr>
            <a:r>
              <a:rPr lang="ar-SA" b="0" dirty="0">
                <a:solidFill>
                  <a:srgbClr val="FFFFFF"/>
                </a:solidFill>
                <a:effectLst>
                  <a:outerShdw blurRad="38100" dist="38100" dir="2700000" algn="tl">
                    <a:srgbClr val="000000">
                      <a:alpha val="43137"/>
                    </a:srgbClr>
                  </a:outerShdw>
                </a:effectLst>
                <a:latin typeface="Arial" charset="0"/>
                <a:cs typeface="AL-Mateen" pitchFamily="2" charset="-78"/>
              </a:rPr>
              <a:t>إبشويس بانووتي أي كا إهثي إيروك</a:t>
            </a:r>
            <a:r>
              <a:rPr lang="ar-EG" b="0" dirty="0">
                <a:solidFill>
                  <a:srgbClr val="FFFFFF"/>
                </a:solidFill>
                <a:effectLst>
                  <a:outerShdw blurRad="38100" dist="38100" dir="2700000" algn="tl">
                    <a:srgbClr val="000000">
                      <a:alpha val="43137"/>
                    </a:srgbClr>
                  </a:outerShdw>
                </a:effectLst>
                <a:latin typeface="Arial" charset="0"/>
                <a:cs typeface="AL-Mateen" pitchFamily="2" charset="-78"/>
              </a:rPr>
              <a:t> :</a:t>
            </a:r>
            <a:endParaRPr lang="en-US" b="0" dirty="0">
              <a:solidFill>
                <a:srgbClr val="FFFFFF"/>
              </a:solidFill>
              <a:effectLst>
                <a:outerShdw blurRad="38100" dist="38100" dir="2700000" algn="tl">
                  <a:srgbClr val="000000">
                    <a:alpha val="43137"/>
                  </a:srgbClr>
                </a:outerShdw>
              </a:effectLst>
              <a:latin typeface="Arial" charset="0"/>
              <a:cs typeface="AL-Mateen" pitchFamily="2" charset="-78"/>
            </a:endParaRPr>
          </a:p>
        </p:txBody>
      </p:sp>
      <p:sp>
        <p:nvSpPr>
          <p:cNvPr id="12" name="Text Placeholder 11"/>
          <p:cNvSpPr>
            <a:spLocks noGrp="1"/>
          </p:cNvSpPr>
          <p:nvPr>
            <p:ph type="body" sz="quarter" idx="3"/>
          </p:nvPr>
        </p:nvSpPr>
        <p:spPr/>
        <p:txBody>
          <a:bodyPr/>
          <a:lstStyle/>
          <a:p>
            <a:pPr lvl="0" fontAlgn="base">
              <a:lnSpc>
                <a:spcPct val="100000"/>
              </a:lnSpc>
              <a:spcBef>
                <a:spcPct val="20000"/>
              </a:spcBef>
              <a:spcAft>
                <a:spcPct val="0"/>
              </a:spcAft>
              <a:defRPr/>
            </a:pPr>
            <a:r>
              <a:rPr lang="pt-BR" sz="3200" spc="300" dirty="0">
                <a:latin typeface="Avva_Marcos" pitchFamily="82" charset="0"/>
              </a:rPr>
              <a:t>P</a:t>
            </a:r>
            <a:r>
              <a:rPr lang="pt-BR" dirty="0"/>
              <a:t>soic   Panou;   aixa`\qhi   `erok   &gt;</a:t>
            </a:r>
          </a:p>
        </p:txBody>
      </p:sp>
    </p:spTree>
    <p:extLst>
      <p:ext uri="{BB962C8B-B14F-4D97-AF65-F5344CB8AC3E}">
        <p14:creationId xmlns:p14="http://schemas.microsoft.com/office/powerpoint/2010/main" val="3230959986"/>
      </p:ext>
    </p:extLst>
  </p:cSld>
  <p:clrMapOvr>
    <a:masterClrMapping/>
  </p:clrMapOvr>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7013060"/>
      </p:ext>
    </p:extLst>
  </p:cSld>
  <p:clrMapOvr>
    <a:masterClrMapping/>
  </p:clrMapOvr>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ar-SA" b="0" dirty="0">
                <a:solidFill>
                  <a:srgbClr val="FFFFFF"/>
                </a:solidFill>
                <a:effectLst>
                  <a:outerShdw blurRad="38100" dist="38100" dir="2700000" algn="tl">
                    <a:srgbClr val="000000">
                      <a:alpha val="43137"/>
                    </a:srgbClr>
                  </a:outerShdw>
                </a:effectLst>
                <a:latin typeface="Arial" charset="0"/>
                <a:cs typeface="AL-Mateen" pitchFamily="2" charset="-78"/>
              </a:rPr>
              <a:t>فخلصن</a:t>
            </a:r>
            <a:endParaRPr lang="en-US" dirty="0"/>
          </a:p>
        </p:txBody>
      </p:sp>
      <p:sp>
        <p:nvSpPr>
          <p:cNvPr id="11" name="Text Placeholder 10"/>
          <p:cNvSpPr>
            <a:spLocks noGrp="1"/>
          </p:cNvSpPr>
          <p:nvPr>
            <p:ph type="body" idx="1"/>
          </p:nvPr>
        </p:nvSpPr>
        <p:spPr/>
        <p:txBody>
          <a:bodyPr/>
          <a:lstStyle/>
          <a:p>
            <a:pPr lvl="0" fontAlgn="base">
              <a:lnSpc>
                <a:spcPct val="100000"/>
              </a:lnSpc>
              <a:spcBef>
                <a:spcPct val="20000"/>
              </a:spcBef>
              <a:spcAft>
                <a:spcPct val="0"/>
              </a:spcAft>
            </a:pPr>
            <a:r>
              <a:rPr lang="ar-SA" b="0" dirty="0">
                <a:solidFill>
                  <a:srgbClr val="FFFFFF"/>
                </a:solidFill>
                <a:effectLst>
                  <a:outerShdw blurRad="38100" dist="38100" dir="2700000" algn="tl">
                    <a:srgbClr val="000000">
                      <a:alpha val="43137"/>
                    </a:srgbClr>
                  </a:outerShdw>
                </a:effectLst>
                <a:latin typeface="Arial" charset="0"/>
                <a:cs typeface="AL-Mateen" pitchFamily="2" charset="-78"/>
              </a:rPr>
              <a:t>ناهميت أووه ما تو</a:t>
            </a:r>
            <a:r>
              <a:rPr lang="ar-EG" b="0" dirty="0">
                <a:solidFill>
                  <a:srgbClr val="FFFFFF"/>
                </a:solidFill>
                <a:effectLst>
                  <a:outerShdw blurRad="38100" dist="38100" dir="2700000" algn="tl">
                    <a:srgbClr val="000000">
                      <a:alpha val="43137"/>
                    </a:srgbClr>
                  </a:outerShdw>
                </a:effectLst>
                <a:latin typeface="Arial" charset="0"/>
                <a:cs typeface="AL-Mateen" pitchFamily="2" charset="-78"/>
              </a:rPr>
              <a:t>و </a:t>
            </a:r>
            <a:r>
              <a:rPr lang="ar-SA" b="0" dirty="0">
                <a:solidFill>
                  <a:srgbClr val="FFFFFF"/>
                </a:solidFill>
                <a:effectLst>
                  <a:outerShdw blurRad="38100" dist="38100" dir="2700000" algn="tl">
                    <a:srgbClr val="000000">
                      <a:alpha val="43137"/>
                    </a:srgbClr>
                  </a:outerShdw>
                </a:effectLst>
                <a:latin typeface="Arial" charset="0"/>
                <a:cs typeface="AL-Mateen" pitchFamily="2" charset="-78"/>
              </a:rPr>
              <a:t>جوي</a:t>
            </a:r>
            <a:r>
              <a:rPr lang="ar-EG" b="0" dirty="0">
                <a:solidFill>
                  <a:srgbClr val="FFFFFF"/>
                </a:solidFill>
                <a:effectLst>
                  <a:outerShdw blurRad="38100" dist="38100" dir="2700000" algn="tl">
                    <a:srgbClr val="000000">
                      <a:alpha val="43137"/>
                    </a:srgbClr>
                  </a:outerShdw>
                </a:effectLst>
                <a:latin typeface="Arial" charset="0"/>
                <a:cs typeface="AL-Mateen" pitchFamily="2" charset="-78"/>
              </a:rPr>
              <a:t> :</a:t>
            </a:r>
            <a:endParaRPr lang="en-US" b="0" dirty="0">
              <a:solidFill>
                <a:srgbClr val="FFFFFF"/>
              </a:solidFill>
              <a:effectLst>
                <a:outerShdw blurRad="38100" dist="38100" dir="2700000" algn="tl">
                  <a:srgbClr val="000000">
                    <a:alpha val="43137"/>
                  </a:srgbClr>
                </a:outerShdw>
              </a:effectLst>
              <a:latin typeface="Arial" charset="0"/>
              <a:cs typeface="AL-Mateen" pitchFamily="2" charset="-78"/>
            </a:endParaRPr>
          </a:p>
        </p:txBody>
      </p:sp>
      <p:sp>
        <p:nvSpPr>
          <p:cNvPr id="12" name="Text Placeholder 11"/>
          <p:cNvSpPr>
            <a:spLocks noGrp="1"/>
          </p:cNvSpPr>
          <p:nvPr>
            <p:ph type="body" sz="quarter" idx="3"/>
          </p:nvPr>
        </p:nvSpPr>
        <p:spPr>
          <a:xfrm>
            <a:off x="0" y="5317586"/>
            <a:ext cx="9144000" cy="682357"/>
          </a:xfrm>
        </p:spPr>
        <p:txBody>
          <a:bodyPr/>
          <a:lstStyle/>
          <a:p>
            <a:pPr lvl="0" fontAlgn="base">
              <a:lnSpc>
                <a:spcPct val="100000"/>
              </a:lnSpc>
              <a:spcBef>
                <a:spcPct val="20000"/>
              </a:spcBef>
              <a:spcAft>
                <a:spcPct val="0"/>
              </a:spcAft>
              <a:defRPr/>
            </a:pPr>
            <a:r>
              <a:rPr lang="pt-BR" sz="4800" dirty="0"/>
              <a:t>na\met   ouo\   matoujoi   &gt;</a:t>
            </a:r>
          </a:p>
        </p:txBody>
      </p:sp>
    </p:spTree>
    <p:extLst>
      <p:ext uri="{BB962C8B-B14F-4D97-AF65-F5344CB8AC3E}">
        <p14:creationId xmlns:p14="http://schemas.microsoft.com/office/powerpoint/2010/main" val="3608277811"/>
      </p:ext>
    </p:extLst>
  </p:cSld>
  <p:clrMapOvr>
    <a:masterClrMapping/>
  </p:clrMapOvr>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4181588"/>
      </p:ext>
    </p:extLst>
  </p:cSld>
  <p:clrMapOvr>
    <a:masterClrMapping/>
  </p:clrMapOvr>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pPr lvl="0" fontAlgn="base">
              <a:lnSpc>
                <a:spcPct val="100000"/>
              </a:lnSpc>
              <a:spcBef>
                <a:spcPct val="20000"/>
              </a:spcBef>
              <a:spcAft>
                <a:spcPct val="0"/>
              </a:spcAft>
            </a:pPr>
            <a:r>
              <a:rPr lang="ar-EG" b="0" dirty="0">
                <a:solidFill>
                  <a:srgbClr val="FFFFFF"/>
                </a:solidFill>
                <a:effectLst>
                  <a:outerShdw blurRad="38100" dist="38100" dir="2700000" algn="tl">
                    <a:srgbClr val="000000">
                      <a:alpha val="43137"/>
                    </a:srgbClr>
                  </a:outerShdw>
                </a:effectLst>
                <a:latin typeface="Arial" charset="0"/>
                <a:cs typeface="AL-Mateen" pitchFamily="2" charset="-78"/>
              </a:rPr>
              <a:t>ومن أيدي </a:t>
            </a:r>
            <a:r>
              <a:rPr lang="ar-SA" b="0" dirty="0">
                <a:solidFill>
                  <a:srgbClr val="FFFFFF"/>
                </a:solidFill>
                <a:effectLst>
                  <a:outerShdw blurRad="38100" dist="38100" dir="2700000" algn="tl">
                    <a:srgbClr val="000000">
                      <a:alpha val="43137"/>
                    </a:srgbClr>
                  </a:outerShdw>
                </a:effectLst>
                <a:latin typeface="Arial" charset="0"/>
                <a:cs typeface="AL-Mateen" pitchFamily="2" charset="-78"/>
              </a:rPr>
              <a:t>جميع الطاردين لي نجني</a:t>
            </a:r>
            <a:r>
              <a:rPr lang="ar-EG" b="0" dirty="0">
                <a:solidFill>
                  <a:srgbClr val="FFFFFF"/>
                </a:solidFill>
                <a:effectLst>
                  <a:outerShdw blurRad="38100" dist="38100" dir="2700000" algn="tl">
                    <a:srgbClr val="000000">
                      <a:alpha val="43137"/>
                    </a:srgbClr>
                  </a:outerShdw>
                </a:effectLst>
                <a:latin typeface="Arial" charset="0"/>
                <a:cs typeface="AL-Mateen" pitchFamily="2" charset="-78"/>
              </a:rPr>
              <a:t>.</a:t>
            </a:r>
            <a:endParaRPr lang="en-US" b="0" dirty="0">
              <a:solidFill>
                <a:srgbClr val="FFFFFF"/>
              </a:solidFill>
              <a:effectLst>
                <a:outerShdw blurRad="38100" dist="38100" dir="2700000" algn="tl">
                  <a:srgbClr val="000000">
                    <a:alpha val="43137"/>
                  </a:srgbClr>
                </a:outerShdw>
              </a:effectLst>
              <a:latin typeface="Arial" charset="0"/>
              <a:cs typeface="AL-Mateen" pitchFamily="2" charset="-78"/>
            </a:endParaRPr>
          </a:p>
        </p:txBody>
      </p:sp>
      <p:sp>
        <p:nvSpPr>
          <p:cNvPr id="11" name="Text Placeholder 10"/>
          <p:cNvSpPr>
            <a:spLocks noGrp="1"/>
          </p:cNvSpPr>
          <p:nvPr>
            <p:ph type="body" idx="1"/>
          </p:nvPr>
        </p:nvSpPr>
        <p:spPr/>
        <p:txBody>
          <a:bodyPr/>
          <a:lstStyle/>
          <a:p>
            <a:pPr lvl="0" fontAlgn="base">
              <a:lnSpc>
                <a:spcPct val="100000"/>
              </a:lnSpc>
              <a:spcBef>
                <a:spcPct val="20000"/>
              </a:spcBef>
              <a:spcAft>
                <a:spcPct val="0"/>
              </a:spcAft>
            </a:pPr>
            <a:r>
              <a:rPr lang="ar-SA" b="0" dirty="0">
                <a:solidFill>
                  <a:srgbClr val="FFFFFF"/>
                </a:solidFill>
                <a:effectLst>
                  <a:outerShdw blurRad="38100" dist="38100" dir="2700000" algn="tl">
                    <a:srgbClr val="000000">
                      <a:alpha val="43137"/>
                    </a:srgbClr>
                  </a:outerShdw>
                </a:effectLst>
                <a:latin typeface="Arial" charset="0"/>
                <a:cs typeface="AL-Mateen" pitchFamily="2" charset="-78"/>
              </a:rPr>
              <a:t>إيفول إن توو توو </a:t>
            </a:r>
            <a:r>
              <a:rPr lang="ar-EG" b="0" dirty="0">
                <a:solidFill>
                  <a:srgbClr val="FFFFFF"/>
                </a:solidFill>
                <a:effectLst>
                  <a:outerShdw blurRad="38100" dist="38100" dir="2700000" algn="tl">
                    <a:srgbClr val="000000">
                      <a:alpha val="43137"/>
                    </a:srgbClr>
                  </a:outerShdw>
                </a:effectLst>
                <a:latin typeface="Arial" charset="0"/>
                <a:cs typeface="AL-Mateen" pitchFamily="2" charset="-78"/>
              </a:rPr>
              <a:t> </a:t>
            </a:r>
            <a:r>
              <a:rPr lang="ar-SA" b="0" dirty="0">
                <a:solidFill>
                  <a:srgbClr val="FFFFFF"/>
                </a:solidFill>
                <a:effectLst>
                  <a:outerShdw blurRad="38100" dist="38100" dir="2700000" algn="tl">
                    <a:srgbClr val="000000">
                      <a:alpha val="43137"/>
                    </a:srgbClr>
                  </a:outerShdw>
                </a:effectLst>
                <a:latin typeface="Arial" charset="0"/>
                <a:cs typeface="AL-Mateen" pitchFamily="2" charset="-78"/>
              </a:rPr>
              <a:t>إن</a:t>
            </a:r>
            <a:r>
              <a:rPr lang="ar-EG" b="0" dirty="0">
                <a:solidFill>
                  <a:srgbClr val="FFFFFF"/>
                </a:solidFill>
                <a:effectLst>
                  <a:outerShdw blurRad="38100" dist="38100" dir="2700000" algn="tl">
                    <a:srgbClr val="000000">
                      <a:alpha val="43137"/>
                    </a:srgbClr>
                  </a:outerShdw>
                </a:effectLst>
                <a:latin typeface="Arial" charset="0"/>
                <a:cs typeface="AL-Mateen" pitchFamily="2" charset="-78"/>
              </a:rPr>
              <a:t> </a:t>
            </a:r>
            <a:r>
              <a:rPr lang="ar-SA" b="0" dirty="0">
                <a:solidFill>
                  <a:srgbClr val="FFFFFF"/>
                </a:solidFill>
                <a:effectLst>
                  <a:outerShdw blurRad="38100" dist="38100" dir="2700000" algn="tl">
                    <a:srgbClr val="000000">
                      <a:alpha val="43137"/>
                    </a:srgbClr>
                  </a:outerShdw>
                </a:effectLst>
                <a:latin typeface="Arial" charset="0"/>
                <a:cs typeface="AL-Mateen" pitchFamily="2" charset="-78"/>
              </a:rPr>
              <a:t>ني تيروو </a:t>
            </a:r>
            <a:r>
              <a:rPr lang="ar-EG" b="0" dirty="0">
                <a:solidFill>
                  <a:srgbClr val="FFFFFF"/>
                </a:solidFill>
                <a:effectLst>
                  <a:outerShdw blurRad="38100" dist="38100" dir="2700000" algn="tl">
                    <a:srgbClr val="000000">
                      <a:alpha val="43137"/>
                    </a:srgbClr>
                  </a:outerShdw>
                </a:effectLst>
                <a:latin typeface="Arial" charset="0"/>
                <a:cs typeface="AL-Mateen" pitchFamily="2" charset="-78"/>
              </a:rPr>
              <a:t> </a:t>
            </a:r>
            <a:r>
              <a:rPr lang="ar-SA" b="0" dirty="0">
                <a:solidFill>
                  <a:srgbClr val="FFFFFF"/>
                </a:solidFill>
                <a:effectLst>
                  <a:outerShdw blurRad="38100" dist="38100" dir="2700000" algn="tl">
                    <a:srgbClr val="000000">
                      <a:alpha val="43137"/>
                    </a:srgbClr>
                  </a:outerShdw>
                </a:effectLst>
                <a:latin typeface="Arial" charset="0"/>
                <a:cs typeface="AL-Mateen" pitchFamily="2" charset="-78"/>
              </a:rPr>
              <a:t>إتشوجي إنسوي</a:t>
            </a:r>
            <a:r>
              <a:rPr lang="ar-EG" b="0" dirty="0">
                <a:solidFill>
                  <a:srgbClr val="FFFFFF"/>
                </a:solidFill>
                <a:effectLst>
                  <a:outerShdw blurRad="38100" dist="38100" dir="2700000" algn="tl">
                    <a:srgbClr val="000000">
                      <a:alpha val="43137"/>
                    </a:srgbClr>
                  </a:outerShdw>
                </a:effectLst>
                <a:latin typeface="Arial" charset="0"/>
                <a:cs typeface="AL-Mateen" pitchFamily="2" charset="-78"/>
              </a:rPr>
              <a:t>.</a:t>
            </a:r>
            <a:endParaRPr lang="en-US" b="0" dirty="0">
              <a:solidFill>
                <a:srgbClr val="FFFFFF"/>
              </a:solidFill>
              <a:effectLst>
                <a:outerShdw blurRad="38100" dist="38100" dir="2700000" algn="tl">
                  <a:srgbClr val="000000">
                    <a:alpha val="43137"/>
                  </a:srgbClr>
                </a:outerShdw>
              </a:effectLst>
              <a:latin typeface="Arial" charset="0"/>
              <a:cs typeface="AL-Mateen" pitchFamily="2" charset="-78"/>
            </a:endParaRPr>
          </a:p>
        </p:txBody>
      </p:sp>
      <p:sp>
        <p:nvSpPr>
          <p:cNvPr id="12" name="Text Placeholder 11"/>
          <p:cNvSpPr>
            <a:spLocks noGrp="1"/>
          </p:cNvSpPr>
          <p:nvPr>
            <p:ph type="body" sz="quarter" idx="3"/>
          </p:nvPr>
        </p:nvSpPr>
        <p:spPr/>
        <p:txBody>
          <a:bodyPr/>
          <a:lstStyle/>
          <a:p>
            <a:pPr lvl="0" fontAlgn="base">
              <a:lnSpc>
                <a:spcPct val="100000"/>
              </a:lnSpc>
              <a:spcBef>
                <a:spcPct val="20000"/>
              </a:spcBef>
              <a:spcAft>
                <a:spcPct val="0"/>
              </a:spcAft>
              <a:defRPr/>
            </a:pPr>
            <a:r>
              <a:rPr lang="pt-BR" dirty="0"/>
              <a:t>`ebol   `ntotou   `nnh   throu   etsoji   `ncwi. </a:t>
            </a:r>
          </a:p>
        </p:txBody>
      </p:sp>
    </p:spTree>
    <p:extLst>
      <p:ext uri="{BB962C8B-B14F-4D97-AF65-F5344CB8AC3E}">
        <p14:creationId xmlns:p14="http://schemas.microsoft.com/office/powerpoint/2010/main" val="509297859"/>
      </p:ext>
    </p:extLst>
  </p:cSld>
  <p:clrMapOvr>
    <a:masterClrMapping/>
  </p:clrMapOvr>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pPr lvl="0" fontAlgn="base">
              <a:spcBef>
                <a:spcPct val="20000"/>
              </a:spcBef>
              <a:spcAft>
                <a:spcPct val="0"/>
              </a:spcAft>
            </a:pPr>
            <a:r>
              <a:rPr lang="ar-SA" b="0" dirty="0">
                <a:solidFill>
                  <a:srgbClr val="FFFFFF"/>
                </a:solidFill>
                <a:effectLst>
                  <a:outerShdw blurRad="38100" dist="38100" dir="2700000" algn="tl">
                    <a:srgbClr val="000000">
                      <a:alpha val="43137"/>
                    </a:srgbClr>
                  </a:outerShdw>
                </a:effectLst>
                <a:latin typeface="Arial" charset="0"/>
                <a:cs typeface="AL-Mateen" pitchFamily="2" charset="-78"/>
              </a:rPr>
              <a:t>لئلا يخطفوا نفسي مثل الأسد</a:t>
            </a:r>
            <a:r>
              <a:rPr lang="ar-EG" b="0" dirty="0">
                <a:solidFill>
                  <a:srgbClr val="FFFFFF"/>
                </a:solidFill>
                <a:effectLst>
                  <a:outerShdw blurRad="38100" dist="38100" dir="2700000" algn="tl">
                    <a:srgbClr val="000000">
                      <a:alpha val="43137"/>
                    </a:srgbClr>
                  </a:outerShdw>
                </a:effectLst>
                <a:latin typeface="Arial" charset="0"/>
                <a:cs typeface="AL-Mateen" pitchFamily="2" charset="-78"/>
              </a:rPr>
              <a:t>.</a:t>
            </a:r>
            <a:endParaRPr lang="en-US" b="0" dirty="0">
              <a:solidFill>
                <a:srgbClr val="FFFFFF"/>
              </a:solidFill>
              <a:effectLst>
                <a:outerShdw blurRad="38100" dist="38100" dir="2700000" algn="tl">
                  <a:srgbClr val="000000">
                    <a:alpha val="43137"/>
                  </a:srgbClr>
                </a:outerShdw>
              </a:effectLst>
              <a:latin typeface="Arial" charset="0"/>
              <a:cs typeface="AL-Mateen" pitchFamily="2" charset="-78"/>
            </a:endParaRPr>
          </a:p>
        </p:txBody>
      </p:sp>
      <p:sp>
        <p:nvSpPr>
          <p:cNvPr id="11" name="Text Placeholder 10"/>
          <p:cNvSpPr>
            <a:spLocks noGrp="1"/>
          </p:cNvSpPr>
          <p:nvPr>
            <p:ph type="body" idx="1"/>
          </p:nvPr>
        </p:nvSpPr>
        <p:spPr/>
        <p:txBody>
          <a:bodyPr/>
          <a:lstStyle/>
          <a:p>
            <a:pPr lvl="0" fontAlgn="base">
              <a:spcBef>
                <a:spcPct val="20000"/>
              </a:spcBef>
              <a:spcAft>
                <a:spcPct val="0"/>
              </a:spcAft>
            </a:pPr>
            <a:r>
              <a:rPr lang="ar-SA" sz="3600" b="0" dirty="0">
                <a:solidFill>
                  <a:srgbClr val="FFFFFF"/>
                </a:solidFill>
                <a:effectLst>
                  <a:outerShdw blurRad="38100" dist="38100" dir="2700000" algn="tl">
                    <a:srgbClr val="000000">
                      <a:alpha val="43137"/>
                    </a:srgbClr>
                  </a:outerShdw>
                </a:effectLst>
                <a:latin typeface="Arial" charset="0"/>
                <a:cs typeface="AL-Mateen" pitchFamily="2" charset="-78"/>
              </a:rPr>
              <a:t>ميب</a:t>
            </a:r>
            <a:r>
              <a:rPr lang="ar-EG" sz="3600" b="0" dirty="0">
                <a:solidFill>
                  <a:srgbClr val="FFFFFF"/>
                </a:solidFill>
                <a:effectLst>
                  <a:outerShdw blurRad="38100" dist="38100" dir="2700000" algn="tl">
                    <a:srgbClr val="000000">
                      <a:alpha val="43137"/>
                    </a:srgbClr>
                  </a:outerShdw>
                </a:effectLst>
                <a:latin typeface="Arial" charset="0"/>
                <a:cs typeface="AL-Mateen" pitchFamily="2" charset="-78"/>
              </a:rPr>
              <a:t>و</a:t>
            </a:r>
            <a:r>
              <a:rPr lang="ar-SA" sz="3600" b="0" dirty="0">
                <a:solidFill>
                  <a:srgbClr val="FFFFFF"/>
                </a:solidFill>
                <a:effectLst>
                  <a:outerShdw blurRad="38100" dist="38100" dir="2700000" algn="tl">
                    <a:srgbClr val="000000">
                      <a:alpha val="43137"/>
                    </a:srgbClr>
                  </a:outerShdw>
                </a:effectLst>
                <a:latin typeface="Arial" charset="0"/>
                <a:cs typeface="AL-Mateen" pitchFamily="2" charset="-78"/>
              </a:rPr>
              <a:t>تيه إن توو هوليم إنطا إبسيكي إم إفريتي </a:t>
            </a:r>
            <a:r>
              <a:rPr lang="ar-EG" sz="3600" b="0" dirty="0">
                <a:solidFill>
                  <a:srgbClr val="FFFFFF"/>
                </a:solidFill>
                <a:effectLst>
                  <a:outerShdw blurRad="38100" dist="38100" dir="2700000" algn="tl">
                    <a:srgbClr val="000000">
                      <a:alpha val="43137"/>
                    </a:srgbClr>
                  </a:outerShdw>
                </a:effectLst>
                <a:latin typeface="Arial" charset="0"/>
                <a:cs typeface="AL-Mateen" pitchFamily="2" charset="-78"/>
              </a:rPr>
              <a:t> </a:t>
            </a:r>
            <a:r>
              <a:rPr lang="ar-SA" sz="3600" b="0" dirty="0">
                <a:solidFill>
                  <a:srgbClr val="FFFFFF"/>
                </a:solidFill>
                <a:effectLst>
                  <a:outerShdw blurRad="38100" dist="38100" dir="2700000" algn="tl">
                    <a:srgbClr val="000000">
                      <a:alpha val="43137"/>
                    </a:srgbClr>
                  </a:outerShdw>
                </a:effectLst>
                <a:latin typeface="Arial" charset="0"/>
                <a:cs typeface="AL-Mateen" pitchFamily="2" charset="-78"/>
              </a:rPr>
              <a:t>إن أوو موو إي</a:t>
            </a:r>
            <a:r>
              <a:rPr lang="ar-EG" sz="3600" b="0" dirty="0">
                <a:solidFill>
                  <a:srgbClr val="FFFFFF"/>
                </a:solidFill>
                <a:effectLst>
                  <a:outerShdw blurRad="38100" dist="38100" dir="2700000" algn="tl">
                    <a:srgbClr val="000000">
                      <a:alpha val="43137"/>
                    </a:srgbClr>
                  </a:outerShdw>
                </a:effectLst>
                <a:latin typeface="Arial" charset="0"/>
                <a:cs typeface="AL-Mateen" pitchFamily="2" charset="-78"/>
              </a:rPr>
              <a:t>.</a:t>
            </a:r>
            <a:endParaRPr lang="en-US" sz="3600" b="0" dirty="0">
              <a:solidFill>
                <a:srgbClr val="FFFFFF"/>
              </a:solidFill>
              <a:effectLst>
                <a:outerShdw blurRad="38100" dist="38100" dir="2700000" algn="tl">
                  <a:srgbClr val="000000">
                    <a:alpha val="43137"/>
                  </a:srgbClr>
                </a:outerShdw>
              </a:effectLst>
              <a:latin typeface="Arial" charset="0"/>
              <a:cs typeface="AL-Mateen" pitchFamily="2" charset="-78"/>
            </a:endParaRPr>
          </a:p>
        </p:txBody>
      </p:sp>
      <p:sp>
        <p:nvSpPr>
          <p:cNvPr id="12" name="Text Placeholder 11"/>
          <p:cNvSpPr>
            <a:spLocks noGrp="1"/>
          </p:cNvSpPr>
          <p:nvPr>
            <p:ph type="body" sz="quarter" idx="3"/>
          </p:nvPr>
        </p:nvSpPr>
        <p:spPr/>
        <p:txBody>
          <a:bodyPr/>
          <a:lstStyle/>
          <a:p>
            <a:pPr lvl="0" fontAlgn="base">
              <a:lnSpc>
                <a:spcPct val="100000"/>
              </a:lnSpc>
              <a:spcBef>
                <a:spcPct val="20000"/>
              </a:spcBef>
              <a:spcAft>
                <a:spcPct val="0"/>
              </a:spcAft>
              <a:defRPr/>
            </a:pPr>
            <a:r>
              <a:rPr lang="pt-BR" sz="3600" dirty="0"/>
              <a:t>Mhpote   `ntou-\wlem   `nta-yuxh   `m`vrh;   `noumou`i. </a:t>
            </a:r>
          </a:p>
        </p:txBody>
      </p:sp>
    </p:spTree>
    <p:extLst>
      <p:ext uri="{BB962C8B-B14F-4D97-AF65-F5344CB8AC3E}">
        <p14:creationId xmlns:p14="http://schemas.microsoft.com/office/powerpoint/2010/main" val="1769747168"/>
      </p:ext>
    </p:extLst>
  </p:cSld>
  <p:clrMapOvr>
    <a:masterClrMapping/>
  </p:clrMapOvr>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8427549"/>
      </p:ext>
    </p:extLst>
  </p:cSld>
  <p:clrMapOvr>
    <a:masterClrMapping/>
  </p:clrMapOvr>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3159073"/>
      </p:ext>
    </p:extLst>
  </p:cSld>
  <p:clrMapOvr>
    <a:masterClrMapping/>
  </p:clrMapOvr>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55327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516352554"/>
      </p:ext>
    </p:extLst>
  </p:cSld>
  <p:clrMapOvr>
    <a:masterClrMapping/>
  </p:clrMapOvr>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351956"/>
      </p:ext>
    </p:extLst>
  </p:cSld>
  <p:clrMapOvr>
    <a:masterClrMapping/>
  </p:clrMapOvr>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5847846"/>
      </p:ext>
    </p:extLst>
  </p:cSld>
  <p:clrMapOvr>
    <a:masterClrMapping/>
  </p:clrMapOvr>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784004929"/>
      </p:ext>
    </p:extLst>
  </p:cSld>
  <p:clrMapOvr>
    <a:masterClrMapping/>
  </p:clrMapOvr>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2945668"/>
      </p:ext>
    </p:extLst>
  </p:cSld>
  <p:clrMapOvr>
    <a:masterClrMapping/>
  </p:clrMapOvr>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normAutofit fontScale="90000"/>
          </a:bodyPr>
          <a:lstStyle/>
          <a:p>
            <a:r>
              <a:rPr lang="ar-EG" dirty="0"/>
              <a:t>فى إيطاف بايوت تيف نىأو نيشتى إى أوؤن نيفين : أووه إممون إهلى نا إش هولمو إيفول خين إتجيج إمبايوت : آنوك نيم بايوت آنون أوواى : أفيل أونى أون إنجى نى يوداى هينا إنسى هى أوى إيجوف .</a:t>
            </a:r>
            <a:endParaRPr lang="en-US" dirty="0"/>
          </a:p>
        </p:txBody>
      </p:sp>
    </p:spTree>
    <p:extLst>
      <p:ext uri="{BB962C8B-B14F-4D97-AF65-F5344CB8AC3E}">
        <p14:creationId xmlns:p14="http://schemas.microsoft.com/office/powerpoint/2010/main" val="45919564"/>
      </p:ext>
    </p:extLst>
  </p:cSld>
  <p:clrMapOvr>
    <a:masterClrMapping/>
  </p:clrMapOvr>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normAutofit fontScale="90000"/>
          </a:bodyPr>
          <a:lstStyle/>
          <a:p>
            <a:r>
              <a:rPr lang="ar-EG"/>
              <a:t>آف أير أوؤ إنجى إيسوس إفجو إمموس جى أوميش إنهوب إبنانيف إيطاموتين إيرؤ إيفول هيتين بايوت : إثقى آشون إنهوب تيتين ناهيؤتى إيجوى أفئير أوؤ : ناف إنجى نى يوداى أووه بيجوؤ جى : إثفى أو هوب  إبنا</a:t>
            </a:r>
            <a:endParaRPr lang="en-US" dirty="0"/>
          </a:p>
        </p:txBody>
      </p:sp>
    </p:spTree>
    <p:extLst>
      <p:ext uri="{BB962C8B-B14F-4D97-AF65-F5344CB8AC3E}">
        <p14:creationId xmlns:p14="http://schemas.microsoft.com/office/powerpoint/2010/main" val="19765595"/>
      </p:ext>
    </p:extLst>
  </p:cSld>
  <p:clrMapOvr>
    <a:masterClrMapping/>
  </p:clrMapOvr>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normAutofit/>
          </a:bodyPr>
          <a:lstStyle/>
          <a:p>
            <a:r>
              <a:rPr lang="ar-EG" sz="3600" dirty="0"/>
              <a:t>نيف تين ناهيؤنى إيجوك آن اللا إثفى أوجيوآ : جى إنثوك أو رومى هوك إك إبرى إمموك إننوتى : آف إيروؤ نوؤ إنجى إيسوس أووه بيجاف جى مى إسخيوت آن خين بيتين نوموس جى آنوك آى جوس جى إنثوتين هان نوتى .</a:t>
            </a:r>
            <a:endParaRPr lang="en-US" sz="3600" dirty="0"/>
          </a:p>
        </p:txBody>
      </p:sp>
    </p:spTree>
    <p:extLst>
      <p:ext uri="{BB962C8B-B14F-4D97-AF65-F5344CB8AC3E}">
        <p14:creationId xmlns:p14="http://schemas.microsoft.com/office/powerpoint/2010/main" val="3034739957"/>
      </p:ext>
    </p:extLst>
  </p:cSld>
  <p:clrMapOvr>
    <a:masterClrMapping/>
  </p:clrMapOvr>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normAutofit fontScale="90000"/>
          </a:bodyPr>
          <a:lstStyle/>
          <a:p>
            <a:r>
              <a:rPr lang="ar-EG" dirty="0"/>
              <a:t>يسجى أفجوس إننى جى نوتى نى إيطا إبساجى إم إفنوتى شوبى هاروؤ إممون إشجوم إنتى نى إغرافى فول إيفول : فى إيطا إفيوت توفوف أووه آف أو أوريف إبى كوزموس إنثوتين </a:t>
            </a:r>
            <a:endParaRPr lang="en-US" dirty="0"/>
          </a:p>
        </p:txBody>
      </p:sp>
    </p:spTree>
    <p:extLst>
      <p:ext uri="{BB962C8B-B14F-4D97-AF65-F5344CB8AC3E}">
        <p14:creationId xmlns:p14="http://schemas.microsoft.com/office/powerpoint/2010/main" val="2405404873"/>
      </p:ext>
    </p:extLst>
  </p:cSld>
  <p:clrMapOvr>
    <a:masterClrMapping/>
  </p:clrMapOvr>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normAutofit fontScale="90000"/>
          </a:bodyPr>
          <a:lstStyle/>
          <a:p>
            <a:r>
              <a:rPr lang="ar-EG" dirty="0"/>
              <a:t>تيتين جو إمموس جى آك جى أو آجى آى جوس جى آنوك بى إبشيرى إم إفنوتى يسجى تى إبريان إننى إهفيؤوى إنتى بايوت إمبير ناهتى إيروى : يسجى ذى تى إيرى إمموؤ كان إيشوب آرى تين </a:t>
            </a:r>
            <a:endParaRPr lang="en-US" dirty="0"/>
          </a:p>
        </p:txBody>
      </p:sp>
    </p:spTree>
    <p:extLst>
      <p:ext uri="{BB962C8B-B14F-4D97-AF65-F5344CB8AC3E}">
        <p14:creationId xmlns:p14="http://schemas.microsoft.com/office/powerpoint/2010/main" val="2930460471"/>
      </p:ext>
    </p:extLst>
  </p:cSld>
  <p:clrMapOvr>
    <a:masterClrMapping/>
  </p:clrMapOvr>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normAutofit fontScale="90000"/>
          </a:bodyPr>
          <a:lstStyle/>
          <a:p>
            <a:r>
              <a:rPr lang="ar-EG" dirty="0"/>
              <a:t>إشتيم ناهتى إيروى ناهتى إى نى إهفيئوى : هينا إنتى إيمى أووه إنتى تين سوؤن جى آنوكتى خين بايوت أووه با يوت إنخيت : أوؤشت إم بى إيف أنجيليون إثؤواب .</a:t>
            </a:r>
            <a:endParaRPr lang="en-US" dirty="0"/>
          </a:p>
        </p:txBody>
      </p:sp>
    </p:spTree>
    <p:extLst>
      <p:ext uri="{BB962C8B-B14F-4D97-AF65-F5344CB8AC3E}">
        <p14:creationId xmlns:p14="http://schemas.microsoft.com/office/powerpoint/2010/main" val="4379785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224731759"/>
      </p:ext>
    </p:extLst>
  </p:cSld>
  <p:clrMapOvr>
    <a:masterClrMapping/>
  </p:clrMapOvr>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71536913"/>
      </p:ext>
    </p:extLst>
  </p:cSld>
  <p:clrMapOvr>
    <a:masterClrMapping/>
  </p:clrMapOvr>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6985877"/>
      </p:ext>
    </p:extLst>
  </p:cSld>
  <p:clrMapOvr>
    <a:masterClrMapping/>
  </p:clrMapOvr>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692" y="4535215"/>
            <a:ext cx="8539088" cy="2203210"/>
          </a:xfrm>
        </p:spPr>
        <p:txBody>
          <a:bodyPr/>
          <a:lstStyle/>
          <a:p>
            <a:r>
              <a:rPr lang="ar-EG" dirty="0"/>
              <a:t>أيها الرب إلهى عليك توكلت فخلصنى ، ومن أيدى جميع الطاردين لى نجنى ، لئلا يخطفوا نفسى مثل الأسد .</a:t>
            </a:r>
            <a:endParaRPr lang="en-US" dirty="0"/>
          </a:p>
        </p:txBody>
      </p:sp>
    </p:spTree>
    <p:extLst>
      <p:ext uri="{BB962C8B-B14F-4D97-AF65-F5344CB8AC3E}">
        <p14:creationId xmlns:p14="http://schemas.microsoft.com/office/powerpoint/2010/main" val="3094733514"/>
      </p:ext>
    </p:extLst>
  </p:cSld>
  <p:clrMapOvr>
    <a:masterClrMapping/>
  </p:clrMapOvr>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6341405"/>
      </p:ext>
    </p:extLst>
  </p:cSld>
  <p:clrMapOvr>
    <a:masterClrMapping/>
  </p:clrMapOvr>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7875809"/>
      </p:ext>
    </p:extLst>
  </p:cSld>
  <p:clrMapOvr>
    <a:masterClrMapping/>
  </p:clrMapOvr>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1102661"/>
      </p:ext>
    </p:extLst>
  </p:cSld>
  <p:clrMapOvr>
    <a:masterClrMapping/>
  </p:clrMapOvr>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normAutofit fontScale="90000"/>
          </a:bodyPr>
          <a:lstStyle/>
          <a:p>
            <a:r>
              <a:rPr lang="ar-EG" dirty="0"/>
              <a:t>ابى الذى أعطانى إياها هو أعظم من الكل ، فلا يقدر أحد أن يخطفها من يد أبى . أنا وأبى واحد . فتناول اليهود حجارة ليرجموه فأجابهم يسوع قائلاً : أعمالاً كثيرة حسنة أريتكم إياها من عند أبى ،</a:t>
            </a:r>
            <a:endParaRPr lang="en-US" dirty="0"/>
          </a:p>
        </p:txBody>
      </p:sp>
    </p:spTree>
    <p:extLst>
      <p:ext uri="{BB962C8B-B14F-4D97-AF65-F5344CB8AC3E}">
        <p14:creationId xmlns:p14="http://schemas.microsoft.com/office/powerpoint/2010/main" val="3016952274"/>
      </p:ext>
    </p:extLst>
  </p:cSld>
  <p:clrMapOvr>
    <a:masterClrMapping/>
  </p:clrMapOvr>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normAutofit fontScale="90000"/>
          </a:bodyPr>
          <a:lstStyle/>
          <a:p>
            <a:r>
              <a:rPr lang="ar-EG" dirty="0"/>
              <a:t> فمن أجل أى عمل ترجموننى . فأجابه اليهود قائلين : لسنا من أجل عمل حسن نرجمك بل لأجل تجديف ، لأنك وأنت إنسان تجعل نفسك إلهاً . فأجابهم يسوع وقال :</a:t>
            </a:r>
            <a:endParaRPr lang="en-US" dirty="0"/>
          </a:p>
        </p:txBody>
      </p:sp>
    </p:spTree>
    <p:extLst>
      <p:ext uri="{BB962C8B-B14F-4D97-AF65-F5344CB8AC3E}">
        <p14:creationId xmlns:p14="http://schemas.microsoft.com/office/powerpoint/2010/main" val="23476433"/>
      </p:ext>
    </p:extLst>
  </p:cSld>
  <p:clrMapOvr>
    <a:masterClrMapping/>
  </p:clrMapOvr>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normAutofit fontScale="90000"/>
          </a:bodyPr>
          <a:lstStyle/>
          <a:p>
            <a:r>
              <a:rPr lang="ar-EG" dirty="0"/>
              <a:t> أليس مكتوب فى ناموسكم أنا قلت أنكم آلهة ، فإن كان قد قال آلهة لأولئك الذين صارت إليهم كلمة الله و لا يمكن أن ينقض المكتوب فالذى قدسه الآب وأرسله إلى العالم أتقولون له</a:t>
            </a:r>
            <a:endParaRPr lang="en-US" dirty="0"/>
          </a:p>
        </p:txBody>
      </p:sp>
    </p:spTree>
    <p:extLst>
      <p:ext uri="{BB962C8B-B14F-4D97-AF65-F5344CB8AC3E}">
        <p14:creationId xmlns:p14="http://schemas.microsoft.com/office/powerpoint/2010/main" val="798034723"/>
      </p:ext>
    </p:extLst>
  </p:cSld>
  <p:clrMapOvr>
    <a:masterClrMapping/>
  </p:clrMapOvr>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normAutofit fontScale="90000"/>
          </a:bodyPr>
          <a:lstStyle/>
          <a:p>
            <a:r>
              <a:rPr lang="ar-EG" dirty="0"/>
              <a:t> أنتم أنك تجدف لأنى قلت أنا إبن الله . إن كنت لا أعمل أعمال أبى فلا تؤمنوا بى ، وإن كنت أعملها فإن لم تؤمنوا بى ،فآمنوا بالأعمال ، لتعلموا وتعرفوا أنى أنا فى أبى وأبى فى . </a:t>
            </a:r>
            <a:endParaRPr lang="en-US" dirty="0"/>
          </a:p>
        </p:txBody>
      </p:sp>
    </p:spTree>
    <p:extLst>
      <p:ext uri="{BB962C8B-B14F-4D97-AF65-F5344CB8AC3E}">
        <p14:creationId xmlns:p14="http://schemas.microsoft.com/office/powerpoint/2010/main" val="85080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73372219"/>
      </p:ext>
    </p:extLst>
  </p:cSld>
  <p:clrMapOvr>
    <a:masterClrMapping/>
  </p:clrMapOvr>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692" y="4535215"/>
            <a:ext cx="8539088" cy="2203210"/>
          </a:xfrm>
        </p:spPr>
        <p:txBody>
          <a:bodyPr/>
          <a:lstStyle/>
          <a:p>
            <a:endParaRPr lang="en-US"/>
          </a:p>
        </p:txBody>
      </p:sp>
    </p:spTree>
    <p:extLst>
      <p:ext uri="{BB962C8B-B14F-4D97-AF65-F5344CB8AC3E}">
        <p14:creationId xmlns:p14="http://schemas.microsoft.com/office/powerpoint/2010/main" val="2244687668"/>
      </p:ext>
    </p:extLst>
  </p:cSld>
  <p:clrMapOvr>
    <a:masterClrMapping/>
  </p:clrMapOvr>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692" y="4535215"/>
            <a:ext cx="8539088" cy="2203210"/>
          </a:xfrm>
        </p:spPr>
        <p:txBody>
          <a:bodyPr/>
          <a:lstStyle/>
          <a:p>
            <a:endParaRPr lang="en-US"/>
          </a:p>
        </p:txBody>
      </p:sp>
    </p:spTree>
    <p:extLst>
      <p:ext uri="{BB962C8B-B14F-4D97-AF65-F5344CB8AC3E}">
        <p14:creationId xmlns:p14="http://schemas.microsoft.com/office/powerpoint/2010/main" val="1678359381"/>
      </p:ext>
    </p:extLst>
  </p:cSld>
  <p:clrMapOvr>
    <a:masterClrMapping/>
  </p:clrMapOvr>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692" y="4535215"/>
            <a:ext cx="8539088" cy="2203210"/>
          </a:xfrm>
        </p:spPr>
        <p:txBody>
          <a:bodyPr/>
          <a:lstStyle/>
          <a:p>
            <a:endParaRPr lang="en-US"/>
          </a:p>
        </p:txBody>
      </p:sp>
    </p:spTree>
    <p:extLst>
      <p:ext uri="{BB962C8B-B14F-4D97-AF65-F5344CB8AC3E}">
        <p14:creationId xmlns:p14="http://schemas.microsoft.com/office/powerpoint/2010/main" val="1979046361"/>
      </p:ext>
    </p:extLst>
  </p:cSld>
  <p:clrMapOvr>
    <a:masterClrMapping/>
  </p:clrMapOvr>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692" y="4535215"/>
            <a:ext cx="8539088" cy="2203210"/>
          </a:xfrm>
        </p:spPr>
        <p:txBody>
          <a:bodyPr/>
          <a:lstStyle/>
          <a:p>
            <a:endParaRPr lang="en-US"/>
          </a:p>
        </p:txBody>
      </p:sp>
    </p:spTree>
    <p:extLst>
      <p:ext uri="{BB962C8B-B14F-4D97-AF65-F5344CB8AC3E}">
        <p14:creationId xmlns:p14="http://schemas.microsoft.com/office/powerpoint/2010/main" val="3665707573"/>
      </p:ext>
    </p:extLst>
  </p:cSld>
  <p:clrMapOvr>
    <a:masterClrMapping/>
  </p:clrMapOvr>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692" y="4535215"/>
            <a:ext cx="8539088" cy="2203210"/>
          </a:xfrm>
        </p:spPr>
        <p:txBody>
          <a:bodyPr/>
          <a:lstStyle/>
          <a:p>
            <a:endParaRPr lang="en-US"/>
          </a:p>
        </p:txBody>
      </p:sp>
    </p:spTree>
    <p:extLst>
      <p:ext uri="{BB962C8B-B14F-4D97-AF65-F5344CB8AC3E}">
        <p14:creationId xmlns:p14="http://schemas.microsoft.com/office/powerpoint/2010/main" val="718275863"/>
      </p:ext>
    </p:extLst>
  </p:cSld>
  <p:clrMapOvr>
    <a:masterClrMapping/>
  </p:clrMapOvr>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692" y="4535215"/>
            <a:ext cx="8539088" cy="2203210"/>
          </a:xfrm>
        </p:spPr>
        <p:txBody>
          <a:bodyPr/>
          <a:lstStyle/>
          <a:p>
            <a:endParaRPr lang="en-US"/>
          </a:p>
        </p:txBody>
      </p:sp>
    </p:spTree>
    <p:extLst>
      <p:ext uri="{BB962C8B-B14F-4D97-AF65-F5344CB8AC3E}">
        <p14:creationId xmlns:p14="http://schemas.microsoft.com/office/powerpoint/2010/main" val="2177608184"/>
      </p:ext>
    </p:extLst>
  </p:cSld>
  <p:clrMapOvr>
    <a:masterClrMapping/>
  </p:clrMapOvr>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692" y="4535215"/>
            <a:ext cx="8539088" cy="2203210"/>
          </a:xfrm>
        </p:spPr>
        <p:txBody>
          <a:bodyPr/>
          <a:lstStyle/>
          <a:p>
            <a:endParaRPr lang="en-US"/>
          </a:p>
        </p:txBody>
      </p:sp>
    </p:spTree>
    <p:extLst>
      <p:ext uri="{BB962C8B-B14F-4D97-AF65-F5344CB8AC3E}">
        <p14:creationId xmlns:p14="http://schemas.microsoft.com/office/powerpoint/2010/main" val="592134229"/>
      </p:ext>
    </p:extLst>
  </p:cSld>
  <p:clrMapOvr>
    <a:masterClrMapping/>
  </p:clrMapOvr>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692" y="4535215"/>
            <a:ext cx="8539088" cy="2203210"/>
          </a:xfrm>
        </p:spPr>
        <p:txBody>
          <a:bodyPr/>
          <a:lstStyle/>
          <a:p>
            <a:endParaRPr lang="en-US"/>
          </a:p>
        </p:txBody>
      </p:sp>
    </p:spTree>
    <p:extLst>
      <p:ext uri="{BB962C8B-B14F-4D97-AF65-F5344CB8AC3E}">
        <p14:creationId xmlns:p14="http://schemas.microsoft.com/office/powerpoint/2010/main" val="171041053"/>
      </p:ext>
    </p:extLst>
  </p:cSld>
  <p:clrMapOvr>
    <a:masterClrMapping/>
  </p:clrMapOvr>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692" y="4535215"/>
            <a:ext cx="8539088" cy="2203210"/>
          </a:xfrm>
        </p:spPr>
        <p:txBody>
          <a:bodyPr/>
          <a:lstStyle/>
          <a:p>
            <a:endParaRPr lang="en-US"/>
          </a:p>
        </p:txBody>
      </p:sp>
    </p:spTree>
    <p:extLst>
      <p:ext uri="{BB962C8B-B14F-4D97-AF65-F5344CB8AC3E}">
        <p14:creationId xmlns:p14="http://schemas.microsoft.com/office/powerpoint/2010/main" val="885413750"/>
      </p:ext>
    </p:extLst>
  </p:cSld>
  <p:clrMapOvr>
    <a:masterClrMapping/>
  </p:clrMapOvr>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9524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 مكان عرشى وموضع باطن قدمى ؟ هؤلاء الذين يكون فيهم أسمى فى وسط بيت إسرائيل إلى الأبد ، ولن ينجس بعد بيت إسرائيل أسمى القدوس . هم ومدبريهم فى الإثم وقتل مدبريهم فى</a:t>
            </a:r>
            <a:endParaRPr lang="en-US" dirty="0"/>
          </a:p>
        </p:txBody>
      </p:sp>
    </p:spTree>
    <p:extLst>
      <p:ext uri="{BB962C8B-B14F-4D97-AF65-F5344CB8AC3E}">
        <p14:creationId xmlns:p14="http://schemas.microsoft.com/office/powerpoint/2010/main" val="6768311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083796831"/>
      </p:ext>
    </p:extLst>
  </p:cSld>
  <p:clrMapOvr>
    <a:masterClrMapping/>
  </p:clrMapOvr>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 y="4572000"/>
            <a:ext cx="8886824" cy="2123658"/>
          </a:xfrm>
          <a:prstGeom prst="rect">
            <a:avLst/>
          </a:prstGeom>
        </p:spPr>
        <p:txBody>
          <a:bodyPr wrap="square">
            <a:spAutoFit/>
          </a:bodyPr>
          <a:lstStyle/>
          <a:p>
            <a:pPr algn="ctr" defTabSz="914400" rtl="1">
              <a:defRPr/>
            </a:pPr>
            <a:r>
              <a:rPr lang="ar-EG" sz="4400" b="1" kern="10" dirty="0">
                <a:ln w="9525">
                  <a:noFill/>
                  <a:round/>
                  <a:headEnd/>
                  <a:tailEnd/>
                </a:ln>
                <a:solidFill>
                  <a:srgbClr val="FFC000"/>
                </a:solidFill>
                <a:latin typeface="Times New Roman"/>
                <a:cs typeface="Times New Roman"/>
              </a:rPr>
              <a:t>نبؤات الساعة </a:t>
            </a:r>
            <a:r>
              <a:rPr lang="ar-EG" sz="4400" b="1" kern="10" dirty="0" smtClean="0">
                <a:ln w="9525">
                  <a:noFill/>
                  <a:round/>
                  <a:headEnd/>
                  <a:tailEnd/>
                </a:ln>
                <a:solidFill>
                  <a:srgbClr val="FFC000"/>
                </a:solidFill>
                <a:latin typeface="Times New Roman"/>
                <a:cs typeface="Times New Roman"/>
              </a:rPr>
              <a:t>الحادية عشر </a:t>
            </a:r>
            <a:r>
              <a:rPr lang="ar-EG" sz="4400" b="1" kern="10" dirty="0">
                <a:ln w="9525">
                  <a:noFill/>
                  <a:round/>
                  <a:headEnd/>
                  <a:tailEnd/>
                </a:ln>
                <a:solidFill>
                  <a:srgbClr val="FFC000"/>
                </a:solidFill>
                <a:latin typeface="Times New Roman"/>
                <a:cs typeface="Times New Roman"/>
              </a:rPr>
              <a:t>من ليلة </a:t>
            </a:r>
            <a:r>
              <a:rPr lang="en-US" sz="4400" b="1" kern="10" dirty="0" smtClean="0">
                <a:ln w="9525">
                  <a:noFill/>
                  <a:round/>
                  <a:headEnd/>
                  <a:tailEnd/>
                </a:ln>
                <a:solidFill>
                  <a:srgbClr val="FFC000"/>
                </a:solidFill>
                <a:latin typeface="Times New Roman"/>
                <a:cs typeface="Times New Roman"/>
              </a:rPr>
              <a:t> </a:t>
            </a:r>
            <a:r>
              <a:rPr lang="ar-EG" sz="4400" b="1" kern="10" dirty="0" smtClean="0">
                <a:ln w="9525">
                  <a:noFill/>
                  <a:round/>
                  <a:headEnd/>
                  <a:tailEnd/>
                </a:ln>
                <a:solidFill>
                  <a:srgbClr val="FFC000"/>
                </a:solidFill>
                <a:latin typeface="Times New Roman"/>
                <a:cs typeface="Times New Roman"/>
              </a:rPr>
              <a:t>الخميس من </a:t>
            </a:r>
            <a:r>
              <a:rPr lang="ar-EG" sz="4400" b="1" kern="10" dirty="0">
                <a:ln w="9525">
                  <a:noFill/>
                  <a:round/>
                  <a:headEnd/>
                  <a:tailEnd/>
                </a:ln>
                <a:solidFill>
                  <a:srgbClr val="FFC000"/>
                </a:solidFill>
                <a:latin typeface="Times New Roman"/>
                <a:cs typeface="Times New Roman"/>
              </a:rPr>
              <a:t>البصخة المقدسة التي لمخلصنا الصالح بركاتها على جميعنا آمين</a:t>
            </a:r>
            <a:endParaRPr lang="en-US" sz="4400" b="1" kern="10" dirty="0">
              <a:ln w="9525">
                <a:noFill/>
                <a:round/>
                <a:headEnd/>
                <a:tailEnd/>
              </a:ln>
              <a:solidFill>
                <a:srgbClr val="FFC000"/>
              </a:solidFill>
              <a:latin typeface="Times New Roman"/>
              <a:cs typeface="Times New Roman"/>
            </a:endParaRPr>
          </a:p>
        </p:txBody>
      </p:sp>
    </p:spTree>
    <p:extLst>
      <p:ext uri="{BB962C8B-B14F-4D97-AF65-F5344CB8AC3E}">
        <p14:creationId xmlns:p14="http://schemas.microsoft.com/office/powerpoint/2010/main" val="2695772604"/>
      </p:ext>
    </p:extLst>
  </p:cSld>
  <p:clrMapOvr>
    <a:masterClrMapping/>
  </p:clrMapOvr>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ar-EG" dirty="0"/>
              <a:t>من إرميا النبى</a:t>
            </a:r>
            <a:br>
              <a:rPr lang="ar-EG" dirty="0"/>
            </a:br>
            <a:r>
              <a:rPr lang="ar-EG" dirty="0"/>
              <a:t>ص 8 : 4-10</a:t>
            </a:r>
            <a:endParaRPr lang="en-US" dirty="0"/>
          </a:p>
        </p:txBody>
      </p:sp>
    </p:spTree>
    <p:extLst>
      <p:ext uri="{BB962C8B-B14F-4D97-AF65-F5344CB8AC3E}">
        <p14:creationId xmlns:p14="http://schemas.microsoft.com/office/powerpoint/2010/main" val="2178652597"/>
      </p:ext>
    </p:extLst>
  </p:cSld>
  <p:clrMapOvr>
    <a:masterClrMapping/>
  </p:clrMapOvr>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هذا ما يقوله الرب : هل من يسقط لا يقوم ؟ ومن يرتد لا يرجع ؟ لما إرتد هذا الشعب إرتداداً وقحاً ، وتمسكوا بهواهم وأبوا أن يرجعوا ؟ أنصتوا الآن واسمعوا كلاماً لأنه هكذا ليس أحد من الناس</a:t>
            </a:r>
            <a:endParaRPr lang="en-US" dirty="0"/>
          </a:p>
        </p:txBody>
      </p:sp>
    </p:spTree>
    <p:extLst>
      <p:ext uri="{BB962C8B-B14F-4D97-AF65-F5344CB8AC3E}">
        <p14:creationId xmlns:p14="http://schemas.microsoft.com/office/powerpoint/2010/main" val="3688259785"/>
      </p:ext>
    </p:extLst>
  </p:cSld>
  <p:clrMapOvr>
    <a:masterClrMapping/>
  </p:clrMapOvr>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 يتوب عن شره قائلاً ماذا صنعت ، الذى يجرى قد كف عن موضع جريه ، كحصان عرقان من صهيله ، عرف اللقلق فى السماء ميعاده واليمامة والسنونة  وعصفورة الحقل</a:t>
            </a:r>
            <a:endParaRPr lang="en-US" dirty="0"/>
          </a:p>
        </p:txBody>
      </p:sp>
    </p:spTree>
    <p:extLst>
      <p:ext uri="{BB962C8B-B14F-4D97-AF65-F5344CB8AC3E}">
        <p14:creationId xmlns:p14="http://schemas.microsoft.com/office/powerpoint/2010/main" val="143401365"/>
      </p:ext>
    </p:extLst>
  </p:cSld>
  <p:clrMapOvr>
    <a:masterClrMapping/>
  </p:clrMapOvr>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عرفت أوقات دخولها ، وأما شعبى فلم يعرف حكم الرب ! كيف تقولون إنا نحن حكماء وناموس الرب لنا ، والناموس الذى كان محسوباً للكتبه صار باطلاً وليس حقاً ؟! .</a:t>
            </a:r>
            <a:endParaRPr lang="en-US" dirty="0"/>
          </a:p>
        </p:txBody>
      </p:sp>
    </p:spTree>
    <p:extLst>
      <p:ext uri="{BB962C8B-B14F-4D97-AF65-F5344CB8AC3E}">
        <p14:creationId xmlns:p14="http://schemas.microsoft.com/office/powerpoint/2010/main" val="2504784853"/>
      </p:ext>
    </p:extLst>
  </p:cSld>
  <p:clrMapOvr>
    <a:masterClrMapping/>
  </p:clrMapOvr>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dirty="0"/>
              <a:t> خزى الحكماء والفلاسفة وتملكهم الفزع لأنهم رفضوا كلمة الرب ، بعيدة هى الحكمة عنهم . </a:t>
            </a:r>
            <a:endParaRPr lang="en-US" dirty="0"/>
          </a:p>
        </p:txBody>
      </p:sp>
    </p:spTree>
    <p:extLst>
      <p:ext uri="{BB962C8B-B14F-4D97-AF65-F5344CB8AC3E}">
        <p14:creationId xmlns:p14="http://schemas.microsoft.com/office/powerpoint/2010/main" val="132090138"/>
      </p:ext>
    </p:extLst>
  </p:cSld>
  <p:clrMapOvr>
    <a:masterClrMapping/>
  </p:clrMapOvr>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2571760"/>
      </p:ext>
    </p:extLst>
  </p:cSld>
  <p:clrMapOvr>
    <a:masterClrMapping/>
  </p:clrMapOvr>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508292317"/>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kern="10" dirty="0" smtClean="0">
                          <a:ln w="9525">
                            <a:noFill/>
                            <a:round/>
                            <a:headEnd/>
                            <a:tailEnd/>
                          </a:ln>
                          <a:solidFill>
                            <a:srgbClr val="FFC000"/>
                          </a:solidFill>
                          <a:effectLst/>
                          <a:latin typeface="Times New Roman"/>
                          <a:ea typeface="+mn-ea"/>
                          <a:cs typeface="Times New Roman"/>
                        </a:rPr>
                        <a:t>صلاة الساعة الحادية</a:t>
                      </a:r>
                      <a:r>
                        <a:rPr lang="ar-EG" sz="3600" b="1" kern="10" baseline="0" dirty="0" smtClean="0">
                          <a:ln w="9525">
                            <a:noFill/>
                            <a:round/>
                            <a:headEnd/>
                            <a:tailEnd/>
                          </a:ln>
                          <a:solidFill>
                            <a:srgbClr val="FFC000"/>
                          </a:solidFill>
                          <a:effectLst/>
                          <a:latin typeface="Times New Roman"/>
                          <a:ea typeface="+mn-ea"/>
                          <a:cs typeface="Times New Roman"/>
                        </a:rPr>
                        <a:t> عشر</a:t>
                      </a:r>
                      <a:r>
                        <a:rPr lang="ar-EG" sz="3600" b="1" kern="10" dirty="0" smtClean="0">
                          <a:ln w="9525">
                            <a:noFill/>
                            <a:round/>
                            <a:headEnd/>
                            <a:tailEnd/>
                          </a:ln>
                          <a:solidFill>
                            <a:srgbClr val="FFC000"/>
                          </a:solidFill>
                          <a:effectLst/>
                          <a:latin typeface="Times New Roman"/>
                          <a:ea typeface="+mn-ea"/>
                          <a:cs typeface="Times New Roman"/>
                        </a:rPr>
                        <a:t> من ليلة الخميس</a:t>
                      </a:r>
                      <a:r>
                        <a:rPr lang="en-US" sz="3600" b="1" kern="10" dirty="0" smtClean="0">
                          <a:ln w="9525">
                            <a:noFill/>
                            <a:round/>
                            <a:headEnd/>
                            <a:tailEnd/>
                          </a:ln>
                          <a:solidFill>
                            <a:srgbClr val="FFC000"/>
                          </a:solidFill>
                          <a:effectLst/>
                          <a:latin typeface="Times New Roman"/>
                          <a:ea typeface="+mn-ea"/>
                          <a:cs typeface="Times New Roman"/>
                        </a:rPr>
                        <a:t> </a:t>
                      </a:r>
                      <a:r>
                        <a:rPr lang="ar-EG" sz="3600" b="1" kern="10" dirty="0" smtClean="0">
                          <a:ln w="9525">
                            <a:noFill/>
                            <a:round/>
                            <a:headEnd/>
                            <a:tailEnd/>
                          </a:ln>
                          <a:solidFill>
                            <a:srgbClr val="FFC000"/>
                          </a:solidFill>
                          <a:effectLst/>
                          <a:latin typeface="Times New Roman"/>
                          <a:ea typeface="+mn-ea"/>
                          <a:cs typeface="Times New Roman"/>
                        </a:rPr>
                        <a:t>من البصخة المقدسة التي لمخلصنا الصالح بركاتها على جميعنا آمين</a:t>
                      </a:r>
                      <a:endParaRPr lang="en-US" sz="3600" b="1" kern="10" dirty="0" smtClean="0">
                        <a:ln w="9525">
                          <a:noFill/>
                          <a:round/>
                          <a:headEnd/>
                          <a:tailEnd/>
                        </a:ln>
                        <a:solidFill>
                          <a:srgbClr val="FFC000"/>
                        </a:solidFill>
                        <a:effectLst/>
                        <a:latin typeface="Times New Roman"/>
                        <a:ea typeface="+mn-ea"/>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75305249"/>
      </p:ext>
    </p:extLst>
  </p:cSld>
  <p:clrMapOvr>
    <a:masterClrMapping/>
  </p:clrMapOvr>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361670123"/>
      </p:ext>
    </p:extLst>
  </p:cSld>
  <p:clrMapOvr>
    <a:masterClrMapping/>
  </p:clrMapOvr>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1522973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120232199"/>
      </p:ext>
    </p:extLst>
  </p:cSld>
  <p:clrMapOvr>
    <a:masterClrMapping/>
  </p:clrMapOvr>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02408464"/>
      </p:ext>
    </p:extLst>
  </p:cSld>
  <p:clrMapOvr>
    <a:masterClrMapping/>
  </p:clrMapOvr>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639887458"/>
      </p:ext>
    </p:extLst>
  </p:cSld>
  <p:clrMapOvr>
    <a:masterClrMapping/>
  </p:clrMapOvr>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06441695"/>
      </p:ext>
    </p:extLst>
  </p:cSld>
  <p:clrMapOvr>
    <a:masterClrMapping/>
  </p:clrMapOvr>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227575308"/>
      </p:ext>
    </p:extLst>
  </p:cSld>
  <p:clrMapOvr>
    <a:masterClrMapping/>
  </p:clrMapOvr>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878193895"/>
      </p:ext>
    </p:extLst>
  </p:cSld>
  <p:clrMapOvr>
    <a:masterClrMapping/>
  </p:clrMapOvr>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072375837"/>
      </p:ext>
    </p:extLst>
  </p:cSld>
  <p:clrMapOvr>
    <a:masterClrMapping/>
  </p:clrMapOvr>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122348503"/>
      </p:ext>
    </p:extLst>
  </p:cSld>
  <p:clrMapOvr>
    <a:masterClrMapping/>
  </p:clrMapOvr>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360258959"/>
      </p:ext>
    </p:extLst>
  </p:cSld>
  <p:clrMapOvr>
    <a:masterClrMapping/>
  </p:clrMapOvr>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702985307"/>
      </p:ext>
    </p:extLst>
  </p:cSld>
  <p:clrMapOvr>
    <a:masterClrMapping/>
  </p:clrMapOvr>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2435603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890991531"/>
      </p:ext>
    </p:extLst>
  </p:cSld>
  <p:clrMapOvr>
    <a:masterClrMapping/>
  </p:clrMapOvr>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253191253"/>
      </p:ext>
    </p:extLst>
  </p:cSld>
  <p:clrMapOvr>
    <a:masterClrMapping/>
  </p:clrMapOvr>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735392245"/>
      </p:ext>
    </p:extLst>
  </p:cSld>
  <p:clrMapOvr>
    <a:masterClrMapping/>
  </p:clrMapOvr>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0489570"/>
      </p:ext>
    </p:extLst>
  </p:cSld>
  <p:clrMapOvr>
    <a:masterClrMapping/>
  </p:clrMapOvr>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635763183"/>
      </p:ext>
    </p:extLst>
  </p:cSld>
  <p:clrMapOvr>
    <a:masterClrMapping/>
  </p:clrMapOvr>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464930838"/>
      </p:ext>
    </p:extLst>
  </p:cSld>
  <p:clrMapOvr>
    <a:masterClrMapping/>
  </p:clrMapOvr>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241010591"/>
      </p:ext>
    </p:extLst>
  </p:cSld>
  <p:clrMapOvr>
    <a:masterClrMapping/>
  </p:clrMapOvr>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240374729"/>
      </p:ext>
    </p:extLst>
  </p:cSld>
  <p:clrMapOvr>
    <a:masterClrMapping/>
  </p:clrMapOvr>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651724030"/>
      </p:ext>
    </p:extLst>
  </p:cSld>
  <p:clrMapOvr>
    <a:masterClrMapping/>
  </p:clrMapOvr>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690272213"/>
      </p:ext>
    </p:extLst>
  </p:cSld>
  <p:clrMapOvr>
    <a:masterClrMapping/>
  </p:clrMapOvr>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3764787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65842272"/>
      </p:ext>
    </p:extLst>
  </p:cSld>
  <p:clrMapOvr>
    <a:masterClrMapping/>
  </p:clrMapOvr>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545549701"/>
      </p:ext>
    </p:extLst>
  </p:cSld>
  <p:clrMapOvr>
    <a:masterClrMapping/>
  </p:clrMapOvr>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816106534"/>
      </p:ext>
    </p:extLst>
  </p:cSld>
  <p:clrMapOvr>
    <a:masterClrMapping/>
  </p:clrMapOvr>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547018346"/>
      </p:ext>
    </p:extLst>
  </p:cSld>
  <p:clrMapOvr>
    <a:masterClrMapping/>
  </p:clrMapOvr>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56296"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30414360"/>
      </p:ext>
    </p:extLst>
  </p:cSld>
  <p:clrMapOvr>
    <a:masterClrMapping/>
  </p:clrMapOvr>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518515970"/>
      </p:ext>
    </p:extLst>
  </p:cSld>
  <p:clrMapOvr>
    <a:masterClrMapping/>
  </p:clrMapOvr>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516352554"/>
      </p:ext>
    </p:extLst>
  </p:cSld>
  <p:clrMapOvr>
    <a:masterClrMapping/>
  </p:clrMapOvr>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224731759"/>
      </p:ext>
    </p:extLst>
  </p:cSld>
  <p:clrMapOvr>
    <a:masterClrMapping/>
  </p:clrMapOvr>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73372219"/>
      </p:ext>
    </p:extLst>
  </p:cSld>
  <p:clrMapOvr>
    <a:masterClrMapping/>
  </p:clrMapOvr>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083796831"/>
      </p:ext>
    </p:extLst>
  </p:cSld>
  <p:clrMapOvr>
    <a:masterClrMapping/>
  </p:clrMapOvr>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1202321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091469843"/>
      </p:ext>
    </p:extLst>
  </p:cSld>
  <p:clrMapOvr>
    <a:masterClrMapping/>
  </p:clrMapOvr>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890991531"/>
      </p:ext>
    </p:extLst>
  </p:cSld>
  <p:clrMapOvr>
    <a:masterClrMapping/>
  </p:clrMapOvr>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65842272"/>
      </p:ext>
    </p:extLst>
  </p:cSld>
  <p:clrMapOvr>
    <a:masterClrMapping/>
  </p:clrMapOvr>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091469843"/>
      </p:ext>
    </p:extLst>
  </p:cSld>
  <p:clrMapOvr>
    <a:masterClrMapping/>
  </p:clrMapOvr>
</p:sld>
</file>

<file path=ppt/slides/slide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460588507"/>
      </p:ext>
    </p:extLst>
  </p:cSld>
  <p:clrMapOvr>
    <a:masterClrMapping/>
  </p:clrMapOvr>
</p:sld>
</file>

<file path=ppt/slides/slide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308872829"/>
      </p:ext>
    </p:extLst>
  </p:cSld>
  <p:clrMapOvr>
    <a:masterClrMapping/>
  </p:clrMapOvr>
</p:sld>
</file>

<file path=ppt/slides/slide4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46903231"/>
      </p:ext>
    </p:extLst>
  </p:cSld>
  <p:clrMapOvr>
    <a:masterClrMapping/>
  </p:clrMapOvr>
</p:sld>
</file>

<file path=ppt/slides/slide4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596784358"/>
      </p:ext>
    </p:extLst>
  </p:cSld>
  <p:clrMapOvr>
    <a:masterClrMapping/>
  </p:clrMapOvr>
</p:sld>
</file>

<file path=ppt/slides/slide4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19241205"/>
      </p:ext>
    </p:extLst>
  </p:cSld>
  <p:clrMapOvr>
    <a:masterClrMapping/>
  </p:clrMapOvr>
</p:sld>
</file>

<file path=ppt/slides/slide4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566560896"/>
      </p:ext>
    </p:extLst>
  </p:cSld>
  <p:clrMapOvr>
    <a:masterClrMapping/>
  </p:clrMapOvr>
</p:sld>
</file>

<file path=ppt/slides/slide4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2437698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460588507"/>
      </p:ext>
    </p:extLst>
  </p:cSld>
  <p:clrMapOvr>
    <a:masterClrMapping/>
  </p:clrMapOvr>
</p:sld>
</file>

<file path=ppt/slides/slide4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869615303"/>
      </p:ext>
    </p:extLst>
  </p:cSld>
  <p:clrMapOvr>
    <a:masterClrMapping/>
  </p:clrMapOvr>
</p:sld>
</file>

<file path=ppt/slides/slide4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28980843"/>
      </p:ext>
    </p:extLst>
  </p:cSld>
  <p:clrMapOvr>
    <a:masterClrMapping/>
  </p:clrMapOvr>
</p:sld>
</file>

<file path=ppt/slides/slide4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169126990"/>
      </p:ext>
    </p:extLst>
  </p:cSld>
  <p:clrMapOvr>
    <a:masterClrMapping/>
  </p:clrMapOvr>
</p:sld>
</file>

<file path=ppt/slides/slide4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961520479"/>
      </p:ext>
    </p:extLst>
  </p:cSld>
  <p:clrMapOvr>
    <a:masterClrMapping/>
  </p:clrMapOvr>
</p:sld>
</file>

<file path=ppt/slides/slide4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033556540"/>
      </p:ext>
    </p:extLst>
  </p:cSld>
  <p:clrMapOvr>
    <a:masterClrMapping/>
  </p:clrMapOvr>
</p:sld>
</file>

<file path=ppt/slides/slide4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830736847"/>
      </p:ext>
    </p:extLst>
  </p:cSld>
  <p:clrMapOvr>
    <a:masterClrMapping/>
  </p:clrMapOvr>
</p:sld>
</file>

<file path=ppt/slides/slide4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176624347"/>
      </p:ext>
    </p:extLst>
  </p:cSld>
  <p:clrMapOvr>
    <a:masterClrMapping/>
  </p:clrMapOvr>
</p:sld>
</file>

<file path=ppt/slides/slide4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6593750"/>
      </p:ext>
    </p:extLst>
  </p:cSld>
  <p:clrMapOvr>
    <a:masterClrMapping/>
  </p:clrMapOvr>
</p:sld>
</file>

<file path=ppt/slides/slide4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369852966"/>
      </p:ext>
    </p:extLst>
  </p:cSld>
  <p:clrMapOvr>
    <a:masterClrMapping/>
  </p:clrMapOvr>
</p:sld>
</file>

<file path=ppt/slides/slide4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8023052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308872829"/>
      </p:ext>
    </p:extLst>
  </p:cSld>
  <p:clrMapOvr>
    <a:masterClrMapping/>
  </p:clrMapOvr>
</p:sld>
</file>

<file path=ppt/slides/slide4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519773680"/>
      </p:ext>
    </p:extLst>
  </p:cSld>
  <p:clrMapOvr>
    <a:masterClrMapping/>
  </p:clrMapOvr>
</p:sld>
</file>

<file path=ppt/slides/slide4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976315523"/>
      </p:ext>
    </p:extLst>
  </p:cSld>
  <p:clrMapOvr>
    <a:masterClrMapping/>
  </p:clrMapOvr>
</p:sld>
</file>

<file path=ppt/slides/slide4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96870344"/>
      </p:ext>
    </p:extLst>
  </p:cSld>
  <p:clrMapOvr>
    <a:masterClrMapping/>
  </p:clrMapOvr>
</p:sld>
</file>

<file path=ppt/slides/slide4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r>
                        <a:rPr lang="en-US" sz="4400" b="1" i="0" kern="1200" dirty="0" smtClean="0">
                          <a:solidFill>
                            <a:schemeClr val="lt1"/>
                          </a:solidFill>
                          <a:latin typeface="+mn-lt"/>
                          <a:ea typeface="+mn-ea"/>
                          <a:cs typeface="+mn-cs"/>
                        </a:rPr>
                        <a:t> </a:t>
                      </a:r>
                      <a:r>
                        <a:rPr lang="ar-EG" sz="4400" b="1" i="0" kern="1200" dirty="0" smtClean="0">
                          <a:solidFill>
                            <a:schemeClr val="lt1"/>
                          </a:solidFill>
                          <a:latin typeface="+mn-lt"/>
                          <a:ea typeface="+mn-ea"/>
                          <a:cs typeface="+mn-cs"/>
                        </a:rPr>
                        <a:t>عمانوئيل إلهنا و ملكنا</a:t>
                      </a:r>
                      <a:endParaRPr lang="ar-EG" sz="8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12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003268751"/>
      </p:ext>
    </p:extLst>
  </p:cSld>
  <p:clrMapOvr>
    <a:masterClrMapping/>
  </p:clrMapOvr>
  <p:timing>
    <p:tnLst>
      <p:par>
        <p:cTn id="1" dur="indefinite" restart="never" nodeType="tmRoot"/>
      </p:par>
    </p:tnLst>
  </p:timing>
</p:sld>
</file>

<file path=ppt/slides/slide4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349564106"/>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en-US" sz="4400" b="1" i="0" kern="1200" dirty="0" smtClean="0">
                        <a:solidFill>
                          <a:schemeClr val="lt1"/>
                        </a:solidFill>
                        <a:latin typeface="+mn-lt"/>
                        <a:ea typeface="+mn-ea"/>
                        <a:cs typeface="+mn-cs"/>
                      </a:endParaRPr>
                    </a:p>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يا ربى </a:t>
                      </a:r>
                      <a:r>
                        <a:rPr lang="ar-EG" sz="4400" b="1" i="0" kern="1200" dirty="0" smtClean="0">
                          <a:solidFill>
                            <a:schemeClr val="lt1"/>
                          </a:solidFill>
                          <a:latin typeface="+mn-lt"/>
                          <a:ea typeface="+mn-ea"/>
                          <a:cs typeface="+mn-cs"/>
                        </a:rPr>
                        <a:t>يسوع المسيح مخلصى الصالح</a:t>
                      </a:r>
                      <a:endParaRPr lang="ar-EG" sz="8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12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114036547"/>
      </p:ext>
    </p:extLst>
  </p:cSld>
  <p:clrMapOvr>
    <a:masterClrMapping/>
  </p:clrMapOvr>
  <p:timing>
    <p:tnLst>
      <p:par>
        <p:cTn id="1" dur="indefinite" restart="never" nodeType="tmRoot"/>
      </p:par>
    </p:tnLst>
  </p:timing>
</p:sld>
</file>

<file path=ppt/slides/slide4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12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357626135"/>
      </p:ext>
    </p:extLst>
  </p:cSld>
  <p:clrMapOvr>
    <a:masterClrMapping/>
  </p:clrMapOvr>
  <p:timing>
    <p:tnLst>
      <p:par>
        <p:cTn id="1" dur="indefinite" restart="never" nodeType="tmRoot"/>
      </p:par>
    </p:tnLst>
  </p:timing>
</p:sld>
</file>

<file path=ppt/slides/slide4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49390872"/>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kern="10" dirty="0" smtClean="0">
                          <a:ln w="9525">
                            <a:noFill/>
                            <a:round/>
                            <a:headEnd/>
                            <a:tailEnd/>
                          </a:ln>
                          <a:solidFill>
                            <a:srgbClr val="FFC000"/>
                          </a:solidFill>
                          <a:effectLst/>
                          <a:latin typeface="Times New Roman"/>
                          <a:cs typeface="Times New Roman"/>
                        </a:rPr>
                        <a:t>أبانا</a:t>
                      </a:r>
                      <a:r>
                        <a:rPr lang="ar-EG" sz="5400" kern="10" baseline="0" dirty="0" smtClean="0">
                          <a:ln w="9525">
                            <a:noFill/>
                            <a:round/>
                            <a:headEnd/>
                            <a:tailEnd/>
                          </a:ln>
                          <a:solidFill>
                            <a:srgbClr val="FFC000"/>
                          </a:solidFill>
                          <a:effectLst/>
                          <a:latin typeface="Times New Roman"/>
                          <a:cs typeface="Times New Roman"/>
                        </a:rPr>
                        <a:t> الذى فى السموات.......</a:t>
                      </a:r>
                      <a:endParaRPr lang="ar-EG" sz="5400" kern="10" dirty="0" smtClean="0">
                        <a:ln w="9525">
                          <a:noFill/>
                          <a:round/>
                          <a:headEnd/>
                          <a:tailEnd/>
                        </a:ln>
                        <a:solidFill>
                          <a:srgbClr val="FFC000"/>
                        </a:soli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694455410"/>
      </p:ext>
    </p:extLst>
  </p:cSld>
  <p:clrMapOvr>
    <a:masterClrMapping/>
  </p:clrMapOvr>
  <p:timing>
    <p:tnLst>
      <p:par>
        <p:cTn id="1" dur="indefinite" restart="never" nodeType="tmRoot"/>
      </p:par>
    </p:tnLst>
  </p:timing>
</p:sld>
</file>

<file path=ppt/slides/slide4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5115654"/>
      </p:ext>
    </p:extLst>
  </p:cSld>
  <p:clrMapOvr>
    <a:masterClrMapping/>
  </p:clrMapOvr>
</p:sld>
</file>

<file path=ppt/slides/slide4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lvl="0" fontAlgn="base">
              <a:lnSpc>
                <a:spcPct val="100000"/>
              </a:lnSpc>
              <a:spcBef>
                <a:spcPct val="20000"/>
              </a:spcBef>
              <a:spcAft>
                <a:spcPct val="0"/>
              </a:spcAft>
            </a:pPr>
            <a:r>
              <a:rPr lang="ar-EG" b="0" dirty="0">
                <a:solidFill>
                  <a:srgbClr val="FFFFFF"/>
                </a:solidFill>
                <a:effectLst>
                  <a:outerShdw blurRad="38100" dist="38100" dir="2700000" algn="tl">
                    <a:srgbClr val="000000">
                      <a:alpha val="43137"/>
                    </a:srgbClr>
                  </a:outerShdw>
                </a:effectLst>
                <a:latin typeface="Arial" charset="0"/>
                <a:cs typeface="AL-Mateen" pitchFamily="2" charset="-78"/>
              </a:rPr>
              <a:t>خلاصي ومجدي هما بإلهي :</a:t>
            </a:r>
            <a:endParaRPr lang="en-US" b="0" dirty="0">
              <a:solidFill>
                <a:srgbClr val="FFFFFF"/>
              </a:solidFill>
              <a:effectLst>
                <a:outerShdw blurRad="38100" dist="38100" dir="2700000" algn="tl">
                  <a:srgbClr val="000000">
                    <a:alpha val="43137"/>
                  </a:srgbClr>
                </a:outerShdw>
              </a:effectLst>
              <a:latin typeface="Arial" charset="0"/>
              <a:cs typeface="AL-Mateen" pitchFamily="2" charset="-78"/>
            </a:endParaRPr>
          </a:p>
        </p:txBody>
      </p:sp>
      <p:sp>
        <p:nvSpPr>
          <p:cNvPr id="4" name="Text Placeholder 3"/>
          <p:cNvSpPr>
            <a:spLocks noGrp="1"/>
          </p:cNvSpPr>
          <p:nvPr>
            <p:ph type="body" idx="1"/>
          </p:nvPr>
        </p:nvSpPr>
        <p:spPr/>
        <p:txBody>
          <a:bodyPr/>
          <a:lstStyle/>
          <a:p>
            <a:pPr lvl="0" fontAlgn="base">
              <a:lnSpc>
                <a:spcPct val="100000"/>
              </a:lnSpc>
              <a:spcBef>
                <a:spcPct val="20000"/>
              </a:spcBef>
              <a:spcAft>
                <a:spcPct val="0"/>
              </a:spcAft>
            </a:pPr>
            <a:r>
              <a:rPr lang="ar-EG" b="0" dirty="0">
                <a:solidFill>
                  <a:srgbClr val="FFFFFF"/>
                </a:solidFill>
                <a:effectLst>
                  <a:outerShdw blurRad="38100" dist="38100" dir="2700000" algn="tl">
                    <a:srgbClr val="000000">
                      <a:alpha val="43137"/>
                    </a:srgbClr>
                  </a:outerShdw>
                </a:effectLst>
                <a:latin typeface="Arial" charset="0"/>
                <a:cs typeface="AL-Mateen" pitchFamily="2" charset="-78"/>
              </a:rPr>
              <a:t>با أو</a:t>
            </a:r>
            <a:r>
              <a:rPr lang="ar-SA" b="0" dirty="0">
                <a:solidFill>
                  <a:srgbClr val="FFFFFF"/>
                </a:solidFill>
                <a:effectLst>
                  <a:outerShdw blurRad="38100" dist="38100" dir="2700000" algn="tl">
                    <a:srgbClr val="000000">
                      <a:alpha val="43137"/>
                    </a:srgbClr>
                  </a:outerShdw>
                </a:effectLst>
                <a:latin typeface="Arial" charset="0"/>
                <a:cs typeface="AL-Mateen" pitchFamily="2" charset="-78"/>
              </a:rPr>
              <a:t>و</a:t>
            </a:r>
            <a:r>
              <a:rPr lang="ar-EG" b="0" dirty="0">
                <a:solidFill>
                  <a:srgbClr val="FFFFFF"/>
                </a:solidFill>
                <a:effectLst>
                  <a:outerShdw blurRad="38100" dist="38100" dir="2700000" algn="tl">
                    <a:srgbClr val="000000">
                      <a:alpha val="43137"/>
                    </a:srgbClr>
                  </a:outerShdw>
                </a:effectLst>
                <a:latin typeface="Arial" charset="0"/>
                <a:cs typeface="AL-Mateen" pitchFamily="2" charset="-78"/>
              </a:rPr>
              <a:t>جاي نيم با أو أوو أفخين بانوتي :</a:t>
            </a:r>
            <a:endParaRPr lang="en-US" b="0" dirty="0">
              <a:solidFill>
                <a:srgbClr val="FFFFFF"/>
              </a:solidFill>
              <a:effectLst>
                <a:outerShdw blurRad="38100" dist="38100" dir="2700000" algn="tl">
                  <a:srgbClr val="000000">
                    <a:alpha val="43137"/>
                  </a:srgbClr>
                </a:outerShdw>
              </a:effectLst>
              <a:latin typeface="Arial" charset="0"/>
              <a:cs typeface="AL-Mateen" pitchFamily="2" charset="-78"/>
            </a:endParaRPr>
          </a:p>
        </p:txBody>
      </p:sp>
      <p:sp>
        <p:nvSpPr>
          <p:cNvPr id="5" name="Text Placeholder 4"/>
          <p:cNvSpPr>
            <a:spLocks noGrp="1"/>
          </p:cNvSpPr>
          <p:nvPr>
            <p:ph type="body" sz="quarter" idx="3"/>
          </p:nvPr>
        </p:nvSpPr>
        <p:spPr/>
        <p:txBody>
          <a:bodyPr/>
          <a:lstStyle/>
          <a:p>
            <a:pPr lvl="0" fontAlgn="base">
              <a:lnSpc>
                <a:spcPct val="100000"/>
              </a:lnSpc>
              <a:spcBef>
                <a:spcPct val="20000"/>
              </a:spcBef>
              <a:spcAft>
                <a:spcPct val="0"/>
              </a:spcAft>
              <a:defRPr/>
            </a:pPr>
            <a:r>
              <a:rPr lang="pt-BR" sz="3200" spc="300" dirty="0">
                <a:latin typeface="Avva_Marcos" pitchFamily="82" charset="0"/>
              </a:rPr>
              <a:t>P</a:t>
            </a:r>
            <a:r>
              <a:rPr lang="pt-BR" dirty="0"/>
              <a:t>aoujai   nem   pa`wou   au'en   Pannou;   &gt;</a:t>
            </a:r>
          </a:p>
        </p:txBody>
      </p:sp>
    </p:spTree>
    <p:extLst>
      <p:ext uri="{BB962C8B-B14F-4D97-AF65-F5344CB8AC3E}">
        <p14:creationId xmlns:p14="http://schemas.microsoft.com/office/powerpoint/2010/main" val="1153598336"/>
      </p:ext>
    </p:extLst>
  </p:cSld>
  <p:clrMapOvr>
    <a:masterClrMapping/>
  </p:clrMapOvr>
</p:sld>
</file>

<file path=ppt/slides/slide4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19936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46903231"/>
      </p:ext>
    </p:extLst>
  </p:cSld>
  <p:clrMapOvr>
    <a:masterClrMapping/>
  </p:clrMapOvr>
</p:sld>
</file>

<file path=ppt/slides/slide4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lvl="0" fontAlgn="base">
              <a:lnSpc>
                <a:spcPct val="100000"/>
              </a:lnSpc>
              <a:spcBef>
                <a:spcPts val="0"/>
              </a:spcBef>
              <a:spcAft>
                <a:spcPct val="0"/>
              </a:spcAft>
            </a:pPr>
            <a:r>
              <a:rPr lang="ar-SA" b="0" dirty="0">
                <a:solidFill>
                  <a:srgbClr val="FFFFFF"/>
                </a:solidFill>
                <a:effectLst>
                  <a:outerShdw blurRad="38100" dist="38100" dir="2700000" algn="tl">
                    <a:srgbClr val="000000">
                      <a:alpha val="43137"/>
                    </a:srgbClr>
                  </a:outerShdw>
                </a:effectLst>
                <a:latin typeface="Arial" charset="0"/>
                <a:cs typeface="AL-Mateen" pitchFamily="2" charset="-78"/>
              </a:rPr>
              <a:t>ﺇ</a:t>
            </a:r>
            <a:r>
              <a:rPr lang="ar-EG" b="0" dirty="0">
                <a:solidFill>
                  <a:srgbClr val="FFFFFF"/>
                </a:solidFill>
                <a:effectLst>
                  <a:outerShdw blurRad="38100" dist="38100" dir="2700000" algn="tl">
                    <a:srgbClr val="000000">
                      <a:alpha val="43137"/>
                    </a:srgbClr>
                  </a:outerShdw>
                </a:effectLst>
                <a:latin typeface="Arial" charset="0"/>
                <a:cs typeface="AL-Mateen" pitchFamily="2" charset="-78"/>
              </a:rPr>
              <a:t>له معونتي ورجائي هو بالله.</a:t>
            </a:r>
            <a:endParaRPr lang="en-US" b="0" dirty="0">
              <a:solidFill>
                <a:srgbClr val="FFFFFF"/>
              </a:solidFill>
              <a:effectLst>
                <a:outerShdw blurRad="38100" dist="38100" dir="2700000" algn="tl">
                  <a:srgbClr val="000000">
                    <a:alpha val="43137"/>
                  </a:srgbClr>
                </a:outerShdw>
              </a:effectLst>
              <a:latin typeface="Arial" charset="0"/>
              <a:cs typeface="AL-Mateen" pitchFamily="2" charset="-78"/>
            </a:endParaRPr>
          </a:p>
        </p:txBody>
      </p:sp>
      <p:sp>
        <p:nvSpPr>
          <p:cNvPr id="4" name="Text Placeholder 3"/>
          <p:cNvSpPr>
            <a:spLocks noGrp="1"/>
          </p:cNvSpPr>
          <p:nvPr>
            <p:ph type="body" idx="1"/>
          </p:nvPr>
        </p:nvSpPr>
        <p:spPr/>
        <p:txBody>
          <a:bodyPr/>
          <a:lstStyle/>
          <a:p>
            <a:pPr lvl="0" fontAlgn="base">
              <a:lnSpc>
                <a:spcPct val="100000"/>
              </a:lnSpc>
              <a:spcBef>
                <a:spcPts val="0"/>
              </a:spcBef>
              <a:spcAft>
                <a:spcPct val="0"/>
              </a:spcAft>
            </a:pPr>
            <a:r>
              <a:rPr lang="ar-EG" sz="4000" b="0" dirty="0">
                <a:solidFill>
                  <a:srgbClr val="FFFFFF"/>
                </a:solidFill>
                <a:effectLst>
                  <a:outerShdw blurRad="38100" dist="38100" dir="2700000" algn="tl">
                    <a:srgbClr val="000000">
                      <a:alpha val="43137"/>
                    </a:srgbClr>
                  </a:outerShdw>
                </a:effectLst>
                <a:latin typeface="Arial" charset="0"/>
                <a:cs typeface="AL-Mateen" pitchFamily="2" charset="-78"/>
              </a:rPr>
              <a:t>إفن</a:t>
            </a:r>
            <a:r>
              <a:rPr lang="ar-SA" sz="4000" b="0" dirty="0">
                <a:solidFill>
                  <a:srgbClr val="FFFFFF"/>
                </a:solidFill>
                <a:effectLst>
                  <a:outerShdw blurRad="38100" dist="38100" dir="2700000" algn="tl">
                    <a:srgbClr val="000000">
                      <a:alpha val="43137"/>
                    </a:srgbClr>
                  </a:outerShdw>
                </a:effectLst>
                <a:latin typeface="Arial" charset="0"/>
                <a:cs typeface="AL-Mateen" pitchFamily="2" charset="-78"/>
              </a:rPr>
              <a:t>و</a:t>
            </a:r>
            <a:r>
              <a:rPr lang="ar-EG" sz="4000" b="0" dirty="0">
                <a:solidFill>
                  <a:srgbClr val="FFFFFF"/>
                </a:solidFill>
                <a:effectLst>
                  <a:outerShdw blurRad="38100" dist="38100" dir="2700000" algn="tl">
                    <a:srgbClr val="000000">
                      <a:alpha val="43137"/>
                    </a:srgbClr>
                  </a:outerShdw>
                </a:effectLst>
                <a:latin typeface="Arial" charset="0"/>
                <a:cs typeface="AL-Mateen" pitchFamily="2" charset="-78"/>
              </a:rPr>
              <a:t>وتي إنتيه طا فويثيا أووه  طا هيلبيس أسخين إفن</a:t>
            </a:r>
            <a:r>
              <a:rPr lang="ar-SA" sz="4000" b="0" dirty="0">
                <a:solidFill>
                  <a:srgbClr val="FFFFFF"/>
                </a:solidFill>
                <a:effectLst>
                  <a:outerShdw blurRad="38100" dist="38100" dir="2700000" algn="tl">
                    <a:srgbClr val="000000">
                      <a:alpha val="43137"/>
                    </a:srgbClr>
                  </a:outerShdw>
                </a:effectLst>
                <a:latin typeface="Arial" charset="0"/>
                <a:cs typeface="AL-Mateen" pitchFamily="2" charset="-78"/>
              </a:rPr>
              <a:t>و</a:t>
            </a:r>
            <a:r>
              <a:rPr lang="ar-EG" sz="4000" b="0" dirty="0">
                <a:solidFill>
                  <a:srgbClr val="FFFFFF"/>
                </a:solidFill>
                <a:effectLst>
                  <a:outerShdw blurRad="38100" dist="38100" dir="2700000" algn="tl">
                    <a:srgbClr val="000000">
                      <a:alpha val="43137"/>
                    </a:srgbClr>
                  </a:outerShdw>
                </a:effectLst>
                <a:latin typeface="Arial" charset="0"/>
                <a:cs typeface="AL-Mateen" pitchFamily="2" charset="-78"/>
              </a:rPr>
              <a:t>وتي.</a:t>
            </a:r>
            <a:endParaRPr lang="en-US" sz="4000" b="0" dirty="0">
              <a:solidFill>
                <a:srgbClr val="FFFFFF"/>
              </a:solidFill>
              <a:effectLst>
                <a:outerShdw blurRad="38100" dist="38100" dir="2700000" algn="tl">
                  <a:srgbClr val="000000">
                    <a:alpha val="43137"/>
                  </a:srgbClr>
                </a:outerShdw>
              </a:effectLst>
              <a:latin typeface="Arial" charset="0"/>
              <a:cs typeface="AL-Mateen" pitchFamily="2" charset="-78"/>
            </a:endParaRPr>
          </a:p>
        </p:txBody>
      </p:sp>
      <p:sp>
        <p:nvSpPr>
          <p:cNvPr id="5" name="Text Placeholder 4"/>
          <p:cNvSpPr>
            <a:spLocks noGrp="1"/>
          </p:cNvSpPr>
          <p:nvPr>
            <p:ph type="body" sz="quarter" idx="3"/>
          </p:nvPr>
        </p:nvSpPr>
        <p:spPr/>
        <p:txBody>
          <a:bodyPr/>
          <a:lstStyle/>
          <a:p>
            <a:pPr lvl="0" fontAlgn="base">
              <a:lnSpc>
                <a:spcPct val="100000"/>
              </a:lnSpc>
              <a:spcBef>
                <a:spcPts val="0"/>
              </a:spcBef>
              <a:spcAft>
                <a:spcPct val="0"/>
              </a:spcAft>
              <a:defRPr/>
            </a:pPr>
            <a:r>
              <a:rPr lang="pt-BR" sz="3200" dirty="0"/>
              <a:t>~Vnou;   `nte   tabo`hqi`a   ouo\   </a:t>
            </a:r>
            <a:r>
              <a:rPr lang="pt-BR" sz="3200" dirty="0" smtClean="0"/>
              <a:t>ta\elpic</a:t>
            </a:r>
            <a:r>
              <a:rPr lang="ar-EG" sz="3200" dirty="0" smtClean="0"/>
              <a:t> </a:t>
            </a:r>
            <a:r>
              <a:rPr lang="pt-BR" sz="3200" dirty="0" smtClean="0"/>
              <a:t>ac'en   </a:t>
            </a:r>
            <a:r>
              <a:rPr lang="pt-BR" sz="3200" dirty="0"/>
              <a:t>~Vnou;.</a:t>
            </a:r>
          </a:p>
        </p:txBody>
      </p:sp>
    </p:spTree>
    <p:extLst>
      <p:ext uri="{BB962C8B-B14F-4D97-AF65-F5344CB8AC3E}">
        <p14:creationId xmlns:p14="http://schemas.microsoft.com/office/powerpoint/2010/main" val="3962096329"/>
      </p:ext>
    </p:extLst>
  </p:cSld>
  <p:clrMapOvr>
    <a:masterClrMapping/>
  </p:clrMapOvr>
</p:sld>
</file>

<file path=ppt/slides/slide4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3498760"/>
      </p:ext>
    </p:extLst>
  </p:cSld>
  <p:clrMapOvr>
    <a:masterClrMapping/>
  </p:clrMapOvr>
</p:sld>
</file>

<file path=ppt/slides/slide4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lvl="0" fontAlgn="base">
              <a:lnSpc>
                <a:spcPct val="100000"/>
              </a:lnSpc>
              <a:spcBef>
                <a:spcPct val="20000"/>
              </a:spcBef>
              <a:spcAft>
                <a:spcPct val="0"/>
              </a:spcAft>
              <a:defRPr/>
            </a:pPr>
            <a:r>
              <a:rPr lang="ar-EG" b="0" dirty="0">
                <a:solidFill>
                  <a:srgbClr val="FFFFFF"/>
                </a:solidFill>
                <a:effectLst>
                  <a:outerShdw blurRad="38100" dist="38100" dir="2700000" algn="tl">
                    <a:srgbClr val="000000">
                      <a:alpha val="43137"/>
                    </a:srgbClr>
                  </a:outerShdw>
                </a:effectLst>
                <a:latin typeface="Arial" charset="0"/>
                <a:cs typeface="AL-Mateen" pitchFamily="2" charset="-78"/>
              </a:rPr>
              <a:t>لأنه </a:t>
            </a:r>
            <a:r>
              <a:rPr lang="ar-SA" b="0" dirty="0">
                <a:solidFill>
                  <a:srgbClr val="FFFFFF"/>
                </a:solidFill>
                <a:effectLst>
                  <a:outerShdw blurRad="38100" dist="38100" dir="2700000" algn="tl">
                    <a:srgbClr val="000000">
                      <a:alpha val="43137"/>
                    </a:srgbClr>
                  </a:outerShdw>
                </a:effectLst>
                <a:latin typeface="Arial" charset="0"/>
                <a:cs typeface="AL-Mateen" pitchFamily="2" charset="-78"/>
              </a:rPr>
              <a:t>ﺇ</a:t>
            </a:r>
            <a:r>
              <a:rPr lang="ar-EG" b="0" dirty="0">
                <a:solidFill>
                  <a:srgbClr val="FFFFFF"/>
                </a:solidFill>
                <a:effectLst>
                  <a:outerShdw blurRad="38100" dist="38100" dir="2700000" algn="tl">
                    <a:srgbClr val="000000">
                      <a:alpha val="43137"/>
                    </a:srgbClr>
                  </a:outerShdw>
                </a:effectLst>
                <a:latin typeface="Arial" charset="0"/>
                <a:cs typeface="AL-Mateen" pitchFamily="2" charset="-78"/>
              </a:rPr>
              <a:t>لهي ومخلصي :</a:t>
            </a:r>
            <a:endParaRPr lang="en-US" b="0" dirty="0">
              <a:solidFill>
                <a:srgbClr val="FFFFFF"/>
              </a:solidFill>
              <a:effectLst>
                <a:outerShdw blurRad="38100" dist="38100" dir="2700000" algn="tl">
                  <a:srgbClr val="000000">
                    <a:alpha val="43137"/>
                  </a:srgbClr>
                </a:outerShdw>
              </a:effectLst>
              <a:latin typeface="Arial" charset="0"/>
              <a:cs typeface="AL-Mateen" pitchFamily="2" charset="-78"/>
            </a:endParaRPr>
          </a:p>
        </p:txBody>
      </p:sp>
      <p:sp>
        <p:nvSpPr>
          <p:cNvPr id="4" name="Text Placeholder 3"/>
          <p:cNvSpPr>
            <a:spLocks noGrp="1"/>
          </p:cNvSpPr>
          <p:nvPr>
            <p:ph type="body" idx="1"/>
          </p:nvPr>
        </p:nvSpPr>
        <p:spPr/>
        <p:txBody>
          <a:bodyPr/>
          <a:lstStyle/>
          <a:p>
            <a:pPr lvl="0" fontAlgn="base">
              <a:lnSpc>
                <a:spcPct val="100000"/>
              </a:lnSpc>
              <a:spcBef>
                <a:spcPct val="20000"/>
              </a:spcBef>
              <a:spcAft>
                <a:spcPct val="0"/>
              </a:spcAft>
              <a:defRPr/>
            </a:pPr>
            <a:r>
              <a:rPr lang="ar-EG" b="0" dirty="0">
                <a:solidFill>
                  <a:srgbClr val="FFFFFF"/>
                </a:solidFill>
                <a:effectLst>
                  <a:outerShdw blurRad="38100" dist="38100" dir="2700000" algn="tl">
                    <a:srgbClr val="000000">
                      <a:alpha val="43137"/>
                    </a:srgbClr>
                  </a:outerShdw>
                </a:effectLst>
                <a:latin typeface="Arial" charset="0"/>
                <a:cs typeface="AL-Mateen" pitchFamily="2" charset="-78"/>
              </a:rPr>
              <a:t>كيه غار إنثوف بيه بانو</a:t>
            </a:r>
            <a:r>
              <a:rPr lang="ar-SA" b="0" dirty="0">
                <a:solidFill>
                  <a:srgbClr val="FFFFFF"/>
                </a:solidFill>
                <a:effectLst>
                  <a:outerShdw blurRad="38100" dist="38100" dir="2700000" algn="tl">
                    <a:srgbClr val="000000">
                      <a:alpha val="43137"/>
                    </a:srgbClr>
                  </a:outerShdw>
                </a:effectLst>
                <a:latin typeface="Arial" charset="0"/>
                <a:cs typeface="AL-Mateen" pitchFamily="2" charset="-78"/>
              </a:rPr>
              <a:t>و</a:t>
            </a:r>
            <a:r>
              <a:rPr lang="ar-EG" b="0" dirty="0">
                <a:solidFill>
                  <a:srgbClr val="FFFFFF"/>
                </a:solidFill>
                <a:effectLst>
                  <a:outerShdw blurRad="38100" dist="38100" dir="2700000" algn="tl">
                    <a:srgbClr val="000000">
                      <a:alpha val="43137"/>
                    </a:srgbClr>
                  </a:outerShdw>
                </a:effectLst>
                <a:latin typeface="Arial" charset="0"/>
                <a:cs typeface="AL-Mateen" pitchFamily="2" charset="-78"/>
              </a:rPr>
              <a:t>تي باسوتير :</a:t>
            </a:r>
            <a:endParaRPr lang="en-US" b="0" dirty="0">
              <a:solidFill>
                <a:srgbClr val="FFFFFF"/>
              </a:solidFill>
              <a:effectLst>
                <a:outerShdw blurRad="38100" dist="38100" dir="2700000" algn="tl">
                  <a:srgbClr val="000000">
                    <a:alpha val="43137"/>
                  </a:srgbClr>
                </a:outerShdw>
              </a:effectLst>
              <a:latin typeface="Arial" charset="0"/>
              <a:cs typeface="AL-Mateen" pitchFamily="2" charset="-78"/>
            </a:endParaRPr>
          </a:p>
        </p:txBody>
      </p:sp>
      <p:sp>
        <p:nvSpPr>
          <p:cNvPr id="5" name="Text Placeholder 4"/>
          <p:cNvSpPr>
            <a:spLocks noGrp="1"/>
          </p:cNvSpPr>
          <p:nvPr>
            <p:ph type="body" sz="quarter" idx="3"/>
          </p:nvPr>
        </p:nvSpPr>
        <p:spPr/>
        <p:txBody>
          <a:bodyPr/>
          <a:lstStyle/>
          <a:p>
            <a:pPr lvl="0" fontAlgn="base">
              <a:lnSpc>
                <a:spcPct val="100000"/>
              </a:lnSpc>
              <a:spcBef>
                <a:spcPct val="20000"/>
              </a:spcBef>
              <a:spcAft>
                <a:spcPct val="0"/>
              </a:spcAft>
              <a:defRPr/>
            </a:pPr>
            <a:r>
              <a:rPr lang="pt-BR" dirty="0"/>
              <a:t>Ke   gar   `nqof   pe   Panou;   Pacwthr   &gt;</a:t>
            </a:r>
          </a:p>
        </p:txBody>
      </p:sp>
    </p:spTree>
    <p:extLst>
      <p:ext uri="{BB962C8B-B14F-4D97-AF65-F5344CB8AC3E}">
        <p14:creationId xmlns:p14="http://schemas.microsoft.com/office/powerpoint/2010/main" val="1271192646"/>
      </p:ext>
    </p:extLst>
  </p:cSld>
  <p:clrMapOvr>
    <a:masterClrMapping/>
  </p:clrMapOvr>
</p:sld>
</file>

<file path=ppt/slides/slide4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lvl="0" fontAlgn="base">
              <a:lnSpc>
                <a:spcPct val="100000"/>
              </a:lnSpc>
              <a:spcBef>
                <a:spcPct val="20000"/>
              </a:spcBef>
              <a:spcAft>
                <a:spcPct val="0"/>
              </a:spcAft>
              <a:defRPr/>
            </a:pPr>
            <a:r>
              <a:rPr lang="ar-EG" b="0" dirty="0">
                <a:solidFill>
                  <a:srgbClr val="FFFFFF"/>
                </a:solidFill>
                <a:effectLst>
                  <a:outerShdw blurRad="38100" dist="38100" dir="2700000" algn="tl">
                    <a:srgbClr val="000000">
                      <a:alpha val="43137"/>
                    </a:srgbClr>
                  </a:outerShdw>
                </a:effectLst>
                <a:latin typeface="Arial" charset="0"/>
                <a:cs typeface="AL-Mateen" pitchFamily="2" charset="-78"/>
              </a:rPr>
              <a:t>ناصري فلا أتزعزع أبد</a:t>
            </a:r>
            <a:r>
              <a:rPr lang="ar-SA" b="0" dirty="0">
                <a:solidFill>
                  <a:srgbClr val="FFFFFF"/>
                </a:solidFill>
                <a:effectLst>
                  <a:outerShdw blurRad="38100" dist="38100" dir="2700000" algn="tl">
                    <a:srgbClr val="000000">
                      <a:alpha val="43137"/>
                    </a:srgbClr>
                  </a:outerShdw>
                </a:effectLst>
                <a:latin typeface="Arial" charset="0"/>
                <a:cs typeface="AL-Mateen" pitchFamily="2" charset="-78"/>
              </a:rPr>
              <a:t>ً</a:t>
            </a:r>
            <a:r>
              <a:rPr lang="ar-EG" b="0" dirty="0">
                <a:solidFill>
                  <a:srgbClr val="FFFFFF"/>
                </a:solidFill>
                <a:effectLst>
                  <a:outerShdw blurRad="38100" dist="38100" dir="2700000" algn="tl">
                    <a:srgbClr val="000000">
                      <a:alpha val="43137"/>
                    </a:srgbClr>
                  </a:outerShdw>
                </a:effectLst>
                <a:latin typeface="Arial" charset="0"/>
                <a:cs typeface="AL-Mateen" pitchFamily="2" charset="-78"/>
              </a:rPr>
              <a:t>ا.</a:t>
            </a:r>
            <a:endParaRPr lang="en-US" b="0" dirty="0">
              <a:solidFill>
                <a:srgbClr val="FFFFFF"/>
              </a:solidFill>
              <a:effectLst>
                <a:outerShdw blurRad="38100" dist="38100" dir="2700000" algn="tl">
                  <a:srgbClr val="000000">
                    <a:alpha val="43137"/>
                  </a:srgbClr>
                </a:outerShdw>
              </a:effectLst>
              <a:latin typeface="Arial" charset="0"/>
              <a:cs typeface="AL-Mateen" pitchFamily="2" charset="-78"/>
            </a:endParaRPr>
          </a:p>
        </p:txBody>
      </p:sp>
      <p:sp>
        <p:nvSpPr>
          <p:cNvPr id="4" name="Text Placeholder 3"/>
          <p:cNvSpPr>
            <a:spLocks noGrp="1"/>
          </p:cNvSpPr>
          <p:nvPr>
            <p:ph type="body" idx="1"/>
          </p:nvPr>
        </p:nvSpPr>
        <p:spPr/>
        <p:txBody>
          <a:bodyPr/>
          <a:lstStyle/>
          <a:p>
            <a:pPr lvl="0" fontAlgn="base">
              <a:lnSpc>
                <a:spcPct val="100000"/>
              </a:lnSpc>
              <a:spcBef>
                <a:spcPct val="20000"/>
              </a:spcBef>
              <a:spcAft>
                <a:spcPct val="0"/>
              </a:spcAft>
              <a:defRPr/>
            </a:pPr>
            <a:r>
              <a:rPr lang="ar-EG" b="0" dirty="0">
                <a:solidFill>
                  <a:srgbClr val="FFFFFF"/>
                </a:solidFill>
                <a:effectLst>
                  <a:outerShdw blurRad="38100" dist="38100" dir="2700000" algn="tl">
                    <a:srgbClr val="000000">
                      <a:alpha val="43137"/>
                    </a:srgbClr>
                  </a:outerShdw>
                </a:effectLst>
                <a:latin typeface="Arial" charset="0"/>
                <a:cs typeface="AL-Mateen" pitchFamily="2" charset="-78"/>
              </a:rPr>
              <a:t>باريف</a:t>
            </a:r>
            <a:r>
              <a:rPr lang="ar-SA" b="0" dirty="0">
                <a:solidFill>
                  <a:srgbClr val="FFFFFF"/>
                </a:solidFill>
                <a:effectLst>
                  <a:outerShdw blurRad="38100" dist="38100" dir="2700000" algn="tl">
                    <a:srgbClr val="000000">
                      <a:alpha val="43137"/>
                    </a:srgbClr>
                  </a:outerShdw>
                </a:effectLst>
                <a:latin typeface="Arial" charset="0"/>
                <a:cs typeface="AL-Mateen" pitchFamily="2" charset="-78"/>
              </a:rPr>
              <a:t> </a:t>
            </a:r>
            <a:r>
              <a:rPr lang="ar-EG" b="0" dirty="0">
                <a:solidFill>
                  <a:srgbClr val="FFFFFF"/>
                </a:solidFill>
                <a:effectLst>
                  <a:outerShdw blurRad="38100" dist="38100" dir="2700000" algn="tl">
                    <a:srgbClr val="000000">
                      <a:alpha val="43137"/>
                    </a:srgbClr>
                  </a:outerShdw>
                </a:effectLst>
                <a:latin typeface="Arial" charset="0"/>
                <a:cs typeface="AL-Mateen" pitchFamily="2" charset="-78"/>
              </a:rPr>
              <a:t>شوبت إيروف إن ناكيم إن هوو أو.</a:t>
            </a:r>
            <a:endParaRPr lang="en-US" b="0" dirty="0">
              <a:solidFill>
                <a:srgbClr val="FFFFFF"/>
              </a:solidFill>
              <a:effectLst>
                <a:outerShdw blurRad="38100" dist="38100" dir="2700000" algn="tl">
                  <a:srgbClr val="000000">
                    <a:alpha val="43137"/>
                  </a:srgbClr>
                </a:outerShdw>
              </a:effectLst>
              <a:latin typeface="Arial" charset="0"/>
              <a:cs typeface="AL-Mateen" pitchFamily="2" charset="-78"/>
            </a:endParaRPr>
          </a:p>
        </p:txBody>
      </p:sp>
      <p:sp>
        <p:nvSpPr>
          <p:cNvPr id="5" name="Text Placeholder 4"/>
          <p:cNvSpPr>
            <a:spLocks noGrp="1"/>
          </p:cNvSpPr>
          <p:nvPr>
            <p:ph type="body" sz="quarter" idx="3"/>
          </p:nvPr>
        </p:nvSpPr>
        <p:spPr/>
        <p:txBody>
          <a:bodyPr/>
          <a:lstStyle/>
          <a:p>
            <a:pPr lvl="0" fontAlgn="base">
              <a:lnSpc>
                <a:spcPct val="100000"/>
              </a:lnSpc>
              <a:spcBef>
                <a:spcPct val="20000"/>
              </a:spcBef>
              <a:spcAft>
                <a:spcPct val="0"/>
              </a:spcAft>
              <a:defRPr/>
            </a:pPr>
            <a:r>
              <a:rPr lang="pt-BR" dirty="0"/>
              <a:t>paref]wpt   `erof   `nnakim   `n\ou`o.</a:t>
            </a:r>
          </a:p>
        </p:txBody>
      </p:sp>
    </p:spTree>
    <p:extLst>
      <p:ext uri="{BB962C8B-B14F-4D97-AF65-F5344CB8AC3E}">
        <p14:creationId xmlns:p14="http://schemas.microsoft.com/office/powerpoint/2010/main" val="3164053626"/>
      </p:ext>
    </p:extLst>
  </p:cSld>
  <p:clrMapOvr>
    <a:masterClrMapping/>
  </p:clrMapOvr>
</p:sld>
</file>

<file path=ppt/slides/slide4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3447602"/>
      </p:ext>
    </p:extLst>
  </p:cSld>
  <p:clrMapOvr>
    <a:masterClrMapping/>
  </p:clrMapOvr>
</p:sld>
</file>

<file path=ppt/slides/slide4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41865"/>
      </p:ext>
    </p:extLst>
  </p:cSld>
  <p:clrMapOvr>
    <a:masterClrMapping/>
  </p:clrMapOvr>
</p:sld>
</file>

<file path=ppt/slides/slide4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1228112"/>
      </p:ext>
    </p:extLst>
  </p:cSld>
  <p:clrMapOvr>
    <a:masterClrMapping/>
  </p:clrMapOvr>
</p:sld>
</file>

<file path=ppt/slides/slide4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81399033"/>
      </p:ext>
    </p:extLst>
  </p:cSld>
  <p:clrMapOvr>
    <a:masterClrMapping/>
  </p:clrMapOvr>
</p:sld>
</file>

<file path=ppt/slides/slide4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8100789"/>
      </p:ext>
    </p:extLst>
  </p:cSld>
  <p:clrMapOvr>
    <a:masterClrMapping/>
  </p:clrMapOvr>
</p:sld>
</file>

<file path=ppt/slides/slide4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8072279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596784358"/>
      </p:ext>
    </p:extLst>
  </p:cSld>
  <p:clrMapOvr>
    <a:masterClrMapping/>
  </p:clrMapOvr>
</p:sld>
</file>

<file path=ppt/slides/slide4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811312"/>
      </p:ext>
    </p:extLst>
  </p:cSld>
  <p:clrMapOvr>
    <a:masterClrMapping/>
  </p:clrMapOvr>
</p:sld>
</file>

<file path=ppt/slides/slide4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إبسوس ذى آفؤش إيفول أووه بيجاف : جىفى إثناهتى إيروى آفناهتى إيروى آن : آللا آفناهتى إى فى إيطاف طا أوؤى .أووه فى إثناف إيروى آفناف إى فى إيطاف </a:t>
            </a:r>
            <a:endParaRPr lang="en-US" dirty="0"/>
          </a:p>
        </p:txBody>
      </p:sp>
    </p:spTree>
    <p:extLst>
      <p:ext uri="{BB962C8B-B14F-4D97-AF65-F5344CB8AC3E}">
        <p14:creationId xmlns:p14="http://schemas.microsoft.com/office/powerpoint/2010/main" val="1752100022"/>
      </p:ext>
    </p:extLst>
  </p:cSld>
  <p:clrMapOvr>
    <a:masterClrMapping/>
  </p:clrMapOvr>
</p:sld>
</file>

<file path=ppt/slides/slide4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طا أوؤى آنوك آى إى إى أوؤينى إمبى كوزموس : هينا نيفين إثنا هيتى إيروى إنتيف إشتيم أوهى خين بى كاكى . أووه فى إثناسوتيم إيناساجى أووه إنتيف إشتيم آريه إيروؤ آنوك إثناتى هاب إيروف آن :</a:t>
            </a:r>
            <a:endParaRPr lang="en-US" dirty="0"/>
          </a:p>
        </p:txBody>
      </p:sp>
    </p:spTree>
    <p:extLst>
      <p:ext uri="{BB962C8B-B14F-4D97-AF65-F5344CB8AC3E}">
        <p14:creationId xmlns:p14="http://schemas.microsoft.com/office/powerpoint/2010/main" val="3712088881"/>
      </p:ext>
    </p:extLst>
  </p:cSld>
  <p:clrMapOvr>
    <a:masterClrMapping/>
  </p:clrMapOvr>
</p:sld>
</file>

<file path=ppt/slides/slide4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 نى إبطاى إى غار آن هينا إنطاى هاب إى بى كوزموس آللا هينا إنطا نوهيم إمبى كوزموس . فيئيت جول إمموى إيفول أووه إيتى إن إفناتشى إننا ساجى آن : أوؤن إنطاف إمفى إثناتى هاب إيروف :</a:t>
            </a:r>
            <a:endParaRPr lang="en-US" dirty="0"/>
          </a:p>
        </p:txBody>
      </p:sp>
    </p:spTree>
    <p:extLst>
      <p:ext uri="{BB962C8B-B14F-4D97-AF65-F5344CB8AC3E}">
        <p14:creationId xmlns:p14="http://schemas.microsoft.com/office/powerpoint/2010/main" val="402440843"/>
      </p:ext>
    </p:extLst>
  </p:cSld>
  <p:clrMapOvr>
    <a:masterClrMapping/>
  </p:clrMapOvr>
</p:sld>
</file>

<file path=ppt/slides/slide4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 بى ساجى إبطاى ساجى إمموف فى إيتى إمماف إثناتى هاب إيروف خين بى إيهوؤ إن خائى . جى آنوك إمبى ساجى إيفول هيتوت إممافات : آللا إفيوت فى إيطاف طا أوأوى إنثوف بى إيطافتى إنطولى نيى :</a:t>
            </a:r>
            <a:endParaRPr lang="en-US" dirty="0"/>
          </a:p>
        </p:txBody>
      </p:sp>
    </p:spTree>
    <p:extLst>
      <p:ext uri="{BB962C8B-B14F-4D97-AF65-F5344CB8AC3E}">
        <p14:creationId xmlns:p14="http://schemas.microsoft.com/office/powerpoint/2010/main" val="3949088657"/>
      </p:ext>
    </p:extLst>
  </p:cSld>
  <p:clrMapOvr>
    <a:masterClrMapping/>
  </p:clrMapOvr>
</p:sld>
</file>

<file path=ppt/slides/slide4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 أو بى تينا جوف إى أوبى تينا ساجى إمموف .أووه تى إيمى جى تيف إنطولى أوؤنخ إن إينيه تى : نى أون آنوك إيتى جو إمموؤ كاطا إفريتى إيطاف جوس نى إنجى با يوت باى ريتى تى ساجى . أوؤشت إمبى إيف أنجليليوس إثؤواب .</a:t>
            </a:r>
            <a:endParaRPr lang="en-US" dirty="0"/>
          </a:p>
        </p:txBody>
      </p:sp>
    </p:spTree>
    <p:extLst>
      <p:ext uri="{BB962C8B-B14F-4D97-AF65-F5344CB8AC3E}">
        <p14:creationId xmlns:p14="http://schemas.microsoft.com/office/powerpoint/2010/main" val="2978269574"/>
      </p:ext>
    </p:extLst>
  </p:cSld>
  <p:clrMapOvr>
    <a:masterClrMapping/>
  </p:clrMapOvr>
</p:sld>
</file>

<file path=ppt/slides/slide4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2906103"/>
      </p:ext>
    </p:extLst>
  </p:cSld>
  <p:clrMapOvr>
    <a:masterClrMapping/>
  </p:clrMapOvr>
</p:sld>
</file>

<file path=ppt/slides/slide4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1730676"/>
      </p:ext>
    </p:extLst>
  </p:cSld>
  <p:clrMapOvr>
    <a:masterClrMapping/>
  </p:clrMapOvr>
</p:sld>
</file>

<file path=ppt/slides/slide4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692" y="4535215"/>
            <a:ext cx="8539088" cy="2203210"/>
          </a:xfrm>
        </p:spPr>
        <p:txBody>
          <a:bodyPr/>
          <a:lstStyle/>
          <a:p>
            <a:r>
              <a:rPr lang="ar-EG" dirty="0"/>
              <a:t>خلاصى ومجدى بإلهى ، إله معونتى ، رجائى هو بالله . لأنه إلهى ومخلصى . ناصرى فلا أتزعزع أبداً .</a:t>
            </a:r>
            <a:endParaRPr lang="en-US" dirty="0"/>
          </a:p>
        </p:txBody>
      </p:sp>
    </p:spTree>
    <p:extLst>
      <p:ext uri="{BB962C8B-B14F-4D97-AF65-F5344CB8AC3E}">
        <p14:creationId xmlns:p14="http://schemas.microsoft.com/office/powerpoint/2010/main" val="702033694"/>
      </p:ext>
    </p:extLst>
  </p:cSld>
  <p:clrMapOvr>
    <a:masterClrMapping/>
  </p:clrMapOvr>
</p:sld>
</file>

<file path=ppt/slides/slide4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90445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19241205"/>
      </p:ext>
    </p:extLst>
  </p:cSld>
  <p:clrMapOvr>
    <a:masterClrMapping/>
  </p:clrMapOvr>
</p:sld>
</file>

<file path=ppt/slides/slide4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152509"/>
      </p:ext>
    </p:extLst>
  </p:cSld>
  <p:clrMapOvr>
    <a:masterClrMapping/>
  </p:clrMapOvr>
</p:sld>
</file>

<file path=ppt/slides/slide4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59254203"/>
      </p:ext>
    </p:extLst>
  </p:cSld>
  <p:clrMapOvr>
    <a:masterClrMapping/>
  </p:clrMapOvr>
</p:sld>
</file>

<file path=ppt/slides/slide4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51692" y="4535215"/>
            <a:ext cx="8539088" cy="2203210"/>
          </a:xfrm>
        </p:spPr>
        <p:txBody>
          <a:bodyPr>
            <a:normAutofit fontScale="90000"/>
          </a:bodyPr>
          <a:lstStyle/>
          <a:p>
            <a:r>
              <a:rPr lang="ar-EG" dirty="0"/>
              <a:t>فصاح يسوع وقال : الذى يؤمن بى يؤمن بل آمن بالذى أرسلنى ، ومن يرانى فقد رأى الذى أرسلنى . أنا قد جئت نوراً للعالم ، حتى كل من يؤمن بى لا يمكث فى الظلمة ، </a:t>
            </a:r>
            <a:endParaRPr lang="en-US" dirty="0"/>
          </a:p>
        </p:txBody>
      </p:sp>
    </p:spTree>
    <p:extLst>
      <p:ext uri="{BB962C8B-B14F-4D97-AF65-F5344CB8AC3E}">
        <p14:creationId xmlns:p14="http://schemas.microsoft.com/office/powerpoint/2010/main" val="2665507040"/>
      </p:ext>
    </p:extLst>
  </p:cSld>
  <p:clrMapOvr>
    <a:masterClrMapping/>
  </p:clrMapOvr>
</p:sld>
</file>

<file path=ppt/slides/slide4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51692" y="4535215"/>
            <a:ext cx="8539088" cy="2203210"/>
          </a:xfrm>
        </p:spPr>
        <p:txBody>
          <a:bodyPr>
            <a:normAutofit fontScale="90000"/>
          </a:bodyPr>
          <a:lstStyle/>
          <a:p>
            <a:r>
              <a:rPr lang="ar-EG" dirty="0"/>
              <a:t>وإن كان أحد يسمع كلامى و لا يحفظه فأنا لا أدينه ، لأنى لم آت لأدين العالم بل لأخلص العالم ، ومن ينكرنى و لا يقبل كلامى فله من يدينه . الكلام الذى تكلمت به هو الذى يدينه فى اليوم الأخير ، </a:t>
            </a:r>
            <a:endParaRPr lang="en-US" dirty="0"/>
          </a:p>
        </p:txBody>
      </p:sp>
    </p:spTree>
    <p:extLst>
      <p:ext uri="{BB962C8B-B14F-4D97-AF65-F5344CB8AC3E}">
        <p14:creationId xmlns:p14="http://schemas.microsoft.com/office/powerpoint/2010/main" val="2778254104"/>
      </p:ext>
    </p:extLst>
  </p:cSld>
  <p:clrMapOvr>
    <a:masterClrMapping/>
  </p:clrMapOvr>
</p:sld>
</file>

<file path=ppt/slides/slide4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51692" y="4535215"/>
            <a:ext cx="8539088" cy="2203210"/>
          </a:xfrm>
        </p:spPr>
        <p:txBody>
          <a:bodyPr>
            <a:normAutofit fontScale="90000"/>
          </a:bodyPr>
          <a:lstStyle/>
          <a:p>
            <a:r>
              <a:rPr lang="ar-EG" dirty="0"/>
              <a:t>لأنى لم أتكلم من ذاتى وحدى ، بل الآب الذى أرسلنى هو الذى أعطانى الوصية ماذا أقول وبماذا أتكلم ، وأعلم أن وصيته فى حياة أبدية ، والذى أتكلم أنا به فكما قال لى أبى هكذا أتكلم . </a:t>
            </a:r>
            <a:endParaRPr lang="en-US" dirty="0"/>
          </a:p>
        </p:txBody>
      </p:sp>
    </p:spTree>
    <p:extLst>
      <p:ext uri="{BB962C8B-B14F-4D97-AF65-F5344CB8AC3E}">
        <p14:creationId xmlns:p14="http://schemas.microsoft.com/office/powerpoint/2010/main" val="872331712"/>
      </p:ext>
    </p:extLst>
  </p:cSld>
  <p:clrMapOvr>
    <a:masterClrMapping/>
  </p:clrMapOvr>
</p:sld>
</file>

<file path=ppt/slides/slide4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8088550"/>
      </p:ext>
    </p:extLst>
  </p:cSld>
  <p:clrMapOvr>
    <a:masterClrMapping/>
  </p:clrMapOvr>
</p:sld>
</file>

<file path=ppt/slides/slide4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3510151"/>
      </p:ext>
    </p:extLst>
  </p:cSld>
  <p:clrMapOvr>
    <a:masterClrMapping/>
  </p:clrMapOvr>
  <p:transition/>
  <p:timing>
    <p:tnLst>
      <p:par>
        <p:cTn id="1" dur="indefinite" restart="never" nodeType="tmRoot"/>
      </p:par>
    </p:tnLst>
  </p:timing>
</p:sld>
</file>

<file path=ppt/slides/slide4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0974217"/>
      </p:ext>
    </p:extLst>
  </p:cSld>
  <p:clrMapOvr>
    <a:masterClrMapping/>
  </p:clrMapOvr>
  <p:timing>
    <p:tnLst>
      <p:par>
        <p:cTn id="1" dur="indefinite" restart="never" nodeType="tmRoot"/>
      </p:par>
    </p:tnLst>
  </p:timing>
</p:sld>
</file>

<file path=ppt/slides/slide4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1302091"/>
      </p:ext>
    </p:extLst>
  </p:cSld>
  <p:clrMapOvr>
    <a:masterClrMapping/>
  </p:clrMapOvr>
</p:sld>
</file>

<file path=ppt/slides/slide4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51692" y="4535215"/>
            <a:ext cx="8539088" cy="2203210"/>
          </a:xfrm>
        </p:spPr>
        <p:txBody>
          <a:bodyPr>
            <a:normAutofit fontScale="90000"/>
          </a:bodyPr>
          <a:lstStyle/>
          <a:p>
            <a:r>
              <a:rPr lang="ar-EG" dirty="0"/>
              <a:t> ربنا وسيدنا وملكنا المسيح يظهر لاهوته و سلطانه أنه هو الإله المتعالى على كل رئاسة وكل سلطان فى السماء وعلى الأرض ، فلذلك يقال إن الآب يحبنى فأنى أضع نفسى لكى آحذها ،</a:t>
            </a:r>
            <a:endParaRPr lang="en-US" dirty="0"/>
          </a:p>
        </p:txBody>
      </p:sp>
    </p:spTree>
    <p:extLst>
      <p:ext uri="{BB962C8B-B14F-4D97-AF65-F5344CB8AC3E}">
        <p14:creationId xmlns:p14="http://schemas.microsoft.com/office/powerpoint/2010/main" val="1055495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 وسطهم عندما جعلوا بابي عند أبوابهم ، وأعتابي بجانب أعتابهم ، وجعلوا سياجهم كما لو كانت تمسكني معهم ، فنجسوا أسمى القدوس بآثامهم التي يفعلونها فسحقتهم بغضبى قتلاً . </a:t>
            </a:r>
            <a:endParaRPr lang="en-US" dirty="0"/>
          </a:p>
        </p:txBody>
      </p:sp>
    </p:spTree>
    <p:extLst>
      <p:ext uri="{BB962C8B-B14F-4D97-AF65-F5344CB8AC3E}">
        <p14:creationId xmlns:p14="http://schemas.microsoft.com/office/powerpoint/2010/main" val="258103952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566560896"/>
      </p:ext>
    </p:extLst>
  </p:cSld>
  <p:clrMapOvr>
    <a:masterClrMapping/>
  </p:clrMapOvr>
</p:sld>
</file>

<file path=ppt/slides/slide5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ar-EG" dirty="0"/>
              <a:t> وليس أحد ينزعها منى لكن أنا الذى أضعها بإراداتى فإن لى سلطان أن أضعها لى ولى سلطان أن آخذها ، فصار انشقاق بين اليهود من أجل هذا الكلام الذى قال لهم . </a:t>
            </a:r>
            <a:endParaRPr lang="en-US" dirty="0"/>
          </a:p>
        </p:txBody>
      </p:sp>
    </p:spTree>
    <p:extLst>
      <p:ext uri="{BB962C8B-B14F-4D97-AF65-F5344CB8AC3E}">
        <p14:creationId xmlns:p14="http://schemas.microsoft.com/office/powerpoint/2010/main" val="1344442064"/>
      </p:ext>
    </p:extLst>
  </p:cSld>
  <p:clrMapOvr>
    <a:masterClrMapping/>
  </p:clrMapOvr>
</p:sld>
</file>

<file path=ppt/slides/slide5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ar-EG" dirty="0"/>
              <a:t> وقال قوم من المنافقين إنه مجنون ، لماذا تسمعون منه ؟ وقال آخرون : هذا الكلام ليس هو كلام إنسان به شيطان ، لا يقدر مجنون أن يفتح عينى أعمى مولود . هو بالحقيقة الذى يضيئ أعين قلوب المؤمنين </a:t>
            </a:r>
            <a:endParaRPr lang="en-US" dirty="0"/>
          </a:p>
        </p:txBody>
      </p:sp>
    </p:spTree>
    <p:extLst>
      <p:ext uri="{BB962C8B-B14F-4D97-AF65-F5344CB8AC3E}">
        <p14:creationId xmlns:p14="http://schemas.microsoft.com/office/powerpoint/2010/main" val="215330168"/>
      </p:ext>
    </p:extLst>
  </p:cSld>
  <p:clrMapOvr>
    <a:masterClrMapping/>
  </p:clrMapOvr>
</p:sld>
</file>

<file path=ppt/slides/slide5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ar-EG" dirty="0"/>
              <a:t> به ما خلا اليهود المخالفين ، طمس عيون قلوبهم وأجسادهم كيلا ينظروا بعيونهم ويفهموا بقلوبهم يرجعوا إليه بمحبة حقيقة ورجاء عظيم وأمانة كاملة ، ويغفر لهم كثرة خطاياهم ويسامحهم بزلاتهم .</a:t>
            </a:r>
            <a:endParaRPr lang="en-US" dirty="0"/>
          </a:p>
        </p:txBody>
      </p:sp>
    </p:spTree>
    <p:extLst>
      <p:ext uri="{BB962C8B-B14F-4D97-AF65-F5344CB8AC3E}">
        <p14:creationId xmlns:p14="http://schemas.microsoft.com/office/powerpoint/2010/main" val="2759688994"/>
      </p:ext>
    </p:extLst>
  </p:cSld>
  <p:clrMapOvr>
    <a:masterClrMapping/>
  </p:clrMapOvr>
</p:sld>
</file>

<file path=ppt/slides/slide5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2159215"/>
      </p:ext>
    </p:extLst>
  </p:cSld>
  <p:clrMapOvr>
    <a:masterClrMapping/>
  </p:clrMapOvr>
</p:sld>
</file>

<file path=ppt/slides/slide5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4905145"/>
      </p:ext>
    </p:extLst>
  </p:cSld>
  <p:clrMapOvr>
    <a:masterClrMapping/>
  </p:clrMapOvr>
</p:sld>
</file>

<file path=ppt/slides/slide5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ar-EG" dirty="0"/>
              <a:t> المرأة التي دهنت رجلى الرب بالطيب الفائق ومسحتهما بشعر رأسها ، من أجل ثبات أمانتها وحبها الكثير . هذه إقتنت لها نصيباً صالحاً وصيتاً عالياً فى جميع العالم ، </a:t>
            </a:r>
            <a:endParaRPr lang="en-US" dirty="0"/>
          </a:p>
        </p:txBody>
      </p:sp>
    </p:spTree>
    <p:extLst>
      <p:ext uri="{BB962C8B-B14F-4D97-AF65-F5344CB8AC3E}">
        <p14:creationId xmlns:p14="http://schemas.microsoft.com/office/powerpoint/2010/main" val="3488892926"/>
      </p:ext>
    </p:extLst>
  </p:cSld>
  <p:clrMapOvr>
    <a:masterClrMapping/>
  </p:clrMapOvr>
</p:sld>
</file>

<file path=ppt/slides/slide5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ar-EG"/>
              <a:t> وبشر الرسل بما فعلته فى جميع زوايا الأرض ، فدام إسمها فى جميع الأجيال ، يتلوه سائر المؤمنين . يا لهذه المواهب الروحانية وهذه الكرامات العالية التي فازت بها ، فلنمتلئ غيره على فضيلتها</a:t>
            </a:r>
            <a:endParaRPr lang="en-US" dirty="0"/>
          </a:p>
        </p:txBody>
      </p:sp>
    </p:spTree>
    <p:extLst>
      <p:ext uri="{BB962C8B-B14F-4D97-AF65-F5344CB8AC3E}">
        <p14:creationId xmlns:p14="http://schemas.microsoft.com/office/powerpoint/2010/main" val="1391794118"/>
      </p:ext>
    </p:extLst>
  </p:cSld>
  <p:clrMapOvr>
    <a:masterClrMapping/>
  </p:clrMapOvr>
</p:sld>
</file>

<file path=ppt/slides/slide5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ar-EG" dirty="0"/>
              <a:t> ونحب الرب من كل قلوبنا ، وليس مثل يهوذا الذى حنق عليها من أجل أنها صنعت الخير . فكلفته أفكاره الشريرة حتى باع سيده ، والفضة </a:t>
            </a:r>
            <a:endParaRPr lang="en-US" dirty="0"/>
          </a:p>
        </p:txBody>
      </p:sp>
    </p:spTree>
    <p:extLst>
      <p:ext uri="{BB962C8B-B14F-4D97-AF65-F5344CB8AC3E}">
        <p14:creationId xmlns:p14="http://schemas.microsoft.com/office/powerpoint/2010/main" val="575368081"/>
      </p:ext>
    </p:extLst>
  </p:cSld>
  <p:clrMapOvr>
    <a:masterClrMapping/>
  </p:clrMapOvr>
</p:sld>
</file>

<file path=ppt/slides/slide5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ar-EG" dirty="0"/>
              <a:t> التي أخذها ثمن الذكرى ستهبط معه إلى الجحيم ليفنى أسمه فى جيل واحد و لا يكون له لف على الأرض .</a:t>
            </a:r>
            <a:endParaRPr lang="en-US" dirty="0"/>
          </a:p>
        </p:txBody>
      </p:sp>
    </p:spTree>
    <p:extLst>
      <p:ext uri="{BB962C8B-B14F-4D97-AF65-F5344CB8AC3E}">
        <p14:creationId xmlns:p14="http://schemas.microsoft.com/office/powerpoint/2010/main" val="2549001373"/>
      </p:ext>
    </p:extLst>
  </p:cSld>
  <p:clrMapOvr>
    <a:masterClrMapping/>
  </p:clrMapOvr>
</p:sld>
</file>

<file path=ppt/slides/slide5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65920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243769852"/>
      </p:ext>
    </p:extLst>
  </p:cSld>
  <p:clrMapOvr>
    <a:masterClrMapping/>
  </p:clrMapOvr>
</p:sld>
</file>

<file path=ppt/slides/slide5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1474942"/>
      </p:ext>
    </p:extLst>
  </p:cSld>
  <p:clrMapOvr>
    <a:masterClrMapping/>
  </p:clrMapOvr>
</p:sld>
</file>

<file path=ppt/slides/slide5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ar-EG" dirty="0"/>
              <a:t>إشعياءالنبى يصرخ بالروح نحو الشعب الجاهل بنى إسرائيل ، يبكتهم بغير محاباة من أجل دنس أعمالهم وآثامهم . لما ظهر عمانوئيل وصنع أعمالاً تبهر العقول ، فتعدوا أقواله المملوءة</a:t>
            </a:r>
            <a:endParaRPr lang="en-US" dirty="0"/>
          </a:p>
        </p:txBody>
      </p:sp>
    </p:spTree>
    <p:extLst>
      <p:ext uri="{BB962C8B-B14F-4D97-AF65-F5344CB8AC3E}">
        <p14:creationId xmlns:p14="http://schemas.microsoft.com/office/powerpoint/2010/main" val="3023671655"/>
      </p:ext>
    </p:extLst>
  </p:cSld>
  <p:clrMapOvr>
    <a:masterClrMapping/>
  </p:clrMapOvr>
</p:sld>
</file>

<file path=ppt/slides/slide5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ar-EG" dirty="0"/>
              <a:t> نعمة ومالوا إلى الخرافات والأعمال الباطلة ، وجحدوا مجد لاهوته ، أعنى الأبناء المرذولين والزرع الغير مثمر، بكت رأيهم أيها النبى العظيم ، لأنهم تشبهوا بآبائهم وكملوا مكاييلهم فقال :</a:t>
            </a:r>
            <a:endParaRPr lang="en-US" dirty="0"/>
          </a:p>
        </p:txBody>
      </p:sp>
    </p:spTree>
    <p:extLst>
      <p:ext uri="{BB962C8B-B14F-4D97-AF65-F5344CB8AC3E}">
        <p14:creationId xmlns:p14="http://schemas.microsoft.com/office/powerpoint/2010/main" val="1402852460"/>
      </p:ext>
    </p:extLst>
  </p:cSld>
  <p:clrMapOvr>
    <a:masterClrMapping/>
  </p:clrMapOvr>
</p:sld>
</file>

<file path=ppt/slides/slide5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ar-EG" dirty="0"/>
              <a:t> ياربمن صدق خبرنا ؟ وذراعك يارب لمن أعلنت ؟ إن صوت الرب هو إبنه الوحيد الذى تراءى بالجسد لبنى إسرائيل وعدله ورحمته أظهرهما فيهم ، ومع هذا لم يطيعوا ولم يؤمنوا به . كيف يؤمنون وإشعياء</a:t>
            </a:r>
            <a:endParaRPr lang="en-US" dirty="0"/>
          </a:p>
        </p:txBody>
      </p:sp>
    </p:spTree>
    <p:extLst>
      <p:ext uri="{BB962C8B-B14F-4D97-AF65-F5344CB8AC3E}">
        <p14:creationId xmlns:p14="http://schemas.microsoft.com/office/powerpoint/2010/main" val="2385925262"/>
      </p:ext>
    </p:extLst>
  </p:cSld>
  <p:clrMapOvr>
    <a:masterClrMapping/>
  </p:clrMapOvr>
</p:sld>
</file>

<file path=ppt/slides/slide5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ar-EG" dirty="0"/>
              <a:t> سبق فنطق من أجلهم هكذا قائلاً : إنه أطمس عيونهم وبلد قلوبهم وثقل آذانهم وأفهامهم  . أسمع يا إسرائيل ، ليس آخر يقوم يخلص شعبك من قبله إلا يسوع مخلص العالم الذى جعل الخميس واحداً بتجسده .</a:t>
            </a:r>
            <a:endParaRPr lang="en-US" dirty="0"/>
          </a:p>
        </p:txBody>
      </p:sp>
    </p:spTree>
    <p:extLst>
      <p:ext uri="{BB962C8B-B14F-4D97-AF65-F5344CB8AC3E}">
        <p14:creationId xmlns:p14="http://schemas.microsoft.com/office/powerpoint/2010/main" val="3685930157"/>
      </p:ext>
    </p:extLst>
  </p:cSld>
  <p:clrMapOvr>
    <a:masterClrMapping/>
  </p:clrMapOvr>
</p:sld>
</file>

<file path=ppt/slides/slide5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ar-EG" dirty="0"/>
              <a:t> جاء النور إلى خاصته وخاصته لم تقبله ، بل أحبوا الظلمة والشعوب الغربية قبلت وصاياه وصارت له شعباً مجتمعاً فى كل مكان ، وعرفوا رحمته وغزير نعمته التي أفاضها عليهم كصلاحه .</a:t>
            </a:r>
            <a:endParaRPr lang="en-US" dirty="0"/>
          </a:p>
        </p:txBody>
      </p:sp>
    </p:spTree>
    <p:extLst>
      <p:ext uri="{BB962C8B-B14F-4D97-AF65-F5344CB8AC3E}">
        <p14:creationId xmlns:p14="http://schemas.microsoft.com/office/powerpoint/2010/main" val="1418120711"/>
      </p:ext>
    </p:extLst>
  </p:cSld>
  <p:clrMapOvr>
    <a:masterClrMapping/>
  </p:clrMapOvr>
</p:sld>
</file>

<file path=ppt/slides/slide5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9053448"/>
      </p:ext>
    </p:extLst>
  </p:cSld>
  <p:clrMapOvr>
    <a:masterClrMapping/>
  </p:clrMapOvr>
</p:sld>
</file>

<file path=ppt/slides/slide5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4456509"/>
      </p:ext>
    </p:extLst>
  </p:cSld>
  <p:clrMapOvr>
    <a:masterClrMapping/>
  </p:clrMapOvr>
</p:sld>
</file>

<file path=ppt/slides/slide5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ar-EG" dirty="0"/>
              <a:t>أيها الناس الجهلة المعاندون ، الشعب النجس ، والمخالف ، اسمعوا الرحوم بفمه الإلهى يمدح المؤمنين به قائلاً : الذى أعطانى الآب هو أعظم من كل من على الأرض ، </a:t>
            </a:r>
            <a:endParaRPr lang="en-US" dirty="0"/>
          </a:p>
        </p:txBody>
      </p:sp>
    </p:spTree>
    <p:extLst>
      <p:ext uri="{BB962C8B-B14F-4D97-AF65-F5344CB8AC3E}">
        <p14:creationId xmlns:p14="http://schemas.microsoft.com/office/powerpoint/2010/main" val="2988879480"/>
      </p:ext>
    </p:extLst>
  </p:cSld>
  <p:clrMapOvr>
    <a:masterClrMapping/>
  </p:clrMapOvr>
</p:sld>
</file>

<file path=ppt/slides/slide5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ar-EG" dirty="0"/>
              <a:t>وليس أحد يقدر أن يخطفهم و لا يسلبهم من يد أبى ، وأنا والآب واحد مع الروح القدس بغير إفتراق . وللوقت تناول اليهود حجارة بحسد عظيم ليرجموه ، فأجابهم المخلص بوداعة ليعلمهم :</a:t>
            </a:r>
            <a:endParaRPr lang="en-US" dirty="0"/>
          </a:p>
        </p:txBody>
      </p:sp>
    </p:spTree>
    <p:extLst>
      <p:ext uri="{BB962C8B-B14F-4D97-AF65-F5344CB8AC3E}">
        <p14:creationId xmlns:p14="http://schemas.microsoft.com/office/powerpoint/2010/main" val="12515569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869615303"/>
      </p:ext>
    </p:extLst>
  </p:cSld>
  <p:clrMapOvr>
    <a:masterClrMapping/>
  </p:clrMapOvr>
</p:sld>
</file>

<file path=ppt/slides/slide5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ar-EG" dirty="0"/>
              <a:t> أظهرت لكم أعمالاً حسنة مكرمة جداً من عند أبى ، من أجل أى شئ ترجمونى وأنا أريد خلاصكم ؟! إعملوا وتيقنوا أيها اليهود الجهال أننى فى أبى وأبى فى .</a:t>
            </a:r>
            <a:endParaRPr lang="en-US" dirty="0"/>
          </a:p>
        </p:txBody>
      </p:sp>
    </p:spTree>
    <p:extLst>
      <p:ext uri="{BB962C8B-B14F-4D97-AF65-F5344CB8AC3E}">
        <p14:creationId xmlns:p14="http://schemas.microsoft.com/office/powerpoint/2010/main" val="273424909"/>
      </p:ext>
    </p:extLst>
  </p:cSld>
  <p:clrMapOvr>
    <a:masterClrMapping/>
  </p:clrMapOvr>
</p:sld>
</file>

<file path=ppt/slides/slide5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2293634"/>
      </p:ext>
    </p:extLst>
  </p:cSld>
  <p:clrMapOvr>
    <a:masterClrMapping/>
  </p:clrMapOvr>
  <p:timing>
    <p:tnLst>
      <p:par>
        <p:cTn id="1" dur="indefinite" restart="never" nodeType="tmRoot"/>
      </p:par>
    </p:tnLst>
  </p:timing>
</p:sld>
</file>

<file path=ppt/slides/slide5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68183188"/>
      </p:ext>
    </p:extLst>
  </p:cSld>
  <p:clrMapOvr>
    <a:masterClrMapping/>
  </p:clrMapOvr>
  <p:timing>
    <p:tnLst>
      <p:par>
        <p:cTn id="1" dur="indefinite" restart="never" nodeType="tmRoot"/>
      </p:par>
    </p:tnLst>
  </p:timing>
</p:sld>
</file>

<file path=ppt/slides/slide5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51692" y="4535215"/>
            <a:ext cx="8539088" cy="2203210"/>
          </a:xfrm>
        </p:spPr>
        <p:txBody>
          <a:bodyPr>
            <a:normAutofit fontScale="90000"/>
          </a:bodyPr>
          <a:lstStyle/>
          <a:p>
            <a:r>
              <a:rPr lang="ar-EG" dirty="0"/>
              <a:t>قال المخلص إبن الله الحى : أنا هو نور العالم بآسره، ومن يؤمن بى ويقبل كلامى لا يمكن أن يلبث فى الظلام، وم يجحدنى ولم يرد أن يسمع لقولى ولم يطعه فأنا لا أدينه، لكن القول الذى قلته هو يدينه، </a:t>
            </a:r>
            <a:endParaRPr lang="en-US" dirty="0"/>
          </a:p>
        </p:txBody>
      </p:sp>
    </p:spTree>
    <p:extLst>
      <p:ext uri="{BB962C8B-B14F-4D97-AF65-F5344CB8AC3E}">
        <p14:creationId xmlns:p14="http://schemas.microsoft.com/office/powerpoint/2010/main" val="4278023746"/>
      </p:ext>
    </p:extLst>
  </p:cSld>
  <p:clrMapOvr>
    <a:masterClrMapping/>
  </p:clrMapOvr>
  <p:timing>
    <p:tnLst>
      <p:par>
        <p:cTn id="1" dur="indefinite" restart="never" nodeType="tmRoot"/>
      </p:par>
    </p:tnLst>
  </p:timing>
</p:sld>
</file>

<file path=ppt/slides/slide5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2400" y="4535215"/>
            <a:ext cx="8738380" cy="2203210"/>
          </a:xfrm>
        </p:spPr>
        <p:txBody>
          <a:bodyPr>
            <a:normAutofit fontScale="90000"/>
          </a:bodyPr>
          <a:lstStyle/>
          <a:p>
            <a:r>
              <a:rPr lang="ar-EG" dirty="0"/>
              <a:t>فأن القول الذى نطقت به ليس هو لى بل للآب الذى أرسلنى، وهو أعطانى الوصية بماذا أقول وأنطق. نحن نؤمن أنك أنت بالحقيقة كلمة الله الآب الصالح، وأن لك القدرة على كل شىء وليس شىء يعسر عليك.</a:t>
            </a:r>
            <a:endParaRPr lang="en-US" dirty="0"/>
          </a:p>
        </p:txBody>
      </p:sp>
    </p:spTree>
    <p:extLst>
      <p:ext uri="{BB962C8B-B14F-4D97-AF65-F5344CB8AC3E}">
        <p14:creationId xmlns:p14="http://schemas.microsoft.com/office/powerpoint/2010/main" val="2813907046"/>
      </p:ext>
    </p:extLst>
  </p:cSld>
  <p:clrMapOvr>
    <a:masterClrMapping/>
  </p:clrMapOvr>
  <p:timing>
    <p:tnLst>
      <p:par>
        <p:cTn id="1" dur="indefinite" restart="never" nodeType="tmRoot"/>
      </p:par>
    </p:tnLst>
  </p:timing>
</p:sld>
</file>

<file path=ppt/slides/slide5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4991533"/>
      </p:ext>
    </p:extLst>
  </p:cSld>
  <p:clrMapOvr>
    <a:masterClrMapping/>
  </p:clrMapOvr>
  <p:timing>
    <p:tnLst>
      <p:par>
        <p:cTn id="1" dur="indefinite" restart="never" nodeType="tmRoot"/>
      </p:par>
    </p:tnLst>
  </p:timing>
</p:sld>
</file>

<file path=ppt/slides/slide5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nvPr>
        </p:nvGraphicFramePr>
        <p:xfrm>
          <a:off x="822960" y="1524000"/>
          <a:ext cx="7498080" cy="4171950"/>
        </p:xfrm>
        <a:graphic>
          <a:graphicData uri="http://schemas.openxmlformats.org/drawingml/2006/table">
            <a:tbl>
              <a:tblPr rtl="1">
                <a:tableStyleId>{5C22544A-7EE6-4342-B048-85BDC9FD1C3A}</a:tableStyleId>
              </a:tblPr>
              <a:tblGrid>
                <a:gridCol w="7498080">
                  <a:extLst>
                    <a:ext uri="{9D8B030D-6E8A-4147-A177-3AD203B41FA5}">
                      <a16:colId xmlns:a16="http://schemas.microsoft.com/office/drawing/2014/main" val="20000"/>
                    </a:ext>
                  </a:extLst>
                </a:gridCol>
              </a:tblGrid>
              <a:tr h="4171950">
                <a:tc>
                  <a:txBody>
                    <a:bodyPr/>
                    <a:lstStyle/>
                    <a:p>
                      <a:pPr marL="0" marR="0" lvl="0" indent="0" algn="ctr" defTabSz="914400" rtl="0" eaLnBrk="1" fontAlgn="base" latinLnBrk="0" hangingPunct="1">
                        <a:lnSpc>
                          <a:spcPct val="100000"/>
                        </a:lnSpc>
                        <a:spcBef>
                          <a:spcPts val="0"/>
                        </a:spcBef>
                        <a:spcAft>
                          <a:spcPct val="0"/>
                        </a:spcAft>
                        <a:buClrTx/>
                        <a:buSzTx/>
                        <a:buFontTx/>
                        <a:buNone/>
                        <a:tabLst/>
                        <a:defRPr/>
                      </a:pPr>
                      <a:endParaRPr kumimoji="0" lang="pt-BR" sz="4000" b="0" i="0" u="none" strike="noStrike" kern="1200" cap="none" spc="0" normalizeH="0" baseline="0" noProof="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endParaRPr>
                    </a:p>
                  </a:txBody>
                  <a:tcPr marL="182880" marR="182880" anchor="ctr" anchorCtr="1">
                    <a:lnL w="12700" cmpd="sng">
                      <a:noFill/>
                    </a:lnL>
                    <a:lnR w="381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p:cNvSpPr>
            <a:spLocks noGrp="1"/>
          </p:cNvSpPr>
          <p:nvPr>
            <p:ph type="title"/>
          </p:nvPr>
        </p:nvSpPr>
        <p:spPr/>
        <p:txBody>
          <a:bodyPr>
            <a:normAutofit/>
          </a:bodyPr>
          <a:lstStyle/>
          <a:p>
            <a:pPr lvl="0"/>
            <a:r>
              <a:rPr lang="ar-SA" b="0" dirty="0">
                <a:solidFill>
                  <a:srgbClr val="FFFFFF"/>
                </a:solidFill>
                <a:effectLst>
                  <a:outerShdw blurRad="38100" dist="38100" dir="2700000" algn="tl">
                    <a:srgbClr val="000000">
                      <a:alpha val="43137"/>
                    </a:srgbClr>
                  </a:outerShdw>
                </a:effectLst>
                <a:latin typeface="Arial" charset="0"/>
                <a:cs typeface="AL-Mateen" pitchFamily="2" charset="-78"/>
              </a:rPr>
              <a:t>المسيح مُخلصنا :</a:t>
            </a:r>
            <a:r>
              <a:rPr lang="ar-EG" b="0" dirty="0">
                <a:solidFill>
                  <a:srgbClr val="FFFFFF"/>
                </a:solidFill>
                <a:effectLst>
                  <a:outerShdw blurRad="38100" dist="38100" dir="2700000" algn="tl">
                    <a:srgbClr val="000000">
                      <a:alpha val="43137"/>
                    </a:srgbClr>
                  </a:outerShdw>
                </a:effectLst>
                <a:latin typeface="Arial" charset="0"/>
                <a:cs typeface="AL-Mateen" pitchFamily="2" charset="-78"/>
              </a:rPr>
              <a:t> </a:t>
            </a:r>
            <a:r>
              <a:rPr lang="ar-SA" b="0" dirty="0">
                <a:solidFill>
                  <a:srgbClr val="FFFFFF"/>
                </a:solidFill>
                <a:effectLst>
                  <a:outerShdw blurRad="38100" dist="38100" dir="2700000" algn="tl">
                    <a:srgbClr val="000000">
                      <a:alpha val="43137"/>
                    </a:srgbClr>
                  </a:outerShdw>
                </a:effectLst>
                <a:latin typeface="Arial" charset="0"/>
                <a:cs typeface="AL-Mateen" pitchFamily="2" charset="-78"/>
              </a:rPr>
              <a:t>جاء وتألم </a:t>
            </a:r>
            <a:r>
              <a:rPr lang="ar-SA" b="0" dirty="0" smtClean="0">
                <a:solidFill>
                  <a:srgbClr val="FFFFFF"/>
                </a:solidFill>
                <a:effectLst>
                  <a:outerShdw blurRad="38100" dist="38100" dir="2700000" algn="tl">
                    <a:srgbClr val="000000">
                      <a:alpha val="43137"/>
                    </a:srgbClr>
                  </a:outerShdw>
                </a:effectLst>
                <a:latin typeface="Arial" charset="0"/>
                <a:cs typeface="AL-Mateen" pitchFamily="2" charset="-78"/>
              </a:rPr>
              <a:t>:</a:t>
            </a:r>
            <a:endParaRPr lang="en-US" dirty="0"/>
          </a:p>
        </p:txBody>
      </p:sp>
      <p:sp>
        <p:nvSpPr>
          <p:cNvPr id="3" name="Text Placeholder 2"/>
          <p:cNvSpPr>
            <a:spLocks noGrp="1"/>
          </p:cNvSpPr>
          <p:nvPr>
            <p:ph type="body" idx="1"/>
          </p:nvPr>
        </p:nvSpPr>
        <p:spPr/>
        <p:txBody>
          <a:bodyPr/>
          <a:lstStyle/>
          <a:p>
            <a:r>
              <a:rPr lang="ar-EG" dirty="0"/>
              <a:t>بي إخرستوس بين سوتير </a:t>
            </a:r>
            <a:r>
              <a:rPr lang="ar-EG" dirty="0" smtClean="0"/>
              <a:t>: </a:t>
            </a:r>
            <a:r>
              <a:rPr lang="ar-EG" dirty="0"/>
              <a:t>أف إي أفشيب إم كافه </a:t>
            </a:r>
            <a:r>
              <a:rPr lang="ar-EG" dirty="0" smtClean="0"/>
              <a:t>:</a:t>
            </a:r>
            <a:endParaRPr lang="ar-EG" dirty="0"/>
          </a:p>
        </p:txBody>
      </p:sp>
      <p:sp>
        <p:nvSpPr>
          <p:cNvPr id="4" name="Text Placeholder 3"/>
          <p:cNvSpPr>
            <a:spLocks noGrp="1"/>
          </p:cNvSpPr>
          <p:nvPr>
            <p:ph type="body" sz="quarter" idx="3"/>
          </p:nvPr>
        </p:nvSpPr>
        <p:spPr/>
        <p:txBody>
          <a:bodyPr/>
          <a:lstStyle/>
          <a:p>
            <a:pPr lvl="0" fontAlgn="base">
              <a:lnSpc>
                <a:spcPct val="100000"/>
              </a:lnSpc>
              <a:spcBef>
                <a:spcPts val="0"/>
              </a:spcBef>
              <a:spcAft>
                <a:spcPct val="0"/>
              </a:spcAft>
              <a:defRPr/>
            </a:pPr>
            <a:r>
              <a:rPr lang="pt-BR" dirty="0"/>
              <a:t>Pi`xrictoc   Pencwthr   </a:t>
            </a:r>
            <a:r>
              <a:rPr lang="pt-BR" dirty="0" smtClean="0"/>
              <a:t>&gt; </a:t>
            </a:r>
            <a:r>
              <a:rPr lang="pt-BR" dirty="0"/>
              <a:t>af`i   af]ep`mkau\   &gt;</a:t>
            </a:r>
            <a:endParaRPr lang="en-US" dirty="0"/>
          </a:p>
        </p:txBody>
      </p:sp>
    </p:spTree>
    <p:extLst>
      <p:ext uri="{BB962C8B-B14F-4D97-AF65-F5344CB8AC3E}">
        <p14:creationId xmlns:p14="http://schemas.microsoft.com/office/powerpoint/2010/main" val="1272302712"/>
      </p:ext>
    </p:extLst>
  </p:cSld>
  <p:clrMapOvr>
    <a:masterClrMapping/>
  </p:clrMapOvr>
  <p:timing>
    <p:tnLst>
      <p:par>
        <p:cTn id="1" dur="indefinite" restart="never" nodeType="tmRoot"/>
      </p:par>
    </p:tnLst>
  </p:timing>
</p:sld>
</file>

<file path=ppt/slides/slide5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nvPr>
        </p:nvGraphicFramePr>
        <p:xfrm>
          <a:off x="790612" y="252412"/>
          <a:ext cx="7498080" cy="4171950"/>
        </p:xfrm>
        <a:graphic>
          <a:graphicData uri="http://schemas.openxmlformats.org/drawingml/2006/table">
            <a:tbl>
              <a:tblPr rtl="1">
                <a:tableStyleId>{5C22544A-7EE6-4342-B048-85BDC9FD1C3A}</a:tableStyleId>
              </a:tblPr>
              <a:tblGrid>
                <a:gridCol w="7498080">
                  <a:extLst>
                    <a:ext uri="{9D8B030D-6E8A-4147-A177-3AD203B41FA5}">
                      <a16:colId xmlns:a16="http://schemas.microsoft.com/office/drawing/2014/main" val="20000"/>
                    </a:ext>
                  </a:extLst>
                </a:gridCol>
              </a:tblGrid>
              <a:tr h="4171950">
                <a:tc>
                  <a:txBody>
                    <a:bodyPr/>
                    <a:lstStyle/>
                    <a:p>
                      <a:pPr marL="0" marR="0" lvl="0" indent="0" algn="ctr" defTabSz="914400" rtl="1" eaLnBrk="1" fontAlgn="base" latinLnBrk="0" hangingPunct="1">
                        <a:lnSpc>
                          <a:spcPct val="100000"/>
                        </a:lnSpc>
                        <a:spcBef>
                          <a:spcPts val="0"/>
                        </a:spcBef>
                        <a:spcAft>
                          <a:spcPct val="0"/>
                        </a:spcAft>
                        <a:buClrTx/>
                        <a:buSzTx/>
                        <a:buFontTx/>
                        <a:buNone/>
                        <a:tabLst/>
                        <a:defRPr/>
                      </a:pPr>
                      <a:r>
                        <a:rPr kumimoji="0" lang="ar-SA" sz="5400" b="0"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Arial" charset="0"/>
                          <a:ea typeface="+mn-ea"/>
                          <a:cs typeface="AL-Mateen" pitchFamily="2" charset="-78"/>
                        </a:rPr>
                        <a:t>.</a:t>
                      </a:r>
                      <a:endParaRPr kumimoji="0" lang="ar-SA" sz="4800" b="0" i="0" u="none" strike="noStrike" kern="120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Arial" charset="0"/>
                        <a:ea typeface="+mn-ea"/>
                        <a:cs typeface="AL-Mateen" pitchFamily="2" charset="-78"/>
                      </a:endParaRPr>
                    </a:p>
                  </a:txBody>
                  <a:tcPr marL="182880" marR="182880" anchor="ctr" anchorCtr="1">
                    <a:lnL w="12700" cmpd="sng">
                      <a:noFill/>
                    </a:lnL>
                    <a:lnR w="381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p:cNvSpPr>
            <a:spLocks noGrp="1"/>
          </p:cNvSpPr>
          <p:nvPr>
            <p:ph type="title"/>
          </p:nvPr>
        </p:nvSpPr>
        <p:spPr/>
        <p:txBody>
          <a:bodyPr>
            <a:normAutofit/>
          </a:bodyPr>
          <a:lstStyle/>
          <a:p>
            <a:r>
              <a:rPr lang="ar-EG" dirty="0"/>
              <a:t>لكي بآلامه :  يُخلصنا</a:t>
            </a:r>
            <a:r>
              <a:rPr lang="ar-EG" dirty="0" smtClean="0"/>
              <a:t>.</a:t>
            </a:r>
            <a:endParaRPr lang="en-US" dirty="0"/>
          </a:p>
        </p:txBody>
      </p:sp>
      <p:sp>
        <p:nvSpPr>
          <p:cNvPr id="3" name="Text Placeholder 2"/>
          <p:cNvSpPr>
            <a:spLocks noGrp="1"/>
          </p:cNvSpPr>
          <p:nvPr>
            <p:ph type="body" idx="1"/>
          </p:nvPr>
        </p:nvSpPr>
        <p:spPr/>
        <p:txBody>
          <a:bodyPr/>
          <a:lstStyle/>
          <a:p>
            <a:r>
              <a:rPr lang="ar-EG" dirty="0"/>
              <a:t>هينا خين نيف إم كافه </a:t>
            </a:r>
            <a:r>
              <a:rPr lang="ar-EG" dirty="0" smtClean="0"/>
              <a:t>: </a:t>
            </a:r>
            <a:r>
              <a:rPr lang="ar-EG" dirty="0"/>
              <a:t>إنتيف سوتي إممون</a:t>
            </a:r>
            <a:endParaRPr lang="en-US" dirty="0"/>
          </a:p>
        </p:txBody>
      </p:sp>
      <p:sp>
        <p:nvSpPr>
          <p:cNvPr id="4" name="Text Placeholder 3"/>
          <p:cNvSpPr>
            <a:spLocks noGrp="1"/>
          </p:cNvSpPr>
          <p:nvPr>
            <p:ph type="body" sz="quarter" idx="3"/>
          </p:nvPr>
        </p:nvSpPr>
        <p:spPr/>
        <p:txBody>
          <a:bodyPr/>
          <a:lstStyle/>
          <a:p>
            <a:pPr lvl="0" fontAlgn="base">
              <a:lnSpc>
                <a:spcPct val="100000"/>
              </a:lnSpc>
              <a:spcBef>
                <a:spcPts val="0"/>
              </a:spcBef>
              <a:spcAft>
                <a:spcPct val="0"/>
              </a:spcAft>
              <a:defRPr/>
            </a:pPr>
            <a:r>
              <a:rPr lang="pt-BR" sz="4400" dirty="0"/>
              <a:t>\ina   'en   nef</a:t>
            </a:r>
            <a:r>
              <a:rPr lang="en-US" sz="4400" dirty="0"/>
              <a:t>-</a:t>
            </a:r>
            <a:r>
              <a:rPr lang="ar-EG" sz="4400" dirty="0"/>
              <a:t> </a:t>
            </a:r>
            <a:r>
              <a:rPr lang="pt-BR" sz="4400" dirty="0"/>
              <a:t>`mkau\   </a:t>
            </a:r>
            <a:r>
              <a:rPr lang="pt-BR" sz="4400" dirty="0" smtClean="0"/>
              <a:t>&gt;`</a:t>
            </a:r>
            <a:r>
              <a:rPr lang="pt-BR" sz="4400" dirty="0"/>
              <a:t>ntef-cw;   `mmon</a:t>
            </a:r>
            <a:r>
              <a:rPr lang="pt-BR" sz="4400" dirty="0" smtClean="0"/>
              <a:t>.</a:t>
            </a:r>
            <a:endParaRPr lang="pt-BR" dirty="0"/>
          </a:p>
        </p:txBody>
      </p:sp>
    </p:spTree>
    <p:extLst>
      <p:ext uri="{BB962C8B-B14F-4D97-AF65-F5344CB8AC3E}">
        <p14:creationId xmlns:p14="http://schemas.microsoft.com/office/powerpoint/2010/main" val="1509366380"/>
      </p:ext>
    </p:extLst>
  </p:cSld>
  <p:clrMapOvr>
    <a:masterClrMapping/>
  </p:clrMapOvr>
  <p:timing>
    <p:tnLst>
      <p:par>
        <p:cTn id="1" dur="indefinite" restart="never" nodeType="tmRoot"/>
      </p:par>
    </p:tnLst>
  </p:timing>
</p:sld>
</file>

<file path=ppt/slides/slide5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nvPr>
        </p:nvGraphicFramePr>
        <p:xfrm>
          <a:off x="580073" y="152400"/>
          <a:ext cx="7498080" cy="4171950"/>
        </p:xfrm>
        <a:graphic>
          <a:graphicData uri="http://schemas.openxmlformats.org/drawingml/2006/table">
            <a:tbl>
              <a:tblPr rtl="1">
                <a:tableStyleId>{5C22544A-7EE6-4342-B048-85BDC9FD1C3A}</a:tableStyleId>
              </a:tblPr>
              <a:tblGrid>
                <a:gridCol w="7498080">
                  <a:extLst>
                    <a:ext uri="{9D8B030D-6E8A-4147-A177-3AD203B41FA5}">
                      <a16:colId xmlns:a16="http://schemas.microsoft.com/office/drawing/2014/main" val="20000"/>
                    </a:ext>
                  </a:extLst>
                </a:gridCol>
              </a:tblGrid>
              <a:tr h="4171950">
                <a:tc>
                  <a:txBody>
                    <a:bodyPr/>
                    <a:lstStyle/>
                    <a:p>
                      <a:pPr marL="0" marR="0" lvl="0" indent="0" algn="ctr" defTabSz="914400" rtl="1" eaLnBrk="1" fontAlgn="base" latinLnBrk="0" hangingPunct="1">
                        <a:lnSpc>
                          <a:spcPct val="100000"/>
                        </a:lnSpc>
                        <a:spcBef>
                          <a:spcPts val="0"/>
                        </a:spcBef>
                        <a:spcAft>
                          <a:spcPct val="0"/>
                        </a:spcAft>
                        <a:buClrTx/>
                        <a:buSzTx/>
                        <a:buFontTx/>
                        <a:buNone/>
                        <a:tabLst/>
                        <a:defRPr/>
                      </a:pPr>
                      <a:endParaRPr kumimoji="0" lang="ar-SA" sz="4800" b="0" i="0" u="none" strike="noStrike" kern="1200" cap="none" spc="0" normalizeH="0" baseline="0" dirty="0" smtClean="0">
                        <a:ln>
                          <a:noFill/>
                        </a:ln>
                        <a:solidFill>
                          <a:srgbClr val="FFFFFF"/>
                        </a:solidFill>
                        <a:effectLst>
                          <a:outerShdw blurRad="38100" dist="38100" dir="2700000" algn="tl">
                            <a:srgbClr val="000000">
                              <a:alpha val="43137"/>
                            </a:srgbClr>
                          </a:outerShdw>
                        </a:effectLst>
                        <a:uLnTx/>
                        <a:uFillTx/>
                        <a:latin typeface="Arial" charset="0"/>
                        <a:ea typeface="+mn-ea"/>
                        <a:cs typeface="AL-Mateen" pitchFamily="2" charset="-78"/>
                      </a:endParaRPr>
                    </a:p>
                  </a:txBody>
                  <a:tcPr marL="182880" marR="182880" anchor="ctr" anchorCtr="1">
                    <a:lnL w="12700" cmpd="sng">
                      <a:noFill/>
                    </a:lnL>
                    <a:lnR w="381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p:cNvSpPr>
            <a:spLocks noGrp="1"/>
          </p:cNvSpPr>
          <p:nvPr>
            <p:ph type="title"/>
          </p:nvPr>
        </p:nvSpPr>
        <p:spPr/>
        <p:txBody>
          <a:bodyPr>
            <a:normAutofit/>
          </a:bodyPr>
          <a:lstStyle/>
          <a:p>
            <a:pPr lvl="0"/>
            <a:r>
              <a:rPr lang="ar-SA" b="0" dirty="0">
                <a:solidFill>
                  <a:srgbClr val="FFFFFF"/>
                </a:solidFill>
                <a:effectLst>
                  <a:outerShdw blurRad="38100" dist="38100" dir="2700000" algn="tl">
                    <a:srgbClr val="000000">
                      <a:alpha val="43137"/>
                    </a:srgbClr>
                  </a:outerShdw>
                </a:effectLst>
                <a:latin typeface="Arial" charset="0"/>
                <a:cs typeface="AL-Mateen" pitchFamily="2" charset="-78"/>
              </a:rPr>
              <a:t>فلنمجده :</a:t>
            </a:r>
            <a:r>
              <a:rPr lang="ar-EG" b="0" dirty="0">
                <a:solidFill>
                  <a:srgbClr val="FFFFFF"/>
                </a:solidFill>
                <a:effectLst>
                  <a:outerShdw blurRad="38100" dist="38100" dir="2700000" algn="tl">
                    <a:srgbClr val="000000">
                      <a:alpha val="43137"/>
                    </a:srgbClr>
                  </a:outerShdw>
                </a:effectLst>
                <a:latin typeface="Arial" charset="0"/>
                <a:cs typeface="AL-Mateen" pitchFamily="2" charset="-78"/>
              </a:rPr>
              <a:t> </a:t>
            </a:r>
            <a:r>
              <a:rPr lang="ar-SA" b="0" dirty="0">
                <a:solidFill>
                  <a:srgbClr val="FFFFFF"/>
                </a:solidFill>
                <a:effectLst>
                  <a:outerShdw blurRad="38100" dist="38100" dir="2700000" algn="tl">
                    <a:srgbClr val="000000">
                      <a:alpha val="43137"/>
                    </a:srgbClr>
                  </a:outerShdw>
                </a:effectLst>
                <a:latin typeface="Arial" charset="0"/>
                <a:cs typeface="AL-Mateen" pitchFamily="2" charset="-78"/>
              </a:rPr>
              <a:t>ونرفع اسمه </a:t>
            </a:r>
            <a:r>
              <a:rPr lang="ar-SA" b="0" dirty="0" smtClean="0">
                <a:solidFill>
                  <a:srgbClr val="FFFFFF"/>
                </a:solidFill>
                <a:effectLst>
                  <a:outerShdw blurRad="38100" dist="38100" dir="2700000" algn="tl">
                    <a:srgbClr val="000000">
                      <a:alpha val="43137"/>
                    </a:srgbClr>
                  </a:outerShdw>
                </a:effectLst>
                <a:latin typeface="Arial" charset="0"/>
                <a:cs typeface="AL-Mateen" pitchFamily="2" charset="-78"/>
              </a:rPr>
              <a:t>:</a:t>
            </a:r>
            <a:endParaRPr lang="en-US" dirty="0"/>
          </a:p>
        </p:txBody>
      </p:sp>
      <p:sp>
        <p:nvSpPr>
          <p:cNvPr id="3" name="Text Placeholder 2"/>
          <p:cNvSpPr>
            <a:spLocks noGrp="1"/>
          </p:cNvSpPr>
          <p:nvPr>
            <p:ph type="body" idx="1"/>
          </p:nvPr>
        </p:nvSpPr>
        <p:spPr/>
        <p:txBody>
          <a:bodyPr/>
          <a:lstStyle/>
          <a:p>
            <a:r>
              <a:rPr lang="ar-EG" dirty="0"/>
              <a:t>مارين تي أو أوو ناف </a:t>
            </a:r>
            <a:r>
              <a:rPr lang="ar-EG" dirty="0" smtClean="0"/>
              <a:t>:تين </a:t>
            </a:r>
            <a:r>
              <a:rPr lang="ar-EG" dirty="0"/>
              <a:t>تشيسي إم بيف ران </a:t>
            </a:r>
            <a:r>
              <a:rPr lang="ar-EG" dirty="0" smtClean="0"/>
              <a:t>:</a:t>
            </a:r>
            <a:endParaRPr lang="ar-EG" dirty="0"/>
          </a:p>
        </p:txBody>
      </p:sp>
      <p:sp>
        <p:nvSpPr>
          <p:cNvPr id="4" name="Text Placeholder 3"/>
          <p:cNvSpPr>
            <a:spLocks noGrp="1"/>
          </p:cNvSpPr>
          <p:nvPr>
            <p:ph type="body" sz="quarter" idx="3"/>
          </p:nvPr>
        </p:nvSpPr>
        <p:spPr/>
        <p:txBody>
          <a:bodyPr/>
          <a:lstStyle/>
          <a:p>
            <a:r>
              <a:rPr lang="en-US" dirty="0"/>
              <a:t>Maren;`</a:t>
            </a:r>
            <a:r>
              <a:rPr lang="en-US" dirty="0" err="1"/>
              <a:t>wou</a:t>
            </a:r>
            <a:r>
              <a:rPr lang="en-US" dirty="0"/>
              <a:t>   </a:t>
            </a:r>
            <a:r>
              <a:rPr lang="en-US" dirty="0" err="1"/>
              <a:t>naf</a:t>
            </a:r>
            <a:r>
              <a:rPr lang="en-US" dirty="0"/>
              <a:t>   &gt; </a:t>
            </a:r>
            <a:r>
              <a:rPr lang="en-US" dirty="0" smtClean="0"/>
              <a:t>  </a:t>
            </a:r>
            <a:r>
              <a:rPr lang="en-US" dirty="0" err="1"/>
              <a:t>tensici</a:t>
            </a:r>
            <a:r>
              <a:rPr lang="en-US" dirty="0"/>
              <a:t>   `</a:t>
            </a:r>
            <a:r>
              <a:rPr lang="en-US" dirty="0" err="1"/>
              <a:t>mPefran</a:t>
            </a:r>
            <a:r>
              <a:rPr lang="en-US" dirty="0"/>
              <a:t>   </a:t>
            </a:r>
            <a:r>
              <a:rPr lang="en-US" dirty="0" smtClean="0"/>
              <a:t>&gt;</a:t>
            </a:r>
            <a:endParaRPr lang="en-US" dirty="0"/>
          </a:p>
        </p:txBody>
      </p:sp>
    </p:spTree>
    <p:extLst>
      <p:ext uri="{BB962C8B-B14F-4D97-AF65-F5344CB8AC3E}">
        <p14:creationId xmlns:p14="http://schemas.microsoft.com/office/powerpoint/2010/main" val="2779017794"/>
      </p:ext>
    </p:extLst>
  </p:cSld>
  <p:clrMapOvr>
    <a:masterClrMapping/>
  </p:clrMapOvr>
  <p:timing>
    <p:tnLst>
      <p:par>
        <p:cTn id="1" dur="indefinite" restart="never" nodeType="tmRoot"/>
      </p:par>
    </p:tnLst>
  </p:timing>
</p:sld>
</file>

<file path=ppt/slides/slide5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ar-SA" b="0" dirty="0">
                <a:solidFill>
                  <a:srgbClr val="FFFFFF"/>
                </a:solidFill>
                <a:effectLst>
                  <a:outerShdw blurRad="38100" dist="38100" dir="2700000" algn="tl">
                    <a:srgbClr val="000000">
                      <a:alpha val="43137"/>
                    </a:srgbClr>
                  </a:outerShdw>
                </a:effectLst>
                <a:latin typeface="Arial" charset="0"/>
                <a:cs typeface="AL-Mateen" pitchFamily="2" charset="-78"/>
              </a:rPr>
              <a:t>لأنه صنع معنا رحمة :</a:t>
            </a:r>
            <a:r>
              <a:rPr lang="ar-EG" b="0" dirty="0">
                <a:solidFill>
                  <a:srgbClr val="FFFFFF"/>
                </a:solidFill>
                <a:effectLst>
                  <a:outerShdw blurRad="38100" dist="38100" dir="2700000" algn="tl">
                    <a:srgbClr val="000000">
                      <a:alpha val="43137"/>
                    </a:srgbClr>
                  </a:outerShdw>
                </a:effectLst>
                <a:latin typeface="Arial" charset="0"/>
                <a:cs typeface="AL-Mateen" pitchFamily="2" charset="-78"/>
              </a:rPr>
              <a:t> </a:t>
            </a:r>
            <a:r>
              <a:rPr lang="ar-SA" b="0" dirty="0">
                <a:solidFill>
                  <a:srgbClr val="FFFFFF"/>
                </a:solidFill>
                <a:effectLst>
                  <a:outerShdw blurRad="38100" dist="38100" dir="2700000" algn="tl">
                    <a:srgbClr val="000000">
                      <a:alpha val="43137"/>
                    </a:srgbClr>
                  </a:outerShdw>
                </a:effectLst>
                <a:latin typeface="Arial" charset="0"/>
                <a:cs typeface="AL-Mateen" pitchFamily="2" charset="-78"/>
              </a:rPr>
              <a:t>كعظيم رحمته</a:t>
            </a:r>
            <a:r>
              <a:rPr lang="ar-SA" b="0" dirty="0" smtClean="0">
                <a:solidFill>
                  <a:srgbClr val="FFFFFF"/>
                </a:solidFill>
                <a:effectLst>
                  <a:outerShdw blurRad="38100" dist="38100" dir="2700000" algn="tl">
                    <a:srgbClr val="000000">
                      <a:alpha val="43137"/>
                    </a:srgbClr>
                  </a:outerShdw>
                </a:effectLst>
                <a:latin typeface="Arial" charset="0"/>
                <a:cs typeface="AL-Mateen" pitchFamily="2" charset="-78"/>
              </a:rPr>
              <a:t>.</a:t>
            </a:r>
            <a:endParaRPr lang="en-US" dirty="0"/>
          </a:p>
        </p:txBody>
      </p:sp>
      <p:sp>
        <p:nvSpPr>
          <p:cNvPr id="3" name="Text Placeholder 2"/>
          <p:cNvSpPr>
            <a:spLocks noGrp="1"/>
          </p:cNvSpPr>
          <p:nvPr>
            <p:ph type="body" idx="1"/>
          </p:nvPr>
        </p:nvSpPr>
        <p:spPr/>
        <p:txBody>
          <a:bodyPr/>
          <a:lstStyle/>
          <a:p>
            <a:pPr lvl="0" fontAlgn="base">
              <a:lnSpc>
                <a:spcPct val="100000"/>
              </a:lnSpc>
              <a:spcBef>
                <a:spcPts val="0"/>
              </a:spcBef>
              <a:spcAft>
                <a:spcPct val="0"/>
              </a:spcAft>
              <a:defRPr/>
            </a:pPr>
            <a:r>
              <a:rPr lang="ar-EG" b="0" dirty="0">
                <a:solidFill>
                  <a:srgbClr val="FFFFFF"/>
                </a:solidFill>
                <a:effectLst>
                  <a:outerShdw blurRad="38100" dist="38100" dir="2700000" algn="tl">
                    <a:srgbClr val="000000">
                      <a:alpha val="43137"/>
                    </a:srgbClr>
                  </a:outerShdw>
                </a:effectLst>
                <a:latin typeface="Arial" charset="0"/>
                <a:cs typeface="AL-Mateen" pitchFamily="2" charset="-78"/>
              </a:rPr>
              <a:t>ج</a:t>
            </a:r>
            <a:r>
              <a:rPr lang="ar-SA" b="0" dirty="0">
                <a:solidFill>
                  <a:srgbClr val="FFFFFF"/>
                </a:solidFill>
                <a:effectLst>
                  <a:outerShdw blurRad="38100" dist="38100" dir="2700000" algn="tl">
                    <a:srgbClr val="000000">
                      <a:alpha val="43137"/>
                    </a:srgbClr>
                  </a:outerShdw>
                </a:effectLst>
                <a:latin typeface="Arial" charset="0"/>
                <a:cs typeface="AL-Mateen" pitchFamily="2" charset="-78"/>
              </a:rPr>
              <a:t>يه أف إير أوو ناي</a:t>
            </a:r>
            <a:r>
              <a:rPr lang="ar-EG" b="0" dirty="0">
                <a:solidFill>
                  <a:srgbClr val="FFFFFF"/>
                </a:solidFill>
                <a:effectLst>
                  <a:outerShdw blurRad="38100" dist="38100" dir="2700000" algn="tl">
                    <a:srgbClr val="000000">
                      <a:alpha val="43137"/>
                    </a:srgbClr>
                  </a:outerShdw>
                </a:effectLst>
                <a:latin typeface="Arial" charset="0"/>
                <a:cs typeface="AL-Mateen" pitchFamily="2" charset="-78"/>
              </a:rPr>
              <a:t> </a:t>
            </a:r>
            <a:r>
              <a:rPr lang="ar-SA" b="0" dirty="0">
                <a:solidFill>
                  <a:srgbClr val="FFFFFF"/>
                </a:solidFill>
                <a:effectLst>
                  <a:outerShdw blurRad="38100" dist="38100" dir="2700000" algn="tl">
                    <a:srgbClr val="000000">
                      <a:alpha val="43137"/>
                    </a:srgbClr>
                  </a:outerShdw>
                </a:effectLst>
                <a:latin typeface="Arial" charset="0"/>
                <a:cs typeface="AL-Mateen" pitchFamily="2" charset="-78"/>
              </a:rPr>
              <a:t>نيه مان </a:t>
            </a:r>
            <a:r>
              <a:rPr lang="ar-SA" b="0" dirty="0" smtClean="0">
                <a:solidFill>
                  <a:srgbClr val="FFFFFF"/>
                </a:solidFill>
                <a:effectLst>
                  <a:outerShdw blurRad="38100" dist="38100" dir="2700000" algn="tl">
                    <a:srgbClr val="000000">
                      <a:alpha val="43137"/>
                    </a:srgbClr>
                  </a:outerShdw>
                </a:effectLst>
                <a:latin typeface="Arial" charset="0"/>
                <a:cs typeface="AL-Mateen" pitchFamily="2" charset="-78"/>
              </a:rPr>
              <a:t>: </a:t>
            </a:r>
            <a:r>
              <a:rPr lang="ar-SA" b="0" dirty="0">
                <a:solidFill>
                  <a:srgbClr val="FFFFFF"/>
                </a:solidFill>
                <a:effectLst>
                  <a:outerShdw blurRad="38100" dist="38100" dir="2700000" algn="tl">
                    <a:srgbClr val="000000">
                      <a:alpha val="43137"/>
                    </a:srgbClr>
                  </a:outerShdw>
                </a:effectLst>
                <a:latin typeface="Arial" charset="0"/>
                <a:cs typeface="AL-Mateen" pitchFamily="2" charset="-78"/>
              </a:rPr>
              <a:t>كاطا</a:t>
            </a:r>
            <a:r>
              <a:rPr lang="ar-EG" b="0" dirty="0">
                <a:solidFill>
                  <a:srgbClr val="FFFFFF"/>
                </a:solidFill>
                <a:effectLst>
                  <a:outerShdw blurRad="38100" dist="38100" dir="2700000" algn="tl">
                    <a:srgbClr val="000000">
                      <a:alpha val="43137"/>
                    </a:srgbClr>
                  </a:outerShdw>
                </a:effectLst>
                <a:latin typeface="Arial" charset="0"/>
                <a:cs typeface="AL-Mateen" pitchFamily="2" charset="-78"/>
              </a:rPr>
              <a:t> </a:t>
            </a:r>
            <a:r>
              <a:rPr lang="ar-SA" b="0" dirty="0">
                <a:solidFill>
                  <a:srgbClr val="FFFFFF"/>
                </a:solidFill>
                <a:effectLst>
                  <a:outerShdw blurRad="38100" dist="38100" dir="2700000" algn="tl">
                    <a:srgbClr val="000000">
                      <a:alpha val="43137"/>
                    </a:srgbClr>
                  </a:outerShdw>
                </a:effectLst>
                <a:latin typeface="Arial" charset="0"/>
                <a:cs typeface="AL-Mateen" pitchFamily="2" charset="-78"/>
              </a:rPr>
              <a:t>بيف نيشتي إنناي</a:t>
            </a:r>
            <a:r>
              <a:rPr lang="ar-SA" b="0" dirty="0" smtClean="0">
                <a:solidFill>
                  <a:srgbClr val="FFFFFF"/>
                </a:solidFill>
                <a:effectLst>
                  <a:outerShdw blurRad="38100" dist="38100" dir="2700000" algn="tl">
                    <a:srgbClr val="000000">
                      <a:alpha val="43137"/>
                    </a:srgbClr>
                  </a:outerShdw>
                </a:effectLst>
                <a:latin typeface="Arial" charset="0"/>
                <a:cs typeface="AL-Mateen" pitchFamily="2" charset="-78"/>
              </a:rPr>
              <a:t>.</a:t>
            </a:r>
            <a:endParaRPr lang="ar-SA" sz="3600" b="0" dirty="0">
              <a:solidFill>
                <a:srgbClr val="FFFFFF"/>
              </a:solidFill>
              <a:effectLst>
                <a:outerShdw blurRad="38100" dist="38100" dir="2700000" algn="tl">
                  <a:srgbClr val="000000">
                    <a:alpha val="43137"/>
                  </a:srgbClr>
                </a:outerShdw>
              </a:effectLst>
              <a:latin typeface="Arial" charset="0"/>
              <a:cs typeface="AL-Mateen" pitchFamily="2" charset="-78"/>
            </a:endParaRPr>
          </a:p>
        </p:txBody>
      </p:sp>
      <p:sp>
        <p:nvSpPr>
          <p:cNvPr id="4" name="Text Placeholder 3"/>
          <p:cNvSpPr>
            <a:spLocks noGrp="1"/>
          </p:cNvSpPr>
          <p:nvPr>
            <p:ph type="body" sz="quarter" idx="3"/>
          </p:nvPr>
        </p:nvSpPr>
        <p:spPr/>
        <p:txBody>
          <a:bodyPr/>
          <a:lstStyle/>
          <a:p>
            <a:r>
              <a:rPr lang="en-US" dirty="0"/>
              <a:t>je   </a:t>
            </a:r>
            <a:r>
              <a:rPr lang="en-US" dirty="0" err="1"/>
              <a:t>aferounai</a:t>
            </a:r>
            <a:r>
              <a:rPr lang="en-US" dirty="0"/>
              <a:t>   </a:t>
            </a:r>
            <a:r>
              <a:rPr lang="en-US" dirty="0" err="1"/>
              <a:t>neman</a:t>
            </a:r>
            <a:r>
              <a:rPr lang="en-US" dirty="0"/>
              <a:t>   </a:t>
            </a:r>
            <a:r>
              <a:rPr lang="en-US" dirty="0" smtClean="0"/>
              <a:t>&gt;   </a:t>
            </a:r>
            <a:r>
              <a:rPr lang="en-US" dirty="0"/>
              <a:t>kata   </a:t>
            </a:r>
            <a:r>
              <a:rPr lang="en-US" dirty="0" err="1"/>
              <a:t>pefni</a:t>
            </a:r>
            <a:r>
              <a:rPr lang="en-US" dirty="0"/>
              <a:t>];   `</a:t>
            </a:r>
            <a:r>
              <a:rPr lang="en-US" dirty="0" err="1"/>
              <a:t>nnai</a:t>
            </a:r>
            <a:r>
              <a:rPr lang="en-US" dirty="0" smtClean="0"/>
              <a:t>.</a:t>
            </a:r>
            <a:endParaRPr lang="en-US" dirty="0"/>
          </a:p>
        </p:txBody>
      </p:sp>
    </p:spTree>
    <p:extLst>
      <p:ext uri="{BB962C8B-B14F-4D97-AF65-F5344CB8AC3E}">
        <p14:creationId xmlns:p14="http://schemas.microsoft.com/office/powerpoint/2010/main" val="182824637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28980843"/>
      </p:ext>
    </p:extLst>
  </p:cSld>
  <p:clrMapOvr>
    <a:masterClrMapping/>
  </p:clrMapOvr>
</p:sld>
</file>

<file path=ppt/slides/slide5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ar-EG" dirty="0"/>
              <a:t>نسأل و نتضرع إليك أيها السيد الله الآب ضابط الكل و الإبن الوحيد القدوس ، خالق الكل و مدبرهم و الروح القدس المحيى الثالوث المقدس الذى تجثوا له كل ركبة ما فى السموات و ما فى الأرض</a:t>
            </a:r>
            <a:endParaRPr lang="en-US" dirty="0"/>
          </a:p>
        </p:txBody>
      </p:sp>
    </p:spTree>
    <p:extLst>
      <p:ext uri="{BB962C8B-B14F-4D97-AF65-F5344CB8AC3E}">
        <p14:creationId xmlns:p14="http://schemas.microsoft.com/office/powerpoint/2010/main" val="282230617"/>
      </p:ext>
    </p:extLst>
  </p:cSld>
  <p:clrMapOvr>
    <a:masterClrMapping/>
  </p:clrMapOvr>
  <p:timing>
    <p:tnLst>
      <p:par>
        <p:cTn id="1" dur="indefinite" restart="never" nodeType="tmRoot"/>
      </p:par>
    </p:tnLst>
  </p:timing>
</p:sld>
</file>

<file path=ppt/slides/slide5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9100538"/>
      </p:ext>
    </p:extLst>
  </p:cSld>
  <p:clrMapOvr>
    <a:masterClrMapping/>
  </p:clrMapOvr>
</p:sld>
</file>

<file path=ppt/slides/slide5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ar-EG" dirty="0"/>
              <a:t>من أجل السلامة العالية و تآلف سائر البيع التى فى العالم و الأديرة و المجامع المقدسة و السكان فيها و القيام بأحوالها : يا الله تحنن على خليقتك و نجها من كل سوء </a:t>
            </a:r>
            <a:endParaRPr lang="en-US" dirty="0"/>
          </a:p>
        </p:txBody>
      </p:sp>
    </p:spTree>
    <p:extLst>
      <p:ext uri="{BB962C8B-B14F-4D97-AF65-F5344CB8AC3E}">
        <p14:creationId xmlns:p14="http://schemas.microsoft.com/office/powerpoint/2010/main" val="374126814"/>
      </p:ext>
    </p:extLst>
  </p:cSld>
  <p:clrMapOvr>
    <a:masterClrMapping/>
  </p:clrMapOvr>
</p:sld>
</file>

<file path=ppt/slides/slide5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36452035"/>
      </p:ext>
    </p:extLst>
  </p:cSld>
  <p:clrMapOvr>
    <a:masterClrMapping/>
  </p:clrMapOvr>
</p:sld>
</file>

<file path=ppt/slides/slide5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ar-EG" dirty="0"/>
              <a:t>يا من بقدرته دبر حياة الإنسان قبل خلقته و صنع له الموجودات بحكمته و زين السماء بالنجوم و الأرض بالنباتات و الأشجار و الكروم و الأودية ، أنت الآن يا ملكنا أقبل طلبات عبيدك الواقفين بين يديك القائلين</a:t>
            </a:r>
            <a:endParaRPr lang="en-US" dirty="0"/>
          </a:p>
        </p:txBody>
      </p:sp>
    </p:spTree>
    <p:extLst>
      <p:ext uri="{BB962C8B-B14F-4D97-AF65-F5344CB8AC3E}">
        <p14:creationId xmlns:p14="http://schemas.microsoft.com/office/powerpoint/2010/main" val="2852675396"/>
      </p:ext>
    </p:extLst>
  </p:cSld>
  <p:clrMapOvr>
    <a:masterClrMapping/>
  </p:clrMapOvr>
</p:sld>
</file>

<file path=ppt/slides/slide5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30507397"/>
      </p:ext>
    </p:extLst>
  </p:cSld>
  <p:clrMapOvr>
    <a:masterClrMapping/>
  </p:clrMapOvr>
</p:sld>
</file>

<file path=ppt/slides/slide5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ar-EG" dirty="0"/>
              <a:t>يا الله العظيم القدوس الذى خلق الإنسان على صورته و مثاله و جعل فيه نفساً حية عاقلة ناطقة . أرحم يارب جبلتك التى خلقتها و تحنن عليها و أرسل علينا رحمتك من علو قدسك و مسكنك المستعد </a:t>
            </a:r>
            <a:endParaRPr lang="en-US" dirty="0"/>
          </a:p>
        </p:txBody>
      </p:sp>
    </p:spTree>
    <p:extLst>
      <p:ext uri="{BB962C8B-B14F-4D97-AF65-F5344CB8AC3E}">
        <p14:creationId xmlns:p14="http://schemas.microsoft.com/office/powerpoint/2010/main" val="2424756593"/>
      </p:ext>
    </p:extLst>
  </p:cSld>
  <p:clrMapOvr>
    <a:masterClrMapping/>
  </p:clrMapOvr>
</p:sld>
</file>

<file path=ppt/slides/slide5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569301"/>
      </p:ext>
    </p:extLst>
  </p:cSld>
  <p:clrMapOvr>
    <a:masterClrMapping/>
  </p:clrMapOvr>
</p:sld>
</file>

<file path=ppt/slides/slide5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ar-EG" dirty="0"/>
              <a:t>يا من خلصت عبدك نوح البار و نجيته من الطوفان هو و بنيه و نساءهم و أيضاً الحيوانات الطاهرة و الغير الطاهرة لأجل تجديد الأرض مرة أخرى</a:t>
            </a:r>
            <a:endParaRPr lang="en-US" dirty="0"/>
          </a:p>
        </p:txBody>
      </p:sp>
    </p:spTree>
    <p:extLst>
      <p:ext uri="{BB962C8B-B14F-4D97-AF65-F5344CB8AC3E}">
        <p14:creationId xmlns:p14="http://schemas.microsoft.com/office/powerpoint/2010/main" val="306077382"/>
      </p:ext>
    </p:extLst>
  </p:cSld>
  <p:clrMapOvr>
    <a:masterClrMapping/>
  </p:clrMapOvr>
</p:sld>
</file>

<file path=ppt/slides/slide5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650989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169126990"/>
      </p:ext>
    </p:extLst>
  </p:cSld>
  <p:clrMapOvr>
    <a:masterClrMapping/>
  </p:clrMapOvr>
</p:sld>
</file>

<file path=ppt/slides/slide5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ar-EG" dirty="0"/>
              <a:t>أيها البارى رازق الـكل . نج شعبك من طوفان بحر العالم الزائل و أرفع عنهم كل مكروه . و كل الحيوانات أيضاً و سائر الطيور أعطها قوتها لأنك تعطى للبهائم رزقاً و لفراخ الغربان قوتاً </a:t>
            </a:r>
            <a:endParaRPr lang="en-US" dirty="0"/>
          </a:p>
        </p:txBody>
      </p:sp>
    </p:spTree>
    <p:extLst>
      <p:ext uri="{BB962C8B-B14F-4D97-AF65-F5344CB8AC3E}">
        <p14:creationId xmlns:p14="http://schemas.microsoft.com/office/powerpoint/2010/main" val="4123528809"/>
      </p:ext>
    </p:extLst>
  </p:cSld>
  <p:clrMapOvr>
    <a:masterClrMapping/>
  </p:clrMapOvr>
</p:sld>
</file>

<file path=ppt/slides/slide5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872925"/>
      </p:ext>
    </p:extLst>
  </p:cSld>
  <p:clrMapOvr>
    <a:masterClrMapping/>
  </p:clrMapOvr>
</p:sld>
</file>

<file path=ppt/slides/slide5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ar-EG" sz="3600" dirty="0"/>
              <a:t>يا من ضيف عند عبده إبراهيم رئيس الآباء و أتكأ على مائدته و بارك فى زرعه أنت الآن يا ملكنا أقبل طلبة عبيدك و كهنتك الواقفين بين يديك و تراءف على العالم و خلص شعبك من كل شدة و حل فيهم و سر بينهم</a:t>
            </a:r>
            <a:endParaRPr lang="en-US" sz="3600" dirty="0"/>
          </a:p>
        </p:txBody>
      </p:sp>
    </p:spTree>
    <p:extLst>
      <p:ext uri="{BB962C8B-B14F-4D97-AF65-F5344CB8AC3E}">
        <p14:creationId xmlns:p14="http://schemas.microsoft.com/office/powerpoint/2010/main" val="1797232642"/>
      </p:ext>
    </p:extLst>
  </p:cSld>
  <p:clrMapOvr>
    <a:masterClrMapping/>
  </p:clrMapOvr>
</p:sld>
</file>

<file path=ppt/slides/slide5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6247285"/>
      </p:ext>
    </p:extLst>
  </p:cSld>
  <p:clrMapOvr>
    <a:masterClrMapping/>
  </p:clrMapOvr>
</p:sld>
</file>

<file path=ppt/slides/slide5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42875" y="4535215"/>
            <a:ext cx="8747905" cy="2203210"/>
          </a:xfrm>
        </p:spPr>
        <p:txBody>
          <a:bodyPr>
            <a:normAutofit fontScale="90000"/>
          </a:bodyPr>
          <a:lstStyle/>
          <a:p>
            <a:r>
              <a:rPr lang="ar-EG" dirty="0"/>
              <a:t>نطلب إليك يارب لكى تحرسنا من جميع الشرور . و تراءف على خليقتك و جميع شعبك لأن أعين الكل تترجاك و أعطهم طعامهم فى حينه . يا مغذى كل ذى جسد . يا عون من لا عون له . يا رجاء من لا رجاء له </a:t>
            </a:r>
            <a:endParaRPr lang="en-US" dirty="0"/>
          </a:p>
        </p:txBody>
      </p:sp>
    </p:spTree>
    <p:extLst>
      <p:ext uri="{BB962C8B-B14F-4D97-AF65-F5344CB8AC3E}">
        <p14:creationId xmlns:p14="http://schemas.microsoft.com/office/powerpoint/2010/main" val="1323117770"/>
      </p:ext>
    </p:extLst>
  </p:cSld>
  <p:clrMapOvr>
    <a:masterClrMapping/>
  </p:clrMapOvr>
</p:sld>
</file>

<file path=ppt/slides/slide5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2188297"/>
      </p:ext>
    </p:extLst>
  </p:cSld>
  <p:clrMapOvr>
    <a:masterClrMapping/>
  </p:clrMapOvr>
</p:sld>
</file>

<file path=ppt/slides/slide5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ar-EG" dirty="0"/>
              <a:t>أيها الناظر إلى المتواضعين بعين عنايتك التى لا تغفل و خلصت يوسف من إمرأة سيدة و جعلته ملكاً على مصر و أحوالها و أجزت عليه أيام الشدة . فأتى إليه أخواته و أبوه يعقوب و سجدوا بين يديه </a:t>
            </a:r>
            <a:endParaRPr lang="en-US" dirty="0"/>
          </a:p>
        </p:txBody>
      </p:sp>
    </p:spTree>
    <p:extLst>
      <p:ext uri="{BB962C8B-B14F-4D97-AF65-F5344CB8AC3E}">
        <p14:creationId xmlns:p14="http://schemas.microsoft.com/office/powerpoint/2010/main" val="109640359"/>
      </p:ext>
    </p:extLst>
  </p:cSld>
  <p:clrMapOvr>
    <a:masterClrMapping/>
  </p:clrMapOvr>
</p:sld>
</file>

<file path=ppt/slides/slide5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71450" y="4535215"/>
            <a:ext cx="8719330" cy="2203210"/>
          </a:xfrm>
        </p:spPr>
        <p:txBody>
          <a:bodyPr>
            <a:normAutofit fontScale="90000"/>
          </a:bodyPr>
          <a:lstStyle/>
          <a:p>
            <a:r>
              <a:rPr lang="ar-EG" dirty="0"/>
              <a:t>و أخذوا منه حنطة لقوت بنيهم و مواشيهم . نحن الجميع أيضاً نخضع لك برؤوسنا و نسجد ما بين يديك و نشكرك يا خالقنا و رازقنا على هذا الحال وفى كل حال ومن أجل سائر الأحوال و نجنا يا الله من كل شدة.</a:t>
            </a:r>
            <a:endParaRPr lang="en-US" dirty="0"/>
          </a:p>
        </p:txBody>
      </p:sp>
    </p:spTree>
    <p:extLst>
      <p:ext uri="{BB962C8B-B14F-4D97-AF65-F5344CB8AC3E}">
        <p14:creationId xmlns:p14="http://schemas.microsoft.com/office/powerpoint/2010/main" val="2187135460"/>
      </p:ext>
    </p:extLst>
  </p:cSld>
  <p:clrMapOvr>
    <a:masterClrMapping/>
  </p:clrMapOvr>
</p:sld>
</file>

<file path=ppt/slides/slide5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2047061"/>
      </p:ext>
    </p:extLst>
  </p:cSld>
  <p:clrMapOvr>
    <a:masterClrMapping/>
  </p:clrMapOvr>
</p:sld>
</file>

<file path=ppt/slides/slide5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ar-EG" dirty="0"/>
              <a:t>أيها الإله كلمة الآب الـفاعل فى الناموس و الأنبياء و العهد القديم و مكملهم خلص شعبك من كل ضيقة و دبـر حـياتهم كحسب إرادتك الصالحة و أرفع عنا كل القحط و البلية </a:t>
            </a:r>
            <a:endParaRPr lang="en-US" dirty="0"/>
          </a:p>
        </p:txBody>
      </p:sp>
    </p:spTree>
    <p:extLst>
      <p:ext uri="{BB962C8B-B14F-4D97-AF65-F5344CB8AC3E}">
        <p14:creationId xmlns:p14="http://schemas.microsoft.com/office/powerpoint/2010/main" val="32791065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961520479"/>
      </p:ext>
    </p:extLst>
  </p:cSld>
  <p:clrMapOvr>
    <a:masterClrMapping/>
  </p:clrMapOvr>
</p:sld>
</file>

<file path=ppt/slides/slide5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9377934"/>
      </p:ext>
    </p:extLst>
  </p:cSld>
  <p:clrMapOvr>
    <a:masterClrMapping/>
  </p:clrMapOvr>
</p:sld>
</file>

<file path=ppt/slides/slide5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ar-EG" dirty="0"/>
              <a:t>يا من عال الشعب الإسرائيلى أربعين سنة فى طور سيناء و لم يكن لهم بيوت ولا مخازن . أنت يا سيدى أحفظ شعبك و علهم و بارك فى منازلهم و مخازنهم بالبركات السمائية.</a:t>
            </a:r>
            <a:endParaRPr lang="en-US" dirty="0"/>
          </a:p>
        </p:txBody>
      </p:sp>
    </p:spTree>
    <p:extLst>
      <p:ext uri="{BB962C8B-B14F-4D97-AF65-F5344CB8AC3E}">
        <p14:creationId xmlns:p14="http://schemas.microsoft.com/office/powerpoint/2010/main" val="950317292"/>
      </p:ext>
    </p:extLst>
  </p:cSld>
  <p:clrMapOvr>
    <a:masterClrMapping/>
  </p:clrMapOvr>
</p:sld>
</file>

<file path=ppt/slides/slide5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7212572"/>
      </p:ext>
    </p:extLst>
  </p:cSld>
  <p:clrMapOvr>
    <a:masterClrMapping/>
  </p:clrMapOvr>
</p:sld>
</file>

<file path=ppt/slides/slide5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ar-EG" dirty="0"/>
              <a:t>يا من قبلت طـلبة إليليا التسبيتى عندما أمطرت السموات و أنبتت الأرض و باركت فى كيلة الدقيق و قسـط الزيت فى بيت الأرملة . أقـبل طلبة شعبك بصلوات قديسيك و أنبيائك الأطهار</a:t>
            </a:r>
            <a:endParaRPr lang="en-US" dirty="0"/>
          </a:p>
        </p:txBody>
      </p:sp>
    </p:spTree>
    <p:extLst>
      <p:ext uri="{BB962C8B-B14F-4D97-AF65-F5344CB8AC3E}">
        <p14:creationId xmlns:p14="http://schemas.microsoft.com/office/powerpoint/2010/main" val="2625340660"/>
      </p:ext>
    </p:extLst>
  </p:cSld>
  <p:clrMapOvr>
    <a:masterClrMapping/>
  </p:clrMapOvr>
</p:sld>
</file>

<file path=ppt/slides/slide5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7125900"/>
      </p:ext>
    </p:extLst>
  </p:cSld>
  <p:clrMapOvr>
    <a:masterClrMapping/>
  </p:clrMapOvr>
</p:sld>
</file>

<file path=ppt/slides/slide5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28588" y="4535215"/>
            <a:ext cx="8890780" cy="2203210"/>
          </a:xfrm>
        </p:spPr>
        <p:txBody>
          <a:bodyPr>
            <a:normAutofit/>
          </a:bodyPr>
          <a:lstStyle/>
          <a:p>
            <a:r>
              <a:rPr lang="ar-EG" sz="3600" dirty="0"/>
              <a:t>يا الله تراءف على العالم بعين الرحمة و الرأفة و بارك فى كيل غلاتهم و مخازنهم وفى القليل الذى عندهم و أصعد مياه الأنهار كمقدارها وهب أعتدالا للأهوية ، و نيل مصر باركه فى هذا العام و كل عام و فرح وجه الأرض و علنا نحن البشر</a:t>
            </a:r>
            <a:endParaRPr lang="en-US" sz="3600" dirty="0"/>
          </a:p>
        </p:txBody>
      </p:sp>
    </p:spTree>
    <p:extLst>
      <p:ext uri="{BB962C8B-B14F-4D97-AF65-F5344CB8AC3E}">
        <p14:creationId xmlns:p14="http://schemas.microsoft.com/office/powerpoint/2010/main" val="4238360115"/>
      </p:ext>
    </p:extLst>
  </p:cSld>
  <p:clrMapOvr>
    <a:masterClrMapping/>
  </p:clrMapOvr>
</p:sld>
</file>

<file path=ppt/slides/slide5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3966440"/>
      </p:ext>
    </p:extLst>
  </p:cSld>
  <p:clrMapOvr>
    <a:masterClrMapping/>
  </p:clrMapOvr>
</p:sld>
</file>

<file path=ppt/slides/slide5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ar-EG" dirty="0"/>
              <a:t>يا من قبلت توبة أهل نينوى عندما صام الجميع . وقبلت إليك أعتراف اللص اليمين على الصليب هكذا نحن أجعلنا مستحقين لرضاك و تحننك لندعوك قائلين أذكرنا يارب إذا جئت فى ملكوتك . </a:t>
            </a:r>
            <a:endParaRPr lang="en-US" dirty="0"/>
          </a:p>
        </p:txBody>
      </p:sp>
    </p:spTree>
    <p:extLst>
      <p:ext uri="{BB962C8B-B14F-4D97-AF65-F5344CB8AC3E}">
        <p14:creationId xmlns:p14="http://schemas.microsoft.com/office/powerpoint/2010/main" val="3517674498"/>
      </p:ext>
    </p:extLst>
  </p:cSld>
  <p:clrMapOvr>
    <a:masterClrMapping/>
  </p:clrMapOvr>
</p:sld>
</file>

<file path=ppt/slides/slide5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ar-EG" dirty="0"/>
              <a:t>وأقبل توبة عبيدك و صومهم و صلواتهم و قرابينهم المرفوعة على مذابحك المقدسة بخوراً طيباً و أرحمهم </a:t>
            </a:r>
            <a:endParaRPr lang="en-US" dirty="0"/>
          </a:p>
        </p:txBody>
      </p:sp>
    </p:spTree>
    <p:extLst>
      <p:ext uri="{BB962C8B-B14F-4D97-AF65-F5344CB8AC3E}">
        <p14:creationId xmlns:p14="http://schemas.microsoft.com/office/powerpoint/2010/main" val="3562480395"/>
      </p:ext>
    </p:extLst>
  </p:cSld>
  <p:clrMapOvr>
    <a:masterClrMapping/>
  </p:clrMapOvr>
</p:sld>
</file>

<file path=ppt/slides/slide5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67574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033556540"/>
      </p:ext>
    </p:extLst>
  </p:cSld>
  <p:clrMapOvr>
    <a:masterClrMapping/>
  </p:clrMapOvr>
</p:sld>
</file>

<file path=ppt/slides/slide5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r>
              <a:rPr lang="ar-EG" sz="3600" dirty="0"/>
              <a:t>أيها المدبر القوى المؤدب الشافى طبيب الأرواح و الأجساد الذى أمتحن عبده أيوب و شفاه من بلاياه ورد عليه ما فقد منه أزيد مما كان . أرحم شعبك و خلصه من جميع البلايا و المحن و التجارب و الشدائد . يا ناصر جميع المتوكلين عليك</a:t>
            </a:r>
            <a:endParaRPr lang="en-US" sz="3600" dirty="0"/>
          </a:p>
        </p:txBody>
      </p:sp>
    </p:spTree>
    <p:extLst>
      <p:ext uri="{BB962C8B-B14F-4D97-AF65-F5344CB8AC3E}">
        <p14:creationId xmlns:p14="http://schemas.microsoft.com/office/powerpoint/2010/main" val="3633873520"/>
      </p:ext>
    </p:extLst>
  </p:cSld>
  <p:clrMapOvr>
    <a:masterClrMapping/>
  </p:clrMapOvr>
</p:sld>
</file>

<file path=ppt/slides/slide5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5468202"/>
      </p:ext>
    </p:extLst>
  </p:cSld>
  <p:clrMapOvr>
    <a:masterClrMapping/>
  </p:clrMapOvr>
</p:sld>
</file>

<file path=ppt/slides/slide5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4535215"/>
            <a:ext cx="9144000" cy="2203210"/>
          </a:xfrm>
        </p:spPr>
        <p:txBody>
          <a:bodyPr>
            <a:normAutofit fontScale="90000"/>
          </a:bodyPr>
          <a:lstStyle/>
          <a:p>
            <a:r>
              <a:rPr lang="ar-EG" dirty="0"/>
              <a:t>أيها المسيح إلهنا كلمة الآب الذى عاهد تلاميذه الأطهار و غسل أقدامهم و جعلهم أئمة للمؤمنين و مناراً للدين و أشبع بهم النفوس الجائعة و علمهم الصلاة قائلين : أبانا الذى فى السموات لا تدخلنا التجارب لكن نجنا من الشرير</a:t>
            </a:r>
            <a:endParaRPr lang="en-US" dirty="0"/>
          </a:p>
        </p:txBody>
      </p:sp>
    </p:spTree>
    <p:extLst>
      <p:ext uri="{BB962C8B-B14F-4D97-AF65-F5344CB8AC3E}">
        <p14:creationId xmlns:p14="http://schemas.microsoft.com/office/powerpoint/2010/main" val="2928957747"/>
      </p:ext>
    </p:extLst>
  </p:cSld>
  <p:clrMapOvr>
    <a:masterClrMapping/>
  </p:clrMapOvr>
</p:sld>
</file>

<file path=ppt/slides/slide5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09174485"/>
      </p:ext>
    </p:extLst>
  </p:cSld>
  <p:clrMapOvr>
    <a:masterClrMapping/>
  </p:clrMapOvr>
</p:sld>
</file>

<file path=ppt/slides/slide5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4463778"/>
            <a:ext cx="9144000" cy="2203210"/>
          </a:xfrm>
        </p:spPr>
        <p:txBody>
          <a:bodyPr>
            <a:normAutofit fontScale="90000"/>
          </a:bodyPr>
          <a:lstStyle/>
          <a:p>
            <a:r>
              <a:rPr lang="ar-EG" dirty="0"/>
              <a:t>يا صانع العجائب و المعجزات يا من أشبع الألوف من الخمس خبزات و أقام الأموات و بارك فى العرس بقانا الجليل الآن أيها السيد بارك لعبيدك فى خبزهم و زيتهم و زرعهم و نحلهم وفى متاجرهم و صنائعهم و مباشراتهم </a:t>
            </a:r>
            <a:endParaRPr lang="en-US" dirty="0"/>
          </a:p>
        </p:txBody>
      </p:sp>
    </p:spTree>
    <p:extLst>
      <p:ext uri="{BB962C8B-B14F-4D97-AF65-F5344CB8AC3E}">
        <p14:creationId xmlns:p14="http://schemas.microsoft.com/office/powerpoint/2010/main" val="2654757339"/>
      </p:ext>
    </p:extLst>
  </p:cSld>
  <p:clrMapOvr>
    <a:masterClrMapping/>
  </p:clrMapOvr>
</p:sld>
</file>

<file path=ppt/slides/slide5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4069949"/>
      </p:ext>
    </p:extLst>
  </p:cSld>
  <p:clrMapOvr>
    <a:masterClrMapping/>
  </p:clrMapOvr>
</p:sld>
</file>

<file path=ppt/slides/slide5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ar-EG" sz="3600" dirty="0"/>
              <a:t>يارب خلص شعبك و حوط بهم من كل ناحية بأشارة صليبك المحى وأرفع شأن المسيحيين فى المسكونة كلها و حنن عليهم قلوب المتولين عليهم و عطف قلوبهم على أخوتنا المساكين و المعوزين بالإحسان و أبعد عنهم كل مكروه </a:t>
            </a:r>
            <a:endParaRPr lang="en-US" sz="3600" dirty="0"/>
          </a:p>
        </p:txBody>
      </p:sp>
    </p:spTree>
    <p:extLst>
      <p:ext uri="{BB962C8B-B14F-4D97-AF65-F5344CB8AC3E}">
        <p14:creationId xmlns:p14="http://schemas.microsoft.com/office/powerpoint/2010/main" val="479750923"/>
      </p:ext>
    </p:extLst>
  </p:cSld>
  <p:clrMapOvr>
    <a:masterClrMapping/>
  </p:clrMapOvr>
</p:sld>
</file>

<file path=ppt/slides/slide5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7589753"/>
      </p:ext>
    </p:extLst>
  </p:cSld>
  <p:clrMapOvr>
    <a:masterClrMapping/>
  </p:clrMapOvr>
</p:sld>
</file>

<file path=ppt/slides/slide5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ar-EG" dirty="0"/>
              <a:t>يارب يا من ترك لنا عهده المقدس  جسده و دمه حاضراً عندنا كل يوم على المذبح خبزاً و خمراً بحلول روح قدسه و أوصانا قائلاً هذا أصنعوا لذكرى</a:t>
            </a:r>
            <a:endParaRPr lang="en-US" dirty="0"/>
          </a:p>
        </p:txBody>
      </p:sp>
    </p:spTree>
    <p:extLst>
      <p:ext uri="{BB962C8B-B14F-4D97-AF65-F5344CB8AC3E}">
        <p14:creationId xmlns:p14="http://schemas.microsoft.com/office/powerpoint/2010/main" val="3865369506"/>
      </p:ext>
    </p:extLst>
  </p:cSld>
  <p:clrMapOvr>
    <a:masterClrMapping/>
  </p:clrMapOvr>
</p:sld>
</file>

<file path=ppt/slides/slide5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3381272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830736847"/>
      </p:ext>
    </p:extLst>
  </p:cSld>
  <p:clrMapOvr>
    <a:masterClrMapping/>
  </p:clrMapOvr>
</p:sld>
</file>

<file path=ppt/slides/slide5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ar-EG" dirty="0"/>
              <a:t>أيها المسيح إلهنا أرحم شعبك و خليفة رسلك و أعط بركة لثمرات الأرض و أبهج قلب الإنسان بكثرة ثمرات القمح و الخمر و الزيت </a:t>
            </a:r>
            <a:endParaRPr lang="en-US" dirty="0"/>
          </a:p>
        </p:txBody>
      </p:sp>
    </p:spTree>
    <p:extLst>
      <p:ext uri="{BB962C8B-B14F-4D97-AF65-F5344CB8AC3E}">
        <p14:creationId xmlns:p14="http://schemas.microsoft.com/office/powerpoint/2010/main" val="401050092"/>
      </p:ext>
    </p:extLst>
  </p:cSld>
  <p:clrMapOvr>
    <a:masterClrMapping/>
  </p:clrMapOvr>
</p:sld>
</file>

<file path=ppt/slides/slide5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65671980"/>
      </p:ext>
    </p:extLst>
  </p:cSld>
  <p:clrMapOvr>
    <a:masterClrMapping/>
  </p:clrMapOvr>
</p:sld>
</file>

<file path=ppt/slides/slide5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ar-EG" dirty="0"/>
              <a:t>أيها المولود من الآب الذى تجسد من البكر البتول العذراء القديسة مريم فى آخر الأيام الذى قال لتلاميذه الـقديسين أمضوا و تلمذوا كل الأمم و عمدوهم و علموهم جميع ما أوصيتكم به .</a:t>
            </a:r>
            <a:endParaRPr lang="en-US" dirty="0"/>
          </a:p>
        </p:txBody>
      </p:sp>
    </p:spTree>
    <p:extLst>
      <p:ext uri="{BB962C8B-B14F-4D97-AF65-F5344CB8AC3E}">
        <p14:creationId xmlns:p14="http://schemas.microsoft.com/office/powerpoint/2010/main" val="2577416845"/>
      </p:ext>
    </p:extLst>
  </p:cSld>
  <p:clrMapOvr>
    <a:masterClrMapping/>
  </p:clrMapOvr>
</p:sld>
</file>

<file path=ppt/slides/slide5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ar-EG" dirty="0"/>
              <a:t> هو ذا أنا معكم كل الأيام و إلى أنقضاء العالم . كن أيضاً مع شعبك الصارخين إليك قائلين</a:t>
            </a:r>
            <a:endParaRPr lang="en-US" dirty="0"/>
          </a:p>
        </p:txBody>
      </p:sp>
    </p:spTree>
    <p:extLst>
      <p:ext uri="{BB962C8B-B14F-4D97-AF65-F5344CB8AC3E}">
        <p14:creationId xmlns:p14="http://schemas.microsoft.com/office/powerpoint/2010/main" val="2057528294"/>
      </p:ext>
    </p:extLst>
  </p:cSld>
  <p:clrMapOvr>
    <a:masterClrMapping/>
  </p:clrMapOvr>
</p:sld>
</file>

<file path=ppt/slides/slide5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6325143"/>
      </p:ext>
    </p:extLst>
  </p:cSld>
  <p:clrMapOvr>
    <a:masterClrMapping/>
  </p:clrMapOvr>
</p:sld>
</file>

<file path=ppt/slides/slide5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r>
              <a:rPr lang="ar-EG" sz="3600" dirty="0"/>
              <a:t>يا غافر الخطايا و مانح العطايا أغفر خطايا شعبك و طهرهم من كل دنس و أغسلهم من كل غش أبعد عنهم اليمين الحانثة و كل حسد و كل نميمة و انزع من قلوبهم الفكر الردئ و الوسواس و كل الشكوك و الكبرياء و كل قساوة و تجبر</a:t>
            </a:r>
            <a:endParaRPr lang="en-US" sz="3600" dirty="0"/>
          </a:p>
        </p:txBody>
      </p:sp>
    </p:spTree>
    <p:extLst>
      <p:ext uri="{BB962C8B-B14F-4D97-AF65-F5344CB8AC3E}">
        <p14:creationId xmlns:p14="http://schemas.microsoft.com/office/powerpoint/2010/main" val="3057788108"/>
      </p:ext>
    </p:extLst>
  </p:cSld>
  <p:clrMapOvr>
    <a:masterClrMapping/>
  </p:clrMapOvr>
</p:sld>
</file>

<file path=ppt/slides/slide5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4483198"/>
      </p:ext>
    </p:extLst>
  </p:cSld>
  <p:clrMapOvr>
    <a:masterClrMapping/>
  </p:clrMapOvr>
</p:sld>
</file>

<file path=ppt/slides/slide5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ar-EG" dirty="0"/>
              <a:t>أنت هى سور خلاصنا يا والدة الإله الحصن المنيع الغير الواقع إليك نسأل مشورة المعاندين لنا أبطلى . و حزن عبيدك إلى فرح ردى و لمدينتنا صونى</a:t>
            </a:r>
            <a:endParaRPr lang="en-US" dirty="0"/>
          </a:p>
        </p:txBody>
      </p:sp>
    </p:spTree>
    <p:extLst>
      <p:ext uri="{BB962C8B-B14F-4D97-AF65-F5344CB8AC3E}">
        <p14:creationId xmlns:p14="http://schemas.microsoft.com/office/powerpoint/2010/main" val="646193077"/>
      </p:ext>
    </p:extLst>
  </p:cSld>
  <p:clrMapOvr>
    <a:masterClrMapping/>
  </p:clrMapOvr>
</p:sld>
</file>

<file path=ppt/slides/slide5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ar-EG" dirty="0"/>
              <a:t> وعن الملوك و الرؤساء الأرثوذكسيين حاربى وعن سلامة العالم و الكنائس أشفعى </a:t>
            </a:r>
            <a:endParaRPr lang="en-US" dirty="0"/>
          </a:p>
        </p:txBody>
      </p:sp>
    </p:spTree>
    <p:extLst>
      <p:ext uri="{BB962C8B-B14F-4D97-AF65-F5344CB8AC3E}">
        <p14:creationId xmlns:p14="http://schemas.microsoft.com/office/powerpoint/2010/main" val="3134249201"/>
      </p:ext>
    </p:extLst>
  </p:cSld>
  <p:clrMapOvr>
    <a:masterClrMapping/>
  </p:clrMapOvr>
</p:sld>
</file>

<file path=ppt/slides/slide5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89230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176624347"/>
      </p:ext>
    </p:extLst>
  </p:cSld>
  <p:clrMapOvr>
    <a:masterClrMapping/>
  </p:clrMapOvr>
</p:sld>
</file>

<file path=ppt/slides/slide5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ar-EG" dirty="0"/>
              <a:t>يا إله الرحمة و الرآفة و رب كل عزاء لا تسخط علينا ولا تؤخذنا بسوء أعمالنا ولا بكثرة خطايانا ولا تغضب علينا ولا يدوم غضبك إلى الأبد . </a:t>
            </a:r>
            <a:endParaRPr lang="en-US" dirty="0"/>
          </a:p>
        </p:txBody>
      </p:sp>
    </p:spTree>
    <p:extLst>
      <p:ext uri="{BB962C8B-B14F-4D97-AF65-F5344CB8AC3E}">
        <p14:creationId xmlns:p14="http://schemas.microsoft.com/office/powerpoint/2010/main" val="4182752596"/>
      </p:ext>
    </p:extLst>
  </p:cSld>
  <p:clrMapOvr>
    <a:masterClrMapping/>
  </p:clrMapOvr>
</p:sld>
</file>

<file path=ppt/slides/slide5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ar-EG" dirty="0"/>
              <a:t>أنصت يا إله يعقوب و أنظر يا إله عوننا و أرفع عن العالم الموت و الغلاء و الوباء و الفناء و سيف الأعداء و الزلازل و الأهوال وكل أمر مخيف</a:t>
            </a:r>
            <a:endParaRPr lang="en-US" dirty="0"/>
          </a:p>
        </p:txBody>
      </p:sp>
    </p:spTree>
    <p:extLst>
      <p:ext uri="{BB962C8B-B14F-4D97-AF65-F5344CB8AC3E}">
        <p14:creationId xmlns:p14="http://schemas.microsoft.com/office/powerpoint/2010/main" val="1564372125"/>
      </p:ext>
    </p:extLst>
  </p:cSld>
  <p:clrMapOvr>
    <a:masterClrMapping/>
  </p:clrMapOvr>
</p:sld>
</file>

<file path=ppt/slides/slide5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7250001"/>
      </p:ext>
    </p:extLst>
  </p:cSld>
  <p:clrMapOvr>
    <a:masterClrMapping/>
  </p:clrMapOvr>
</p:sld>
</file>

<file path=ppt/slides/slide5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ar-EG" sz="3600" dirty="0"/>
              <a:t>من أجل حفظنا تحت اليد العالية المقدسة التى لك يا الله نطلب إليك أن تبقى لنا و علينا حياة الأب المكرم البطريرك أنبا تواضرس الثانى و أن تحفظ لنا حياته و تثبته على كرسيه سنين عديدة و أزمنة سالمة هادية مديدة </a:t>
            </a:r>
            <a:endParaRPr lang="en-US" sz="3600" dirty="0"/>
          </a:p>
        </p:txBody>
      </p:sp>
    </p:spTree>
    <p:extLst>
      <p:ext uri="{BB962C8B-B14F-4D97-AF65-F5344CB8AC3E}">
        <p14:creationId xmlns:p14="http://schemas.microsoft.com/office/powerpoint/2010/main" val="2155406460"/>
      </p:ext>
    </p:extLst>
  </p:cSld>
  <p:clrMapOvr>
    <a:masterClrMapping/>
  </p:clrMapOvr>
</p:sld>
</file>

<file path=ppt/slides/slide5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9948289"/>
      </p:ext>
    </p:extLst>
  </p:cSld>
  <p:clrMapOvr>
    <a:masterClrMapping/>
  </p:clrMapOvr>
</p:sld>
</file>

<file path=ppt/slides/slide5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ar-EG" dirty="0"/>
              <a:t>أيها المسيح إلهنا نطلب من جودك و مراحمك العالية أن تبقى لنا و علينا حياة آبائنا المطارنة و الأساقفة و كل الرؤساء و الرعاة أحفظهم و غنم رعيتهم ثبتهم .</a:t>
            </a:r>
            <a:endParaRPr lang="en-US" dirty="0"/>
          </a:p>
        </p:txBody>
      </p:sp>
    </p:spTree>
    <p:extLst>
      <p:ext uri="{BB962C8B-B14F-4D97-AF65-F5344CB8AC3E}">
        <p14:creationId xmlns:p14="http://schemas.microsoft.com/office/powerpoint/2010/main" val="3760212030"/>
      </p:ext>
    </p:extLst>
  </p:cSld>
  <p:clrMapOvr>
    <a:masterClrMapping/>
  </p:clrMapOvr>
</p:sld>
</file>

<file path=ppt/slides/slide5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ar-EG" dirty="0"/>
              <a:t>أعط حفظاً للكهنة طهارة للشمامسة ، قوة المشايخ ، فهماً للأطفال ، عفة للأبكار ، نسكاً للرهبان و الراهبات نقاوة للمتزوجين صوناً للنساء</a:t>
            </a:r>
            <a:endParaRPr lang="en-US" dirty="0"/>
          </a:p>
        </p:txBody>
      </p:sp>
    </p:spTree>
    <p:extLst>
      <p:ext uri="{BB962C8B-B14F-4D97-AF65-F5344CB8AC3E}">
        <p14:creationId xmlns:p14="http://schemas.microsoft.com/office/powerpoint/2010/main" val="627628773"/>
      </p:ext>
    </p:extLst>
  </p:cSld>
  <p:clrMapOvr>
    <a:masterClrMapping/>
  </p:clrMapOvr>
</p:sld>
</file>

<file path=ppt/slides/slide5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0583093"/>
      </p:ext>
    </p:extLst>
  </p:cSld>
  <p:clrMapOvr>
    <a:masterClrMapping/>
  </p:clrMapOvr>
</p:sld>
</file>

<file path=ppt/slides/slide5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ar-EG" sz="3600" dirty="0"/>
              <a:t>و أيضاً الضالين و المسافرين ردهم ، و الأرامل و الأيتام علهم و الجياع و العطاش أشبعهم و الذين عليهم دين أوف عنهم ، و المحبوسين و الذين فى الشدائد أفرج عنهم ، و المرضى و المطروحين أشفهم . و الراقدين نيحهم </a:t>
            </a:r>
            <a:endParaRPr lang="en-US" sz="3600" dirty="0"/>
          </a:p>
        </p:txBody>
      </p:sp>
    </p:spTree>
    <p:extLst>
      <p:ext uri="{BB962C8B-B14F-4D97-AF65-F5344CB8AC3E}">
        <p14:creationId xmlns:p14="http://schemas.microsoft.com/office/powerpoint/2010/main" val="4286411692"/>
      </p:ext>
    </p:extLst>
  </p:cSld>
  <p:clrMapOvr>
    <a:masterClrMapping/>
  </p:clrMapOvr>
</p:sld>
</file>

<file path=ppt/slides/slide5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809789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6593750"/>
      </p:ext>
    </p:extLst>
  </p:cSld>
  <p:clrMapOvr>
    <a:masterClrMapping/>
  </p:clrMapOvr>
</p:sld>
</file>

<file path=ppt/slides/slide5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ar-EG" dirty="0"/>
              <a:t>يا إله آبائنا القديسين لا تتخل عنا ولا تخيب الذين خلقتهم بيدك الطاهرة يا من أظهرت حبك للبشرية . أقبل أيها الرحوم من والدتك شفاعة من أجلنا و خلصنا يا مخلص شعباً متواضعاً </a:t>
            </a:r>
            <a:endParaRPr lang="en-US" dirty="0"/>
          </a:p>
        </p:txBody>
      </p:sp>
    </p:spTree>
    <p:extLst>
      <p:ext uri="{BB962C8B-B14F-4D97-AF65-F5344CB8AC3E}">
        <p14:creationId xmlns:p14="http://schemas.microsoft.com/office/powerpoint/2010/main" val="2201269085"/>
      </p:ext>
    </p:extLst>
  </p:cSld>
  <p:clrMapOvr>
    <a:masterClrMapping/>
  </p:clrMapOvr>
</p:sld>
</file>

<file path=ppt/slides/slide5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ar-EG" dirty="0"/>
              <a:t>لا تغفل عنا إلى الغاية ولا تسلمنا إلى الإنقضاء من أجل أسمك القدوس لا تنقض عهدك ولا تبعد عنا رحمتك من أجل إبراهيم حبيبك و أسحق عبدك و يعقوب إسرائيل قديسك</a:t>
            </a:r>
            <a:endParaRPr lang="en-US" dirty="0"/>
          </a:p>
        </p:txBody>
      </p:sp>
    </p:spTree>
    <p:extLst>
      <p:ext uri="{BB962C8B-B14F-4D97-AF65-F5344CB8AC3E}">
        <p14:creationId xmlns:p14="http://schemas.microsoft.com/office/powerpoint/2010/main" val="122539888"/>
      </p:ext>
    </p:extLst>
  </p:cSld>
  <p:clrMapOvr>
    <a:masterClrMapping/>
  </p:clrMapOvr>
</p:sld>
</file>

<file path=ppt/slides/slide5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2546449"/>
      </p:ext>
    </p:extLst>
  </p:cSld>
  <p:clrMapOvr>
    <a:masterClrMapping/>
  </p:clrMapOvr>
</p:sld>
</file>

<file path=ppt/slides/slide5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95092767"/>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اللهم إرحمنا : قرر لنا رحمة</a:t>
                      </a:r>
                      <a:endParaRPr lang="ar-SA" sz="28700" b="1"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600" b="0" i="0" kern="1200" dirty="0" smtClean="0">
                          <a:solidFill>
                            <a:srgbClr val="FFC000"/>
                          </a:solidFill>
                          <a:latin typeface="Avva_Shenouda" pitchFamily="34" charset="2"/>
                          <a:ea typeface="+mn-ea"/>
                          <a:cs typeface="+mn-cs"/>
                        </a:rPr>
                        <a:t>F5 </a:t>
                      </a:r>
                      <a:r>
                        <a:rPr lang="en-US" sz="3600" b="0" i="0" kern="1200" dirty="0" err="1" smtClean="0">
                          <a:solidFill>
                            <a:srgbClr val="FFC000"/>
                          </a:solidFill>
                          <a:latin typeface="Avva_Shenouda" pitchFamily="34" charset="2"/>
                          <a:ea typeface="+mn-ea"/>
                          <a:cs typeface="+mn-cs"/>
                        </a:rPr>
                        <a:t>nainan</a:t>
                      </a:r>
                      <a:r>
                        <a:rPr lang="en-US" sz="3600" b="0" i="0" kern="1200" dirty="0" smtClean="0">
                          <a:solidFill>
                            <a:srgbClr val="FFC000"/>
                          </a:solidFill>
                          <a:latin typeface="Avva_Shenouda" pitchFamily="34" charset="2"/>
                          <a:ea typeface="+mn-ea"/>
                          <a:cs typeface="+mn-cs"/>
                        </a:rPr>
                        <a:t> : 0e2ovnai `</a:t>
                      </a:r>
                      <a:r>
                        <a:rPr lang="en-US" sz="3600" b="0" i="0" kern="1200" dirty="0" err="1" smtClean="0">
                          <a:solidFill>
                            <a:srgbClr val="FFC000"/>
                          </a:solidFill>
                          <a:latin typeface="Avva_Shenouda" pitchFamily="34" charset="2"/>
                          <a:ea typeface="+mn-ea"/>
                          <a:cs typeface="+mn-cs"/>
                        </a:rPr>
                        <a:t>eron</a:t>
                      </a:r>
                      <a:endParaRPr lang="en-US" sz="11500" b="0" kern="1200" baseline="0" dirty="0" smtClean="0">
                        <a:solidFill>
                          <a:srgbClr val="FFC0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افنوتي ناي نان : ثي شو ناي ايرون</a:t>
                      </a:r>
                      <a:endParaRPr lang="ar-EG" sz="199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211738982"/>
      </p:ext>
    </p:extLst>
  </p:cSld>
  <p:clrMapOvr>
    <a:masterClrMapping/>
  </p:clrMapOvr>
  <p:timing>
    <p:tnLst>
      <p:par>
        <p:cTn id="1" dur="indefinite" restart="never" nodeType="tmRoot"/>
      </p:par>
    </p:tnLst>
  </p:timing>
</p:sld>
</file>

<file path=ppt/slides/slide5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855753939"/>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اصنع معنا رحمة في ملكوتك</a:t>
                      </a:r>
                      <a:endParaRPr lang="ar-EG" sz="52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0" i="0" dirty="0" smtClean="0">
                          <a:solidFill>
                            <a:srgbClr val="FFC000"/>
                          </a:solidFill>
                          <a:latin typeface="Avva_Shenouda"/>
                        </a:rPr>
                        <a:t> `</a:t>
                      </a:r>
                      <a:r>
                        <a:rPr lang="en-US" sz="3600" b="0" i="0" dirty="0" err="1" smtClean="0">
                          <a:solidFill>
                            <a:srgbClr val="FFC000"/>
                          </a:solidFill>
                          <a:latin typeface="Avva_Shenouda"/>
                        </a:rPr>
                        <a:t>ari</a:t>
                      </a:r>
                      <a:r>
                        <a:rPr lang="en-US" sz="3600" b="0" i="0" dirty="0" smtClean="0">
                          <a:solidFill>
                            <a:srgbClr val="FFC000"/>
                          </a:solidFill>
                          <a:latin typeface="Avva_Shenouda"/>
                        </a:rPr>
                        <a:t> </a:t>
                      </a:r>
                      <a:r>
                        <a:rPr lang="en-US" sz="3600" b="0" i="0" dirty="0" err="1" smtClean="0">
                          <a:solidFill>
                            <a:srgbClr val="FFC000"/>
                          </a:solidFill>
                          <a:latin typeface="Avva_Shenouda"/>
                        </a:rPr>
                        <a:t>ovnai</a:t>
                      </a:r>
                      <a:r>
                        <a:rPr lang="en-US" sz="3600" b="0" i="0" dirty="0" smtClean="0">
                          <a:solidFill>
                            <a:srgbClr val="FFC000"/>
                          </a:solidFill>
                          <a:latin typeface="Avva_Shenouda"/>
                        </a:rPr>
                        <a:t> </a:t>
                      </a:r>
                      <a:r>
                        <a:rPr lang="en-US" sz="3600" b="0" i="0" dirty="0" err="1" smtClean="0">
                          <a:solidFill>
                            <a:srgbClr val="FFC000"/>
                          </a:solidFill>
                          <a:latin typeface="Avva_Shenouda"/>
                        </a:rPr>
                        <a:t>neman:qen</a:t>
                      </a:r>
                      <a:r>
                        <a:rPr lang="en-US" sz="3600" b="0" i="0" dirty="0" smtClean="0">
                          <a:solidFill>
                            <a:srgbClr val="FFC000"/>
                          </a:solidFill>
                          <a:latin typeface="Avva_Shenouda"/>
                        </a:rPr>
                        <a:t> </a:t>
                      </a:r>
                      <a:r>
                        <a:rPr lang="en-US" sz="3600" b="0" i="0" dirty="0" err="1" smtClean="0">
                          <a:solidFill>
                            <a:srgbClr val="FFC000"/>
                          </a:solidFill>
                          <a:latin typeface="Avva_Shenouda"/>
                        </a:rPr>
                        <a:t>te</a:t>
                      </a:r>
                      <a:r>
                        <a:rPr lang="en-US" sz="3200" b="0" i="0" dirty="0" err="1" smtClean="0">
                          <a:solidFill>
                            <a:srgbClr val="FFC000"/>
                          </a:solidFill>
                          <a:latin typeface="Avva_Shenouda"/>
                        </a:rPr>
                        <a:t>kmetovro</a:t>
                      </a:r>
                      <a:endParaRPr lang="en-US" sz="3200" b="0" kern="1200" baseline="0" dirty="0" smtClean="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آرى أوناى نيمان: خين تيك ميت أورو</a:t>
                      </a:r>
                      <a:endParaRPr lang="ar-EG" sz="4800" b="1"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667194989"/>
      </p:ext>
    </p:extLst>
  </p:cSld>
  <p:clrMapOvr>
    <a:masterClrMapping/>
  </p:clrMapOvr>
  <p:timing>
    <p:tnLst>
      <p:par>
        <p:cTn id="1" dur="indefinite" restart="never" nodeType="tmRoot"/>
      </p:par>
    </p:tnLst>
  </p:timing>
</p:sld>
</file>

<file path=ppt/slides/slide5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770691466"/>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يا رب ارحم</a:t>
                      </a:r>
                      <a:endParaRPr lang="ar-SA" sz="5200" b="1"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smtClean="0">
                          <a:solidFill>
                            <a:srgbClr val="FFC000"/>
                          </a:solidFill>
                          <a:latin typeface="Avva_Shenouda"/>
                        </a:rPr>
                        <a:t>=k=e</a:t>
                      </a:r>
                      <a:endParaRPr lang="ar-EG" sz="4800" b="0" i="0" dirty="0" smtClean="0">
                        <a:solidFill>
                          <a:srgbClr val="FFC0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smtClean="0">
                          <a:solidFill>
                            <a:srgbClr val="FFC000"/>
                          </a:solidFill>
                          <a:latin typeface="Avva_Shenouda"/>
                        </a:rPr>
                        <a:t>=k=e</a:t>
                      </a:r>
                      <a:endParaRPr lang="ar-EG" sz="4800" b="0" i="0" dirty="0" smtClean="0">
                        <a:solidFill>
                          <a:srgbClr val="FFC0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smtClean="0">
                          <a:solidFill>
                            <a:srgbClr val="FFC000"/>
                          </a:solidFill>
                          <a:latin typeface="Avva_Shenouda"/>
                        </a:rPr>
                        <a:t>=k=e</a:t>
                      </a:r>
                      <a:endParaRPr lang="en-US" sz="4800" b="0" kern="1200" baseline="0" dirty="0" smtClean="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 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 كيرياليسون</a:t>
                      </a:r>
                      <a:endParaRPr lang="ar-EG" sz="5200" b="1"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48910514"/>
      </p:ext>
    </p:extLst>
  </p:cSld>
  <p:clrMapOvr>
    <a:masterClrMapping/>
  </p:clrMapOvr>
  <p:timing>
    <p:tnLst>
      <p:par>
        <p:cTn id="1" dur="indefinite" restart="never" nodeType="tmRoot"/>
      </p:par>
    </p:tnLst>
  </p:timing>
</p:sld>
</file>

<file path=ppt/slides/slide5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86677373"/>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smtClean="0">
                          <a:cs typeface="+mj-cs"/>
                        </a:rPr>
                        <a:t>يا ملك</a:t>
                      </a:r>
                      <a:r>
                        <a:rPr lang="ar-EG" sz="5400" b="1" dirty="0" smtClean="0">
                          <a:cs typeface="+mj-cs"/>
                        </a:rPr>
                        <a:t> </a:t>
                      </a:r>
                      <a:r>
                        <a:rPr lang="ar-SA" sz="5400" b="1" dirty="0" smtClean="0">
                          <a:cs typeface="+mj-cs"/>
                        </a:rPr>
                        <a:t>السلام اعطنا سلامك </a:t>
                      </a:r>
                      <a:endParaRPr lang="ar-EG" sz="115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fr-FR" sz="4000" b="0" kern="1200" baseline="0" dirty="0" smtClean="0">
                          <a:solidFill>
                            <a:srgbClr val="FFC000"/>
                          </a:solidFill>
                          <a:latin typeface="Athanasius" pitchFamily="2" charset="0"/>
                          <a:ea typeface="+mn-ea"/>
                          <a:cs typeface="+mn-cs"/>
                        </a:rPr>
                        <a:t>~</a:t>
                      </a:r>
                      <a:r>
                        <a:rPr lang="fr-FR" sz="4000" b="0" kern="1200" baseline="0" dirty="0" err="1" smtClean="0">
                          <a:solidFill>
                            <a:srgbClr val="FFC000"/>
                          </a:solidFill>
                          <a:latin typeface="Athanasius" pitchFamily="2" charset="0"/>
                          <a:ea typeface="+mn-ea"/>
                          <a:cs typeface="+mn-cs"/>
                        </a:rPr>
                        <a:t>Pouro</a:t>
                      </a:r>
                      <a:r>
                        <a:rPr lang="fr-FR" sz="4000" b="0" kern="1200" baseline="0" dirty="0" smtClean="0">
                          <a:solidFill>
                            <a:srgbClr val="FFC000"/>
                          </a:solidFill>
                          <a:latin typeface="Athanasius" pitchFamily="2" charset="0"/>
                          <a:ea typeface="+mn-ea"/>
                          <a:cs typeface="+mn-cs"/>
                        </a:rPr>
                        <a:t> `</a:t>
                      </a:r>
                      <a:r>
                        <a:rPr lang="fr-FR" sz="4000" b="0" kern="1200" baseline="0" dirty="0" err="1" smtClean="0">
                          <a:solidFill>
                            <a:srgbClr val="FFC000"/>
                          </a:solidFill>
                          <a:latin typeface="Athanasius" pitchFamily="2" charset="0"/>
                          <a:ea typeface="+mn-ea"/>
                          <a:cs typeface="+mn-cs"/>
                        </a:rPr>
                        <a:t>nte</a:t>
                      </a:r>
                      <a:r>
                        <a:rPr lang="fr-FR" sz="4000" b="0" kern="1200" baseline="0" dirty="0" smtClean="0">
                          <a:solidFill>
                            <a:srgbClr val="FFC000"/>
                          </a:solidFill>
                          <a:latin typeface="Athanasius" pitchFamily="2" charset="0"/>
                          <a:ea typeface="+mn-ea"/>
                          <a:cs typeface="+mn-cs"/>
                        </a:rPr>
                        <a:t> ;\</a:t>
                      </a:r>
                      <a:r>
                        <a:rPr lang="fr-FR" sz="4000" b="0" kern="1200" baseline="0" dirty="0" err="1" smtClean="0">
                          <a:solidFill>
                            <a:srgbClr val="FFC000"/>
                          </a:solidFill>
                          <a:latin typeface="Athanasius" pitchFamily="2" charset="0"/>
                          <a:ea typeface="+mn-ea"/>
                          <a:cs typeface="+mn-cs"/>
                        </a:rPr>
                        <a:t>irhnh</a:t>
                      </a:r>
                      <a:r>
                        <a:rPr lang="fr-FR" sz="4000" b="0" kern="1200" baseline="0" dirty="0" smtClean="0">
                          <a:solidFill>
                            <a:srgbClr val="FFC000"/>
                          </a:solidFill>
                          <a:latin typeface="Athanasius" pitchFamily="2" charset="0"/>
                          <a:ea typeface="+mn-ea"/>
                          <a:cs typeface="+mn-cs"/>
                        </a:rPr>
                        <a:t>&gt;</a:t>
                      </a:r>
                    </a:p>
                    <a:p>
                      <a:pPr algn="ctr" rtl="0"/>
                      <a:r>
                        <a:rPr lang="fr-FR" sz="4000" b="0" kern="1200" baseline="0" dirty="0" smtClean="0">
                          <a:solidFill>
                            <a:srgbClr val="FFC000"/>
                          </a:solidFill>
                          <a:latin typeface="Athanasius" pitchFamily="2" charset="0"/>
                          <a:ea typeface="+mn-ea"/>
                          <a:cs typeface="+mn-cs"/>
                        </a:rPr>
                        <a:t> moi nan</a:t>
                      </a:r>
                    </a:p>
                    <a:p>
                      <a:pPr algn="ctr" rtl="0"/>
                      <a:r>
                        <a:rPr lang="en-US" sz="4000" b="0" kern="1200" baseline="0" dirty="0" smtClean="0">
                          <a:solidFill>
                            <a:srgbClr val="FFC000"/>
                          </a:solidFill>
                          <a:latin typeface="Athanasius" pitchFamily="2" charset="0"/>
                          <a:ea typeface="+mn-ea"/>
                          <a:cs typeface="+mn-cs"/>
                        </a:rPr>
                        <a:t>`</a:t>
                      </a:r>
                      <a:r>
                        <a:rPr lang="en-US" sz="4000" b="0" kern="1200" baseline="0" dirty="0" err="1" smtClean="0">
                          <a:solidFill>
                            <a:srgbClr val="FFC000"/>
                          </a:solidFill>
                          <a:latin typeface="Athanasius" pitchFamily="2" charset="0"/>
                          <a:ea typeface="+mn-ea"/>
                          <a:cs typeface="+mn-cs"/>
                        </a:rPr>
                        <a:t>ntek</a:t>
                      </a:r>
                      <a:r>
                        <a:rPr lang="en-US" sz="4000" b="0" kern="1200" baseline="0" dirty="0" smtClean="0">
                          <a:solidFill>
                            <a:srgbClr val="FFC000"/>
                          </a:solidFill>
                          <a:latin typeface="Athanasius" pitchFamily="2" charset="0"/>
                          <a:ea typeface="+mn-ea"/>
                          <a:cs typeface="+mn-cs"/>
                        </a:rPr>
                        <a:t>\</a:t>
                      </a:r>
                      <a:r>
                        <a:rPr lang="en-US" sz="4000" b="0" kern="1200" baseline="0" dirty="0" err="1" smtClean="0">
                          <a:solidFill>
                            <a:srgbClr val="FFC000"/>
                          </a:solidFill>
                          <a:latin typeface="Athanasius" pitchFamily="2" charset="0"/>
                          <a:ea typeface="+mn-ea"/>
                          <a:cs typeface="+mn-cs"/>
                        </a:rPr>
                        <a:t>irhnh</a:t>
                      </a:r>
                      <a:endParaRPr lang="en-US" sz="7200" b="0" kern="1200" baseline="0" dirty="0" smtClean="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cs typeface="+mj-cs"/>
                        </a:rPr>
                        <a:t>إبؤروإنتي تي هيريني موى نان إنتيك هيريني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55327238"/>
      </p:ext>
    </p:extLst>
  </p:cSld>
  <p:clrMapOvr>
    <a:masterClrMapping/>
  </p:clrMapOvr>
  <p:timing>
    <p:tnLst>
      <p:par>
        <p:cTn id="1" dur="indefinite" restart="never" nodeType="tmRoot"/>
      </p:par>
    </p:tnLst>
  </p:timing>
</p:sld>
</file>

<file path=ppt/slides/slide5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282388879"/>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قرر لنا سلامك واغفر لنا خطايانا</a:t>
                      </a:r>
                      <a:endParaRPr lang="ar-SA" sz="9600" b="1"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0" i="0" dirty="0" err="1" smtClean="0">
                          <a:solidFill>
                            <a:srgbClr val="FFC000"/>
                          </a:solidFill>
                          <a:latin typeface="Avva_Shenouda"/>
                        </a:rPr>
                        <a:t>cemni</a:t>
                      </a:r>
                      <a:r>
                        <a:rPr lang="en-US" sz="3200" b="0" i="0" dirty="0" smtClean="0">
                          <a:solidFill>
                            <a:srgbClr val="FFC000"/>
                          </a:solidFill>
                          <a:latin typeface="Avva_Shenouda"/>
                        </a:rPr>
                        <a:t> </a:t>
                      </a:r>
                      <a:r>
                        <a:rPr lang="en-US" sz="3200" b="0" i="0" dirty="0" err="1" smtClean="0">
                          <a:solidFill>
                            <a:srgbClr val="FFC000"/>
                          </a:solidFill>
                          <a:latin typeface="Avva_Shenouda"/>
                        </a:rPr>
                        <a:t>nan</a:t>
                      </a:r>
                      <a:r>
                        <a:rPr lang="en-US" sz="3200" b="0" i="0" dirty="0" smtClean="0">
                          <a:solidFill>
                            <a:srgbClr val="FFC000"/>
                          </a:solidFill>
                          <a:latin typeface="Avva_Shenouda"/>
                        </a:rPr>
                        <a:t> `</a:t>
                      </a:r>
                      <a:r>
                        <a:rPr lang="en-US" sz="3200" b="0" i="0" dirty="0" err="1" smtClean="0">
                          <a:solidFill>
                            <a:srgbClr val="FFC000"/>
                          </a:solidFill>
                          <a:latin typeface="Avva_Shenouda"/>
                        </a:rPr>
                        <a:t>ntek</a:t>
                      </a:r>
                      <a:r>
                        <a:rPr lang="en-US" sz="3200" b="0" i="0" dirty="0" smtClean="0">
                          <a:solidFill>
                            <a:srgbClr val="FFC000"/>
                          </a:solidFill>
                          <a:latin typeface="Avva_Shenouda"/>
                        </a:rPr>
                        <a:t> hir3n3 : </a:t>
                      </a:r>
                      <a:r>
                        <a:rPr lang="en-US" sz="3200" b="0" i="0" dirty="0" err="1" smtClean="0">
                          <a:solidFill>
                            <a:srgbClr val="FFC000"/>
                          </a:solidFill>
                          <a:latin typeface="Avva_Shenouda"/>
                        </a:rPr>
                        <a:t>xa</a:t>
                      </a:r>
                      <a:r>
                        <a:rPr lang="en-US" sz="3200" b="0" i="0" dirty="0" smtClean="0">
                          <a:solidFill>
                            <a:srgbClr val="FFC000"/>
                          </a:solidFill>
                          <a:latin typeface="Avva_Shenouda"/>
                        </a:rPr>
                        <a:t> </a:t>
                      </a:r>
                      <a:r>
                        <a:rPr lang="en-US" sz="3200" b="0" i="0" dirty="0" err="1" smtClean="0">
                          <a:solidFill>
                            <a:srgbClr val="FFC000"/>
                          </a:solidFill>
                          <a:latin typeface="Avva_Shenouda"/>
                        </a:rPr>
                        <a:t>nen</a:t>
                      </a:r>
                      <a:r>
                        <a:rPr lang="en-US" sz="3200" b="0" i="0" dirty="0" smtClean="0">
                          <a:solidFill>
                            <a:srgbClr val="FFC000"/>
                          </a:solidFill>
                          <a:latin typeface="Avva_Shenouda"/>
                        </a:rPr>
                        <a:t> </a:t>
                      </a:r>
                      <a:r>
                        <a:rPr lang="en-US" sz="3200" b="0" i="0" dirty="0" err="1" smtClean="0">
                          <a:solidFill>
                            <a:srgbClr val="FFC000"/>
                          </a:solidFill>
                          <a:latin typeface="Avva_Shenouda"/>
                        </a:rPr>
                        <a:t>nobi</a:t>
                      </a:r>
                      <a:r>
                        <a:rPr lang="en-US" sz="3200" b="0" i="0" dirty="0" smtClean="0">
                          <a:solidFill>
                            <a:srgbClr val="FFC000"/>
                          </a:solidFill>
                          <a:latin typeface="Avva_Shenouda"/>
                        </a:rPr>
                        <a:t> </a:t>
                      </a:r>
                      <a:r>
                        <a:rPr lang="en-US" sz="3200" b="0" i="0" dirty="0" err="1" smtClean="0">
                          <a:solidFill>
                            <a:srgbClr val="FFC000"/>
                          </a:solidFill>
                          <a:latin typeface="Avva_Shenouda"/>
                        </a:rPr>
                        <a:t>nan</a:t>
                      </a:r>
                      <a:r>
                        <a:rPr lang="en-US" sz="3200" b="0" i="0" dirty="0" smtClean="0">
                          <a:solidFill>
                            <a:srgbClr val="FFC000"/>
                          </a:solidFill>
                          <a:latin typeface="Avva_Shenouda"/>
                        </a:rPr>
                        <a:t> </a:t>
                      </a:r>
                      <a:r>
                        <a:rPr lang="en-US" sz="3200" b="0" i="0" dirty="0" err="1" smtClean="0">
                          <a:solidFill>
                            <a:srgbClr val="FFC000"/>
                          </a:solidFill>
                          <a:latin typeface="Avva_Shenouda"/>
                        </a:rPr>
                        <a:t>ebol</a:t>
                      </a:r>
                      <a:endParaRPr lang="en-US" sz="3200" b="0" kern="1200" baseline="0" dirty="0" smtClean="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smtClean="0">
                          <a:solidFill>
                            <a:schemeClr val="lt1"/>
                          </a:solidFill>
                          <a:latin typeface="+mn-lt"/>
                          <a:ea typeface="+mn-ea"/>
                          <a:cs typeface="+mn-cs"/>
                        </a:rPr>
                        <a:t>سيمني نان انتيك هيريني كا نين نوفي نان ايفول</a:t>
                      </a:r>
                      <a:endParaRPr lang="ar-EG" sz="7200" b="1"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222740343"/>
      </p:ext>
    </p:extLst>
  </p:cSld>
  <p:clrMapOvr>
    <a:masterClrMapping/>
  </p:clrMapOvr>
  <p:timing>
    <p:tnLst>
      <p:par>
        <p:cTn id="1" dur="indefinite" restart="never" nodeType="tmRoot"/>
      </p:par>
    </p:tnLst>
  </p:timing>
</p:sld>
</file>

<file path=ppt/slides/slide5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053079481"/>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يا رب ارحم</a:t>
                      </a:r>
                      <a:endParaRPr lang="ar-SA" sz="5200" b="1"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smtClean="0">
                          <a:solidFill>
                            <a:srgbClr val="FFC000"/>
                          </a:solidFill>
                          <a:latin typeface="Avva_Shenouda"/>
                        </a:rPr>
                        <a:t>=k=e</a:t>
                      </a:r>
                      <a:endParaRPr lang="ar-EG" sz="4800" b="0" i="0" dirty="0" smtClean="0">
                        <a:solidFill>
                          <a:srgbClr val="FFC0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smtClean="0">
                          <a:solidFill>
                            <a:srgbClr val="FFC000"/>
                          </a:solidFill>
                          <a:latin typeface="Avva_Shenouda"/>
                        </a:rPr>
                        <a:t>=k=e</a:t>
                      </a:r>
                      <a:endParaRPr lang="ar-EG" sz="4800" b="0" i="0" dirty="0" smtClean="0">
                        <a:solidFill>
                          <a:srgbClr val="FFC0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smtClean="0">
                          <a:solidFill>
                            <a:srgbClr val="FFC000"/>
                          </a:solidFill>
                          <a:latin typeface="Avva_Shenouda"/>
                        </a:rPr>
                        <a:t>=k=e</a:t>
                      </a:r>
                      <a:endParaRPr lang="en-US" sz="4800" b="0" kern="1200" baseline="0" dirty="0" smtClean="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 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 كيرياليسون</a:t>
                      </a:r>
                      <a:endParaRPr lang="ar-EG" sz="5200" b="1"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860364191"/>
      </p:ext>
    </p:extLst>
  </p:cSld>
  <p:clrMapOvr>
    <a:masterClrMapping/>
  </p:clrMapOvr>
  <p:timing>
    <p:tnLst>
      <p:par>
        <p:cTn id="1" dur="indefinite" restart="never" nodeType="tmRoot"/>
      </p:par>
    </p:tnLst>
  </p:timing>
</p:sld>
</file>

<file path=ppt/slides/slide5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195617065"/>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 فرق اعداء الكنيسة وحصنها</a:t>
                      </a:r>
                      <a:endParaRPr lang="ar-SA" sz="5200" b="1"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0" i="0" dirty="0" err="1" smtClean="0">
                          <a:solidFill>
                            <a:srgbClr val="FFC000"/>
                          </a:solidFill>
                          <a:latin typeface="Avva_Shenouda"/>
                        </a:rPr>
                        <a:t>Gwr</a:t>
                      </a:r>
                      <a:r>
                        <a:rPr lang="en-US" sz="3600" b="0" i="0" dirty="0" smtClean="0">
                          <a:solidFill>
                            <a:srgbClr val="FFC000"/>
                          </a:solidFill>
                          <a:latin typeface="Avva_Shenouda"/>
                        </a:rPr>
                        <a:t> </a:t>
                      </a:r>
                      <a:r>
                        <a:rPr lang="en-US" sz="3600" b="0" i="0" dirty="0" err="1" smtClean="0">
                          <a:solidFill>
                            <a:srgbClr val="FFC000"/>
                          </a:solidFill>
                          <a:latin typeface="Avva_Shenouda"/>
                        </a:rPr>
                        <a:t>ebol</a:t>
                      </a:r>
                      <a:r>
                        <a:rPr lang="en-US" sz="3600" b="0" i="0" dirty="0" smtClean="0">
                          <a:solidFill>
                            <a:srgbClr val="FFC000"/>
                          </a:solidFill>
                          <a:latin typeface="Avva_Shenouda"/>
                        </a:rPr>
                        <a:t> `</a:t>
                      </a:r>
                      <a:r>
                        <a:rPr lang="en-US" sz="3600" b="0" i="0" dirty="0" err="1" smtClean="0">
                          <a:solidFill>
                            <a:srgbClr val="FFC000"/>
                          </a:solidFill>
                          <a:latin typeface="Avva_Shenouda"/>
                        </a:rPr>
                        <a:t>nnigagi</a:t>
                      </a:r>
                      <a:r>
                        <a:rPr lang="en-US" sz="3600" b="0" i="0" dirty="0" smtClean="0">
                          <a:solidFill>
                            <a:srgbClr val="FFC000"/>
                          </a:solidFill>
                          <a:latin typeface="Avva_Shenouda"/>
                        </a:rPr>
                        <a:t> : </a:t>
                      </a:r>
                      <a:r>
                        <a:rPr lang="en-US" sz="3600" dirty="0" smtClean="0">
                          <a:solidFill>
                            <a:srgbClr val="FFC000"/>
                          </a:solidFill>
                        </a:rPr>
                        <a:t/>
                      </a:r>
                      <a:br>
                        <a:rPr lang="en-US" sz="3600" dirty="0" smtClean="0">
                          <a:solidFill>
                            <a:srgbClr val="FFC000"/>
                          </a:solidFill>
                        </a:rPr>
                      </a:br>
                      <a:r>
                        <a:rPr lang="en-US" sz="3600" b="0" i="0" dirty="0" smtClean="0">
                          <a:solidFill>
                            <a:srgbClr val="FFC000"/>
                          </a:solidFill>
                          <a:latin typeface="Avva_Shenouda"/>
                        </a:rPr>
                        <a:t>`</a:t>
                      </a:r>
                      <a:r>
                        <a:rPr lang="en-US" sz="3600" b="0" i="0" dirty="0" err="1" smtClean="0">
                          <a:solidFill>
                            <a:srgbClr val="FFC000"/>
                          </a:solidFill>
                          <a:latin typeface="Avva_Shenouda"/>
                        </a:rPr>
                        <a:t>nte</a:t>
                      </a:r>
                      <a:r>
                        <a:rPr lang="en-US" sz="3600" b="0" i="0" dirty="0" smtClean="0">
                          <a:solidFill>
                            <a:srgbClr val="FFC000"/>
                          </a:solidFill>
                          <a:latin typeface="Avva_Shenouda"/>
                        </a:rPr>
                        <a:t> 5ekkl3cia</a:t>
                      </a:r>
                      <a:endParaRPr lang="en-US" sz="3600" b="0" kern="1200" baseline="0" dirty="0" smtClean="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جور ايفول اني جاجي انتى تي اكليسيا</a:t>
                      </a:r>
                      <a:endParaRPr lang="ar-EG" sz="8000" b="1"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505771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والآن فليتركوا شرورهم . وقتل مدبريهم  أمامى ، فأحل فى وسطهم إلى الأبد ، وأنت أيضاً يا أبن الإنسان أخبر بيت إسرائيل عن البيت وشكله ورسمه فيكفون عن خطاياهم ، </a:t>
            </a:r>
            <a:endParaRPr lang="en-US" dirty="0"/>
          </a:p>
        </p:txBody>
      </p:sp>
    </p:spTree>
    <p:extLst>
      <p:ext uri="{BB962C8B-B14F-4D97-AF65-F5344CB8AC3E}">
        <p14:creationId xmlns:p14="http://schemas.microsoft.com/office/powerpoint/2010/main" val="29342256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369852966"/>
      </p:ext>
    </p:extLst>
  </p:cSld>
  <p:clrMapOvr>
    <a:masterClrMapping/>
  </p:clrMapOvr>
</p:sld>
</file>

<file path=ppt/slides/slide6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787292757"/>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فلا</a:t>
                      </a:r>
                      <a:r>
                        <a:rPr lang="ar-EG" sz="5200" b="1" i="0" kern="1200" baseline="0" dirty="0" smtClean="0">
                          <a:solidFill>
                            <a:schemeClr val="lt1"/>
                          </a:solidFill>
                          <a:latin typeface="+mn-lt"/>
                          <a:ea typeface="+mn-ea"/>
                          <a:cs typeface="+mn-cs"/>
                        </a:rPr>
                        <a:t> </a:t>
                      </a:r>
                      <a:r>
                        <a:rPr lang="ar-EG" sz="5200" b="1" i="0" kern="1200" dirty="0" smtClean="0">
                          <a:solidFill>
                            <a:schemeClr val="lt1"/>
                          </a:solidFill>
                          <a:latin typeface="+mn-lt"/>
                          <a:ea typeface="+mn-ea"/>
                          <a:cs typeface="+mn-cs"/>
                        </a:rPr>
                        <a:t>تتزعزع ً</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الى الابد</a:t>
                      </a:r>
                      <a:endParaRPr lang="ar-SA" sz="5200" b="1"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000" b="0" i="0" dirty="0" err="1" smtClean="0">
                          <a:solidFill>
                            <a:srgbClr val="FFC000"/>
                          </a:solidFill>
                          <a:latin typeface="Avva_Shenouda"/>
                        </a:rPr>
                        <a:t>aricobt</a:t>
                      </a:r>
                      <a:r>
                        <a:rPr lang="en-US" sz="4000" b="0" i="0" dirty="0" smtClean="0">
                          <a:solidFill>
                            <a:srgbClr val="FFC000"/>
                          </a:solidFill>
                          <a:latin typeface="Avva_Shenouda"/>
                        </a:rPr>
                        <a:t> `</a:t>
                      </a:r>
                      <a:r>
                        <a:rPr lang="en-US" sz="4000" b="0" i="0" dirty="0" err="1" smtClean="0">
                          <a:solidFill>
                            <a:srgbClr val="FFC000"/>
                          </a:solidFill>
                          <a:latin typeface="Avva_Shenouda"/>
                        </a:rPr>
                        <a:t>eroc</a:t>
                      </a:r>
                      <a:r>
                        <a:rPr lang="en-US" sz="4000" b="0" i="0" dirty="0" smtClean="0">
                          <a:solidFill>
                            <a:srgbClr val="FFC000"/>
                          </a:solidFill>
                          <a:latin typeface="Avva_Shenouda"/>
                        </a:rPr>
                        <a:t> : `</a:t>
                      </a:r>
                      <a:r>
                        <a:rPr lang="en-US" sz="4000" b="0" i="0" dirty="0" err="1" smtClean="0">
                          <a:solidFill>
                            <a:srgbClr val="FFC000"/>
                          </a:solidFill>
                          <a:latin typeface="Avva_Shenouda"/>
                        </a:rPr>
                        <a:t>nneckim</a:t>
                      </a:r>
                      <a:r>
                        <a:rPr lang="en-US" sz="4000" b="0" i="0" dirty="0" smtClean="0">
                          <a:solidFill>
                            <a:srgbClr val="FFC000"/>
                          </a:solidFill>
                          <a:latin typeface="Avva_Shenouda"/>
                        </a:rPr>
                        <a:t> 2a `</a:t>
                      </a:r>
                      <a:r>
                        <a:rPr lang="en-US" sz="4000" b="0" i="0" dirty="0" err="1" smtClean="0">
                          <a:solidFill>
                            <a:srgbClr val="FFC000"/>
                          </a:solidFill>
                          <a:latin typeface="Avva_Shenouda"/>
                        </a:rPr>
                        <a:t>eneh</a:t>
                      </a:r>
                      <a:endParaRPr lang="en-US" sz="4000" b="0" kern="1200" baseline="0" dirty="0" smtClean="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اري سوبت ايروس انيسكم شا اينيه</a:t>
                      </a:r>
                      <a:endParaRPr lang="ar-EG" sz="8800" b="1"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268001747"/>
      </p:ext>
    </p:extLst>
  </p:cSld>
  <p:clrMapOvr>
    <a:masterClrMapping/>
  </p:clrMapOvr>
  <p:timing>
    <p:tnLst>
      <p:par>
        <p:cTn id="1" dur="indefinite" restart="never" nodeType="tmRoot"/>
      </p:par>
    </p:tnLst>
  </p:timing>
</p:sld>
</file>

<file path=ppt/slides/slide6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017775612"/>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يا رب ارحم</a:t>
                      </a:r>
                      <a:endParaRPr lang="ar-SA" sz="5200" b="1"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smtClean="0">
                          <a:solidFill>
                            <a:srgbClr val="FFFF00"/>
                          </a:solidFill>
                          <a:latin typeface="Avva_Shenouda"/>
                        </a:rPr>
                        <a:t>=</a:t>
                      </a:r>
                      <a:r>
                        <a:rPr lang="en-US" sz="4800" b="0" i="0" dirty="0" smtClean="0">
                          <a:solidFill>
                            <a:srgbClr val="FFC000"/>
                          </a:solidFill>
                          <a:latin typeface="Avva_Shenouda"/>
                        </a:rPr>
                        <a:t>k=e</a:t>
                      </a:r>
                      <a:endParaRPr lang="ar-EG" sz="4800" b="0" i="0" dirty="0" smtClean="0">
                        <a:solidFill>
                          <a:srgbClr val="FFC0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smtClean="0">
                          <a:solidFill>
                            <a:srgbClr val="FFC000"/>
                          </a:solidFill>
                          <a:latin typeface="Avva_Shenouda"/>
                        </a:rPr>
                        <a:t>=k=e</a:t>
                      </a:r>
                      <a:endParaRPr lang="ar-EG" sz="4800" b="0" i="0" dirty="0" smtClean="0">
                        <a:solidFill>
                          <a:srgbClr val="FFC0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smtClean="0">
                          <a:solidFill>
                            <a:srgbClr val="FFC000"/>
                          </a:solidFill>
                          <a:latin typeface="Avva_Shenouda"/>
                        </a:rPr>
                        <a:t>=k=e</a:t>
                      </a:r>
                      <a:endParaRPr lang="en-US" sz="4800" b="0" kern="1200" baseline="0" dirty="0" smtClean="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 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 كيرياليسون</a:t>
                      </a:r>
                      <a:endParaRPr lang="ar-EG" sz="5200" b="1"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08671135"/>
      </p:ext>
    </p:extLst>
  </p:cSld>
  <p:clrMapOvr>
    <a:masterClrMapping/>
  </p:clrMapOvr>
  <p:timing>
    <p:tnLst>
      <p:par>
        <p:cTn id="1" dur="indefinite" restart="never" nodeType="tmRoot"/>
      </p:par>
    </p:tnLst>
  </p:timing>
</p:sld>
</file>

<file path=ppt/slides/slide6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86698430"/>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عمانوئيل الهنا في وسطنا الان</a:t>
                      </a:r>
                      <a:endParaRPr lang="ar-SA" sz="9600" b="1"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nn-NO" sz="3200" b="0" i="0" dirty="0" smtClean="0">
                          <a:solidFill>
                            <a:srgbClr val="FFC000"/>
                          </a:solidFill>
                          <a:latin typeface="Avva_Shenouda"/>
                        </a:rPr>
                        <a:t>Emmanov3l pennov5 : qen tenm35 5nov </a:t>
                      </a:r>
                      <a:endParaRPr lang="en-US" sz="3200" b="0" kern="1200" baseline="0" dirty="0" smtClean="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اممانوئيل بينوتي خين تين مي تي تينو</a:t>
                      </a:r>
                      <a:endParaRPr lang="ar-EG" sz="8000" b="1"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726025308"/>
      </p:ext>
    </p:extLst>
  </p:cSld>
  <p:clrMapOvr>
    <a:masterClrMapping/>
  </p:clrMapOvr>
  <p:timing>
    <p:tnLst>
      <p:par>
        <p:cTn id="1" dur="indefinite" restart="never" nodeType="tmRoot"/>
      </p:par>
    </p:tnLst>
  </p:timing>
</p:sld>
</file>

<file path=ppt/slides/slide6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360939670"/>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بمجد ابيه و الروح القدس</a:t>
                      </a:r>
                      <a:endParaRPr lang="ar-SA" sz="5200" b="1"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0" i="0" dirty="0" err="1" smtClean="0">
                          <a:solidFill>
                            <a:srgbClr val="FFC000"/>
                          </a:solidFill>
                          <a:latin typeface="Avva_Shenouda"/>
                        </a:rPr>
                        <a:t>qen</a:t>
                      </a:r>
                      <a:r>
                        <a:rPr lang="en-US" sz="3200" b="0" i="0" dirty="0" smtClean="0">
                          <a:solidFill>
                            <a:srgbClr val="FFC000"/>
                          </a:solidFill>
                          <a:latin typeface="Avva_Shenouda"/>
                        </a:rPr>
                        <a:t> `</a:t>
                      </a:r>
                      <a:r>
                        <a:rPr lang="en-US" sz="3200" b="0" i="0" dirty="0" err="1" smtClean="0">
                          <a:solidFill>
                            <a:srgbClr val="FFC000"/>
                          </a:solidFill>
                          <a:latin typeface="Avva_Shenouda"/>
                        </a:rPr>
                        <a:t>pwov</a:t>
                      </a:r>
                      <a:r>
                        <a:rPr lang="en-US" sz="3200" b="0" i="0" dirty="0" smtClean="0">
                          <a:solidFill>
                            <a:srgbClr val="FFC000"/>
                          </a:solidFill>
                          <a:latin typeface="Avva_Shenouda"/>
                        </a:rPr>
                        <a:t> `</a:t>
                      </a:r>
                      <a:r>
                        <a:rPr lang="en-US" sz="3200" b="0" i="0" dirty="0" err="1" smtClean="0">
                          <a:solidFill>
                            <a:srgbClr val="FFC000"/>
                          </a:solidFill>
                          <a:latin typeface="Avva_Shenouda"/>
                        </a:rPr>
                        <a:t>nte</a:t>
                      </a:r>
                      <a:r>
                        <a:rPr lang="en-US" sz="3200" b="0" i="0" dirty="0" smtClean="0">
                          <a:solidFill>
                            <a:srgbClr val="FFC000"/>
                          </a:solidFill>
                          <a:latin typeface="Avva_Shenouda"/>
                        </a:rPr>
                        <a:t> pe4iwt : </a:t>
                      </a:r>
                      <a:r>
                        <a:rPr lang="en-US" sz="3200" b="0" i="0" dirty="0" err="1" smtClean="0">
                          <a:solidFill>
                            <a:srgbClr val="FFC000"/>
                          </a:solidFill>
                          <a:latin typeface="Avva_Shenouda"/>
                        </a:rPr>
                        <a:t>nem</a:t>
                      </a:r>
                      <a:r>
                        <a:rPr lang="en-US" sz="3200" b="0" i="0" dirty="0" smtClean="0">
                          <a:solidFill>
                            <a:srgbClr val="FFC000"/>
                          </a:solidFill>
                          <a:latin typeface="Avva_Shenouda"/>
                        </a:rPr>
                        <a:t> </a:t>
                      </a:r>
                      <a:r>
                        <a:rPr lang="en-US" sz="3200" b="0" i="0" dirty="0" err="1" smtClean="0">
                          <a:solidFill>
                            <a:srgbClr val="FFC000"/>
                          </a:solidFill>
                          <a:latin typeface="Avva_Shenouda"/>
                        </a:rPr>
                        <a:t>pipnevma</a:t>
                      </a:r>
                      <a:r>
                        <a:rPr lang="en-US" sz="3200" b="0" i="0" dirty="0" smtClean="0">
                          <a:solidFill>
                            <a:srgbClr val="FFC000"/>
                          </a:solidFill>
                          <a:latin typeface="Avva_Shenouda"/>
                        </a:rPr>
                        <a:t> e0ovab</a:t>
                      </a:r>
                      <a:endParaRPr lang="en-US" sz="3200" b="0" kern="1200" baseline="0" dirty="0" smtClean="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smtClean="0">
                          <a:solidFill>
                            <a:schemeClr val="lt1"/>
                          </a:solidFill>
                          <a:latin typeface="+mn-lt"/>
                          <a:ea typeface="+mn-ea"/>
                          <a:cs typeface="+mn-cs"/>
                        </a:rPr>
                        <a:t>خين ابؤوو انتى بيف يوت نيم بي بنفما اثؤواب</a:t>
                      </a:r>
                      <a:endParaRPr lang="ar-EG" sz="7200" b="1"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08094182"/>
      </p:ext>
    </p:extLst>
  </p:cSld>
  <p:clrMapOvr>
    <a:masterClrMapping/>
  </p:clrMapOvr>
  <p:timing>
    <p:tnLst>
      <p:par>
        <p:cTn id="1" dur="indefinite" restart="never" nodeType="tmRoot"/>
      </p:par>
    </p:tnLst>
  </p:timing>
</p:sld>
</file>

<file path=ppt/slides/slide6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594133383"/>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يا رب ارحم</a:t>
                      </a:r>
                      <a:endParaRPr lang="ar-SA" sz="5200" b="1"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smtClean="0">
                          <a:solidFill>
                            <a:srgbClr val="FFC000"/>
                          </a:solidFill>
                          <a:latin typeface="Avva_Shenouda"/>
                        </a:rPr>
                        <a:t>=k=e</a:t>
                      </a:r>
                      <a:endParaRPr lang="ar-EG" sz="4800" b="0" i="0" dirty="0" smtClean="0">
                        <a:solidFill>
                          <a:srgbClr val="FFC0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smtClean="0">
                          <a:solidFill>
                            <a:srgbClr val="FFC000"/>
                          </a:solidFill>
                          <a:latin typeface="Avva_Shenouda"/>
                        </a:rPr>
                        <a:t>=k=e</a:t>
                      </a:r>
                      <a:endParaRPr lang="ar-EG" sz="4800" b="0" i="0" dirty="0" smtClean="0">
                        <a:solidFill>
                          <a:srgbClr val="FFC0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smtClean="0">
                          <a:solidFill>
                            <a:srgbClr val="FFC000"/>
                          </a:solidFill>
                          <a:latin typeface="Avva_Shenouda"/>
                        </a:rPr>
                        <a:t>=k=e</a:t>
                      </a:r>
                      <a:endParaRPr lang="en-US" sz="4800" b="0" kern="1200" baseline="0" dirty="0" smtClean="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 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 كيرياليسون</a:t>
                      </a:r>
                      <a:endParaRPr lang="ar-EG" sz="5200" b="1"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80807496"/>
      </p:ext>
    </p:extLst>
  </p:cSld>
  <p:clrMapOvr>
    <a:masterClrMapping/>
  </p:clrMapOvr>
  <p:timing>
    <p:tnLst>
      <p:par>
        <p:cTn id="1" dur="indefinite" restart="never" nodeType="tmRoot"/>
      </p:par>
    </p:tnLst>
  </p:timing>
</p:sld>
</file>

<file path=ppt/slides/slide6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318418392"/>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ليباركنا كلنا ويطهر قلوبنا</a:t>
                      </a:r>
                      <a:endParaRPr lang="ar-SA" sz="5200" b="1"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0" i="0" dirty="0" smtClean="0">
                          <a:solidFill>
                            <a:srgbClr val="FFC000"/>
                          </a:solidFill>
                          <a:latin typeface="Avva_Shenouda"/>
                        </a:rPr>
                        <a:t>Nte4`cmov `</a:t>
                      </a:r>
                      <a:r>
                        <a:rPr lang="en-US" sz="3200" b="0" i="0" dirty="0" err="1" smtClean="0">
                          <a:solidFill>
                            <a:srgbClr val="FFC000"/>
                          </a:solidFill>
                          <a:latin typeface="Avva_Shenouda"/>
                        </a:rPr>
                        <a:t>eron</a:t>
                      </a:r>
                      <a:r>
                        <a:rPr lang="en-US" sz="3200" b="0" i="0" dirty="0" smtClean="0">
                          <a:solidFill>
                            <a:srgbClr val="FFC000"/>
                          </a:solidFill>
                          <a:latin typeface="Avva_Shenouda"/>
                        </a:rPr>
                        <a:t> t3ren `nte4tovbo `nnenh3t</a:t>
                      </a:r>
                      <a:endParaRPr lang="en-US" sz="3200" b="0" kern="1200" baseline="0" dirty="0" smtClean="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smtClean="0">
                          <a:solidFill>
                            <a:schemeClr val="lt1"/>
                          </a:solidFill>
                          <a:latin typeface="+mn-lt"/>
                          <a:ea typeface="+mn-ea"/>
                          <a:cs typeface="+mn-cs"/>
                        </a:rPr>
                        <a:t> انتيف اسمو ايرون تيرين انتيف طوفو انين هيت</a:t>
                      </a:r>
                      <a:endParaRPr lang="ar-EG" sz="7200" b="1"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052546906"/>
      </p:ext>
    </p:extLst>
  </p:cSld>
  <p:clrMapOvr>
    <a:masterClrMapping/>
  </p:clrMapOvr>
  <p:timing>
    <p:tnLst>
      <p:par>
        <p:cTn id="1" dur="indefinite" restart="never" nodeType="tmRoot"/>
      </p:par>
    </p:tnLst>
  </p:timing>
</p:sld>
</file>

<file path=ppt/slides/slide6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57927346"/>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ويشفي امراض نفوسنا واجسدنا</a:t>
                      </a:r>
                      <a:endParaRPr lang="ar-SA" sz="8800" b="1"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800" b="0" i="0" dirty="0" smtClean="0">
                          <a:solidFill>
                            <a:srgbClr val="FFC000"/>
                          </a:solidFill>
                          <a:latin typeface="Avva_Shenouda"/>
                        </a:rPr>
                        <a:t>`nte4talso `nni2wni : `nte nenyix3 nem nencwma</a:t>
                      </a:r>
                      <a:endParaRPr lang="en-US" sz="2800" b="0" kern="1200" baseline="0" dirty="0" smtClean="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smtClean="0">
                          <a:solidFill>
                            <a:schemeClr val="lt1"/>
                          </a:solidFill>
                          <a:latin typeface="+mn-lt"/>
                          <a:ea typeface="+mn-ea"/>
                          <a:cs typeface="+mn-cs"/>
                        </a:rPr>
                        <a:t>انتيف تالتشو اني شوني انتى نين ابسيشي نيم نين سوما</a:t>
                      </a:r>
                      <a:endParaRPr lang="ar-EG" sz="7200" b="1"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733524605"/>
      </p:ext>
    </p:extLst>
  </p:cSld>
  <p:clrMapOvr>
    <a:masterClrMapping/>
  </p:clrMapOvr>
  <p:timing>
    <p:tnLst>
      <p:par>
        <p:cTn id="1" dur="indefinite" restart="never" nodeType="tmRoot"/>
      </p:par>
    </p:tnLst>
  </p:timing>
</p:sld>
</file>

<file path=ppt/slides/slide6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207864233"/>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يا رب ارحم</a:t>
                      </a:r>
                      <a:endParaRPr lang="ar-SA" sz="5200" b="1"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smtClean="0">
                          <a:solidFill>
                            <a:srgbClr val="FFC000"/>
                          </a:solidFill>
                          <a:latin typeface="Avva_Shenouda"/>
                        </a:rPr>
                        <a:t>=k=e</a:t>
                      </a:r>
                      <a:endParaRPr lang="ar-EG" sz="4800" b="0" i="0" dirty="0" smtClean="0">
                        <a:solidFill>
                          <a:srgbClr val="FFC0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smtClean="0">
                          <a:solidFill>
                            <a:srgbClr val="FFC000"/>
                          </a:solidFill>
                          <a:latin typeface="Avva_Shenouda"/>
                        </a:rPr>
                        <a:t>=k=e</a:t>
                      </a:r>
                      <a:endParaRPr lang="ar-EG" sz="4800" b="0" i="0" dirty="0" smtClean="0">
                        <a:solidFill>
                          <a:srgbClr val="FFC0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smtClean="0">
                          <a:solidFill>
                            <a:srgbClr val="FFC000"/>
                          </a:solidFill>
                          <a:latin typeface="Avva_Shenouda"/>
                        </a:rPr>
                        <a:t>=k=e</a:t>
                      </a:r>
                      <a:endParaRPr lang="en-US" sz="4800" b="0" kern="1200" baseline="0" dirty="0" smtClean="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 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 كيرياليسون</a:t>
                      </a:r>
                      <a:endParaRPr lang="ar-EG" sz="5200" b="1"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114177289"/>
      </p:ext>
    </p:extLst>
  </p:cSld>
  <p:clrMapOvr>
    <a:masterClrMapping/>
  </p:clrMapOvr>
  <p:timing>
    <p:tnLst>
      <p:par>
        <p:cTn id="1" dur="indefinite" restart="never" nodeType="tmRoot"/>
      </p:par>
    </p:tnLst>
  </p:timing>
</p:sld>
</file>

<file path=ppt/slides/slide6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739152743"/>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نسجد لك ايها المسيح مع ابيك الصالح</a:t>
                      </a:r>
                      <a:endParaRPr lang="ar-SA" sz="9600" b="1"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0" i="0" dirty="0" smtClean="0">
                          <a:solidFill>
                            <a:srgbClr val="FFC000"/>
                          </a:solidFill>
                          <a:latin typeface="Avva_Shenouda"/>
                        </a:rPr>
                        <a:t>Tenovw2t `</a:t>
                      </a:r>
                      <a:r>
                        <a:rPr lang="en-US" sz="3200" b="0" i="0" dirty="0" err="1" smtClean="0">
                          <a:solidFill>
                            <a:srgbClr val="FFC000"/>
                          </a:solidFill>
                          <a:latin typeface="Avva_Shenouda"/>
                        </a:rPr>
                        <a:t>mmok</a:t>
                      </a:r>
                      <a:r>
                        <a:rPr lang="en-US" sz="3200" b="0" i="0" dirty="0" smtClean="0">
                          <a:solidFill>
                            <a:srgbClr val="FFC000"/>
                          </a:solidFill>
                          <a:latin typeface="Avva_Shenouda"/>
                        </a:rPr>
                        <a:t> w p=</a:t>
                      </a:r>
                      <a:r>
                        <a:rPr lang="en-US" sz="3200" b="0" i="0" dirty="0" err="1" smtClean="0">
                          <a:solidFill>
                            <a:srgbClr val="FFC000"/>
                          </a:solidFill>
                          <a:latin typeface="Avva_Shenouda"/>
                        </a:rPr>
                        <a:t>xc</a:t>
                      </a:r>
                      <a:r>
                        <a:rPr lang="en-US" sz="3200" b="0" i="0" dirty="0" smtClean="0">
                          <a:solidFill>
                            <a:srgbClr val="FFC000"/>
                          </a:solidFill>
                          <a:latin typeface="Avva_Shenouda"/>
                        </a:rPr>
                        <a:t> </a:t>
                      </a:r>
                      <a:r>
                        <a:rPr lang="en-US" sz="3200" b="0" i="0" dirty="0" err="1" smtClean="0">
                          <a:solidFill>
                            <a:srgbClr val="FFC000"/>
                          </a:solidFill>
                          <a:latin typeface="Avva_Shenouda"/>
                        </a:rPr>
                        <a:t>nem</a:t>
                      </a:r>
                      <a:r>
                        <a:rPr lang="en-US" sz="3200" b="0" i="0" dirty="0" smtClean="0">
                          <a:solidFill>
                            <a:srgbClr val="FFC000"/>
                          </a:solidFill>
                          <a:latin typeface="Avva_Shenouda"/>
                        </a:rPr>
                        <a:t> </a:t>
                      </a:r>
                      <a:r>
                        <a:rPr lang="en-US" sz="3200" b="0" i="0" dirty="0" err="1" smtClean="0">
                          <a:solidFill>
                            <a:srgbClr val="FFC000"/>
                          </a:solidFill>
                          <a:latin typeface="Avva_Shenouda"/>
                        </a:rPr>
                        <a:t>pekiwt</a:t>
                      </a:r>
                      <a:r>
                        <a:rPr lang="en-US" sz="3200" b="0" i="0" dirty="0" smtClean="0">
                          <a:solidFill>
                            <a:srgbClr val="FFC000"/>
                          </a:solidFill>
                          <a:latin typeface="Avva_Shenouda"/>
                        </a:rPr>
                        <a:t> `naja0oc</a:t>
                      </a:r>
                      <a:endParaRPr lang="en-US" sz="3200" b="0" kern="1200" baseline="0" dirty="0" smtClean="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smtClean="0">
                          <a:solidFill>
                            <a:schemeClr val="lt1"/>
                          </a:solidFill>
                          <a:latin typeface="+mn-lt"/>
                          <a:ea typeface="+mn-ea"/>
                          <a:cs typeface="+mn-cs"/>
                        </a:rPr>
                        <a:t> تين اؤؤشت امموك او بي خريستوس نيم بيك يوت ان اغاثوس</a:t>
                      </a:r>
                      <a:endParaRPr lang="ar-EG" sz="6600" b="1"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60211415"/>
      </p:ext>
    </p:extLst>
  </p:cSld>
  <p:clrMapOvr>
    <a:masterClrMapping/>
  </p:clrMapOvr>
  <p:timing>
    <p:tnLst>
      <p:par>
        <p:cTn id="1" dur="indefinite" restart="never" nodeType="tmRoot"/>
      </p:par>
    </p:tnLst>
  </p:timing>
</p:sld>
</file>

<file path=ppt/slides/slide6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25201334"/>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والروح القدس لأنك صلبت وخلصتنا</a:t>
                      </a:r>
                      <a:endParaRPr lang="ar-SA" sz="9600" b="1"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3200" b="0" i="0" dirty="0" smtClean="0">
                          <a:solidFill>
                            <a:srgbClr val="FFC000"/>
                          </a:solidFill>
                          <a:latin typeface="Avva_Shenouda"/>
                        </a:rPr>
                        <a:t>nem pipnevma e0ovab:ge a4a2k</a:t>
                      </a:r>
                      <a:r>
                        <a:rPr lang="ar-EG" sz="3200" b="0" i="0" dirty="0" smtClean="0">
                          <a:solidFill>
                            <a:srgbClr val="FFC000"/>
                          </a:solidFill>
                          <a:latin typeface="Avva_Shenouda"/>
                        </a:rPr>
                        <a:t> </a:t>
                      </a:r>
                      <a:r>
                        <a:rPr lang="pt-BR" sz="3200" b="0" i="0" dirty="0" smtClean="0">
                          <a:solidFill>
                            <a:srgbClr val="FFC000"/>
                          </a:solidFill>
                          <a:latin typeface="Avva_Shenouda"/>
                        </a:rPr>
                        <a:t>akcw5`mmon</a:t>
                      </a:r>
                      <a:endParaRPr lang="en-US" sz="3200" b="0" kern="1200" baseline="0" dirty="0" smtClean="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smtClean="0">
                          <a:solidFill>
                            <a:schemeClr val="lt1"/>
                          </a:solidFill>
                          <a:latin typeface="+mn-lt"/>
                          <a:ea typeface="+mn-ea"/>
                          <a:cs typeface="+mn-cs"/>
                        </a:rPr>
                        <a:t>نيم بي بنيفما اثوؤاب</a:t>
                      </a:r>
                      <a:r>
                        <a:rPr lang="ar-EG" sz="4000" b="1" i="0" kern="1200" baseline="0" dirty="0" smtClean="0">
                          <a:solidFill>
                            <a:schemeClr val="lt1"/>
                          </a:solidFill>
                          <a:latin typeface="+mn-lt"/>
                          <a:ea typeface="+mn-ea"/>
                          <a:cs typeface="+mn-cs"/>
                        </a:rPr>
                        <a:t> </a:t>
                      </a:r>
                      <a:r>
                        <a:rPr lang="ar-EG" sz="4000" b="1" i="0" kern="1200" dirty="0" smtClean="0">
                          <a:solidFill>
                            <a:schemeClr val="lt1"/>
                          </a:solidFill>
                          <a:latin typeface="+mn-lt"/>
                          <a:ea typeface="+mn-ea"/>
                          <a:cs typeface="+mn-cs"/>
                        </a:rPr>
                        <a:t>جى اف أشك أك سوتي اممون</a:t>
                      </a:r>
                      <a:endParaRPr lang="ar-EG" sz="7200" b="1"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77994380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802305246"/>
      </p:ext>
    </p:extLst>
  </p:cSld>
  <p:clrMapOvr>
    <a:masterClrMapping/>
  </p:clrMapOvr>
</p:sld>
</file>

<file path=ppt/slides/slide6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852543489"/>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000" b="1" kern="1200" dirty="0" smtClean="0">
                          <a:solidFill>
                            <a:schemeClr val="lt1"/>
                          </a:solidFill>
                          <a:latin typeface="+mn-lt"/>
                          <a:ea typeface="+mn-ea"/>
                          <a:cs typeface="+mn-cs"/>
                        </a:rPr>
                        <a:t>أمين هلليلويا</a:t>
                      </a:r>
                      <a:endParaRPr lang="ar-SA" sz="60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5400" b="0" kern="1200" dirty="0" smtClean="0">
                          <a:solidFill>
                            <a:srgbClr val="FFC000"/>
                          </a:solidFill>
                          <a:latin typeface="Avva_Shenouda" pitchFamily="34" charset="2"/>
                          <a:ea typeface="+mn-ea"/>
                          <a:cs typeface="+mn-cs"/>
                        </a:rPr>
                        <a:t>am3n ==a=l </a:t>
                      </a:r>
                      <a:endParaRPr lang="en-US" sz="5400" b="0" kern="1200" baseline="0" dirty="0" smtClean="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000" b="1" kern="1200" dirty="0" smtClean="0">
                          <a:solidFill>
                            <a:schemeClr val="lt1"/>
                          </a:solidFill>
                          <a:latin typeface="+mn-lt"/>
                          <a:ea typeface="+mn-ea"/>
                          <a:cs typeface="+mn-cs"/>
                        </a:rPr>
                        <a:t>أمين الليلويا</a:t>
                      </a:r>
                      <a:endParaRPr lang="ar-EG" sz="115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00075814"/>
      </p:ext>
    </p:extLst>
  </p:cSld>
  <p:clrMapOvr>
    <a:masterClrMapping/>
  </p:clrMapOvr>
  <p:timing>
    <p:tnLst>
      <p:par>
        <p:cTn id="1" dur="indefinite" restart="never" nodeType="tmRoot"/>
      </p:par>
    </p:tnLst>
  </p:timing>
</p:sld>
</file>

<file path=ppt/slides/slide6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33015579"/>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kern="1200" dirty="0" smtClean="0">
                          <a:solidFill>
                            <a:schemeClr val="lt1"/>
                          </a:solidFill>
                          <a:latin typeface="+mn-lt"/>
                          <a:ea typeface="+mn-ea"/>
                          <a:cs typeface="+mn-cs"/>
                        </a:rPr>
                        <a:t>المجد للاب والابن والروح القدس</a:t>
                      </a:r>
                      <a:endParaRPr lang="ar-EG" sz="96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pt-BR" sz="3200" b="0" kern="1200" dirty="0" smtClean="0">
                          <a:solidFill>
                            <a:srgbClr val="FFC000"/>
                          </a:solidFill>
                          <a:latin typeface="Avva_Shenouda" pitchFamily="34" charset="2"/>
                          <a:ea typeface="+mn-ea"/>
                          <a:cs typeface="+mn-cs"/>
                        </a:rPr>
                        <a:t>do7a patri ke `Viw ke `ajiw Pnevmati</a:t>
                      </a:r>
                      <a:endParaRPr lang="en-US" sz="6000" b="0" kern="1200" baseline="0" dirty="0" smtClean="0">
                        <a:solidFill>
                          <a:srgbClr val="FFC0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kern="1200" dirty="0" smtClean="0">
                          <a:solidFill>
                            <a:schemeClr val="lt1"/>
                          </a:solidFill>
                          <a:latin typeface="+mn-lt"/>
                          <a:ea typeface="+mn-ea"/>
                          <a:cs typeface="+mn-cs"/>
                        </a:rPr>
                        <a:t>ذوكسا باترى كى ايو كى اجيو ابنفما تى</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088148155"/>
      </p:ext>
    </p:extLst>
  </p:cSld>
  <p:clrMapOvr>
    <a:masterClrMapping/>
  </p:clrMapOvr>
  <p:timing>
    <p:tnLst>
      <p:par>
        <p:cTn id="1" dur="indefinite" restart="never" nodeType="tmRoot"/>
      </p:par>
    </p:tnLst>
  </p:timing>
</p:sld>
</file>

<file path=ppt/slides/slide6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284736260"/>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kern="1200" dirty="0" smtClean="0">
                          <a:solidFill>
                            <a:schemeClr val="lt1"/>
                          </a:solidFill>
                          <a:latin typeface="+mn-lt"/>
                          <a:ea typeface="+mn-ea"/>
                          <a:cs typeface="+mn-cs"/>
                        </a:rPr>
                        <a:t>الان وكل اوان والى دهر الداهرين</a:t>
                      </a:r>
                      <a:endParaRPr lang="ar-EG" sz="8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800" b="0" kern="1200" dirty="0" err="1" smtClean="0">
                          <a:solidFill>
                            <a:srgbClr val="FFC000"/>
                          </a:solidFill>
                          <a:latin typeface="Avva_Shenouda" pitchFamily="34" charset="2"/>
                          <a:ea typeface="+mn-ea"/>
                          <a:cs typeface="+mn-cs"/>
                        </a:rPr>
                        <a:t>Ke</a:t>
                      </a:r>
                      <a:r>
                        <a:rPr lang="en-US" sz="2800" b="0" kern="1200" dirty="0" smtClean="0">
                          <a:solidFill>
                            <a:srgbClr val="FFC000"/>
                          </a:solidFill>
                          <a:latin typeface="Avva_Shenouda" pitchFamily="34" charset="2"/>
                          <a:ea typeface="+mn-ea"/>
                          <a:cs typeface="+mn-cs"/>
                        </a:rPr>
                        <a:t> </a:t>
                      </a:r>
                      <a:r>
                        <a:rPr lang="en-US" sz="2800" b="0" kern="1200" dirty="0" err="1" smtClean="0">
                          <a:solidFill>
                            <a:srgbClr val="FFC000"/>
                          </a:solidFill>
                          <a:latin typeface="Avva_Shenouda" pitchFamily="34" charset="2"/>
                          <a:ea typeface="+mn-ea"/>
                          <a:cs typeface="+mn-cs"/>
                        </a:rPr>
                        <a:t>nvn</a:t>
                      </a:r>
                      <a:r>
                        <a:rPr lang="en-US" sz="2800" b="0" kern="1200" dirty="0" smtClean="0">
                          <a:solidFill>
                            <a:srgbClr val="FFC000"/>
                          </a:solidFill>
                          <a:latin typeface="Avva_Shenouda" pitchFamily="34" charset="2"/>
                          <a:ea typeface="+mn-ea"/>
                          <a:cs typeface="+mn-cs"/>
                        </a:rPr>
                        <a:t> </a:t>
                      </a:r>
                      <a:r>
                        <a:rPr lang="en-US" sz="2800" b="0" kern="1200" dirty="0" err="1" smtClean="0">
                          <a:solidFill>
                            <a:srgbClr val="FFC000"/>
                          </a:solidFill>
                          <a:latin typeface="Avva_Shenouda" pitchFamily="34" charset="2"/>
                          <a:ea typeface="+mn-ea"/>
                          <a:cs typeface="+mn-cs"/>
                        </a:rPr>
                        <a:t>ke</a:t>
                      </a:r>
                      <a:r>
                        <a:rPr lang="en-US" sz="2800" b="0" kern="1200" dirty="0" smtClean="0">
                          <a:solidFill>
                            <a:srgbClr val="FFC000"/>
                          </a:solidFill>
                          <a:latin typeface="Avva_Shenouda" pitchFamily="34" charset="2"/>
                          <a:ea typeface="+mn-ea"/>
                          <a:cs typeface="+mn-cs"/>
                        </a:rPr>
                        <a:t> `</a:t>
                      </a:r>
                      <a:r>
                        <a:rPr lang="en-US" sz="2800" b="0" kern="1200" dirty="0" err="1" smtClean="0">
                          <a:solidFill>
                            <a:srgbClr val="FFC000"/>
                          </a:solidFill>
                          <a:latin typeface="Avva_Shenouda" pitchFamily="34" charset="2"/>
                          <a:ea typeface="+mn-ea"/>
                          <a:cs typeface="+mn-cs"/>
                        </a:rPr>
                        <a:t>a`I</a:t>
                      </a:r>
                      <a:r>
                        <a:rPr lang="en-US" sz="2800" b="0" kern="1200" dirty="0" smtClean="0">
                          <a:solidFill>
                            <a:srgbClr val="FFC000"/>
                          </a:solidFill>
                          <a:latin typeface="Avva_Shenouda" pitchFamily="34" charset="2"/>
                          <a:ea typeface="+mn-ea"/>
                          <a:cs typeface="+mn-cs"/>
                        </a:rPr>
                        <a:t> </a:t>
                      </a:r>
                      <a:r>
                        <a:rPr lang="en-US" sz="2800" b="0" kern="1200" dirty="0" err="1" smtClean="0">
                          <a:solidFill>
                            <a:srgbClr val="FFC000"/>
                          </a:solidFill>
                          <a:latin typeface="Avva_Shenouda" pitchFamily="34" charset="2"/>
                          <a:ea typeface="+mn-ea"/>
                          <a:cs typeface="+mn-cs"/>
                        </a:rPr>
                        <a:t>ke</a:t>
                      </a:r>
                      <a:r>
                        <a:rPr lang="en-US" sz="2800" b="0" kern="1200" dirty="0" smtClean="0">
                          <a:solidFill>
                            <a:srgbClr val="FFC000"/>
                          </a:solidFill>
                          <a:latin typeface="Avva_Shenouda" pitchFamily="34" charset="2"/>
                          <a:ea typeface="+mn-ea"/>
                          <a:cs typeface="+mn-cs"/>
                        </a:rPr>
                        <a:t> </a:t>
                      </a:r>
                      <a:r>
                        <a:rPr lang="en-US" sz="2800" b="0" kern="1200" dirty="0" err="1" smtClean="0">
                          <a:solidFill>
                            <a:srgbClr val="FFC000"/>
                          </a:solidFill>
                          <a:latin typeface="Avva_Shenouda" pitchFamily="34" charset="2"/>
                          <a:ea typeface="+mn-ea"/>
                          <a:cs typeface="+mn-cs"/>
                        </a:rPr>
                        <a:t>ictovc</a:t>
                      </a:r>
                      <a:r>
                        <a:rPr lang="en-US" sz="2800" b="0" kern="1200" dirty="0" smtClean="0">
                          <a:solidFill>
                            <a:srgbClr val="FFC000"/>
                          </a:solidFill>
                          <a:latin typeface="Avva_Shenouda" pitchFamily="34" charset="2"/>
                          <a:ea typeface="+mn-ea"/>
                          <a:cs typeface="+mn-cs"/>
                        </a:rPr>
                        <a:t> `</a:t>
                      </a:r>
                      <a:r>
                        <a:rPr lang="en-US" sz="2800" b="0" kern="1200" dirty="0" err="1" smtClean="0">
                          <a:solidFill>
                            <a:srgbClr val="FFC000"/>
                          </a:solidFill>
                          <a:latin typeface="Avva_Shenouda" pitchFamily="34" charset="2"/>
                          <a:ea typeface="+mn-ea"/>
                          <a:cs typeface="+mn-cs"/>
                        </a:rPr>
                        <a:t>ew`nac</a:t>
                      </a:r>
                      <a:r>
                        <a:rPr lang="en-US" sz="2800" b="0" kern="1200" dirty="0" smtClean="0">
                          <a:solidFill>
                            <a:srgbClr val="FFC000"/>
                          </a:solidFill>
                          <a:latin typeface="Avva_Shenouda" pitchFamily="34" charset="2"/>
                          <a:ea typeface="+mn-ea"/>
                          <a:cs typeface="+mn-cs"/>
                        </a:rPr>
                        <a:t> </a:t>
                      </a:r>
                      <a:r>
                        <a:rPr lang="en-US" sz="2800" b="0" kern="1200" dirty="0" err="1" smtClean="0">
                          <a:solidFill>
                            <a:srgbClr val="FFC000"/>
                          </a:solidFill>
                          <a:latin typeface="Avva_Shenouda" pitchFamily="34" charset="2"/>
                          <a:ea typeface="+mn-ea"/>
                          <a:cs typeface="+mn-cs"/>
                        </a:rPr>
                        <a:t>twn</a:t>
                      </a:r>
                      <a:r>
                        <a:rPr lang="en-US" sz="2800" b="0" kern="1200" dirty="0" smtClean="0">
                          <a:solidFill>
                            <a:srgbClr val="FFC000"/>
                          </a:solidFill>
                          <a:latin typeface="Avva_Shenouda" pitchFamily="34" charset="2"/>
                          <a:ea typeface="+mn-ea"/>
                          <a:cs typeface="+mn-cs"/>
                        </a:rPr>
                        <a:t> `</a:t>
                      </a:r>
                      <a:r>
                        <a:rPr lang="en-US" sz="2800" b="0" kern="1200" dirty="0" err="1" smtClean="0">
                          <a:solidFill>
                            <a:srgbClr val="FFC000"/>
                          </a:solidFill>
                          <a:latin typeface="Avva_Shenouda" pitchFamily="34" charset="2"/>
                          <a:ea typeface="+mn-ea"/>
                          <a:cs typeface="+mn-cs"/>
                        </a:rPr>
                        <a:t>ewnwn</a:t>
                      </a:r>
                      <a:r>
                        <a:rPr lang="en-US" sz="2800" b="0" kern="1200" dirty="0" smtClean="0">
                          <a:solidFill>
                            <a:srgbClr val="FFC000"/>
                          </a:solidFill>
                          <a:latin typeface="Avva_Shenouda" pitchFamily="34" charset="2"/>
                          <a:ea typeface="+mn-ea"/>
                          <a:cs typeface="+mn-cs"/>
                        </a:rPr>
                        <a:t> am3n ==a=l </a:t>
                      </a:r>
                      <a:endParaRPr lang="en-US" sz="5400" b="0" kern="1200" baseline="0" dirty="0" smtClean="0">
                        <a:solidFill>
                          <a:srgbClr val="FFC0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kern="1200" dirty="0" smtClean="0">
                          <a:solidFill>
                            <a:schemeClr val="lt1"/>
                          </a:solidFill>
                          <a:latin typeface="+mn-lt"/>
                          <a:ea typeface="+mn-ea"/>
                          <a:cs typeface="+mn-cs"/>
                        </a:rPr>
                        <a:t>كى نين كى ا اى كى استوس اى اوناستون اى اوون أمين</a:t>
                      </a:r>
                      <a:endParaRPr lang="ar-EG" sz="66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02816605"/>
      </p:ext>
    </p:extLst>
  </p:cSld>
  <p:clrMapOvr>
    <a:masterClrMapping/>
  </p:clrMapOvr>
  <p:timing>
    <p:tnLst>
      <p:par>
        <p:cTn id="1" dur="indefinite" restart="never" nodeType="tmRoot"/>
      </p:par>
    </p:tnLst>
  </p:timing>
</p:sld>
</file>

<file path=ppt/slides/slide6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551898010"/>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algn="ctr" rtl="1"/>
                      <a:r>
                        <a:rPr lang="ar-SA" sz="6000" b="1" dirty="0" smtClean="0">
                          <a:solidFill>
                            <a:schemeClr val="bg1"/>
                          </a:solidFill>
                          <a:latin typeface="Times New Roman" pitchFamily="18" charset="0"/>
                          <a:cs typeface="Times New Roman" pitchFamily="18" charset="0"/>
                        </a:rPr>
                        <a:t>نصرخ </a:t>
                      </a:r>
                    </a:p>
                    <a:p>
                      <a:pPr algn="ctr" rtl="1"/>
                      <a:r>
                        <a:rPr lang="ar-SA" sz="6000" b="1" dirty="0" smtClean="0">
                          <a:solidFill>
                            <a:schemeClr val="bg1"/>
                          </a:solidFill>
                          <a:latin typeface="Times New Roman" pitchFamily="18" charset="0"/>
                          <a:cs typeface="Times New Roman" pitchFamily="18" charset="0"/>
                        </a:rPr>
                        <a:t>قائلين</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l-PL" sz="4000" b="0" i="0" dirty="0" smtClean="0">
                          <a:solidFill>
                            <a:srgbClr val="FFC000"/>
                          </a:solidFill>
                          <a:latin typeface="Avva_Shenouda"/>
                        </a:rPr>
                        <a:t>ten w2 ebol engw `mmoc</a:t>
                      </a:r>
                      <a:endParaRPr lang="en-US" sz="4000" b="0" kern="1200" baseline="0" dirty="0" smtClean="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solidFill>
                            <a:schemeClr val="bg1"/>
                          </a:solidFill>
                          <a:latin typeface="Times New Roman" pitchFamily="18" charset="0"/>
                          <a:cs typeface="Times New Roman" pitchFamily="18" charset="0"/>
                        </a:rPr>
                        <a:t>تين أوش إيفول إنجو إمموس</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011217768"/>
      </p:ext>
    </p:extLst>
  </p:cSld>
  <p:clrMapOvr>
    <a:masterClrMapping/>
  </p:clrMapOvr>
  <p:timing>
    <p:tnLst>
      <p:par>
        <p:cTn id="1" dur="indefinite" restart="never" nodeType="tmRoot"/>
      </p:par>
    </p:tnLst>
  </p:timing>
</p:sld>
</file>

<file path=ppt/slides/slide6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518334338"/>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algn="ctr" rtl="1"/>
                      <a:r>
                        <a:rPr lang="ar-SA" sz="5400" b="1" dirty="0" smtClean="0">
                          <a:solidFill>
                            <a:schemeClr val="bg1"/>
                          </a:solidFill>
                          <a:latin typeface="Times New Roman" pitchFamily="18" charset="0"/>
                          <a:cs typeface="Times New Roman" pitchFamily="18" charset="0"/>
                        </a:rPr>
                        <a:t>يا ربنا</a:t>
                      </a:r>
                      <a:r>
                        <a:rPr lang="ar-EG" sz="5400" b="1" dirty="0" smtClean="0">
                          <a:solidFill>
                            <a:schemeClr val="bg1"/>
                          </a:solidFill>
                          <a:latin typeface="Times New Roman" pitchFamily="18" charset="0"/>
                          <a:cs typeface="Times New Roman" pitchFamily="18" charset="0"/>
                        </a:rPr>
                        <a:t> </a:t>
                      </a:r>
                      <a:r>
                        <a:rPr lang="ar-SA" sz="5400" b="1" dirty="0" smtClean="0">
                          <a:solidFill>
                            <a:schemeClr val="bg1"/>
                          </a:solidFill>
                          <a:latin typeface="Times New Roman" pitchFamily="18" charset="0"/>
                          <a:cs typeface="Times New Roman" pitchFamily="18" charset="0"/>
                        </a:rPr>
                        <a:t>يسوع</a:t>
                      </a:r>
                    </a:p>
                    <a:p>
                      <a:pPr algn="ctr" rtl="1"/>
                      <a:r>
                        <a:rPr lang="ar-SA" sz="5400" b="1" dirty="0" smtClean="0">
                          <a:solidFill>
                            <a:schemeClr val="bg1"/>
                          </a:solidFill>
                          <a:latin typeface="Times New Roman" pitchFamily="18" charset="0"/>
                          <a:cs typeface="Times New Roman" pitchFamily="18" charset="0"/>
                        </a:rPr>
                        <a:t>المسيح</a:t>
                      </a:r>
                      <a:endParaRPr lang="ar-SA" sz="5400" b="1"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0" i="0" dirty="0" err="1" smtClean="0">
                          <a:solidFill>
                            <a:srgbClr val="FFC000"/>
                          </a:solidFill>
                          <a:latin typeface="Avva_Shenouda"/>
                        </a:rPr>
                        <a:t>ge</a:t>
                      </a:r>
                      <a:r>
                        <a:rPr lang="en-US" sz="3600" b="0" i="0" dirty="0" smtClean="0">
                          <a:solidFill>
                            <a:srgbClr val="FFC000"/>
                          </a:solidFill>
                          <a:latin typeface="Avva_Shenouda"/>
                        </a:rPr>
                        <a:t> w </a:t>
                      </a:r>
                      <a:r>
                        <a:rPr lang="en-US" sz="3600" b="0" i="0" dirty="0" err="1" smtClean="0">
                          <a:solidFill>
                            <a:srgbClr val="FFC000"/>
                          </a:solidFill>
                          <a:latin typeface="Avva_Shenouda"/>
                        </a:rPr>
                        <a:t>Pensoic</a:t>
                      </a:r>
                      <a:r>
                        <a:rPr lang="en-US" sz="3600" b="0" i="0" dirty="0" smtClean="0">
                          <a:solidFill>
                            <a:srgbClr val="FFC000"/>
                          </a:solidFill>
                          <a:latin typeface="Avva_Shenouda"/>
                        </a:rPr>
                        <a:t> I3covc </a:t>
                      </a:r>
                      <a:r>
                        <a:rPr lang="en-US" sz="3600" b="0" i="0" dirty="0" err="1" smtClean="0">
                          <a:solidFill>
                            <a:srgbClr val="FFC000"/>
                          </a:solidFill>
                          <a:latin typeface="Avva_Shenouda"/>
                        </a:rPr>
                        <a:t>Pixrictoc</a:t>
                      </a:r>
                      <a:endParaRPr lang="en-US" sz="3600" b="0" kern="1200" baseline="0" dirty="0" smtClean="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solidFill>
                            <a:schemeClr val="bg1"/>
                          </a:solidFill>
                          <a:latin typeface="Times New Roman" pitchFamily="18" charset="0"/>
                          <a:cs typeface="Times New Roman" pitchFamily="18" charset="0"/>
                        </a:rPr>
                        <a:t>جى أو بينشويس إيسوس بيخرستوس</a:t>
                      </a:r>
                      <a:endParaRPr lang="en-US" sz="4000" b="1" dirty="0" smtClean="0">
                        <a:solidFill>
                          <a:schemeClr val="bg1"/>
                        </a:solidFill>
                        <a:latin typeface="Times New Roman" pitchFamily="18" charset="0"/>
                        <a:cs typeface="Times New Roman" pitchFamily="18"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46154288"/>
      </p:ext>
    </p:extLst>
  </p:cSld>
  <p:clrMapOvr>
    <a:masterClrMapping/>
  </p:clrMapOvr>
  <p:timing>
    <p:tnLst>
      <p:par>
        <p:cTn id="1" dur="indefinite" restart="never" nodeType="tmRoot"/>
      </p:par>
    </p:tnLst>
  </p:timing>
</p:sld>
</file>

<file path=ppt/slides/slide6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132665110"/>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algn="ctr" rtl="1"/>
                      <a:r>
                        <a:rPr lang="ar-SA" sz="5400" b="1" dirty="0" smtClean="0">
                          <a:solidFill>
                            <a:schemeClr val="bg1"/>
                          </a:solidFill>
                          <a:latin typeface="Times New Roman" pitchFamily="18" charset="0"/>
                          <a:cs typeface="Times New Roman" pitchFamily="18" charset="0"/>
                        </a:rPr>
                        <a:t>الذى</a:t>
                      </a:r>
                      <a:r>
                        <a:rPr lang="ar-EG" sz="5400" b="1" dirty="0" smtClean="0">
                          <a:solidFill>
                            <a:schemeClr val="bg1"/>
                          </a:solidFill>
                          <a:latin typeface="Times New Roman" pitchFamily="18" charset="0"/>
                          <a:cs typeface="Times New Roman" pitchFamily="18" charset="0"/>
                        </a:rPr>
                        <a:t> </a:t>
                      </a:r>
                      <a:r>
                        <a:rPr lang="ar-SA" sz="5400" b="1" dirty="0" smtClean="0">
                          <a:solidFill>
                            <a:schemeClr val="bg1"/>
                          </a:solidFill>
                          <a:latin typeface="Times New Roman" pitchFamily="18" charset="0"/>
                          <a:cs typeface="Times New Roman" pitchFamily="18" charset="0"/>
                        </a:rPr>
                        <a:t>صُلب</a:t>
                      </a:r>
                      <a:r>
                        <a:rPr lang="ar-EG" sz="5400" b="1" dirty="0" smtClean="0">
                          <a:solidFill>
                            <a:schemeClr val="bg1"/>
                          </a:solidFill>
                          <a:latin typeface="Times New Roman" pitchFamily="18" charset="0"/>
                          <a:cs typeface="Times New Roman" pitchFamily="18" charset="0"/>
                        </a:rPr>
                        <a:t> </a:t>
                      </a:r>
                      <a:r>
                        <a:rPr lang="ar-SA" sz="5400" b="1" dirty="0" smtClean="0">
                          <a:solidFill>
                            <a:schemeClr val="bg1"/>
                          </a:solidFill>
                          <a:latin typeface="Times New Roman" pitchFamily="18" charset="0"/>
                          <a:cs typeface="Times New Roman" pitchFamily="18" charset="0"/>
                        </a:rPr>
                        <a:t>على الصليب</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000" b="0" i="0" dirty="0" smtClean="0">
                          <a:solidFill>
                            <a:srgbClr val="FFC000"/>
                          </a:solidFill>
                          <a:latin typeface="Avva_Shenouda"/>
                        </a:rPr>
                        <a:t>f3etava24 `</a:t>
                      </a:r>
                      <a:r>
                        <a:rPr lang="en-US" sz="4000" b="0" i="0" dirty="0" err="1" smtClean="0">
                          <a:solidFill>
                            <a:srgbClr val="FFC000"/>
                          </a:solidFill>
                          <a:latin typeface="Avva_Shenouda"/>
                        </a:rPr>
                        <a:t>epi`ctavroc</a:t>
                      </a:r>
                      <a:endParaRPr lang="en-US" sz="4000" b="0" kern="1200" baseline="0" dirty="0" smtClean="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solidFill>
                            <a:schemeClr val="bg1"/>
                          </a:solidFill>
                          <a:latin typeface="Times New Roman" pitchFamily="18" charset="0"/>
                          <a:cs typeface="Times New Roman" pitchFamily="18" charset="0"/>
                        </a:rPr>
                        <a:t>فى إيطاف آشف إيبى ستافروس</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98519590"/>
      </p:ext>
    </p:extLst>
  </p:cSld>
  <p:clrMapOvr>
    <a:masterClrMapping/>
  </p:clrMapOvr>
  <p:timing>
    <p:tnLst>
      <p:par>
        <p:cTn id="1" dur="indefinite" restart="never" nodeType="tmRoot"/>
      </p:par>
    </p:tnLst>
  </p:timing>
</p:sld>
</file>

<file path=ppt/slides/slide6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32492627"/>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algn="ctr" rtl="1"/>
                      <a:r>
                        <a:rPr lang="ar-SA" sz="5200" b="1" dirty="0" smtClean="0">
                          <a:solidFill>
                            <a:schemeClr val="bg1"/>
                          </a:solidFill>
                          <a:latin typeface="Times New Roman" pitchFamily="18" charset="0"/>
                          <a:cs typeface="Times New Roman" pitchFamily="18" charset="0"/>
                        </a:rPr>
                        <a:t>إسحق الشيطان</a:t>
                      </a:r>
                      <a:r>
                        <a:rPr lang="ar-EG" sz="5200" b="1" dirty="0" smtClean="0">
                          <a:solidFill>
                            <a:schemeClr val="bg1"/>
                          </a:solidFill>
                          <a:latin typeface="Times New Roman" pitchFamily="18" charset="0"/>
                          <a:cs typeface="Times New Roman" pitchFamily="18" charset="0"/>
                        </a:rPr>
                        <a:t> </a:t>
                      </a:r>
                      <a:r>
                        <a:rPr lang="ar-SA" sz="5200" b="1" dirty="0" smtClean="0">
                          <a:solidFill>
                            <a:schemeClr val="bg1"/>
                          </a:solidFill>
                          <a:latin typeface="Times New Roman" pitchFamily="18" charset="0"/>
                          <a:cs typeface="Times New Roman" pitchFamily="18" charset="0"/>
                        </a:rPr>
                        <a:t>تحت أقدامنا</a:t>
                      </a:r>
                      <a:endParaRPr lang="en-US" sz="5200" b="1" dirty="0" smtClean="0">
                        <a:solidFill>
                          <a:schemeClr val="bg1"/>
                        </a:solidFill>
                        <a:latin typeface="Times New Roman" pitchFamily="18" charset="0"/>
                        <a:cs typeface="Times New Roman" pitchFamily="18"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200" b="0" i="0" dirty="0" err="1" smtClean="0">
                          <a:solidFill>
                            <a:srgbClr val="FFC000"/>
                          </a:solidFill>
                          <a:latin typeface="Avva_Shenouda"/>
                        </a:rPr>
                        <a:t>ek`eqomqem</a:t>
                      </a:r>
                      <a:r>
                        <a:rPr lang="en-US" sz="3200" b="0" i="0" dirty="0" smtClean="0">
                          <a:solidFill>
                            <a:srgbClr val="FFC000"/>
                          </a:solidFill>
                          <a:latin typeface="Avva_Shenouda"/>
                        </a:rPr>
                        <a:t> `</a:t>
                      </a:r>
                      <a:r>
                        <a:rPr lang="en-US" sz="3200" b="0" i="0" dirty="0" err="1" smtClean="0">
                          <a:solidFill>
                            <a:srgbClr val="FFC000"/>
                          </a:solidFill>
                          <a:latin typeface="Avva_Shenouda"/>
                        </a:rPr>
                        <a:t>m`pcatanac</a:t>
                      </a:r>
                      <a:r>
                        <a:rPr lang="en-US" sz="3200" b="0" i="0" dirty="0" smtClean="0">
                          <a:solidFill>
                            <a:srgbClr val="FFC000"/>
                          </a:solidFill>
                          <a:latin typeface="Avva_Shenouda"/>
                        </a:rPr>
                        <a:t> : capec3t </a:t>
                      </a:r>
                      <a:r>
                        <a:rPr lang="en-US" sz="2800" b="0" i="0" dirty="0" smtClean="0">
                          <a:solidFill>
                            <a:srgbClr val="FFC000"/>
                          </a:solidFill>
                          <a:latin typeface="Avva_Shenouda"/>
                        </a:rPr>
                        <a:t>`</a:t>
                      </a:r>
                      <a:r>
                        <a:rPr lang="en-US" sz="2800" b="0" i="0" dirty="0" err="1" smtClean="0">
                          <a:solidFill>
                            <a:srgbClr val="FFC000"/>
                          </a:solidFill>
                          <a:latin typeface="Avva_Shenouda"/>
                        </a:rPr>
                        <a:t>nnensalavg</a:t>
                      </a:r>
                      <a:endParaRPr lang="en-US" sz="5400" b="0" kern="1200" baseline="0" dirty="0" smtClean="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ar-SA" sz="4000" b="1" dirty="0" smtClean="0">
                          <a:solidFill>
                            <a:schemeClr val="bg1"/>
                          </a:solidFill>
                          <a:latin typeface="Times New Roman" pitchFamily="18" charset="0"/>
                          <a:cs typeface="Times New Roman" pitchFamily="18" charset="0"/>
                        </a:rPr>
                        <a:t>إك إى خومخيم إم إبساطاناس</a:t>
                      </a:r>
                    </a:p>
                    <a:p>
                      <a:pPr algn="ctr" rtl="0"/>
                      <a:r>
                        <a:rPr lang="ar-SA" sz="4000" b="1" dirty="0" smtClean="0">
                          <a:solidFill>
                            <a:schemeClr val="bg1"/>
                          </a:solidFill>
                          <a:latin typeface="Times New Roman" pitchFamily="18" charset="0"/>
                          <a:cs typeface="Times New Roman" pitchFamily="18" charset="0"/>
                        </a:rPr>
                        <a:t>سا بيسيت إننين تشالافج</a:t>
                      </a:r>
                      <a:endParaRPr lang="en-US" sz="4000" b="1" dirty="0" smtClean="0">
                        <a:solidFill>
                          <a:schemeClr val="bg1"/>
                        </a:solidFill>
                        <a:latin typeface="Times New Roman" pitchFamily="18" charset="0"/>
                        <a:cs typeface="Times New Roman" pitchFamily="18"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229771899"/>
      </p:ext>
    </p:extLst>
  </p:cSld>
  <p:clrMapOvr>
    <a:masterClrMapping/>
  </p:clrMapOvr>
  <p:timing>
    <p:tnLst>
      <p:par>
        <p:cTn id="1" dur="indefinite" restart="never" nodeType="tmRoot"/>
      </p:par>
    </p:tnLst>
  </p:timing>
</p:sld>
</file>

<file path=ppt/slides/slide6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algn="ctr" rtl="1"/>
                      <a:r>
                        <a:rPr lang="ar-SA" sz="7200" b="1" dirty="0" smtClean="0">
                          <a:solidFill>
                            <a:schemeClr val="bg1"/>
                          </a:solidFill>
                          <a:latin typeface="Times New Roman" pitchFamily="18" charset="0"/>
                          <a:cs typeface="Times New Roman" pitchFamily="18" charset="0"/>
                        </a:rPr>
                        <a:t>خلصنا</a:t>
                      </a:r>
                      <a:r>
                        <a:rPr lang="ar-EG" sz="7200" b="1" dirty="0" smtClean="0">
                          <a:solidFill>
                            <a:schemeClr val="bg1"/>
                          </a:solidFill>
                          <a:latin typeface="Times New Roman" pitchFamily="18" charset="0"/>
                          <a:cs typeface="Times New Roman" pitchFamily="18" charset="0"/>
                        </a:rPr>
                        <a:t> </a:t>
                      </a:r>
                      <a:r>
                        <a:rPr lang="ar-SA" sz="7200" b="1" dirty="0" smtClean="0">
                          <a:solidFill>
                            <a:schemeClr val="bg1"/>
                          </a:solidFill>
                          <a:latin typeface="Times New Roman" pitchFamily="18" charset="0"/>
                          <a:cs typeface="Times New Roman" pitchFamily="18" charset="0"/>
                        </a:rPr>
                        <a:t>و</a:t>
                      </a:r>
                      <a:r>
                        <a:rPr lang="ar-EG" sz="7200" b="1" dirty="0" smtClean="0">
                          <a:solidFill>
                            <a:schemeClr val="bg1"/>
                          </a:solidFill>
                          <a:latin typeface="Times New Roman" pitchFamily="18" charset="0"/>
                          <a:cs typeface="Times New Roman" pitchFamily="18" charset="0"/>
                        </a:rPr>
                        <a:t>ا</a:t>
                      </a:r>
                      <a:r>
                        <a:rPr lang="ar-SA" sz="7200" b="1" dirty="0" smtClean="0">
                          <a:solidFill>
                            <a:schemeClr val="bg1"/>
                          </a:solidFill>
                          <a:latin typeface="Times New Roman" pitchFamily="18" charset="0"/>
                          <a:cs typeface="Times New Roman" pitchFamily="18" charset="0"/>
                        </a:rPr>
                        <a:t>رحمنا</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i-FI" sz="4000" b="0" i="0" dirty="0" smtClean="0">
                          <a:solidFill>
                            <a:srgbClr val="FFFF00"/>
                          </a:solidFill>
                          <a:latin typeface="Avva_Shenouda"/>
                        </a:rPr>
                        <a:t>cw5 `mmon ovoh nai nan</a:t>
                      </a:r>
                      <a:endParaRPr lang="en-US" sz="4000" b="0" kern="1200" baseline="0" dirty="0" smtClean="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smtClean="0">
                          <a:solidFill>
                            <a:schemeClr val="bg1"/>
                          </a:solidFill>
                          <a:latin typeface="Times New Roman" pitchFamily="18" charset="0"/>
                          <a:cs typeface="Times New Roman" pitchFamily="18" charset="0"/>
                        </a:rPr>
                        <a:t>سوتى إممون أووه ناى نان</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208751366"/>
      </p:ext>
    </p:extLst>
  </p:cSld>
  <p:clrMapOvr>
    <a:masterClrMapping/>
  </p:clrMapOvr>
  <p:timing>
    <p:tnLst>
      <p:par>
        <p:cTn id="1" dur="indefinite" restart="never" nodeType="tmRoot"/>
      </p:par>
    </p:tnLst>
  </p:timing>
</p:sld>
</file>

<file path=ppt/slides/slide6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334975421"/>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algn="ctr" rtl="1"/>
                      <a:r>
                        <a:rPr lang="ar-SA" sz="4800" b="1" dirty="0" smtClean="0">
                          <a:solidFill>
                            <a:schemeClr val="bg1"/>
                          </a:solidFill>
                          <a:latin typeface="Times New Roman" pitchFamily="18" charset="0"/>
                          <a:cs typeface="Times New Roman" pitchFamily="18" charset="0"/>
                        </a:rPr>
                        <a:t>يارب </a:t>
                      </a:r>
                      <a:r>
                        <a:rPr lang="ar-EG" sz="4800" b="1" dirty="0" smtClean="0">
                          <a:solidFill>
                            <a:schemeClr val="bg1"/>
                          </a:solidFill>
                          <a:latin typeface="Times New Roman" pitchFamily="18" charset="0"/>
                          <a:cs typeface="Times New Roman" pitchFamily="18" charset="0"/>
                        </a:rPr>
                        <a:t>ا</a:t>
                      </a:r>
                      <a:r>
                        <a:rPr lang="ar-SA" sz="4800" b="1" dirty="0" smtClean="0">
                          <a:solidFill>
                            <a:schemeClr val="bg1"/>
                          </a:solidFill>
                          <a:latin typeface="Times New Roman" pitchFamily="18" charset="0"/>
                          <a:cs typeface="Times New Roman" pitchFamily="18" charset="0"/>
                        </a:rPr>
                        <a:t>رحم</a:t>
                      </a:r>
                      <a:r>
                        <a:rPr lang="ar-EG" sz="4800" b="1" dirty="0" smtClean="0">
                          <a:solidFill>
                            <a:schemeClr val="bg1"/>
                          </a:solidFill>
                          <a:latin typeface="Times New Roman" pitchFamily="18" charset="0"/>
                          <a:cs typeface="Times New Roman" pitchFamily="18" charset="0"/>
                        </a:rPr>
                        <a:t> </a:t>
                      </a:r>
                    </a:p>
                    <a:p>
                      <a:pPr algn="ctr" rtl="1"/>
                      <a:r>
                        <a:rPr lang="ar-SA" sz="4800" b="1" dirty="0" smtClean="0">
                          <a:solidFill>
                            <a:schemeClr val="bg1"/>
                          </a:solidFill>
                          <a:latin typeface="Times New Roman" pitchFamily="18" charset="0"/>
                          <a:cs typeface="Times New Roman" pitchFamily="18" charset="0"/>
                        </a:rPr>
                        <a:t>يا رب </a:t>
                      </a:r>
                      <a:r>
                        <a:rPr lang="ar-EG" sz="4800" b="1" dirty="0" smtClean="0">
                          <a:solidFill>
                            <a:schemeClr val="bg1"/>
                          </a:solidFill>
                          <a:latin typeface="Times New Roman" pitchFamily="18" charset="0"/>
                          <a:cs typeface="Times New Roman" pitchFamily="18" charset="0"/>
                        </a:rPr>
                        <a:t>ا</a:t>
                      </a:r>
                      <a:r>
                        <a:rPr lang="ar-SA" sz="4800" b="1" dirty="0" smtClean="0">
                          <a:solidFill>
                            <a:schemeClr val="bg1"/>
                          </a:solidFill>
                          <a:latin typeface="Times New Roman" pitchFamily="18" charset="0"/>
                          <a:cs typeface="Times New Roman" pitchFamily="18" charset="0"/>
                        </a:rPr>
                        <a:t>رحم</a:t>
                      </a:r>
                      <a:r>
                        <a:rPr lang="ar-EG" sz="4800" b="1" dirty="0" smtClean="0">
                          <a:solidFill>
                            <a:schemeClr val="bg1"/>
                          </a:solidFill>
                          <a:latin typeface="Times New Roman" pitchFamily="18" charset="0"/>
                          <a:cs typeface="Times New Roman" pitchFamily="18" charset="0"/>
                        </a:rPr>
                        <a:t> </a:t>
                      </a:r>
                      <a:r>
                        <a:rPr lang="ar-SA" sz="4800" b="1" dirty="0" smtClean="0">
                          <a:solidFill>
                            <a:schemeClr val="bg1"/>
                          </a:solidFill>
                          <a:latin typeface="Times New Roman" pitchFamily="18" charset="0"/>
                          <a:cs typeface="Times New Roman" pitchFamily="18" charset="0"/>
                        </a:rPr>
                        <a:t>يا رب بارك</a:t>
                      </a:r>
                      <a:r>
                        <a:rPr lang="ar-EG" sz="4800" b="1" dirty="0" smtClean="0">
                          <a:solidFill>
                            <a:schemeClr val="bg1"/>
                          </a:solidFill>
                          <a:latin typeface="Times New Roman" pitchFamily="18" charset="0"/>
                          <a:cs typeface="Times New Roman" pitchFamily="18" charset="0"/>
                        </a:rPr>
                        <a:t> </a:t>
                      </a:r>
                      <a:r>
                        <a:rPr lang="ar-SA" sz="4800" b="1" dirty="0" smtClean="0">
                          <a:solidFill>
                            <a:schemeClr val="bg1"/>
                          </a:solidFill>
                          <a:latin typeface="Times New Roman" pitchFamily="18" charset="0"/>
                          <a:cs typeface="Times New Roman" pitchFamily="18" charset="0"/>
                        </a:rPr>
                        <a:t>آمين</a:t>
                      </a:r>
                      <a:endParaRPr lang="ar-SA" sz="48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4000" b="0" i="0" dirty="0" smtClean="0">
                          <a:solidFill>
                            <a:srgbClr val="FFC000"/>
                          </a:solidFill>
                          <a:latin typeface="Avva_Shenouda"/>
                        </a:rPr>
                        <a:t>k=e =k=e Kvrie evloj3con am3n</a:t>
                      </a:r>
                      <a:endParaRPr lang="en-US" sz="4000" b="0" kern="1200" baseline="0" dirty="0" smtClean="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ar-SA" sz="4000" b="1" dirty="0" smtClean="0">
                          <a:solidFill>
                            <a:schemeClr val="bg1"/>
                          </a:solidFill>
                          <a:latin typeface="Times New Roman" pitchFamily="18" charset="0"/>
                          <a:cs typeface="Times New Roman" pitchFamily="18" charset="0"/>
                        </a:rPr>
                        <a:t>كيرياليسون كيرياليسون</a:t>
                      </a:r>
                    </a:p>
                    <a:p>
                      <a:pPr algn="ctr" rtl="0"/>
                      <a:r>
                        <a:rPr lang="ar-SA" sz="4000" b="1" dirty="0" smtClean="0">
                          <a:solidFill>
                            <a:schemeClr val="bg1"/>
                          </a:solidFill>
                          <a:latin typeface="Times New Roman" pitchFamily="18" charset="0"/>
                          <a:cs typeface="Times New Roman" pitchFamily="18" charset="0"/>
                        </a:rPr>
                        <a:t>كيريا إفلوجيسون آمين</a:t>
                      </a:r>
                      <a:endParaRPr lang="en-US" sz="4000" b="1" dirty="0" smtClean="0">
                        <a:solidFill>
                          <a:schemeClr val="bg1"/>
                        </a:solidFill>
                        <a:latin typeface="Times New Roman" pitchFamily="18" charset="0"/>
                        <a:cs typeface="Times New Roman" pitchFamily="18"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7045208"/>
      </p:ext>
    </p:extLst>
  </p:cSld>
  <p:clrMapOvr>
    <a:masterClrMapping/>
  </p:clrMapOvr>
  <p:timing>
    <p:tnLst>
      <p:par>
        <p:cTn id="1" dur="indefinite" restart="never" nodeType="tmRoot"/>
      </p:par>
    </p:tnLst>
  </p:timing>
</p:sld>
</file>

<file path=ppt/slides/slide6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504491198"/>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algn="ctr" rtl="1"/>
                      <a:r>
                        <a:rPr lang="ar-SA" sz="5200" b="1" dirty="0" smtClean="0">
                          <a:solidFill>
                            <a:schemeClr val="bg1"/>
                          </a:solidFill>
                          <a:latin typeface="Times New Roman" pitchFamily="18" charset="0"/>
                          <a:cs typeface="Times New Roman" pitchFamily="18" charset="0"/>
                        </a:rPr>
                        <a:t>باركواعلىَّ</a:t>
                      </a:r>
                      <a:endParaRPr lang="ar-EG" sz="5200" b="1" dirty="0" smtClean="0">
                        <a:solidFill>
                          <a:schemeClr val="bg1"/>
                        </a:solidFill>
                        <a:latin typeface="Times New Roman" pitchFamily="18" charset="0"/>
                        <a:cs typeface="Times New Roman" pitchFamily="18" charset="0"/>
                      </a:endParaRPr>
                    </a:p>
                    <a:p>
                      <a:pPr algn="ctr" rtl="1"/>
                      <a:r>
                        <a:rPr lang="ar-SA" sz="5200" b="1" dirty="0" smtClean="0">
                          <a:solidFill>
                            <a:schemeClr val="bg1"/>
                          </a:solidFill>
                          <a:latin typeface="Times New Roman" pitchFamily="18" charset="0"/>
                          <a:cs typeface="Times New Roman" pitchFamily="18" charset="0"/>
                        </a:rPr>
                        <a:t>باركواعلىَّ</a:t>
                      </a:r>
                      <a:r>
                        <a:rPr lang="ar-EG" sz="5200" b="1" dirty="0" smtClean="0">
                          <a:solidFill>
                            <a:schemeClr val="bg1"/>
                          </a:solidFill>
                          <a:latin typeface="Times New Roman" pitchFamily="18" charset="0"/>
                          <a:cs typeface="Times New Roman" pitchFamily="18" charset="0"/>
                        </a:rPr>
                        <a:t> </a:t>
                      </a:r>
                    </a:p>
                    <a:p>
                      <a:pPr algn="ctr" rtl="1"/>
                      <a:r>
                        <a:rPr lang="ar-SA" sz="5200" b="1" dirty="0" smtClean="0">
                          <a:solidFill>
                            <a:schemeClr val="bg1"/>
                          </a:solidFill>
                          <a:latin typeface="Times New Roman" pitchFamily="18" charset="0"/>
                          <a:cs typeface="Times New Roman" pitchFamily="18" charset="0"/>
                        </a:rPr>
                        <a:t>ها المطانية</a:t>
                      </a:r>
                      <a:endParaRPr lang="ar-SA" sz="52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0" i="0" dirty="0" smtClean="0">
                          <a:solidFill>
                            <a:srgbClr val="FFC000"/>
                          </a:solidFill>
                          <a:latin typeface="Avva_Shenouda"/>
                        </a:rPr>
                        <a:t>`</a:t>
                      </a:r>
                      <a:r>
                        <a:rPr lang="en-US" sz="3600" b="0" i="0" dirty="0" err="1" smtClean="0">
                          <a:solidFill>
                            <a:srgbClr val="FFC000"/>
                          </a:solidFill>
                          <a:latin typeface="Avva_Shenouda"/>
                        </a:rPr>
                        <a:t>cmov</a:t>
                      </a:r>
                      <a:r>
                        <a:rPr lang="en-US" sz="3600" b="0" i="0" dirty="0" smtClean="0">
                          <a:solidFill>
                            <a:srgbClr val="FFC000"/>
                          </a:solidFill>
                          <a:latin typeface="Avva_Shenouda"/>
                        </a:rPr>
                        <a:t> </a:t>
                      </a:r>
                      <a:r>
                        <a:rPr lang="en-US" sz="3600" b="0" i="0" dirty="0" err="1" smtClean="0">
                          <a:solidFill>
                            <a:srgbClr val="FFC000"/>
                          </a:solidFill>
                          <a:latin typeface="Avva_Shenouda"/>
                        </a:rPr>
                        <a:t>eroi</a:t>
                      </a:r>
                      <a:r>
                        <a:rPr lang="en-US" sz="3600" b="0" i="0" dirty="0" smtClean="0">
                          <a:solidFill>
                            <a:srgbClr val="FFC000"/>
                          </a:solidFill>
                          <a:latin typeface="Avva_Shenouda"/>
                        </a:rPr>
                        <a:t> `</a:t>
                      </a:r>
                      <a:r>
                        <a:rPr lang="en-US" sz="3600" b="0" i="0" dirty="0" err="1" smtClean="0">
                          <a:solidFill>
                            <a:srgbClr val="FFC000"/>
                          </a:solidFill>
                          <a:latin typeface="Avva_Shenouda"/>
                        </a:rPr>
                        <a:t>cmov</a:t>
                      </a:r>
                      <a:r>
                        <a:rPr lang="en-US" sz="3600" b="0" i="0" dirty="0" smtClean="0">
                          <a:solidFill>
                            <a:srgbClr val="FFC000"/>
                          </a:solidFill>
                          <a:latin typeface="Avva_Shenouda"/>
                        </a:rPr>
                        <a:t> </a:t>
                      </a:r>
                      <a:r>
                        <a:rPr lang="en-US" sz="3600" b="0" i="0" dirty="0" err="1" smtClean="0">
                          <a:solidFill>
                            <a:srgbClr val="FFC000"/>
                          </a:solidFill>
                          <a:latin typeface="Avva_Shenouda"/>
                        </a:rPr>
                        <a:t>eroi</a:t>
                      </a:r>
                      <a:r>
                        <a:rPr lang="en-US" sz="3600" b="0" i="0" dirty="0" smtClean="0">
                          <a:solidFill>
                            <a:srgbClr val="FFC000"/>
                          </a:solidFill>
                          <a:latin typeface="Avva_Shenouda"/>
                        </a:rPr>
                        <a:t> : </a:t>
                      </a:r>
                      <a:r>
                        <a:rPr lang="en-US" sz="3600" b="0" i="0" dirty="0" err="1" smtClean="0">
                          <a:solidFill>
                            <a:srgbClr val="FFC000"/>
                          </a:solidFill>
                          <a:latin typeface="Avva_Shenouda"/>
                        </a:rPr>
                        <a:t>ic</a:t>
                      </a:r>
                      <a:r>
                        <a:rPr lang="en-US" sz="3600" b="0" i="0" dirty="0" smtClean="0">
                          <a:solidFill>
                            <a:srgbClr val="FFC000"/>
                          </a:solidFill>
                          <a:latin typeface="Avva_Shenouda"/>
                        </a:rPr>
                        <a:t> 5metanoia</a:t>
                      </a:r>
                      <a:endParaRPr lang="en-US" sz="3600" b="0" kern="1200" baseline="0" dirty="0" smtClean="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smtClean="0">
                          <a:solidFill>
                            <a:schemeClr val="bg1"/>
                          </a:solidFill>
                          <a:latin typeface="Times New Roman" pitchFamily="18" charset="0"/>
                          <a:cs typeface="Times New Roman" pitchFamily="18" charset="0"/>
                        </a:rPr>
                        <a:t>إسمو إيروى</a:t>
                      </a:r>
                      <a:r>
                        <a:rPr lang="ar-EG" sz="5200" b="1" dirty="0" smtClean="0">
                          <a:solidFill>
                            <a:schemeClr val="bg1"/>
                          </a:solidFill>
                          <a:latin typeface="Times New Roman" pitchFamily="18" charset="0"/>
                          <a:cs typeface="Times New Roman" pitchFamily="18" charset="0"/>
                        </a:rPr>
                        <a:t> </a:t>
                      </a:r>
                      <a:r>
                        <a:rPr lang="ar-SA" sz="5200" b="1" dirty="0" smtClean="0">
                          <a:solidFill>
                            <a:schemeClr val="bg1"/>
                          </a:solidFill>
                          <a:latin typeface="Times New Roman" pitchFamily="18" charset="0"/>
                          <a:cs typeface="Times New Roman" pitchFamily="18" charset="0"/>
                        </a:rPr>
                        <a:t>إسمو إيروى  إستى ميطانيا</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17450043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519773680"/>
      </p:ext>
    </p:extLst>
  </p:cSld>
  <p:clrMapOvr>
    <a:masterClrMapping/>
  </p:clrMapOvr>
</p:sld>
</file>

<file path=ppt/slides/slide6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798865956"/>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algn="ctr" rtl="1"/>
                      <a:r>
                        <a:rPr lang="ar-SA" sz="6600" b="1" dirty="0" smtClean="0">
                          <a:solidFill>
                            <a:schemeClr val="bg1"/>
                          </a:solidFill>
                          <a:latin typeface="Times New Roman" pitchFamily="18" charset="0"/>
                          <a:cs typeface="Times New Roman" pitchFamily="18" charset="0"/>
                        </a:rPr>
                        <a:t>إغفروا ل</a:t>
                      </a:r>
                      <a:r>
                        <a:rPr lang="ar-EG" sz="6600" b="1" dirty="0" smtClean="0">
                          <a:solidFill>
                            <a:schemeClr val="bg1"/>
                          </a:solidFill>
                          <a:latin typeface="Times New Roman" pitchFamily="18" charset="0"/>
                          <a:cs typeface="Times New Roman" pitchFamily="18" charset="0"/>
                        </a:rPr>
                        <a:t>ي</a:t>
                      </a:r>
                      <a:r>
                        <a:rPr lang="ar-SA" sz="6600" b="1" dirty="0" smtClean="0">
                          <a:solidFill>
                            <a:schemeClr val="bg1"/>
                          </a:solidFill>
                          <a:latin typeface="Times New Roman" pitchFamily="18" charset="0"/>
                          <a:cs typeface="Times New Roman" pitchFamily="18" charset="0"/>
                        </a:rPr>
                        <a:t> قُل</a:t>
                      </a:r>
                      <a:r>
                        <a:rPr lang="ar-EG" sz="6600" b="1" dirty="0" smtClean="0">
                          <a:solidFill>
                            <a:schemeClr val="bg1"/>
                          </a:solidFill>
                          <a:latin typeface="Times New Roman" pitchFamily="18" charset="0"/>
                          <a:cs typeface="Times New Roman" pitchFamily="18" charset="0"/>
                        </a:rPr>
                        <a:t> </a:t>
                      </a:r>
                      <a:r>
                        <a:rPr lang="ar-SA" sz="6600" b="1" dirty="0" smtClean="0">
                          <a:solidFill>
                            <a:schemeClr val="bg1"/>
                          </a:solidFill>
                          <a:latin typeface="Times New Roman" pitchFamily="18" charset="0"/>
                          <a:cs typeface="Times New Roman" pitchFamily="18" charset="0"/>
                        </a:rPr>
                        <a:t>البركة</a:t>
                      </a:r>
                      <a:endParaRPr lang="ar-SA" sz="66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4000" b="0" i="0" dirty="0" smtClean="0">
                          <a:solidFill>
                            <a:srgbClr val="FFC000"/>
                          </a:solidFill>
                          <a:latin typeface="Avva_Shenouda"/>
                        </a:rPr>
                        <a:t>xw n3i ebol : gw `mpi`cmov</a:t>
                      </a:r>
                      <a:endParaRPr lang="en-US" sz="4000" b="0" kern="1200" baseline="0" dirty="0" smtClean="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smtClean="0">
                          <a:solidFill>
                            <a:schemeClr val="bg1"/>
                          </a:solidFill>
                          <a:latin typeface="Times New Roman" pitchFamily="18" charset="0"/>
                          <a:cs typeface="Times New Roman" pitchFamily="18" charset="0"/>
                        </a:rPr>
                        <a:t>كون</a:t>
                      </a:r>
                      <a:r>
                        <a:rPr lang="ar-EG" sz="4800" b="1" dirty="0" smtClean="0">
                          <a:solidFill>
                            <a:schemeClr val="bg1"/>
                          </a:solidFill>
                          <a:latin typeface="Times New Roman" pitchFamily="18" charset="0"/>
                          <a:cs typeface="Times New Roman" pitchFamily="18" charset="0"/>
                        </a:rPr>
                        <a:t>ي</a:t>
                      </a:r>
                      <a:r>
                        <a:rPr lang="ar-SA" sz="4800" b="1" dirty="0" smtClean="0">
                          <a:solidFill>
                            <a:schemeClr val="bg1"/>
                          </a:solidFill>
                          <a:latin typeface="Times New Roman" pitchFamily="18" charset="0"/>
                          <a:cs typeface="Times New Roman" pitchFamily="18" charset="0"/>
                        </a:rPr>
                        <a:t> إيفول جو إمب</a:t>
                      </a:r>
                      <a:r>
                        <a:rPr lang="ar-EG" sz="4800" b="1" dirty="0" smtClean="0">
                          <a:solidFill>
                            <a:schemeClr val="bg1"/>
                          </a:solidFill>
                          <a:latin typeface="Times New Roman" pitchFamily="18" charset="0"/>
                          <a:cs typeface="Times New Roman" pitchFamily="18" charset="0"/>
                        </a:rPr>
                        <a:t>ي</a:t>
                      </a:r>
                      <a:r>
                        <a:rPr lang="ar-SA" sz="4800" b="1" dirty="0" smtClean="0">
                          <a:solidFill>
                            <a:schemeClr val="bg1"/>
                          </a:solidFill>
                          <a:latin typeface="Times New Roman" pitchFamily="18" charset="0"/>
                          <a:cs typeface="Times New Roman" pitchFamily="18" charset="0"/>
                        </a:rPr>
                        <a:t> إسمو</a:t>
                      </a:r>
                      <a:endParaRPr lang="en-US" sz="4800" b="1" dirty="0" smtClean="0">
                        <a:solidFill>
                          <a:schemeClr val="bg1"/>
                        </a:solidFill>
                        <a:latin typeface="Times New Roman" pitchFamily="18" charset="0"/>
                        <a:cs typeface="Times New Roman" pitchFamily="18"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655352742"/>
      </p:ext>
    </p:extLst>
  </p:cSld>
  <p:clrMapOvr>
    <a:masterClrMapping/>
  </p:clrMapOvr>
  <p:timing>
    <p:tnLst>
      <p:par>
        <p:cTn id="1" dur="indefinite" restart="never" nodeType="tmRoot"/>
      </p:par>
    </p:tnLst>
  </p:timing>
</p:sld>
</file>

<file path=ppt/slides/slide6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164618399"/>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8000" b="1" i="0" kern="1200" dirty="0" smtClean="0">
                          <a:solidFill>
                            <a:schemeClr val="lt1"/>
                          </a:solidFill>
                          <a:latin typeface="+mn-lt"/>
                          <a:ea typeface="+mn-ea"/>
                          <a:cs typeface="+mn-cs"/>
                        </a:rPr>
                        <a:t>المسيح إلهنا</a:t>
                      </a:r>
                      <a:endParaRPr lang="ar-SA" sz="239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0" i="0" dirty="0" err="1" smtClean="0">
                          <a:solidFill>
                            <a:srgbClr val="FFC000"/>
                          </a:solidFill>
                          <a:latin typeface="Avva_Shenouda"/>
                        </a:rPr>
                        <a:t>Pi`xrictoc</a:t>
                      </a:r>
                      <a:r>
                        <a:rPr lang="en-US" sz="4000" b="0" i="0" dirty="0" smtClean="0">
                          <a:solidFill>
                            <a:srgbClr val="FFC000"/>
                          </a:solidFill>
                          <a:latin typeface="Avva_Shenouda"/>
                        </a:rPr>
                        <a:t> Pennov5 </a:t>
                      </a:r>
                      <a:endParaRPr lang="en-US" sz="4000" b="0" kern="1200" baseline="0" dirty="0" smtClean="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000" b="1" i="0" kern="1200" dirty="0" smtClean="0">
                          <a:solidFill>
                            <a:schemeClr val="lt1"/>
                          </a:solidFill>
                          <a:latin typeface="+mn-lt"/>
                          <a:ea typeface="+mn-ea"/>
                          <a:cs typeface="+mn-cs"/>
                        </a:rPr>
                        <a:t>بخرستوس بنوتي</a:t>
                      </a:r>
                      <a:endParaRPr lang="ar-EG" sz="115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543615399"/>
      </p:ext>
    </p:extLst>
  </p:cSld>
  <p:clrMapOvr>
    <a:masterClrMapping/>
  </p:clrMapOvr>
  <p:timing>
    <p:tnLst>
      <p:par>
        <p:cTn id="1" dur="indefinite" restart="never" nodeType="tmRoot"/>
      </p:par>
    </p:tnLst>
  </p:timing>
</p:sld>
</file>

<file path=ppt/slides/slide6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987576069"/>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7200" b="1" i="0" kern="1200" dirty="0" smtClean="0">
                          <a:solidFill>
                            <a:schemeClr val="lt1"/>
                          </a:solidFill>
                          <a:latin typeface="+mn-lt"/>
                          <a:ea typeface="+mn-ea"/>
                          <a:cs typeface="+mn-cs"/>
                        </a:rPr>
                        <a:t>أمين يكون</a:t>
                      </a:r>
                      <a:endParaRPr lang="ar-SA" sz="199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400" b="0" i="0" dirty="0" smtClean="0">
                          <a:solidFill>
                            <a:srgbClr val="FFC000"/>
                          </a:solidFill>
                          <a:latin typeface="Avva_Shenouda"/>
                        </a:rPr>
                        <a:t>am3n ece2wpi</a:t>
                      </a:r>
                      <a:endParaRPr lang="en-US" sz="4400" b="0" kern="1200" baseline="0" dirty="0" smtClean="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7200" b="1" i="0" kern="1200" dirty="0" smtClean="0">
                          <a:solidFill>
                            <a:schemeClr val="lt1"/>
                          </a:solidFill>
                          <a:latin typeface="+mn-lt"/>
                          <a:ea typeface="+mn-ea"/>
                          <a:cs typeface="+mn-cs"/>
                        </a:rPr>
                        <a:t>أمين يس إشوبى</a:t>
                      </a:r>
                      <a:endParaRPr lang="ar-EG" sz="16600"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8696246"/>
      </p:ext>
    </p:extLst>
  </p:cSld>
  <p:clrMapOvr>
    <a:masterClrMapping/>
  </p:clrMapOvr>
  <p:timing>
    <p:tnLst>
      <p:par>
        <p:cTn id="1" dur="indefinite" restart="never" nodeType="tmRoot"/>
      </p:par>
    </p:tnLst>
  </p:timing>
</p:sld>
</file>

<file path=ppt/slides/slide6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00660844"/>
              </p:ext>
            </p:extLst>
          </p:nvPr>
        </p:nvGraphicFramePr>
        <p:xfrm>
          <a:off x="0" y="38540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kern="10" dirty="0" smtClean="0">
                          <a:ln w="9525">
                            <a:noFill/>
                            <a:round/>
                            <a:headEnd/>
                            <a:tailEnd/>
                          </a:ln>
                          <a:solidFill>
                            <a:srgbClr val="FFC000"/>
                          </a:solidFill>
                          <a:effectLst/>
                          <a:latin typeface="Times New Roman"/>
                          <a:cs typeface="Times New Roman"/>
                        </a:rPr>
                        <a:t>أبانا</a:t>
                      </a:r>
                      <a:r>
                        <a:rPr lang="ar-EG" sz="5400" kern="10" baseline="0" dirty="0" smtClean="0">
                          <a:ln w="9525">
                            <a:noFill/>
                            <a:round/>
                            <a:headEnd/>
                            <a:tailEnd/>
                          </a:ln>
                          <a:solidFill>
                            <a:srgbClr val="FFC000"/>
                          </a:solidFill>
                          <a:effectLst/>
                          <a:latin typeface="Times New Roman"/>
                          <a:cs typeface="Times New Roman"/>
                        </a:rPr>
                        <a:t> الذى فى السموات.......</a:t>
                      </a:r>
                      <a:endParaRPr lang="ar-EG" sz="5400" kern="10" dirty="0" smtClean="0">
                        <a:ln w="9525">
                          <a:noFill/>
                          <a:round/>
                          <a:headEnd/>
                          <a:tailEnd/>
                        </a:ln>
                        <a:solidFill>
                          <a:srgbClr val="FFC000"/>
                        </a:soli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3" name="Rectangle 2">
            <a:hlinkClick r:id="rId3" action="ppaction://hlinksldjump"/>
          </p:cNvPr>
          <p:cNvSpPr/>
          <p:nvPr/>
        </p:nvSpPr>
        <p:spPr>
          <a:xfrm>
            <a:off x="8194302" y="5847754"/>
            <a:ext cx="862737" cy="523220"/>
          </a:xfrm>
          <a:prstGeom prst="rect">
            <a:avLst/>
          </a:prstGeom>
        </p:spPr>
        <p:txBody>
          <a:bodyPr wrap="none">
            <a:spAutoFit/>
          </a:bodyPr>
          <a:lstStyle/>
          <a:p>
            <a:r>
              <a:rPr lang="ar-EG" sz="2800" b="1" kern="10" dirty="0" smtClean="0">
                <a:ln w="9525">
                  <a:noFill/>
                  <a:round/>
                  <a:headEnd/>
                  <a:tailEnd/>
                </a:ln>
                <a:solidFill>
                  <a:srgbClr val="FFC000"/>
                </a:solidFill>
                <a:latin typeface="Times New Roman"/>
                <a:cs typeface="Times New Roman"/>
              </a:rPr>
              <a:t>الثالثة</a:t>
            </a:r>
            <a:endParaRPr lang="en-US" sz="1000" dirty="0"/>
          </a:p>
        </p:txBody>
      </p:sp>
      <p:sp>
        <p:nvSpPr>
          <p:cNvPr id="6" name="Rectangle 5">
            <a:hlinkClick r:id="rId4" action="ppaction://hlinksldjump"/>
          </p:cNvPr>
          <p:cNvSpPr/>
          <p:nvPr/>
        </p:nvSpPr>
        <p:spPr>
          <a:xfrm>
            <a:off x="8108083" y="6434435"/>
            <a:ext cx="1141659" cy="523220"/>
          </a:xfrm>
          <a:prstGeom prst="rect">
            <a:avLst/>
          </a:prstGeom>
        </p:spPr>
        <p:txBody>
          <a:bodyPr wrap="none">
            <a:spAutoFit/>
          </a:bodyPr>
          <a:lstStyle/>
          <a:p>
            <a:r>
              <a:rPr lang="ar-EG" sz="2800" b="1" kern="10" dirty="0" smtClean="0">
                <a:ln w="9525">
                  <a:noFill/>
                  <a:round/>
                  <a:headEnd/>
                  <a:tailEnd/>
                </a:ln>
                <a:solidFill>
                  <a:srgbClr val="FFC000"/>
                </a:solidFill>
                <a:latin typeface="Times New Roman"/>
                <a:cs typeface="Times New Roman"/>
              </a:rPr>
              <a:t>السادسة</a:t>
            </a:r>
            <a:endParaRPr lang="en-US" sz="1000" dirty="0"/>
          </a:p>
        </p:txBody>
      </p:sp>
      <p:sp>
        <p:nvSpPr>
          <p:cNvPr id="8" name="Rectangle 7">
            <a:hlinkClick r:id="rId5" action="ppaction://hlinksldjump"/>
          </p:cNvPr>
          <p:cNvSpPr/>
          <p:nvPr/>
        </p:nvSpPr>
        <p:spPr>
          <a:xfrm>
            <a:off x="0" y="5652938"/>
            <a:ext cx="1027845" cy="523220"/>
          </a:xfrm>
          <a:prstGeom prst="rect">
            <a:avLst/>
          </a:prstGeom>
        </p:spPr>
        <p:txBody>
          <a:bodyPr wrap="none">
            <a:spAutoFit/>
          </a:bodyPr>
          <a:lstStyle/>
          <a:p>
            <a:r>
              <a:rPr lang="ar-EG" sz="2800" b="1" kern="10" dirty="0" smtClean="0">
                <a:ln w="9525">
                  <a:noFill/>
                  <a:round/>
                  <a:headEnd/>
                  <a:tailEnd/>
                </a:ln>
                <a:solidFill>
                  <a:srgbClr val="FFC000"/>
                </a:solidFill>
                <a:latin typeface="Times New Roman"/>
                <a:cs typeface="Times New Roman"/>
              </a:rPr>
              <a:t>التاسعة</a:t>
            </a:r>
            <a:endParaRPr lang="en-US" sz="1000" dirty="0"/>
          </a:p>
        </p:txBody>
      </p:sp>
      <p:sp>
        <p:nvSpPr>
          <p:cNvPr id="10" name="Rectangle 9">
            <a:hlinkClick r:id="rId6" action="ppaction://hlinksldjump"/>
          </p:cNvPr>
          <p:cNvSpPr/>
          <p:nvPr/>
        </p:nvSpPr>
        <p:spPr>
          <a:xfrm>
            <a:off x="0" y="6381452"/>
            <a:ext cx="1648208" cy="523220"/>
          </a:xfrm>
          <a:prstGeom prst="rect">
            <a:avLst/>
          </a:prstGeom>
        </p:spPr>
        <p:txBody>
          <a:bodyPr wrap="none">
            <a:spAutoFit/>
          </a:bodyPr>
          <a:lstStyle/>
          <a:p>
            <a:r>
              <a:rPr lang="ar-EG" sz="2800" b="1" kern="10" dirty="0" smtClean="0">
                <a:ln w="9525">
                  <a:noFill/>
                  <a:round/>
                  <a:headEnd/>
                  <a:tailEnd/>
                </a:ln>
                <a:solidFill>
                  <a:srgbClr val="FFC000"/>
                </a:solidFill>
                <a:latin typeface="Times New Roman"/>
                <a:cs typeface="Times New Roman"/>
              </a:rPr>
              <a:t>الحادية عشر</a:t>
            </a:r>
            <a:endParaRPr lang="en-US" sz="1000" dirty="0"/>
          </a:p>
        </p:txBody>
      </p:sp>
    </p:spTree>
    <p:extLst>
      <p:ext uri="{BB962C8B-B14F-4D97-AF65-F5344CB8AC3E}">
        <p14:creationId xmlns:p14="http://schemas.microsoft.com/office/powerpoint/2010/main" val="560822454"/>
      </p:ext>
    </p:extLst>
  </p:cSld>
  <p:clrMapOvr>
    <a:masterClrMapping/>
  </p:clrMapOvr>
  <p:timing>
    <p:tnLst>
      <p:par>
        <p:cTn id="1" dur="indefinite" restart="never" nodeType="tmRoot"/>
      </p:par>
    </p:tnLst>
  </p:timing>
</p:sld>
</file>

<file path=ppt/slides/slide6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اللهم إرحمنا : قرر لنا رحمة</a:t>
                      </a:r>
                      <a:endParaRPr lang="ar-SA" sz="28700" b="1"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600" b="0" i="0" kern="1200" dirty="0" smtClean="0">
                          <a:solidFill>
                            <a:srgbClr val="FFC000"/>
                          </a:solidFill>
                          <a:latin typeface="Avva_Shenouda" pitchFamily="34" charset="2"/>
                          <a:ea typeface="+mn-ea"/>
                          <a:cs typeface="+mn-cs"/>
                        </a:rPr>
                        <a:t>F5 </a:t>
                      </a:r>
                      <a:r>
                        <a:rPr lang="en-US" sz="3600" b="0" i="0" kern="1200" dirty="0" err="1" smtClean="0">
                          <a:solidFill>
                            <a:srgbClr val="FFC000"/>
                          </a:solidFill>
                          <a:latin typeface="Avva_Shenouda" pitchFamily="34" charset="2"/>
                          <a:ea typeface="+mn-ea"/>
                          <a:cs typeface="+mn-cs"/>
                        </a:rPr>
                        <a:t>nainan</a:t>
                      </a:r>
                      <a:r>
                        <a:rPr lang="en-US" sz="3600" b="0" i="0" kern="1200" dirty="0" smtClean="0">
                          <a:solidFill>
                            <a:srgbClr val="FFC000"/>
                          </a:solidFill>
                          <a:latin typeface="Avva_Shenouda" pitchFamily="34" charset="2"/>
                          <a:ea typeface="+mn-ea"/>
                          <a:cs typeface="+mn-cs"/>
                        </a:rPr>
                        <a:t> : 0e2ovnai `</a:t>
                      </a:r>
                      <a:r>
                        <a:rPr lang="en-US" sz="3600" b="0" i="0" kern="1200" dirty="0" err="1" smtClean="0">
                          <a:solidFill>
                            <a:srgbClr val="FFC000"/>
                          </a:solidFill>
                          <a:latin typeface="Avva_Shenouda" pitchFamily="34" charset="2"/>
                          <a:ea typeface="+mn-ea"/>
                          <a:cs typeface="+mn-cs"/>
                        </a:rPr>
                        <a:t>eron</a:t>
                      </a:r>
                      <a:endParaRPr lang="en-US" sz="11500" b="0" kern="1200" baseline="0" dirty="0" smtClean="0">
                        <a:solidFill>
                          <a:srgbClr val="FFC0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افنوتي ناي نان : ثي شو ناي ايرون</a:t>
                      </a:r>
                      <a:endParaRPr lang="ar-EG" sz="199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132776390"/>
      </p:ext>
    </p:extLst>
  </p:cSld>
  <p:clrMapOvr>
    <a:masterClrMapping/>
  </p:clrMapOvr>
  <p:timing>
    <p:tnLst>
      <p:par>
        <p:cTn id="1" dur="indefinite" restart="never" nodeType="tmRoot"/>
      </p:par>
    </p:tnLst>
  </p:timing>
</p:sld>
</file>

<file path=ppt/slides/slide6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اصنع معنا رحمة في ملكوتك</a:t>
                      </a:r>
                      <a:endParaRPr lang="ar-EG" sz="52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0" i="0" dirty="0" smtClean="0">
                          <a:solidFill>
                            <a:srgbClr val="FFC000"/>
                          </a:solidFill>
                          <a:latin typeface="Avva_Shenouda"/>
                        </a:rPr>
                        <a:t> `</a:t>
                      </a:r>
                      <a:r>
                        <a:rPr lang="en-US" sz="3600" b="0" i="0" dirty="0" err="1" smtClean="0">
                          <a:solidFill>
                            <a:srgbClr val="FFC000"/>
                          </a:solidFill>
                          <a:latin typeface="Avva_Shenouda"/>
                        </a:rPr>
                        <a:t>ari</a:t>
                      </a:r>
                      <a:r>
                        <a:rPr lang="en-US" sz="3600" b="0" i="0" dirty="0" smtClean="0">
                          <a:solidFill>
                            <a:srgbClr val="FFC000"/>
                          </a:solidFill>
                          <a:latin typeface="Avva_Shenouda"/>
                        </a:rPr>
                        <a:t> </a:t>
                      </a:r>
                      <a:r>
                        <a:rPr lang="en-US" sz="3600" b="0" i="0" dirty="0" err="1" smtClean="0">
                          <a:solidFill>
                            <a:srgbClr val="FFC000"/>
                          </a:solidFill>
                          <a:latin typeface="Avva_Shenouda"/>
                        </a:rPr>
                        <a:t>ovnai</a:t>
                      </a:r>
                      <a:r>
                        <a:rPr lang="en-US" sz="3600" b="0" i="0" dirty="0" smtClean="0">
                          <a:solidFill>
                            <a:srgbClr val="FFC000"/>
                          </a:solidFill>
                          <a:latin typeface="Avva_Shenouda"/>
                        </a:rPr>
                        <a:t> </a:t>
                      </a:r>
                      <a:r>
                        <a:rPr lang="en-US" sz="3600" b="0" i="0" dirty="0" err="1" smtClean="0">
                          <a:solidFill>
                            <a:srgbClr val="FFC000"/>
                          </a:solidFill>
                          <a:latin typeface="Avva_Shenouda"/>
                        </a:rPr>
                        <a:t>neman:qen</a:t>
                      </a:r>
                      <a:r>
                        <a:rPr lang="en-US" sz="3600" b="0" i="0" dirty="0" smtClean="0">
                          <a:solidFill>
                            <a:srgbClr val="FFC000"/>
                          </a:solidFill>
                          <a:latin typeface="Avva_Shenouda"/>
                        </a:rPr>
                        <a:t> </a:t>
                      </a:r>
                      <a:r>
                        <a:rPr lang="en-US" sz="3600" b="0" i="0" dirty="0" err="1" smtClean="0">
                          <a:solidFill>
                            <a:srgbClr val="FFC000"/>
                          </a:solidFill>
                          <a:latin typeface="Avva_Shenouda"/>
                        </a:rPr>
                        <a:t>te</a:t>
                      </a:r>
                      <a:r>
                        <a:rPr lang="en-US" sz="3200" b="0" i="0" dirty="0" err="1" smtClean="0">
                          <a:solidFill>
                            <a:srgbClr val="FFC000"/>
                          </a:solidFill>
                          <a:latin typeface="Avva_Shenouda"/>
                        </a:rPr>
                        <a:t>kmetovro</a:t>
                      </a:r>
                      <a:endParaRPr lang="en-US" sz="3200" b="0" kern="1200" baseline="0" dirty="0" smtClean="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آرى أوناى نيمان: خين تيك ميت أورو</a:t>
                      </a:r>
                      <a:endParaRPr lang="ar-EG" sz="4800" b="1"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18890276"/>
      </p:ext>
    </p:extLst>
  </p:cSld>
  <p:clrMapOvr>
    <a:masterClrMapping/>
  </p:clrMapOvr>
  <p:timing>
    <p:tnLst>
      <p:par>
        <p:cTn id="1" dur="indefinite" restart="never" nodeType="tmRoot"/>
      </p:par>
    </p:tnLst>
  </p:timing>
</p:sld>
</file>

<file path=ppt/slides/slide6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يا رب ارحم</a:t>
                      </a:r>
                      <a:endParaRPr lang="ar-SA" sz="5200" b="1"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smtClean="0">
                          <a:solidFill>
                            <a:srgbClr val="FFC000"/>
                          </a:solidFill>
                          <a:latin typeface="Avva_Shenouda"/>
                        </a:rPr>
                        <a:t>=k=e</a:t>
                      </a:r>
                      <a:endParaRPr lang="ar-EG" sz="4800" b="0" i="0" dirty="0" smtClean="0">
                        <a:solidFill>
                          <a:srgbClr val="FFC0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smtClean="0">
                          <a:solidFill>
                            <a:srgbClr val="FFC000"/>
                          </a:solidFill>
                          <a:latin typeface="Avva_Shenouda"/>
                        </a:rPr>
                        <a:t>=k=e</a:t>
                      </a:r>
                      <a:endParaRPr lang="ar-EG" sz="4800" b="0" i="0" dirty="0" smtClean="0">
                        <a:solidFill>
                          <a:srgbClr val="FFC0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smtClean="0">
                          <a:solidFill>
                            <a:srgbClr val="FFC000"/>
                          </a:solidFill>
                          <a:latin typeface="Avva_Shenouda"/>
                        </a:rPr>
                        <a:t>=k=e</a:t>
                      </a:r>
                      <a:endParaRPr lang="en-US" sz="4800" b="0" kern="1200" baseline="0" dirty="0" smtClean="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 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 كيرياليسون</a:t>
                      </a:r>
                      <a:endParaRPr lang="ar-EG" sz="5200" b="1"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191292210"/>
      </p:ext>
    </p:extLst>
  </p:cSld>
  <p:clrMapOvr>
    <a:masterClrMapping/>
  </p:clrMapOvr>
  <p:timing>
    <p:tnLst>
      <p:par>
        <p:cTn id="1" dur="indefinite" restart="never" nodeType="tmRoot"/>
      </p:par>
    </p:tnLst>
  </p:timing>
</p:sld>
</file>

<file path=ppt/slides/slide6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smtClean="0">
                          <a:cs typeface="+mj-cs"/>
                        </a:rPr>
                        <a:t>يا ملك</a:t>
                      </a:r>
                      <a:r>
                        <a:rPr lang="ar-EG" sz="5400" b="1" dirty="0" smtClean="0">
                          <a:cs typeface="+mj-cs"/>
                        </a:rPr>
                        <a:t> </a:t>
                      </a:r>
                      <a:r>
                        <a:rPr lang="ar-SA" sz="5400" b="1" dirty="0" smtClean="0">
                          <a:cs typeface="+mj-cs"/>
                        </a:rPr>
                        <a:t>السلام اعطنا سلامك </a:t>
                      </a:r>
                      <a:endParaRPr lang="ar-EG" sz="11500" b="1" kern="1200" dirty="0" smtClean="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fr-FR" sz="4000" b="0" kern="1200" baseline="0" dirty="0" smtClean="0">
                          <a:solidFill>
                            <a:srgbClr val="FFC000"/>
                          </a:solidFill>
                          <a:latin typeface="Athanasius" pitchFamily="2" charset="0"/>
                          <a:ea typeface="+mn-ea"/>
                          <a:cs typeface="+mn-cs"/>
                        </a:rPr>
                        <a:t>~</a:t>
                      </a:r>
                      <a:r>
                        <a:rPr lang="fr-FR" sz="4000" b="0" kern="1200" baseline="0" dirty="0" err="1" smtClean="0">
                          <a:solidFill>
                            <a:srgbClr val="FFC000"/>
                          </a:solidFill>
                          <a:latin typeface="Athanasius" pitchFamily="2" charset="0"/>
                          <a:ea typeface="+mn-ea"/>
                          <a:cs typeface="+mn-cs"/>
                        </a:rPr>
                        <a:t>Pouro</a:t>
                      </a:r>
                      <a:r>
                        <a:rPr lang="fr-FR" sz="4000" b="0" kern="1200" baseline="0" dirty="0" smtClean="0">
                          <a:solidFill>
                            <a:srgbClr val="FFC000"/>
                          </a:solidFill>
                          <a:latin typeface="Athanasius" pitchFamily="2" charset="0"/>
                          <a:ea typeface="+mn-ea"/>
                          <a:cs typeface="+mn-cs"/>
                        </a:rPr>
                        <a:t> `</a:t>
                      </a:r>
                      <a:r>
                        <a:rPr lang="fr-FR" sz="4000" b="0" kern="1200" baseline="0" dirty="0" err="1" smtClean="0">
                          <a:solidFill>
                            <a:srgbClr val="FFC000"/>
                          </a:solidFill>
                          <a:latin typeface="Athanasius" pitchFamily="2" charset="0"/>
                          <a:ea typeface="+mn-ea"/>
                          <a:cs typeface="+mn-cs"/>
                        </a:rPr>
                        <a:t>nte</a:t>
                      </a:r>
                      <a:r>
                        <a:rPr lang="fr-FR" sz="4000" b="0" kern="1200" baseline="0" dirty="0" smtClean="0">
                          <a:solidFill>
                            <a:srgbClr val="FFC000"/>
                          </a:solidFill>
                          <a:latin typeface="Athanasius" pitchFamily="2" charset="0"/>
                          <a:ea typeface="+mn-ea"/>
                          <a:cs typeface="+mn-cs"/>
                        </a:rPr>
                        <a:t> ;\</a:t>
                      </a:r>
                      <a:r>
                        <a:rPr lang="fr-FR" sz="4000" b="0" kern="1200" baseline="0" dirty="0" err="1" smtClean="0">
                          <a:solidFill>
                            <a:srgbClr val="FFC000"/>
                          </a:solidFill>
                          <a:latin typeface="Athanasius" pitchFamily="2" charset="0"/>
                          <a:ea typeface="+mn-ea"/>
                          <a:cs typeface="+mn-cs"/>
                        </a:rPr>
                        <a:t>irhnh</a:t>
                      </a:r>
                      <a:r>
                        <a:rPr lang="fr-FR" sz="4000" b="0" kern="1200" baseline="0" dirty="0" smtClean="0">
                          <a:solidFill>
                            <a:srgbClr val="FFC000"/>
                          </a:solidFill>
                          <a:latin typeface="Athanasius" pitchFamily="2" charset="0"/>
                          <a:ea typeface="+mn-ea"/>
                          <a:cs typeface="+mn-cs"/>
                        </a:rPr>
                        <a:t>&gt;</a:t>
                      </a:r>
                    </a:p>
                    <a:p>
                      <a:pPr algn="ctr" rtl="0"/>
                      <a:r>
                        <a:rPr lang="fr-FR" sz="4000" b="0" kern="1200" baseline="0" dirty="0" smtClean="0">
                          <a:solidFill>
                            <a:srgbClr val="FFC000"/>
                          </a:solidFill>
                          <a:latin typeface="Athanasius" pitchFamily="2" charset="0"/>
                          <a:ea typeface="+mn-ea"/>
                          <a:cs typeface="+mn-cs"/>
                        </a:rPr>
                        <a:t> moi nan</a:t>
                      </a:r>
                    </a:p>
                    <a:p>
                      <a:pPr algn="ctr" rtl="0"/>
                      <a:r>
                        <a:rPr lang="en-US" sz="4000" b="0" kern="1200" baseline="0" dirty="0" smtClean="0">
                          <a:solidFill>
                            <a:srgbClr val="FFC000"/>
                          </a:solidFill>
                          <a:latin typeface="Athanasius" pitchFamily="2" charset="0"/>
                          <a:ea typeface="+mn-ea"/>
                          <a:cs typeface="+mn-cs"/>
                        </a:rPr>
                        <a:t>`</a:t>
                      </a:r>
                      <a:r>
                        <a:rPr lang="en-US" sz="4000" b="0" kern="1200" baseline="0" dirty="0" err="1" smtClean="0">
                          <a:solidFill>
                            <a:srgbClr val="FFC000"/>
                          </a:solidFill>
                          <a:latin typeface="Athanasius" pitchFamily="2" charset="0"/>
                          <a:ea typeface="+mn-ea"/>
                          <a:cs typeface="+mn-cs"/>
                        </a:rPr>
                        <a:t>ntek</a:t>
                      </a:r>
                      <a:r>
                        <a:rPr lang="en-US" sz="4000" b="0" kern="1200" baseline="0" dirty="0" smtClean="0">
                          <a:solidFill>
                            <a:srgbClr val="FFC000"/>
                          </a:solidFill>
                          <a:latin typeface="Athanasius" pitchFamily="2" charset="0"/>
                          <a:ea typeface="+mn-ea"/>
                          <a:cs typeface="+mn-cs"/>
                        </a:rPr>
                        <a:t>\</a:t>
                      </a:r>
                      <a:r>
                        <a:rPr lang="en-US" sz="4000" b="0" kern="1200" baseline="0" dirty="0" err="1" smtClean="0">
                          <a:solidFill>
                            <a:srgbClr val="FFC000"/>
                          </a:solidFill>
                          <a:latin typeface="Athanasius" pitchFamily="2" charset="0"/>
                          <a:ea typeface="+mn-ea"/>
                          <a:cs typeface="+mn-cs"/>
                        </a:rPr>
                        <a:t>irhnh</a:t>
                      </a:r>
                      <a:endParaRPr lang="en-US" sz="7200" b="0" kern="1200" baseline="0" dirty="0" smtClean="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smtClean="0">
                          <a:cs typeface="+mj-cs"/>
                        </a:rPr>
                        <a:t>إبؤروإنتي تي هيريني موى نان إنتيك هيريني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906691600"/>
      </p:ext>
    </p:extLst>
  </p:cSld>
  <p:clrMapOvr>
    <a:masterClrMapping/>
  </p:clrMapOvr>
  <p:timing>
    <p:tnLst>
      <p:par>
        <p:cTn id="1" dur="indefinite" restart="never" nodeType="tmRoot"/>
      </p:par>
    </p:tnLst>
  </p:timing>
</p:sld>
</file>

<file path=ppt/slides/slide6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قرر لنا سلامك واغفر لنا خطايانا</a:t>
                      </a:r>
                      <a:endParaRPr lang="ar-SA" sz="9600" b="1"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0" i="0" dirty="0" err="1" smtClean="0">
                          <a:solidFill>
                            <a:srgbClr val="FFC000"/>
                          </a:solidFill>
                          <a:latin typeface="Avva_Shenouda"/>
                        </a:rPr>
                        <a:t>cemni</a:t>
                      </a:r>
                      <a:r>
                        <a:rPr lang="en-US" sz="3200" b="0" i="0" dirty="0" smtClean="0">
                          <a:solidFill>
                            <a:srgbClr val="FFC000"/>
                          </a:solidFill>
                          <a:latin typeface="Avva_Shenouda"/>
                        </a:rPr>
                        <a:t> </a:t>
                      </a:r>
                      <a:r>
                        <a:rPr lang="en-US" sz="3200" b="0" i="0" dirty="0" err="1" smtClean="0">
                          <a:solidFill>
                            <a:srgbClr val="FFC000"/>
                          </a:solidFill>
                          <a:latin typeface="Avva_Shenouda"/>
                        </a:rPr>
                        <a:t>nan</a:t>
                      </a:r>
                      <a:r>
                        <a:rPr lang="en-US" sz="3200" b="0" i="0" dirty="0" smtClean="0">
                          <a:solidFill>
                            <a:srgbClr val="FFC000"/>
                          </a:solidFill>
                          <a:latin typeface="Avva_Shenouda"/>
                        </a:rPr>
                        <a:t> `</a:t>
                      </a:r>
                      <a:r>
                        <a:rPr lang="en-US" sz="3200" b="0" i="0" dirty="0" err="1" smtClean="0">
                          <a:solidFill>
                            <a:srgbClr val="FFC000"/>
                          </a:solidFill>
                          <a:latin typeface="Avva_Shenouda"/>
                        </a:rPr>
                        <a:t>ntek</a:t>
                      </a:r>
                      <a:r>
                        <a:rPr lang="en-US" sz="3200" b="0" i="0" dirty="0" smtClean="0">
                          <a:solidFill>
                            <a:srgbClr val="FFC000"/>
                          </a:solidFill>
                          <a:latin typeface="Avva_Shenouda"/>
                        </a:rPr>
                        <a:t> hir3n3 : </a:t>
                      </a:r>
                      <a:r>
                        <a:rPr lang="en-US" sz="3200" b="0" i="0" dirty="0" err="1" smtClean="0">
                          <a:solidFill>
                            <a:srgbClr val="FFC000"/>
                          </a:solidFill>
                          <a:latin typeface="Avva_Shenouda"/>
                        </a:rPr>
                        <a:t>xa</a:t>
                      </a:r>
                      <a:r>
                        <a:rPr lang="en-US" sz="3200" b="0" i="0" dirty="0" smtClean="0">
                          <a:solidFill>
                            <a:srgbClr val="FFC000"/>
                          </a:solidFill>
                          <a:latin typeface="Avva_Shenouda"/>
                        </a:rPr>
                        <a:t> </a:t>
                      </a:r>
                      <a:r>
                        <a:rPr lang="en-US" sz="3200" b="0" i="0" dirty="0" err="1" smtClean="0">
                          <a:solidFill>
                            <a:srgbClr val="FFC000"/>
                          </a:solidFill>
                          <a:latin typeface="Avva_Shenouda"/>
                        </a:rPr>
                        <a:t>nen</a:t>
                      </a:r>
                      <a:r>
                        <a:rPr lang="en-US" sz="3200" b="0" i="0" dirty="0" smtClean="0">
                          <a:solidFill>
                            <a:srgbClr val="FFC000"/>
                          </a:solidFill>
                          <a:latin typeface="Avva_Shenouda"/>
                        </a:rPr>
                        <a:t> </a:t>
                      </a:r>
                      <a:r>
                        <a:rPr lang="en-US" sz="3200" b="0" i="0" dirty="0" err="1" smtClean="0">
                          <a:solidFill>
                            <a:srgbClr val="FFC000"/>
                          </a:solidFill>
                          <a:latin typeface="Avva_Shenouda"/>
                        </a:rPr>
                        <a:t>nobi</a:t>
                      </a:r>
                      <a:r>
                        <a:rPr lang="en-US" sz="3200" b="0" i="0" dirty="0" smtClean="0">
                          <a:solidFill>
                            <a:srgbClr val="FFC000"/>
                          </a:solidFill>
                          <a:latin typeface="Avva_Shenouda"/>
                        </a:rPr>
                        <a:t> </a:t>
                      </a:r>
                      <a:r>
                        <a:rPr lang="en-US" sz="3200" b="0" i="0" dirty="0" err="1" smtClean="0">
                          <a:solidFill>
                            <a:srgbClr val="FFC000"/>
                          </a:solidFill>
                          <a:latin typeface="Avva_Shenouda"/>
                        </a:rPr>
                        <a:t>nan</a:t>
                      </a:r>
                      <a:r>
                        <a:rPr lang="en-US" sz="3200" b="0" i="0" dirty="0" smtClean="0">
                          <a:solidFill>
                            <a:srgbClr val="FFC000"/>
                          </a:solidFill>
                          <a:latin typeface="Avva_Shenouda"/>
                        </a:rPr>
                        <a:t> </a:t>
                      </a:r>
                      <a:r>
                        <a:rPr lang="en-US" sz="3200" b="0" i="0" dirty="0" err="1" smtClean="0">
                          <a:solidFill>
                            <a:srgbClr val="FFC000"/>
                          </a:solidFill>
                          <a:latin typeface="Avva_Shenouda"/>
                        </a:rPr>
                        <a:t>ebol</a:t>
                      </a:r>
                      <a:endParaRPr lang="en-US" sz="3200" b="0" kern="1200" baseline="0" dirty="0" smtClean="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smtClean="0">
                          <a:solidFill>
                            <a:schemeClr val="lt1"/>
                          </a:solidFill>
                          <a:latin typeface="+mn-lt"/>
                          <a:ea typeface="+mn-ea"/>
                          <a:cs typeface="+mn-cs"/>
                        </a:rPr>
                        <a:t>سيمني نان انتيك هيريني كا نين نوفي نان ايفول</a:t>
                      </a:r>
                      <a:endParaRPr lang="ar-EG" sz="7200" b="1"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93403094"/>
      </p:ext>
    </p:extLst>
  </p:cSld>
  <p:clrMapOvr>
    <a:masterClrMapping/>
  </p:clrMapOvr>
  <p:timing>
    <p:tnLst>
      <p:par>
        <p:cTn id="1" dur="indefinite" restart="never" nodeType="tmRoot"/>
      </p:par>
    </p:tnLst>
  </p:timing>
</p:sld>
</file>

<file path=ppt/slides/slide6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يا رب ارحم</a:t>
                      </a:r>
                      <a:endParaRPr lang="ar-SA" sz="5200" b="1"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smtClean="0">
                          <a:solidFill>
                            <a:srgbClr val="FFFF00"/>
                          </a:solidFill>
                          <a:latin typeface="Avva_Shenouda"/>
                        </a:rPr>
                        <a:t>=</a:t>
                      </a:r>
                      <a:r>
                        <a:rPr lang="en-US" sz="4800" b="0" i="0" dirty="0" smtClean="0">
                          <a:solidFill>
                            <a:srgbClr val="FFC000"/>
                          </a:solidFill>
                          <a:latin typeface="Avva_Shenouda"/>
                        </a:rPr>
                        <a:t>k=e</a:t>
                      </a:r>
                      <a:endParaRPr lang="ar-EG" sz="4800" b="0" i="0" dirty="0" smtClean="0">
                        <a:solidFill>
                          <a:srgbClr val="FFC0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smtClean="0">
                          <a:solidFill>
                            <a:srgbClr val="FFC000"/>
                          </a:solidFill>
                          <a:latin typeface="Avva_Shenouda"/>
                        </a:rPr>
                        <a:t>=k=e</a:t>
                      </a:r>
                      <a:endParaRPr lang="ar-EG" sz="4800" b="0" i="0" dirty="0" smtClean="0">
                        <a:solidFill>
                          <a:srgbClr val="FFC0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smtClean="0">
                          <a:solidFill>
                            <a:srgbClr val="FFC000"/>
                          </a:solidFill>
                          <a:latin typeface="Avva_Shenouda"/>
                        </a:rPr>
                        <a:t>=k=e</a:t>
                      </a:r>
                      <a:endParaRPr lang="en-US" sz="4800" b="0" kern="1200" baseline="0" dirty="0" smtClean="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 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 كيرياليسون</a:t>
                      </a:r>
                      <a:endParaRPr lang="ar-EG" sz="5200" b="1"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26884658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976315523"/>
      </p:ext>
    </p:extLst>
  </p:cSld>
  <p:clrMapOvr>
    <a:masterClrMapping/>
  </p:clrMapOvr>
</p:sld>
</file>

<file path=ppt/slides/slide6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 فرق اعداء الكنيسة وحصنها</a:t>
                      </a:r>
                      <a:endParaRPr lang="ar-SA" sz="5200" b="1"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0" i="0" dirty="0" err="1" smtClean="0">
                          <a:solidFill>
                            <a:srgbClr val="FFC000"/>
                          </a:solidFill>
                          <a:latin typeface="Avva_Shenouda"/>
                        </a:rPr>
                        <a:t>Gwr</a:t>
                      </a:r>
                      <a:r>
                        <a:rPr lang="en-US" sz="3600" b="0" i="0" dirty="0" smtClean="0">
                          <a:solidFill>
                            <a:srgbClr val="FFC000"/>
                          </a:solidFill>
                          <a:latin typeface="Avva_Shenouda"/>
                        </a:rPr>
                        <a:t> </a:t>
                      </a:r>
                      <a:r>
                        <a:rPr lang="en-US" sz="3600" b="0" i="0" dirty="0" err="1" smtClean="0">
                          <a:solidFill>
                            <a:srgbClr val="FFC000"/>
                          </a:solidFill>
                          <a:latin typeface="Avva_Shenouda"/>
                        </a:rPr>
                        <a:t>ebol</a:t>
                      </a:r>
                      <a:r>
                        <a:rPr lang="en-US" sz="3600" b="0" i="0" dirty="0" smtClean="0">
                          <a:solidFill>
                            <a:srgbClr val="FFC000"/>
                          </a:solidFill>
                          <a:latin typeface="Avva_Shenouda"/>
                        </a:rPr>
                        <a:t> `</a:t>
                      </a:r>
                      <a:r>
                        <a:rPr lang="en-US" sz="3600" b="0" i="0" dirty="0" err="1" smtClean="0">
                          <a:solidFill>
                            <a:srgbClr val="FFC000"/>
                          </a:solidFill>
                          <a:latin typeface="Avva_Shenouda"/>
                        </a:rPr>
                        <a:t>nnigagi</a:t>
                      </a:r>
                      <a:r>
                        <a:rPr lang="en-US" sz="3600" b="0" i="0" dirty="0" smtClean="0">
                          <a:solidFill>
                            <a:srgbClr val="FFC000"/>
                          </a:solidFill>
                          <a:latin typeface="Avva_Shenouda"/>
                        </a:rPr>
                        <a:t> : </a:t>
                      </a:r>
                      <a:r>
                        <a:rPr lang="en-US" sz="3600" dirty="0" smtClean="0">
                          <a:solidFill>
                            <a:srgbClr val="FFC000"/>
                          </a:solidFill>
                        </a:rPr>
                        <a:t/>
                      </a:r>
                      <a:br>
                        <a:rPr lang="en-US" sz="3600" dirty="0" smtClean="0">
                          <a:solidFill>
                            <a:srgbClr val="FFC000"/>
                          </a:solidFill>
                        </a:rPr>
                      </a:br>
                      <a:r>
                        <a:rPr lang="en-US" sz="3600" b="0" i="0" dirty="0" smtClean="0">
                          <a:solidFill>
                            <a:srgbClr val="FFC000"/>
                          </a:solidFill>
                          <a:latin typeface="Avva_Shenouda"/>
                        </a:rPr>
                        <a:t>`</a:t>
                      </a:r>
                      <a:r>
                        <a:rPr lang="en-US" sz="3600" b="0" i="0" dirty="0" err="1" smtClean="0">
                          <a:solidFill>
                            <a:srgbClr val="FFC000"/>
                          </a:solidFill>
                          <a:latin typeface="Avva_Shenouda"/>
                        </a:rPr>
                        <a:t>nte</a:t>
                      </a:r>
                      <a:r>
                        <a:rPr lang="en-US" sz="3600" b="0" i="0" dirty="0" smtClean="0">
                          <a:solidFill>
                            <a:srgbClr val="FFC000"/>
                          </a:solidFill>
                          <a:latin typeface="Avva_Shenouda"/>
                        </a:rPr>
                        <a:t> 5ekkl3cia</a:t>
                      </a:r>
                      <a:endParaRPr lang="en-US" sz="3600" b="0" kern="1200" baseline="0" dirty="0" smtClean="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جور ايفول اني جاجي انتى تي اكليسيا</a:t>
                      </a:r>
                      <a:endParaRPr lang="ar-EG" sz="8000" b="1"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61687721"/>
      </p:ext>
    </p:extLst>
  </p:cSld>
  <p:clrMapOvr>
    <a:masterClrMapping/>
  </p:clrMapOvr>
  <p:timing>
    <p:tnLst>
      <p:par>
        <p:cTn id="1" dur="indefinite" restart="never" nodeType="tmRoot"/>
      </p:par>
    </p:tnLst>
  </p:timing>
</p:sld>
</file>

<file path=ppt/slides/slide6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فلا</a:t>
                      </a:r>
                      <a:r>
                        <a:rPr lang="ar-EG" sz="5200" b="1" i="0" kern="1200" baseline="0" dirty="0" smtClean="0">
                          <a:solidFill>
                            <a:schemeClr val="lt1"/>
                          </a:solidFill>
                          <a:latin typeface="+mn-lt"/>
                          <a:ea typeface="+mn-ea"/>
                          <a:cs typeface="+mn-cs"/>
                        </a:rPr>
                        <a:t> </a:t>
                      </a:r>
                      <a:r>
                        <a:rPr lang="ar-EG" sz="5200" b="1" i="0" kern="1200" dirty="0" smtClean="0">
                          <a:solidFill>
                            <a:schemeClr val="lt1"/>
                          </a:solidFill>
                          <a:latin typeface="+mn-lt"/>
                          <a:ea typeface="+mn-ea"/>
                          <a:cs typeface="+mn-cs"/>
                        </a:rPr>
                        <a:t>تتزعزع ً</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الى الابد</a:t>
                      </a:r>
                      <a:endParaRPr lang="ar-SA" sz="5200" b="1"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000" b="0" i="0" dirty="0" err="1" smtClean="0">
                          <a:solidFill>
                            <a:srgbClr val="FFC000"/>
                          </a:solidFill>
                          <a:latin typeface="Avva_Shenouda"/>
                        </a:rPr>
                        <a:t>aricobt</a:t>
                      </a:r>
                      <a:r>
                        <a:rPr lang="en-US" sz="4000" b="0" i="0" dirty="0" smtClean="0">
                          <a:solidFill>
                            <a:srgbClr val="FFC000"/>
                          </a:solidFill>
                          <a:latin typeface="Avva_Shenouda"/>
                        </a:rPr>
                        <a:t> `</a:t>
                      </a:r>
                      <a:r>
                        <a:rPr lang="en-US" sz="4000" b="0" i="0" dirty="0" err="1" smtClean="0">
                          <a:solidFill>
                            <a:srgbClr val="FFC000"/>
                          </a:solidFill>
                          <a:latin typeface="Avva_Shenouda"/>
                        </a:rPr>
                        <a:t>eroc</a:t>
                      </a:r>
                      <a:r>
                        <a:rPr lang="en-US" sz="4000" b="0" i="0" dirty="0" smtClean="0">
                          <a:solidFill>
                            <a:srgbClr val="FFC000"/>
                          </a:solidFill>
                          <a:latin typeface="Avva_Shenouda"/>
                        </a:rPr>
                        <a:t> : `</a:t>
                      </a:r>
                      <a:r>
                        <a:rPr lang="en-US" sz="4000" b="0" i="0" dirty="0" err="1" smtClean="0">
                          <a:solidFill>
                            <a:srgbClr val="FFC000"/>
                          </a:solidFill>
                          <a:latin typeface="Avva_Shenouda"/>
                        </a:rPr>
                        <a:t>nneckim</a:t>
                      </a:r>
                      <a:r>
                        <a:rPr lang="en-US" sz="4000" b="0" i="0" dirty="0" smtClean="0">
                          <a:solidFill>
                            <a:srgbClr val="FFC000"/>
                          </a:solidFill>
                          <a:latin typeface="Avva_Shenouda"/>
                        </a:rPr>
                        <a:t> 2a `</a:t>
                      </a:r>
                      <a:r>
                        <a:rPr lang="en-US" sz="4000" b="0" i="0" dirty="0" err="1" smtClean="0">
                          <a:solidFill>
                            <a:srgbClr val="FFC000"/>
                          </a:solidFill>
                          <a:latin typeface="Avva_Shenouda"/>
                        </a:rPr>
                        <a:t>eneh</a:t>
                      </a:r>
                      <a:endParaRPr lang="en-US" sz="4000" b="0" kern="1200" baseline="0" dirty="0" smtClean="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اري سوبت ايروس انيسكم شا اينيه</a:t>
                      </a:r>
                      <a:endParaRPr lang="ar-EG" sz="8800" b="1"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07392113"/>
      </p:ext>
    </p:extLst>
  </p:cSld>
  <p:clrMapOvr>
    <a:masterClrMapping/>
  </p:clrMapOvr>
  <p:timing>
    <p:tnLst>
      <p:par>
        <p:cTn id="1" dur="indefinite" restart="never" nodeType="tmRoot"/>
      </p:par>
    </p:tnLst>
  </p:timing>
</p:sld>
</file>

<file path=ppt/slides/slide6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يا رب ارحم</a:t>
                      </a:r>
                      <a:endParaRPr lang="ar-SA" sz="5200" b="1"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smtClean="0">
                          <a:solidFill>
                            <a:srgbClr val="FFC000"/>
                          </a:solidFill>
                          <a:latin typeface="Avva_Shenouda"/>
                        </a:rPr>
                        <a:t>=k=e</a:t>
                      </a:r>
                      <a:endParaRPr lang="ar-EG" sz="4800" b="0" i="0" dirty="0" smtClean="0">
                        <a:solidFill>
                          <a:srgbClr val="FFC0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smtClean="0">
                          <a:solidFill>
                            <a:srgbClr val="FFC000"/>
                          </a:solidFill>
                          <a:latin typeface="Avva_Shenouda"/>
                        </a:rPr>
                        <a:t>=k=e</a:t>
                      </a:r>
                      <a:endParaRPr lang="ar-EG" sz="4800" b="0" i="0" dirty="0" smtClean="0">
                        <a:solidFill>
                          <a:srgbClr val="FFC0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smtClean="0">
                          <a:solidFill>
                            <a:srgbClr val="FFC000"/>
                          </a:solidFill>
                          <a:latin typeface="Avva_Shenouda"/>
                        </a:rPr>
                        <a:t>=k=e</a:t>
                      </a:r>
                      <a:endParaRPr lang="en-US" sz="4800" b="0" kern="1200" baseline="0" dirty="0" smtClean="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 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 كيرياليسون</a:t>
                      </a:r>
                      <a:endParaRPr lang="ar-EG" sz="5200" b="1"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505866678"/>
      </p:ext>
    </p:extLst>
  </p:cSld>
  <p:clrMapOvr>
    <a:masterClrMapping/>
  </p:clrMapOvr>
  <p:timing>
    <p:tnLst>
      <p:par>
        <p:cTn id="1" dur="indefinite" restart="never" nodeType="tmRoot"/>
      </p:par>
    </p:tnLst>
  </p:timing>
</p:sld>
</file>

<file path=ppt/slides/slide6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عمانوئيل الهنا في وسطنا الان</a:t>
                      </a:r>
                      <a:endParaRPr lang="ar-SA" sz="9600" b="1"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nn-NO" sz="3200" b="0" i="0" dirty="0" smtClean="0">
                          <a:solidFill>
                            <a:srgbClr val="FFC000"/>
                          </a:solidFill>
                          <a:latin typeface="Avva_Shenouda"/>
                        </a:rPr>
                        <a:t>Emmanov3l pennov5 : qen tenm35 5nov </a:t>
                      </a:r>
                      <a:endParaRPr lang="en-US" sz="3200" b="0" kern="1200" baseline="0" dirty="0" smtClean="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اممانوئيل بينوتي خين تين مي تي تينو</a:t>
                      </a:r>
                      <a:endParaRPr lang="ar-EG" sz="8000" b="1"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20927560"/>
      </p:ext>
    </p:extLst>
  </p:cSld>
  <p:clrMapOvr>
    <a:masterClrMapping/>
  </p:clrMapOvr>
  <p:timing>
    <p:tnLst>
      <p:par>
        <p:cTn id="1" dur="indefinite" restart="never" nodeType="tmRoot"/>
      </p:par>
    </p:tnLst>
  </p:timing>
</p:sld>
</file>

<file path=ppt/slides/slide6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بمجد ابيه و الروح القدس</a:t>
                      </a:r>
                      <a:endParaRPr lang="ar-SA" sz="5200" b="1"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0" i="0" dirty="0" err="1" smtClean="0">
                          <a:solidFill>
                            <a:srgbClr val="FFC000"/>
                          </a:solidFill>
                          <a:latin typeface="Avva_Shenouda"/>
                        </a:rPr>
                        <a:t>qen</a:t>
                      </a:r>
                      <a:r>
                        <a:rPr lang="en-US" sz="3200" b="0" i="0" dirty="0" smtClean="0">
                          <a:solidFill>
                            <a:srgbClr val="FFC000"/>
                          </a:solidFill>
                          <a:latin typeface="Avva_Shenouda"/>
                        </a:rPr>
                        <a:t> `</a:t>
                      </a:r>
                      <a:r>
                        <a:rPr lang="en-US" sz="3200" b="0" i="0" dirty="0" err="1" smtClean="0">
                          <a:solidFill>
                            <a:srgbClr val="FFC000"/>
                          </a:solidFill>
                          <a:latin typeface="Avva_Shenouda"/>
                        </a:rPr>
                        <a:t>pwov</a:t>
                      </a:r>
                      <a:r>
                        <a:rPr lang="en-US" sz="3200" b="0" i="0" dirty="0" smtClean="0">
                          <a:solidFill>
                            <a:srgbClr val="FFC000"/>
                          </a:solidFill>
                          <a:latin typeface="Avva_Shenouda"/>
                        </a:rPr>
                        <a:t> `</a:t>
                      </a:r>
                      <a:r>
                        <a:rPr lang="en-US" sz="3200" b="0" i="0" dirty="0" err="1" smtClean="0">
                          <a:solidFill>
                            <a:srgbClr val="FFC000"/>
                          </a:solidFill>
                          <a:latin typeface="Avva_Shenouda"/>
                        </a:rPr>
                        <a:t>nte</a:t>
                      </a:r>
                      <a:r>
                        <a:rPr lang="en-US" sz="3200" b="0" i="0" dirty="0" smtClean="0">
                          <a:solidFill>
                            <a:srgbClr val="FFC000"/>
                          </a:solidFill>
                          <a:latin typeface="Avva_Shenouda"/>
                        </a:rPr>
                        <a:t> pe4iwt : </a:t>
                      </a:r>
                      <a:r>
                        <a:rPr lang="en-US" sz="3200" b="0" i="0" dirty="0" err="1" smtClean="0">
                          <a:solidFill>
                            <a:srgbClr val="FFC000"/>
                          </a:solidFill>
                          <a:latin typeface="Avva_Shenouda"/>
                        </a:rPr>
                        <a:t>nem</a:t>
                      </a:r>
                      <a:r>
                        <a:rPr lang="en-US" sz="3200" b="0" i="0" dirty="0" smtClean="0">
                          <a:solidFill>
                            <a:srgbClr val="FFC000"/>
                          </a:solidFill>
                          <a:latin typeface="Avva_Shenouda"/>
                        </a:rPr>
                        <a:t> </a:t>
                      </a:r>
                      <a:r>
                        <a:rPr lang="en-US" sz="3200" b="0" i="0" dirty="0" err="1" smtClean="0">
                          <a:solidFill>
                            <a:srgbClr val="FFC000"/>
                          </a:solidFill>
                          <a:latin typeface="Avva_Shenouda"/>
                        </a:rPr>
                        <a:t>pipnevma</a:t>
                      </a:r>
                      <a:r>
                        <a:rPr lang="en-US" sz="3200" b="0" i="0" dirty="0" smtClean="0">
                          <a:solidFill>
                            <a:srgbClr val="FFC000"/>
                          </a:solidFill>
                          <a:latin typeface="Avva_Shenouda"/>
                        </a:rPr>
                        <a:t> e0ovab</a:t>
                      </a:r>
                      <a:endParaRPr lang="en-US" sz="3200" b="0" kern="1200" baseline="0" dirty="0" smtClean="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smtClean="0">
                          <a:solidFill>
                            <a:schemeClr val="lt1"/>
                          </a:solidFill>
                          <a:latin typeface="+mn-lt"/>
                          <a:ea typeface="+mn-ea"/>
                          <a:cs typeface="+mn-cs"/>
                        </a:rPr>
                        <a:t>خين ابؤوو انتى بيف يوت نيم بي بنفما اثؤواب</a:t>
                      </a:r>
                      <a:endParaRPr lang="ar-EG" sz="7200" b="1"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16079060"/>
      </p:ext>
    </p:extLst>
  </p:cSld>
  <p:clrMapOvr>
    <a:masterClrMapping/>
  </p:clrMapOvr>
  <p:timing>
    <p:tnLst>
      <p:par>
        <p:cTn id="1" dur="indefinite" restart="never" nodeType="tmRoot"/>
      </p:par>
    </p:tnLst>
  </p:timing>
</p:sld>
</file>

<file path=ppt/slides/slide6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يا رب ارحم</a:t>
                      </a:r>
                      <a:endParaRPr lang="ar-SA" sz="5200" b="1"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smtClean="0">
                          <a:solidFill>
                            <a:srgbClr val="FFFF00"/>
                          </a:solidFill>
                          <a:latin typeface="Avva_Shenouda"/>
                        </a:rPr>
                        <a:t>=</a:t>
                      </a:r>
                      <a:r>
                        <a:rPr lang="en-US" sz="4800" b="0" i="0" dirty="0" smtClean="0">
                          <a:solidFill>
                            <a:srgbClr val="FFC000"/>
                          </a:solidFill>
                          <a:latin typeface="Avva_Shenouda"/>
                        </a:rPr>
                        <a:t>k=e</a:t>
                      </a:r>
                      <a:endParaRPr lang="ar-EG" sz="4800" b="0" i="0" dirty="0" smtClean="0">
                        <a:solidFill>
                          <a:srgbClr val="FFC0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smtClean="0">
                          <a:solidFill>
                            <a:srgbClr val="FFC000"/>
                          </a:solidFill>
                          <a:latin typeface="Avva_Shenouda"/>
                        </a:rPr>
                        <a:t>=k=e</a:t>
                      </a:r>
                      <a:endParaRPr lang="ar-EG" sz="4800" b="0" i="0" dirty="0" smtClean="0">
                        <a:solidFill>
                          <a:srgbClr val="FFC0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smtClean="0">
                          <a:solidFill>
                            <a:srgbClr val="FFC000"/>
                          </a:solidFill>
                          <a:latin typeface="Avva_Shenouda"/>
                        </a:rPr>
                        <a:t>=k=e</a:t>
                      </a:r>
                      <a:endParaRPr lang="en-US" sz="4800" b="0" kern="1200" baseline="0" dirty="0" smtClean="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 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 كيرياليسون</a:t>
                      </a:r>
                      <a:endParaRPr lang="ar-EG" sz="5200" b="1"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856152803"/>
      </p:ext>
    </p:extLst>
  </p:cSld>
  <p:clrMapOvr>
    <a:masterClrMapping/>
  </p:clrMapOvr>
  <p:timing>
    <p:tnLst>
      <p:par>
        <p:cTn id="1" dur="indefinite" restart="never" nodeType="tmRoot"/>
      </p:par>
    </p:tnLst>
  </p:timing>
</p:sld>
</file>

<file path=ppt/slides/slide6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ليباركنا كلنا ويطهر قلوبنا</a:t>
                      </a:r>
                      <a:endParaRPr lang="ar-SA" sz="5200" b="1"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0" i="0" dirty="0" smtClean="0">
                          <a:solidFill>
                            <a:srgbClr val="FFC000"/>
                          </a:solidFill>
                          <a:latin typeface="Avva_Shenouda"/>
                        </a:rPr>
                        <a:t>Nte4`cmov `</a:t>
                      </a:r>
                      <a:r>
                        <a:rPr lang="en-US" sz="3200" b="0" i="0" dirty="0" err="1" smtClean="0">
                          <a:solidFill>
                            <a:srgbClr val="FFC000"/>
                          </a:solidFill>
                          <a:latin typeface="Avva_Shenouda"/>
                        </a:rPr>
                        <a:t>eron</a:t>
                      </a:r>
                      <a:r>
                        <a:rPr lang="en-US" sz="3200" b="0" i="0" dirty="0" smtClean="0">
                          <a:solidFill>
                            <a:srgbClr val="FFC000"/>
                          </a:solidFill>
                          <a:latin typeface="Avva_Shenouda"/>
                        </a:rPr>
                        <a:t> t3ren `nte4tovbo `nnenh3t</a:t>
                      </a:r>
                      <a:endParaRPr lang="en-US" sz="3200" b="0" kern="1200" baseline="0" dirty="0" smtClean="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smtClean="0">
                          <a:solidFill>
                            <a:schemeClr val="lt1"/>
                          </a:solidFill>
                          <a:latin typeface="+mn-lt"/>
                          <a:ea typeface="+mn-ea"/>
                          <a:cs typeface="+mn-cs"/>
                        </a:rPr>
                        <a:t> انتيف اسمو ايرون تيرين انتيف طوفو انين هيت</a:t>
                      </a:r>
                      <a:endParaRPr lang="ar-EG" sz="7200" b="1"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99640216"/>
      </p:ext>
    </p:extLst>
  </p:cSld>
  <p:clrMapOvr>
    <a:masterClrMapping/>
  </p:clrMapOvr>
  <p:timing>
    <p:tnLst>
      <p:par>
        <p:cTn id="1" dur="indefinite" restart="never" nodeType="tmRoot"/>
      </p:par>
    </p:tnLst>
  </p:timing>
</p:sld>
</file>

<file path=ppt/slides/slide6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ويشفي امراض نفوسنا واجسدنا</a:t>
                      </a:r>
                      <a:endParaRPr lang="ar-SA" sz="8800" b="1"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800" b="0" i="0" dirty="0" smtClean="0">
                          <a:solidFill>
                            <a:srgbClr val="FFC000"/>
                          </a:solidFill>
                          <a:latin typeface="Avva_Shenouda"/>
                        </a:rPr>
                        <a:t>`nte4talso `nni2wni : `nte nenyix3 nem nencwma</a:t>
                      </a:r>
                      <a:endParaRPr lang="en-US" sz="2800" b="0" kern="1200" baseline="0" dirty="0" smtClean="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smtClean="0">
                          <a:solidFill>
                            <a:schemeClr val="lt1"/>
                          </a:solidFill>
                          <a:latin typeface="+mn-lt"/>
                          <a:ea typeface="+mn-ea"/>
                          <a:cs typeface="+mn-cs"/>
                        </a:rPr>
                        <a:t>انتيف تالتشو اني شوني انتى نين ابسيشي نيم نين سوما</a:t>
                      </a:r>
                      <a:endParaRPr lang="ar-EG" sz="7200" b="1"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821562407"/>
      </p:ext>
    </p:extLst>
  </p:cSld>
  <p:clrMapOvr>
    <a:masterClrMapping/>
  </p:clrMapOvr>
  <p:timing>
    <p:tnLst>
      <p:par>
        <p:cTn id="1" dur="indefinite" restart="never" nodeType="tmRoot"/>
      </p:par>
    </p:tnLst>
  </p:timing>
</p:sld>
</file>

<file path=ppt/slides/slide6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يا رب ارحم</a:t>
                      </a:r>
                      <a:endParaRPr lang="ar-SA" sz="5200" b="1"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smtClean="0">
                          <a:solidFill>
                            <a:srgbClr val="FFC000"/>
                          </a:solidFill>
                          <a:latin typeface="Avva_Shenouda"/>
                        </a:rPr>
                        <a:t>=k=e</a:t>
                      </a:r>
                      <a:endParaRPr lang="ar-EG" sz="4800" b="0" i="0" dirty="0" smtClean="0">
                        <a:solidFill>
                          <a:srgbClr val="FFC0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smtClean="0">
                          <a:solidFill>
                            <a:srgbClr val="FFC000"/>
                          </a:solidFill>
                          <a:latin typeface="Avva_Shenouda"/>
                        </a:rPr>
                        <a:t>=k=e</a:t>
                      </a:r>
                      <a:endParaRPr lang="ar-EG" sz="4800" b="0" i="0" dirty="0" smtClean="0">
                        <a:solidFill>
                          <a:srgbClr val="FFC0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smtClean="0">
                          <a:solidFill>
                            <a:srgbClr val="FFC000"/>
                          </a:solidFill>
                          <a:latin typeface="Avva_Shenouda"/>
                        </a:rPr>
                        <a:t>=k=e</a:t>
                      </a:r>
                      <a:endParaRPr lang="en-US" sz="4800" b="0" kern="1200" baseline="0" dirty="0" smtClean="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 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smtClean="0">
                          <a:solidFill>
                            <a:schemeClr val="lt1"/>
                          </a:solidFill>
                          <a:latin typeface="+mn-lt"/>
                          <a:ea typeface="+mn-ea"/>
                          <a:cs typeface="+mn-cs"/>
                        </a:rPr>
                        <a:t> كيرياليسون</a:t>
                      </a:r>
                      <a:endParaRPr lang="ar-EG" sz="5200" b="1"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155968790"/>
      </p:ext>
    </p:extLst>
  </p:cSld>
  <p:clrMapOvr>
    <a:masterClrMapping/>
  </p:clrMapOvr>
  <p:timing>
    <p:tnLst>
      <p:par>
        <p:cTn id="1" dur="indefinite" restart="never" nodeType="tmRoot"/>
      </p:par>
    </p:tnLst>
  </p:timing>
</p:sld>
</file>

<file path=ppt/slides/slide6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نسجد لك ايها المسيح مع ابيك الصالح</a:t>
                      </a:r>
                      <a:endParaRPr lang="ar-SA" sz="9600" b="1"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0" i="0" dirty="0" smtClean="0">
                          <a:solidFill>
                            <a:srgbClr val="FFC000"/>
                          </a:solidFill>
                          <a:latin typeface="Avva_Shenouda"/>
                        </a:rPr>
                        <a:t>Tenovw2t `</a:t>
                      </a:r>
                      <a:r>
                        <a:rPr lang="en-US" sz="3200" b="0" i="0" dirty="0" err="1" smtClean="0">
                          <a:solidFill>
                            <a:srgbClr val="FFC000"/>
                          </a:solidFill>
                          <a:latin typeface="Avva_Shenouda"/>
                        </a:rPr>
                        <a:t>mmok</a:t>
                      </a:r>
                      <a:r>
                        <a:rPr lang="en-US" sz="3200" b="0" i="0" dirty="0" smtClean="0">
                          <a:solidFill>
                            <a:srgbClr val="FFC000"/>
                          </a:solidFill>
                          <a:latin typeface="Avva_Shenouda"/>
                        </a:rPr>
                        <a:t> w p=</a:t>
                      </a:r>
                      <a:r>
                        <a:rPr lang="en-US" sz="3200" b="0" i="0" dirty="0" err="1" smtClean="0">
                          <a:solidFill>
                            <a:srgbClr val="FFC000"/>
                          </a:solidFill>
                          <a:latin typeface="Avva_Shenouda"/>
                        </a:rPr>
                        <a:t>xc</a:t>
                      </a:r>
                      <a:r>
                        <a:rPr lang="en-US" sz="3200" b="0" i="0" dirty="0" smtClean="0">
                          <a:solidFill>
                            <a:srgbClr val="FFC000"/>
                          </a:solidFill>
                          <a:latin typeface="Avva_Shenouda"/>
                        </a:rPr>
                        <a:t> </a:t>
                      </a:r>
                      <a:r>
                        <a:rPr lang="en-US" sz="3200" b="0" i="0" dirty="0" err="1" smtClean="0">
                          <a:solidFill>
                            <a:srgbClr val="FFC000"/>
                          </a:solidFill>
                          <a:latin typeface="Avva_Shenouda"/>
                        </a:rPr>
                        <a:t>nem</a:t>
                      </a:r>
                      <a:r>
                        <a:rPr lang="en-US" sz="3200" b="0" i="0" dirty="0" smtClean="0">
                          <a:solidFill>
                            <a:srgbClr val="FFC000"/>
                          </a:solidFill>
                          <a:latin typeface="Avva_Shenouda"/>
                        </a:rPr>
                        <a:t> </a:t>
                      </a:r>
                      <a:r>
                        <a:rPr lang="en-US" sz="3200" b="0" i="0" dirty="0" err="1" smtClean="0">
                          <a:solidFill>
                            <a:srgbClr val="FFC000"/>
                          </a:solidFill>
                          <a:latin typeface="Avva_Shenouda"/>
                        </a:rPr>
                        <a:t>pekiwt</a:t>
                      </a:r>
                      <a:r>
                        <a:rPr lang="en-US" sz="3200" b="0" i="0" dirty="0" smtClean="0">
                          <a:solidFill>
                            <a:srgbClr val="FFC000"/>
                          </a:solidFill>
                          <a:latin typeface="Avva_Shenouda"/>
                        </a:rPr>
                        <a:t> `naja0oc</a:t>
                      </a:r>
                      <a:endParaRPr lang="en-US" sz="3200" b="0" kern="1200" baseline="0" dirty="0" smtClean="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smtClean="0">
                          <a:solidFill>
                            <a:schemeClr val="lt1"/>
                          </a:solidFill>
                          <a:latin typeface="+mn-lt"/>
                          <a:ea typeface="+mn-ea"/>
                          <a:cs typeface="+mn-cs"/>
                        </a:rPr>
                        <a:t> تين اؤؤشت امموك او بي خريستوس نيم بيك يوت ان اغاثوس</a:t>
                      </a:r>
                      <a:endParaRPr lang="ar-EG" sz="6600" b="1"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53171400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smtClean="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96870344"/>
      </p:ext>
    </p:extLst>
  </p:cSld>
  <p:clrMapOvr>
    <a:masterClrMapping/>
  </p:clrMapOvr>
</p:sld>
</file>

<file path=ppt/slides/slide6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smtClean="0">
                          <a:solidFill>
                            <a:schemeClr val="lt1"/>
                          </a:solidFill>
                          <a:latin typeface="+mn-lt"/>
                          <a:ea typeface="+mn-ea"/>
                          <a:cs typeface="+mn-cs"/>
                        </a:rPr>
                        <a:t>والروح القدس لأنك صلبت وخلصتنا</a:t>
                      </a:r>
                      <a:endParaRPr lang="ar-SA" sz="9600" b="1"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3200" b="0" i="0" dirty="0" smtClean="0">
                          <a:solidFill>
                            <a:srgbClr val="FFC000"/>
                          </a:solidFill>
                          <a:latin typeface="Avva_Shenouda"/>
                        </a:rPr>
                        <a:t>nem pipnevma e0ovab:ge a4a2k</a:t>
                      </a:r>
                      <a:r>
                        <a:rPr lang="ar-EG" sz="3200" b="0" i="0" dirty="0" smtClean="0">
                          <a:solidFill>
                            <a:srgbClr val="FFC000"/>
                          </a:solidFill>
                          <a:latin typeface="Avva_Shenouda"/>
                        </a:rPr>
                        <a:t> </a:t>
                      </a:r>
                      <a:r>
                        <a:rPr lang="pt-BR" sz="3200" b="0" i="0" dirty="0" smtClean="0">
                          <a:solidFill>
                            <a:srgbClr val="FFC000"/>
                          </a:solidFill>
                          <a:latin typeface="Avva_Shenouda"/>
                        </a:rPr>
                        <a:t>akcw5`mmon</a:t>
                      </a:r>
                      <a:endParaRPr lang="en-US" sz="3200" b="0" kern="1200" baseline="0" dirty="0" smtClean="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smtClean="0">
                          <a:solidFill>
                            <a:schemeClr val="lt1"/>
                          </a:solidFill>
                          <a:latin typeface="+mn-lt"/>
                          <a:ea typeface="+mn-ea"/>
                          <a:cs typeface="+mn-cs"/>
                        </a:rPr>
                        <a:t>نيم بي بنيفما اثوؤاب</a:t>
                      </a:r>
                      <a:r>
                        <a:rPr lang="ar-EG" sz="4000" b="1" i="0" kern="1200" baseline="0" dirty="0" smtClean="0">
                          <a:solidFill>
                            <a:schemeClr val="lt1"/>
                          </a:solidFill>
                          <a:latin typeface="+mn-lt"/>
                          <a:ea typeface="+mn-ea"/>
                          <a:cs typeface="+mn-cs"/>
                        </a:rPr>
                        <a:t> </a:t>
                      </a:r>
                      <a:r>
                        <a:rPr lang="ar-EG" sz="4000" b="1" i="0" kern="1200" dirty="0" smtClean="0">
                          <a:solidFill>
                            <a:schemeClr val="lt1"/>
                          </a:solidFill>
                          <a:latin typeface="+mn-lt"/>
                          <a:ea typeface="+mn-ea"/>
                          <a:cs typeface="+mn-cs"/>
                        </a:rPr>
                        <a:t>جى اف أشك أك سوتي اممون</a:t>
                      </a:r>
                      <a:endParaRPr lang="ar-EG" sz="7200" b="1" dirty="0" smtClean="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3" name="Rectangle 2">
            <a:hlinkClick r:id="rId3" action="ppaction://hlinksldjump"/>
          </p:cNvPr>
          <p:cNvSpPr/>
          <p:nvPr/>
        </p:nvSpPr>
        <p:spPr>
          <a:xfrm>
            <a:off x="8194302" y="3161707"/>
            <a:ext cx="862737" cy="523220"/>
          </a:xfrm>
          <a:prstGeom prst="rect">
            <a:avLst/>
          </a:prstGeom>
        </p:spPr>
        <p:txBody>
          <a:bodyPr wrap="none">
            <a:spAutoFit/>
          </a:bodyPr>
          <a:lstStyle/>
          <a:p>
            <a:r>
              <a:rPr lang="ar-EG" sz="2800" b="1" kern="10" dirty="0" smtClean="0">
                <a:ln w="9525">
                  <a:noFill/>
                  <a:round/>
                  <a:headEnd/>
                  <a:tailEnd/>
                </a:ln>
                <a:solidFill>
                  <a:srgbClr val="FFC000"/>
                </a:solidFill>
                <a:latin typeface="Times New Roman"/>
                <a:cs typeface="Times New Roman"/>
              </a:rPr>
              <a:t>الثالثة</a:t>
            </a:r>
            <a:endParaRPr lang="en-US" sz="1000" dirty="0"/>
          </a:p>
        </p:txBody>
      </p:sp>
      <p:sp>
        <p:nvSpPr>
          <p:cNvPr id="5" name="Rectangle 4">
            <a:hlinkClick r:id="rId4" action="ppaction://hlinksldjump"/>
          </p:cNvPr>
          <p:cNvSpPr/>
          <p:nvPr/>
        </p:nvSpPr>
        <p:spPr>
          <a:xfrm>
            <a:off x="8108083" y="3748388"/>
            <a:ext cx="1141659" cy="523220"/>
          </a:xfrm>
          <a:prstGeom prst="rect">
            <a:avLst/>
          </a:prstGeom>
        </p:spPr>
        <p:txBody>
          <a:bodyPr wrap="none">
            <a:spAutoFit/>
          </a:bodyPr>
          <a:lstStyle/>
          <a:p>
            <a:r>
              <a:rPr lang="ar-EG" sz="2800" b="1" kern="10" dirty="0" smtClean="0">
                <a:ln w="9525">
                  <a:noFill/>
                  <a:round/>
                  <a:headEnd/>
                  <a:tailEnd/>
                </a:ln>
                <a:solidFill>
                  <a:srgbClr val="FFC000"/>
                </a:solidFill>
                <a:latin typeface="Times New Roman"/>
                <a:cs typeface="Times New Roman"/>
              </a:rPr>
              <a:t>السادسة</a:t>
            </a:r>
            <a:endParaRPr lang="en-US" sz="1000" dirty="0"/>
          </a:p>
        </p:txBody>
      </p:sp>
      <p:sp>
        <p:nvSpPr>
          <p:cNvPr id="6" name="Rectangle 5">
            <a:hlinkClick r:id="rId5" action="ppaction://hlinksldjump"/>
          </p:cNvPr>
          <p:cNvSpPr/>
          <p:nvPr/>
        </p:nvSpPr>
        <p:spPr>
          <a:xfrm>
            <a:off x="0" y="2966891"/>
            <a:ext cx="1027845" cy="523220"/>
          </a:xfrm>
          <a:prstGeom prst="rect">
            <a:avLst/>
          </a:prstGeom>
        </p:spPr>
        <p:txBody>
          <a:bodyPr wrap="none">
            <a:spAutoFit/>
          </a:bodyPr>
          <a:lstStyle/>
          <a:p>
            <a:r>
              <a:rPr lang="ar-EG" sz="2800" b="1" kern="10" dirty="0" smtClean="0">
                <a:ln w="9525">
                  <a:noFill/>
                  <a:round/>
                  <a:headEnd/>
                  <a:tailEnd/>
                </a:ln>
                <a:solidFill>
                  <a:srgbClr val="FFC000"/>
                </a:solidFill>
                <a:latin typeface="Times New Roman"/>
                <a:cs typeface="Times New Roman"/>
              </a:rPr>
              <a:t>التاسعة</a:t>
            </a:r>
            <a:endParaRPr lang="en-US" sz="1000" dirty="0"/>
          </a:p>
        </p:txBody>
      </p:sp>
      <p:sp>
        <p:nvSpPr>
          <p:cNvPr id="7" name="Rectangle 6">
            <a:hlinkClick r:id="rId6" action="ppaction://hlinksldjump"/>
          </p:cNvPr>
          <p:cNvSpPr/>
          <p:nvPr/>
        </p:nvSpPr>
        <p:spPr>
          <a:xfrm>
            <a:off x="0" y="3695405"/>
            <a:ext cx="1648208" cy="523220"/>
          </a:xfrm>
          <a:prstGeom prst="rect">
            <a:avLst/>
          </a:prstGeom>
        </p:spPr>
        <p:txBody>
          <a:bodyPr wrap="none">
            <a:spAutoFit/>
          </a:bodyPr>
          <a:lstStyle/>
          <a:p>
            <a:r>
              <a:rPr lang="ar-EG" sz="2800" b="1" kern="10" dirty="0" smtClean="0">
                <a:ln w="9525">
                  <a:noFill/>
                  <a:round/>
                  <a:headEnd/>
                  <a:tailEnd/>
                </a:ln>
                <a:solidFill>
                  <a:srgbClr val="FFC000"/>
                </a:solidFill>
                <a:latin typeface="Times New Roman"/>
                <a:cs typeface="Times New Roman"/>
              </a:rPr>
              <a:t>الحادية عشر</a:t>
            </a:r>
            <a:endParaRPr lang="en-US" sz="1000" dirty="0"/>
          </a:p>
        </p:txBody>
      </p:sp>
    </p:spTree>
    <p:extLst>
      <p:ext uri="{BB962C8B-B14F-4D97-AF65-F5344CB8AC3E}">
        <p14:creationId xmlns:p14="http://schemas.microsoft.com/office/powerpoint/2010/main" val="193994136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r>
                        <a:rPr lang="en-US" sz="4400" b="1" i="0" kern="1200" dirty="0" smtClean="0">
                          <a:solidFill>
                            <a:schemeClr val="lt1"/>
                          </a:solidFill>
                          <a:latin typeface="+mn-lt"/>
                          <a:ea typeface="+mn-ea"/>
                          <a:cs typeface="+mn-cs"/>
                        </a:rPr>
                        <a:t> </a:t>
                      </a:r>
                      <a:r>
                        <a:rPr lang="ar-EG" sz="4400" b="1" i="0" kern="1200" dirty="0" smtClean="0">
                          <a:solidFill>
                            <a:schemeClr val="lt1"/>
                          </a:solidFill>
                          <a:latin typeface="+mn-lt"/>
                          <a:ea typeface="+mn-ea"/>
                          <a:cs typeface="+mn-cs"/>
                        </a:rPr>
                        <a:t>عمانوئيل إلهنا و ملكنا</a:t>
                      </a:r>
                      <a:endParaRPr lang="ar-EG" sz="8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12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00326875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058849671"/>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en-US" sz="4400" b="1" i="0" kern="1200" dirty="0" smtClean="0">
                        <a:solidFill>
                          <a:schemeClr val="lt1"/>
                        </a:solidFill>
                        <a:latin typeface="+mn-lt"/>
                        <a:ea typeface="+mn-ea"/>
                        <a:cs typeface="+mn-cs"/>
                      </a:endParaRPr>
                    </a:p>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يا ربى </a:t>
                      </a:r>
                      <a:r>
                        <a:rPr lang="ar-EG" sz="4400" b="1" i="0" kern="1200" dirty="0" smtClean="0">
                          <a:solidFill>
                            <a:schemeClr val="lt1"/>
                          </a:solidFill>
                          <a:latin typeface="+mn-lt"/>
                          <a:ea typeface="+mn-ea"/>
                          <a:cs typeface="+mn-cs"/>
                        </a:rPr>
                        <a:t>يسوع المسيح مخلصى الصالح</a:t>
                      </a:r>
                      <a:endParaRPr lang="ar-EG" sz="80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12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11403654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smtClean="0">
                          <a:solidFill>
                            <a:schemeClr val="lt1"/>
                          </a:solidFill>
                          <a:latin typeface="+mn-lt"/>
                          <a:ea typeface="+mn-ea"/>
                          <a:cs typeface="+mn-cs"/>
                        </a:rPr>
                        <a:t>لك القوة والمجد والبركة و العزة إلى الأبد آمين</a:t>
                      </a:r>
                      <a:endParaRPr lang="ar-EG" sz="4400" b="1" kern="1200" dirty="0" smtClean="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smtClean="0">
                <a:solidFill>
                  <a:srgbClr val="FFFF00"/>
                </a:solidFill>
                <a:latin typeface="Tahoma" pitchFamily="34" charset="0"/>
                <a:cs typeface="Tahoma" pitchFamily="34" charset="0"/>
              </a:rPr>
              <a:t>12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35762613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995380654"/>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kern="10" dirty="0" smtClean="0">
                          <a:ln w="9525">
                            <a:noFill/>
                            <a:round/>
                            <a:headEnd/>
                            <a:tailEnd/>
                          </a:ln>
                          <a:solidFill>
                            <a:srgbClr val="FFC000"/>
                          </a:solidFill>
                          <a:effectLst/>
                          <a:latin typeface="Times New Roman"/>
                          <a:cs typeface="Times New Roman"/>
                        </a:rPr>
                        <a:t>أبانا</a:t>
                      </a:r>
                      <a:r>
                        <a:rPr lang="ar-EG" sz="5400" kern="10" baseline="0" dirty="0" smtClean="0">
                          <a:ln w="9525">
                            <a:noFill/>
                            <a:round/>
                            <a:headEnd/>
                            <a:tailEnd/>
                          </a:ln>
                          <a:solidFill>
                            <a:srgbClr val="FFC000"/>
                          </a:solidFill>
                          <a:effectLst/>
                          <a:latin typeface="Times New Roman"/>
                          <a:cs typeface="Times New Roman"/>
                        </a:rPr>
                        <a:t> الذى فى السموات.......</a:t>
                      </a:r>
                      <a:endParaRPr lang="ar-EG" sz="5400" kern="10" dirty="0" smtClean="0">
                        <a:ln w="9525">
                          <a:noFill/>
                          <a:round/>
                          <a:headEnd/>
                          <a:tailEnd/>
                        </a:ln>
                        <a:solidFill>
                          <a:srgbClr val="FFC000"/>
                        </a:soli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69445541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4907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وهؤلاء ينالون عقابهم من أجل كل ما صنعوه ، وترسم البيت وهيئته ومخارجه ومداخله ونظامه ، وكل أوامره أخبرهم بها . وأكتب ذلك أمامهم فيحفظون جميع حقوقى وجميع وصاياى ويعملون بها .</a:t>
            </a:r>
            <a:endParaRPr lang="en-US" dirty="0"/>
          </a:p>
        </p:txBody>
      </p:sp>
    </p:spTree>
    <p:extLst>
      <p:ext uri="{BB962C8B-B14F-4D97-AF65-F5344CB8AC3E}">
        <p14:creationId xmlns:p14="http://schemas.microsoft.com/office/powerpoint/2010/main" val="59047955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ar-EG" dirty="0"/>
              <a:t>أحيني يا الله فإن المياه :</a:t>
            </a:r>
          </a:p>
        </p:txBody>
      </p:sp>
      <p:sp>
        <p:nvSpPr>
          <p:cNvPr id="8" name="Text Placeholder 7"/>
          <p:cNvSpPr>
            <a:spLocks noGrp="1"/>
          </p:cNvSpPr>
          <p:nvPr>
            <p:ph type="body" idx="1"/>
          </p:nvPr>
        </p:nvSpPr>
        <p:spPr/>
        <p:txBody>
          <a:bodyPr/>
          <a:lstStyle/>
          <a:p>
            <a:r>
              <a:rPr lang="ar-EG" dirty="0"/>
              <a:t>ماطانخــوي  إفنووتي جيه آ هان مو أوو :</a:t>
            </a:r>
          </a:p>
        </p:txBody>
      </p:sp>
      <p:sp>
        <p:nvSpPr>
          <p:cNvPr id="9" name="Text Placeholder 8"/>
          <p:cNvSpPr>
            <a:spLocks noGrp="1"/>
          </p:cNvSpPr>
          <p:nvPr>
            <p:ph type="body" sz="quarter" idx="3"/>
          </p:nvPr>
        </p:nvSpPr>
        <p:spPr/>
        <p:txBody>
          <a:bodyPr/>
          <a:lstStyle/>
          <a:p>
            <a:r>
              <a:rPr lang="pt-BR" sz="4400" spc="300" dirty="0">
                <a:latin typeface="Avva_Marcos" pitchFamily="82" charset="0"/>
              </a:rPr>
              <a:t>M</a:t>
            </a:r>
            <a:r>
              <a:rPr lang="pt-BR" sz="4400" dirty="0" smtClean="0"/>
              <a:t>atan'oi   </a:t>
            </a:r>
            <a:r>
              <a:rPr lang="pt-BR" sz="4400" dirty="0"/>
              <a:t>~Vnou;   je   `a   \anmwou   &gt;</a:t>
            </a:r>
          </a:p>
        </p:txBody>
      </p:sp>
    </p:spTree>
    <p:extLst>
      <p:ext uri="{BB962C8B-B14F-4D97-AF65-F5344CB8AC3E}">
        <p14:creationId xmlns:p14="http://schemas.microsoft.com/office/powerpoint/2010/main" val="18652595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234380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ar-SA" dirty="0">
                <a:solidFill>
                  <a:srgbClr val="FFFFFF"/>
                </a:solidFill>
                <a:effectLst>
                  <a:outerShdw blurRad="38100" dist="38100" dir="2700000" algn="tl">
                    <a:srgbClr val="000000">
                      <a:alpha val="43137"/>
                    </a:srgbClr>
                  </a:outerShdw>
                </a:effectLst>
                <a:latin typeface="Arial" charset="0"/>
                <a:cs typeface="AL-Mateen" pitchFamily="2" charset="-78"/>
              </a:rPr>
              <a:t>قد بلغت إلى نفسي :</a:t>
            </a:r>
          </a:p>
        </p:txBody>
      </p:sp>
      <p:sp>
        <p:nvSpPr>
          <p:cNvPr id="8" name="Text Placeholder 7"/>
          <p:cNvSpPr>
            <a:spLocks noGrp="1"/>
          </p:cNvSpPr>
          <p:nvPr>
            <p:ph type="body" idx="1"/>
          </p:nvPr>
        </p:nvSpPr>
        <p:spPr/>
        <p:txBody>
          <a:bodyPr/>
          <a:lstStyle/>
          <a:p>
            <a:r>
              <a:rPr lang="ar-EG" sz="3600" dirty="0"/>
              <a:t>شيه إيخون شا طا إبسيكي :</a:t>
            </a:r>
          </a:p>
        </p:txBody>
      </p:sp>
      <p:sp>
        <p:nvSpPr>
          <p:cNvPr id="9" name="Text Placeholder 8"/>
          <p:cNvSpPr>
            <a:spLocks noGrp="1"/>
          </p:cNvSpPr>
          <p:nvPr>
            <p:ph type="body" sz="quarter" idx="3"/>
          </p:nvPr>
        </p:nvSpPr>
        <p:spPr/>
        <p:txBody>
          <a:bodyPr/>
          <a:lstStyle/>
          <a:p>
            <a:r>
              <a:rPr lang="pt-BR" dirty="0"/>
              <a:t>]e   `e'oun   ]a   tayuxh   &gt;</a:t>
            </a:r>
          </a:p>
        </p:txBody>
      </p:sp>
    </p:spTree>
    <p:extLst>
      <p:ext uri="{BB962C8B-B14F-4D97-AF65-F5344CB8AC3E}">
        <p14:creationId xmlns:p14="http://schemas.microsoft.com/office/powerpoint/2010/main" val="294648958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874143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ar-EG" dirty="0"/>
              <a:t>انظر إليّ.</a:t>
            </a:r>
          </a:p>
        </p:txBody>
      </p:sp>
      <p:sp>
        <p:nvSpPr>
          <p:cNvPr id="8" name="Text Placeholder 7"/>
          <p:cNvSpPr>
            <a:spLocks noGrp="1"/>
          </p:cNvSpPr>
          <p:nvPr>
            <p:ph type="body" idx="1"/>
          </p:nvPr>
        </p:nvSpPr>
        <p:spPr/>
        <p:txBody>
          <a:bodyPr/>
          <a:lstStyle/>
          <a:p>
            <a:r>
              <a:rPr lang="ar-EG" sz="3600" dirty="0"/>
              <a:t>جوشت إيه إخري إيجوي.</a:t>
            </a:r>
          </a:p>
        </p:txBody>
      </p:sp>
      <p:sp>
        <p:nvSpPr>
          <p:cNvPr id="9" name="Text Placeholder 8"/>
          <p:cNvSpPr>
            <a:spLocks noGrp="1"/>
          </p:cNvSpPr>
          <p:nvPr>
            <p:ph type="body" sz="quarter" idx="3"/>
          </p:nvPr>
        </p:nvSpPr>
        <p:spPr>
          <a:xfrm>
            <a:off x="222274" y="5317586"/>
            <a:ext cx="8921726" cy="682357"/>
          </a:xfrm>
        </p:spPr>
        <p:txBody>
          <a:bodyPr/>
          <a:lstStyle/>
          <a:p>
            <a:r>
              <a:rPr lang="it-IT" sz="3600" dirty="0"/>
              <a:t>jou]t   `e`'rhi   `ejwi.</a:t>
            </a:r>
          </a:p>
        </p:txBody>
      </p:sp>
    </p:spTree>
    <p:extLst>
      <p:ext uri="{BB962C8B-B14F-4D97-AF65-F5344CB8AC3E}">
        <p14:creationId xmlns:p14="http://schemas.microsoft.com/office/powerpoint/2010/main" val="41758904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ar-EG" dirty="0"/>
              <a:t>لأنك أنت ناصري إلهي ورحمتي</a:t>
            </a:r>
            <a:r>
              <a:rPr lang="ar-EG" dirty="0" smtClean="0"/>
              <a:t>.</a:t>
            </a:r>
            <a:endParaRPr lang="en-US" dirty="0"/>
          </a:p>
        </p:txBody>
      </p:sp>
      <p:sp>
        <p:nvSpPr>
          <p:cNvPr id="8" name="Text Placeholder 7"/>
          <p:cNvSpPr>
            <a:spLocks noGrp="1"/>
          </p:cNvSpPr>
          <p:nvPr>
            <p:ph type="body" idx="1"/>
          </p:nvPr>
        </p:nvSpPr>
        <p:spPr/>
        <p:txBody>
          <a:bodyPr/>
          <a:lstStyle/>
          <a:p>
            <a:r>
              <a:rPr lang="ar-EG" dirty="0"/>
              <a:t>جيه إنثوك بيه باريف شوبت إيروك بانووتي با ناي</a:t>
            </a:r>
            <a:r>
              <a:rPr lang="ar-EG" dirty="0" smtClean="0"/>
              <a:t>.</a:t>
            </a:r>
            <a:endParaRPr lang="ar-EG" dirty="0"/>
          </a:p>
        </p:txBody>
      </p:sp>
      <p:sp>
        <p:nvSpPr>
          <p:cNvPr id="9" name="Text Placeholder 8"/>
          <p:cNvSpPr>
            <a:spLocks noGrp="1"/>
          </p:cNvSpPr>
          <p:nvPr>
            <p:ph type="body" sz="quarter" idx="3"/>
          </p:nvPr>
        </p:nvSpPr>
        <p:spPr>
          <a:xfrm>
            <a:off x="0" y="5317586"/>
            <a:ext cx="9144000" cy="682357"/>
          </a:xfrm>
        </p:spPr>
        <p:txBody>
          <a:bodyPr/>
          <a:lstStyle/>
          <a:p>
            <a:r>
              <a:rPr lang="nl-NL" dirty="0"/>
              <a:t>je   `nqok   pe   paref]opt   `erok   Panou;   panai</a:t>
            </a:r>
            <a:r>
              <a:rPr lang="nl-NL" dirty="0" smtClean="0"/>
              <a:t>.</a:t>
            </a:r>
            <a:endParaRPr lang="nl-NL" dirty="0"/>
          </a:p>
        </p:txBody>
      </p:sp>
    </p:spTree>
    <p:extLst>
      <p:ext uri="{BB962C8B-B14F-4D97-AF65-F5344CB8AC3E}">
        <p14:creationId xmlns:p14="http://schemas.microsoft.com/office/powerpoint/2010/main" val="423458699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823519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731002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661956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6549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37694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565552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30444833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849550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إثقى فاى إفمى إمموى إنجى بايوت : جى آنوك تيناكو إنطا إبسيشى هينا أون إنطا إتشيتش: إممون إهلى أولى إمموس إنتوب : اللا آنوك إى تى كو إمموس إى إخرى إيفول هيتوت إممافات : </a:t>
            </a:r>
            <a:endParaRPr lang="en-US" dirty="0"/>
          </a:p>
        </p:txBody>
      </p:sp>
    </p:spTree>
    <p:extLst>
      <p:ext uri="{BB962C8B-B14F-4D97-AF65-F5344CB8AC3E}">
        <p14:creationId xmlns:p14="http://schemas.microsoft.com/office/powerpoint/2010/main" val="328443818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3600" dirty="0"/>
              <a:t>أوؤن تى إبرشيشى إمماف إبكاس أوؤن تى إيرشيشى إمماف أون إتشيتس : ثاى تى تى إنتولى إبطاى اتشيتس إيفول هيتين با يوت</a:t>
            </a:r>
            <a:br>
              <a:rPr lang="ar-EG" sz="3600" dirty="0"/>
            </a:br>
            <a:r>
              <a:rPr lang="ar-EG" sz="3600" dirty="0"/>
              <a:t>أو إسشيزما أون إفشوبى خين نى يوداى إثفى باى ساجى :</a:t>
            </a:r>
            <a:endParaRPr lang="en-US" sz="3600" dirty="0"/>
          </a:p>
        </p:txBody>
      </p:sp>
    </p:spTree>
    <p:extLst>
      <p:ext uri="{BB962C8B-B14F-4D97-AF65-F5344CB8AC3E}">
        <p14:creationId xmlns:p14="http://schemas.microsoft.com/office/powerpoint/2010/main" val="106437180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 هان ميش ذى إيفول إنخيتو ناف جو إمموس جى أوؤن أوذيمون نيماف أووه إفلوفى : إثقيؤتيتن سوتيم إيروف . هان كيكوؤنى ناف جو إمموس جى ناى ساجى نا أورومى </a:t>
            </a:r>
            <a:endParaRPr lang="en-US" dirty="0"/>
          </a:p>
        </p:txBody>
      </p:sp>
    </p:spTree>
    <p:extLst>
      <p:ext uri="{BB962C8B-B14F-4D97-AF65-F5344CB8AC3E}">
        <p14:creationId xmlns:p14="http://schemas.microsoft.com/office/powerpoint/2010/main" val="269424550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dirty="0"/>
              <a:t>آن بى إى أوؤن أوذيمون نيماف مى أوؤن إشجوم إن أوذيمون إى ااوؤن إننى فال إنؤفيللى : أوؤشت إم بى إيف بى إيف آنجيليون إثؤواب .</a:t>
            </a:r>
            <a:endParaRPr lang="en-US" dirty="0"/>
          </a:p>
        </p:txBody>
      </p:sp>
    </p:spTree>
    <p:extLst>
      <p:ext uri="{BB962C8B-B14F-4D97-AF65-F5344CB8AC3E}">
        <p14:creationId xmlns:p14="http://schemas.microsoft.com/office/powerpoint/2010/main" val="30999140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720707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3188883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692" y="4535215"/>
            <a:ext cx="8539088" cy="2203210"/>
          </a:xfrm>
        </p:spPr>
        <p:txBody>
          <a:bodyPr/>
          <a:lstStyle/>
          <a:p>
            <a:r>
              <a:rPr lang="ar-EG" dirty="0"/>
              <a:t>أحينى ياالله فإن المياه قد بلغت إلى نفسى ، وأنظر إلى ككثرة رأفاتك .</a:t>
            </a:r>
            <a:endParaRPr lang="en-US" dirty="0"/>
          </a:p>
        </p:txBody>
      </p:sp>
    </p:spTree>
    <p:extLst>
      <p:ext uri="{BB962C8B-B14F-4D97-AF65-F5344CB8AC3E}">
        <p14:creationId xmlns:p14="http://schemas.microsoft.com/office/powerpoint/2010/main" val="2914651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928198384"/>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kern="10" dirty="0" smtClean="0">
                          <a:ln w="9525">
                            <a:noFill/>
                            <a:round/>
                            <a:headEnd/>
                            <a:tailEnd/>
                          </a:ln>
                          <a:solidFill>
                            <a:srgbClr val="FFC000"/>
                          </a:solidFill>
                          <a:effectLst/>
                          <a:latin typeface="Times New Roman"/>
                          <a:ea typeface="+mn-ea"/>
                          <a:cs typeface="Times New Roman"/>
                        </a:rPr>
                        <a:t>صلاة الساعة الاولي من ليلة الخميس من البصخة المقدسة التي لمخلصنا الصالح بركاتها على جميعنا آمين</a:t>
                      </a:r>
                      <a:endParaRPr lang="en-US" sz="4400" b="1" kern="10" dirty="0" smtClean="0">
                        <a:ln w="9525">
                          <a:noFill/>
                          <a:round/>
                          <a:headEnd/>
                          <a:tailEnd/>
                        </a:ln>
                        <a:solidFill>
                          <a:srgbClr val="FFC000"/>
                        </a:solidFill>
                        <a:effectLst/>
                        <a:latin typeface="Times New Roman"/>
                        <a:ea typeface="+mn-ea"/>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5891398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343455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215376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940721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r>
              <a:rPr lang="ar-EG" dirty="0"/>
              <a:t>من أجل هذا يحبنى أبى ، لأنى أضع نفسى  لأخذها أيضاً . ليس أحد يأخذها منى ولكنى أضعها أنا من ذاتى وحدى ، ولى سلطان أن أضعها ، ولى أيضاً سلطان أن آخذها ، هذه هى الوصية التي </a:t>
            </a:r>
            <a:endParaRPr lang="en-US" dirty="0"/>
          </a:p>
        </p:txBody>
      </p:sp>
    </p:spTree>
    <p:extLst>
      <p:ext uri="{BB962C8B-B14F-4D97-AF65-F5344CB8AC3E}">
        <p14:creationId xmlns:p14="http://schemas.microsoft.com/office/powerpoint/2010/main" val="191362991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r>
              <a:rPr lang="ar-EG" dirty="0"/>
              <a:t>قبلتها من أبى . فحدث شقاق بين اليهود بسبب هذا الكلام ، فقال كثيرون منهم أن به شيطان وقد جن فلماذا تسمعون له ، وقال آخرون ليس هذا كلام إنسان به شيطان ، هل يقدر شيطان أن يفتح أعين العميان .</a:t>
            </a:r>
            <a:endParaRPr lang="en-US" dirty="0"/>
          </a:p>
        </p:txBody>
      </p:sp>
    </p:spTree>
    <p:extLst>
      <p:ext uri="{BB962C8B-B14F-4D97-AF65-F5344CB8AC3E}">
        <p14:creationId xmlns:p14="http://schemas.microsoft.com/office/powerpoint/2010/main" val="245412519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113424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1441" y="4572000"/>
            <a:ext cx="8886824" cy="2123658"/>
          </a:xfrm>
          <a:prstGeom prst="rect">
            <a:avLst/>
          </a:prstGeom>
        </p:spPr>
        <p:txBody>
          <a:bodyPr wrap="square">
            <a:spAutoFit/>
          </a:bodyPr>
          <a:lstStyle/>
          <a:p>
            <a:pPr algn="ctr" defTabSz="914400" rtl="1">
              <a:defRPr/>
            </a:pPr>
            <a:r>
              <a:rPr lang="ar-EG" sz="4400" b="1" kern="10" dirty="0">
                <a:ln w="9525">
                  <a:noFill/>
                  <a:round/>
                  <a:headEnd/>
                  <a:tailEnd/>
                </a:ln>
                <a:solidFill>
                  <a:srgbClr val="FFC000"/>
                </a:solidFill>
                <a:latin typeface="Times New Roman"/>
                <a:cs typeface="Times New Roman"/>
              </a:rPr>
              <a:t>نبؤات الساعة الثالثة من ليلة </a:t>
            </a:r>
            <a:r>
              <a:rPr lang="ar-EG" sz="4400" b="1" kern="10" dirty="0" smtClean="0">
                <a:ln w="9525">
                  <a:noFill/>
                  <a:round/>
                  <a:headEnd/>
                  <a:tailEnd/>
                </a:ln>
                <a:solidFill>
                  <a:srgbClr val="FFC000"/>
                </a:solidFill>
                <a:latin typeface="Times New Roman"/>
                <a:cs typeface="Times New Roman"/>
              </a:rPr>
              <a:t>الخميس </a:t>
            </a:r>
            <a:r>
              <a:rPr lang="ar-EG" sz="4400" b="1" kern="10" dirty="0">
                <a:ln w="9525">
                  <a:noFill/>
                  <a:round/>
                  <a:headEnd/>
                  <a:tailEnd/>
                </a:ln>
                <a:solidFill>
                  <a:srgbClr val="FFC000"/>
                </a:solidFill>
                <a:latin typeface="Times New Roman"/>
                <a:cs typeface="Times New Roman"/>
              </a:rPr>
              <a:t>من البصخة المقدسة التي لمخلصنا الصالح بركاتها على جميعنا آمين</a:t>
            </a:r>
            <a:endParaRPr lang="en-US" sz="4400" b="1" kern="10" dirty="0">
              <a:ln w="9525">
                <a:noFill/>
                <a:round/>
                <a:headEnd/>
                <a:tailEnd/>
              </a:ln>
              <a:solidFill>
                <a:srgbClr val="FFC000"/>
              </a:solidFill>
              <a:latin typeface="Times New Roman"/>
              <a:cs typeface="Times New Roman"/>
            </a:endParaRPr>
          </a:p>
        </p:txBody>
      </p:sp>
    </p:spTree>
    <p:extLst>
      <p:ext uri="{BB962C8B-B14F-4D97-AF65-F5344CB8AC3E}">
        <p14:creationId xmlns:p14="http://schemas.microsoft.com/office/powerpoint/2010/main" val="156840362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 من عاموس النبى ص 40 : 4 إلخ</a:t>
            </a:r>
            <a:endParaRPr lang="en-US" dirty="0"/>
          </a:p>
        </p:txBody>
      </p:sp>
    </p:spTree>
    <p:extLst>
      <p:ext uri="{BB962C8B-B14F-4D97-AF65-F5344CB8AC3E}">
        <p14:creationId xmlns:p14="http://schemas.microsoft.com/office/powerpoint/2010/main" val="316061832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3600" dirty="0"/>
              <a:t> هذا ما يقوله الرب الإله : إنكم دخلتم إلى بيت إيل فأثمتم ، وفى جلجال جلعاد أكثرتم النفاق ، وفى كل صباح قدمتم ذبائحكم ، وفى اليوم الثالث عشوركم وقرأتم ناموساً خارجاً .</a:t>
            </a:r>
            <a:endParaRPr lang="en-US" sz="3600" dirty="0"/>
          </a:p>
        </p:txBody>
      </p:sp>
    </p:spTree>
    <p:extLst>
      <p:ext uri="{BB962C8B-B14F-4D97-AF65-F5344CB8AC3E}">
        <p14:creationId xmlns:p14="http://schemas.microsoft.com/office/powerpoint/2010/main" val="135634485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 y="4535215"/>
            <a:ext cx="8776480" cy="2203210"/>
          </a:xfrm>
        </p:spPr>
        <p:txBody>
          <a:bodyPr>
            <a:normAutofit fontScale="90000"/>
          </a:bodyPr>
          <a:lstStyle/>
          <a:p>
            <a:r>
              <a:rPr lang="ar-EG" dirty="0"/>
              <a:t> طلبوا الاعتراف والإنذار لأن بنى إسرائيل أحبوا هذه قال الرب الإله ، فأنى أنا سأعطيكم ضرس الأسنان فى جميع مدنكم ، وعوز الخبز فى جميع مدنكم ، فلم ترجعوا إلى يقول الرب ، </a:t>
            </a:r>
            <a:endParaRPr lang="en-US" dirty="0"/>
          </a:p>
        </p:txBody>
      </p:sp>
    </p:spTree>
    <p:extLst>
      <p:ext uri="{BB962C8B-B14F-4D97-AF65-F5344CB8AC3E}">
        <p14:creationId xmlns:p14="http://schemas.microsoft.com/office/powerpoint/2010/main" val="1271545400"/>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990</TotalTime>
  <Words>6308</Words>
  <Application>Microsoft Office PowerPoint</Application>
  <PresentationFormat>On-screen Show (4:3)</PresentationFormat>
  <Paragraphs>830</Paragraphs>
  <Slides>640</Slides>
  <Notes>73</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640</vt:i4>
      </vt:variant>
    </vt:vector>
  </HeadingPairs>
  <TitlesOfParts>
    <vt:vector size="656" baseType="lpstr">
      <vt:lpstr>ae_AlMothnna</vt:lpstr>
      <vt:lpstr>AGA Sindibad Regular</vt:lpstr>
      <vt:lpstr>AL-Mateen</vt:lpstr>
      <vt:lpstr>Al-Mothnna</vt:lpstr>
      <vt:lpstr>AL-Sayf Bold</vt:lpstr>
      <vt:lpstr>Arial</vt:lpstr>
      <vt:lpstr>Athanasius</vt:lpstr>
      <vt:lpstr>Avva_Marcos</vt:lpstr>
      <vt:lpstr>Avva_Shenouda</vt:lpstr>
      <vt:lpstr>Calibri</vt:lpstr>
      <vt:lpstr>Calibri Light</vt:lpstr>
      <vt:lpstr>CS New Athanasius</vt:lpstr>
      <vt:lpstr>Tahoma</vt:lpstr>
      <vt:lpstr>Times New Roman</vt:lpstr>
      <vt:lpstr>Traditional Arabic</vt:lpstr>
      <vt:lpstr>Custom Design</vt:lpstr>
      <vt:lpstr>PowerPoint Presentation</vt:lpstr>
      <vt:lpstr>من حزقيال النبى ص 43 : 5- 11</vt:lpstr>
      <vt:lpstr>فحملنى الروح وأدخلنى إلى الدار الداخلية . وإذ البيت ممتلئ من مجد الرب . فوقفت وإذا بصوت يتكلم معى من البت ، وكان الرجل واقفاً بجانبى ، وقال لى : أترى يا أبن الإنسان</vt:lpstr>
      <vt:lpstr> مكان عرشى وموضع باطن قدمى ؟ هؤلاء الذين يكون فيهم أسمى فى وسط بيت إسرائيل إلى الأبد ، ولن ينجس بعد بيت إسرائيل أسمى القدوس . هم ومدبريهم فى الإثم وقتل مدبريهم فى</vt:lpstr>
      <vt:lpstr> وسطهم عندما جعلوا بابي عند أبوابهم ، وأعتابي بجانب أعتابهم ، وجعلوا سياجهم كما لو كانت تمسكني معهم ، فنجسوا أسمى القدوس بآثامهم التي يفعلونها فسحقتهم بغضبى قتلاً . </vt:lpstr>
      <vt:lpstr>والآن فليتركوا شرورهم . وقتل مدبريهم  أمامى ، فأحل فى وسطهم إلى الأبد ، وأنت أيضاً يا أبن الإنسان أخبر بيت إسرائيل عن البيت وشكله ورسمه فيكفون عن خطاياهم ، </vt:lpstr>
      <vt:lpstr>وهؤلاء ينالون عقابهم من أجل كل ما صنعوه ، وترسم البيت وهيئته ومخارجه ومداخله ونظامه ، وكل أوامره أخبرهم بها . وأكتب ذلك أمامهم فيحفظون جميع حقوقى وجميع وصاياى ويعملون بها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أحيني يا الله فإن المياه :</vt:lpstr>
      <vt:lpstr>PowerPoint Presentation</vt:lpstr>
      <vt:lpstr>قد بلغت إلى نفسي :</vt:lpstr>
      <vt:lpstr>PowerPoint Presentation</vt:lpstr>
      <vt:lpstr>انظر إليّ.</vt:lpstr>
      <vt:lpstr>لأنك أنت ناصري إلهي ورحمتي.</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إثقى فاى إفمى إمموى إنجى بايوت : جى آنوك تيناكو إنطا إبسيشى هينا أون إنطا إتشيتش: إممون إهلى أولى إمموس إنتوب : اللا آنوك إى تى كو إمموس إى إخرى إيفول هيتوت إممافات : </vt:lpstr>
      <vt:lpstr>أوؤن تى إبرشيشى إمماف إبكاس أوؤن تى إيرشيشى إمماف أون إتشيتس : ثاى تى تى إنتولى إبطاى اتشيتس إيفول هيتين با يوت أو إسشيزما أون إفشوبى خين نى يوداى إثفى باى ساجى :</vt:lpstr>
      <vt:lpstr> هان ميش ذى إيفول إنخيتو ناف جو إمموس جى أوؤن أوذيمون نيماف أووه إفلوفى : إثقيؤتيتن سوتيم إيروف . هان كيكوؤنى ناف جو إمموس جى ناى ساجى نا أورومى </vt:lpstr>
      <vt:lpstr>آن بى إى أوؤن أوذيمون نيماف مى أوؤن إشجوم إن أوذيمون إى ااوؤن إننى فال إنؤفيللى : أوؤشت إم بى إيف بى إيف آنجيليون إثؤواب .</vt:lpstr>
      <vt:lpstr>PowerPoint Presentation</vt:lpstr>
      <vt:lpstr>PowerPoint Presentation</vt:lpstr>
      <vt:lpstr>أحينى ياالله فإن المياه قد بلغت إلى نفسى ، وأنظر إلى ككثرة رأفاتك .</vt:lpstr>
      <vt:lpstr>PowerPoint Presentation</vt:lpstr>
      <vt:lpstr>PowerPoint Presentation</vt:lpstr>
      <vt:lpstr>PowerPoint Presentation</vt:lpstr>
      <vt:lpstr>من أجل هذا يحبنى أبى ، لأنى أضع نفسى  لأخذها أيضاً . ليس أحد يأخذها منى ولكنى أضعها أنا من ذاتى وحدى ، ولى سلطان أن أضعها ، ولى أيضاً سلطان أن آخذها ، هذه هى الوصية التي </vt:lpstr>
      <vt:lpstr>قبلتها من أبى . فحدث شقاق بين اليهود بسبب هذا الكلام ، فقال كثيرون منهم أن به شيطان وقد جن فلماذا تسمعون له ، وقال آخرون ليس هذا كلام إنسان به شيطان ، هل يقدر شيطان أن يفتح أعين العميان .</vt:lpstr>
      <vt:lpstr>PowerPoint Presentation</vt:lpstr>
      <vt:lpstr>PowerPoint Presentation</vt:lpstr>
      <vt:lpstr> من عاموس النبى ص 40 : 4 إلخ</vt:lpstr>
      <vt:lpstr> هذا ما يقوله الرب الإله : إنكم دخلتم إلى بيت إيل فأثمتم ، وفى جلجال جلعاد أكثرتم النفاق ، وفى كل صباح قدمتم ذبائحكم ، وفى اليوم الثالث عشوركم وقرأتم ناموساً خارجاً .</vt:lpstr>
      <vt:lpstr> طلبوا الاعتراف والإنذار لأن بنى إسرائيل أحبوا هذه قال الرب الإله ، فأنى أنا سأعطيكم ضرس الأسنان فى جميع مدنكم ، وعوز الخبز فى جميع مدنكم ، فلم ترجعوا إلى يقول الرب ، </vt:lpstr>
      <vt:lpstr> وأنا أيضاً منعت عنكم المطر قبل الحصاد بثلاثة أشهر ، سأمطر على مدينة واحدة وعلى مدينة أخرى لا أمطر . جزء واحد يشرب ، والجزء الآخر لا أمطر عليه فيجف ،</vt:lpstr>
      <vt:lpstr> فتجمع مدينتان أو ثلاث إلى مدينة واحدة ليشربوا ماء و لا يرتوا . وكذلك لم ترجعوا إلى قال الرب ، ضربتكم بالحمى والبرد فأكثرتم نجاساتكم ، وأكل القمص ( أبناء الجراد)</vt:lpstr>
      <vt:lpstr> جناتكم وكرومكم وتينكم وزيتونكم وكذلك أيضاً لم ترجعوا إلى قال الرب ، فأرسلت عليكم وباء فى طرق مصر .قتلت بالسيف شبانكم مع سلب خيلكم ، وأتيت بالنار على عساكركم بغضب ،</vt:lpstr>
      <vt:lpstr> هكذا أيضاً لم ترجعوا إلى يقول الرب . لذلك أصنع بك هكذا يا إسرائيل ، وبما أنى أصنع هذا فإستعد لتدعوا إلهك يا إسرائيل فها أنا المثبت الرعد والخالق الريح والمبشر</vt:lpstr>
      <vt:lpstr> بمسيحه فى البشر الخالق الصبح والنسمة والراكب على أعالى الأرض ، الرب الإله الضابط الكل هو أسمه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كلامــه أليـن من الدهـن :</vt:lpstr>
      <vt:lpstr>PowerPoint Presentation</vt:lpstr>
      <vt:lpstr>وهــو نصـال.</vt:lpstr>
      <vt:lpstr>PowerPoint Presentation</vt:lpstr>
      <vt:lpstr>أنصت يا الله إلى  صلاتي : ولا تغفل عن تضرعي.</vt:lpstr>
      <vt:lpstr>PowerPoint Presentation</vt:lpstr>
      <vt:lpstr>PowerPoint Presentation</vt:lpstr>
      <vt:lpstr>PowerPoint Presentation</vt:lpstr>
      <vt:lpstr>PowerPoint Presentation</vt:lpstr>
      <vt:lpstr>PowerPoint Presentation</vt:lpstr>
      <vt:lpstr>PowerPoint Presentation</vt:lpstr>
      <vt:lpstr> أووه إفكى خين قيث آنيا خين إبئى إن سيمون بى كاكسيهت إفروتيب : آسئى إنجى أو إسهيمى إيرى أوؤن أو موكى إنسوجين إنتوتس نارذوس إمبى إستيكى إبناشى إنسو إنف :</vt:lpstr>
      <vt:lpstr> إى أسخومخيم إمبى موكى إسجوشف إيجين تيف آفى : نارى هان أوؤن إكريمريم نيم نو إيريؤ : جى إثفيو آباى طاكو إنتى باىسوجين شوبى : نى أوؤن إشجوم غار إى تى</vt:lpstr>
      <vt:lpstr> إمفاى إيفول سا إبشوى إن شومت شى إن ساثيرى أووه إيتيتو إنتى هيكى : أووه ناف إمفون إيروس . بى جى إيسوس نوؤجى كاس : أخوتين تيتين نى خيسى ناس أوهوب إبنانيف</vt:lpstr>
      <vt:lpstr> بى طاس إيرهوب إيروف إنخيت إنسيو نيفين نى هيكى سى نيموتين : أووه إبشوب إنتى تين أوؤش</vt:lpstr>
      <vt:lpstr> أوؤن إشجوم إمموتين إى إبر بيثنانيف نيموؤ إنسيو نيفين فى إبطاس إتشيتف آسايف : آسئر شورب غار إنثاهس إمباسوما إمباى سوجين إى إبجين كوست .</vt:lpstr>
      <vt:lpstr> آمين تى جو إمموس نوتين : جى بيما إتيوناهيؤيش إمباى إف أنجليون إمموف خين بى كوزموس تيرف : فيهوف إبطا ثاى أيف إفئى ساجى إمموف إفميفئى ناس . أووه يوداس بى إسكاريوتيس</vt:lpstr>
      <vt:lpstr> بى أوواى إنتى بى ميت إسناف أفشيناف ها نى أرشى إبرفس هينا إنتيف تيف نوؤ : إنثوؤ ذى إبطاف سوتيم أفراشى أووه أفتى ناف إنؤهات : أووه ناف كوتى جى يوس إفناتيف خين أو إيف كيريا : أوؤشت إمبى إيف أنجليون إثؤواب .</vt:lpstr>
      <vt:lpstr>PowerPoint Presentation</vt:lpstr>
      <vt:lpstr>PowerPoint Presentation</vt:lpstr>
      <vt:lpstr> كلامه ألين من الدهن وهو نصال . أنصت يا الله لصلاتى ، و لا تغفل عن تضرعى .</vt:lpstr>
      <vt:lpstr>PowerPoint Presentation</vt:lpstr>
      <vt:lpstr>PowerPoint Presentation</vt:lpstr>
      <vt:lpstr>PowerPoint Presentation</vt:lpstr>
      <vt:lpstr> وفيما هو فى بيت عنيا فى منزل سمعان الأبرص متكئاً ، جاءت إمرأة ومعها قارورة طيب ناردين خالص كثير الثمن ، فكسرت القارورة وسكبته على رأسه ، </vt:lpstr>
      <vt:lpstr> وكان قوم قد تذمروا فيما بينهم قائلين : لم كان إتلاف هذا الطيب ، فإنه كان يمكن أن يباع هذا بكثير من ثلثمائة دينار ويعطى للمساكين . وكانوا يؤنبونها ، فقال لهم يسوع : </vt:lpstr>
      <vt:lpstr> دعوها ، ما بالكم تعنفونها ؟ عملاً حسناً الذى عملته به ، فإن المساكين معكم كل حين ، وإذا أردتم أمكنكم أن تحسنوا إليهم كل حين ، وأما أنا فلست معكم فى كل حين ، </vt:lpstr>
      <vt:lpstr> وما نالته قد فعلته إذ سبقت فدهنت جسدى بهذا الطيب لدفنى . الحق أقول لكم إنه حيثما يكرز بهذا الإنجيل فى العالم كله ، يخبر أيضاً بما عملته هذه تذكاراً لها . </vt:lpstr>
      <vt:lpstr> ثم أن يهوذا الإسخريوطى أحد الإثنى عشر ذهب إلى رؤساء الكهنة لكى يسلمه إليهم ، فلما سمعوا فرحوا وأعطوه فضة فكان يلتمس فرصه كيف يسلمه بحيلة .</vt:lpstr>
      <vt:lpstr>PowerPoint Presentation</vt:lpstr>
      <vt:lpstr>PowerPoint Presentation</vt:lpstr>
      <vt:lpstr> من عاموس النبى ص 3 : 1-11</vt:lpstr>
      <vt:lpstr> أسمعوا هذا القول الذى تكلمت به عليكم يا بيت إسرائيل وعلى كل القبائل التي أخرجتها من أرض مصر قائلاً : إياكم عرفت من بين جميع قبائل الأرض ، فلذلك أنتقم منكم عن جميع خطاياكم .</vt:lpstr>
      <vt:lpstr> أيسير اثنان معاً و لا يعرف بعضهما البعض قط ؟ أيزمجر الأسد فى الغابة وليس له فريسة ؟ أيطلق الشبل صوته من عرينه قط ، إلا إذا خطف شيئا ؟ أيسقط طير على الأرض من غير قانص ؟</vt:lpstr>
      <vt:lpstr> أيكون فخ على الأرض من غير أن يصيد شيئاً ؟ أيصوت بوق فى مدينة و لا يهلع الشعب  ؟ هل تحدث بلية فى مدينة والرب لم يصنعها ؟ إن الرب الإله لا يصنع أمراً إلا ويعلن تأديبه لعبيده الأنبياء ،</vt:lpstr>
      <vt:lpstr> أسد قد زمجر فمن لا يخاف ، الرب الإله تكلم فمن لا يتنبأ؟ أخبروا كور الآشوريين وكور مصر وقولوا : اجتمعوا على جبل السامرة و  أنظروا الغرائب الكثيرة التي فى وسطها ،</vt:lpstr>
      <vt:lpstr> والجور الذى فى داخلها ، ولم تعلم ما يكون أمامها يقول الرب . بما أنهم يكنزون ظلماً وشقاء فى كورهم ، فلذلك هذا ما يقوله الرب الإله لصور : إن أرضك التي حولك تخرب وقوتك تسقط منك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نجني يارب من إنسان شرير :</vt:lpstr>
      <vt:lpstr>PowerPoint Presentation</vt:lpstr>
      <vt:lpstr>ومن رجل ظالم انقذني.</vt:lpstr>
      <vt:lpstr>PowerPoint Presentation</vt:lpstr>
      <vt:lpstr>الذين تفكروا بالظلم في قلبهم :</vt:lpstr>
      <vt:lpstr>PowerPoint Presentation</vt:lpstr>
      <vt:lpstr>PowerPoint Presentation</vt:lpstr>
      <vt:lpstr>PowerPoint Presentation</vt:lpstr>
      <vt:lpstr>PowerPoint Presentation</vt:lpstr>
      <vt:lpstr>PowerPoint Presentation</vt:lpstr>
      <vt:lpstr>PowerPoint Presentation</vt:lpstr>
      <vt:lpstr>ناى إيطاف جوتو إنجى إيسوس آفشيناف أفكوبف إيفول هاروؤ: ناى ميش ذى إممينى آف آيتو إمبو إمثو إيفول إمبو ناهتى إيروف هينا إنتيف جوك إيفول إنجى إبساجى إن </vt:lpstr>
      <vt:lpstr>إبسائياس بى إبروفيتيس فى إيطاف جوف : جى إبشويس نيم بى إيطاف ناهيتى إيتين إزمى : أووه ابشوفش إم إبشويس إيطاف إتشورب إى نيم إثقى فاى نى إممون إشجوم إمموؤ إيناهتى :</vt:lpstr>
      <vt:lpstr> جى أفجوس أون إنجى إيسائياس : جى آفثوم إننو فال : أووه أفثوم إمبوهيت هينا إنتو إشتيم ناف إننووفال أووه إنتو إشتيم كاتى خين بوهيت : أووه إنتو كوتو هاروى إنطا توجؤو : </vt:lpstr>
      <vt:lpstr>ناى آفجوتو إنجى إيسائياس جى آفناف إى إبؤو أو إم إفنوتى أووه أفساجى إثفيتف . أو موس مينتوى أو ميش إيفول خين نى كى آرخون آفناهتى إيروف : اللاناف أوؤنه إمموف </vt:lpstr>
      <vt:lpstr>إيفول آن بى إثفى نى فاريسيؤس جى إننو آيتو إن آبوسينا غوغوس : آف مينرى إبؤوأو غار إننى رومى ماللون إيهوتى إبؤو أو إم إفنوتى : أوؤشت إمبى إيف أنجيليون إثؤواب .</vt:lpstr>
      <vt:lpstr>PowerPoint Presentation</vt:lpstr>
      <vt:lpstr>PowerPoint Presentation</vt:lpstr>
      <vt:lpstr>نجنى يارب من إنسان شرير ومن رجل ظالم أنقذنى . الذين تفكروا بالظلم فى قلبهم النهار كله كانوا يستعدون للقتال .</vt:lpstr>
      <vt:lpstr>PowerPoint Presentation</vt:lpstr>
      <vt:lpstr>PowerPoint Presentation</vt:lpstr>
      <vt:lpstr>PowerPoint Presentation</vt:lpstr>
      <vt:lpstr>قال يسوع هذا ثم مضى وتوارى عنهم ، ومع هذه الآيات الكثيرة التي صنعها أمامهم لم يؤمنوا به ، ليتم كلام إشعياء النبى الذى قاله : يارب من صدق خبرنا . ولمن أعلنت ذراع الرب .</vt:lpstr>
      <vt:lpstr> ومن أجل هذا  لم يكونوا ليقدروا أن يؤمنوا لأن إشعياء قال أيضاً : قد طمس عيونهم وقفل قلوبهم لئلا يبصروا بعيونهم ويفهموا بقلوبهم ويرجعوا إلى فأشفيهم . قال إشعياء هذا </vt:lpstr>
      <vt:lpstr>لأنه رأى مجد الله وتكلم عنه ، ومع ذلك فإن كثيراً من الرؤساء أيضاً آمنوا به ، ولكنهم لسبب الفريسيين لم يعترفوا به لئلا يصيروا خارج المجمع لأنهم أحبوا مجد الناس أكثر من مجد الله . </vt:lpstr>
      <vt:lpstr>PowerPoint Presentation</vt:lpstr>
      <vt:lpstr>PowerPoint Presentation</vt:lpstr>
      <vt:lpstr>من حزقيال النبى 20 : 27 – 33</vt:lpstr>
      <vt:lpstr>لأجل ذلك كلم بيت إسرائيل يا أبن آدم ، وقل لهم : هذا ما يقوله أدوناى الرب ، إلى هذه الساعةأغضبنى آباؤكم بآثامهم التي سقطوا فيها أمامى ، وأدخلتهم إلى الأرض التي بسطت يدى</vt:lpstr>
      <vt:lpstr> عليها لأعطيهم إياها . فرأوا كل تل عال ، وإلى أسفل كل الأشجار المورقة وذبحوا هناك الذبائح للآلهة وقربوا البخور فى ذلك الموضع وسكبوا هناك سكائبهم فقلت لهم : </vt:lpstr>
      <vt:lpstr>ما هذه الأبانا المرتفعة التي تدخلون إليها ؟ فدعى أسمها أبانا إلى هذا اليوم ، لذلك قلت لبيت إسرائيل هذا ما يقوله الرب ، إذ كنتم ستتنجسون بآثام الآباء وتتبعون أرجاسهم بتقديم  باكورات تقدماتكم</vt:lpstr>
      <vt:lpstr>وإجازة أبنائكم فى النار ، تتنجسون بجميع أفكاركم إلى هذا اليوم ، وأنا أيضاُ هل أجاوبكم يا بيت إسرائيل ؟ حىأنا ، يقول أدوناى الرب إننى لا أجاوبكم ، سوف لا يخطر هذا على بالكم ولن يكون هذا ،</vt:lpstr>
      <vt:lpstr> إذ تقولون إننا سنصير مثل الأمم وكقبائل الأرض وكنفوس البشر فنبعد الخشب والحجر ، فلذلك حى أنا يقول أدوناى الرب ، إننى بيد عزيزة وبذراع عالية وبغضب مسكوب أملك عليكم .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أيها الرب إلهي عليك توكلت :</vt:lpstr>
      <vt:lpstr>PowerPoint Presentation</vt:lpstr>
      <vt:lpstr>فخلصن</vt:lpstr>
      <vt:lpstr>PowerPoint Presentation</vt:lpstr>
      <vt:lpstr>ومن أيدي جميع الطاردين لي نجني.</vt:lpstr>
      <vt:lpstr>لئلا يخطفوا نفسي مثل الأسد.</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فى إيطاف بايوت تيف نىأو نيشتى إى أوؤن نيفين : أووه إممون إهلى نا إش هولمو إيفول خين إتجيج إمبايوت : آنوك نيم بايوت آنون أوواى : أفيل أونى أون إنجى نى يوداى هينا إنسى هى أوى إيجوف .</vt:lpstr>
      <vt:lpstr>آف أير أوؤ إنجى إيسوس إفجو إمموس جى أوميش إنهوب إبنانيف إيطاموتين إيرؤ إيفول هيتين بايوت : إثقى آشون إنهوب تيتين ناهيؤتى إيجوى أفئير أوؤ : ناف إنجى نى يوداى أووه بيجوؤ جى : إثفى أو هوب  إبنا</vt:lpstr>
      <vt:lpstr>نيف تين ناهيؤنى إيجوك آن اللا إثفى أوجيوآ : جى إنثوك أو رومى هوك إك إبرى إمموك إننوتى : آف إيروؤ نوؤ إنجى إيسوس أووه بيجاف جى مى إسخيوت آن خين بيتين نوموس جى آنوك آى جوس جى إنثوتين هان نوتى .</vt:lpstr>
      <vt:lpstr>يسجى أفجوس إننى جى نوتى نى إيطا إبساجى إم إفنوتى شوبى هاروؤ إممون إشجوم إنتى نى إغرافى فول إيفول : فى إيطا إفيوت توفوف أووه آف أو أوريف إبى كوزموس إنثوتين </vt:lpstr>
      <vt:lpstr>تيتين جو إمموس جى آك جى أو آجى آى جوس جى آنوك بى إبشيرى إم إفنوتى يسجى تى إبريان إننى إهفيؤوى إنتى بايوت إمبير ناهتى إيروى : يسجى ذى تى إيرى إمموؤ كان إيشوب آرى تين </vt:lpstr>
      <vt:lpstr>إشتيم ناهتى إيروى ناهتى إى نى إهفيئوى : هينا إنتى إيمى أووه إنتى تين سوؤن جى آنوكتى خين بايوت أووه با يوت إنخيت : أوؤشت إم بى إيف أنجيليون إثؤواب .</vt:lpstr>
      <vt:lpstr>PowerPoint Presentation</vt:lpstr>
      <vt:lpstr>PowerPoint Presentation</vt:lpstr>
      <vt:lpstr>أيها الرب إلهى عليك توكلت فخلصنى ، ومن أيدى جميع الطاردين لى نجنى ، لئلا يخطفوا نفسى مثل الأسد .</vt:lpstr>
      <vt:lpstr>PowerPoint Presentation</vt:lpstr>
      <vt:lpstr>PowerPoint Presentation</vt:lpstr>
      <vt:lpstr>PowerPoint Presentation</vt:lpstr>
      <vt:lpstr>ابى الذى أعطانى إياها هو أعظم من الكل ، فلا يقدر أحد أن يخطفها من يد أبى . أنا وأبى واحد . فتناول اليهود حجارة ليرجموه فأجابهم يسوع قائلاً : أعمالاً كثيرة حسنة أريتكم إياها من عند أبى ،</vt:lpstr>
      <vt:lpstr> فمن أجل أى عمل ترجموننى . فأجابه اليهود قائلين : لسنا من أجل عمل حسن نرجمك بل لأجل تجديف ، لأنك وأنت إنسان تجعل نفسك إلهاً . فأجابهم يسوع وقال :</vt:lpstr>
      <vt:lpstr> أليس مكتوب فى ناموسكم أنا قلت أنكم آلهة ، فإن كان قد قال آلهة لأولئك الذين صارت إليهم كلمة الله و لا يمكن أن ينقض المكتوب فالذى قدسه الآب وأرسله إلى العالم أتقولون له</vt:lpstr>
      <vt:lpstr> أنتم أنك تجدف لأنى قلت أنا إبن الله . إن كنت لا أعمل أعمال أبى فلا تؤمنوا بى ، وإن كنت أعملها فإن لم تؤمنوا بى ،فآمنوا بالأعمال ، لتعلموا وتعرفوا أنى أنا فى أبى وأبى فى .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من إرميا النبى ص 8 : 4-10</vt:lpstr>
      <vt:lpstr>هذا ما يقوله الرب : هل من يسقط لا يقوم ؟ ومن يرتد لا يرجع ؟ لما إرتد هذا الشعب إرتداداً وقحاً ، وتمسكوا بهواهم وأبوا أن يرجعوا ؟ أنصتوا الآن واسمعوا كلاماً لأنه هكذا ليس أحد من الناس</vt:lpstr>
      <vt:lpstr> يتوب عن شره قائلاً ماذا صنعت ، الذى يجرى قد كف عن موضع جريه ، كحصان عرقان من صهيله ، عرف اللقلق فى السماء ميعاده واليمامة والسنونة  وعصفورة الحقل</vt:lpstr>
      <vt:lpstr>عرفت أوقات دخولها ، وأما شعبى فلم يعرف حكم الرب ! كيف تقولون إنا نحن حكماء وناموس الرب لنا ، والناموس الذى كان محسوباً للكتبه صار باطلاً وليس حقاً ؟! .</vt:lpstr>
      <vt:lpstr> خزى الحكماء والفلاسفة وتملكهم الفزع لأنهم رفضوا كلمة الرب ، بعيدة هى الحكمة عنهم .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خلاصي ومجدي هما بإلهي :</vt:lpstr>
      <vt:lpstr>PowerPoint Presentation</vt:lpstr>
      <vt:lpstr>ﺇله معونتي ورجائي هو بالله.</vt:lpstr>
      <vt:lpstr>PowerPoint Presentation</vt:lpstr>
      <vt:lpstr>لأنه ﺇلهي ومخلصي :</vt:lpstr>
      <vt:lpstr>ناصري فلا أتزعزع أبدًا.</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إبسوس ذى آفؤش إيفول أووه بيجاف : جىفى إثناهتى إيروى آفناهتى إيروى آن : آللا آفناهتى إى فى إيطاف طا أوؤى .أووه فى إثناف إيروى آفناف إى فى إيطاف </vt:lpstr>
      <vt:lpstr>طا أوؤى آنوك آى إى إى أوؤينى إمبى كوزموس : هينا نيفين إثنا هيتى إيروى إنتيف إشتيم أوهى خين بى كاكى . أووه فى إثناسوتيم إيناساجى أووه إنتيف إشتيم آريه إيروؤ آنوك إثناتى هاب إيروف آن :</vt:lpstr>
      <vt:lpstr> نى إبطاى إى غار آن هينا إنطاى هاب إى بى كوزموس آللا هينا إنطا نوهيم إمبى كوزموس . فيئيت جول إمموى إيفول أووه إيتى إن إفناتشى إننا ساجى آن : أوؤن إنطاف إمفى إثناتى هاب إيروف :</vt:lpstr>
      <vt:lpstr> بى ساجى إبطاى ساجى إمموف فى إيتى إمماف إثناتى هاب إيروف خين بى إيهوؤ إن خائى . جى آنوك إمبى ساجى إيفول هيتوت إممافات : آللا إفيوت فى إيطاف طا أوأوى إنثوف بى إيطافتى إنطولى نيى :</vt:lpstr>
      <vt:lpstr> أو بى تينا جوف إى أوبى تينا ساجى إمموف .أووه تى إيمى جى تيف إنطولى أوؤنخ إن إينيه تى : نى أون آنوك إيتى جو إمموؤ كاطا إفريتى إيطاف جوس نى إنجى با يوت باى ريتى تى ساجى . أوؤشت إمبى إيف أنجليليوس إثؤواب .</vt:lpstr>
      <vt:lpstr>PowerPoint Presentation</vt:lpstr>
      <vt:lpstr>PowerPoint Presentation</vt:lpstr>
      <vt:lpstr>خلاصى ومجدى بإلهى ، إله معونتى ، رجائى هو بالله . لأنه إلهى ومخلصى . ناصرى فلا أتزعزع أبداً .</vt:lpstr>
      <vt:lpstr>PowerPoint Presentation</vt:lpstr>
      <vt:lpstr>PowerPoint Presentation</vt:lpstr>
      <vt:lpstr>PowerPoint Presentation</vt:lpstr>
      <vt:lpstr>فصاح يسوع وقال : الذى يؤمن بى يؤمن بل آمن بالذى أرسلنى ، ومن يرانى فقد رأى الذى أرسلنى . أنا قد جئت نوراً للعالم ، حتى كل من يؤمن بى لا يمكث فى الظلمة ، </vt:lpstr>
      <vt:lpstr>وإن كان أحد يسمع كلامى و لا يحفظه فأنا لا أدينه ، لأنى لم آت لأدين العالم بل لأخلص العالم ، ومن ينكرنى و لا يقبل كلامى فله من يدينه . الكلام الذى تكلمت به هو الذى يدينه فى اليوم الأخير ، </vt:lpstr>
      <vt:lpstr>لأنى لم أتكلم من ذاتى وحدى ، بل الآب الذى أرسلنى هو الذى أعطانى الوصية ماذا أقول وبماذا أتكلم ، وأعلم أن وصيته فى حياة أبدية ، والذى أتكلم أنا به فكما قال لى أبى هكذا أتكلم . </vt:lpstr>
      <vt:lpstr>PowerPoint Presentation</vt:lpstr>
      <vt:lpstr>PowerPoint Presentation</vt:lpstr>
      <vt:lpstr>PowerPoint Presentation</vt:lpstr>
      <vt:lpstr>PowerPoint Presentation</vt:lpstr>
      <vt:lpstr> ربنا وسيدنا وملكنا المسيح يظهر لاهوته و سلطانه أنه هو الإله المتعالى على كل رئاسة وكل سلطان فى السماء وعلى الأرض ، فلذلك يقال إن الآب يحبنى فأنى أضع نفسى لكى آحذها ،</vt:lpstr>
      <vt:lpstr> وليس أحد ينزعها منى لكن أنا الذى أضعها بإراداتى فإن لى سلطان أن أضعها لى ولى سلطان أن آخذها ، فصار انشقاق بين اليهود من أجل هذا الكلام الذى قال لهم . </vt:lpstr>
      <vt:lpstr> وقال قوم من المنافقين إنه مجنون ، لماذا تسمعون منه ؟ وقال آخرون : هذا الكلام ليس هو كلام إنسان به شيطان ، لا يقدر مجنون أن يفتح عينى أعمى مولود . هو بالحقيقة الذى يضيئ أعين قلوب المؤمنين </vt:lpstr>
      <vt:lpstr> به ما خلا اليهود المخالفين ، طمس عيون قلوبهم وأجسادهم كيلا ينظروا بعيونهم ويفهموا بقلوبهم يرجعوا إليه بمحبة حقيقة ورجاء عظيم وأمانة كاملة ، ويغفر لهم كثرة خطاياهم ويسامحهم بزلاتهم .</vt:lpstr>
      <vt:lpstr>PowerPoint Presentation</vt:lpstr>
      <vt:lpstr>PowerPoint Presentation</vt:lpstr>
      <vt:lpstr> المرأة التي دهنت رجلى الرب بالطيب الفائق ومسحتهما بشعر رأسها ، من أجل ثبات أمانتها وحبها الكثير . هذه إقتنت لها نصيباً صالحاً وصيتاً عالياً فى جميع العالم ، </vt:lpstr>
      <vt:lpstr> وبشر الرسل بما فعلته فى جميع زوايا الأرض ، فدام إسمها فى جميع الأجيال ، يتلوه سائر المؤمنين . يا لهذه المواهب الروحانية وهذه الكرامات العالية التي فازت بها ، فلنمتلئ غيره على فضيلتها</vt:lpstr>
      <vt:lpstr> ونحب الرب من كل قلوبنا ، وليس مثل يهوذا الذى حنق عليها من أجل أنها صنعت الخير . فكلفته أفكاره الشريرة حتى باع سيده ، والفضة </vt:lpstr>
      <vt:lpstr> التي أخذها ثمن الذكرى ستهبط معه إلى الجحيم ليفنى أسمه فى جيل واحد و لا يكون له لف على الأرض .</vt:lpstr>
      <vt:lpstr>PowerPoint Presentation</vt:lpstr>
      <vt:lpstr>PowerPoint Presentation</vt:lpstr>
      <vt:lpstr>إشعياءالنبى يصرخ بالروح نحو الشعب الجاهل بنى إسرائيل ، يبكتهم بغير محاباة من أجل دنس أعمالهم وآثامهم . لما ظهر عمانوئيل وصنع أعمالاً تبهر العقول ، فتعدوا أقواله المملوءة</vt:lpstr>
      <vt:lpstr> نعمة ومالوا إلى الخرافات والأعمال الباطلة ، وجحدوا مجد لاهوته ، أعنى الأبناء المرذولين والزرع الغير مثمر، بكت رأيهم أيها النبى العظيم ، لأنهم تشبهوا بآبائهم وكملوا مكاييلهم فقال :</vt:lpstr>
      <vt:lpstr> ياربمن صدق خبرنا ؟ وذراعك يارب لمن أعلنت ؟ إن صوت الرب هو إبنه الوحيد الذى تراءى بالجسد لبنى إسرائيل وعدله ورحمته أظهرهما فيهم ، ومع هذا لم يطيعوا ولم يؤمنوا به . كيف يؤمنون وإشعياء</vt:lpstr>
      <vt:lpstr> سبق فنطق من أجلهم هكذا قائلاً : إنه أطمس عيونهم وبلد قلوبهم وثقل آذانهم وأفهامهم  . أسمع يا إسرائيل ، ليس آخر يقوم يخلص شعبك من قبله إلا يسوع مخلص العالم الذى جعل الخميس واحداً بتجسده .</vt:lpstr>
      <vt:lpstr> جاء النور إلى خاصته وخاصته لم تقبله ، بل أحبوا الظلمة والشعوب الغربية قبلت وصاياه وصارت له شعباً مجتمعاً فى كل مكان ، وعرفوا رحمته وغزير نعمته التي أفاضها عليهم كصلاحه .</vt:lpstr>
      <vt:lpstr>PowerPoint Presentation</vt:lpstr>
      <vt:lpstr>PowerPoint Presentation</vt:lpstr>
      <vt:lpstr>أيها الناس الجهلة المعاندون ، الشعب النجس ، والمخالف ، اسمعوا الرحوم بفمه الإلهى يمدح المؤمنين به قائلاً : الذى أعطانى الآب هو أعظم من كل من على الأرض ، </vt:lpstr>
      <vt:lpstr>وليس أحد يقدر أن يخطفهم و لا يسلبهم من يد أبى ، وأنا والآب واحد مع الروح القدس بغير إفتراق . وللوقت تناول اليهود حجارة بحسد عظيم ليرجموه ، فأجابهم المخلص بوداعة ليعلمهم :</vt:lpstr>
      <vt:lpstr> أظهرت لكم أعمالاً حسنة مكرمة جداً من عند أبى ، من أجل أى شئ ترجمونى وأنا أريد خلاصكم ؟! إعملوا وتيقنوا أيها اليهود الجهال أننى فى أبى وأبى فى .</vt:lpstr>
      <vt:lpstr>PowerPoint Presentation</vt:lpstr>
      <vt:lpstr>PowerPoint Presentation</vt:lpstr>
      <vt:lpstr>قال المخلص إبن الله الحى : أنا هو نور العالم بآسره، ومن يؤمن بى ويقبل كلامى لا يمكن أن يلبث فى الظلام، وم يجحدنى ولم يرد أن يسمع لقولى ولم يطعه فأنا لا أدينه، لكن القول الذى قلته هو يدينه، </vt:lpstr>
      <vt:lpstr>فأن القول الذى نطقت به ليس هو لى بل للآب الذى أرسلنى، وهو أعطانى الوصية بماذا أقول وأنطق. نحن نؤمن أنك أنت بالحقيقة كلمة الله الآب الصالح، وأن لك القدرة على كل شىء وليس شىء يعسر عليك.</vt:lpstr>
      <vt:lpstr>PowerPoint Presentation</vt:lpstr>
      <vt:lpstr>المسيح مُخلصنا : جاء وتألم :</vt:lpstr>
      <vt:lpstr>لكي بآلامه :  يُخلصنا.</vt:lpstr>
      <vt:lpstr>فلنمجده : ونرفع اسمه :</vt:lpstr>
      <vt:lpstr>لأنه صنع معنا رحمة : كعظيم رحمته.</vt:lpstr>
      <vt:lpstr>نسأل و نتضرع إليك أيها السيد الله الآب ضابط الكل و الإبن الوحيد القدوس ، خالق الكل و مدبرهم و الروح القدس المحيى الثالوث المقدس الذى تجثوا له كل ركبة ما فى السموات و ما فى الأرض</vt:lpstr>
      <vt:lpstr>PowerPoint Presentation</vt:lpstr>
      <vt:lpstr>من أجل السلامة العالية و تآلف سائر البيع التى فى العالم و الأديرة و المجامع المقدسة و السكان فيها و القيام بأحوالها : يا الله تحنن على خليقتك و نجها من كل سوء </vt:lpstr>
      <vt:lpstr>PowerPoint Presentation</vt:lpstr>
      <vt:lpstr>يا من بقدرته دبر حياة الإنسان قبل خلقته و صنع له الموجودات بحكمته و زين السماء بالنجوم و الأرض بالنباتات و الأشجار و الكروم و الأودية ، أنت الآن يا ملكنا أقبل طلبات عبيدك الواقفين بين يديك القائلين</vt:lpstr>
      <vt:lpstr>PowerPoint Presentation</vt:lpstr>
      <vt:lpstr>يا الله العظيم القدوس الذى خلق الإنسان على صورته و مثاله و جعل فيه نفساً حية عاقلة ناطقة . أرحم يارب جبلتك التى خلقتها و تحنن عليها و أرسل علينا رحمتك من علو قدسك و مسكنك المستعد </vt:lpstr>
      <vt:lpstr>PowerPoint Presentation</vt:lpstr>
      <vt:lpstr>يا من خلصت عبدك نوح البار و نجيته من الطوفان هو و بنيه و نساءهم و أيضاً الحيوانات الطاهرة و الغير الطاهرة لأجل تجديد الأرض مرة أخرى</vt:lpstr>
      <vt:lpstr>PowerPoint Presentation</vt:lpstr>
      <vt:lpstr>أيها البارى رازق الـكل . نج شعبك من طوفان بحر العالم الزائل و أرفع عنهم كل مكروه . و كل الحيوانات أيضاً و سائر الطيور أعطها قوتها لأنك تعطى للبهائم رزقاً و لفراخ الغربان قوتاً </vt:lpstr>
      <vt:lpstr>PowerPoint Presentation</vt:lpstr>
      <vt:lpstr>يا من ضيف عند عبده إبراهيم رئيس الآباء و أتكأ على مائدته و بارك فى زرعه أنت الآن يا ملكنا أقبل طلبة عبيدك و كهنتك الواقفين بين يديك و تراءف على العالم و خلص شعبك من كل شدة و حل فيهم و سر بينهم</vt:lpstr>
      <vt:lpstr>PowerPoint Presentation</vt:lpstr>
      <vt:lpstr>نطلب إليك يارب لكى تحرسنا من جميع الشرور . و تراءف على خليقتك و جميع شعبك لأن أعين الكل تترجاك و أعطهم طعامهم فى حينه . يا مغذى كل ذى جسد . يا عون من لا عون له . يا رجاء من لا رجاء له </vt:lpstr>
      <vt:lpstr>PowerPoint Presentation</vt:lpstr>
      <vt:lpstr>أيها الناظر إلى المتواضعين بعين عنايتك التى لا تغفل و خلصت يوسف من إمرأة سيدة و جعلته ملكاً على مصر و أحوالها و أجزت عليه أيام الشدة . فأتى إليه أخواته و أبوه يعقوب و سجدوا بين يديه </vt:lpstr>
      <vt:lpstr>و أخذوا منه حنطة لقوت بنيهم و مواشيهم . نحن الجميع أيضاً نخضع لك برؤوسنا و نسجد ما بين يديك و نشكرك يا خالقنا و رازقنا على هذا الحال وفى كل حال ومن أجل سائر الأحوال و نجنا يا الله من كل شدة.</vt:lpstr>
      <vt:lpstr>PowerPoint Presentation</vt:lpstr>
      <vt:lpstr>أيها الإله كلمة الآب الـفاعل فى الناموس و الأنبياء و العهد القديم و مكملهم خلص شعبك من كل ضيقة و دبـر حـياتهم كحسب إرادتك الصالحة و أرفع عنا كل القحط و البلية </vt:lpstr>
      <vt:lpstr>PowerPoint Presentation</vt:lpstr>
      <vt:lpstr>يا من عال الشعب الإسرائيلى أربعين سنة فى طور سيناء و لم يكن لهم بيوت ولا مخازن . أنت يا سيدى أحفظ شعبك و علهم و بارك فى منازلهم و مخازنهم بالبركات السمائية.</vt:lpstr>
      <vt:lpstr>PowerPoint Presentation</vt:lpstr>
      <vt:lpstr>يا من قبلت طـلبة إليليا التسبيتى عندما أمطرت السموات و أنبتت الأرض و باركت فى كيلة الدقيق و قسـط الزيت فى بيت الأرملة . أقـبل طلبة شعبك بصلوات قديسيك و أنبيائك الأطهار</vt:lpstr>
      <vt:lpstr>PowerPoint Presentation</vt:lpstr>
      <vt:lpstr>يا الله تراءف على العالم بعين الرحمة و الرأفة و بارك فى كيل غلاتهم و مخازنهم وفى القليل الذى عندهم و أصعد مياه الأنهار كمقدارها وهب أعتدالا للأهوية ، و نيل مصر باركه فى هذا العام و كل عام و فرح وجه الأرض و علنا نحن البشر</vt:lpstr>
      <vt:lpstr>PowerPoint Presentation</vt:lpstr>
      <vt:lpstr>يا من قبلت توبة أهل نينوى عندما صام الجميع . وقبلت إليك أعتراف اللص اليمين على الصليب هكذا نحن أجعلنا مستحقين لرضاك و تحننك لندعوك قائلين أذكرنا يارب إذا جئت فى ملكوتك . </vt:lpstr>
      <vt:lpstr>وأقبل توبة عبيدك و صومهم و صلواتهم و قرابينهم المرفوعة على مذابحك المقدسة بخوراً طيباً و أرحمهم </vt:lpstr>
      <vt:lpstr>PowerPoint Presentation</vt:lpstr>
      <vt:lpstr>أيها المدبر القوى المؤدب الشافى طبيب الأرواح و الأجساد الذى أمتحن عبده أيوب و شفاه من بلاياه ورد عليه ما فقد منه أزيد مما كان . أرحم شعبك و خلصه من جميع البلايا و المحن و التجارب و الشدائد . يا ناصر جميع المتوكلين عليك</vt:lpstr>
      <vt:lpstr>PowerPoint Presentation</vt:lpstr>
      <vt:lpstr>أيها المسيح إلهنا كلمة الآب الذى عاهد تلاميذه الأطهار و غسل أقدامهم و جعلهم أئمة للمؤمنين و مناراً للدين و أشبع بهم النفوس الجائعة و علمهم الصلاة قائلين : أبانا الذى فى السموات لا تدخلنا التجارب لكن نجنا من الشرير</vt:lpstr>
      <vt:lpstr>PowerPoint Presentation</vt:lpstr>
      <vt:lpstr>يا صانع العجائب و المعجزات يا من أشبع الألوف من الخمس خبزات و أقام الأموات و بارك فى العرس بقانا الجليل الآن أيها السيد بارك لعبيدك فى خبزهم و زيتهم و زرعهم و نحلهم وفى متاجرهم و صنائعهم و مباشراتهم </vt:lpstr>
      <vt:lpstr>PowerPoint Presentation</vt:lpstr>
      <vt:lpstr>يارب خلص شعبك و حوط بهم من كل ناحية بأشارة صليبك المحى وأرفع شأن المسيحيين فى المسكونة كلها و حنن عليهم قلوب المتولين عليهم و عطف قلوبهم على أخوتنا المساكين و المعوزين بالإحسان و أبعد عنهم كل مكروه </vt:lpstr>
      <vt:lpstr>PowerPoint Presentation</vt:lpstr>
      <vt:lpstr>يارب يا من ترك لنا عهده المقدس  جسده و دمه حاضراً عندنا كل يوم على المذبح خبزاً و خمراً بحلول روح قدسه و أوصانا قائلاً هذا أصنعوا لذكرى</vt:lpstr>
      <vt:lpstr>PowerPoint Presentation</vt:lpstr>
      <vt:lpstr>أيها المسيح إلهنا أرحم شعبك و خليفة رسلك و أعط بركة لثمرات الأرض و أبهج قلب الإنسان بكثرة ثمرات القمح و الخمر و الزيت </vt:lpstr>
      <vt:lpstr>PowerPoint Presentation</vt:lpstr>
      <vt:lpstr>أيها المولود من الآب الذى تجسد من البكر البتول العذراء القديسة مريم فى آخر الأيام الذى قال لتلاميذه الـقديسين أمضوا و تلمذوا كل الأمم و عمدوهم و علموهم جميع ما أوصيتكم به .</vt:lpstr>
      <vt:lpstr> هو ذا أنا معكم كل الأيام و إلى أنقضاء العالم . كن أيضاً مع شعبك الصارخين إليك قائلين</vt:lpstr>
      <vt:lpstr>PowerPoint Presentation</vt:lpstr>
      <vt:lpstr>يا غافر الخطايا و مانح العطايا أغفر خطايا شعبك و طهرهم من كل دنس و أغسلهم من كل غش أبعد عنهم اليمين الحانثة و كل حسد و كل نميمة و انزع من قلوبهم الفكر الردئ و الوسواس و كل الشكوك و الكبرياء و كل قساوة و تجبر</vt:lpstr>
      <vt:lpstr>PowerPoint Presentation</vt:lpstr>
      <vt:lpstr>أنت هى سور خلاصنا يا والدة الإله الحصن المنيع الغير الواقع إليك نسأل مشورة المعاندين لنا أبطلى . و حزن عبيدك إلى فرح ردى و لمدينتنا صونى</vt:lpstr>
      <vt:lpstr> وعن الملوك و الرؤساء الأرثوذكسيين حاربى وعن سلامة العالم و الكنائس أشفعى </vt:lpstr>
      <vt:lpstr>PowerPoint Presentation</vt:lpstr>
      <vt:lpstr>يا إله الرحمة و الرآفة و رب كل عزاء لا تسخط علينا ولا تؤخذنا بسوء أعمالنا ولا بكثرة خطايانا ولا تغضب علينا ولا يدوم غضبك إلى الأبد . </vt:lpstr>
      <vt:lpstr>أنصت يا إله يعقوب و أنظر يا إله عوننا و أرفع عن العالم الموت و الغلاء و الوباء و الفناء و سيف الأعداء و الزلازل و الأهوال وكل أمر مخيف</vt:lpstr>
      <vt:lpstr>PowerPoint Presentation</vt:lpstr>
      <vt:lpstr>من أجل حفظنا تحت اليد العالية المقدسة التى لك يا الله نطلب إليك أن تبقى لنا و علينا حياة الأب المكرم البطريرك أنبا تواضرس الثانى و أن تحفظ لنا حياته و تثبته على كرسيه سنين عديدة و أزمنة سالمة هادية مديدة </vt:lpstr>
      <vt:lpstr>PowerPoint Presentation</vt:lpstr>
      <vt:lpstr>أيها المسيح إلهنا نطلب من جودك و مراحمك العالية أن تبقى لنا و علينا حياة آبائنا المطارنة و الأساقفة و كل الرؤساء و الرعاة أحفظهم و غنم رعيتهم ثبتهم .</vt:lpstr>
      <vt:lpstr>أعط حفظاً للكهنة طهارة للشمامسة ، قوة المشايخ ، فهماً للأطفال ، عفة للأبكار ، نسكاً للرهبان و الراهبات نقاوة للمتزوجين صوناً للنساء</vt:lpstr>
      <vt:lpstr>PowerPoint Presentation</vt:lpstr>
      <vt:lpstr>و أيضاً الضالين و المسافرين ردهم ، و الأرامل و الأيتام علهم و الجياع و العطاش أشبعهم و الذين عليهم دين أوف عنهم ، و المحبوسين و الذين فى الشدائد أفرج عنهم ، و المرضى و المطروحين أشفهم . و الراقدين نيحهم </vt:lpstr>
      <vt:lpstr>PowerPoint Presentation</vt:lpstr>
      <vt:lpstr>يا إله آبائنا القديسين لا تتخل عنا ولا تخيب الذين خلقتهم بيدك الطاهرة يا من أظهرت حبك للبشرية . أقبل أيها الرحوم من والدتك شفاعة من أجلنا و خلصنا يا مخلص شعباً متواضعاً </vt:lpstr>
      <vt:lpstr>لا تغفل عنا إلى الغاية ولا تسلمنا إلى الإنقضاء من أجل أسمك القدوس لا تنقض عهدك ولا تبعد عنا رحمتك من أجل إبراهيم حبيبك و أسحق عبدك و يعقوب إسرائيل قديسك</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compuland1</dc:creator>
  <cp:lastModifiedBy>Live Camera</cp:lastModifiedBy>
  <cp:revision>204</cp:revision>
  <dcterms:created xsi:type="dcterms:W3CDTF">2019-04-03T16:21:40Z</dcterms:created>
  <dcterms:modified xsi:type="dcterms:W3CDTF">2023-04-12T06:34:25Z</dcterms:modified>
</cp:coreProperties>
</file>