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slides/slide470.xml" ContentType="application/vnd.openxmlformats-officedocument.presentationml.slide+xml"/>
  <Override PartName="/ppt/slides/slide471.xml" ContentType="application/vnd.openxmlformats-officedocument.presentationml.slide+xml"/>
  <Override PartName="/ppt/slides/slide472.xml" ContentType="application/vnd.openxmlformats-officedocument.presentationml.slide+xml"/>
  <Override PartName="/ppt/slides/slide473.xml" ContentType="application/vnd.openxmlformats-officedocument.presentationml.slide+xml"/>
  <Override PartName="/ppt/slides/slide474.xml" ContentType="application/vnd.openxmlformats-officedocument.presentationml.slide+xml"/>
  <Override PartName="/ppt/slides/slide475.xml" ContentType="application/vnd.openxmlformats-officedocument.presentationml.slide+xml"/>
  <Override PartName="/ppt/slides/slide476.xml" ContentType="application/vnd.openxmlformats-officedocument.presentationml.slide+xml"/>
  <Override PartName="/ppt/slides/slide477.xml" ContentType="application/vnd.openxmlformats-officedocument.presentationml.slide+xml"/>
  <Override PartName="/ppt/slides/slide478.xml" ContentType="application/vnd.openxmlformats-officedocument.presentationml.slide+xml"/>
  <Override PartName="/ppt/slides/slide479.xml" ContentType="application/vnd.openxmlformats-officedocument.presentationml.slide+xml"/>
  <Override PartName="/ppt/slides/slide480.xml" ContentType="application/vnd.openxmlformats-officedocument.presentationml.slide+xml"/>
  <Override PartName="/ppt/slides/slide481.xml" ContentType="application/vnd.openxmlformats-officedocument.presentationml.slide+xml"/>
  <Override PartName="/ppt/slides/slide482.xml" ContentType="application/vnd.openxmlformats-officedocument.presentationml.slide+xml"/>
  <Override PartName="/ppt/slides/slide483.xml" ContentType="application/vnd.openxmlformats-officedocument.presentationml.slide+xml"/>
  <Override PartName="/ppt/slides/slide484.xml" ContentType="application/vnd.openxmlformats-officedocument.presentationml.slide+xml"/>
  <Override PartName="/ppt/slides/slide485.xml" ContentType="application/vnd.openxmlformats-officedocument.presentationml.slide+xml"/>
  <Override PartName="/ppt/slides/slide486.xml" ContentType="application/vnd.openxmlformats-officedocument.presentationml.slide+xml"/>
  <Override PartName="/ppt/slides/slide487.xml" ContentType="application/vnd.openxmlformats-officedocument.presentationml.slide+xml"/>
  <Override PartName="/ppt/slides/slide488.xml" ContentType="application/vnd.openxmlformats-officedocument.presentationml.slide+xml"/>
  <Override PartName="/ppt/slides/slide489.xml" ContentType="application/vnd.openxmlformats-officedocument.presentationml.slide+xml"/>
  <Override PartName="/ppt/slides/slide490.xml" ContentType="application/vnd.openxmlformats-officedocument.presentationml.slide+xml"/>
  <Override PartName="/ppt/slides/slide491.xml" ContentType="application/vnd.openxmlformats-officedocument.presentationml.slide+xml"/>
  <Override PartName="/ppt/slides/slide492.xml" ContentType="application/vnd.openxmlformats-officedocument.presentationml.slide+xml"/>
  <Override PartName="/ppt/slides/slide493.xml" ContentType="application/vnd.openxmlformats-officedocument.presentationml.slide+xml"/>
  <Override PartName="/ppt/slides/slide494.xml" ContentType="application/vnd.openxmlformats-officedocument.presentationml.slide+xml"/>
  <Override PartName="/ppt/slides/slide495.xml" ContentType="application/vnd.openxmlformats-officedocument.presentationml.slide+xml"/>
  <Override PartName="/ppt/slides/slide496.xml" ContentType="application/vnd.openxmlformats-officedocument.presentationml.slide+xml"/>
  <Override PartName="/ppt/slides/slide497.xml" ContentType="application/vnd.openxmlformats-officedocument.presentationml.slide+xml"/>
  <Override PartName="/ppt/slides/slide498.xml" ContentType="application/vnd.openxmlformats-officedocument.presentationml.slide+xml"/>
  <Override PartName="/ppt/slides/slide499.xml" ContentType="application/vnd.openxmlformats-officedocument.presentationml.slide+xml"/>
  <Override PartName="/ppt/slides/slide500.xml" ContentType="application/vnd.openxmlformats-officedocument.presentationml.slide+xml"/>
  <Override PartName="/ppt/slides/slide501.xml" ContentType="application/vnd.openxmlformats-officedocument.presentationml.slide+xml"/>
  <Override PartName="/ppt/slides/slide502.xml" ContentType="application/vnd.openxmlformats-officedocument.presentationml.slide+xml"/>
  <Override PartName="/ppt/slides/slide503.xml" ContentType="application/vnd.openxmlformats-officedocument.presentationml.slide+xml"/>
  <Override PartName="/ppt/slides/slide504.xml" ContentType="application/vnd.openxmlformats-officedocument.presentationml.slide+xml"/>
  <Override PartName="/ppt/slides/slide505.xml" ContentType="application/vnd.openxmlformats-officedocument.presentationml.slide+xml"/>
  <Override PartName="/ppt/slides/slide506.xml" ContentType="application/vnd.openxmlformats-officedocument.presentationml.slide+xml"/>
  <Override PartName="/ppt/slides/slide507.xml" ContentType="application/vnd.openxmlformats-officedocument.presentationml.slide+xml"/>
  <Override PartName="/ppt/slides/slide508.xml" ContentType="application/vnd.openxmlformats-officedocument.presentationml.slide+xml"/>
  <Override PartName="/ppt/slides/slide509.xml" ContentType="application/vnd.openxmlformats-officedocument.presentationml.slide+xml"/>
  <Override PartName="/ppt/slides/slide510.xml" ContentType="application/vnd.openxmlformats-officedocument.presentationml.slide+xml"/>
  <Override PartName="/ppt/slides/slide511.xml" ContentType="application/vnd.openxmlformats-officedocument.presentationml.slide+xml"/>
  <Override PartName="/ppt/slides/slide512.xml" ContentType="application/vnd.openxmlformats-officedocument.presentationml.slide+xml"/>
  <Override PartName="/ppt/slides/slide513.xml" ContentType="application/vnd.openxmlformats-officedocument.presentationml.slide+xml"/>
  <Override PartName="/ppt/slides/slide514.xml" ContentType="application/vnd.openxmlformats-officedocument.presentationml.slide+xml"/>
  <Override PartName="/ppt/slides/slide515.xml" ContentType="application/vnd.openxmlformats-officedocument.presentationml.slide+xml"/>
  <Override PartName="/ppt/slides/slide516.xml" ContentType="application/vnd.openxmlformats-officedocument.presentationml.slide+xml"/>
  <Override PartName="/ppt/slides/slide517.xml" ContentType="application/vnd.openxmlformats-officedocument.presentationml.slide+xml"/>
  <Override PartName="/ppt/slides/slide518.xml" ContentType="application/vnd.openxmlformats-officedocument.presentationml.slide+xml"/>
  <Override PartName="/ppt/slides/slide519.xml" ContentType="application/vnd.openxmlformats-officedocument.presentationml.slide+xml"/>
  <Override PartName="/ppt/slides/slide520.xml" ContentType="application/vnd.openxmlformats-officedocument.presentationml.slide+xml"/>
  <Override PartName="/ppt/slides/slide521.xml" ContentType="application/vnd.openxmlformats-officedocument.presentationml.slide+xml"/>
  <Override PartName="/ppt/slides/slide522.xml" ContentType="application/vnd.openxmlformats-officedocument.presentationml.slide+xml"/>
  <Override PartName="/ppt/slides/slide523.xml" ContentType="application/vnd.openxmlformats-officedocument.presentationml.slide+xml"/>
  <Override PartName="/ppt/slides/slide524.xml" ContentType="application/vnd.openxmlformats-officedocument.presentationml.slide+xml"/>
  <Override PartName="/ppt/slides/slide525.xml" ContentType="application/vnd.openxmlformats-officedocument.presentationml.slide+xml"/>
  <Override PartName="/ppt/slides/slide526.xml" ContentType="application/vnd.openxmlformats-officedocument.presentationml.slide+xml"/>
  <Override PartName="/ppt/slides/slide527.xml" ContentType="application/vnd.openxmlformats-officedocument.presentationml.slide+xml"/>
  <Override PartName="/ppt/slides/slide528.xml" ContentType="application/vnd.openxmlformats-officedocument.presentationml.slide+xml"/>
  <Override PartName="/ppt/slides/slide529.xml" ContentType="application/vnd.openxmlformats-officedocument.presentationml.slide+xml"/>
  <Override PartName="/ppt/slides/slide530.xml" ContentType="application/vnd.openxmlformats-officedocument.presentationml.slide+xml"/>
  <Override PartName="/ppt/slides/slide531.xml" ContentType="application/vnd.openxmlformats-officedocument.presentationml.slide+xml"/>
  <Override PartName="/ppt/slides/slide532.xml" ContentType="application/vnd.openxmlformats-officedocument.presentationml.slide+xml"/>
  <Override PartName="/ppt/slides/slide533.xml" ContentType="application/vnd.openxmlformats-officedocument.presentationml.slide+xml"/>
  <Override PartName="/ppt/slides/slide534.xml" ContentType="application/vnd.openxmlformats-officedocument.presentationml.slide+xml"/>
  <Override PartName="/ppt/slides/slide535.xml" ContentType="application/vnd.openxmlformats-officedocument.presentationml.slide+xml"/>
  <Override PartName="/ppt/slides/slide536.xml" ContentType="application/vnd.openxmlformats-officedocument.presentationml.slide+xml"/>
  <Override PartName="/ppt/slides/slide537.xml" ContentType="application/vnd.openxmlformats-officedocument.presentationml.slide+xml"/>
  <Override PartName="/ppt/slides/slide538.xml" ContentType="application/vnd.openxmlformats-officedocument.presentationml.slide+xml"/>
  <Override PartName="/ppt/slides/slide539.xml" ContentType="application/vnd.openxmlformats-officedocument.presentationml.slide+xml"/>
  <Override PartName="/ppt/slides/slide540.xml" ContentType="application/vnd.openxmlformats-officedocument.presentationml.slide+xml"/>
  <Override PartName="/ppt/slides/slide541.xml" ContentType="application/vnd.openxmlformats-officedocument.presentationml.slide+xml"/>
  <Override PartName="/ppt/slides/slide542.xml" ContentType="application/vnd.openxmlformats-officedocument.presentationml.slide+xml"/>
  <Override PartName="/ppt/slides/slide543.xml" ContentType="application/vnd.openxmlformats-officedocument.presentationml.slide+xml"/>
  <Override PartName="/ppt/slides/slide544.xml" ContentType="application/vnd.openxmlformats-officedocument.presentationml.slide+xml"/>
  <Override PartName="/ppt/slides/slide545.xml" ContentType="application/vnd.openxmlformats-officedocument.presentationml.slide+xml"/>
  <Override PartName="/ppt/slides/slide546.xml" ContentType="application/vnd.openxmlformats-officedocument.presentationml.slide+xml"/>
  <Override PartName="/ppt/slides/slide547.xml" ContentType="application/vnd.openxmlformats-officedocument.presentationml.slide+xml"/>
  <Override PartName="/ppt/slides/slide548.xml" ContentType="application/vnd.openxmlformats-officedocument.presentationml.slide+xml"/>
  <Override PartName="/ppt/slides/slide549.xml" ContentType="application/vnd.openxmlformats-officedocument.presentationml.slide+xml"/>
  <Override PartName="/ppt/slides/slide550.xml" ContentType="application/vnd.openxmlformats-officedocument.presentationml.slide+xml"/>
  <Override PartName="/ppt/slides/slide551.xml" ContentType="application/vnd.openxmlformats-officedocument.presentationml.slide+xml"/>
  <Override PartName="/ppt/slides/slide552.xml" ContentType="application/vnd.openxmlformats-officedocument.presentationml.slide+xml"/>
  <Override PartName="/ppt/slides/slide553.xml" ContentType="application/vnd.openxmlformats-officedocument.presentationml.slide+xml"/>
  <Override PartName="/ppt/slides/slide554.xml" ContentType="application/vnd.openxmlformats-officedocument.presentationml.slide+xml"/>
  <Override PartName="/ppt/slides/slide555.xml" ContentType="application/vnd.openxmlformats-officedocument.presentationml.slide+xml"/>
  <Override PartName="/ppt/slides/slide556.xml" ContentType="application/vnd.openxmlformats-officedocument.presentationml.slide+xml"/>
  <Override PartName="/ppt/slides/slide557.xml" ContentType="application/vnd.openxmlformats-officedocument.presentationml.slide+xml"/>
  <Override PartName="/ppt/slides/slide558.xml" ContentType="application/vnd.openxmlformats-officedocument.presentationml.slide+xml"/>
  <Override PartName="/ppt/slides/slide559.xml" ContentType="application/vnd.openxmlformats-officedocument.presentationml.slide+xml"/>
  <Override PartName="/ppt/slides/slide560.xml" ContentType="application/vnd.openxmlformats-officedocument.presentationml.slide+xml"/>
  <Override PartName="/ppt/slides/slide561.xml" ContentType="application/vnd.openxmlformats-officedocument.presentationml.slide+xml"/>
  <Override PartName="/ppt/slides/slide562.xml" ContentType="application/vnd.openxmlformats-officedocument.presentationml.slide+xml"/>
  <Override PartName="/ppt/slides/slide563.xml" ContentType="application/vnd.openxmlformats-officedocument.presentationml.slide+xml"/>
  <Override PartName="/ppt/slides/slide564.xml" ContentType="application/vnd.openxmlformats-officedocument.presentationml.slide+xml"/>
  <Override PartName="/ppt/slides/slide565.xml" ContentType="application/vnd.openxmlformats-officedocument.presentationml.slide+xml"/>
  <Override PartName="/ppt/slides/slide566.xml" ContentType="application/vnd.openxmlformats-officedocument.presentationml.slide+xml"/>
  <Override PartName="/ppt/slides/slide567.xml" ContentType="application/vnd.openxmlformats-officedocument.presentationml.slide+xml"/>
  <Override PartName="/ppt/slides/slide568.xml" ContentType="application/vnd.openxmlformats-officedocument.presentationml.slide+xml"/>
  <Override PartName="/ppt/slides/slide569.xml" ContentType="application/vnd.openxmlformats-officedocument.presentationml.slide+xml"/>
  <Override PartName="/ppt/slides/slide570.xml" ContentType="application/vnd.openxmlformats-officedocument.presentationml.slide+xml"/>
  <Override PartName="/ppt/slides/slide571.xml" ContentType="application/vnd.openxmlformats-officedocument.presentationml.slide+xml"/>
  <Override PartName="/ppt/slides/slide572.xml" ContentType="application/vnd.openxmlformats-officedocument.presentationml.slide+xml"/>
  <Override PartName="/ppt/slides/slide573.xml" ContentType="application/vnd.openxmlformats-officedocument.presentationml.slide+xml"/>
  <Override PartName="/ppt/slides/slide574.xml" ContentType="application/vnd.openxmlformats-officedocument.presentationml.slide+xml"/>
  <Override PartName="/ppt/slides/slide575.xml" ContentType="application/vnd.openxmlformats-officedocument.presentationml.slide+xml"/>
  <Override PartName="/ppt/slides/slide576.xml" ContentType="application/vnd.openxmlformats-officedocument.presentationml.slide+xml"/>
  <Override PartName="/ppt/slides/slide577.xml" ContentType="application/vnd.openxmlformats-officedocument.presentationml.slide+xml"/>
  <Override PartName="/ppt/slides/slide578.xml" ContentType="application/vnd.openxmlformats-officedocument.presentationml.slide+xml"/>
  <Override PartName="/ppt/slides/slide579.xml" ContentType="application/vnd.openxmlformats-officedocument.presentationml.slide+xml"/>
  <Override PartName="/ppt/slides/slide580.xml" ContentType="application/vnd.openxmlformats-officedocument.presentationml.slide+xml"/>
  <Override PartName="/ppt/slides/slide581.xml" ContentType="application/vnd.openxmlformats-officedocument.presentationml.slide+xml"/>
  <Override PartName="/ppt/slides/slide582.xml" ContentType="application/vnd.openxmlformats-officedocument.presentationml.slide+xml"/>
  <Override PartName="/ppt/slides/slide583.xml" ContentType="application/vnd.openxmlformats-officedocument.presentationml.slide+xml"/>
  <Override PartName="/ppt/slides/slide584.xml" ContentType="application/vnd.openxmlformats-officedocument.presentationml.slide+xml"/>
  <Override PartName="/ppt/slides/slide585.xml" ContentType="application/vnd.openxmlformats-officedocument.presentationml.slide+xml"/>
  <Override PartName="/ppt/slides/slide586.xml" ContentType="application/vnd.openxmlformats-officedocument.presentationml.slide+xml"/>
  <Override PartName="/ppt/slides/slide587.xml" ContentType="application/vnd.openxmlformats-officedocument.presentationml.slide+xml"/>
  <Override PartName="/ppt/slides/slide588.xml" ContentType="application/vnd.openxmlformats-officedocument.presentationml.slide+xml"/>
  <Override PartName="/ppt/slides/slide589.xml" ContentType="application/vnd.openxmlformats-officedocument.presentationml.slide+xml"/>
  <Override PartName="/ppt/slides/slide590.xml" ContentType="application/vnd.openxmlformats-officedocument.presentationml.slide+xml"/>
  <Override PartName="/ppt/slides/slide591.xml" ContentType="application/vnd.openxmlformats-officedocument.presentationml.slide+xml"/>
  <Override PartName="/ppt/slides/slide592.xml" ContentType="application/vnd.openxmlformats-officedocument.presentationml.slide+xml"/>
  <Override PartName="/ppt/slides/slide593.xml" ContentType="application/vnd.openxmlformats-officedocument.presentationml.slide+xml"/>
  <Override PartName="/ppt/slides/slide594.xml" ContentType="application/vnd.openxmlformats-officedocument.presentationml.slide+xml"/>
  <Override PartName="/ppt/slides/slide595.xml" ContentType="application/vnd.openxmlformats-officedocument.presentationml.slide+xml"/>
  <Override PartName="/ppt/slides/slide596.xml" ContentType="application/vnd.openxmlformats-officedocument.presentationml.slide+xml"/>
  <Override PartName="/ppt/slides/slide597.xml" ContentType="application/vnd.openxmlformats-officedocument.presentationml.slide+xml"/>
  <Override PartName="/ppt/slides/slide598.xml" ContentType="application/vnd.openxmlformats-officedocument.presentationml.slide+xml"/>
  <Override PartName="/ppt/slides/slide599.xml" ContentType="application/vnd.openxmlformats-officedocument.presentationml.slide+xml"/>
  <Override PartName="/ppt/slides/slide600.xml" ContentType="application/vnd.openxmlformats-officedocument.presentationml.slide+xml"/>
  <Override PartName="/ppt/slides/slide601.xml" ContentType="application/vnd.openxmlformats-officedocument.presentationml.slide+xml"/>
  <Override PartName="/ppt/slides/slide602.xml" ContentType="application/vnd.openxmlformats-officedocument.presentationml.slide+xml"/>
  <Override PartName="/ppt/slides/slide603.xml" ContentType="application/vnd.openxmlformats-officedocument.presentationml.slide+xml"/>
  <Override PartName="/ppt/slides/slide604.xml" ContentType="application/vnd.openxmlformats-officedocument.presentationml.slide+xml"/>
  <Override PartName="/ppt/slides/slide605.xml" ContentType="application/vnd.openxmlformats-officedocument.presentationml.slide+xml"/>
  <Override PartName="/ppt/slides/slide606.xml" ContentType="application/vnd.openxmlformats-officedocument.presentationml.slide+xml"/>
  <Override PartName="/ppt/slides/slide607.xml" ContentType="application/vnd.openxmlformats-officedocument.presentationml.slide+xml"/>
  <Override PartName="/ppt/slides/slide608.xml" ContentType="application/vnd.openxmlformats-officedocument.presentationml.slide+xml"/>
  <Override PartName="/ppt/slides/slide609.xml" ContentType="application/vnd.openxmlformats-officedocument.presentationml.slide+xml"/>
  <Override PartName="/ppt/slides/slide610.xml" ContentType="application/vnd.openxmlformats-officedocument.presentationml.slide+xml"/>
  <Override PartName="/ppt/slides/slide611.xml" ContentType="application/vnd.openxmlformats-officedocument.presentationml.slide+xml"/>
  <Override PartName="/ppt/slides/slide612.xml" ContentType="application/vnd.openxmlformats-officedocument.presentationml.slide+xml"/>
  <Override PartName="/ppt/slides/slide613.xml" ContentType="application/vnd.openxmlformats-officedocument.presentationml.slide+xml"/>
  <Override PartName="/ppt/slides/slide614.xml" ContentType="application/vnd.openxmlformats-officedocument.presentationml.slide+xml"/>
  <Override PartName="/ppt/slides/slide615.xml" ContentType="application/vnd.openxmlformats-officedocument.presentationml.slide+xml"/>
  <Override PartName="/ppt/slides/slide616.xml" ContentType="application/vnd.openxmlformats-officedocument.presentationml.slide+xml"/>
  <Override PartName="/ppt/slides/slide6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7" r:id="rId1"/>
  </p:sldMasterIdLst>
  <p:notesMasterIdLst>
    <p:notesMasterId r:id="rId619"/>
  </p:notesMasterIdLst>
  <p:handoutMasterIdLst>
    <p:handoutMasterId r:id="rId620"/>
  </p:handoutMasterIdLst>
  <p:sldIdLst>
    <p:sldId id="359" r:id="rId2"/>
    <p:sldId id="360" r:id="rId3"/>
    <p:sldId id="1892" r:id="rId4"/>
    <p:sldId id="1893" r:id="rId5"/>
    <p:sldId id="1894" r:id="rId6"/>
    <p:sldId id="1895" r:id="rId7"/>
    <p:sldId id="1405" r:id="rId8"/>
    <p:sldId id="282" r:id="rId9"/>
    <p:sldId id="1574" r:id="rId10"/>
    <p:sldId id="1575" r:id="rId11"/>
    <p:sldId id="1576" r:id="rId12"/>
    <p:sldId id="1577" r:id="rId13"/>
    <p:sldId id="1578" r:id="rId14"/>
    <p:sldId id="1579" r:id="rId15"/>
    <p:sldId id="1580" r:id="rId16"/>
    <p:sldId id="1581" r:id="rId17"/>
    <p:sldId id="1582" r:id="rId18"/>
    <p:sldId id="1583" r:id="rId19"/>
    <p:sldId id="1584" r:id="rId20"/>
    <p:sldId id="1585" r:id="rId21"/>
    <p:sldId id="1586" r:id="rId22"/>
    <p:sldId id="1587" r:id="rId23"/>
    <p:sldId id="1588" r:id="rId24"/>
    <p:sldId id="1589" r:id="rId25"/>
    <p:sldId id="1590" r:id="rId26"/>
    <p:sldId id="1591" r:id="rId27"/>
    <p:sldId id="1592" r:id="rId28"/>
    <p:sldId id="1593" r:id="rId29"/>
    <p:sldId id="1594" r:id="rId30"/>
    <p:sldId id="1595" r:id="rId31"/>
    <p:sldId id="1596" r:id="rId32"/>
    <p:sldId id="1597" r:id="rId33"/>
    <p:sldId id="1598" r:id="rId34"/>
    <p:sldId id="1599" r:id="rId35"/>
    <p:sldId id="1600" r:id="rId36"/>
    <p:sldId id="1601" r:id="rId37"/>
    <p:sldId id="1602" r:id="rId38"/>
    <p:sldId id="1603" r:id="rId39"/>
    <p:sldId id="1604" r:id="rId40"/>
    <p:sldId id="1605" r:id="rId41"/>
    <p:sldId id="1606" r:id="rId42"/>
    <p:sldId id="1607" r:id="rId43"/>
    <p:sldId id="1608" r:id="rId44"/>
    <p:sldId id="1609" r:id="rId45"/>
    <p:sldId id="1610" r:id="rId46"/>
    <p:sldId id="1611" r:id="rId47"/>
    <p:sldId id="1612" r:id="rId48"/>
    <p:sldId id="1613" r:id="rId49"/>
    <p:sldId id="1614" r:id="rId50"/>
    <p:sldId id="1615" r:id="rId51"/>
    <p:sldId id="1616" r:id="rId52"/>
    <p:sldId id="1617" r:id="rId53"/>
    <p:sldId id="1618" r:id="rId54"/>
    <p:sldId id="1619" r:id="rId55"/>
    <p:sldId id="1620" r:id="rId56"/>
    <p:sldId id="1621" r:id="rId57"/>
    <p:sldId id="1622" r:id="rId58"/>
    <p:sldId id="1623" r:id="rId59"/>
    <p:sldId id="1624" r:id="rId60"/>
    <p:sldId id="1625" r:id="rId61"/>
    <p:sldId id="1626" r:id="rId62"/>
    <p:sldId id="1627" r:id="rId63"/>
    <p:sldId id="1628" r:id="rId64"/>
    <p:sldId id="1629" r:id="rId65"/>
    <p:sldId id="1630" r:id="rId66"/>
    <p:sldId id="1631" r:id="rId67"/>
    <p:sldId id="1632" r:id="rId68"/>
    <p:sldId id="342" r:id="rId69"/>
    <p:sldId id="1896" r:id="rId70"/>
    <p:sldId id="266" r:id="rId71"/>
    <p:sldId id="1897" r:id="rId72"/>
    <p:sldId id="268" r:id="rId73"/>
    <p:sldId id="1898" r:id="rId74"/>
    <p:sldId id="1899" r:id="rId75"/>
    <p:sldId id="271" r:id="rId76"/>
    <p:sldId id="343" r:id="rId77"/>
    <p:sldId id="344" r:id="rId78"/>
    <p:sldId id="345" r:id="rId79"/>
    <p:sldId id="346" r:id="rId80"/>
    <p:sldId id="1900" r:id="rId81"/>
    <p:sldId id="1901" r:id="rId82"/>
    <p:sldId id="1902" r:id="rId83"/>
    <p:sldId id="1903" r:id="rId84"/>
    <p:sldId id="1904" r:id="rId85"/>
    <p:sldId id="1905" r:id="rId86"/>
    <p:sldId id="355" r:id="rId87"/>
    <p:sldId id="356" r:id="rId88"/>
    <p:sldId id="273" r:id="rId89"/>
    <p:sldId id="274" r:id="rId90"/>
    <p:sldId id="275" r:id="rId91"/>
    <p:sldId id="357" r:id="rId92"/>
    <p:sldId id="1906" r:id="rId93"/>
    <p:sldId id="1907" r:id="rId94"/>
    <p:sldId id="1908" r:id="rId95"/>
    <p:sldId id="1909" r:id="rId96"/>
    <p:sldId id="1910" r:id="rId97"/>
    <p:sldId id="281" r:id="rId98"/>
    <p:sldId id="358" r:id="rId99"/>
    <p:sldId id="362" r:id="rId100"/>
    <p:sldId id="1911" r:id="rId101"/>
    <p:sldId id="1912" r:id="rId102"/>
    <p:sldId id="1913" r:id="rId103"/>
    <p:sldId id="1914" r:id="rId104"/>
    <p:sldId id="1915" r:id="rId105"/>
    <p:sldId id="366" r:id="rId106"/>
    <p:sldId id="423" r:id="rId107"/>
    <p:sldId id="1633" r:id="rId108"/>
    <p:sldId id="1634" r:id="rId109"/>
    <p:sldId id="1635" r:id="rId110"/>
    <p:sldId id="1636" r:id="rId111"/>
    <p:sldId id="1637" r:id="rId112"/>
    <p:sldId id="1638" r:id="rId113"/>
    <p:sldId id="1639" r:id="rId114"/>
    <p:sldId id="1640" r:id="rId115"/>
    <p:sldId id="1641" r:id="rId116"/>
    <p:sldId id="1642" r:id="rId117"/>
    <p:sldId id="1643" r:id="rId118"/>
    <p:sldId id="1644" r:id="rId119"/>
    <p:sldId id="1645" r:id="rId120"/>
    <p:sldId id="1646" r:id="rId121"/>
    <p:sldId id="1647" r:id="rId122"/>
    <p:sldId id="1648" r:id="rId123"/>
    <p:sldId id="1649" r:id="rId124"/>
    <p:sldId id="1650" r:id="rId125"/>
    <p:sldId id="1651" r:id="rId126"/>
    <p:sldId id="1652" r:id="rId127"/>
    <p:sldId id="1653" r:id="rId128"/>
    <p:sldId id="1654" r:id="rId129"/>
    <p:sldId id="1655" r:id="rId130"/>
    <p:sldId id="1656" r:id="rId131"/>
    <p:sldId id="1657" r:id="rId132"/>
    <p:sldId id="1658" r:id="rId133"/>
    <p:sldId id="1659" r:id="rId134"/>
    <p:sldId id="1660" r:id="rId135"/>
    <p:sldId id="1661" r:id="rId136"/>
    <p:sldId id="1662" r:id="rId137"/>
    <p:sldId id="1663" r:id="rId138"/>
    <p:sldId id="1664" r:id="rId139"/>
    <p:sldId id="1665" r:id="rId140"/>
    <p:sldId id="1666" r:id="rId141"/>
    <p:sldId id="1667" r:id="rId142"/>
    <p:sldId id="1668" r:id="rId143"/>
    <p:sldId id="1669" r:id="rId144"/>
    <p:sldId id="1670" r:id="rId145"/>
    <p:sldId id="1671" r:id="rId146"/>
    <p:sldId id="1672" r:id="rId147"/>
    <p:sldId id="1673" r:id="rId148"/>
    <p:sldId id="1674" r:id="rId149"/>
    <p:sldId id="1675" r:id="rId150"/>
    <p:sldId id="1676" r:id="rId151"/>
    <p:sldId id="1677" r:id="rId152"/>
    <p:sldId id="1678" r:id="rId153"/>
    <p:sldId id="1679" r:id="rId154"/>
    <p:sldId id="1680" r:id="rId155"/>
    <p:sldId id="1681" r:id="rId156"/>
    <p:sldId id="1682" r:id="rId157"/>
    <p:sldId id="1683" r:id="rId158"/>
    <p:sldId id="1684" r:id="rId159"/>
    <p:sldId id="1685" r:id="rId160"/>
    <p:sldId id="1686" r:id="rId161"/>
    <p:sldId id="1687" r:id="rId162"/>
    <p:sldId id="1688" r:id="rId163"/>
    <p:sldId id="1689" r:id="rId164"/>
    <p:sldId id="1690" r:id="rId165"/>
    <p:sldId id="1691" r:id="rId166"/>
    <p:sldId id="367" r:id="rId167"/>
    <p:sldId id="1916" r:id="rId168"/>
    <p:sldId id="369" r:id="rId169"/>
    <p:sldId id="1917" r:id="rId170"/>
    <p:sldId id="371" r:id="rId171"/>
    <p:sldId id="1918" r:id="rId172"/>
    <p:sldId id="1919" r:id="rId173"/>
    <p:sldId id="373" r:id="rId174"/>
    <p:sldId id="374" r:id="rId175"/>
    <p:sldId id="375" r:id="rId176"/>
    <p:sldId id="376" r:id="rId177"/>
    <p:sldId id="377" r:id="rId178"/>
    <p:sldId id="1920" r:id="rId179"/>
    <p:sldId id="1921" r:id="rId180"/>
    <p:sldId id="389" r:id="rId181"/>
    <p:sldId id="390" r:id="rId182"/>
    <p:sldId id="391" r:id="rId183"/>
    <p:sldId id="392" r:id="rId184"/>
    <p:sldId id="393" r:id="rId185"/>
    <p:sldId id="1922" r:id="rId186"/>
    <p:sldId id="1923" r:id="rId187"/>
    <p:sldId id="1924" r:id="rId188"/>
    <p:sldId id="400" r:id="rId189"/>
    <p:sldId id="401" r:id="rId190"/>
    <p:sldId id="546" r:id="rId191"/>
    <p:sldId id="1925" r:id="rId192"/>
    <p:sldId id="1926" r:id="rId193"/>
    <p:sldId id="1927" r:id="rId194"/>
    <p:sldId id="1928" r:id="rId195"/>
    <p:sldId id="1929" r:id="rId196"/>
    <p:sldId id="1930" r:id="rId197"/>
    <p:sldId id="406" r:id="rId198"/>
    <p:sldId id="547" r:id="rId199"/>
    <p:sldId id="1692" r:id="rId200"/>
    <p:sldId id="1693" r:id="rId201"/>
    <p:sldId id="1694" r:id="rId202"/>
    <p:sldId id="1695" r:id="rId203"/>
    <p:sldId id="1696" r:id="rId204"/>
    <p:sldId id="1697" r:id="rId205"/>
    <p:sldId id="1698" r:id="rId206"/>
    <p:sldId id="1699" r:id="rId207"/>
    <p:sldId id="1700" r:id="rId208"/>
    <p:sldId id="1701" r:id="rId209"/>
    <p:sldId id="1702" r:id="rId210"/>
    <p:sldId id="1703" r:id="rId211"/>
    <p:sldId id="1704" r:id="rId212"/>
    <p:sldId id="1705" r:id="rId213"/>
    <p:sldId id="1706" r:id="rId214"/>
    <p:sldId id="1707" r:id="rId215"/>
    <p:sldId id="1708" r:id="rId216"/>
    <p:sldId id="1709" r:id="rId217"/>
    <p:sldId id="1710" r:id="rId218"/>
    <p:sldId id="1711" r:id="rId219"/>
    <p:sldId id="1712" r:id="rId220"/>
    <p:sldId id="1713" r:id="rId221"/>
    <p:sldId id="1714" r:id="rId222"/>
    <p:sldId id="1715" r:id="rId223"/>
    <p:sldId id="1716" r:id="rId224"/>
    <p:sldId id="1717" r:id="rId225"/>
    <p:sldId id="1718" r:id="rId226"/>
    <p:sldId id="1719" r:id="rId227"/>
    <p:sldId id="1720" r:id="rId228"/>
    <p:sldId id="1721" r:id="rId229"/>
    <p:sldId id="1722" r:id="rId230"/>
    <p:sldId id="1723" r:id="rId231"/>
    <p:sldId id="1724" r:id="rId232"/>
    <p:sldId id="1725" r:id="rId233"/>
    <p:sldId id="1726" r:id="rId234"/>
    <p:sldId id="1727" r:id="rId235"/>
    <p:sldId id="1728" r:id="rId236"/>
    <p:sldId id="1729" r:id="rId237"/>
    <p:sldId id="1730" r:id="rId238"/>
    <p:sldId id="1731" r:id="rId239"/>
    <p:sldId id="1732" r:id="rId240"/>
    <p:sldId id="1733" r:id="rId241"/>
    <p:sldId id="1734" r:id="rId242"/>
    <p:sldId id="1735" r:id="rId243"/>
    <p:sldId id="1736" r:id="rId244"/>
    <p:sldId id="1737" r:id="rId245"/>
    <p:sldId id="1738" r:id="rId246"/>
    <p:sldId id="1739" r:id="rId247"/>
    <p:sldId id="1740" r:id="rId248"/>
    <p:sldId id="1741" r:id="rId249"/>
    <p:sldId id="1742" r:id="rId250"/>
    <p:sldId id="1743" r:id="rId251"/>
    <p:sldId id="1744" r:id="rId252"/>
    <p:sldId id="1745" r:id="rId253"/>
    <p:sldId id="1746" r:id="rId254"/>
    <p:sldId id="1747" r:id="rId255"/>
    <p:sldId id="1748" r:id="rId256"/>
    <p:sldId id="1749" r:id="rId257"/>
    <p:sldId id="1750" r:id="rId258"/>
    <p:sldId id="407" r:id="rId259"/>
    <p:sldId id="1931" r:id="rId260"/>
    <p:sldId id="409" r:id="rId261"/>
    <p:sldId id="1932" r:id="rId262"/>
    <p:sldId id="1199" r:id="rId263"/>
    <p:sldId id="1933" r:id="rId264"/>
    <p:sldId id="1934" r:id="rId265"/>
    <p:sldId id="411" r:id="rId266"/>
    <p:sldId id="415" r:id="rId267"/>
    <p:sldId id="416" r:id="rId268"/>
    <p:sldId id="417" r:id="rId269"/>
    <p:sldId id="418" r:id="rId270"/>
    <p:sldId id="419" r:id="rId271"/>
    <p:sldId id="1522" r:id="rId272"/>
    <p:sldId id="487" r:id="rId273"/>
    <p:sldId id="488" r:id="rId274"/>
    <p:sldId id="489" r:id="rId275"/>
    <p:sldId id="490" r:id="rId276"/>
    <p:sldId id="491" r:id="rId277"/>
    <p:sldId id="492" r:id="rId278"/>
    <p:sldId id="1935" r:id="rId279"/>
    <p:sldId id="1936" r:id="rId280"/>
    <p:sldId id="1937" r:id="rId281"/>
    <p:sldId id="497" r:id="rId282"/>
    <p:sldId id="498" r:id="rId283"/>
    <p:sldId id="499" r:id="rId284"/>
    <p:sldId id="1938" r:id="rId285"/>
    <p:sldId id="1939" r:id="rId286"/>
    <p:sldId id="1940" r:id="rId287"/>
    <p:sldId id="1941" r:id="rId288"/>
    <p:sldId id="503" r:id="rId289"/>
    <p:sldId id="607" r:id="rId290"/>
    <p:sldId id="1751" r:id="rId291"/>
    <p:sldId id="1752" r:id="rId292"/>
    <p:sldId id="1753" r:id="rId293"/>
    <p:sldId id="1754" r:id="rId294"/>
    <p:sldId id="1755" r:id="rId295"/>
    <p:sldId id="1756" r:id="rId296"/>
    <p:sldId id="1757" r:id="rId297"/>
    <p:sldId id="1758" r:id="rId298"/>
    <p:sldId id="1759" r:id="rId299"/>
    <p:sldId id="1760" r:id="rId300"/>
    <p:sldId id="1761" r:id="rId301"/>
    <p:sldId id="1762" r:id="rId302"/>
    <p:sldId id="1763" r:id="rId303"/>
    <p:sldId id="1764" r:id="rId304"/>
    <p:sldId id="1765" r:id="rId305"/>
    <p:sldId id="1766" r:id="rId306"/>
    <p:sldId id="1767" r:id="rId307"/>
    <p:sldId id="1768" r:id="rId308"/>
    <p:sldId id="1769" r:id="rId309"/>
    <p:sldId id="1770" r:id="rId310"/>
    <p:sldId id="1771" r:id="rId311"/>
    <p:sldId id="1772" r:id="rId312"/>
    <p:sldId id="1773" r:id="rId313"/>
    <p:sldId id="1774" r:id="rId314"/>
    <p:sldId id="1775" r:id="rId315"/>
    <p:sldId id="1776" r:id="rId316"/>
    <p:sldId id="1777" r:id="rId317"/>
    <p:sldId id="1778" r:id="rId318"/>
    <p:sldId id="1779" r:id="rId319"/>
    <p:sldId id="1780" r:id="rId320"/>
    <p:sldId id="1781" r:id="rId321"/>
    <p:sldId id="1782" r:id="rId322"/>
    <p:sldId id="1783" r:id="rId323"/>
    <p:sldId id="1784" r:id="rId324"/>
    <p:sldId id="1785" r:id="rId325"/>
    <p:sldId id="1786" r:id="rId326"/>
    <p:sldId id="1787" r:id="rId327"/>
    <p:sldId id="1788" r:id="rId328"/>
    <p:sldId id="1789" r:id="rId329"/>
    <p:sldId id="1790" r:id="rId330"/>
    <p:sldId id="1791" r:id="rId331"/>
    <p:sldId id="1792" r:id="rId332"/>
    <p:sldId id="1793" r:id="rId333"/>
    <p:sldId id="1794" r:id="rId334"/>
    <p:sldId id="1795" r:id="rId335"/>
    <p:sldId id="1796" r:id="rId336"/>
    <p:sldId id="1797" r:id="rId337"/>
    <p:sldId id="1798" r:id="rId338"/>
    <p:sldId id="1799" r:id="rId339"/>
    <p:sldId id="1800" r:id="rId340"/>
    <p:sldId id="1801" r:id="rId341"/>
    <p:sldId id="1802" r:id="rId342"/>
    <p:sldId id="1803" r:id="rId343"/>
    <p:sldId id="1804" r:id="rId344"/>
    <p:sldId id="1805" r:id="rId345"/>
    <p:sldId id="1806" r:id="rId346"/>
    <p:sldId id="1807" r:id="rId347"/>
    <p:sldId id="1808" r:id="rId348"/>
    <p:sldId id="1809" r:id="rId349"/>
    <p:sldId id="504" r:id="rId350"/>
    <p:sldId id="1942" r:id="rId351"/>
    <p:sldId id="1946" r:id="rId352"/>
    <p:sldId id="1943" r:id="rId353"/>
    <p:sldId id="1947" r:id="rId354"/>
    <p:sldId id="1944" r:id="rId355"/>
    <p:sldId id="1945" r:id="rId356"/>
    <p:sldId id="1948" r:id="rId357"/>
    <p:sldId id="1949" r:id="rId358"/>
    <p:sldId id="1950" r:id="rId359"/>
    <p:sldId id="512" r:id="rId360"/>
    <p:sldId id="513" r:id="rId361"/>
    <p:sldId id="514" r:id="rId362"/>
    <p:sldId id="515" r:id="rId363"/>
    <p:sldId id="1951" r:id="rId364"/>
    <p:sldId id="1952" r:id="rId365"/>
    <p:sldId id="1953" r:id="rId366"/>
    <p:sldId id="1954" r:id="rId367"/>
    <p:sldId id="1955" r:id="rId368"/>
    <p:sldId id="1573" r:id="rId369"/>
    <p:sldId id="523" r:id="rId370"/>
    <p:sldId id="524" r:id="rId371"/>
    <p:sldId id="525" r:id="rId372"/>
    <p:sldId id="526" r:id="rId373"/>
    <p:sldId id="527" r:id="rId374"/>
    <p:sldId id="1956" r:id="rId375"/>
    <p:sldId id="1957" r:id="rId376"/>
    <p:sldId id="1958" r:id="rId377"/>
    <p:sldId id="1959" r:id="rId378"/>
    <p:sldId id="1960" r:id="rId379"/>
    <p:sldId id="1961" r:id="rId380"/>
    <p:sldId id="1962" r:id="rId381"/>
    <p:sldId id="1963" r:id="rId382"/>
    <p:sldId id="531" r:id="rId383"/>
    <p:sldId id="532" r:id="rId384"/>
    <p:sldId id="533" r:id="rId385"/>
    <p:sldId id="534" r:id="rId386"/>
    <p:sldId id="1344" r:id="rId387"/>
    <p:sldId id="1345" r:id="rId388"/>
    <p:sldId id="1346" r:id="rId389"/>
    <p:sldId id="1347" r:id="rId390"/>
    <p:sldId id="537" r:id="rId391"/>
    <p:sldId id="667" r:id="rId392"/>
    <p:sldId id="1810" r:id="rId393"/>
    <p:sldId id="1811" r:id="rId394"/>
    <p:sldId id="1812" r:id="rId395"/>
    <p:sldId id="1813" r:id="rId396"/>
    <p:sldId id="1814" r:id="rId397"/>
    <p:sldId id="1815" r:id="rId398"/>
    <p:sldId id="1816" r:id="rId399"/>
    <p:sldId id="1817" r:id="rId400"/>
    <p:sldId id="1818" r:id="rId401"/>
    <p:sldId id="1819" r:id="rId402"/>
    <p:sldId id="1820" r:id="rId403"/>
    <p:sldId id="1821" r:id="rId404"/>
    <p:sldId id="1822" r:id="rId405"/>
    <p:sldId id="1823" r:id="rId406"/>
    <p:sldId id="1824" r:id="rId407"/>
    <p:sldId id="1825" r:id="rId408"/>
    <p:sldId id="1826" r:id="rId409"/>
    <p:sldId id="1827" r:id="rId410"/>
    <p:sldId id="1828" r:id="rId411"/>
    <p:sldId id="1829" r:id="rId412"/>
    <p:sldId id="1830" r:id="rId413"/>
    <p:sldId id="1831" r:id="rId414"/>
    <p:sldId id="1832" r:id="rId415"/>
    <p:sldId id="1833" r:id="rId416"/>
    <p:sldId id="1834" r:id="rId417"/>
    <p:sldId id="1835" r:id="rId418"/>
    <p:sldId id="1836" r:id="rId419"/>
    <p:sldId id="1837" r:id="rId420"/>
    <p:sldId id="1838" r:id="rId421"/>
    <p:sldId id="1839" r:id="rId422"/>
    <p:sldId id="1840" r:id="rId423"/>
    <p:sldId id="1841" r:id="rId424"/>
    <p:sldId id="1842" r:id="rId425"/>
    <p:sldId id="1843" r:id="rId426"/>
    <p:sldId id="1844" r:id="rId427"/>
    <p:sldId id="1845" r:id="rId428"/>
    <p:sldId id="1846" r:id="rId429"/>
    <p:sldId id="1847" r:id="rId430"/>
    <p:sldId id="1848" r:id="rId431"/>
    <p:sldId id="1849" r:id="rId432"/>
    <p:sldId id="1850" r:id="rId433"/>
    <p:sldId id="1851" r:id="rId434"/>
    <p:sldId id="1852" r:id="rId435"/>
    <p:sldId id="1853" r:id="rId436"/>
    <p:sldId id="1854" r:id="rId437"/>
    <p:sldId id="1855" r:id="rId438"/>
    <p:sldId id="1856" r:id="rId439"/>
    <p:sldId id="1857" r:id="rId440"/>
    <p:sldId id="1858" r:id="rId441"/>
    <p:sldId id="1859" r:id="rId442"/>
    <p:sldId id="1860" r:id="rId443"/>
    <p:sldId id="1861" r:id="rId444"/>
    <p:sldId id="1862" r:id="rId445"/>
    <p:sldId id="1863" r:id="rId446"/>
    <p:sldId id="1864" r:id="rId447"/>
    <p:sldId id="1865" r:id="rId448"/>
    <p:sldId id="1866" r:id="rId449"/>
    <p:sldId id="1867" r:id="rId450"/>
    <p:sldId id="1868" r:id="rId451"/>
    <p:sldId id="538" r:id="rId452"/>
    <p:sldId id="539" r:id="rId453"/>
    <p:sldId id="540" r:id="rId454"/>
    <p:sldId id="541" r:id="rId455"/>
    <p:sldId id="542" r:id="rId456"/>
    <p:sldId id="543" r:id="rId457"/>
    <p:sldId id="544" r:id="rId458"/>
    <p:sldId id="545" r:id="rId459"/>
    <p:sldId id="727" r:id="rId460"/>
    <p:sldId id="728" r:id="rId461"/>
    <p:sldId id="729" r:id="rId462"/>
    <p:sldId id="730" r:id="rId463"/>
    <p:sldId id="731" r:id="rId464"/>
    <p:sldId id="734" r:id="rId465"/>
    <p:sldId id="735" r:id="rId466"/>
    <p:sldId id="736" r:id="rId467"/>
    <p:sldId id="737" r:id="rId468"/>
    <p:sldId id="738" r:id="rId469"/>
    <p:sldId id="739" r:id="rId470"/>
    <p:sldId id="740" r:id="rId471"/>
    <p:sldId id="953" r:id="rId472"/>
    <p:sldId id="1359" r:id="rId473"/>
    <p:sldId id="1360" r:id="rId474"/>
    <p:sldId id="742" r:id="rId475"/>
    <p:sldId id="1869" r:id="rId476"/>
    <p:sldId id="1870" r:id="rId477"/>
    <p:sldId id="743" r:id="rId478"/>
    <p:sldId id="1369" r:id="rId479"/>
    <p:sldId id="1370" r:id="rId480"/>
    <p:sldId id="1371" r:id="rId481"/>
    <p:sldId id="750" r:id="rId482"/>
    <p:sldId id="751" r:id="rId483"/>
    <p:sldId id="1376" r:id="rId484"/>
    <p:sldId id="1377" r:id="rId485"/>
    <p:sldId id="1378" r:id="rId486"/>
    <p:sldId id="754" r:id="rId487"/>
    <p:sldId id="755" r:id="rId488"/>
    <p:sldId id="1384" r:id="rId489"/>
    <p:sldId id="1385" r:id="rId490"/>
    <p:sldId id="1386" r:id="rId491"/>
    <p:sldId id="1387" r:id="rId492"/>
    <p:sldId id="759" r:id="rId493"/>
    <p:sldId id="760" r:id="rId494"/>
    <p:sldId id="1391" r:id="rId495"/>
    <p:sldId id="1392" r:id="rId496"/>
    <p:sldId id="1393" r:id="rId497"/>
    <p:sldId id="763" r:id="rId498"/>
    <p:sldId id="764" r:id="rId499"/>
    <p:sldId id="1398" r:id="rId500"/>
    <p:sldId id="1399" r:id="rId501"/>
    <p:sldId id="1400" r:id="rId502"/>
    <p:sldId id="767" r:id="rId503"/>
    <p:sldId id="1871" r:id="rId504"/>
    <p:sldId id="1872" r:id="rId505"/>
    <p:sldId id="1873" r:id="rId506"/>
    <p:sldId id="1874" r:id="rId507"/>
    <p:sldId id="769" r:id="rId508"/>
    <p:sldId id="770" r:id="rId509"/>
    <p:sldId id="771" r:id="rId510"/>
    <p:sldId id="772" r:id="rId511"/>
    <p:sldId id="773" r:id="rId512"/>
    <p:sldId id="774" r:id="rId513"/>
    <p:sldId id="775" r:id="rId514"/>
    <p:sldId id="776" r:id="rId515"/>
    <p:sldId id="777" r:id="rId516"/>
    <p:sldId id="778" r:id="rId517"/>
    <p:sldId id="779" r:id="rId518"/>
    <p:sldId id="780" r:id="rId519"/>
    <p:sldId id="781" r:id="rId520"/>
    <p:sldId id="782" r:id="rId521"/>
    <p:sldId id="783" r:id="rId522"/>
    <p:sldId id="784" r:id="rId523"/>
    <p:sldId id="785" r:id="rId524"/>
    <p:sldId id="786" r:id="rId525"/>
    <p:sldId id="787" r:id="rId526"/>
    <p:sldId id="788" r:id="rId527"/>
    <p:sldId id="789" r:id="rId528"/>
    <p:sldId id="790" r:id="rId529"/>
    <p:sldId id="791" r:id="rId530"/>
    <p:sldId id="792" r:id="rId531"/>
    <p:sldId id="793" r:id="rId532"/>
    <p:sldId id="794" r:id="rId533"/>
    <p:sldId id="795" r:id="rId534"/>
    <p:sldId id="796" r:id="rId535"/>
    <p:sldId id="797" r:id="rId536"/>
    <p:sldId id="798" r:id="rId537"/>
    <p:sldId id="799" r:id="rId538"/>
    <p:sldId id="800" r:id="rId539"/>
    <p:sldId id="801" r:id="rId540"/>
    <p:sldId id="802" r:id="rId541"/>
    <p:sldId id="803" r:id="rId542"/>
    <p:sldId id="804" r:id="rId543"/>
    <p:sldId id="805" r:id="rId544"/>
    <p:sldId id="806" r:id="rId545"/>
    <p:sldId id="807" r:id="rId546"/>
    <p:sldId id="808" r:id="rId547"/>
    <p:sldId id="809" r:id="rId548"/>
    <p:sldId id="810" r:id="rId549"/>
    <p:sldId id="811" r:id="rId550"/>
    <p:sldId id="812" r:id="rId551"/>
    <p:sldId id="813" r:id="rId552"/>
    <p:sldId id="814" r:id="rId553"/>
    <p:sldId id="815" r:id="rId554"/>
    <p:sldId id="816" r:id="rId555"/>
    <p:sldId id="817" r:id="rId556"/>
    <p:sldId id="819" r:id="rId557"/>
    <p:sldId id="820" r:id="rId558"/>
    <p:sldId id="821" r:id="rId559"/>
    <p:sldId id="822" r:id="rId560"/>
    <p:sldId id="823" r:id="rId561"/>
    <p:sldId id="824" r:id="rId562"/>
    <p:sldId id="825" r:id="rId563"/>
    <p:sldId id="826" r:id="rId564"/>
    <p:sldId id="827" r:id="rId565"/>
    <p:sldId id="828" r:id="rId566"/>
    <p:sldId id="831" r:id="rId567"/>
    <p:sldId id="829" r:id="rId568"/>
    <p:sldId id="830" r:id="rId569"/>
    <p:sldId id="832" r:id="rId570"/>
    <p:sldId id="852" r:id="rId571"/>
    <p:sldId id="853" r:id="rId572"/>
    <p:sldId id="854" r:id="rId573"/>
    <p:sldId id="855" r:id="rId574"/>
    <p:sldId id="856" r:id="rId575"/>
    <p:sldId id="857" r:id="rId576"/>
    <p:sldId id="858" r:id="rId577"/>
    <p:sldId id="859" r:id="rId578"/>
    <p:sldId id="860" r:id="rId579"/>
    <p:sldId id="861" r:id="rId580"/>
    <p:sldId id="862" r:id="rId581"/>
    <p:sldId id="863" r:id="rId582"/>
    <p:sldId id="864" r:id="rId583"/>
    <p:sldId id="865" r:id="rId584"/>
    <p:sldId id="866" r:id="rId585"/>
    <p:sldId id="867" r:id="rId586"/>
    <p:sldId id="868" r:id="rId587"/>
    <p:sldId id="869" r:id="rId588"/>
    <p:sldId id="870" r:id="rId589"/>
    <p:sldId id="871" r:id="rId590"/>
    <p:sldId id="872" r:id="rId591"/>
    <p:sldId id="873" r:id="rId592"/>
    <p:sldId id="874" r:id="rId593"/>
    <p:sldId id="875" r:id="rId594"/>
    <p:sldId id="876" r:id="rId595"/>
    <p:sldId id="877" r:id="rId596"/>
    <p:sldId id="878" r:id="rId597"/>
    <p:sldId id="879" r:id="rId598"/>
    <p:sldId id="880" r:id="rId599"/>
    <p:sldId id="881" r:id="rId600"/>
    <p:sldId id="882" r:id="rId601"/>
    <p:sldId id="1875" r:id="rId602"/>
    <p:sldId id="1876" r:id="rId603"/>
    <p:sldId id="1877" r:id="rId604"/>
    <p:sldId id="1878" r:id="rId605"/>
    <p:sldId id="1879" r:id="rId606"/>
    <p:sldId id="1880" r:id="rId607"/>
    <p:sldId id="1881" r:id="rId608"/>
    <p:sldId id="1882" r:id="rId609"/>
    <p:sldId id="1883" r:id="rId610"/>
    <p:sldId id="1884" r:id="rId611"/>
    <p:sldId id="1885" r:id="rId612"/>
    <p:sldId id="1886" r:id="rId613"/>
    <p:sldId id="1887" r:id="rId614"/>
    <p:sldId id="1888" r:id="rId615"/>
    <p:sldId id="1889" r:id="rId616"/>
    <p:sldId id="1890" r:id="rId617"/>
    <p:sldId id="1891" r:id="rId6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من زكريا النبي" id="{5DA773A0-644E-438A-B1E3-A15A3401E674}">
          <p14:sldIdLst>
            <p14:sldId id="359"/>
            <p14:sldId id="360"/>
            <p14:sldId id="1892"/>
            <p14:sldId id="1893"/>
            <p14:sldId id="1894"/>
            <p14:sldId id="1895"/>
            <p14:sldId id="1405"/>
          </p14:sldIdLst>
        </p14:section>
        <p14:section name="تسبحة البصخة الاولي" id="{10D2D63E-919C-4051-A39A-C25A200F5734}">
          <p14:sldIdLst>
            <p14:sldId id="282"/>
            <p14:sldId id="1574"/>
            <p14:sldId id="1575"/>
            <p14:sldId id="1576"/>
            <p14:sldId id="1577"/>
            <p14:sldId id="1578"/>
            <p14:sldId id="1579"/>
            <p14:sldId id="1580"/>
            <p14:sldId id="1581"/>
            <p14:sldId id="1582"/>
            <p14:sldId id="1583"/>
            <p14:sldId id="1584"/>
            <p14:sldId id="1585"/>
            <p14:sldId id="1586"/>
            <p14:sldId id="1587"/>
            <p14:sldId id="1588"/>
            <p14:sldId id="1589"/>
            <p14:sldId id="1590"/>
            <p14:sldId id="1591"/>
            <p14:sldId id="1592"/>
            <p14:sldId id="1593"/>
            <p14:sldId id="1594"/>
            <p14:sldId id="1595"/>
            <p14:sldId id="1596"/>
            <p14:sldId id="1597"/>
            <p14:sldId id="1598"/>
            <p14:sldId id="1599"/>
            <p14:sldId id="1600"/>
            <p14:sldId id="1601"/>
            <p14:sldId id="1602"/>
            <p14:sldId id="1603"/>
            <p14:sldId id="1604"/>
            <p14:sldId id="1605"/>
            <p14:sldId id="1606"/>
            <p14:sldId id="1607"/>
            <p14:sldId id="1608"/>
            <p14:sldId id="1609"/>
            <p14:sldId id="1610"/>
            <p14:sldId id="1611"/>
            <p14:sldId id="1612"/>
            <p14:sldId id="1613"/>
            <p14:sldId id="1614"/>
            <p14:sldId id="1615"/>
            <p14:sldId id="1616"/>
            <p14:sldId id="1617"/>
            <p14:sldId id="1618"/>
            <p14:sldId id="1619"/>
            <p14:sldId id="1620"/>
            <p14:sldId id="1621"/>
            <p14:sldId id="1622"/>
            <p14:sldId id="1623"/>
            <p14:sldId id="1624"/>
            <p14:sldId id="1625"/>
            <p14:sldId id="1626"/>
            <p14:sldId id="1627"/>
            <p14:sldId id="1628"/>
            <p14:sldId id="1629"/>
            <p14:sldId id="1630"/>
            <p14:sldId id="1631"/>
            <p14:sldId id="1632"/>
          </p14:sldIdLst>
        </p14:section>
        <p14:section name="مزمور قبطي الاولي" id="{F2A876E2-60FD-4822-A9C8-3B46B1C21C83}">
          <p14:sldIdLst>
            <p14:sldId id="342"/>
            <p14:sldId id="1896"/>
            <p14:sldId id="266"/>
            <p14:sldId id="1897"/>
            <p14:sldId id="268"/>
            <p14:sldId id="1898"/>
            <p14:sldId id="1899"/>
            <p14:sldId id="271"/>
          </p14:sldIdLst>
        </p14:section>
        <p14:section name="كي ايبرتو الاولي" id="{4FF73E87-A655-42F4-AEC4-A780B4E077C2}">
          <p14:sldIdLst>
            <p14:sldId id="343"/>
            <p14:sldId id="344"/>
            <p14:sldId id="345"/>
            <p14:sldId id="346"/>
          </p14:sldIdLst>
        </p14:section>
        <p14:section name="انجيل قبطي اول الساعة الاولي" id="{25CE99F3-DEB8-4755-AAFA-ABB762EC2F38}">
          <p14:sldIdLst>
            <p14:sldId id="1900"/>
            <p14:sldId id="1901"/>
            <p14:sldId id="1902"/>
            <p14:sldId id="1903"/>
            <p14:sldId id="1904"/>
            <p14:sldId id="1905"/>
            <p14:sldId id="355"/>
          </p14:sldIdLst>
        </p14:section>
        <p14:section name="انجيل عربي الاولي" id="{008B4A79-4B87-4776-9366-8F1A26535009}">
          <p14:sldIdLst>
            <p14:sldId id="356"/>
            <p14:sldId id="273"/>
            <p14:sldId id="274"/>
            <p14:sldId id="275"/>
            <p14:sldId id="357"/>
            <p14:sldId id="1906"/>
            <p14:sldId id="1907"/>
            <p14:sldId id="1908"/>
            <p14:sldId id="1909"/>
            <p14:sldId id="1910"/>
            <p14:sldId id="281"/>
          </p14:sldIdLst>
        </p14:section>
        <p14:section name="الساعة الثالثة" id="{DC3FC3AA-2025-49E6-B76C-4FE26BD42149}">
          <p14:sldIdLst>
            <p14:sldId id="358"/>
          </p14:sldIdLst>
        </p14:section>
        <p14:section name="من ملاخي النبي  ص 1 : 1 – 9" id="{1258A04B-22F6-4764-86B5-833D40B4C666}">
          <p14:sldIdLst>
            <p14:sldId id="362"/>
            <p14:sldId id="1911"/>
            <p14:sldId id="1912"/>
            <p14:sldId id="1913"/>
            <p14:sldId id="1914"/>
            <p14:sldId id="1915"/>
            <p14:sldId id="366"/>
          </p14:sldIdLst>
        </p14:section>
        <p14:section name="تسبحة البصخة الثالثة" id="{CB0BB168-A2CB-477F-BFF2-B9A947100875}">
          <p14:sldIdLst>
            <p14:sldId id="423"/>
            <p14:sldId id="1633"/>
            <p14:sldId id="1634"/>
            <p14:sldId id="1635"/>
            <p14:sldId id="1636"/>
            <p14:sldId id="1637"/>
            <p14:sldId id="1638"/>
            <p14:sldId id="1639"/>
            <p14:sldId id="1640"/>
            <p14:sldId id="1641"/>
            <p14:sldId id="1642"/>
            <p14:sldId id="1643"/>
            <p14:sldId id="1644"/>
            <p14:sldId id="1645"/>
            <p14:sldId id="1646"/>
            <p14:sldId id="1647"/>
            <p14:sldId id="1648"/>
            <p14:sldId id="1649"/>
            <p14:sldId id="1650"/>
            <p14:sldId id="1651"/>
            <p14:sldId id="1652"/>
            <p14:sldId id="1653"/>
            <p14:sldId id="1654"/>
            <p14:sldId id="1655"/>
            <p14:sldId id="1656"/>
            <p14:sldId id="1657"/>
            <p14:sldId id="1658"/>
            <p14:sldId id="1659"/>
            <p14:sldId id="1660"/>
            <p14:sldId id="1661"/>
            <p14:sldId id="1662"/>
            <p14:sldId id="1663"/>
            <p14:sldId id="1664"/>
            <p14:sldId id="1665"/>
            <p14:sldId id="1666"/>
            <p14:sldId id="1667"/>
            <p14:sldId id="1668"/>
            <p14:sldId id="1669"/>
            <p14:sldId id="1670"/>
            <p14:sldId id="1671"/>
            <p14:sldId id="1672"/>
            <p14:sldId id="1673"/>
            <p14:sldId id="1674"/>
            <p14:sldId id="1675"/>
            <p14:sldId id="1676"/>
            <p14:sldId id="1677"/>
            <p14:sldId id="1678"/>
            <p14:sldId id="1679"/>
            <p14:sldId id="1680"/>
            <p14:sldId id="1681"/>
            <p14:sldId id="1682"/>
            <p14:sldId id="1683"/>
            <p14:sldId id="1684"/>
            <p14:sldId id="1685"/>
            <p14:sldId id="1686"/>
            <p14:sldId id="1687"/>
            <p14:sldId id="1688"/>
            <p14:sldId id="1689"/>
            <p14:sldId id="1690"/>
            <p14:sldId id="1691"/>
          </p14:sldIdLst>
        </p14:section>
        <p14:section name="المزمور الثالثة" id="{53C37AB8-B27B-486F-A3B7-A006B432BF21}">
          <p14:sldIdLst>
            <p14:sldId id="367"/>
            <p14:sldId id="1916"/>
            <p14:sldId id="369"/>
            <p14:sldId id="1917"/>
            <p14:sldId id="371"/>
            <p14:sldId id="1918"/>
            <p14:sldId id="1919"/>
            <p14:sldId id="373"/>
          </p14:sldIdLst>
        </p14:section>
        <p14:section name="كي ايبرتو الثالثة" id="{7E29D51B-5F7D-417E-A0D6-79D6AE35304C}">
          <p14:sldIdLst>
            <p14:sldId id="374"/>
            <p14:sldId id="375"/>
            <p14:sldId id="376"/>
            <p14:sldId id="377"/>
          </p14:sldIdLst>
        </p14:section>
        <p14:section name="الانجيل قبطي اول الساعة الثالثة" id="{97EAF992-7A5C-4C0A-BE2E-E547D93F3D8E}">
          <p14:sldIdLst>
            <p14:sldId id="1920"/>
            <p14:sldId id="1921"/>
          </p14:sldIdLst>
        </p14:section>
        <p14:section name="الانجيل عربي اول الساعة  الثالثة" id="{2223885B-FF35-4E6C-8573-36A3986B047A}">
          <p14:sldIdLst>
            <p14:sldId id="389"/>
            <p14:sldId id="390"/>
            <p14:sldId id="391"/>
            <p14:sldId id="392"/>
            <p14:sldId id="393"/>
            <p14:sldId id="1922"/>
            <p14:sldId id="1923"/>
            <p14:sldId id="1924"/>
            <p14:sldId id="400"/>
          </p14:sldIdLst>
        </p14:section>
        <p14:section name="الساعة السادسة" id="{BF697D06-BF92-4B8C-8A38-FCCE9B86379B}">
          <p14:sldIdLst>
            <p14:sldId id="401"/>
          </p14:sldIdLst>
        </p14:section>
        <p14:section name="من هوشع النبي  ص 4 : 15 ألخ و ص 5 : 1 – 7" id="{F6F14A26-4225-4C74-92BB-8C472EC35A55}">
          <p14:sldIdLst>
            <p14:sldId id="546"/>
            <p14:sldId id="1925"/>
            <p14:sldId id="1926"/>
            <p14:sldId id="1927"/>
            <p14:sldId id="1928"/>
            <p14:sldId id="1929"/>
            <p14:sldId id="1930"/>
            <p14:sldId id="406"/>
          </p14:sldIdLst>
        </p14:section>
        <p14:section name="تسبحة البصخة السادسة" id="{E2CAF2B6-6F42-4433-9B52-18A7D5A11E33}">
          <p14:sldIdLst>
            <p14:sldId id="547"/>
            <p14:sldId id="1692"/>
            <p14:sldId id="1693"/>
            <p14:sldId id="1694"/>
            <p14:sldId id="1695"/>
            <p14:sldId id="1696"/>
            <p14:sldId id="1697"/>
            <p14:sldId id="1698"/>
            <p14:sldId id="1699"/>
            <p14:sldId id="1700"/>
            <p14:sldId id="1701"/>
            <p14:sldId id="1702"/>
            <p14:sldId id="1703"/>
            <p14:sldId id="1704"/>
            <p14:sldId id="1705"/>
            <p14:sldId id="1706"/>
            <p14:sldId id="1707"/>
            <p14:sldId id="1708"/>
            <p14:sldId id="1709"/>
            <p14:sldId id="1710"/>
            <p14:sldId id="1711"/>
            <p14:sldId id="1712"/>
            <p14:sldId id="1713"/>
            <p14:sldId id="1714"/>
            <p14:sldId id="1715"/>
            <p14:sldId id="1716"/>
            <p14:sldId id="1717"/>
            <p14:sldId id="1718"/>
            <p14:sldId id="1719"/>
            <p14:sldId id="1720"/>
            <p14:sldId id="1721"/>
            <p14:sldId id="1722"/>
            <p14:sldId id="1723"/>
            <p14:sldId id="1724"/>
            <p14:sldId id="1725"/>
            <p14:sldId id="1726"/>
            <p14:sldId id="1727"/>
            <p14:sldId id="1728"/>
            <p14:sldId id="1729"/>
            <p14:sldId id="1730"/>
            <p14:sldId id="1731"/>
            <p14:sldId id="1732"/>
            <p14:sldId id="1733"/>
            <p14:sldId id="1734"/>
            <p14:sldId id="1735"/>
            <p14:sldId id="1736"/>
            <p14:sldId id="1737"/>
            <p14:sldId id="1738"/>
            <p14:sldId id="1739"/>
            <p14:sldId id="1740"/>
            <p14:sldId id="1741"/>
            <p14:sldId id="1742"/>
            <p14:sldId id="1743"/>
            <p14:sldId id="1744"/>
            <p14:sldId id="1745"/>
            <p14:sldId id="1746"/>
            <p14:sldId id="1747"/>
            <p14:sldId id="1748"/>
            <p14:sldId id="1749"/>
            <p14:sldId id="1750"/>
          </p14:sldIdLst>
        </p14:section>
        <p14:section name="المزمور قبطي السادسة" id="{CF4D4155-A510-4B0A-9E87-09F5D12ACEA9}">
          <p14:sldIdLst>
            <p14:sldId id="407"/>
            <p14:sldId id="1931"/>
            <p14:sldId id="409"/>
            <p14:sldId id="1932"/>
            <p14:sldId id="1199"/>
            <p14:sldId id="1933"/>
            <p14:sldId id="1934"/>
            <p14:sldId id="411"/>
          </p14:sldIdLst>
        </p14:section>
        <p14:section name="كي ايبرتو السادسة" id="{56CC31D9-57EC-4555-9DDC-7778D91EDCE8}">
          <p14:sldIdLst>
            <p14:sldId id="415"/>
            <p14:sldId id="416"/>
            <p14:sldId id="417"/>
            <p14:sldId id="418"/>
          </p14:sldIdLst>
        </p14:section>
        <p14:section name="الانجيل قبطي اول السادسة" id="{95CBA92C-2C01-4F74-A008-A07A33DFB8F2}">
          <p14:sldIdLst>
            <p14:sldId id="419"/>
            <p14:sldId id="1522"/>
            <p14:sldId id="487"/>
          </p14:sldIdLst>
        </p14:section>
        <p14:section name="انجيل عربي الساعة السادسة" id="{695B5EB2-4818-49A0-8D41-30BB22BAE187}">
          <p14:sldIdLst>
            <p14:sldId id="488"/>
            <p14:sldId id="489"/>
            <p14:sldId id="490"/>
            <p14:sldId id="491"/>
            <p14:sldId id="492"/>
            <p14:sldId id="1935"/>
            <p14:sldId id="1936"/>
            <p14:sldId id="1937"/>
            <p14:sldId id="497"/>
          </p14:sldIdLst>
        </p14:section>
        <p14:section name="الساعة التاسعة" id="{01F03FB4-57F1-4717-97F4-96FCAB5BF06B}">
          <p14:sldIdLst>
            <p14:sldId id="498"/>
          </p14:sldIdLst>
        </p14:section>
        <p14:section name="من هوشع النبي ص 10 : 12 ألخ – وص 11 : 1 ، 2" id="{331A0213-D2C5-4908-8CCC-F7E99EECAF74}">
          <p14:sldIdLst>
            <p14:sldId id="499"/>
            <p14:sldId id="1938"/>
            <p14:sldId id="1939"/>
            <p14:sldId id="1940"/>
            <p14:sldId id="1941"/>
            <p14:sldId id="503"/>
          </p14:sldIdLst>
        </p14:section>
        <p14:section name="تسبحة الساعة التاسعة" id="{0B359959-82DA-486E-BA76-17A91A13BDC8}">
          <p14:sldIdLst>
            <p14:sldId id="607"/>
            <p14:sldId id="1751"/>
            <p14:sldId id="1752"/>
            <p14:sldId id="1753"/>
            <p14:sldId id="1754"/>
            <p14:sldId id="1755"/>
            <p14:sldId id="1756"/>
            <p14:sldId id="1757"/>
            <p14:sldId id="1758"/>
            <p14:sldId id="1759"/>
            <p14:sldId id="1760"/>
            <p14:sldId id="1761"/>
            <p14:sldId id="1762"/>
            <p14:sldId id="1763"/>
            <p14:sldId id="1764"/>
            <p14:sldId id="1765"/>
            <p14:sldId id="1766"/>
            <p14:sldId id="1767"/>
            <p14:sldId id="1768"/>
            <p14:sldId id="1769"/>
            <p14:sldId id="1770"/>
            <p14:sldId id="1771"/>
            <p14:sldId id="1772"/>
            <p14:sldId id="1773"/>
            <p14:sldId id="1774"/>
            <p14:sldId id="1775"/>
            <p14:sldId id="1776"/>
            <p14:sldId id="1777"/>
            <p14:sldId id="1778"/>
            <p14:sldId id="1779"/>
            <p14:sldId id="1780"/>
            <p14:sldId id="1781"/>
            <p14:sldId id="1782"/>
            <p14:sldId id="1783"/>
            <p14:sldId id="1784"/>
            <p14:sldId id="1785"/>
            <p14:sldId id="1786"/>
            <p14:sldId id="1787"/>
            <p14:sldId id="1788"/>
            <p14:sldId id="1789"/>
            <p14:sldId id="1790"/>
            <p14:sldId id="1791"/>
            <p14:sldId id="1792"/>
            <p14:sldId id="1793"/>
            <p14:sldId id="1794"/>
            <p14:sldId id="1795"/>
            <p14:sldId id="1796"/>
            <p14:sldId id="1797"/>
            <p14:sldId id="1798"/>
            <p14:sldId id="1799"/>
            <p14:sldId id="1800"/>
            <p14:sldId id="1801"/>
            <p14:sldId id="1802"/>
            <p14:sldId id="1803"/>
            <p14:sldId id="1804"/>
            <p14:sldId id="1805"/>
            <p14:sldId id="1806"/>
            <p14:sldId id="1807"/>
            <p14:sldId id="1808"/>
            <p14:sldId id="1809"/>
          </p14:sldIdLst>
        </p14:section>
        <p14:section name="مزمور قبطي التاسعة" id="{E4395645-04AB-4B00-9A04-5205E42D9836}">
          <p14:sldIdLst>
            <p14:sldId id="504"/>
            <p14:sldId id="1942"/>
            <p14:sldId id="1946"/>
            <p14:sldId id="1943"/>
            <p14:sldId id="1947"/>
            <p14:sldId id="1944"/>
            <p14:sldId id="1945"/>
            <p14:sldId id="1948"/>
            <p14:sldId id="1949"/>
            <p14:sldId id="1950"/>
          </p14:sldIdLst>
        </p14:section>
        <p14:section name="كي ايبرتو التاسعة" id="{676FB05F-0B23-49C5-8230-B128B6D9A8A4}">
          <p14:sldIdLst>
            <p14:sldId id="512"/>
            <p14:sldId id="513"/>
            <p14:sldId id="514"/>
            <p14:sldId id="515"/>
          </p14:sldIdLst>
        </p14:section>
        <p14:section name="انجيل قبطي التاسعة" id="{4D9D7CA9-C4BA-45B6-8C1A-4365294D63AF}">
          <p14:sldIdLst>
            <p14:sldId id="1951"/>
            <p14:sldId id="1952"/>
            <p14:sldId id="1953"/>
            <p14:sldId id="1954"/>
            <p14:sldId id="1955"/>
            <p14:sldId id="1573"/>
          </p14:sldIdLst>
        </p14:section>
        <p14:section name="الانجيل عربي التاسعة" id="{91993730-9A17-4E2A-9213-DE087AD88610}">
          <p14:sldIdLst>
            <p14:sldId id="523"/>
            <p14:sldId id="524"/>
            <p14:sldId id="525"/>
            <p14:sldId id="526"/>
            <p14:sldId id="527"/>
            <p14:sldId id="1956"/>
            <p14:sldId id="1957"/>
            <p14:sldId id="1958"/>
            <p14:sldId id="1959"/>
            <p14:sldId id="1960"/>
            <p14:sldId id="1961"/>
            <p14:sldId id="1962"/>
            <p14:sldId id="1963"/>
            <p14:sldId id="531"/>
          </p14:sldIdLst>
        </p14:section>
        <p14:section name="الساعة الحادية عشر" id="{D57B4325-6D54-4501-99FA-E9CF5D3BE57E}">
          <p14:sldIdLst>
            <p14:sldId id="532"/>
          </p14:sldIdLst>
        </p14:section>
        <p14:section name="من عاموس النبي ص5 : 6 – 14" id="{2FCF438F-5DF4-4419-AA01-BE00BAB105B4}">
          <p14:sldIdLst>
            <p14:sldId id="533"/>
            <p14:sldId id="534"/>
            <p14:sldId id="1344"/>
            <p14:sldId id="1345"/>
            <p14:sldId id="1346"/>
            <p14:sldId id="1347"/>
            <p14:sldId id="537"/>
          </p14:sldIdLst>
        </p14:section>
        <p14:section name="تسبحة البصخة الحادية عشر" id="{6FA3E693-2B93-4F8F-9453-6EE00DBB10FD}">
          <p14:sldIdLst>
            <p14:sldId id="667"/>
            <p14:sldId id="1810"/>
            <p14:sldId id="1811"/>
            <p14:sldId id="1812"/>
            <p14:sldId id="1813"/>
            <p14:sldId id="1814"/>
            <p14:sldId id="1815"/>
            <p14:sldId id="1816"/>
            <p14:sldId id="1817"/>
            <p14:sldId id="1818"/>
            <p14:sldId id="1819"/>
            <p14:sldId id="1820"/>
            <p14:sldId id="1821"/>
            <p14:sldId id="1822"/>
            <p14:sldId id="1823"/>
            <p14:sldId id="1824"/>
            <p14:sldId id="1825"/>
            <p14:sldId id="1826"/>
            <p14:sldId id="1827"/>
            <p14:sldId id="1828"/>
            <p14:sldId id="1829"/>
            <p14:sldId id="1830"/>
            <p14:sldId id="1831"/>
            <p14:sldId id="1832"/>
            <p14:sldId id="1833"/>
            <p14:sldId id="1834"/>
            <p14:sldId id="1835"/>
            <p14:sldId id="1836"/>
            <p14:sldId id="1837"/>
            <p14:sldId id="1838"/>
            <p14:sldId id="1839"/>
            <p14:sldId id="1840"/>
            <p14:sldId id="1841"/>
            <p14:sldId id="1842"/>
            <p14:sldId id="1843"/>
            <p14:sldId id="1844"/>
            <p14:sldId id="1845"/>
            <p14:sldId id="1846"/>
            <p14:sldId id="1847"/>
            <p14:sldId id="1848"/>
            <p14:sldId id="1849"/>
            <p14:sldId id="1850"/>
            <p14:sldId id="1851"/>
            <p14:sldId id="1852"/>
            <p14:sldId id="1853"/>
            <p14:sldId id="1854"/>
            <p14:sldId id="1855"/>
            <p14:sldId id="1856"/>
            <p14:sldId id="1857"/>
            <p14:sldId id="1858"/>
            <p14:sldId id="1859"/>
            <p14:sldId id="1860"/>
            <p14:sldId id="1861"/>
            <p14:sldId id="1862"/>
            <p14:sldId id="1863"/>
            <p14:sldId id="1864"/>
            <p14:sldId id="1865"/>
            <p14:sldId id="1866"/>
            <p14:sldId id="1867"/>
            <p14:sldId id="1868"/>
          </p14:sldIdLst>
        </p14:section>
        <p14:section name="مزمور قبطي الحادية عشر" id="{CF223267-2241-49BB-BC13-4009251513F6}">
          <p14:sldIdLst>
            <p14:sldId id="538"/>
            <p14:sldId id="539"/>
            <p14:sldId id="540"/>
            <p14:sldId id="541"/>
            <p14:sldId id="542"/>
            <p14:sldId id="543"/>
            <p14:sldId id="544"/>
            <p14:sldId id="545"/>
          </p14:sldIdLst>
        </p14:section>
        <p14:section name="كي ايبرتو الحادية عشر" id="{54360638-45B3-4DFB-B928-86AE93E78C5D}">
          <p14:sldIdLst>
            <p14:sldId id="727"/>
            <p14:sldId id="728"/>
            <p14:sldId id="729"/>
            <p14:sldId id="730"/>
          </p14:sldIdLst>
        </p14:section>
        <p14:section name="انجيل قبطي الحادية عشر" id="{BD8DA351-DF53-472E-9051-D3D0AE6E7626}">
          <p14:sldIdLst>
            <p14:sldId id="731"/>
            <p14:sldId id="734"/>
          </p14:sldIdLst>
        </p14:section>
        <p14:section name="الانجيل عربي الحادية عشر" id="{1DD88B0A-DB33-4EE0-BF5E-556110EDC2C1}">
          <p14:sldIdLst>
            <p14:sldId id="735"/>
            <p14:sldId id="736"/>
            <p14:sldId id="737"/>
            <p14:sldId id="738"/>
            <p14:sldId id="739"/>
            <p14:sldId id="740"/>
            <p14:sldId id="953"/>
            <p14:sldId id="1359"/>
            <p14:sldId id="1360"/>
            <p14:sldId id="742"/>
          </p14:sldIdLst>
        </p14:section>
        <p14:section name="مقدمة الطرح" id="{C1182C79-03C1-4E15-A62C-C4DD22969F57}">
          <p14:sldIdLst>
            <p14:sldId id="1869"/>
            <p14:sldId id="1870"/>
          </p14:sldIdLst>
        </p14:section>
        <p14:section name="طرح الساعة الاولي" id="{8C80A7F6-092F-4D07-B665-2E7FDBA4D28D}">
          <p14:sldIdLst>
            <p14:sldId id="743"/>
            <p14:sldId id="1369"/>
            <p14:sldId id="1370"/>
            <p14:sldId id="1371"/>
            <p14:sldId id="750"/>
          </p14:sldIdLst>
        </p14:section>
        <p14:section name="طرح الساعة الثالثة" id="{4CA88C1B-BE6D-4A0B-B1A9-DA50CDCCAE26}">
          <p14:sldIdLst>
            <p14:sldId id="751"/>
            <p14:sldId id="1376"/>
            <p14:sldId id="1377"/>
            <p14:sldId id="1378"/>
            <p14:sldId id="754"/>
          </p14:sldIdLst>
        </p14:section>
        <p14:section name="طرح الساعة السادسة" id="{0775DE32-0703-40E4-B942-5B68B9DE1475}">
          <p14:sldIdLst>
            <p14:sldId id="755"/>
            <p14:sldId id="1384"/>
            <p14:sldId id="1385"/>
            <p14:sldId id="1386"/>
            <p14:sldId id="1387"/>
            <p14:sldId id="759"/>
          </p14:sldIdLst>
        </p14:section>
        <p14:section name="طرح الساعة التاسعة" id="{76B111F5-A850-4360-A384-D71CE3145D51}">
          <p14:sldIdLst>
            <p14:sldId id="760"/>
            <p14:sldId id="1391"/>
            <p14:sldId id="1392"/>
            <p14:sldId id="1393"/>
            <p14:sldId id="763"/>
          </p14:sldIdLst>
        </p14:section>
        <p14:section name="طرح الحادية عشر" id="{565D54BF-C645-4BCB-B164-D69190C4AC9E}">
          <p14:sldIdLst>
            <p14:sldId id="764"/>
            <p14:sldId id="1398"/>
            <p14:sldId id="1399"/>
            <p14:sldId id="1400"/>
            <p14:sldId id="767"/>
          </p14:sldIdLst>
        </p14:section>
        <p14:section name="ختام الطرح" id="{3E3DDB45-B516-4096-BAC1-7E06EC6B58DB}">
          <p14:sldIdLst>
            <p14:sldId id="1871"/>
            <p14:sldId id="1872"/>
            <p14:sldId id="1873"/>
            <p14:sldId id="1874"/>
          </p14:sldIdLst>
        </p14:section>
        <p14:section name="طبلة مسائية" id="{C23268B9-01D2-4355-A1CC-1516F27F357B}">
          <p14:sldIdLst>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9"/>
            <p14:sldId id="820"/>
            <p14:sldId id="821"/>
            <p14:sldId id="822"/>
            <p14:sldId id="823"/>
            <p14:sldId id="824"/>
            <p14:sldId id="825"/>
            <p14:sldId id="826"/>
            <p14:sldId id="827"/>
            <p14:sldId id="828"/>
            <p14:sldId id="831"/>
            <p14:sldId id="829"/>
            <p14:sldId id="830"/>
            <p14:sldId id="832"/>
          </p14:sldIdLst>
        </p14:section>
        <p14:section name="افنوتي ناي نان" id="{961CD7BD-0F1E-4BBC-8490-8EFC66DFC228}">
          <p14:sldIdLst>
            <p14:sldId id="852"/>
            <p14:sldId id="853"/>
            <p14:sldId id="854"/>
            <p14:sldId id="855"/>
            <p14:sldId id="856"/>
            <p14:sldId id="857"/>
            <p14:sldId id="858"/>
            <p14:sldId id="859"/>
            <p14:sldId id="860"/>
            <p14:sldId id="861"/>
            <p14:sldId id="862"/>
            <p14:sldId id="863"/>
            <p14:sldId id="864"/>
            <p14:sldId id="865"/>
            <p14:sldId id="866"/>
            <p14:sldId id="867"/>
            <p14:sldId id="868"/>
            <p14:sldId id="869"/>
            <p14:sldId id="870"/>
            <p14:sldId id="871"/>
            <p14:sldId id="872"/>
            <p14:sldId id="873"/>
            <p14:sldId id="874"/>
            <p14:sldId id="875"/>
            <p14:sldId id="876"/>
            <p14:sldId id="877"/>
            <p14:sldId id="878"/>
            <p14:sldId id="879"/>
            <p14:sldId id="880"/>
            <p14:sldId id="881"/>
            <p14:sldId id="882"/>
          </p14:sldIdLst>
        </p14:section>
        <p14:section name="ختام" id="{FA17CE22-8308-4FBB-A015-1DC6EC2047BE}">
          <p14:sldIdLst>
            <p14:sldId id="1875"/>
            <p14:sldId id="1876"/>
            <p14:sldId id="1877"/>
            <p14:sldId id="1878"/>
            <p14:sldId id="1879"/>
            <p14:sldId id="1880"/>
            <p14:sldId id="1881"/>
            <p14:sldId id="1882"/>
            <p14:sldId id="1883"/>
            <p14:sldId id="1884"/>
            <p14:sldId id="1885"/>
            <p14:sldId id="1886"/>
            <p14:sldId id="1887"/>
            <p14:sldId id="1888"/>
            <p14:sldId id="1889"/>
            <p14:sldId id="1890"/>
            <p14:sldId id="1891"/>
          </p14:sldIdLst>
        </p14:section>
      </p14:sectionLst>
    </p:ex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3442" autoAdjust="0"/>
    <p:restoredTop sz="94660"/>
  </p:normalViewPr>
  <p:slideViewPr>
    <p:cSldViewPr snapToGrid="0">
      <p:cViewPr varScale="1">
        <p:scale>
          <a:sx n="72" d="100"/>
          <a:sy n="72" d="100"/>
        </p:scale>
        <p:origin x="1002" y="66"/>
      </p:cViewPr>
      <p:guideLst>
        <p:guide orient="horz" pos="2160"/>
        <p:guide pos="2880"/>
      </p:guideLst>
    </p:cSldViewPr>
  </p:slideViewPr>
  <p:notesTextViewPr>
    <p:cViewPr>
      <p:scale>
        <a:sx n="1" d="1"/>
        <a:sy n="1" d="1"/>
      </p:scale>
      <p:origin x="0" y="0"/>
    </p:cViewPr>
  </p:notesTextViewPr>
  <p:sorterViewPr>
    <p:cViewPr>
      <p:scale>
        <a:sx n="100" d="100"/>
        <a:sy n="100" d="100"/>
      </p:scale>
      <p:origin x="0" y="-19668"/>
    </p:cViewPr>
  </p:sorterViewPr>
  <p:notesViewPr>
    <p:cSldViewPr snapToGrid="0">
      <p:cViewPr varScale="1">
        <p:scale>
          <a:sx n="51" d="100"/>
          <a:sy n="51" d="100"/>
        </p:scale>
        <p:origin x="2712" y="78"/>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324" Type="http://schemas.openxmlformats.org/officeDocument/2006/relationships/slide" Target="slides/slide323.xml"/><Relationship Id="rId531" Type="http://schemas.openxmlformats.org/officeDocument/2006/relationships/slide" Target="slides/slide530.xml"/><Relationship Id="rId170" Type="http://schemas.openxmlformats.org/officeDocument/2006/relationships/slide" Target="slides/slide169.xml"/><Relationship Id="rId268" Type="http://schemas.openxmlformats.org/officeDocument/2006/relationships/slide" Target="slides/slide267.xml"/><Relationship Id="rId475" Type="http://schemas.openxmlformats.org/officeDocument/2006/relationships/slide" Target="slides/slide474.xml"/><Relationship Id="rId32" Type="http://schemas.openxmlformats.org/officeDocument/2006/relationships/slide" Target="slides/slide31.xml"/><Relationship Id="rId128" Type="http://schemas.openxmlformats.org/officeDocument/2006/relationships/slide" Target="slides/slide127.xml"/><Relationship Id="rId335" Type="http://schemas.openxmlformats.org/officeDocument/2006/relationships/slide" Target="slides/slide334.xml"/><Relationship Id="rId542" Type="http://schemas.openxmlformats.org/officeDocument/2006/relationships/slide" Target="slides/slide541.xml"/><Relationship Id="rId181" Type="http://schemas.openxmlformats.org/officeDocument/2006/relationships/slide" Target="slides/slide180.xml"/><Relationship Id="rId402" Type="http://schemas.openxmlformats.org/officeDocument/2006/relationships/slide" Target="slides/slide401.xml"/><Relationship Id="rId279" Type="http://schemas.openxmlformats.org/officeDocument/2006/relationships/slide" Target="slides/slide278.xml"/><Relationship Id="rId486" Type="http://schemas.openxmlformats.org/officeDocument/2006/relationships/slide" Target="slides/slide485.xml"/><Relationship Id="rId43" Type="http://schemas.openxmlformats.org/officeDocument/2006/relationships/slide" Target="slides/slide42.xml"/><Relationship Id="rId139" Type="http://schemas.openxmlformats.org/officeDocument/2006/relationships/slide" Target="slides/slide138.xml"/><Relationship Id="rId346" Type="http://schemas.openxmlformats.org/officeDocument/2006/relationships/slide" Target="slides/slide345.xml"/><Relationship Id="rId553" Type="http://schemas.openxmlformats.org/officeDocument/2006/relationships/slide" Target="slides/slide552.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497" Type="http://schemas.openxmlformats.org/officeDocument/2006/relationships/slide" Target="slides/slide496.xml"/><Relationship Id="rId620" Type="http://schemas.openxmlformats.org/officeDocument/2006/relationships/handoutMaster" Target="handoutMasters/handoutMaster1.xml"/><Relationship Id="rId357" Type="http://schemas.openxmlformats.org/officeDocument/2006/relationships/slide" Target="slides/slide356.xml"/><Relationship Id="rId54" Type="http://schemas.openxmlformats.org/officeDocument/2006/relationships/slide" Target="slides/slide53.xml"/><Relationship Id="rId217" Type="http://schemas.openxmlformats.org/officeDocument/2006/relationships/slide" Target="slides/slide216.xml"/><Relationship Id="rId564" Type="http://schemas.openxmlformats.org/officeDocument/2006/relationships/slide" Target="slides/slide563.xml"/><Relationship Id="rId424" Type="http://schemas.openxmlformats.org/officeDocument/2006/relationships/slide" Target="slides/slide423.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575" Type="http://schemas.openxmlformats.org/officeDocument/2006/relationships/slide" Target="slides/slide574.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502" Type="http://schemas.openxmlformats.org/officeDocument/2006/relationships/slide" Target="slides/slide501.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586" Type="http://schemas.openxmlformats.org/officeDocument/2006/relationships/slide" Target="slides/slide585.xml"/><Relationship Id="rId7" Type="http://schemas.openxmlformats.org/officeDocument/2006/relationships/slide" Target="slides/slide6.xml"/><Relationship Id="rId239" Type="http://schemas.openxmlformats.org/officeDocument/2006/relationships/slide" Target="slides/slide238.xml"/><Relationship Id="rId446" Type="http://schemas.openxmlformats.org/officeDocument/2006/relationships/slide" Target="slides/slide445.xml"/><Relationship Id="rId292" Type="http://schemas.openxmlformats.org/officeDocument/2006/relationships/slide" Target="slides/slide291.xml"/><Relationship Id="rId306" Type="http://schemas.openxmlformats.org/officeDocument/2006/relationships/slide" Target="slides/slide305.xml"/><Relationship Id="rId87" Type="http://schemas.openxmlformats.org/officeDocument/2006/relationships/slide" Target="slides/slide86.xml"/><Relationship Id="rId513" Type="http://schemas.openxmlformats.org/officeDocument/2006/relationships/slide" Target="slides/slide512.xml"/><Relationship Id="rId597" Type="http://schemas.openxmlformats.org/officeDocument/2006/relationships/slide" Target="slides/slide596.xml"/><Relationship Id="rId152" Type="http://schemas.openxmlformats.org/officeDocument/2006/relationships/slide" Target="slides/slide151.xml"/><Relationship Id="rId457" Type="http://schemas.openxmlformats.org/officeDocument/2006/relationships/slide" Target="slides/slide456.xml"/><Relationship Id="rId14" Type="http://schemas.openxmlformats.org/officeDocument/2006/relationships/slide" Target="slides/slide13.xml"/><Relationship Id="rId317" Type="http://schemas.openxmlformats.org/officeDocument/2006/relationships/slide" Target="slides/slide316.xml"/><Relationship Id="rId524" Type="http://schemas.openxmlformats.org/officeDocument/2006/relationships/slide" Target="slides/slide523.xml"/><Relationship Id="rId98" Type="http://schemas.openxmlformats.org/officeDocument/2006/relationships/slide" Target="slides/slide97.xml"/><Relationship Id="rId163" Type="http://schemas.openxmlformats.org/officeDocument/2006/relationships/slide" Target="slides/slide162.xml"/><Relationship Id="rId370" Type="http://schemas.openxmlformats.org/officeDocument/2006/relationships/slide" Target="slides/slide369.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328" Type="http://schemas.openxmlformats.org/officeDocument/2006/relationships/slide" Target="slides/slide327.xml"/><Relationship Id="rId535" Type="http://schemas.openxmlformats.org/officeDocument/2006/relationships/slide" Target="slides/slide534.xml"/><Relationship Id="rId174" Type="http://schemas.openxmlformats.org/officeDocument/2006/relationships/slide" Target="slides/slide173.xml"/><Relationship Id="rId381" Type="http://schemas.openxmlformats.org/officeDocument/2006/relationships/slide" Target="slides/slide380.xml"/><Relationship Id="rId602" Type="http://schemas.openxmlformats.org/officeDocument/2006/relationships/slide" Target="slides/slide601.xml"/><Relationship Id="rId241" Type="http://schemas.openxmlformats.org/officeDocument/2006/relationships/slide" Target="slides/slide240.xml"/><Relationship Id="rId437" Type="http://schemas.openxmlformats.org/officeDocument/2006/relationships/slide" Target="slides/slide436.xml"/><Relationship Id="rId479" Type="http://schemas.openxmlformats.org/officeDocument/2006/relationships/slide" Target="slides/slide478.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490" Type="http://schemas.openxmlformats.org/officeDocument/2006/relationships/slide" Target="slides/slide489.xml"/><Relationship Id="rId504" Type="http://schemas.openxmlformats.org/officeDocument/2006/relationships/slide" Target="slides/slide503.xml"/><Relationship Id="rId546" Type="http://schemas.openxmlformats.org/officeDocument/2006/relationships/slide" Target="slides/slide545.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588" Type="http://schemas.openxmlformats.org/officeDocument/2006/relationships/slide" Target="slides/slide587.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613" Type="http://schemas.openxmlformats.org/officeDocument/2006/relationships/slide" Target="slides/slide612.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515" Type="http://schemas.openxmlformats.org/officeDocument/2006/relationships/slide" Target="slides/slide514.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557" Type="http://schemas.openxmlformats.org/officeDocument/2006/relationships/slide" Target="slides/slide556.xml"/><Relationship Id="rId599" Type="http://schemas.openxmlformats.org/officeDocument/2006/relationships/slide" Target="slides/slide598.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624" Type="http://schemas.openxmlformats.org/officeDocument/2006/relationships/tableStyles" Target="tableStyles.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26" Type="http://schemas.openxmlformats.org/officeDocument/2006/relationships/slide" Target="slides/slide525.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568" Type="http://schemas.openxmlformats.org/officeDocument/2006/relationships/slide" Target="slides/slide567.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481" Type="http://schemas.openxmlformats.org/officeDocument/2006/relationships/slide" Target="slides/slide480.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537" Type="http://schemas.openxmlformats.org/officeDocument/2006/relationships/slide" Target="slides/slide536.xml"/><Relationship Id="rId579" Type="http://schemas.openxmlformats.org/officeDocument/2006/relationships/slide" Target="slides/slide578.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590" Type="http://schemas.openxmlformats.org/officeDocument/2006/relationships/slide" Target="slides/slide589.xml"/><Relationship Id="rId604" Type="http://schemas.openxmlformats.org/officeDocument/2006/relationships/slide" Target="slides/slide603.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506" Type="http://schemas.openxmlformats.org/officeDocument/2006/relationships/slide" Target="slides/slide505.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492" Type="http://schemas.openxmlformats.org/officeDocument/2006/relationships/slide" Target="slides/slide491.xml"/><Relationship Id="rId548" Type="http://schemas.openxmlformats.org/officeDocument/2006/relationships/slide" Target="slides/slide547.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615" Type="http://schemas.openxmlformats.org/officeDocument/2006/relationships/slide" Target="slides/slide614.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517" Type="http://schemas.openxmlformats.org/officeDocument/2006/relationships/slide" Target="slides/slide516.xml"/><Relationship Id="rId559" Type="http://schemas.openxmlformats.org/officeDocument/2006/relationships/slide" Target="slides/slide558.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570" Type="http://schemas.openxmlformats.org/officeDocument/2006/relationships/slide" Target="slides/slide569.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slide" Target="slides/slide471.xml"/><Relationship Id="rId528" Type="http://schemas.openxmlformats.org/officeDocument/2006/relationships/slide" Target="slides/slide527.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581" Type="http://schemas.openxmlformats.org/officeDocument/2006/relationships/slide" Target="slides/slide580.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83" Type="http://schemas.openxmlformats.org/officeDocument/2006/relationships/slide" Target="slides/slide482.xml"/><Relationship Id="rId539" Type="http://schemas.openxmlformats.org/officeDocument/2006/relationships/slide" Target="slides/slide538.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550" Type="http://schemas.openxmlformats.org/officeDocument/2006/relationships/slide" Target="slides/slide549.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592" Type="http://schemas.openxmlformats.org/officeDocument/2006/relationships/slide" Target="slides/slide591.xml"/><Relationship Id="rId606" Type="http://schemas.openxmlformats.org/officeDocument/2006/relationships/slide" Target="slides/slide605.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494" Type="http://schemas.openxmlformats.org/officeDocument/2006/relationships/slide" Target="slides/slide493.xml"/><Relationship Id="rId508" Type="http://schemas.openxmlformats.org/officeDocument/2006/relationships/slide" Target="slides/slide507.xml"/><Relationship Id="rId105" Type="http://schemas.openxmlformats.org/officeDocument/2006/relationships/slide" Target="slides/slide104.xml"/><Relationship Id="rId147" Type="http://schemas.openxmlformats.org/officeDocument/2006/relationships/slide" Target="slides/slide146.xml"/><Relationship Id="rId312" Type="http://schemas.openxmlformats.org/officeDocument/2006/relationships/slide" Target="slides/slide311.xml"/><Relationship Id="rId354" Type="http://schemas.openxmlformats.org/officeDocument/2006/relationships/slide" Target="slides/slide353.xml"/><Relationship Id="rId51" Type="http://schemas.openxmlformats.org/officeDocument/2006/relationships/slide" Target="slides/slide50.xml"/><Relationship Id="rId93" Type="http://schemas.openxmlformats.org/officeDocument/2006/relationships/slide" Target="slides/slide92.xml"/><Relationship Id="rId189" Type="http://schemas.openxmlformats.org/officeDocument/2006/relationships/slide" Target="slides/slide188.xml"/><Relationship Id="rId396" Type="http://schemas.openxmlformats.org/officeDocument/2006/relationships/slide" Target="slides/slide395.xml"/><Relationship Id="rId561" Type="http://schemas.openxmlformats.org/officeDocument/2006/relationships/slide" Target="slides/slide560.xml"/><Relationship Id="rId617" Type="http://schemas.openxmlformats.org/officeDocument/2006/relationships/slide" Target="slides/slide616.xml"/><Relationship Id="rId214" Type="http://schemas.openxmlformats.org/officeDocument/2006/relationships/slide" Target="slides/slide213.xml"/><Relationship Id="rId256" Type="http://schemas.openxmlformats.org/officeDocument/2006/relationships/slide" Target="slides/slide255.xml"/><Relationship Id="rId298" Type="http://schemas.openxmlformats.org/officeDocument/2006/relationships/slide" Target="slides/slide297.xml"/><Relationship Id="rId421" Type="http://schemas.openxmlformats.org/officeDocument/2006/relationships/slide" Target="slides/slide420.xml"/><Relationship Id="rId463" Type="http://schemas.openxmlformats.org/officeDocument/2006/relationships/slide" Target="slides/slide462.xml"/><Relationship Id="rId519" Type="http://schemas.openxmlformats.org/officeDocument/2006/relationships/slide" Target="slides/slide518.xml"/><Relationship Id="rId116" Type="http://schemas.openxmlformats.org/officeDocument/2006/relationships/slide" Target="slides/slide115.xml"/><Relationship Id="rId158" Type="http://schemas.openxmlformats.org/officeDocument/2006/relationships/slide" Target="slides/slide157.xml"/><Relationship Id="rId323" Type="http://schemas.openxmlformats.org/officeDocument/2006/relationships/slide" Target="slides/slide322.xml"/><Relationship Id="rId530" Type="http://schemas.openxmlformats.org/officeDocument/2006/relationships/slide" Target="slides/slide529.xml"/><Relationship Id="rId20" Type="http://schemas.openxmlformats.org/officeDocument/2006/relationships/slide" Target="slides/slide19.xml"/><Relationship Id="rId62" Type="http://schemas.openxmlformats.org/officeDocument/2006/relationships/slide" Target="slides/slide61.xml"/><Relationship Id="rId365" Type="http://schemas.openxmlformats.org/officeDocument/2006/relationships/slide" Target="slides/slide364.xml"/><Relationship Id="rId572" Type="http://schemas.openxmlformats.org/officeDocument/2006/relationships/slide" Target="slides/slide571.xml"/><Relationship Id="rId225" Type="http://schemas.openxmlformats.org/officeDocument/2006/relationships/slide" Target="slides/slide224.xml"/><Relationship Id="rId267" Type="http://schemas.openxmlformats.org/officeDocument/2006/relationships/slide" Target="slides/slide266.xml"/><Relationship Id="rId432" Type="http://schemas.openxmlformats.org/officeDocument/2006/relationships/slide" Target="slides/slide431.xml"/><Relationship Id="rId474" Type="http://schemas.openxmlformats.org/officeDocument/2006/relationships/slide" Target="slides/slide473.xml"/><Relationship Id="rId127" Type="http://schemas.openxmlformats.org/officeDocument/2006/relationships/slide" Target="slides/slide126.xml"/><Relationship Id="rId31" Type="http://schemas.openxmlformats.org/officeDocument/2006/relationships/slide" Target="slides/slide30.xml"/><Relationship Id="rId73" Type="http://schemas.openxmlformats.org/officeDocument/2006/relationships/slide" Target="slides/slide72.xml"/><Relationship Id="rId169" Type="http://schemas.openxmlformats.org/officeDocument/2006/relationships/slide" Target="slides/slide168.xml"/><Relationship Id="rId334" Type="http://schemas.openxmlformats.org/officeDocument/2006/relationships/slide" Target="slides/slide333.xml"/><Relationship Id="rId376" Type="http://schemas.openxmlformats.org/officeDocument/2006/relationships/slide" Target="slides/slide375.xml"/><Relationship Id="rId541" Type="http://schemas.openxmlformats.org/officeDocument/2006/relationships/slide" Target="slides/slide540.xml"/><Relationship Id="rId583" Type="http://schemas.openxmlformats.org/officeDocument/2006/relationships/slide" Target="slides/slide582.xml"/><Relationship Id="rId4" Type="http://schemas.openxmlformats.org/officeDocument/2006/relationships/slide" Target="slides/slide3.xml"/><Relationship Id="rId180" Type="http://schemas.openxmlformats.org/officeDocument/2006/relationships/slide" Target="slides/slide179.xml"/><Relationship Id="rId236" Type="http://schemas.openxmlformats.org/officeDocument/2006/relationships/slide" Target="slides/slide235.xml"/><Relationship Id="rId278" Type="http://schemas.openxmlformats.org/officeDocument/2006/relationships/slide" Target="slides/slide277.xml"/><Relationship Id="rId401" Type="http://schemas.openxmlformats.org/officeDocument/2006/relationships/slide" Target="slides/slide400.xml"/><Relationship Id="rId443" Type="http://schemas.openxmlformats.org/officeDocument/2006/relationships/slide" Target="slides/slide442.xml"/><Relationship Id="rId303" Type="http://schemas.openxmlformats.org/officeDocument/2006/relationships/slide" Target="slides/slide302.xml"/><Relationship Id="rId485" Type="http://schemas.openxmlformats.org/officeDocument/2006/relationships/slide" Target="slides/slide484.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510" Type="http://schemas.openxmlformats.org/officeDocument/2006/relationships/slide" Target="slides/slide509.xml"/><Relationship Id="rId552" Type="http://schemas.openxmlformats.org/officeDocument/2006/relationships/slide" Target="slides/slide551.xml"/><Relationship Id="rId594" Type="http://schemas.openxmlformats.org/officeDocument/2006/relationships/slide" Target="slides/slide593.xml"/><Relationship Id="rId608" Type="http://schemas.openxmlformats.org/officeDocument/2006/relationships/slide" Target="slides/slide60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496" Type="http://schemas.openxmlformats.org/officeDocument/2006/relationships/slide" Target="slides/slide495.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521" Type="http://schemas.openxmlformats.org/officeDocument/2006/relationships/slide" Target="slides/slide520.xml"/><Relationship Id="rId563" Type="http://schemas.openxmlformats.org/officeDocument/2006/relationships/slide" Target="slides/slide562.xml"/><Relationship Id="rId619" Type="http://schemas.openxmlformats.org/officeDocument/2006/relationships/notesMaster" Target="notesMasters/notesMaster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532" Type="http://schemas.openxmlformats.org/officeDocument/2006/relationships/slide" Target="slides/slide531.xml"/><Relationship Id="rId574" Type="http://schemas.openxmlformats.org/officeDocument/2006/relationships/slide" Target="slides/slide573.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slide" Target="slides/slide475.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501" Type="http://schemas.openxmlformats.org/officeDocument/2006/relationships/slide" Target="slides/slide500.xml"/><Relationship Id="rId543" Type="http://schemas.openxmlformats.org/officeDocument/2006/relationships/slide" Target="slides/slide542.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585" Type="http://schemas.openxmlformats.org/officeDocument/2006/relationships/slide" Target="slides/slide584.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487" Type="http://schemas.openxmlformats.org/officeDocument/2006/relationships/slide" Target="slides/slide486.xml"/><Relationship Id="rId610" Type="http://schemas.openxmlformats.org/officeDocument/2006/relationships/slide" Target="slides/slide609.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512" Type="http://schemas.openxmlformats.org/officeDocument/2006/relationships/slide" Target="slides/slide511.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554" Type="http://schemas.openxmlformats.org/officeDocument/2006/relationships/slide" Target="slides/slide553.xml"/><Relationship Id="rId596" Type="http://schemas.openxmlformats.org/officeDocument/2006/relationships/slide" Target="slides/slide595.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498" Type="http://schemas.openxmlformats.org/officeDocument/2006/relationships/slide" Target="slides/slide497.xml"/><Relationship Id="rId621" Type="http://schemas.openxmlformats.org/officeDocument/2006/relationships/presProps" Target="presProps.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23" Type="http://schemas.openxmlformats.org/officeDocument/2006/relationships/slide" Target="slides/slide522.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565" Type="http://schemas.openxmlformats.org/officeDocument/2006/relationships/slide" Target="slides/slide564.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534" Type="http://schemas.openxmlformats.org/officeDocument/2006/relationships/slide" Target="slides/slide533.xml"/><Relationship Id="rId576" Type="http://schemas.openxmlformats.org/officeDocument/2006/relationships/slide" Target="slides/slide575.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601" Type="http://schemas.openxmlformats.org/officeDocument/2006/relationships/slide" Target="slides/slide600.xml"/><Relationship Id="rId240" Type="http://schemas.openxmlformats.org/officeDocument/2006/relationships/slide" Target="slides/slide239.xml"/><Relationship Id="rId478" Type="http://schemas.openxmlformats.org/officeDocument/2006/relationships/slide" Target="slides/slide477.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503" Type="http://schemas.openxmlformats.org/officeDocument/2006/relationships/slide" Target="slides/slide502.xml"/><Relationship Id="rId545" Type="http://schemas.openxmlformats.org/officeDocument/2006/relationships/slide" Target="slides/slide544.xml"/><Relationship Id="rId587" Type="http://schemas.openxmlformats.org/officeDocument/2006/relationships/slide" Target="slides/slide586.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612" Type="http://schemas.openxmlformats.org/officeDocument/2006/relationships/slide" Target="slides/slide611.xml"/><Relationship Id="rId251" Type="http://schemas.openxmlformats.org/officeDocument/2006/relationships/slide" Target="slides/slide250.xml"/><Relationship Id="rId489" Type="http://schemas.openxmlformats.org/officeDocument/2006/relationships/slide" Target="slides/slide488.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514" Type="http://schemas.openxmlformats.org/officeDocument/2006/relationships/slide" Target="slides/slide513.xml"/><Relationship Id="rId556" Type="http://schemas.openxmlformats.org/officeDocument/2006/relationships/slide" Target="slides/slide555.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598" Type="http://schemas.openxmlformats.org/officeDocument/2006/relationships/slide" Target="slides/slide597.xml"/><Relationship Id="rId220" Type="http://schemas.openxmlformats.org/officeDocument/2006/relationships/slide" Target="slides/slide219.xml"/><Relationship Id="rId458" Type="http://schemas.openxmlformats.org/officeDocument/2006/relationships/slide" Target="slides/slide457.xml"/><Relationship Id="rId623" Type="http://schemas.openxmlformats.org/officeDocument/2006/relationships/theme" Target="theme/theme1.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525" Type="http://schemas.openxmlformats.org/officeDocument/2006/relationships/slide" Target="slides/slide524.xml"/><Relationship Id="rId567" Type="http://schemas.openxmlformats.org/officeDocument/2006/relationships/slide" Target="slides/slide566.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480" Type="http://schemas.openxmlformats.org/officeDocument/2006/relationships/slide" Target="slides/slide479.xml"/><Relationship Id="rId536" Type="http://schemas.openxmlformats.org/officeDocument/2006/relationships/slide" Target="slides/slide535.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578" Type="http://schemas.openxmlformats.org/officeDocument/2006/relationships/slide" Target="slides/slide577.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603" Type="http://schemas.openxmlformats.org/officeDocument/2006/relationships/slide" Target="slides/slide602.xml"/><Relationship Id="rId242" Type="http://schemas.openxmlformats.org/officeDocument/2006/relationships/slide" Target="slides/slide241.xml"/><Relationship Id="rId284" Type="http://schemas.openxmlformats.org/officeDocument/2006/relationships/slide" Target="slides/slide283.xml"/><Relationship Id="rId491" Type="http://schemas.openxmlformats.org/officeDocument/2006/relationships/slide" Target="slides/slide490.xml"/><Relationship Id="rId505" Type="http://schemas.openxmlformats.org/officeDocument/2006/relationships/slide" Target="slides/slide504.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547" Type="http://schemas.openxmlformats.org/officeDocument/2006/relationships/slide" Target="slides/slide546.xml"/><Relationship Id="rId589" Type="http://schemas.openxmlformats.org/officeDocument/2006/relationships/slide" Target="slides/slide588.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614" Type="http://schemas.openxmlformats.org/officeDocument/2006/relationships/slide" Target="slides/slide613.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516" Type="http://schemas.openxmlformats.org/officeDocument/2006/relationships/slide" Target="slides/slide515.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558" Type="http://schemas.openxmlformats.org/officeDocument/2006/relationships/slide" Target="slides/slide557.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slide" Target="slides/slide470.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527" Type="http://schemas.openxmlformats.org/officeDocument/2006/relationships/slide" Target="slides/slide526.xml"/><Relationship Id="rId569" Type="http://schemas.openxmlformats.org/officeDocument/2006/relationships/slide" Target="slides/slide568.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580" Type="http://schemas.openxmlformats.org/officeDocument/2006/relationships/slide" Target="slides/slide579.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482" Type="http://schemas.openxmlformats.org/officeDocument/2006/relationships/slide" Target="slides/slide481.xml"/><Relationship Id="rId538" Type="http://schemas.openxmlformats.org/officeDocument/2006/relationships/slide" Target="slides/slide537.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591" Type="http://schemas.openxmlformats.org/officeDocument/2006/relationships/slide" Target="slides/slide590.xml"/><Relationship Id="rId605" Type="http://schemas.openxmlformats.org/officeDocument/2006/relationships/slide" Target="slides/slide604.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493" Type="http://schemas.openxmlformats.org/officeDocument/2006/relationships/slide" Target="slides/slide492.xml"/><Relationship Id="rId507" Type="http://schemas.openxmlformats.org/officeDocument/2006/relationships/slide" Target="slides/slide506.xml"/><Relationship Id="rId549" Type="http://schemas.openxmlformats.org/officeDocument/2006/relationships/slide" Target="slides/slide548.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560" Type="http://schemas.openxmlformats.org/officeDocument/2006/relationships/slide" Target="slides/slide559.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616" Type="http://schemas.openxmlformats.org/officeDocument/2006/relationships/slide" Target="slides/slide615.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518" Type="http://schemas.openxmlformats.org/officeDocument/2006/relationships/slide" Target="slides/slide517.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571" Type="http://schemas.openxmlformats.org/officeDocument/2006/relationships/slide" Target="slides/slide570.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slide" Target="slides/slide472.xml"/><Relationship Id="rId529" Type="http://schemas.openxmlformats.org/officeDocument/2006/relationships/slide" Target="slides/slide528.xml"/><Relationship Id="rId30" Type="http://schemas.openxmlformats.org/officeDocument/2006/relationships/slide" Target="slides/slide29.xml"/><Relationship Id="rId126" Type="http://schemas.openxmlformats.org/officeDocument/2006/relationships/slide" Target="slides/slide125.xml"/><Relationship Id="rId168" Type="http://schemas.openxmlformats.org/officeDocument/2006/relationships/slide" Target="slides/slide167.xml"/><Relationship Id="rId333" Type="http://schemas.openxmlformats.org/officeDocument/2006/relationships/slide" Target="slides/slide332.xml"/><Relationship Id="rId540" Type="http://schemas.openxmlformats.org/officeDocument/2006/relationships/slide" Target="slides/slide539.xml"/><Relationship Id="rId72" Type="http://schemas.openxmlformats.org/officeDocument/2006/relationships/slide" Target="slides/slide71.xml"/><Relationship Id="rId375" Type="http://schemas.openxmlformats.org/officeDocument/2006/relationships/slide" Target="slides/slide374.xml"/><Relationship Id="rId582" Type="http://schemas.openxmlformats.org/officeDocument/2006/relationships/slide" Target="slides/slide581.xml"/><Relationship Id="rId3" Type="http://schemas.openxmlformats.org/officeDocument/2006/relationships/slide" Target="slides/slide2.xml"/><Relationship Id="rId235" Type="http://schemas.openxmlformats.org/officeDocument/2006/relationships/slide" Target="slides/slide234.xml"/><Relationship Id="rId277" Type="http://schemas.openxmlformats.org/officeDocument/2006/relationships/slide" Target="slides/slide276.xml"/><Relationship Id="rId400" Type="http://schemas.openxmlformats.org/officeDocument/2006/relationships/slide" Target="slides/slide399.xml"/><Relationship Id="rId442" Type="http://schemas.openxmlformats.org/officeDocument/2006/relationships/slide" Target="slides/slide441.xml"/><Relationship Id="rId484" Type="http://schemas.openxmlformats.org/officeDocument/2006/relationships/slide" Target="slides/slide483.xml"/><Relationship Id="rId137" Type="http://schemas.openxmlformats.org/officeDocument/2006/relationships/slide" Target="slides/slide136.xml"/><Relationship Id="rId302" Type="http://schemas.openxmlformats.org/officeDocument/2006/relationships/slide" Target="slides/slide301.xml"/><Relationship Id="rId344" Type="http://schemas.openxmlformats.org/officeDocument/2006/relationships/slide" Target="slides/slide343.xml"/><Relationship Id="rId41" Type="http://schemas.openxmlformats.org/officeDocument/2006/relationships/slide" Target="slides/slide40.xml"/><Relationship Id="rId83" Type="http://schemas.openxmlformats.org/officeDocument/2006/relationships/slide" Target="slides/slide82.xml"/><Relationship Id="rId179" Type="http://schemas.openxmlformats.org/officeDocument/2006/relationships/slide" Target="slides/slide178.xml"/><Relationship Id="rId386" Type="http://schemas.openxmlformats.org/officeDocument/2006/relationships/slide" Target="slides/slide385.xml"/><Relationship Id="rId551" Type="http://schemas.openxmlformats.org/officeDocument/2006/relationships/slide" Target="slides/slide550.xml"/><Relationship Id="rId593" Type="http://schemas.openxmlformats.org/officeDocument/2006/relationships/slide" Target="slides/slide592.xml"/><Relationship Id="rId607" Type="http://schemas.openxmlformats.org/officeDocument/2006/relationships/slide" Target="slides/slide606.xml"/><Relationship Id="rId190" Type="http://schemas.openxmlformats.org/officeDocument/2006/relationships/slide" Target="slides/slide189.xml"/><Relationship Id="rId204" Type="http://schemas.openxmlformats.org/officeDocument/2006/relationships/slide" Target="slides/slide203.xml"/><Relationship Id="rId246" Type="http://schemas.openxmlformats.org/officeDocument/2006/relationships/slide" Target="slides/slide245.xml"/><Relationship Id="rId288" Type="http://schemas.openxmlformats.org/officeDocument/2006/relationships/slide" Target="slides/slide287.xml"/><Relationship Id="rId411" Type="http://schemas.openxmlformats.org/officeDocument/2006/relationships/slide" Target="slides/slide410.xml"/><Relationship Id="rId453" Type="http://schemas.openxmlformats.org/officeDocument/2006/relationships/slide" Target="slides/slide452.xml"/><Relationship Id="rId509" Type="http://schemas.openxmlformats.org/officeDocument/2006/relationships/slide" Target="slides/slide508.xml"/><Relationship Id="rId106" Type="http://schemas.openxmlformats.org/officeDocument/2006/relationships/slide" Target="slides/slide105.xml"/><Relationship Id="rId313" Type="http://schemas.openxmlformats.org/officeDocument/2006/relationships/slide" Target="slides/slide312.xml"/><Relationship Id="rId495" Type="http://schemas.openxmlformats.org/officeDocument/2006/relationships/slide" Target="slides/slide494.xml"/><Relationship Id="rId10" Type="http://schemas.openxmlformats.org/officeDocument/2006/relationships/slide" Target="slides/slide9.xml"/><Relationship Id="rId52" Type="http://schemas.openxmlformats.org/officeDocument/2006/relationships/slide" Target="slides/slide51.xml"/><Relationship Id="rId94" Type="http://schemas.openxmlformats.org/officeDocument/2006/relationships/slide" Target="slides/slide93.xml"/><Relationship Id="rId148" Type="http://schemas.openxmlformats.org/officeDocument/2006/relationships/slide" Target="slides/slide147.xml"/><Relationship Id="rId355" Type="http://schemas.openxmlformats.org/officeDocument/2006/relationships/slide" Target="slides/slide354.xml"/><Relationship Id="rId397" Type="http://schemas.openxmlformats.org/officeDocument/2006/relationships/slide" Target="slides/slide396.xml"/><Relationship Id="rId520" Type="http://schemas.openxmlformats.org/officeDocument/2006/relationships/slide" Target="slides/slide519.xml"/><Relationship Id="rId562" Type="http://schemas.openxmlformats.org/officeDocument/2006/relationships/slide" Target="slides/slide561.xml"/><Relationship Id="rId618" Type="http://schemas.openxmlformats.org/officeDocument/2006/relationships/slide" Target="slides/slide617.xml"/><Relationship Id="rId215" Type="http://schemas.openxmlformats.org/officeDocument/2006/relationships/slide" Target="slides/slide214.xml"/><Relationship Id="rId257" Type="http://schemas.openxmlformats.org/officeDocument/2006/relationships/slide" Target="slides/slide256.xml"/><Relationship Id="rId422" Type="http://schemas.openxmlformats.org/officeDocument/2006/relationships/slide" Target="slides/slide421.xml"/><Relationship Id="rId464" Type="http://schemas.openxmlformats.org/officeDocument/2006/relationships/slide" Target="slides/slide463.xml"/><Relationship Id="rId299" Type="http://schemas.openxmlformats.org/officeDocument/2006/relationships/slide" Target="slides/slide298.xml"/><Relationship Id="rId63" Type="http://schemas.openxmlformats.org/officeDocument/2006/relationships/slide" Target="slides/slide62.xml"/><Relationship Id="rId159" Type="http://schemas.openxmlformats.org/officeDocument/2006/relationships/slide" Target="slides/slide158.xml"/><Relationship Id="rId366" Type="http://schemas.openxmlformats.org/officeDocument/2006/relationships/slide" Target="slides/slide365.xml"/><Relationship Id="rId573" Type="http://schemas.openxmlformats.org/officeDocument/2006/relationships/slide" Target="slides/slide572.xml"/><Relationship Id="rId226" Type="http://schemas.openxmlformats.org/officeDocument/2006/relationships/slide" Target="slides/slide225.xml"/><Relationship Id="rId433" Type="http://schemas.openxmlformats.org/officeDocument/2006/relationships/slide" Target="slides/slide432.xml"/><Relationship Id="rId74" Type="http://schemas.openxmlformats.org/officeDocument/2006/relationships/slide" Target="slides/slide73.xml"/><Relationship Id="rId377" Type="http://schemas.openxmlformats.org/officeDocument/2006/relationships/slide" Target="slides/slide376.xml"/><Relationship Id="rId500" Type="http://schemas.openxmlformats.org/officeDocument/2006/relationships/slide" Target="slides/slide499.xml"/><Relationship Id="rId584" Type="http://schemas.openxmlformats.org/officeDocument/2006/relationships/slide" Target="slides/slide583.xml"/><Relationship Id="rId5" Type="http://schemas.openxmlformats.org/officeDocument/2006/relationships/slide" Target="slides/slide4.xml"/><Relationship Id="rId237" Type="http://schemas.openxmlformats.org/officeDocument/2006/relationships/slide" Target="slides/slide236.xml"/><Relationship Id="rId444" Type="http://schemas.openxmlformats.org/officeDocument/2006/relationships/slide" Target="slides/slide443.xml"/><Relationship Id="rId290" Type="http://schemas.openxmlformats.org/officeDocument/2006/relationships/slide" Target="slides/slide289.xml"/><Relationship Id="rId304" Type="http://schemas.openxmlformats.org/officeDocument/2006/relationships/slide" Target="slides/slide303.xml"/><Relationship Id="rId388" Type="http://schemas.openxmlformats.org/officeDocument/2006/relationships/slide" Target="slides/slide387.xml"/><Relationship Id="rId511" Type="http://schemas.openxmlformats.org/officeDocument/2006/relationships/slide" Target="slides/slide510.xml"/><Relationship Id="rId609" Type="http://schemas.openxmlformats.org/officeDocument/2006/relationships/slide" Target="slides/slide608.xml"/><Relationship Id="rId85" Type="http://schemas.openxmlformats.org/officeDocument/2006/relationships/slide" Target="slides/slide84.xml"/><Relationship Id="rId150" Type="http://schemas.openxmlformats.org/officeDocument/2006/relationships/slide" Target="slides/slide149.xml"/><Relationship Id="rId595" Type="http://schemas.openxmlformats.org/officeDocument/2006/relationships/slide" Target="slides/slide594.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22" Type="http://schemas.openxmlformats.org/officeDocument/2006/relationships/slide" Target="slides/slide521.xml"/><Relationship Id="rId96" Type="http://schemas.openxmlformats.org/officeDocument/2006/relationships/slide" Target="slides/slide95.xml"/><Relationship Id="rId161" Type="http://schemas.openxmlformats.org/officeDocument/2006/relationships/slide" Target="slides/slide160.xml"/><Relationship Id="rId399" Type="http://schemas.openxmlformats.org/officeDocument/2006/relationships/slide" Target="slides/slide398.xml"/><Relationship Id="rId259" Type="http://schemas.openxmlformats.org/officeDocument/2006/relationships/slide" Target="slides/slide258.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326" Type="http://schemas.openxmlformats.org/officeDocument/2006/relationships/slide" Target="slides/slide325.xml"/><Relationship Id="rId533" Type="http://schemas.openxmlformats.org/officeDocument/2006/relationships/slide" Target="slides/slide532.xml"/><Relationship Id="rId172" Type="http://schemas.openxmlformats.org/officeDocument/2006/relationships/slide" Target="slides/slide171.xml"/><Relationship Id="rId477" Type="http://schemas.openxmlformats.org/officeDocument/2006/relationships/slide" Target="slides/slide476.xml"/><Relationship Id="rId600" Type="http://schemas.openxmlformats.org/officeDocument/2006/relationships/slide" Target="slides/slide599.xml"/><Relationship Id="rId337" Type="http://schemas.openxmlformats.org/officeDocument/2006/relationships/slide" Target="slides/slide336.xml"/><Relationship Id="rId34" Type="http://schemas.openxmlformats.org/officeDocument/2006/relationships/slide" Target="slides/slide33.xml"/><Relationship Id="rId544" Type="http://schemas.openxmlformats.org/officeDocument/2006/relationships/slide" Target="slides/slide543.xml"/><Relationship Id="rId183" Type="http://schemas.openxmlformats.org/officeDocument/2006/relationships/slide" Target="slides/slide182.xml"/><Relationship Id="rId390" Type="http://schemas.openxmlformats.org/officeDocument/2006/relationships/slide" Target="slides/slide389.xml"/><Relationship Id="rId404" Type="http://schemas.openxmlformats.org/officeDocument/2006/relationships/slide" Target="slides/slide403.xml"/><Relationship Id="rId611" Type="http://schemas.openxmlformats.org/officeDocument/2006/relationships/slide" Target="slides/slide610.xml"/><Relationship Id="rId250" Type="http://schemas.openxmlformats.org/officeDocument/2006/relationships/slide" Target="slides/slide249.xml"/><Relationship Id="rId488" Type="http://schemas.openxmlformats.org/officeDocument/2006/relationships/slide" Target="slides/slide487.xml"/><Relationship Id="rId45" Type="http://schemas.openxmlformats.org/officeDocument/2006/relationships/slide" Target="slides/slide44.xml"/><Relationship Id="rId110" Type="http://schemas.openxmlformats.org/officeDocument/2006/relationships/slide" Target="slides/slide109.xml"/><Relationship Id="rId348" Type="http://schemas.openxmlformats.org/officeDocument/2006/relationships/slide" Target="slides/slide347.xml"/><Relationship Id="rId555" Type="http://schemas.openxmlformats.org/officeDocument/2006/relationships/slide" Target="slides/slide554.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622" Type="http://schemas.openxmlformats.org/officeDocument/2006/relationships/viewProps" Target="viewProps.xml"/><Relationship Id="rId261" Type="http://schemas.openxmlformats.org/officeDocument/2006/relationships/slide" Target="slides/slide260.xml"/><Relationship Id="rId499" Type="http://schemas.openxmlformats.org/officeDocument/2006/relationships/slide" Target="slides/slide498.xml"/><Relationship Id="rId56" Type="http://schemas.openxmlformats.org/officeDocument/2006/relationships/slide" Target="slides/slide55.xml"/><Relationship Id="rId359" Type="http://schemas.openxmlformats.org/officeDocument/2006/relationships/slide" Target="slides/slide358.xml"/><Relationship Id="rId566" Type="http://schemas.openxmlformats.org/officeDocument/2006/relationships/slide" Target="slides/slide565.xml"/><Relationship Id="rId121" Type="http://schemas.openxmlformats.org/officeDocument/2006/relationships/slide" Target="slides/slide120.xml"/><Relationship Id="rId219" Type="http://schemas.openxmlformats.org/officeDocument/2006/relationships/slide" Target="slides/slide218.xml"/><Relationship Id="rId426" Type="http://schemas.openxmlformats.org/officeDocument/2006/relationships/slide" Target="slides/slide425.xml"/><Relationship Id="rId67" Type="http://schemas.openxmlformats.org/officeDocument/2006/relationships/slide" Target="slides/slide66.xml"/><Relationship Id="rId272" Type="http://schemas.openxmlformats.org/officeDocument/2006/relationships/slide" Target="slides/slide271.xml"/><Relationship Id="rId577" Type="http://schemas.openxmlformats.org/officeDocument/2006/relationships/slide" Target="slides/slide576.xml"/><Relationship Id="rId132" Type="http://schemas.openxmlformats.org/officeDocument/2006/relationships/slide" Target="slides/slide13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F6498103-7610-4E7F-B0C4-B46D3DF75CD5}" type="datetimeFigureOut">
              <a:rPr lang="en-US" smtClean="0"/>
              <a:t>10-Apr-23</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B2302B-7B78-4A34-BF9E-AF0FF6F0E549}" type="slidenum">
              <a:rPr lang="en-US" smtClean="0"/>
              <a:t>‹#›</a:t>
            </a:fld>
            <a:endParaRPr lang="en-US"/>
          </a:p>
        </p:txBody>
      </p:sp>
    </p:spTree>
    <p:extLst>
      <p:ext uri="{BB962C8B-B14F-4D97-AF65-F5344CB8AC3E}">
        <p14:creationId xmlns:p14="http://schemas.microsoft.com/office/powerpoint/2010/main" val="280265381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4BD058D-F6A0-4152-A8F4-06E770AFCCB0}" type="datetimeFigureOut">
              <a:rPr lang="en-US" smtClean="0"/>
              <a:t>10-Apr-23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9636663-05AA-4556-A480-D8B742BFE186}" type="slidenum">
              <a:rPr lang="en-US" smtClean="0"/>
              <a:t>‹#›</a:t>
            </a:fld>
            <a:endParaRPr lang="en-US"/>
          </a:p>
        </p:txBody>
      </p:sp>
    </p:spTree>
    <p:extLst>
      <p:ext uri="{BB962C8B-B14F-4D97-AF65-F5344CB8AC3E}">
        <p14:creationId xmlns:p14="http://schemas.microsoft.com/office/powerpoint/2010/main" val="34416955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5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5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8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4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9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4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0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50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7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7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7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7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7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7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7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58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58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8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8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8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8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8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8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90.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92.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93.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94.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95.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96.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97.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98.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99.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00.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3.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05.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06.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07.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08.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09.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10.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11.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12.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614.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615.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616.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61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8</a:t>
            </a:fld>
            <a:endParaRPr lang="ar-EG"/>
          </a:p>
        </p:txBody>
      </p:sp>
    </p:spTree>
    <p:extLst>
      <p:ext uri="{BB962C8B-B14F-4D97-AF65-F5344CB8AC3E}">
        <p14:creationId xmlns:p14="http://schemas.microsoft.com/office/powerpoint/2010/main" val="393287833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165</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198</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1108315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254</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255</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256</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257</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289</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125861952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345</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346</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347</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64</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348</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391</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20317344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447</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448</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449</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450</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503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503</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47670638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504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504</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381691525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505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505</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38003888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7"/>
          <p:cNvSpPr>
            <a:spLocks noGrp="1" noChangeArrowheads="1"/>
          </p:cNvSpPr>
          <p:nvPr>
            <p:ph type="sldNum" sz="quarter" idx="5"/>
          </p:nvPr>
        </p:nvSpPr>
        <p:spPr>
          <a:noFill/>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631EB1BD-8C69-4D9D-8BEF-3AB8A3863D9C}" type="slidenum">
              <a:rPr kumimoji="0" lang="ar-SA" sz="1200" b="0" i="0" u="none" strike="noStrike" kern="1200" cap="none" spc="0" normalizeH="0" baseline="0" noProof="0" smtClean="0">
                <a:ln>
                  <a:noFill/>
                </a:ln>
                <a:solidFill>
                  <a:srgbClr val="000000"/>
                </a:solidFill>
                <a:effectLst/>
                <a:uLnTx/>
                <a:uFillTx/>
                <a:latin typeface="Calibri"/>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506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
        <p:nvSpPr>
          <p:cNvPr id="9219" name="Slide Image Placeholder 1"/>
          <p:cNvSpPr>
            <a:spLocks noGrp="1" noRot="1" noChangeAspect="1" noTextEdit="1"/>
          </p:cNvSpPr>
          <p:nvPr>
            <p:ph type="sldImg"/>
          </p:nvPr>
        </p:nvSpPr>
        <p:spPr>
          <a:ln/>
        </p:spPr>
      </p:sp>
      <p:sp>
        <p:nvSpPr>
          <p:cNvPr id="9220" name="Notes Placeholder 2"/>
          <p:cNvSpPr>
            <a:spLocks noGrp="1"/>
          </p:cNvSpPr>
          <p:nvPr>
            <p:ph type="body" idx="1"/>
          </p:nvPr>
        </p:nvSpPr>
        <p:spPr>
          <a:noFill/>
          <a:ln/>
        </p:spPr>
        <p:txBody>
          <a:bodyPr/>
          <a:lstStyle/>
          <a:p>
            <a:pPr eaLnBrk="1" hangingPunct="1">
              <a:spcBef>
                <a:spcPct val="0"/>
              </a:spcBef>
            </a:pPr>
            <a:endParaRPr lang="en-US"/>
          </a:p>
        </p:txBody>
      </p:sp>
      <p:sp>
        <p:nvSpPr>
          <p:cNvPr id="9221" name="Slide Number Placeholder 3"/>
          <p:cNvSpPr txBox="1">
            <a:spLocks noGrp="1"/>
          </p:cNvSpPr>
          <p:nvPr/>
        </p:nvSpPr>
        <p:spPr bwMode="auto">
          <a:xfrm>
            <a:off x="3884613" y="8685213"/>
            <a:ext cx="2971800" cy="457200"/>
          </a:xfrm>
          <a:prstGeom prst="rect">
            <a:avLst/>
          </a:prstGeom>
          <a:noFill/>
          <a:ln w="9525">
            <a:noFill/>
            <a:miter lim="800000"/>
            <a:headEnd/>
            <a:tailEnd/>
          </a:ln>
        </p:spPr>
        <p:txBody>
          <a:bodyPr anchor="b"/>
          <a:lstStyle/>
          <a:p>
            <a:pPr marL="0" marR="0" lvl="0" indent="0" algn="r" defTabSz="914400" rtl="1" eaLnBrk="1" fontAlgn="auto" latinLnBrk="0" hangingPunct="1">
              <a:lnSpc>
                <a:spcPct val="100000"/>
              </a:lnSpc>
              <a:spcBef>
                <a:spcPts val="0"/>
              </a:spcBef>
              <a:spcAft>
                <a:spcPts val="0"/>
              </a:spcAft>
              <a:buClrTx/>
              <a:buSzTx/>
              <a:buFontTx/>
              <a:buNone/>
              <a:tabLst/>
              <a:defRPr/>
            </a:pPr>
            <a:fld id="{CA77AB4F-6B84-495F-96E2-45910D14ECA9}" type="slidenum">
              <a:rPr kumimoji="0" lang="ar-SA" sz="1200" b="0" i="0" u="none" strike="noStrike" kern="1200" cap="none" spc="0" normalizeH="0" baseline="0" noProof="0">
                <a:ln>
                  <a:noFill/>
                </a:ln>
                <a:solidFill>
                  <a:srgbClr val="000000"/>
                </a:solidFill>
                <a:effectLst/>
                <a:uLnTx/>
                <a:uFillTx/>
                <a:latin typeface="Calibri"/>
                <a:ea typeface="+mn-ea"/>
                <a:cs typeface="Arial" panose="020B0604020202020204" pitchFamily="34" charset="0"/>
              </a:rPr>
              <a:pPr marL="0" marR="0" lvl="0" indent="0" algn="r" defTabSz="914400" rtl="1" eaLnBrk="1" fontAlgn="auto" latinLnBrk="0" hangingPunct="1">
                <a:lnSpc>
                  <a:spcPct val="100000"/>
                </a:lnSpc>
                <a:spcBef>
                  <a:spcPts val="0"/>
                </a:spcBef>
                <a:spcAft>
                  <a:spcPts val="0"/>
                </a:spcAft>
                <a:buClrTx/>
                <a:buSzTx/>
                <a:buFontTx/>
                <a:buNone/>
                <a:tabLst/>
                <a:defRPr/>
              </a:pPr>
              <a:t>506</a:t>
            </a:fld>
            <a:endParaRPr kumimoji="0" lang="en-US" sz="1200" b="0" i="0" u="none" strike="noStrike" kern="1200" cap="none" spc="0" normalizeH="0" baseline="0" noProof="0">
              <a:ln>
                <a:noFill/>
              </a:ln>
              <a:solidFill>
                <a:srgbClr val="000000"/>
              </a:solidFill>
              <a:effectLst/>
              <a:uLnTx/>
              <a:uFillTx/>
              <a:latin typeface="Calibri"/>
              <a:ea typeface="+mn-ea"/>
              <a:cs typeface="+mn-cs"/>
            </a:endParaRPr>
          </a:p>
        </p:txBody>
      </p:sp>
    </p:spTree>
    <p:extLst>
      <p:ext uri="{BB962C8B-B14F-4D97-AF65-F5344CB8AC3E}">
        <p14:creationId xmlns:p14="http://schemas.microsoft.com/office/powerpoint/2010/main" val="1648875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65</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570</a:t>
            </a:fld>
            <a:endParaRPr lang="ar-EG"/>
          </a:p>
        </p:txBody>
      </p:sp>
    </p:spTree>
    <p:extLst>
      <p:ext uri="{BB962C8B-B14F-4D97-AF65-F5344CB8AC3E}">
        <p14:creationId xmlns:p14="http://schemas.microsoft.com/office/powerpoint/2010/main" val="83841462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572</a:t>
            </a:fld>
            <a:endParaRPr lang="ar-EG"/>
          </a:p>
        </p:txBody>
      </p:sp>
    </p:spTree>
    <p:extLst>
      <p:ext uri="{BB962C8B-B14F-4D97-AF65-F5344CB8AC3E}">
        <p14:creationId xmlns:p14="http://schemas.microsoft.com/office/powerpoint/2010/main" val="85511342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574</a:t>
            </a:fld>
            <a:endParaRPr lang="ar-EG"/>
          </a:p>
        </p:txBody>
      </p:sp>
    </p:spTree>
    <p:extLst>
      <p:ext uri="{BB962C8B-B14F-4D97-AF65-F5344CB8AC3E}">
        <p14:creationId xmlns:p14="http://schemas.microsoft.com/office/powerpoint/2010/main" val="92899779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575</a:t>
            </a:fld>
            <a:endParaRPr lang="ar-EG"/>
          </a:p>
        </p:txBody>
      </p:sp>
    </p:spTree>
    <p:extLst>
      <p:ext uri="{BB962C8B-B14F-4D97-AF65-F5344CB8AC3E}">
        <p14:creationId xmlns:p14="http://schemas.microsoft.com/office/powerpoint/2010/main" val="3844257103"/>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576</a:t>
            </a:fld>
            <a:endParaRPr lang="ar-EG"/>
          </a:p>
        </p:txBody>
      </p:sp>
    </p:spTree>
    <p:extLst>
      <p:ext uri="{BB962C8B-B14F-4D97-AF65-F5344CB8AC3E}">
        <p14:creationId xmlns:p14="http://schemas.microsoft.com/office/powerpoint/2010/main" val="39984766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577</a:t>
            </a:fld>
            <a:endParaRPr lang="ar-EG"/>
          </a:p>
        </p:txBody>
      </p:sp>
    </p:spTree>
    <p:extLst>
      <p:ext uri="{BB962C8B-B14F-4D97-AF65-F5344CB8AC3E}">
        <p14:creationId xmlns:p14="http://schemas.microsoft.com/office/powerpoint/2010/main" val="244167858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578</a:t>
            </a:fld>
            <a:endParaRPr lang="ar-EG"/>
          </a:p>
        </p:txBody>
      </p:sp>
    </p:spTree>
    <p:extLst>
      <p:ext uri="{BB962C8B-B14F-4D97-AF65-F5344CB8AC3E}">
        <p14:creationId xmlns:p14="http://schemas.microsoft.com/office/powerpoint/2010/main" val="344000006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579</a:t>
            </a:fld>
            <a:endParaRPr lang="ar-EG"/>
          </a:p>
        </p:txBody>
      </p:sp>
    </p:spTree>
    <p:extLst>
      <p:ext uri="{BB962C8B-B14F-4D97-AF65-F5344CB8AC3E}">
        <p14:creationId xmlns:p14="http://schemas.microsoft.com/office/powerpoint/2010/main" val="16966216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580</a:t>
            </a:fld>
            <a:endParaRPr lang="ar-EG"/>
          </a:p>
        </p:txBody>
      </p:sp>
    </p:spTree>
    <p:extLst>
      <p:ext uri="{BB962C8B-B14F-4D97-AF65-F5344CB8AC3E}">
        <p14:creationId xmlns:p14="http://schemas.microsoft.com/office/powerpoint/2010/main" val="349177341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581</a:t>
            </a:fld>
            <a:endParaRPr lang="ar-EG"/>
          </a:p>
        </p:txBody>
      </p:sp>
    </p:spTree>
    <p:extLst>
      <p:ext uri="{BB962C8B-B14F-4D97-AF65-F5344CB8AC3E}">
        <p14:creationId xmlns:p14="http://schemas.microsoft.com/office/powerpoint/2010/main" val="389861391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66</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582</a:t>
            </a:fld>
            <a:endParaRPr lang="ar-EG"/>
          </a:p>
        </p:txBody>
      </p:sp>
    </p:spTree>
    <p:extLst>
      <p:ext uri="{BB962C8B-B14F-4D97-AF65-F5344CB8AC3E}">
        <p14:creationId xmlns:p14="http://schemas.microsoft.com/office/powerpoint/2010/main" val="2833620367"/>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583</a:t>
            </a:fld>
            <a:endParaRPr lang="ar-EG"/>
          </a:p>
        </p:txBody>
      </p:sp>
    </p:spTree>
    <p:extLst>
      <p:ext uri="{BB962C8B-B14F-4D97-AF65-F5344CB8AC3E}">
        <p14:creationId xmlns:p14="http://schemas.microsoft.com/office/powerpoint/2010/main" val="14010925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584</a:t>
            </a:fld>
            <a:endParaRPr lang="ar-EG"/>
          </a:p>
        </p:txBody>
      </p:sp>
    </p:spTree>
    <p:extLst>
      <p:ext uri="{BB962C8B-B14F-4D97-AF65-F5344CB8AC3E}">
        <p14:creationId xmlns:p14="http://schemas.microsoft.com/office/powerpoint/2010/main" val="3782770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585</a:t>
            </a:fld>
            <a:endParaRPr lang="ar-EG"/>
          </a:p>
        </p:txBody>
      </p:sp>
    </p:spTree>
    <p:extLst>
      <p:ext uri="{BB962C8B-B14F-4D97-AF65-F5344CB8AC3E}">
        <p14:creationId xmlns:p14="http://schemas.microsoft.com/office/powerpoint/2010/main" val="414032515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586</a:t>
            </a:fld>
            <a:endParaRPr lang="ar-EG"/>
          </a:p>
        </p:txBody>
      </p:sp>
    </p:spTree>
    <p:extLst>
      <p:ext uri="{BB962C8B-B14F-4D97-AF65-F5344CB8AC3E}">
        <p14:creationId xmlns:p14="http://schemas.microsoft.com/office/powerpoint/2010/main" val="207995833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587</a:t>
            </a:fld>
            <a:endParaRPr lang="ar-EG"/>
          </a:p>
        </p:txBody>
      </p:sp>
    </p:spTree>
    <p:extLst>
      <p:ext uri="{BB962C8B-B14F-4D97-AF65-F5344CB8AC3E}">
        <p14:creationId xmlns:p14="http://schemas.microsoft.com/office/powerpoint/2010/main" val="1966616607"/>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588</a:t>
            </a:fld>
            <a:endParaRPr lang="ar-EG"/>
          </a:p>
        </p:txBody>
      </p:sp>
    </p:spTree>
    <p:extLst>
      <p:ext uri="{BB962C8B-B14F-4D97-AF65-F5344CB8AC3E}">
        <p14:creationId xmlns:p14="http://schemas.microsoft.com/office/powerpoint/2010/main" val="28019779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589</a:t>
            </a:fld>
            <a:endParaRPr lang="ar-EG"/>
          </a:p>
        </p:txBody>
      </p:sp>
    </p:spTree>
    <p:extLst>
      <p:ext uri="{BB962C8B-B14F-4D97-AF65-F5344CB8AC3E}">
        <p14:creationId xmlns:p14="http://schemas.microsoft.com/office/powerpoint/2010/main" val="2630044882"/>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590</a:t>
            </a:fld>
            <a:endParaRPr lang="ar-EG"/>
          </a:p>
        </p:txBody>
      </p:sp>
    </p:spTree>
    <p:extLst>
      <p:ext uri="{BB962C8B-B14F-4D97-AF65-F5344CB8AC3E}">
        <p14:creationId xmlns:p14="http://schemas.microsoft.com/office/powerpoint/2010/main" val="511669675"/>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591</a:t>
            </a:fld>
            <a:endParaRPr lang="ar-EG"/>
          </a:p>
        </p:txBody>
      </p:sp>
    </p:spTree>
    <p:extLst>
      <p:ext uri="{BB962C8B-B14F-4D97-AF65-F5344CB8AC3E}">
        <p14:creationId xmlns:p14="http://schemas.microsoft.com/office/powerpoint/2010/main" val="18822712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67</a:t>
            </a:fld>
            <a:endParaRPr lang="ar-EG">
              <a:solidFill>
                <a:prstClr val="black"/>
              </a:solidFill>
            </a:endParaRPr>
          </a:p>
        </p:txBody>
      </p:sp>
    </p:spTree>
    <p:extLst>
      <p:ext uri="{BB962C8B-B14F-4D97-AF65-F5344CB8AC3E}">
        <p14:creationId xmlns:p14="http://schemas.microsoft.com/office/powerpoint/2010/main" val="31610647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592</a:t>
            </a:fld>
            <a:endParaRPr lang="ar-EG"/>
          </a:p>
        </p:txBody>
      </p:sp>
    </p:spTree>
    <p:extLst>
      <p:ext uri="{BB962C8B-B14F-4D97-AF65-F5344CB8AC3E}">
        <p14:creationId xmlns:p14="http://schemas.microsoft.com/office/powerpoint/2010/main" val="157814653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593</a:t>
            </a:fld>
            <a:endParaRPr lang="ar-EG"/>
          </a:p>
        </p:txBody>
      </p:sp>
    </p:spTree>
    <p:extLst>
      <p:ext uri="{BB962C8B-B14F-4D97-AF65-F5344CB8AC3E}">
        <p14:creationId xmlns:p14="http://schemas.microsoft.com/office/powerpoint/2010/main" val="129752097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594</a:t>
            </a:fld>
            <a:endParaRPr lang="ar-EG"/>
          </a:p>
        </p:txBody>
      </p:sp>
    </p:spTree>
    <p:extLst>
      <p:ext uri="{BB962C8B-B14F-4D97-AF65-F5344CB8AC3E}">
        <p14:creationId xmlns:p14="http://schemas.microsoft.com/office/powerpoint/2010/main" val="2989012484"/>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595</a:t>
            </a:fld>
            <a:endParaRPr lang="ar-EG"/>
          </a:p>
        </p:txBody>
      </p:sp>
    </p:spTree>
    <p:extLst>
      <p:ext uri="{BB962C8B-B14F-4D97-AF65-F5344CB8AC3E}">
        <p14:creationId xmlns:p14="http://schemas.microsoft.com/office/powerpoint/2010/main" val="23504865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596</a:t>
            </a:fld>
            <a:endParaRPr lang="ar-EG"/>
          </a:p>
        </p:txBody>
      </p:sp>
    </p:spTree>
    <p:extLst>
      <p:ext uri="{BB962C8B-B14F-4D97-AF65-F5344CB8AC3E}">
        <p14:creationId xmlns:p14="http://schemas.microsoft.com/office/powerpoint/2010/main" val="3488348445"/>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597</a:t>
            </a:fld>
            <a:endParaRPr lang="ar-EG"/>
          </a:p>
        </p:txBody>
      </p:sp>
    </p:spTree>
    <p:extLst>
      <p:ext uri="{BB962C8B-B14F-4D97-AF65-F5344CB8AC3E}">
        <p14:creationId xmlns:p14="http://schemas.microsoft.com/office/powerpoint/2010/main" val="2997349510"/>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598</a:t>
            </a:fld>
            <a:endParaRPr lang="ar-EG"/>
          </a:p>
        </p:txBody>
      </p:sp>
    </p:spTree>
    <p:extLst>
      <p:ext uri="{BB962C8B-B14F-4D97-AF65-F5344CB8AC3E}">
        <p14:creationId xmlns:p14="http://schemas.microsoft.com/office/powerpoint/2010/main" val="584774951"/>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599</a:t>
            </a:fld>
            <a:endParaRPr lang="ar-EG"/>
          </a:p>
        </p:txBody>
      </p:sp>
    </p:spTree>
    <p:extLst>
      <p:ext uri="{BB962C8B-B14F-4D97-AF65-F5344CB8AC3E}">
        <p14:creationId xmlns:p14="http://schemas.microsoft.com/office/powerpoint/2010/main" val="814383967"/>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dirty="0"/>
          </a:p>
        </p:txBody>
      </p:sp>
      <p:sp>
        <p:nvSpPr>
          <p:cNvPr id="4" name="Slide Number Placeholder 3"/>
          <p:cNvSpPr>
            <a:spLocks noGrp="1"/>
          </p:cNvSpPr>
          <p:nvPr>
            <p:ph type="sldNum" sz="quarter" idx="10"/>
          </p:nvPr>
        </p:nvSpPr>
        <p:spPr/>
        <p:txBody>
          <a:bodyPr/>
          <a:lstStyle/>
          <a:p>
            <a:fld id="{8AB8207E-788A-411A-94E8-C2D45EB88DAE}" type="slidenum">
              <a:rPr lang="ar-EG" smtClean="0"/>
              <a:pPr/>
              <a:t>600</a:t>
            </a:fld>
            <a:endParaRPr lang="ar-EG"/>
          </a:p>
        </p:txBody>
      </p:sp>
    </p:spTree>
    <p:extLst>
      <p:ext uri="{BB962C8B-B14F-4D97-AF65-F5344CB8AC3E}">
        <p14:creationId xmlns:p14="http://schemas.microsoft.com/office/powerpoint/2010/main" val="579150205"/>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601</a:t>
            </a:fld>
            <a:endParaRPr lang="ar-EG"/>
          </a:p>
        </p:txBody>
      </p:sp>
    </p:spTree>
    <p:extLst>
      <p:ext uri="{BB962C8B-B14F-4D97-AF65-F5344CB8AC3E}">
        <p14:creationId xmlns:p14="http://schemas.microsoft.com/office/powerpoint/2010/main" val="396622696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8AB8207E-788A-411A-94E8-C2D45EB88DAE}" type="slidenum">
              <a:rPr kumimoji="0" lang="ar-EG" sz="1200" b="0" i="0" u="none" strike="noStrike" kern="1200" cap="none" spc="0" normalizeH="0" baseline="0" noProof="0" smtClean="0">
                <a:ln>
                  <a:noFill/>
                </a:ln>
                <a:solidFill>
                  <a:prstClr val="black"/>
                </a:solidFill>
                <a:effectLst/>
                <a:uLnTx/>
                <a:uFillTx/>
                <a:latin typeface="Calibri" panose="020F0502020204030204"/>
                <a:ea typeface="+mn-ea"/>
                <a:cs typeface="Arial" panose="020B0604020202020204" pitchFamily="34" charset="0"/>
              </a:rPr>
              <a:pPr marL="0" marR="0" lvl="0" indent="0" algn="r" defTabSz="457200" rtl="0" eaLnBrk="1" fontAlgn="auto" latinLnBrk="0" hangingPunct="1">
                <a:lnSpc>
                  <a:spcPct val="100000"/>
                </a:lnSpc>
                <a:spcBef>
                  <a:spcPts val="0"/>
                </a:spcBef>
                <a:spcAft>
                  <a:spcPts val="0"/>
                </a:spcAft>
                <a:buClrTx/>
                <a:buSzTx/>
                <a:buFontTx/>
                <a:buNone/>
                <a:tabLst/>
                <a:defRPr/>
              </a:pPr>
              <a:t>106</a:t>
            </a:fld>
            <a:endParaRPr kumimoji="0" lang="ar-EG" sz="1200" b="0" i="0" u="none" strike="noStrike" kern="1200" cap="none" spc="0" normalizeH="0" baseline="0" noProof="0">
              <a:ln>
                <a:noFill/>
              </a:ln>
              <a:solidFill>
                <a:prstClr val="black"/>
              </a:solidFill>
              <a:effectLst/>
              <a:uLnTx/>
              <a:uFillTx/>
              <a:latin typeface="Calibri" panose="020F0502020204030204"/>
              <a:ea typeface="+mn-ea"/>
              <a:cs typeface="Arial" panose="020B0604020202020204" pitchFamily="34" charset="0"/>
            </a:endParaRPr>
          </a:p>
        </p:txBody>
      </p:sp>
    </p:spTree>
    <p:extLst>
      <p:ext uri="{BB962C8B-B14F-4D97-AF65-F5344CB8AC3E}">
        <p14:creationId xmlns:p14="http://schemas.microsoft.com/office/powerpoint/2010/main" val="3635353315"/>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603</a:t>
            </a:fld>
            <a:endParaRPr lang="ar-EG"/>
          </a:p>
        </p:txBody>
      </p:sp>
    </p:spTree>
    <p:extLst>
      <p:ext uri="{BB962C8B-B14F-4D97-AF65-F5344CB8AC3E}">
        <p14:creationId xmlns:p14="http://schemas.microsoft.com/office/powerpoint/2010/main" val="338530634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605</a:t>
            </a:fld>
            <a:endParaRPr lang="ar-EG"/>
          </a:p>
        </p:txBody>
      </p:sp>
    </p:spTree>
    <p:extLst>
      <p:ext uri="{BB962C8B-B14F-4D97-AF65-F5344CB8AC3E}">
        <p14:creationId xmlns:p14="http://schemas.microsoft.com/office/powerpoint/2010/main" val="2361981923"/>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606</a:t>
            </a:fld>
            <a:endParaRPr lang="ar-EG"/>
          </a:p>
        </p:txBody>
      </p:sp>
    </p:spTree>
    <p:extLst>
      <p:ext uri="{BB962C8B-B14F-4D97-AF65-F5344CB8AC3E}">
        <p14:creationId xmlns:p14="http://schemas.microsoft.com/office/powerpoint/2010/main" val="2363057625"/>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607</a:t>
            </a:fld>
            <a:endParaRPr lang="ar-EG"/>
          </a:p>
        </p:txBody>
      </p:sp>
    </p:spTree>
    <p:extLst>
      <p:ext uri="{BB962C8B-B14F-4D97-AF65-F5344CB8AC3E}">
        <p14:creationId xmlns:p14="http://schemas.microsoft.com/office/powerpoint/2010/main" val="202313701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608</a:t>
            </a:fld>
            <a:endParaRPr lang="ar-EG"/>
          </a:p>
        </p:txBody>
      </p:sp>
    </p:spTree>
    <p:extLst>
      <p:ext uri="{BB962C8B-B14F-4D97-AF65-F5344CB8AC3E}">
        <p14:creationId xmlns:p14="http://schemas.microsoft.com/office/powerpoint/2010/main" val="896857070"/>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609</a:t>
            </a:fld>
            <a:endParaRPr lang="ar-EG"/>
          </a:p>
        </p:txBody>
      </p:sp>
    </p:spTree>
    <p:extLst>
      <p:ext uri="{BB962C8B-B14F-4D97-AF65-F5344CB8AC3E}">
        <p14:creationId xmlns:p14="http://schemas.microsoft.com/office/powerpoint/2010/main" val="954525936"/>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610</a:t>
            </a:fld>
            <a:endParaRPr lang="ar-EG"/>
          </a:p>
        </p:txBody>
      </p:sp>
    </p:spTree>
    <p:extLst>
      <p:ext uri="{BB962C8B-B14F-4D97-AF65-F5344CB8AC3E}">
        <p14:creationId xmlns:p14="http://schemas.microsoft.com/office/powerpoint/2010/main" val="1735021035"/>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611</a:t>
            </a:fld>
            <a:endParaRPr lang="ar-EG"/>
          </a:p>
        </p:txBody>
      </p:sp>
    </p:spTree>
    <p:extLst>
      <p:ext uri="{BB962C8B-B14F-4D97-AF65-F5344CB8AC3E}">
        <p14:creationId xmlns:p14="http://schemas.microsoft.com/office/powerpoint/2010/main" val="1372214453"/>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612</a:t>
            </a:fld>
            <a:endParaRPr lang="ar-EG"/>
          </a:p>
        </p:txBody>
      </p:sp>
    </p:spTree>
    <p:extLst>
      <p:ext uri="{BB962C8B-B14F-4D97-AF65-F5344CB8AC3E}">
        <p14:creationId xmlns:p14="http://schemas.microsoft.com/office/powerpoint/2010/main" val="3137974217"/>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613</a:t>
            </a:fld>
            <a:endParaRPr lang="ar-EG"/>
          </a:p>
        </p:txBody>
      </p:sp>
    </p:spTree>
    <p:extLst>
      <p:ext uri="{BB962C8B-B14F-4D97-AF65-F5344CB8AC3E}">
        <p14:creationId xmlns:p14="http://schemas.microsoft.com/office/powerpoint/2010/main" val="33250035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162</a:t>
            </a:fld>
            <a:endParaRPr lang="ar-EG">
              <a:solidFill>
                <a:prstClr val="black"/>
              </a:solidFill>
            </a:endParaRPr>
          </a:p>
        </p:txBody>
      </p:sp>
    </p:spTree>
    <p:extLst>
      <p:ext uri="{BB962C8B-B14F-4D97-AF65-F5344CB8AC3E}">
        <p14:creationId xmlns:p14="http://schemas.microsoft.com/office/powerpoint/2010/main" val="94069726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614</a:t>
            </a:fld>
            <a:endParaRPr lang="ar-EG"/>
          </a:p>
        </p:txBody>
      </p:sp>
    </p:spTree>
    <p:extLst>
      <p:ext uri="{BB962C8B-B14F-4D97-AF65-F5344CB8AC3E}">
        <p14:creationId xmlns:p14="http://schemas.microsoft.com/office/powerpoint/2010/main" val="2808879037"/>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615</a:t>
            </a:fld>
            <a:endParaRPr lang="ar-EG"/>
          </a:p>
        </p:txBody>
      </p:sp>
    </p:spTree>
    <p:extLst>
      <p:ext uri="{BB962C8B-B14F-4D97-AF65-F5344CB8AC3E}">
        <p14:creationId xmlns:p14="http://schemas.microsoft.com/office/powerpoint/2010/main" val="359602595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616</a:t>
            </a:fld>
            <a:endParaRPr lang="ar-EG"/>
          </a:p>
        </p:txBody>
      </p:sp>
    </p:spTree>
    <p:extLst>
      <p:ext uri="{BB962C8B-B14F-4D97-AF65-F5344CB8AC3E}">
        <p14:creationId xmlns:p14="http://schemas.microsoft.com/office/powerpoint/2010/main" val="2439119602"/>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pPr/>
              <a:t>617</a:t>
            </a:fld>
            <a:endParaRPr lang="ar-EG"/>
          </a:p>
        </p:txBody>
      </p:sp>
    </p:spTree>
    <p:extLst>
      <p:ext uri="{BB962C8B-B14F-4D97-AF65-F5344CB8AC3E}">
        <p14:creationId xmlns:p14="http://schemas.microsoft.com/office/powerpoint/2010/main" val="18347935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163</a:t>
            </a:fld>
            <a:endParaRPr lang="ar-EG">
              <a:solidFill>
                <a:prstClr val="black"/>
              </a:solidFill>
            </a:endParaRPr>
          </a:p>
        </p:txBody>
      </p:sp>
    </p:spTree>
    <p:extLst>
      <p:ext uri="{BB962C8B-B14F-4D97-AF65-F5344CB8AC3E}">
        <p14:creationId xmlns:p14="http://schemas.microsoft.com/office/powerpoint/2010/main" val="20809013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ar-EG"/>
          </a:p>
        </p:txBody>
      </p:sp>
      <p:sp>
        <p:nvSpPr>
          <p:cNvPr id="4" name="Slide Number Placeholder 3"/>
          <p:cNvSpPr>
            <a:spLocks noGrp="1"/>
          </p:cNvSpPr>
          <p:nvPr>
            <p:ph type="sldNum" sz="quarter" idx="10"/>
          </p:nvPr>
        </p:nvSpPr>
        <p:spPr/>
        <p:txBody>
          <a:bodyPr/>
          <a:lstStyle/>
          <a:p>
            <a:fld id="{8AB8207E-788A-411A-94E8-C2D45EB88DAE}" type="slidenum">
              <a:rPr lang="ar-EG" smtClean="0">
                <a:solidFill>
                  <a:prstClr val="black"/>
                </a:solidFill>
              </a:rPr>
              <a:pPr/>
              <a:t>164</a:t>
            </a:fld>
            <a:endParaRPr lang="ar-EG">
              <a:solidFill>
                <a:prstClr val="black"/>
              </a:solidFill>
            </a:endParaRPr>
          </a:p>
        </p:txBody>
      </p:sp>
    </p:spTree>
    <p:extLst>
      <p:ext uri="{BB962C8B-B14F-4D97-AF65-F5344CB8AC3E}">
        <p14:creationId xmlns:p14="http://schemas.microsoft.com/office/powerpoint/2010/main" val="341183774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 Target="../slides/slide272.xml"/><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slide" Target="../slides/slide368.xml"/><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slide" Target="../slides/slide464.xml"/><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2" Type="http://schemas.openxmlformats.org/officeDocument/2006/relationships/slide" Target="../slides/slide475.xml"/><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2" Type="http://schemas.openxmlformats.org/officeDocument/2006/relationships/slide" Target="../slides/slide503.xml"/><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1.xml.rels><?xml version="1.0" encoding="UTF-8" standalone="yes"?>
<Relationships xmlns="http://schemas.openxmlformats.org/package/2006/relationships"><Relationship Id="rId3" Type="http://schemas.openxmlformats.org/officeDocument/2006/relationships/slide" Target="../slides/slide482.xml"/><Relationship Id="rId2" Type="http://schemas.openxmlformats.org/officeDocument/2006/relationships/slide" Target="../slides/slide477.xml"/><Relationship Id="rId1" Type="http://schemas.openxmlformats.org/officeDocument/2006/relationships/slideMaster" Target="../slideMasters/slideMaster1.xml"/><Relationship Id="rId6" Type="http://schemas.openxmlformats.org/officeDocument/2006/relationships/slide" Target="../slides/slide498.xml"/><Relationship Id="rId5" Type="http://schemas.openxmlformats.org/officeDocument/2006/relationships/slide" Target="../slides/slide493.xml"/><Relationship Id="rId4" Type="http://schemas.openxmlformats.org/officeDocument/2006/relationships/slide" Target="../slides/slide48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نبوات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4068" y="4368356"/>
            <a:ext cx="9158067" cy="2489644"/>
          </a:xfrm>
          <a:prstGeom prst="rect">
            <a:avLst/>
          </a:prstGeom>
        </p:spPr>
        <p:txBody>
          <a:bodyPr/>
          <a:lstStyle>
            <a:lvl1pPr algn="justLow" rtl="1">
              <a:defRPr>
                <a:solidFill>
                  <a:schemeClr val="bg1"/>
                </a:solidFill>
                <a:latin typeface="Times New Roman" panose="02020603050405020304" pitchFamily="18" charset="0"/>
                <a:cs typeface="+mj-cs"/>
              </a:defRPr>
            </a:lvl1pPr>
          </a:lstStyle>
          <a:p>
            <a:r>
              <a:rPr lang="en-US" dirty="0"/>
              <a:t> </a:t>
            </a:r>
            <a:r>
              <a:rPr lang="ar-EG" dirty="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83554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4_تسبحة الحادية عشر">
    <p:spTree>
      <p:nvGrpSpPr>
        <p:cNvPr id="1" name=""/>
        <p:cNvGrpSpPr/>
        <p:nvPr/>
      </p:nvGrpSpPr>
      <p:grpSpPr>
        <a:xfrm>
          <a:off x="0" y="0"/>
          <a:ext cx="0" cy="0"/>
          <a:chOff x="0" y="0"/>
          <a:chExt cx="0" cy="0"/>
        </a:xfrm>
      </p:grpSpPr>
      <p:sp>
        <p:nvSpPr>
          <p:cNvPr id="4" name="Rectangle 3"/>
          <p:cNvSpPr/>
          <p:nvPr userDrawn="1"/>
        </p:nvSpPr>
        <p:spPr>
          <a:xfrm>
            <a:off x="3038622" y="139727"/>
            <a:ext cx="2630658" cy="892552"/>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884322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مزمور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49107"/>
            <a:ext cx="9143999" cy="60593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31652"/>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40823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مزمور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35215"/>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19698" y="6080016"/>
            <a:ext cx="9144000" cy="596053"/>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36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anose="02020603050405020304" pitchFamily="18"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7" name="Rectangle 6"/>
          <p:cNvSpPr/>
          <p:nvPr userDrawn="1"/>
        </p:nvSpPr>
        <p:spPr>
          <a:xfrm>
            <a:off x="3038622" y="181931"/>
            <a:ext cx="2630658" cy="800219"/>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مزمور الساعة الاولي</a:t>
            </a:r>
            <a:endParaRPr kumimoji="0" lang="en-US" sz="2400" b="1" i="0" u="none" strike="noStrike" cap="none" spc="0" normalizeH="0" baseline="0" noProof="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318109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15154"/>
            <a:ext cx="9144000" cy="83099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71378"/>
            <a:ext cx="9144000" cy="682357"/>
          </a:xfrm>
          <a:prstGeom prst="rect">
            <a:avLst/>
          </a:prstGeom>
        </p:spPr>
        <p:txBody>
          <a:bodyPr anchor="b">
            <a:noAutofit/>
          </a:bodyPr>
          <a:lstStyle>
            <a:lvl1pPr marL="0" indent="0" algn="ctr" rtl="1">
              <a:buNone/>
              <a:defRPr lang="en-US"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3194488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مزمور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635229"/>
            <a:ext cx="9144000" cy="68235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70132"/>
            <a:ext cx="9144000" cy="68235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65233" y="181931"/>
            <a:ext cx="251811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481787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3_مزمور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86589"/>
            <a:ext cx="9144000" cy="83099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70132"/>
            <a:ext cx="9144000"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07433" y="181931"/>
            <a:ext cx="247591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4908431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مزمور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48145"/>
            <a:ext cx="9144000" cy="769441"/>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1" y="6070132"/>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137679" y="249562"/>
            <a:ext cx="28686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301467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انجيل الاولي قبط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625"/>
            <a:ext cx="9144000" cy="243410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784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36415284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انجيل الاولي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1201003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2_انجيل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625"/>
            <a:ext cx="9144000" cy="245637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الثالثة</a:t>
            </a:r>
          </a:p>
        </p:txBody>
      </p:sp>
      <p:sp>
        <p:nvSpPr>
          <p:cNvPr id="5" name="Rectangle 4">
            <a:hlinkClick r:id="rId2" action="ppaction://hlinksldjump"/>
          </p:cNvPr>
          <p:cNvSpPr/>
          <p:nvPr userDrawn="1"/>
        </p:nvSpPr>
        <p:spPr>
          <a:xfrm>
            <a:off x="8548378" y="38784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22857405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نبوات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994"/>
            <a:ext cx="9144000" cy="2495006"/>
          </a:xfrm>
          <a:prstGeom prst="rect">
            <a:avLst/>
          </a:prstGeom>
        </p:spPr>
        <p:txBody>
          <a:bodyPr/>
          <a:lstStyle>
            <a:lvl1pPr algn="r">
              <a:defRPr lang="en-US" dirty="0">
                <a:solidFill>
                  <a:schemeClr val="bg1"/>
                </a:solidFill>
                <a:latin typeface="Times New Roman" panose="02020603050405020304" pitchFamily="18" charset="0"/>
              </a:defRPr>
            </a:lvl1pPr>
          </a:lstStyle>
          <a:p>
            <a:pPr lvl="0" algn="justLow" rtl="1"/>
            <a:r>
              <a:rPr lang="en-US" dirty="0"/>
              <a:t> </a:t>
            </a:r>
            <a:r>
              <a:rPr lang="ar-EG" dirty="0"/>
              <a:t>عربي 	</a:t>
            </a:r>
            <a:endParaRPr lang="en-US" dirty="0"/>
          </a:p>
        </p:txBody>
      </p:sp>
      <p:sp>
        <p:nvSpPr>
          <p:cNvPr id="3" name="Rectangle 2"/>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756343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_انجيل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401625"/>
            <a:ext cx="9144000" cy="245637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51163" y="181931"/>
            <a:ext cx="2504049"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548378" y="3878405"/>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63564336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4_انجيل التاسع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8082"/>
            <a:ext cx="9144000" cy="2506676"/>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39" y="181931"/>
            <a:ext cx="2433711"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459197" y="3834862"/>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29558141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8082"/>
            <a:ext cx="9144000" cy="2499918"/>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97297" y="220031"/>
            <a:ext cx="314940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
        <p:nvSpPr>
          <p:cNvPr id="5" name="Rectangle 4">
            <a:hlinkClick r:id="rId2" action="ppaction://hlinksldjump"/>
          </p:cNvPr>
          <p:cNvSpPr/>
          <p:nvPr userDrawn="1"/>
        </p:nvSpPr>
        <p:spPr>
          <a:xfrm>
            <a:off x="8548378" y="3834862"/>
            <a:ext cx="684803" cy="523220"/>
          </a:xfrm>
          <a:prstGeom prst="rect">
            <a:avLst/>
          </a:prstGeom>
        </p:spPr>
        <p:txBody>
          <a:bodyPr wrap="none">
            <a:spAutoFit/>
          </a:bodyPr>
          <a:lstStyle/>
          <a:p>
            <a:r>
              <a:rPr lang="ar-EG" sz="2800" b="1" u="sng" dirty="0">
                <a:solidFill>
                  <a:srgbClr val="FFC000"/>
                </a:solidFill>
              </a:rPr>
              <a:t>ختام</a:t>
            </a:r>
            <a:endParaRPr lang="en-US" sz="2800" b="1" u="sng" dirty="0">
              <a:solidFill>
                <a:srgbClr val="FFC000"/>
              </a:solidFill>
            </a:endParaRPr>
          </a:p>
        </p:txBody>
      </p:sp>
    </p:spTree>
    <p:extLst>
      <p:ext uri="{BB962C8B-B14F-4D97-AF65-F5344CB8AC3E}">
        <p14:creationId xmlns:p14="http://schemas.microsoft.com/office/powerpoint/2010/main" val="178326037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طرح الساعة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3314"/>
            <a:ext cx="9144000" cy="245241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6537955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طرح الساعة الثالث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54286"/>
            <a:ext cx="9144000" cy="250371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36211020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طرح الساعة السادس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5200497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طرح الساعة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92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1275408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8800"/>
            <a:ext cx="9144000" cy="248144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2920553" y="208057"/>
            <a:ext cx="3302894"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3540260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طرح الساعة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510473"/>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37095" y="181931"/>
            <a:ext cx="2546253" cy="707886"/>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الطلبة المسائية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54644867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_مزمور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84379"/>
            <a:ext cx="9144000" cy="733207"/>
          </a:xfrm>
          <a:prstGeom prst="rect">
            <a:avLst/>
          </a:prstGeom>
        </p:spPr>
        <p:txBody>
          <a:bodyPr/>
          <a:lstStyle>
            <a:lvl1pPr algn="ctr"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1" y="6070132"/>
            <a:ext cx="9143999" cy="605937"/>
          </a:xfrm>
          <a:prstGeom prst="rect">
            <a:avLst/>
          </a:prstGeom>
        </p:spPr>
        <p:txBody>
          <a:bodyPr anchor="b">
            <a:noAutofit/>
          </a:bodyPr>
          <a:lstStyle>
            <a:lvl1pPr marL="0" indent="0" algn="ctr" rtl="1">
              <a:buNone/>
              <a:defRPr lang="ar-EG" sz="4400" kern="1200" dirty="0" smtClean="0">
                <a:solidFill>
                  <a:schemeClr val="bg1"/>
                </a:solidFill>
                <a:latin typeface="Times New Roman" panose="02020603050405020304" pitchFamily="18" charset="0"/>
                <a:ea typeface="+mj-ea"/>
                <a:cs typeface="+mj-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مزمور الساعة الثالثة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495545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نبوات السادس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510473"/>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179299" y="210067"/>
            <a:ext cx="24477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7963521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userDrawn="1">
  <p:cSld name="1_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297565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مزمور لداود">
    <p:spTree>
      <p:nvGrpSpPr>
        <p:cNvPr id="1" name=""/>
        <p:cNvGrpSpPr/>
        <p:nvPr/>
      </p:nvGrpSpPr>
      <p:grpSpPr>
        <a:xfrm>
          <a:off x="0" y="0"/>
          <a:ext cx="0" cy="0"/>
          <a:chOff x="0" y="0"/>
          <a:chExt cx="0" cy="0"/>
        </a:xfrm>
      </p:grpSpPr>
      <p:sp>
        <p:nvSpPr>
          <p:cNvPr id="4" name="TextBox 3"/>
          <p:cNvSpPr txBox="1"/>
          <p:nvPr userDrawn="1"/>
        </p:nvSpPr>
        <p:spPr>
          <a:xfrm>
            <a:off x="1638885" y="4544653"/>
            <a:ext cx="5528603" cy="923330"/>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6000" b="1" kern="1200" noProof="0" dirty="0">
                <a:solidFill>
                  <a:schemeClr val="bg1"/>
                </a:solidFill>
                <a:latin typeface="Times New Roman" panose="02020603050405020304" pitchFamily="18" charset="0"/>
                <a:ea typeface="+mj-ea"/>
                <a:cs typeface="+mj-cs"/>
              </a:rPr>
              <a:t>مزمور لداود</a:t>
            </a:r>
            <a:endParaRPr lang="en-US" sz="60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970671" y="5634182"/>
            <a:ext cx="7413673" cy="861005"/>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Yalmoc</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tw</a:t>
            </a:r>
            <a:r>
              <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54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Dauid</a:t>
            </a:r>
            <a:endParaRPr kumimoji="0" lang="en-US" sz="54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p:txBody>
      </p:sp>
    </p:spTree>
    <p:extLst>
      <p:ext uri="{BB962C8B-B14F-4D97-AF65-F5344CB8AC3E}">
        <p14:creationId xmlns:p14="http://schemas.microsoft.com/office/powerpoint/2010/main" val="25093946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كى إيبرتو 1">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لكي نكون مستحقين </a:t>
            </a: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Kai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vpertov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kata 7io 03nai 3mac</a:t>
            </a:r>
          </a:p>
        </p:txBody>
      </p:sp>
      <p:sp>
        <p:nvSpPr>
          <p:cNvPr id="5" name="TextBox 4"/>
          <p:cNvSpPr txBox="1"/>
          <p:nvPr userDrawn="1"/>
        </p:nvSpPr>
        <p:spPr>
          <a:xfrm>
            <a:off x="534571" y="5887270"/>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كى إيبرتو كاطا كسيو ثيناى إيماس</a:t>
            </a:r>
          </a:p>
        </p:txBody>
      </p:sp>
    </p:spTree>
    <p:extLst>
      <p:ext uri="{BB962C8B-B14F-4D97-AF65-F5344CB8AC3E}">
        <p14:creationId xmlns:p14="http://schemas.microsoft.com/office/powerpoint/2010/main" val="408484603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كى إيبرتو  2">
    <p:spTree>
      <p:nvGrpSpPr>
        <p:cNvPr id="1" name=""/>
        <p:cNvGrpSpPr/>
        <p:nvPr/>
      </p:nvGrpSpPr>
      <p:grpSpPr>
        <a:xfrm>
          <a:off x="0" y="0"/>
          <a:ext cx="0" cy="0"/>
          <a:chOff x="0" y="0"/>
          <a:chExt cx="0" cy="0"/>
        </a:xfrm>
      </p:grpSpPr>
      <p:sp>
        <p:nvSpPr>
          <p:cNvPr id="4" name="TextBox 3"/>
          <p:cNvSpPr txBox="1"/>
          <p:nvPr userDrawn="1"/>
        </p:nvSpPr>
        <p:spPr>
          <a:xfrm>
            <a:off x="393895" y="4361773"/>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لسماع الإنجيل المقدس</a:t>
            </a:r>
            <a:endParaRPr lang="ar-SA" sz="4400" b="1" kern="1200" dirty="0">
              <a:solidFill>
                <a:schemeClr val="bg1"/>
              </a:solidFill>
              <a:latin typeface="Times New Roman" panose="02020603050405020304" pitchFamily="18" charset="0"/>
              <a:ea typeface="+mj-ea"/>
              <a:cs typeface="+mj-cs"/>
            </a:endParaRPr>
          </a:p>
        </p:txBody>
      </p:sp>
      <p:sp>
        <p:nvSpPr>
          <p:cNvPr id="7" name="TextBox 6"/>
          <p:cNvSpPr txBox="1"/>
          <p:nvPr userDrawn="1"/>
        </p:nvSpPr>
        <p:spPr>
          <a:xfrm>
            <a:off x="0" y="5282489"/>
            <a:ext cx="9143999" cy="547842"/>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t3c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akroacewc</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evajjeliov</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تيس أكروأسيؤس طو أجيو إﭫ أنجيليو</a:t>
            </a:r>
          </a:p>
        </p:txBody>
      </p:sp>
    </p:spTree>
    <p:extLst>
      <p:ext uri="{BB962C8B-B14F-4D97-AF65-F5344CB8AC3E}">
        <p14:creationId xmlns:p14="http://schemas.microsoft.com/office/powerpoint/2010/main" val="409122066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كى إيبرتو 3">
    <p:spTree>
      <p:nvGrpSpPr>
        <p:cNvPr id="1" name=""/>
        <p:cNvGrpSpPr/>
        <p:nvPr/>
      </p:nvGrpSpPr>
      <p:grpSpPr>
        <a:xfrm>
          <a:off x="0" y="0"/>
          <a:ext cx="0" cy="0"/>
          <a:chOff x="0" y="0"/>
          <a:chExt cx="0" cy="0"/>
        </a:xfrm>
      </p:grpSpPr>
      <p:sp>
        <p:nvSpPr>
          <p:cNvPr id="4" name="TextBox 3"/>
          <p:cNvSpPr txBox="1"/>
          <p:nvPr userDrawn="1"/>
        </p:nvSpPr>
        <p:spPr>
          <a:xfrm>
            <a:off x="393895" y="436177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نتوسل من ربنا وإلهنا</a:t>
            </a:r>
          </a:p>
        </p:txBody>
      </p:sp>
      <p:sp>
        <p:nvSpPr>
          <p:cNvPr id="7" name="TextBox 6"/>
          <p:cNvSpPr txBox="1"/>
          <p:nvPr userDrawn="1"/>
        </p:nvSpPr>
        <p:spPr>
          <a:xfrm>
            <a:off x="970671" y="5282489"/>
            <a:ext cx="7413673" cy="60478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6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Kvrrion</a:t>
            </a:r>
            <a:r>
              <a:rPr kumimoji="0" lang="en-US" sz="36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Ton 0eon 3mwn</a:t>
            </a:r>
          </a:p>
        </p:txBody>
      </p:sp>
      <p:sp>
        <p:nvSpPr>
          <p:cNvPr id="5" name="TextBox 4"/>
          <p:cNvSpPr txBox="1"/>
          <p:nvPr userDrawn="1"/>
        </p:nvSpPr>
        <p:spPr>
          <a:xfrm>
            <a:off x="534571" y="5887270"/>
            <a:ext cx="8285871"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chemeClr val="bg1"/>
                </a:solidFill>
                <a:latin typeface="Times New Roman" panose="02020603050405020304" pitchFamily="18" charset="0"/>
                <a:ea typeface="+mj-ea"/>
                <a:cs typeface="+mj-cs"/>
              </a:rPr>
              <a:t>كيريون طون ثيؤن إيمون</a:t>
            </a:r>
          </a:p>
        </p:txBody>
      </p:sp>
    </p:spTree>
    <p:extLst>
      <p:ext uri="{BB962C8B-B14F-4D97-AF65-F5344CB8AC3E}">
        <p14:creationId xmlns:p14="http://schemas.microsoft.com/office/powerpoint/2010/main" val="93806713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كى إيبرتو 4">
    <p:spTree>
      <p:nvGrpSpPr>
        <p:cNvPr id="1" name=""/>
        <p:cNvGrpSpPr/>
        <p:nvPr/>
      </p:nvGrpSpPr>
      <p:grpSpPr>
        <a:xfrm>
          <a:off x="0" y="0"/>
          <a:ext cx="0" cy="0"/>
          <a:chOff x="0" y="0"/>
          <a:chExt cx="0" cy="0"/>
        </a:xfrm>
      </p:grpSpPr>
      <p:sp>
        <p:nvSpPr>
          <p:cNvPr id="4" name="TextBox 3"/>
          <p:cNvSpPr txBox="1"/>
          <p:nvPr userDrawn="1"/>
        </p:nvSpPr>
        <p:spPr>
          <a:xfrm>
            <a:off x="370447" y="4371943"/>
            <a:ext cx="8285871" cy="7017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4400" b="1" kern="1200" noProof="0" dirty="0">
                <a:solidFill>
                  <a:schemeClr val="bg1"/>
                </a:solidFill>
                <a:latin typeface="Times New Roman" panose="02020603050405020304" pitchFamily="18" charset="0"/>
                <a:ea typeface="+mj-ea"/>
                <a:cs typeface="+mj-cs"/>
              </a:rPr>
              <a:t>أصغوا وأنصتوا بحكمة للإنجيل المقدس</a:t>
            </a:r>
          </a:p>
        </p:txBody>
      </p:sp>
      <p:sp>
        <p:nvSpPr>
          <p:cNvPr id="7" name="TextBox 6"/>
          <p:cNvSpPr txBox="1"/>
          <p:nvPr userDrawn="1"/>
        </p:nvSpPr>
        <p:spPr>
          <a:xfrm>
            <a:off x="0" y="5071473"/>
            <a:ext cx="9333915" cy="991041"/>
          </a:xfrm>
          <a:prstGeom prst="rect">
            <a:avLst/>
          </a:prstGeom>
          <a:noFill/>
        </p:spPr>
        <p:txBody>
          <a:bodyPr wrap="square" rtlCol="0">
            <a:spAutoFit/>
          </a:bodyPr>
          <a:lstStyle/>
          <a:p>
            <a:pPr marL="0" lvl="0" indent="0" algn="ctr" defTabSz="914400" rtl="0" eaLnBrk="1" latinLnBrk="0" hangingPunct="1">
              <a:lnSpc>
                <a:spcPct val="90000"/>
              </a:lnSpc>
              <a:spcBef>
                <a:spcPts val="1000"/>
              </a:spcBef>
              <a:buFont typeface="Arial" panose="020B0604020202020204" pitchFamily="34" charset="0"/>
              <a:buNone/>
            </a:pP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iketevcwmen</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&gt;</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cofia</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Or0oi:akovcwmen tov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ajiov</a:t>
            </a:r>
            <a:r>
              <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 </a:t>
            </a:r>
            <a:r>
              <a:rPr kumimoji="0" lang="en-US" sz="3200" b="0" i="0" u="none" strike="noStrike" kern="1200" cap="none" spc="0" normalizeH="0" baseline="0" dirty="0" err="1">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rPr>
              <a:t>evajjelion</a:t>
            </a:r>
            <a:endParaRPr kumimoji="0" lang="en-US" sz="3200" b="0" i="0" u="none" strike="noStrike" kern="1200" cap="none" spc="0" normalizeH="0" baseline="0" dirty="0">
              <a:ln>
                <a:noFill/>
              </a:ln>
              <a:solidFill>
                <a:srgbClr val="FFC000"/>
              </a:solidFill>
              <a:effectLst>
                <a:outerShdw blurRad="38100" dist="38100" dir="2700000" algn="tl">
                  <a:srgbClr val="000000">
                    <a:alpha val="43137"/>
                  </a:srgbClr>
                </a:outerShdw>
              </a:effectLst>
              <a:uLnTx/>
              <a:uFillTx/>
              <a:latin typeface="Avva_Shenouda" panose="020B0500000000000000" pitchFamily="34" charset="0"/>
              <a:ea typeface="+mn-ea"/>
              <a:cs typeface="Traditional Arabic" pitchFamily="2" charset="-78"/>
            </a:endParaRPr>
          </a:p>
        </p:txBody>
      </p:sp>
      <p:sp>
        <p:nvSpPr>
          <p:cNvPr id="5" name="TextBox 4"/>
          <p:cNvSpPr txBox="1"/>
          <p:nvPr userDrawn="1"/>
        </p:nvSpPr>
        <p:spPr>
          <a:xfrm>
            <a:off x="-35170" y="6050856"/>
            <a:ext cx="9143999" cy="535531"/>
          </a:xfrm>
          <a:prstGeom prst="rect">
            <a:avLst/>
          </a:prstGeom>
          <a:noFill/>
        </p:spPr>
        <p:txBody>
          <a:bodyPr wrap="square" rtlCol="0">
            <a:spAutoFit/>
          </a:bodyPr>
          <a:lstStyle/>
          <a:p>
            <a:pPr algn="ctr" defTabSz="914400" rtl="1" eaLnBrk="1" latinLnBrk="0" hangingPunct="1">
              <a:lnSpc>
                <a:spcPct val="90000"/>
              </a:lnSpc>
              <a:spcBef>
                <a:spcPct val="0"/>
              </a:spcBef>
              <a:buNone/>
            </a:pPr>
            <a:r>
              <a:rPr lang="ar-EG" sz="3200" b="1" kern="1200" noProof="0" dirty="0">
                <a:solidFill>
                  <a:schemeClr val="bg1"/>
                </a:solidFill>
                <a:latin typeface="Times New Roman" panose="02020603050405020304" pitchFamily="18" charset="0"/>
                <a:ea typeface="+mj-ea"/>
                <a:cs typeface="+mj-cs"/>
              </a:rPr>
              <a:t>إيكتيف سومين سوفيا أورثى: أك أوصومين طو أجيو إﭫ أنجيليون</a:t>
            </a:r>
          </a:p>
        </p:txBody>
      </p:sp>
    </p:spTree>
    <p:extLst>
      <p:ext uri="{BB962C8B-B14F-4D97-AF65-F5344CB8AC3E}">
        <p14:creationId xmlns:p14="http://schemas.microsoft.com/office/powerpoint/2010/main" val="384488338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مزمور عربي">
    <p:spTree>
      <p:nvGrpSpPr>
        <p:cNvPr id="1" name=""/>
        <p:cNvGrpSpPr/>
        <p:nvPr/>
      </p:nvGrpSpPr>
      <p:grpSpPr>
        <a:xfrm>
          <a:off x="0" y="0"/>
          <a:ext cx="0" cy="0"/>
          <a:chOff x="0" y="0"/>
          <a:chExt cx="0" cy="0"/>
        </a:xfrm>
      </p:grpSpPr>
      <p:sp>
        <p:nvSpPr>
          <p:cNvPr id="2" name="TextBox 1"/>
          <p:cNvSpPr txBox="1"/>
          <p:nvPr userDrawn="1"/>
        </p:nvSpPr>
        <p:spPr>
          <a:xfrm>
            <a:off x="309490" y="4670474"/>
            <a:ext cx="8834510" cy="1938992"/>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rgbClr val="FFC000"/>
                </a:solidFill>
                <a:latin typeface="Times New Roman" panose="02020603050405020304" pitchFamily="18" charset="0"/>
                <a:ea typeface="+mj-ea"/>
                <a:cs typeface="+mj-cs"/>
              </a:rPr>
              <a:t>من مزامير أبينا داود النبى براكته على جميعنا</a:t>
            </a:r>
            <a:endParaRPr lang="ar-SA" sz="60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46201283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مقدمة الانجيل">
    <p:spTree>
      <p:nvGrpSpPr>
        <p:cNvPr id="1" name=""/>
        <p:cNvGrpSpPr/>
        <p:nvPr/>
      </p:nvGrpSpPr>
      <p:grpSpPr>
        <a:xfrm>
          <a:off x="0" y="0"/>
          <a:ext cx="0" cy="0"/>
          <a:chOff x="0" y="0"/>
          <a:chExt cx="0" cy="0"/>
        </a:xfrm>
      </p:grpSpPr>
      <p:sp>
        <p:nvSpPr>
          <p:cNvPr id="5" name="TextBox 4"/>
          <p:cNvSpPr txBox="1"/>
          <p:nvPr userDrawn="1"/>
        </p:nvSpPr>
        <p:spPr>
          <a:xfrm>
            <a:off x="337625" y="4821288"/>
            <a:ext cx="8820444" cy="1754326"/>
          </a:xfrm>
          <a:prstGeom prst="rect">
            <a:avLst/>
          </a:prstGeom>
          <a:noFill/>
        </p:spPr>
        <p:txBody>
          <a:bodyPr wrap="square" rtlCol="0">
            <a:spAutoFit/>
          </a:bodyPr>
          <a:lstStyle/>
          <a:p>
            <a:pPr marL="0" algn="ctr" defTabSz="914400" rtl="0" eaLnBrk="1" latinLnBrk="0" hangingPunct="1">
              <a:spcBef>
                <a:spcPct val="50000"/>
              </a:spcBef>
            </a:pPr>
            <a:r>
              <a:rPr lang="ar-EG" sz="5400" b="1" kern="1200" dirty="0">
                <a:solidFill>
                  <a:srgbClr val="FFC000"/>
                </a:solidFill>
                <a:latin typeface="Times New Roman" panose="02020603050405020304" pitchFamily="18" charset="0"/>
                <a:ea typeface="+mj-ea"/>
                <a:cs typeface="+mj-cs"/>
              </a:rPr>
              <a:t>اللهم تراءف علينا وارحمنا واجعلنا مستحقين لسماع إنجيلك المقدس</a:t>
            </a:r>
          </a:p>
        </p:txBody>
      </p:sp>
    </p:spTree>
    <p:extLst>
      <p:ext uri="{BB962C8B-B14F-4D97-AF65-F5344CB8AC3E}">
        <p14:creationId xmlns:p14="http://schemas.microsoft.com/office/powerpoint/2010/main" val="2825101955"/>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userDrawn="1">
  <p:cSld name="متي">
    <p:spTree>
      <p:nvGrpSpPr>
        <p:cNvPr id="1" name=""/>
        <p:cNvGrpSpPr/>
        <p:nvPr/>
      </p:nvGrpSpPr>
      <p:grpSpPr>
        <a:xfrm>
          <a:off x="0" y="0"/>
          <a:ext cx="0" cy="0"/>
          <a:chOff x="0" y="0"/>
          <a:chExt cx="0" cy="0"/>
        </a:xfrm>
      </p:grpSpPr>
      <p:sp>
        <p:nvSpPr>
          <p:cNvPr id="4" name="Rectangle 3"/>
          <p:cNvSpPr/>
          <p:nvPr userDrawn="1"/>
        </p:nvSpPr>
        <p:spPr>
          <a:xfrm>
            <a:off x="2841675" y="4797082"/>
            <a:ext cx="6042074" cy="1446550"/>
          </a:xfrm>
          <a:prstGeom prst="rect">
            <a:avLst/>
          </a:prstGeom>
        </p:spPr>
        <p:txBody>
          <a:bodyPr wrap="square">
            <a:spAutoFit/>
          </a:bodyPr>
          <a:lstStyle/>
          <a:p>
            <a:pPr marL="0" algn="ctr" defTabSz="914400" rtl="0" eaLnBrk="1" latinLnBrk="0" hangingPunct="1">
              <a:spcBef>
                <a:spcPct val="50000"/>
              </a:spcBef>
            </a:pPr>
            <a:r>
              <a:rPr lang="ar-SA" sz="4000" b="1" kern="1200" dirty="0">
                <a:solidFill>
                  <a:schemeClr val="bg1"/>
                </a:solidFill>
                <a:latin typeface="Times New Roman" panose="02020603050405020304" pitchFamily="18" charset="0"/>
                <a:ea typeface="+mj-ea"/>
                <a:cs typeface="+mj-cs"/>
              </a:rPr>
              <a:t>فصل </a:t>
            </a:r>
            <a:r>
              <a:rPr lang="ar-EG" sz="4000" b="1" kern="1200" dirty="0">
                <a:solidFill>
                  <a:schemeClr val="bg1"/>
                </a:solidFill>
                <a:latin typeface="Times New Roman" panose="02020603050405020304" pitchFamily="18" charset="0"/>
                <a:ea typeface="+mj-ea"/>
                <a:cs typeface="+mj-cs"/>
              </a:rPr>
              <a:t>من بشارة ال</a:t>
            </a:r>
            <a:r>
              <a:rPr lang="ar-SA" sz="4000" b="1" kern="1200" dirty="0">
                <a:solidFill>
                  <a:schemeClr val="bg1"/>
                </a:solidFill>
                <a:latin typeface="Times New Roman" panose="02020603050405020304" pitchFamily="18" charset="0"/>
                <a:ea typeface="+mj-ea"/>
                <a:cs typeface="+mj-cs"/>
              </a:rPr>
              <a:t>إنجيل لمعلمنا </a:t>
            </a:r>
            <a:r>
              <a:rPr lang="ar-EG" sz="4800" u="sng" kern="1200" dirty="0">
                <a:solidFill>
                  <a:schemeClr val="bg1"/>
                </a:solidFill>
                <a:latin typeface="Times New Roman" panose="02020603050405020304" pitchFamily="18" charset="0"/>
                <a:ea typeface="+mj-ea"/>
                <a:cs typeface="+mj-cs"/>
              </a:rPr>
              <a:t>متى</a:t>
            </a:r>
            <a:r>
              <a:rPr lang="ar-EG" sz="4000" b="1" kern="1200" dirty="0">
                <a:solidFill>
                  <a:schemeClr val="bg1"/>
                </a:solidFill>
                <a:latin typeface="Times New Roman" panose="02020603050405020304" pitchFamily="18" charset="0"/>
                <a:ea typeface="+mj-ea"/>
                <a:cs typeface="+mj-cs"/>
              </a:rPr>
              <a:t> ا</a:t>
            </a:r>
            <a:r>
              <a:rPr lang="ar-SA" sz="4000" b="1" kern="1200" dirty="0">
                <a:solidFill>
                  <a:schemeClr val="bg1"/>
                </a:solidFill>
                <a:latin typeface="Times New Roman" panose="02020603050405020304" pitchFamily="18" charset="0"/>
                <a:ea typeface="+mj-ea"/>
                <a:cs typeface="+mj-cs"/>
              </a:rPr>
              <a:t>لبشير بركاته على جميعنا آمين</a:t>
            </a:r>
            <a:r>
              <a:rPr lang="en-US" sz="4000" b="1" kern="1200" dirty="0">
                <a:solidFill>
                  <a:schemeClr val="bg1"/>
                </a:solidFill>
                <a:latin typeface="Times New Roman" panose="02020603050405020304" pitchFamily="18" charset="0"/>
                <a:ea typeface="+mj-ea"/>
                <a:cs typeface="+mj-cs"/>
              </a:rPr>
              <a:t> </a:t>
            </a:r>
          </a:p>
        </p:txBody>
      </p:sp>
      <p:pic>
        <p:nvPicPr>
          <p:cNvPr id="6" name="Picture 5"/>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618349" y="4327916"/>
            <a:ext cx="1787227" cy="211253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337023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مرقس">
    <p:spTree>
      <p:nvGrpSpPr>
        <p:cNvPr id="1" name=""/>
        <p:cNvGrpSpPr/>
        <p:nvPr/>
      </p:nvGrpSpPr>
      <p:grpSpPr>
        <a:xfrm>
          <a:off x="0" y="0"/>
          <a:ext cx="0" cy="0"/>
          <a:chOff x="0" y="0"/>
          <a:chExt cx="0" cy="0"/>
        </a:xfrm>
      </p:grpSpPr>
      <p:sp>
        <p:nvSpPr>
          <p:cNvPr id="4" name="Rectangle 3"/>
          <p:cNvSpPr/>
          <p:nvPr userDrawn="1"/>
        </p:nvSpPr>
        <p:spPr>
          <a:xfrm>
            <a:off x="2574387" y="4923690"/>
            <a:ext cx="6231987"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مرقس</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22430"/>
            <a:ext cx="1787227" cy="211802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248317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نبوات التاسعة">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3314"/>
            <a:ext cx="9144000" cy="2481444"/>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329183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65828980"/>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لوقا">
    <p:spTree>
      <p:nvGrpSpPr>
        <p:cNvPr id="1" name=""/>
        <p:cNvGrpSpPr/>
        <p:nvPr/>
      </p:nvGrpSpPr>
      <p:grpSpPr>
        <a:xfrm>
          <a:off x="0" y="0"/>
          <a:ext cx="0" cy="0"/>
          <a:chOff x="0" y="0"/>
          <a:chExt cx="0" cy="0"/>
        </a:xfrm>
      </p:grpSpPr>
      <p:sp>
        <p:nvSpPr>
          <p:cNvPr id="4" name="Rectangle 3"/>
          <p:cNvSpPr/>
          <p:nvPr userDrawn="1"/>
        </p:nvSpPr>
        <p:spPr>
          <a:xfrm>
            <a:off x="3038621" y="4797082"/>
            <a:ext cx="5816991"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ا </a:t>
            </a:r>
            <a:r>
              <a:rPr lang="ar-EG" sz="4000" u="sng" kern="1200" dirty="0">
                <a:solidFill>
                  <a:schemeClr val="bg1"/>
                </a:solidFill>
                <a:latin typeface="Times New Roman" panose="02020603050405020304" pitchFamily="18" charset="0"/>
                <a:ea typeface="+mj-ea"/>
                <a:cs typeface="+mj-cs"/>
              </a:rPr>
              <a:t>لوقا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18349" y="4309060"/>
            <a:ext cx="1787227" cy="213139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2753271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يوحنا">
    <p:spTree>
      <p:nvGrpSpPr>
        <p:cNvPr id="1" name=""/>
        <p:cNvGrpSpPr/>
        <p:nvPr/>
      </p:nvGrpSpPr>
      <p:grpSpPr>
        <a:xfrm>
          <a:off x="0" y="0"/>
          <a:ext cx="0" cy="0"/>
          <a:chOff x="0" y="0"/>
          <a:chExt cx="0" cy="0"/>
        </a:xfrm>
      </p:grpSpPr>
      <p:sp>
        <p:nvSpPr>
          <p:cNvPr id="4" name="Rectangle 3"/>
          <p:cNvSpPr/>
          <p:nvPr userDrawn="1"/>
        </p:nvSpPr>
        <p:spPr>
          <a:xfrm>
            <a:off x="2771336" y="4665552"/>
            <a:ext cx="6126480" cy="1323439"/>
          </a:xfrm>
          <a:prstGeom prst="rect">
            <a:avLst/>
          </a:prstGeom>
        </p:spPr>
        <p:txBody>
          <a:bodyPr wrap="square">
            <a:spAutoFit/>
          </a:bodyPr>
          <a:lstStyle/>
          <a:p>
            <a:pPr marL="0" algn="ctr" defTabSz="914400" rtl="0" eaLnBrk="1" latinLnBrk="0" hangingPunct="1">
              <a:spcBef>
                <a:spcPct val="50000"/>
              </a:spcBef>
            </a:pPr>
            <a:r>
              <a:rPr lang="ar-SA" sz="4000" kern="1200" dirty="0">
                <a:solidFill>
                  <a:schemeClr val="bg1"/>
                </a:solidFill>
                <a:latin typeface="Times New Roman" panose="02020603050405020304" pitchFamily="18" charset="0"/>
                <a:ea typeface="+mj-ea"/>
                <a:cs typeface="+mj-cs"/>
              </a:rPr>
              <a:t>فصل </a:t>
            </a:r>
            <a:r>
              <a:rPr lang="ar-EG" sz="4000" kern="1200" dirty="0">
                <a:solidFill>
                  <a:schemeClr val="bg1"/>
                </a:solidFill>
                <a:latin typeface="Times New Roman" panose="02020603050405020304" pitchFamily="18" charset="0"/>
                <a:ea typeface="+mj-ea"/>
                <a:cs typeface="+mj-cs"/>
              </a:rPr>
              <a:t>من بشارة ال</a:t>
            </a:r>
            <a:r>
              <a:rPr lang="ar-SA" sz="4000" kern="1200" dirty="0">
                <a:solidFill>
                  <a:schemeClr val="bg1"/>
                </a:solidFill>
                <a:latin typeface="Times New Roman" panose="02020603050405020304" pitchFamily="18" charset="0"/>
                <a:ea typeface="+mj-ea"/>
                <a:cs typeface="+mj-cs"/>
              </a:rPr>
              <a:t>إنجيل لمعلمنا </a:t>
            </a:r>
            <a:r>
              <a:rPr lang="ar-EG" sz="4000" u="sng" kern="1200" dirty="0">
                <a:solidFill>
                  <a:schemeClr val="bg1"/>
                </a:solidFill>
                <a:latin typeface="Times New Roman" panose="02020603050405020304" pitchFamily="18" charset="0"/>
                <a:ea typeface="+mj-ea"/>
                <a:cs typeface="+mj-cs"/>
              </a:rPr>
              <a:t>يوحنا</a:t>
            </a:r>
            <a:r>
              <a:rPr lang="ar-EG" sz="4000" kern="1200" dirty="0">
                <a:solidFill>
                  <a:schemeClr val="bg1"/>
                </a:solidFill>
                <a:latin typeface="Times New Roman" panose="02020603050405020304" pitchFamily="18" charset="0"/>
                <a:ea typeface="+mj-ea"/>
                <a:cs typeface="+mj-cs"/>
              </a:rPr>
              <a:t> </a:t>
            </a:r>
            <a:r>
              <a:rPr lang="ar-SA" sz="4000" kern="1200" dirty="0">
                <a:solidFill>
                  <a:schemeClr val="bg1"/>
                </a:solidFill>
                <a:latin typeface="Times New Roman" panose="02020603050405020304" pitchFamily="18" charset="0"/>
                <a:ea typeface="+mj-ea"/>
                <a:cs typeface="+mj-cs"/>
              </a:rPr>
              <a:t>البشير بركاته على جميعنا آمين</a:t>
            </a:r>
            <a:r>
              <a:rPr lang="en-US" sz="4000" kern="1200" dirty="0">
                <a:solidFill>
                  <a:schemeClr val="bg1"/>
                </a:solidFill>
                <a:latin typeface="Times New Roman" panose="02020603050405020304" pitchFamily="18" charset="0"/>
                <a:ea typeface="+mj-ea"/>
                <a:cs typeface="+mj-cs"/>
              </a:rPr>
              <a:t> </a:t>
            </a:r>
          </a:p>
        </p:txBody>
      </p:sp>
      <p:pic>
        <p:nvPicPr>
          <p:cNvPr id="5" name="Picture 4"/>
          <p:cNvPicPr>
            <a:picLocks noChangeAspect="1"/>
          </p:cNvPicPr>
          <p:nvPr userDrawn="1"/>
        </p:nvPicPr>
        <p:blipFill rotWithShape="1">
          <a:blip r:embed="rId2">
            <a:extLst>
              <a:ext uri="{28A0092B-C50C-407E-A947-70E740481C1C}">
                <a14:useLocalDpi xmlns:a14="http://schemas.microsoft.com/office/drawing/2010/main" val="0"/>
              </a:ext>
            </a:extLst>
          </a:blip>
          <a:srcRect l="3257" t="2789"/>
          <a:stretch/>
        </p:blipFill>
        <p:spPr>
          <a:xfrm>
            <a:off x="618348" y="4327916"/>
            <a:ext cx="1787227" cy="212182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4173869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مجداً للثالوث الاقدس">
    <p:spTree>
      <p:nvGrpSpPr>
        <p:cNvPr id="1" name=""/>
        <p:cNvGrpSpPr/>
        <p:nvPr/>
      </p:nvGrpSpPr>
      <p:grpSpPr>
        <a:xfrm>
          <a:off x="0" y="0"/>
          <a:ext cx="0" cy="0"/>
          <a:chOff x="0" y="0"/>
          <a:chExt cx="0" cy="0"/>
        </a:xfrm>
      </p:grpSpPr>
      <p:sp>
        <p:nvSpPr>
          <p:cNvPr id="3" name="TextBox 2"/>
          <p:cNvSpPr txBox="1"/>
          <p:nvPr userDrawn="1"/>
        </p:nvSpPr>
        <p:spPr>
          <a:xfrm>
            <a:off x="309490" y="4951828"/>
            <a:ext cx="8834510" cy="1200329"/>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kern="1200" dirty="0">
                <a:solidFill>
                  <a:srgbClr val="FFC000"/>
                </a:solidFill>
                <a:latin typeface="Times New Roman" panose="02020603050405020304" pitchFamily="18" charset="0"/>
                <a:ea typeface="+mj-ea"/>
                <a:cs typeface="+mj-cs"/>
              </a:rPr>
              <a:t>مجداً للثالوث الاقدس</a:t>
            </a:r>
            <a:endParaRPr lang="en-US" sz="72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134682404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هللويا">
    <p:spTree>
      <p:nvGrpSpPr>
        <p:cNvPr id="1" name=""/>
        <p:cNvGrpSpPr/>
        <p:nvPr/>
      </p:nvGrpSpPr>
      <p:grpSpPr>
        <a:xfrm>
          <a:off x="0" y="0"/>
          <a:ext cx="0" cy="0"/>
          <a:chOff x="0" y="0"/>
          <a:chExt cx="0" cy="0"/>
        </a:xfrm>
      </p:grpSpPr>
      <p:sp>
        <p:nvSpPr>
          <p:cNvPr id="2" name="TextBox 1"/>
          <p:cNvSpPr txBox="1"/>
          <p:nvPr userDrawn="1"/>
        </p:nvSpPr>
        <p:spPr>
          <a:xfrm>
            <a:off x="309490" y="4670474"/>
            <a:ext cx="8834510" cy="156966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9600" b="1" kern="1200" dirty="0">
                <a:solidFill>
                  <a:srgbClr val="FFC000"/>
                </a:solidFill>
                <a:latin typeface="Times New Roman" panose="02020603050405020304" pitchFamily="18" charset="0"/>
                <a:ea typeface="+mj-ea"/>
                <a:cs typeface="+mj-cs"/>
              </a:rPr>
              <a:t>هللويا </a:t>
            </a:r>
            <a:endParaRPr lang="en-US" sz="96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69853750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ذكصاصي كيريي ">
    <p:spTree>
      <p:nvGrpSpPr>
        <p:cNvPr id="1" name=""/>
        <p:cNvGrpSpPr/>
        <p:nvPr/>
      </p:nvGrpSpPr>
      <p:grpSpPr>
        <a:xfrm>
          <a:off x="0" y="0"/>
          <a:ext cx="0" cy="0"/>
          <a:chOff x="0" y="0"/>
          <a:chExt cx="0" cy="0"/>
        </a:xfrm>
      </p:grpSpPr>
      <p:sp>
        <p:nvSpPr>
          <p:cNvPr id="2" name="TextBox 1"/>
          <p:cNvSpPr txBox="1"/>
          <p:nvPr userDrawn="1"/>
        </p:nvSpPr>
        <p:spPr>
          <a:xfrm>
            <a:off x="309490" y="4670474"/>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ذكصاصي كيريي </a:t>
            </a:r>
            <a:endParaRPr lang="en-US" sz="8800" b="1" kern="1200" dirty="0">
              <a:solidFill>
                <a:srgbClr val="FFC000"/>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812015755"/>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و المجد لله دائماً ">
    <p:spTree>
      <p:nvGrpSpPr>
        <p:cNvPr id="1" name=""/>
        <p:cNvGrpSpPr/>
        <p:nvPr/>
      </p:nvGrpSpPr>
      <p:grpSpPr>
        <a:xfrm>
          <a:off x="0" y="0"/>
          <a:ext cx="0" cy="0"/>
          <a:chOff x="0" y="0"/>
          <a:chExt cx="0" cy="0"/>
        </a:xfrm>
      </p:grpSpPr>
      <p:sp>
        <p:nvSpPr>
          <p:cNvPr id="2" name="TextBox 1"/>
          <p:cNvSpPr txBox="1"/>
          <p:nvPr userDrawn="1"/>
        </p:nvSpPr>
        <p:spPr>
          <a:xfrm>
            <a:off x="211016" y="4825219"/>
            <a:ext cx="8834510" cy="1446550"/>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800" b="1" kern="1200" dirty="0">
                <a:solidFill>
                  <a:srgbClr val="FFC000"/>
                </a:solidFill>
                <a:latin typeface="Times New Roman" panose="02020603050405020304" pitchFamily="18" charset="0"/>
                <a:ea typeface="+mj-ea"/>
                <a:cs typeface="+mj-cs"/>
              </a:rPr>
              <a:t>و المجد لله دائماً </a:t>
            </a:r>
            <a:endParaRPr lang="en-US" sz="8800" b="1" kern="1200" dirty="0">
              <a:solidFill>
                <a:srgbClr val="FFC000"/>
              </a:solidFill>
              <a:latin typeface="Times New Roman" panose="02020603050405020304" pitchFamily="18" charset="0"/>
              <a:ea typeface="+mj-ea"/>
              <a:cs typeface="+mj-cs"/>
            </a:endParaRPr>
          </a:p>
        </p:txBody>
      </p:sp>
      <p:sp>
        <p:nvSpPr>
          <p:cNvPr id="5" name="Rectangle 4">
            <a:hlinkClick r:id="rId2" action="ppaction://hlinksldjump"/>
          </p:cNvPr>
          <p:cNvSpPr/>
          <p:nvPr userDrawn="1"/>
        </p:nvSpPr>
        <p:spPr>
          <a:xfrm>
            <a:off x="7256945" y="394766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674133884"/>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مزمور الاولي">
    <p:spTree>
      <p:nvGrpSpPr>
        <p:cNvPr id="1" name=""/>
        <p:cNvGrpSpPr/>
        <p:nvPr/>
      </p:nvGrpSpPr>
      <p:grpSpPr>
        <a:xfrm>
          <a:off x="0" y="0"/>
          <a:ext cx="0" cy="0"/>
          <a:chOff x="0" y="0"/>
          <a:chExt cx="0" cy="0"/>
        </a:xfrm>
      </p:grpSpPr>
      <p:sp>
        <p:nvSpPr>
          <p:cNvPr id="7" name="TextBox 6"/>
          <p:cNvSpPr txBox="1"/>
          <p:nvPr userDrawn="1"/>
        </p:nvSpPr>
        <p:spPr>
          <a:xfrm>
            <a:off x="572608" y="4477476"/>
            <a:ext cx="8117058" cy="769441"/>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200" dirty="0">
                <a:solidFill>
                  <a:srgbClr val="FFC000"/>
                </a:solidFill>
                <a:latin typeface="Times New Roman" panose="02020603050405020304" pitchFamily="18" charset="0"/>
                <a:ea typeface="+mj-ea"/>
                <a:cs typeface="+mj-cs"/>
              </a:rPr>
              <a:t>نسألك يارب أسمعنا و أرحمنا .</a:t>
            </a:r>
            <a:endParaRPr lang="en-US" sz="4400" b="1" kern="1200" dirty="0">
              <a:solidFill>
                <a:srgbClr val="FFC000"/>
              </a:solidFill>
              <a:latin typeface="Times New Roman" panose="02020603050405020304" pitchFamily="18" charset="0"/>
              <a:ea typeface="+mj-ea"/>
              <a:cs typeface="+mj-cs"/>
            </a:endParaRPr>
          </a:p>
        </p:txBody>
      </p:sp>
      <p:sp>
        <p:nvSpPr>
          <p:cNvPr id="10" name="Rectangle 9"/>
          <p:cNvSpPr/>
          <p:nvPr userDrawn="1"/>
        </p:nvSpPr>
        <p:spPr>
          <a:xfrm>
            <a:off x="5666546" y="5017255"/>
            <a:ext cx="302839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SA" sz="5400" b="1" kern="1200" noProof="0" dirty="0">
                <a:solidFill>
                  <a:schemeClr val="bg1"/>
                </a:solidFill>
                <a:latin typeface="Times New Roman" panose="02020603050405020304" pitchFamily="18" charset="0"/>
                <a:ea typeface="+mj-ea"/>
                <a:cs typeface="+mj-cs"/>
              </a:rPr>
              <a:t>كيري</a:t>
            </a:r>
            <a:r>
              <a:rPr lang="ar-EG" sz="5400" b="1" kern="1200" noProof="0" dirty="0">
                <a:solidFill>
                  <a:schemeClr val="bg1"/>
                </a:solidFill>
                <a:latin typeface="Times New Roman" panose="02020603050405020304" pitchFamily="18" charset="0"/>
                <a:ea typeface="+mj-ea"/>
                <a:cs typeface="+mj-cs"/>
              </a:rPr>
              <a:t>ه</a:t>
            </a:r>
            <a:r>
              <a:rPr lang="ar-SA" sz="5400" b="1" kern="1200" noProof="0" dirty="0">
                <a:solidFill>
                  <a:schemeClr val="bg1"/>
                </a:solidFill>
                <a:latin typeface="Times New Roman" panose="02020603050405020304" pitchFamily="18" charset="0"/>
                <a:ea typeface="+mj-ea"/>
                <a:cs typeface="+mj-cs"/>
              </a:rPr>
              <a:t> ليسون</a:t>
            </a:r>
            <a:endParaRPr lang="en-US" sz="5400" b="1" kern="1200" noProof="0" dirty="0">
              <a:solidFill>
                <a:schemeClr val="bg1"/>
              </a:solidFill>
              <a:latin typeface="Times New Roman" panose="02020603050405020304" pitchFamily="18" charset="0"/>
              <a:ea typeface="+mj-ea"/>
              <a:cs typeface="+mj-cs"/>
            </a:endParaRPr>
          </a:p>
        </p:txBody>
      </p:sp>
      <p:sp>
        <p:nvSpPr>
          <p:cNvPr id="12" name="Rectangle 11"/>
          <p:cNvSpPr/>
          <p:nvPr userDrawn="1"/>
        </p:nvSpPr>
        <p:spPr>
          <a:xfrm>
            <a:off x="567335" y="5138024"/>
            <a:ext cx="3887603" cy="1138773"/>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Kurie</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 `</a:t>
            </a:r>
            <a:r>
              <a:rPr kumimoji="0" lang="en-US" sz="4800" b="0" i="0" u="none" strike="noStrike" kern="1200" cap="none" spc="0" normalizeH="0" baseline="0" noProof="0" dirty="0" err="1">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ele`ycon</a:t>
            </a:r>
            <a: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t>.</a:t>
            </a:r>
            <a:br>
              <a:rPr kumimoji="0" lang="en-US" sz="4800" b="0" i="0" u="none" strike="noStrike" kern="1200" cap="none" spc="0" normalizeH="0" baseline="0" noProof="0" dirty="0">
                <a:ln>
                  <a:noFill/>
                </a:ln>
                <a:solidFill>
                  <a:schemeClr val="bg1"/>
                </a:solidFill>
                <a:effectLst>
                  <a:outerShdw blurRad="38100" dist="38100" dir="2700000" algn="tl">
                    <a:srgbClr val="000000">
                      <a:alpha val="43137"/>
                    </a:srgbClr>
                  </a:outerShdw>
                </a:effectLst>
                <a:uLnTx/>
                <a:uFillTx/>
                <a:latin typeface="Athanasius" pitchFamily="2" charset="0"/>
                <a:ea typeface="+mn-ea"/>
                <a:cs typeface="Traditional Arabic" pitchFamily="2" charset="-78"/>
              </a:rPr>
            </a:br>
            <a:endParaRPr kumimoji="0" lang="en-US" sz="2000" b="0" i="0" u="none" strike="noStrike" kern="0" cap="none" spc="0" normalizeH="0" baseline="0" noProof="0" dirty="0">
              <a:ln>
                <a:noFill/>
              </a:ln>
              <a:solidFill>
                <a:schemeClr val="bg1"/>
              </a:solidFill>
              <a:effectLst/>
              <a:uLnTx/>
              <a:uFillTx/>
            </a:endParaRPr>
          </a:p>
        </p:txBody>
      </p:sp>
      <p:sp>
        <p:nvSpPr>
          <p:cNvPr id="13" name="Rectangle 12"/>
          <p:cNvSpPr/>
          <p:nvPr userDrawn="1"/>
        </p:nvSpPr>
        <p:spPr>
          <a:xfrm>
            <a:off x="3749609" y="5815132"/>
            <a:ext cx="2771913" cy="923330"/>
          </a:xfrm>
          <a:prstGeom prst="rect">
            <a:avLst/>
          </a:prstGeom>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lang="ar-EG" sz="5400" b="1" kern="1200" noProof="0" dirty="0">
                <a:solidFill>
                  <a:schemeClr val="bg1"/>
                </a:solidFill>
                <a:latin typeface="Times New Roman" panose="02020603050405020304" pitchFamily="18" charset="0"/>
                <a:ea typeface="+mj-ea"/>
                <a:cs typeface="+mj-cs"/>
              </a:rPr>
              <a:t>يا رب ارحم</a:t>
            </a:r>
            <a:endParaRPr lang="en-US" sz="5400" b="1" kern="1200" noProof="0" dirty="0">
              <a:solidFill>
                <a:schemeClr val="bg1"/>
              </a:solidFill>
              <a:latin typeface="Times New Roman" panose="02020603050405020304" pitchFamily="18" charset="0"/>
              <a:ea typeface="+mj-ea"/>
              <a:cs typeface="+mj-cs"/>
            </a:endParaRPr>
          </a:p>
        </p:txBody>
      </p:sp>
    </p:spTree>
    <p:extLst>
      <p:ext uri="{BB962C8B-B14F-4D97-AF65-F5344CB8AC3E}">
        <p14:creationId xmlns:p14="http://schemas.microsoft.com/office/powerpoint/2010/main" val="35669405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2_مزمور الاولي">
    <p:spTree>
      <p:nvGrpSpPr>
        <p:cNvPr id="1" name=""/>
        <p:cNvGrpSpPr/>
        <p:nvPr/>
      </p:nvGrpSpPr>
      <p:grpSpPr>
        <a:xfrm>
          <a:off x="0" y="0"/>
          <a:ext cx="0" cy="0"/>
          <a:chOff x="0" y="0"/>
          <a:chExt cx="0" cy="0"/>
        </a:xfrm>
      </p:grpSpPr>
      <p:sp>
        <p:nvSpPr>
          <p:cNvPr id="6" name="Title 2"/>
          <p:cNvSpPr txBox="1">
            <a:spLocks/>
          </p:cNvSpPr>
          <p:nvPr userDrawn="1"/>
        </p:nvSpPr>
        <p:spPr>
          <a:xfrm>
            <a:off x="351692" y="4535215"/>
            <a:ext cx="8539088" cy="2203210"/>
          </a:xfrm>
          <a:prstGeom prst="rect">
            <a:avLst/>
          </a:prstGeom>
        </p:spPr>
        <p:txBody>
          <a:bodyPr vert="horz" lIns="91440" tIns="45720" rIns="91440" bIns="45720" rtlCol="0" anchor="ctr">
            <a:normAutofit fontScale="90000" lnSpcReduction="10000"/>
          </a:bodyPr>
          <a:lstStyle>
            <a:lvl1pPr algn="justLow" defTabSz="914400" rtl="1" eaLnBrk="1" latinLnBrk="0" hangingPunct="1">
              <a:lnSpc>
                <a:spcPct val="90000"/>
              </a:lnSpc>
              <a:spcBef>
                <a:spcPct val="0"/>
              </a:spcBef>
              <a:buNone/>
              <a:defRPr sz="4400" kern="1200">
                <a:solidFill>
                  <a:schemeClr val="bg1"/>
                </a:solidFill>
                <a:latin typeface="Times New Roman" panose="02020603050405020304" pitchFamily="18" charset="0"/>
                <a:ea typeface="+mj-ea"/>
                <a:cs typeface="Times New Roman" panose="02020603050405020304" pitchFamily="18" charset="0"/>
              </a:defRPr>
            </a:lvl1pPr>
          </a:lstStyle>
          <a:p>
            <a:pPr marL="0" marR="0" lvl="0" indent="0" algn="justLow" defTabSz="914400" rtl="1" eaLnBrk="1" fontAlgn="auto" latinLnBrk="0" hangingPunct="1">
              <a:lnSpc>
                <a:spcPct val="90000"/>
              </a:lnSpc>
              <a:spcBef>
                <a:spcPct val="0"/>
              </a:spcBef>
              <a:spcAft>
                <a:spcPts val="0"/>
              </a:spcAft>
              <a:buClrTx/>
              <a:buSzTx/>
              <a:buFontTx/>
              <a:buNone/>
              <a:tabLst/>
              <a:defRPr/>
            </a:pPr>
            <a: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بحري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t>(</a:t>
            </a:r>
            <a:br>
              <a:rPr kumimoji="0" lang="ar-EG"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ateen" pitchFamily="2" charset="-78"/>
              </a:rPr>
            </a:br>
            <a:r>
              <a:rPr kumimoji="0" lang="ar-EG" sz="40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المسيح مُخلِّصنا جاءَ وتألَّمَ عَنَّا لكي بآلامِهِ يُخلِّصَنا.</a:t>
            </a:r>
            <a:br>
              <a:rPr kumimoji="0" lang="ar-EG"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b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t>)</a:t>
            </a:r>
            <a: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مرد قبلي</a:t>
            </a:r>
            <a:r>
              <a:rPr kumimoji="0" lang="en-US"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Sayf Bold" pitchFamily="2" charset="-78"/>
              </a:rPr>
              <a:t>(</a:t>
            </a:r>
            <a:br>
              <a:rPr kumimoji="0" lang="ar-SA" sz="2800" b="0" i="0" u="none" strike="noStrike" kern="1200" cap="none" spc="0" normalizeH="0" baseline="0" noProof="0" dirty="0">
                <a:ln>
                  <a:noFill/>
                </a:ln>
                <a:solidFill>
                  <a:srgbClr val="FFC000"/>
                </a:solidFill>
                <a:effectLst/>
                <a:uLnTx/>
                <a:uFillTx/>
                <a:latin typeface="Times New Roman" panose="02020603050405020304" pitchFamily="18" charset="0"/>
                <a:ea typeface="+mj-ea"/>
                <a:cs typeface="Al-Mothnna" pitchFamily="2" charset="-78"/>
              </a:rPr>
            </a:br>
            <a:r>
              <a:rPr kumimoji="0" lang="ar-SA"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rPr>
              <a:t>فلنمجِّدْهُ ونرفعْ اسمَهُ لأنَّهُ صَنعَ مَعَنَا رَحْمَةً كعظيمِ رَحْمَتِهِ.</a:t>
            </a:r>
            <a:endParaRPr kumimoji="0" lang="en-US" sz="4400" b="0" i="0" u="none" strike="noStrike" kern="1200" cap="none" spc="0" normalizeH="0" baseline="0" noProof="0" dirty="0">
              <a:ln>
                <a:noFill/>
              </a:ln>
              <a:solidFill>
                <a:sysClr val="window" lastClr="FFFFFF"/>
              </a:solidFill>
              <a:effectLst/>
              <a:uLnTx/>
              <a:uFillTx/>
              <a:latin typeface="Times New Roman" panose="02020603050405020304" pitchFamily="18" charset="0"/>
              <a:ea typeface="+mj-ea"/>
              <a:cs typeface="Times New Roman" panose="02020603050405020304" pitchFamily="18" charset="0"/>
            </a:endParaRPr>
          </a:p>
        </p:txBody>
      </p:sp>
      <p:sp>
        <p:nvSpPr>
          <p:cNvPr id="2" name="Rectangle 1">
            <a:hlinkClick r:id="rId2" action="ppaction://hlinksldjump"/>
          </p:cNvPr>
          <p:cNvSpPr/>
          <p:nvPr userDrawn="1"/>
        </p:nvSpPr>
        <p:spPr>
          <a:xfrm>
            <a:off x="7526249" y="3950440"/>
            <a:ext cx="1617751" cy="584775"/>
          </a:xfrm>
          <a:prstGeom prst="rect">
            <a:avLst/>
          </a:prstGeom>
        </p:spPr>
        <p:txBody>
          <a:bodyPr wrap="none">
            <a:spAutoFit/>
          </a:bodyPr>
          <a:lstStyle/>
          <a:p>
            <a:r>
              <a:rPr kumimoji="0" lang="ar-EG" sz="3200" b="0" i="0" u="none" strike="noStrike" kern="1200" cap="none" spc="0" normalizeH="0" baseline="0" noProof="0" dirty="0">
                <a:ln>
                  <a:noFill/>
                </a:ln>
                <a:solidFill>
                  <a:srgbClr val="FFC000"/>
                </a:solidFill>
                <a:effectLst/>
                <a:uLnTx/>
                <a:uFillTx/>
                <a:latin typeface="Times New Roman" panose="02020603050405020304" pitchFamily="18" charset="0"/>
                <a:ea typeface="+mn-ea"/>
                <a:cs typeface="AL-Sayf Bold" pitchFamily="2" charset="-78"/>
              </a:rPr>
              <a:t>ختام الطرح</a:t>
            </a:r>
            <a:endParaRPr lang="en-US" sz="3200" dirty="0"/>
          </a:p>
        </p:txBody>
      </p:sp>
    </p:spTree>
    <p:extLst>
      <p:ext uri="{BB962C8B-B14F-4D97-AF65-F5344CB8AC3E}">
        <p14:creationId xmlns:p14="http://schemas.microsoft.com/office/powerpoint/2010/main" val="259847847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96948" y="4484209"/>
            <a:ext cx="4670474" cy="2203210"/>
          </a:xfrm>
          <a:prstGeom prst="rect">
            <a:avLst/>
          </a:prstGeom>
        </p:spPr>
        <p:txBody>
          <a:bodyPr>
            <a:normAutofit/>
          </a:bodyPr>
          <a:lstStyle>
            <a:lvl1pPr algn="justLow" rtl="1">
              <a:defRPr lang="en-US" sz="4800" b="1" kern="10" dirty="0">
                <a:ln w="9525">
                  <a:noFill/>
                  <a:round/>
                  <a:headEnd/>
                  <a:tailEnd/>
                </a:ln>
                <a:solidFill>
                  <a:srgbClr val="FFC000"/>
                </a:solidFill>
                <a:effectLst/>
                <a:latin typeface="Times New Roman"/>
                <a:ea typeface="+mn-ea"/>
                <a:cs typeface="+mn-cs"/>
              </a:defRPr>
            </a:lvl1pPr>
          </a:lstStyle>
          <a:p>
            <a:r>
              <a:rPr lang="ar-EG" dirty="0"/>
              <a:t>من عاموس النبي ص 5 : 18 إلخ</a:t>
            </a:r>
            <a:endParaRPr lang="en-US" dirty="0"/>
          </a:p>
        </p:txBody>
      </p:sp>
      <p:sp>
        <p:nvSpPr>
          <p:cNvPr id="3" name="TextBox 2"/>
          <p:cNvSpPr txBox="1"/>
          <p:nvPr userDrawn="1"/>
        </p:nvSpPr>
        <p:spPr>
          <a:xfrm>
            <a:off x="4164038" y="4654790"/>
            <a:ext cx="4979962" cy="1862048"/>
          </a:xfrm>
          <a:prstGeom prst="rect">
            <a:avLst/>
          </a:prstGeom>
          <a:noFill/>
        </p:spPr>
        <p:txBody>
          <a:bodyPr wrap="square" rtlCol="0">
            <a:spAutoFit/>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11500" b="1" kern="10" dirty="0">
                <a:ln w="9525">
                  <a:noFill/>
                  <a:round/>
                  <a:headEnd/>
                  <a:tailEnd/>
                </a:ln>
                <a:solidFill>
                  <a:srgbClr val="FFC000"/>
                </a:solidFill>
                <a:effectLst/>
                <a:latin typeface="Times New Roman"/>
                <a:ea typeface="+mn-ea"/>
                <a:cs typeface="AGA Sindibad Regular" pitchFamily="2" charset="-78"/>
              </a:rPr>
              <a:t>النبوات </a:t>
            </a:r>
            <a:endParaRPr lang="en-US" sz="11500" b="1" kern="10" dirty="0">
              <a:ln w="9525">
                <a:noFill/>
                <a:round/>
                <a:headEnd/>
                <a:tailEnd/>
              </a:ln>
              <a:solidFill>
                <a:srgbClr val="FFC000"/>
              </a:solidFill>
              <a:effectLst/>
              <a:latin typeface="Times New Roman"/>
              <a:ea typeface="+mn-ea"/>
              <a:cs typeface="AGA Sindibad Regular" pitchFamily="2" charset="-78"/>
            </a:endParaRPr>
          </a:p>
        </p:txBody>
      </p:sp>
    </p:spTree>
    <p:extLst>
      <p:ext uri="{BB962C8B-B14F-4D97-AF65-F5344CB8AC3E}">
        <p14:creationId xmlns:p14="http://schemas.microsoft.com/office/powerpoint/2010/main" val="14589898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ختام">
    <p:spTree>
      <p:nvGrpSpPr>
        <p:cNvPr id="1" name=""/>
        <p:cNvGrpSpPr/>
        <p:nvPr/>
      </p:nvGrpSpPr>
      <p:grpSpPr>
        <a:xfrm>
          <a:off x="0" y="0"/>
          <a:ext cx="0" cy="0"/>
          <a:chOff x="0" y="0"/>
          <a:chExt cx="0" cy="0"/>
        </a:xfrm>
      </p:grpSpPr>
    </p:spTree>
    <p:extLst>
      <p:ext uri="{BB962C8B-B14F-4D97-AF65-F5344CB8AC3E}">
        <p14:creationId xmlns:p14="http://schemas.microsoft.com/office/powerpoint/2010/main" val="13770899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نبوات الحادية عشر">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39771"/>
            <a:ext cx="9144000" cy="2518229"/>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3" name="Rectangle 2"/>
          <p:cNvSpPr/>
          <p:nvPr userDrawn="1"/>
        </p:nvSpPr>
        <p:spPr>
          <a:xfrm>
            <a:off x="2954216" y="224135"/>
            <a:ext cx="2883876"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نبوات 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427161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الساعة الاولي">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8"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317949744"/>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الساعة الاولي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4633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187620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الساعة الاولي 3">
    <p:spTree>
      <p:nvGrpSpPr>
        <p:cNvPr id="1" name=""/>
        <p:cNvGrpSpPr/>
        <p:nvPr/>
      </p:nvGrpSpPr>
      <p:grpSpPr>
        <a:xfrm>
          <a:off x="0" y="0"/>
          <a:ext cx="0" cy="0"/>
          <a:chOff x="0" y="0"/>
          <a:chExt cx="0" cy="0"/>
        </a:xfrm>
      </p:grpSpPr>
      <p:sp>
        <p:nvSpPr>
          <p:cNvPr id="4" name="TextBox 3"/>
          <p:cNvSpPr txBox="1"/>
          <p:nvPr userDrawn="1"/>
        </p:nvSpPr>
        <p:spPr>
          <a:xfrm>
            <a:off x="393895" y="4361773"/>
            <a:ext cx="8285871"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6386722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الساعة الثلاث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3639348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الساعة الثلاث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923330"/>
          </a:xfrm>
          <a:prstGeom prst="rect">
            <a:avLst/>
          </a:prstGeom>
          <a:noFill/>
        </p:spPr>
        <p:txBody>
          <a:bodyPr wrap="square" rtlCol="0">
            <a:spAutoFit/>
          </a:bodyPr>
          <a:lstStyle/>
          <a:p>
            <a:pPr algn="ctr" defTabSz="914400" rtl="1">
              <a:lnSpc>
                <a:spcPct val="90000"/>
              </a:lnSpc>
              <a:spcBef>
                <a:spcPct val="0"/>
              </a:spcBef>
            </a:pPr>
            <a:r>
              <a:rPr lang="ar-EG" sz="60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902142361"/>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الساعة الثلاث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8" name="Rectangle 7"/>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635730196"/>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الساعة السادس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84408" y="5121147"/>
            <a:ext cx="9242474"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7385844"/>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الساعة السادس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55586112"/>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الساعة السادس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86973780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الساعة التاسعة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0" y="5008103"/>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387339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تسبحة الاولي">
    <p:spTree>
      <p:nvGrpSpPr>
        <p:cNvPr id="1" name=""/>
        <p:cNvGrpSpPr/>
        <p:nvPr/>
      </p:nvGrpSpPr>
      <p:grpSpPr>
        <a:xfrm>
          <a:off x="0" y="0"/>
          <a:ext cx="0" cy="0"/>
          <a:chOff x="0" y="0"/>
          <a:chExt cx="0" cy="0"/>
        </a:xfrm>
      </p:grpSpPr>
      <p:sp>
        <p:nvSpPr>
          <p:cNvPr id="4" name="Rectangle 3"/>
          <p:cNvSpPr/>
          <p:nvPr userDrawn="1"/>
        </p:nvSpPr>
        <p:spPr>
          <a:xfrm>
            <a:off x="3256671" y="220031"/>
            <a:ext cx="2630658"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000" b="1" i="0" u="none" strike="noStrike" cap="none" spc="0" normalizeH="0" baseline="0" dirty="0">
                <a:ln>
                  <a:noFill/>
                </a:ln>
                <a:solidFill>
                  <a:srgbClr val="FFC000"/>
                </a:solidFill>
                <a:effectLst/>
                <a:uLnTx/>
                <a:uFillTx/>
                <a:cs typeface="AGA Sindibad Regular" pitchFamily="2" charset="-78"/>
              </a:rPr>
              <a:t>الساعة الاولي تسبحة البصخة </a:t>
            </a:r>
            <a:endParaRPr kumimoji="0" lang="en-US" sz="20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701281140"/>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الساعة التاسعة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808906194"/>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الساعة التاسعة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796379076"/>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الحادية عشر 1">
    <p:spTree>
      <p:nvGrpSpPr>
        <p:cNvPr id="1" name=""/>
        <p:cNvGrpSpPr/>
        <p:nvPr/>
      </p:nvGrpSpPr>
      <p:grpSpPr>
        <a:xfrm>
          <a:off x="0" y="0"/>
          <a:ext cx="0" cy="0"/>
          <a:chOff x="0" y="0"/>
          <a:chExt cx="0" cy="0"/>
        </a:xfrm>
      </p:grpSpPr>
      <p:sp>
        <p:nvSpPr>
          <p:cNvPr id="4" name="TextBox 3"/>
          <p:cNvSpPr txBox="1"/>
          <p:nvPr userDrawn="1"/>
        </p:nvSpPr>
        <p:spPr>
          <a:xfrm>
            <a:off x="372794" y="4339115"/>
            <a:ext cx="8503920" cy="701731"/>
          </a:xfrm>
          <a:prstGeom prst="rect">
            <a:avLst/>
          </a:prstGeom>
          <a:noFill/>
        </p:spPr>
        <p:txBody>
          <a:bodyPr wrap="square" rtlCol="0">
            <a:spAutoFit/>
          </a:bodyPr>
          <a:lstStyle/>
          <a:p>
            <a:pPr algn="ctr" defTabSz="914400" rtl="1">
              <a:lnSpc>
                <a:spcPct val="90000"/>
              </a:lnSpc>
              <a:spcBef>
                <a:spcPct val="0"/>
              </a:spcBef>
            </a:pPr>
            <a:r>
              <a:rPr lang="ar-EG" sz="4400" b="1" kern="1200" dirty="0">
                <a:solidFill>
                  <a:schemeClr val="bg1"/>
                </a:solidFill>
                <a:latin typeface="Times New Roman" panose="02020603050405020304" pitchFamily="18" charset="0"/>
                <a:ea typeface="+mj-ea"/>
                <a:cs typeface="+mj-cs"/>
              </a:rPr>
              <a:t>لك القوة والمجد والبركة و العزة إلى الأبد آمين</a:t>
            </a:r>
          </a:p>
        </p:txBody>
      </p:sp>
      <p:sp>
        <p:nvSpPr>
          <p:cNvPr id="7" name="TextBox 6"/>
          <p:cNvSpPr txBox="1"/>
          <p:nvPr userDrawn="1"/>
        </p:nvSpPr>
        <p:spPr>
          <a:xfrm>
            <a:off x="-35171" y="5121147"/>
            <a:ext cx="9144000" cy="991041"/>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pt-BR" sz="32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)wk te 5gom nem piwov Nem pi`cmov nem piamahi 2a `eneh am3n</a:t>
            </a:r>
          </a:p>
        </p:txBody>
      </p:sp>
      <p:sp>
        <p:nvSpPr>
          <p:cNvPr id="5" name="TextBox 4"/>
          <p:cNvSpPr txBox="1"/>
          <p:nvPr userDrawn="1"/>
        </p:nvSpPr>
        <p:spPr>
          <a:xfrm>
            <a:off x="-216878" y="6192490"/>
            <a:ext cx="9507415" cy="535531"/>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3200" b="1" kern="1200" dirty="0">
                <a:solidFill>
                  <a:schemeClr val="bg1"/>
                </a:solidFill>
                <a:latin typeface="Times New Roman" panose="02020603050405020304" pitchFamily="18" charset="0"/>
                <a:ea typeface="+mj-ea"/>
                <a:cs typeface="+mj-cs"/>
              </a:rPr>
              <a:t>ثوك تى تى جوم نيم بى أوأوو نيم بى إسمو نيم بى أماهى شا إينيه أمين</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099300616"/>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الحادية عشر 2">
    <p:spTree>
      <p:nvGrpSpPr>
        <p:cNvPr id="1" name=""/>
        <p:cNvGrpSpPr/>
        <p:nvPr/>
      </p:nvGrpSpPr>
      <p:grpSpPr>
        <a:xfrm>
          <a:off x="0" y="0"/>
          <a:ext cx="0" cy="0"/>
          <a:chOff x="0" y="0"/>
          <a:chExt cx="0" cy="0"/>
        </a:xfrm>
      </p:grpSpPr>
      <p:sp>
        <p:nvSpPr>
          <p:cNvPr id="4" name="TextBox 3"/>
          <p:cNvSpPr txBox="1"/>
          <p:nvPr userDrawn="1"/>
        </p:nvSpPr>
        <p:spPr>
          <a:xfrm>
            <a:off x="252391" y="4361773"/>
            <a:ext cx="8427375"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عمانوئيل إلهنا و ملكنا</a:t>
            </a:r>
          </a:p>
        </p:txBody>
      </p:sp>
      <p:sp>
        <p:nvSpPr>
          <p:cNvPr id="7" name="TextBox 6"/>
          <p:cNvSpPr txBox="1"/>
          <p:nvPr userDrawn="1"/>
        </p:nvSpPr>
        <p:spPr>
          <a:xfrm>
            <a:off x="0" y="5282488"/>
            <a:ext cx="9144000" cy="66172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defRPr/>
            </a:pPr>
            <a:r>
              <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Emmanov3l pennov5 </a:t>
            </a:r>
            <a:r>
              <a:rPr lang="en-US" sz="40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penovro</a:t>
            </a:r>
            <a:endParaRPr lang="en-US" sz="40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endParaRPr>
          </a:p>
        </p:txBody>
      </p:sp>
      <p:sp>
        <p:nvSpPr>
          <p:cNvPr id="5" name="TextBox 4"/>
          <p:cNvSpPr txBox="1"/>
          <p:nvPr userDrawn="1"/>
        </p:nvSpPr>
        <p:spPr>
          <a:xfrm>
            <a:off x="393067" y="5887270"/>
            <a:ext cx="8427375" cy="7571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4800" b="1" kern="1200" dirty="0">
                <a:solidFill>
                  <a:schemeClr val="bg1"/>
                </a:solidFill>
                <a:latin typeface="Times New Roman" panose="02020603050405020304" pitchFamily="18" charset="0"/>
                <a:ea typeface="+mj-ea"/>
                <a:cs typeface="+mj-cs"/>
              </a:rPr>
              <a:t>إمانوئيل بين نوتى بين أوورو</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75961709"/>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الحادية عشر 3">
    <p:spTree>
      <p:nvGrpSpPr>
        <p:cNvPr id="1" name=""/>
        <p:cNvGrpSpPr/>
        <p:nvPr/>
      </p:nvGrpSpPr>
      <p:grpSpPr>
        <a:xfrm>
          <a:off x="0" y="0"/>
          <a:ext cx="0" cy="0"/>
          <a:chOff x="0" y="0"/>
          <a:chExt cx="0" cy="0"/>
        </a:xfrm>
      </p:grpSpPr>
      <p:sp>
        <p:nvSpPr>
          <p:cNvPr id="4" name="TextBox 3"/>
          <p:cNvSpPr txBox="1"/>
          <p:nvPr userDrawn="1"/>
        </p:nvSpPr>
        <p:spPr>
          <a:xfrm>
            <a:off x="393895" y="4361773"/>
            <a:ext cx="8285871" cy="840230"/>
          </a:xfrm>
          <a:prstGeom prst="rect">
            <a:avLst/>
          </a:prstGeom>
          <a:noFill/>
        </p:spPr>
        <p:txBody>
          <a:bodyPr wrap="square" rtlCol="0">
            <a:spAutoFit/>
          </a:bodyPr>
          <a:lstStyle/>
          <a:p>
            <a:pPr algn="ctr" defTabSz="914400" rtl="1">
              <a:lnSpc>
                <a:spcPct val="90000"/>
              </a:lnSpc>
              <a:spcBef>
                <a:spcPct val="0"/>
              </a:spcBef>
            </a:pPr>
            <a:r>
              <a:rPr lang="ar-EG" sz="5400" b="1" kern="1200" dirty="0">
                <a:solidFill>
                  <a:schemeClr val="bg1"/>
                </a:solidFill>
                <a:latin typeface="Times New Roman" panose="02020603050405020304" pitchFamily="18" charset="0"/>
                <a:ea typeface="+mj-ea"/>
                <a:cs typeface="+mj-cs"/>
              </a:rPr>
              <a:t>يا ربى يسوع المسيح</a:t>
            </a:r>
          </a:p>
        </p:txBody>
      </p:sp>
      <p:sp>
        <p:nvSpPr>
          <p:cNvPr id="7" name="TextBox 6"/>
          <p:cNvSpPr txBox="1"/>
          <p:nvPr userDrawn="1"/>
        </p:nvSpPr>
        <p:spPr>
          <a:xfrm>
            <a:off x="0" y="5282489"/>
            <a:ext cx="9143999" cy="718658"/>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pasoic</a:t>
            </a:r>
            <a:r>
              <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 I33covc </a:t>
            </a:r>
            <a:r>
              <a:rPr lang="en-US" sz="4400" dirty="0" err="1">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anose="02020603050405020304" pitchFamily="18" charset="-78"/>
              </a:rPr>
              <a:t>Pixrictoc</a:t>
            </a:r>
            <a:endParaRPr lang="en-US" sz="4400" dirty="0">
              <a:solidFill>
                <a:srgbClr val="FFC000"/>
              </a:solidFill>
              <a:effectLst>
                <a:outerShdw blurRad="38100" dist="38100" dir="2700000" algn="tl">
                  <a:srgbClr val="000000">
                    <a:alpha val="43137"/>
                  </a:srgbClr>
                </a:outerShdw>
              </a:effectLst>
              <a:latin typeface="Avva_Shenouda" panose="020B0500000000000000" pitchFamily="34" charset="0"/>
              <a:cs typeface="Traditional Arabic" pitchFamily="2" charset="-78"/>
            </a:endParaRPr>
          </a:p>
        </p:txBody>
      </p:sp>
      <p:sp>
        <p:nvSpPr>
          <p:cNvPr id="5" name="TextBox 4"/>
          <p:cNvSpPr txBox="1"/>
          <p:nvPr userDrawn="1"/>
        </p:nvSpPr>
        <p:spPr>
          <a:xfrm>
            <a:off x="534571" y="5887270"/>
            <a:ext cx="8285871" cy="840230"/>
          </a:xfrm>
          <a:prstGeom prst="rect">
            <a:avLst/>
          </a:prstGeom>
          <a:noFill/>
        </p:spPr>
        <p:txBody>
          <a:bodyPr wrap="square" rtlCol="0">
            <a:spAutoFit/>
          </a:bodyPr>
          <a:lstStyle/>
          <a:p>
            <a:pPr algn="ctr" defTabSz="914400" rtl="1">
              <a:lnSpc>
                <a:spcPct val="90000"/>
              </a:lnSpc>
              <a:spcBef>
                <a:spcPts val="1000"/>
              </a:spcBef>
              <a:buFont typeface="Arial" panose="020B0604020202020204" pitchFamily="34" charset="0"/>
              <a:buNone/>
              <a:defRPr/>
            </a:pPr>
            <a:r>
              <a:rPr lang="ar-EG" sz="5400" b="1" kern="1200" dirty="0">
                <a:solidFill>
                  <a:schemeClr val="bg1"/>
                </a:solidFill>
                <a:latin typeface="Times New Roman" panose="02020603050405020304" pitchFamily="18" charset="0"/>
                <a:ea typeface="+mj-ea"/>
                <a:cs typeface="+mj-cs"/>
              </a:rPr>
              <a:t>باتشويس إيسوس بخرستوس</a:t>
            </a: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217478005"/>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2_انجيل عربي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1500"/>
            <a:ext cx="9144000" cy="243971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الاولي</a:t>
            </a:r>
          </a:p>
        </p:txBody>
      </p:sp>
    </p:spTree>
    <p:extLst>
      <p:ext uri="{BB962C8B-B14F-4D97-AF65-F5344CB8AC3E}">
        <p14:creationId xmlns:p14="http://schemas.microsoft.com/office/powerpoint/2010/main" val="1746405439"/>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3_انجيل عربي الثالثة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5146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الثالثة</a:t>
            </a:r>
          </a:p>
        </p:txBody>
      </p:sp>
    </p:spTree>
    <p:extLst>
      <p:ext uri="{BB962C8B-B14F-4D97-AF65-F5344CB8AC3E}">
        <p14:creationId xmlns:p14="http://schemas.microsoft.com/office/powerpoint/2010/main" val="3733307005"/>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_انجيل السادس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1500"/>
            <a:ext cx="9144000" cy="2476500"/>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165231" y="181931"/>
            <a:ext cx="240557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السادسة</a:t>
            </a:r>
          </a:p>
        </p:txBody>
      </p:sp>
    </p:spTree>
    <p:extLst>
      <p:ext uri="{BB962C8B-B14F-4D97-AF65-F5344CB8AC3E}">
        <p14:creationId xmlns:p14="http://schemas.microsoft.com/office/powerpoint/2010/main" val="93344712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4_انجيل التاسعة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62450"/>
            <a:ext cx="9144000" cy="249686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91840" y="181931"/>
            <a:ext cx="2363372"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التاسعة</a:t>
            </a:r>
          </a:p>
        </p:txBody>
      </p:sp>
    </p:spTree>
    <p:extLst>
      <p:ext uri="{BB962C8B-B14F-4D97-AF65-F5344CB8AC3E}">
        <p14:creationId xmlns:p14="http://schemas.microsoft.com/office/powerpoint/2010/main" val="2783168028"/>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5_انجيل الحادية عشر عرب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43400"/>
            <a:ext cx="9144000" cy="2458765"/>
          </a:xfrm>
          <a:prstGeom prst="rect">
            <a:avLst/>
          </a:prstGeom>
        </p:spPr>
        <p:txBody>
          <a:bodyPr/>
          <a:lstStyle>
            <a:lvl1pPr algn="justLow" rtl="1">
              <a:defRPr lang="ar-EG" sz="4400" kern="1200" dirty="0" smtClean="0">
                <a:solidFill>
                  <a:schemeClr val="bg1"/>
                </a:solidFill>
                <a:latin typeface="Times New Roman" panose="02020603050405020304" pitchFamily="18" charset="0"/>
                <a:ea typeface="+mj-ea"/>
                <a:cs typeface="+mj-cs"/>
              </a:defRPr>
            </a:lvl1pPr>
          </a:lstStyle>
          <a:p>
            <a:r>
              <a:rPr lang="en-US" dirty="0"/>
              <a:t> </a:t>
            </a:r>
            <a:r>
              <a:rPr lang="ar-EG" dirty="0"/>
              <a:t>عربي 	</a:t>
            </a:r>
            <a:endParaRPr lang="en-US" dirty="0"/>
          </a:p>
        </p:txBody>
      </p:sp>
      <p:sp>
        <p:nvSpPr>
          <p:cNvPr id="4" name="Rectangle 3"/>
          <p:cNvSpPr/>
          <p:nvPr userDrawn="1"/>
        </p:nvSpPr>
        <p:spPr>
          <a:xfrm>
            <a:off x="3203477" y="261355"/>
            <a:ext cx="2737045"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انجيل الساعة الحادية عشر</a:t>
            </a:r>
          </a:p>
        </p:txBody>
      </p:sp>
    </p:spTree>
    <p:extLst>
      <p:ext uri="{BB962C8B-B14F-4D97-AF65-F5344CB8AC3E}">
        <p14:creationId xmlns:p14="http://schemas.microsoft.com/office/powerpoint/2010/main" val="19388167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تسبحة الثالثة">
    <p:spTree>
      <p:nvGrpSpPr>
        <p:cNvPr id="1" name=""/>
        <p:cNvGrpSpPr/>
        <p:nvPr/>
      </p:nvGrpSpPr>
      <p:grpSpPr>
        <a:xfrm>
          <a:off x="0" y="0"/>
          <a:ext cx="0" cy="0"/>
          <a:chOff x="0" y="0"/>
          <a:chExt cx="0" cy="0"/>
        </a:xfrm>
      </p:grpSpPr>
      <p:sp>
        <p:nvSpPr>
          <p:cNvPr id="4" name="Rectangle 3"/>
          <p:cNvSpPr/>
          <p:nvPr userDrawn="1"/>
        </p:nvSpPr>
        <p:spPr>
          <a:xfrm>
            <a:off x="2643261" y="200981"/>
            <a:ext cx="38574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الثالثة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667517192"/>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userDrawn="1">
  <p:cSld name="مقدمة الطرح 1">
    <p:spTree>
      <p:nvGrpSpPr>
        <p:cNvPr id="1" name=""/>
        <p:cNvGrpSpPr/>
        <p:nvPr/>
      </p:nvGrpSpPr>
      <p:grpSpPr>
        <a:xfrm>
          <a:off x="0" y="0"/>
          <a:ext cx="0" cy="0"/>
          <a:chOff x="0" y="0"/>
          <a:chExt cx="0" cy="0"/>
        </a:xfrm>
      </p:grpSpPr>
      <p:sp>
        <p:nvSpPr>
          <p:cNvPr id="23" name="Rectangle 22"/>
          <p:cNvSpPr/>
          <p:nvPr userDrawn="1"/>
        </p:nvSpPr>
        <p:spPr>
          <a:xfrm>
            <a:off x="1654801" y="459545"/>
            <a:ext cx="5638800"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 مقدمة الطرح </a:t>
            </a:r>
          </a:p>
        </p:txBody>
      </p:sp>
      <p:graphicFrame>
        <p:nvGraphicFramePr>
          <p:cNvPr id="18" name="Table 17"/>
          <p:cNvGraphicFramePr>
            <a:graphicFrameLocks noGrp="1"/>
          </p:cNvGraphicFramePr>
          <p:nvPr userDrawn="1">
            <p:extLst>
              <p:ext uri="{D42A27DB-BD31-4B8C-83A1-F6EECF244321}">
                <p14:modId xmlns:p14="http://schemas.microsoft.com/office/powerpoint/2010/main" val="1021396163"/>
              </p:ext>
            </p:extLst>
          </p:nvPr>
        </p:nvGraphicFramePr>
        <p:xfrm>
          <a:off x="0" y="3138316"/>
          <a:ext cx="9144000" cy="4084638"/>
        </p:xfrm>
        <a:graphic>
          <a:graphicData uri="http://schemas.openxmlformats.org/drawingml/2006/table">
            <a:tbl>
              <a:tblPr rtl="1" firstRow="1" bandRow="1">
                <a:tableStyleId>{073A0DAA-6AF3-43AB-8588-CEC1D06C72B9}</a:tableStyleId>
              </a:tblPr>
              <a:tblGrid>
                <a:gridCol w="3877654">
                  <a:extLst>
                    <a:ext uri="{9D8B030D-6E8A-4147-A177-3AD203B41FA5}">
                      <a16:colId xmlns:a16="http://schemas.microsoft.com/office/drawing/2014/main" val="20000"/>
                    </a:ext>
                  </a:extLst>
                </a:gridCol>
                <a:gridCol w="5266346">
                  <a:extLst>
                    <a:ext uri="{9D8B030D-6E8A-4147-A177-3AD203B41FA5}">
                      <a16:colId xmlns:a16="http://schemas.microsoft.com/office/drawing/2014/main" val="20001"/>
                    </a:ext>
                  </a:extLst>
                </a:gridCol>
              </a:tblGrid>
              <a:tr h="1310685">
                <a:tc gridSpan="2">
                  <a:txBody>
                    <a:bodyPr/>
                    <a:lstStyle/>
                    <a:p>
                      <a:pPr marL="0" indent="0" algn="ctr" rtl="0" eaLnBrk="1" hangingPunct="1">
                        <a:spcBef>
                          <a:spcPts val="0"/>
                        </a:spcBef>
                        <a:buFontTx/>
                        <a:buNone/>
                      </a:pPr>
                      <a:endParaRPr lang="pt-BR" sz="3200" b="0" dirty="0">
                        <a:latin typeface="CS New Athanasius" panose="020B0500000000000000" pitchFamily="34" charset="0"/>
                        <a:cs typeface="Times New Roman" panose="02020603050405020304" pitchFamily="18" charset="0"/>
                      </a:endParaRPr>
                    </a:p>
                  </a:txBody>
                  <a:tcPr marT="45647" marB="45647">
                    <a:lnL w="12700" cmpd="sng">
                      <a:noFill/>
                    </a:lnL>
                    <a:lnR w="12700" cmpd="sng">
                      <a:noFill/>
                    </a:lnR>
                    <a:lnT w="12700" cmpd="sng">
                      <a:noFill/>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hMerge="1">
                  <a:txBody>
                    <a:bodyPr/>
                    <a:lstStyle/>
                    <a:p>
                      <a:endParaRPr lang="en-US" dirty="0"/>
                    </a:p>
                  </a:txBody>
                  <a:tcPr/>
                </a:tc>
                <a:extLst>
                  <a:ext uri="{0D108BD9-81ED-4DB2-BD59-A6C34878D82A}">
                    <a16:rowId xmlns:a16="http://schemas.microsoft.com/office/drawing/2014/main" val="10000"/>
                  </a:ext>
                </a:extLst>
              </a:tr>
              <a:tr h="2773953">
                <a:tc>
                  <a:txBody>
                    <a:bodyPr/>
                    <a:lstStyle/>
                    <a:p>
                      <a:pPr algn="justLow" rtl="1" eaLnBrk="1" hangingPunct="1">
                        <a:spcBef>
                          <a:spcPct val="20000"/>
                        </a:spcBef>
                      </a:pPr>
                      <a:r>
                        <a:rPr lang="ar-SA" sz="3600" b="1" dirty="0">
                          <a:solidFill>
                            <a:schemeClr val="bg1"/>
                          </a:solidFill>
                          <a:latin typeface="CS New Athanasius" panose="020B0500000000000000" pitchFamily="34" charset="0"/>
                          <a:cs typeface="Times New Roman" panose="02020603050405020304" pitchFamily="18" charset="0"/>
                        </a:rPr>
                        <a:t>باسم الثالوث</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المساوي</a:t>
                      </a:r>
                      <a:r>
                        <a:rPr lang="ar-EG" sz="3600" b="1" dirty="0">
                          <a:solidFill>
                            <a:schemeClr val="bg1"/>
                          </a:solidFill>
                          <a:latin typeface="CS New Athanasius" panose="020B0500000000000000" pitchFamily="34" charset="0"/>
                          <a:cs typeface="Times New Roman" panose="02020603050405020304" pitchFamily="18" charset="0"/>
                        </a:rPr>
                        <a:t>، </a:t>
                      </a:r>
                      <a:r>
                        <a:rPr lang="ar-SA" sz="3600" b="1" dirty="0">
                          <a:solidFill>
                            <a:schemeClr val="bg1"/>
                          </a:solidFill>
                          <a:latin typeface="CS New Athanasius" panose="020B0500000000000000" pitchFamily="34" charset="0"/>
                          <a:cs typeface="Times New Roman" panose="02020603050405020304" pitchFamily="18" charset="0"/>
                        </a:rPr>
                        <a:t>الآب والابن</a:t>
                      </a:r>
                      <a:r>
                        <a:rPr lang="ar-EG" sz="3600" b="1" dirty="0">
                          <a:solidFill>
                            <a:schemeClr val="bg1"/>
                          </a:solidFill>
                          <a:latin typeface="CS New Athanasius" panose="020B0500000000000000" pitchFamily="34" charset="0"/>
                          <a:cs typeface="Times New Roman" panose="02020603050405020304" pitchFamily="18" charset="0"/>
                        </a:rPr>
                        <a:t>،</a:t>
                      </a:r>
                      <a:r>
                        <a:rPr lang="ar-SA" sz="3600" b="1" dirty="0">
                          <a:solidFill>
                            <a:schemeClr val="bg1"/>
                          </a:solidFill>
                          <a:latin typeface="CS New Athanasius" panose="020B0500000000000000" pitchFamily="34" charset="0"/>
                          <a:cs typeface="Times New Roman" panose="02020603050405020304" pitchFamily="18" charset="0"/>
                        </a:rPr>
                        <a:t> والروح القدس</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12700" cmpd="sng">
                      <a:noFill/>
                    </a:lnL>
                    <a:lnR w="28575" cap="flat" cmpd="sng" algn="ctr">
                      <a:solidFill>
                        <a:schemeClr val="bg1"/>
                      </a:solidFill>
                      <a:prstDash val="solid"/>
                      <a:round/>
                      <a:headEnd type="none" w="med" len="med"/>
                      <a:tailEnd type="none" w="med" len="med"/>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pPr marL="0" marR="0" indent="0" algn="justLow" defTabSz="914400" rtl="1" eaLnBrk="1" fontAlgn="auto" latinLnBrk="0" hangingPunct="1">
                        <a:lnSpc>
                          <a:spcPct val="100000"/>
                        </a:lnSpc>
                        <a:spcBef>
                          <a:spcPct val="20000"/>
                        </a:spcBef>
                        <a:spcAft>
                          <a:spcPts val="0"/>
                        </a:spcAft>
                        <a:buClrTx/>
                        <a:buSzTx/>
                        <a:buFontTx/>
                        <a:buNone/>
                        <a:tabLst/>
                        <a:defRPr/>
                      </a:pPr>
                      <a:r>
                        <a:rPr lang="ar-SA" sz="3600" b="1" dirty="0">
                          <a:solidFill>
                            <a:schemeClr val="bg1"/>
                          </a:solidFill>
                          <a:latin typeface="CS New Athanasius" panose="020B0500000000000000" pitchFamily="34" charset="0"/>
                          <a:cs typeface="Times New Roman" panose="02020603050405020304" pitchFamily="18" charset="0"/>
                        </a:rPr>
                        <a:t>خين إفران إن تي إترياس: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إن أومو</a:t>
                      </a:r>
                      <a:r>
                        <a:rPr lang="ar-EG" sz="3600" b="1" dirty="0">
                          <a:solidFill>
                            <a:schemeClr val="bg1"/>
                          </a:solidFill>
                          <a:latin typeface="CS New Athanasius" panose="020B0500000000000000" pitchFamily="34" charset="0"/>
                          <a:cs typeface="Times New Roman" panose="02020603050405020304" pitchFamily="18" charset="0"/>
                        </a:rPr>
                        <a:t> أو</a:t>
                      </a:r>
                      <a:r>
                        <a:rPr lang="ar-SA" sz="3600" b="1" dirty="0">
                          <a:solidFill>
                            <a:schemeClr val="bg1"/>
                          </a:solidFill>
                          <a:latin typeface="CS New Athanasius" panose="020B0500000000000000" pitchFamily="34" charset="0"/>
                          <a:cs typeface="Times New Roman" panose="02020603050405020304" pitchFamily="18" charset="0"/>
                        </a:rPr>
                        <a:t>سيوس:</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إفيوت نيم إبشيري:</a:t>
                      </a:r>
                      <a:br>
                        <a:rPr lang="ar-SA" sz="3600" b="1" dirty="0">
                          <a:solidFill>
                            <a:schemeClr val="bg1"/>
                          </a:solidFill>
                          <a:latin typeface="CS New Athanasius" panose="020B0500000000000000" pitchFamily="34" charset="0"/>
                          <a:cs typeface="Times New Roman" panose="02020603050405020304" pitchFamily="18" charset="0"/>
                        </a:rPr>
                      </a:br>
                      <a:r>
                        <a:rPr lang="ar-SA" sz="3600" b="1" dirty="0">
                          <a:solidFill>
                            <a:schemeClr val="bg1"/>
                          </a:solidFill>
                          <a:latin typeface="CS New Athanasius" panose="020B0500000000000000" pitchFamily="34" charset="0"/>
                          <a:cs typeface="Times New Roman" panose="02020603050405020304" pitchFamily="18" charset="0"/>
                        </a:rPr>
                        <a:t>نيم پ</a:t>
                      </a:r>
                      <a:r>
                        <a:rPr lang="ar-EG" sz="3600" b="1" dirty="0">
                          <a:solidFill>
                            <a:schemeClr val="bg1"/>
                          </a:solidFill>
                          <a:latin typeface="CS New Athanasius" panose="020B0500000000000000" pitchFamily="34" charset="0"/>
                          <a:cs typeface="Times New Roman" panose="02020603050405020304" pitchFamily="18" charset="0"/>
                        </a:rPr>
                        <a:t>ى </a:t>
                      </a:r>
                      <a:r>
                        <a:rPr lang="ar-SA" sz="3600" b="1" dirty="0">
                          <a:solidFill>
                            <a:schemeClr val="bg1"/>
                          </a:solidFill>
                          <a:latin typeface="CS New Athanasius" panose="020B0500000000000000" pitchFamily="34" charset="0"/>
                          <a:cs typeface="Times New Roman" panose="02020603050405020304" pitchFamily="18" charset="0"/>
                        </a:rPr>
                        <a:t>پن</a:t>
                      </a:r>
                      <a:r>
                        <a:rPr lang="ar-EG" sz="3600" b="1" dirty="0">
                          <a:solidFill>
                            <a:schemeClr val="bg1"/>
                          </a:solidFill>
                          <a:latin typeface="CS New Athanasius" panose="020B0500000000000000" pitchFamily="34" charset="0"/>
                          <a:cs typeface="Times New Roman" panose="02020603050405020304" pitchFamily="18" charset="0"/>
                        </a:rPr>
                        <a:t>ي</a:t>
                      </a:r>
                      <a:r>
                        <a:rPr lang="ar-SA" sz="3600" b="1" dirty="0">
                          <a:solidFill>
                            <a:schemeClr val="bg1"/>
                          </a:solidFill>
                          <a:latin typeface="CS New Athanasius" panose="020B0500000000000000" pitchFamily="34" charset="0"/>
                          <a:cs typeface="Times New Roman" panose="02020603050405020304" pitchFamily="18" charset="0"/>
                        </a:rPr>
                        <a:t>ڤما إثؤواب</a:t>
                      </a:r>
                      <a:r>
                        <a:rPr lang="ar-EG" sz="3600" b="1" dirty="0">
                          <a:solidFill>
                            <a:schemeClr val="bg1"/>
                          </a:solidFill>
                          <a:latin typeface="CS New Athanasius" panose="020B0500000000000000" pitchFamily="34" charset="0"/>
                          <a:cs typeface="Times New Roman" panose="02020603050405020304" pitchFamily="18" charset="0"/>
                        </a:rPr>
                        <a:t>.</a:t>
                      </a:r>
                      <a:endParaRPr lang="ar-SA" sz="3600" b="1" dirty="0">
                        <a:solidFill>
                          <a:schemeClr val="bg1"/>
                        </a:solidFill>
                        <a:latin typeface="CS New Athanasius" panose="020B0500000000000000" pitchFamily="34" charset="0"/>
                        <a:cs typeface="Times New Roman" panose="02020603050405020304" pitchFamily="18" charset="0"/>
                      </a:endParaRPr>
                    </a:p>
                  </a:txBody>
                  <a:tcPr marT="45647" marB="45647">
                    <a:lnL w="28575" cap="flat" cmpd="sng" algn="ctr">
                      <a:solidFill>
                        <a:schemeClr val="bg1"/>
                      </a:solidFill>
                      <a:prstDash val="solid"/>
                      <a:round/>
                      <a:headEnd type="none" w="med" len="med"/>
                      <a:tailEnd type="none" w="med" len="med"/>
                    </a:lnL>
                    <a:lnR w="12700" cmpd="sng">
                      <a:noFill/>
                    </a:lnR>
                    <a:lnT w="12700" cap="flat" cmpd="sng" algn="ctr">
                      <a:no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bl>
          </a:graphicData>
        </a:graphic>
      </p:graphicFrame>
    </p:spTree>
    <p:extLst>
      <p:ext uri="{BB962C8B-B14F-4D97-AF65-F5344CB8AC3E}">
        <p14:creationId xmlns:p14="http://schemas.microsoft.com/office/powerpoint/2010/main" val="1113843074"/>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مقدمة الطرح 2">
    <p:spTree>
      <p:nvGrpSpPr>
        <p:cNvPr id="1" name=""/>
        <p:cNvGrpSpPr/>
        <p:nvPr/>
      </p:nvGrpSpPr>
      <p:grpSpPr>
        <a:xfrm>
          <a:off x="0" y="0"/>
          <a:ext cx="0" cy="0"/>
          <a:chOff x="0" y="0"/>
          <a:chExt cx="0" cy="0"/>
        </a:xfrm>
      </p:grpSpPr>
      <p:sp>
        <p:nvSpPr>
          <p:cNvPr id="22" name="Rectangle 21"/>
          <p:cNvSpPr/>
          <p:nvPr userDrawn="1"/>
        </p:nvSpPr>
        <p:spPr>
          <a:xfrm>
            <a:off x="1987060" y="493182"/>
            <a:ext cx="5638800"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           مقدمة الطرح </a:t>
            </a:r>
          </a:p>
        </p:txBody>
      </p:sp>
      <p:sp>
        <p:nvSpPr>
          <p:cNvPr id="7" name="Rectangle 6">
            <a:hlinkClick r:id="rId2" action="ppaction://hlinksldjump"/>
          </p:cNvPr>
          <p:cNvSpPr/>
          <p:nvPr userDrawn="1"/>
        </p:nvSpPr>
        <p:spPr>
          <a:xfrm>
            <a:off x="8295297" y="3895035"/>
            <a:ext cx="638316"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اولي</a:t>
            </a:r>
            <a:endParaRPr lang="en-US" dirty="0"/>
          </a:p>
        </p:txBody>
      </p:sp>
      <p:sp>
        <p:nvSpPr>
          <p:cNvPr id="9" name="Rectangle 8">
            <a:hlinkClick r:id="rId3" action="ppaction://hlinksldjump"/>
          </p:cNvPr>
          <p:cNvSpPr/>
          <p:nvPr userDrawn="1"/>
        </p:nvSpPr>
        <p:spPr>
          <a:xfrm>
            <a:off x="6516399" y="3930941"/>
            <a:ext cx="766557"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ثالثة</a:t>
            </a:r>
            <a:endParaRPr lang="en-US" dirty="0"/>
          </a:p>
        </p:txBody>
      </p:sp>
      <p:sp>
        <p:nvSpPr>
          <p:cNvPr id="13" name="Rectangle 12">
            <a:hlinkClick r:id="rId4" action="ppaction://hlinksldjump"/>
          </p:cNvPr>
          <p:cNvSpPr/>
          <p:nvPr userDrawn="1"/>
        </p:nvSpPr>
        <p:spPr>
          <a:xfrm>
            <a:off x="4572000" y="3936390"/>
            <a:ext cx="849913"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سادسة</a:t>
            </a:r>
            <a:endParaRPr lang="en-US" dirty="0"/>
          </a:p>
        </p:txBody>
      </p:sp>
      <p:sp>
        <p:nvSpPr>
          <p:cNvPr id="15" name="Rectangle 14">
            <a:hlinkClick r:id="rId5" action="ppaction://hlinksldjump"/>
          </p:cNvPr>
          <p:cNvSpPr/>
          <p:nvPr userDrawn="1"/>
        </p:nvSpPr>
        <p:spPr>
          <a:xfrm>
            <a:off x="2413030" y="3930941"/>
            <a:ext cx="827471"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تاسعة</a:t>
            </a:r>
            <a:endParaRPr lang="en-US" dirty="0"/>
          </a:p>
        </p:txBody>
      </p:sp>
      <p:sp>
        <p:nvSpPr>
          <p:cNvPr id="17" name="Rectangle 16">
            <a:hlinkClick r:id="rId6" action="ppaction://hlinksldjump"/>
          </p:cNvPr>
          <p:cNvSpPr/>
          <p:nvPr userDrawn="1"/>
        </p:nvSpPr>
        <p:spPr>
          <a:xfrm>
            <a:off x="8617" y="3930941"/>
            <a:ext cx="1334020" cy="523220"/>
          </a:xfrm>
          <a:prstGeom prst="rect">
            <a:avLst/>
          </a:prstGeom>
        </p:spPr>
        <p:txBody>
          <a:bodyPr wrap="none">
            <a:spAutoFit/>
          </a:bodyPr>
          <a:lstStyle/>
          <a:p>
            <a:r>
              <a:rPr kumimoji="0" lang="ar-EG" sz="28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rial" charset="0"/>
                <a:ea typeface="+mn-ea"/>
                <a:cs typeface="AL-Mateen" pitchFamily="2" charset="-78"/>
              </a:rPr>
              <a:t>حادية عشر</a:t>
            </a:r>
            <a:endParaRPr lang="en-US" dirty="0"/>
          </a:p>
        </p:txBody>
      </p:sp>
      <p:graphicFrame>
        <p:nvGraphicFramePr>
          <p:cNvPr id="2" name="Table 2">
            <a:extLst>
              <a:ext uri="{FF2B5EF4-FFF2-40B4-BE49-F238E27FC236}">
                <a16:creationId xmlns:a16="http://schemas.microsoft.com/office/drawing/2014/main" id="{A4E2FEA7-6287-0455-48D4-1FCA05EF8F57}"/>
              </a:ext>
            </a:extLst>
          </p:cNvPr>
          <p:cNvGraphicFramePr>
            <a:graphicFrameLocks noGrp="1"/>
          </p:cNvGraphicFramePr>
          <p:nvPr userDrawn="1">
            <p:extLst>
              <p:ext uri="{D42A27DB-BD31-4B8C-83A1-F6EECF244321}">
                <p14:modId xmlns:p14="http://schemas.microsoft.com/office/powerpoint/2010/main" val="216221248"/>
              </p:ext>
            </p:extLst>
          </p:nvPr>
        </p:nvGraphicFramePr>
        <p:xfrm>
          <a:off x="0" y="4418255"/>
          <a:ext cx="9144000" cy="2560320"/>
        </p:xfrm>
        <a:graphic>
          <a:graphicData uri="http://schemas.openxmlformats.org/drawingml/2006/table">
            <a:tbl>
              <a:tblPr firstRow="1" bandRow="1">
                <a:tableStyleId>{5C22544A-7EE6-4342-B048-85BDC9FD1C3A}</a:tableStyleId>
              </a:tblPr>
              <a:tblGrid>
                <a:gridCol w="4572000">
                  <a:extLst>
                    <a:ext uri="{9D8B030D-6E8A-4147-A177-3AD203B41FA5}">
                      <a16:colId xmlns:a16="http://schemas.microsoft.com/office/drawing/2014/main" val="1710481152"/>
                    </a:ext>
                  </a:extLst>
                </a:gridCol>
                <a:gridCol w="4572000">
                  <a:extLst>
                    <a:ext uri="{9D8B030D-6E8A-4147-A177-3AD203B41FA5}">
                      <a16:colId xmlns:a16="http://schemas.microsoft.com/office/drawing/2014/main" val="111175908"/>
                    </a:ext>
                  </a:extLst>
                </a:gridCol>
              </a:tblGrid>
              <a:tr h="0">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شير</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ن</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يه</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ماريا:</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تي تشرومپ</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ى</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إثني</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 </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سوس:</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ثي إي</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 </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طاسميسي نان:</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إم افنوت</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ى</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پ</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ى</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لوغوس</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a:p>
                      <a:endParaRPr lang="en-US" dirty="0"/>
                    </a:p>
                  </a:txBody>
                  <a:tcPr>
                    <a:noFill/>
                  </a:tcPr>
                </a:tc>
                <a:tc>
                  <a:txBody>
                    <a:bodyPr/>
                    <a:lstStyle/>
                    <a:p>
                      <a:pPr marL="0" marR="0" lvl="0" indent="0" algn="justLow" defTabSz="914400" rtl="1" eaLnBrk="1" fontAlgn="auto" latinLnBrk="0" hangingPunct="1">
                        <a:lnSpc>
                          <a:spcPct val="100000"/>
                        </a:lnSpc>
                        <a:spcBef>
                          <a:spcPct val="20000"/>
                        </a:spcBef>
                        <a:spcAft>
                          <a:spcPts val="0"/>
                        </a:spcAft>
                        <a:buClrTx/>
                        <a:buSzTx/>
                        <a:buFontTx/>
                        <a:buNone/>
                        <a:tabLst/>
                        <a:defRPr/>
                      </a:pP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السلام لك يا مريم</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الحمامة الحسنة</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 التى ولدت لنا</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b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b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الل</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ـ</a:t>
                      </a:r>
                      <a:r>
                        <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ه الكلمة</a:t>
                      </a:r>
                      <a:r>
                        <a:rPr kumimoji="0" lang="ar-EG"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rPr>
                        <a:t>.</a:t>
                      </a:r>
                      <a:endParaRPr kumimoji="0" lang="ar-SA" sz="3600" b="1" i="0" u="none" strike="noStrike" kern="1200" cap="none" spc="0" normalizeH="0" baseline="0" noProof="0" dirty="0">
                        <a:ln>
                          <a:noFill/>
                        </a:ln>
                        <a:solidFill>
                          <a:prstClr val="white"/>
                        </a:solidFill>
                        <a:effectLst/>
                        <a:uLnTx/>
                        <a:uFillTx/>
                        <a:latin typeface="CS New Athanasius" panose="020B0500000000000000" pitchFamily="34" charset="0"/>
                        <a:ea typeface="+mn-ea"/>
                        <a:cs typeface="Times New Roman" panose="02020603050405020304" pitchFamily="18" charset="0"/>
                      </a:endParaRPr>
                    </a:p>
                    <a:p>
                      <a:endParaRPr lang="en-US" dirty="0"/>
                    </a:p>
                  </a:txBody>
                  <a:tcPr>
                    <a:noFill/>
                  </a:tcPr>
                </a:tc>
                <a:extLst>
                  <a:ext uri="{0D108BD9-81ED-4DB2-BD59-A6C34878D82A}">
                    <a16:rowId xmlns:a16="http://schemas.microsoft.com/office/drawing/2014/main" val="2102472427"/>
                  </a:ext>
                </a:extLst>
              </a:tr>
            </a:tbl>
          </a:graphicData>
        </a:graphic>
      </p:graphicFrame>
    </p:spTree>
    <p:extLst>
      <p:ext uri="{BB962C8B-B14F-4D97-AF65-F5344CB8AC3E}">
        <p14:creationId xmlns:p14="http://schemas.microsoft.com/office/powerpoint/2010/main" val="3403872933"/>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اولي">
    <p:spTree>
      <p:nvGrpSpPr>
        <p:cNvPr id="1" name=""/>
        <p:cNvGrpSpPr/>
        <p:nvPr/>
      </p:nvGrpSpPr>
      <p:grpSpPr>
        <a:xfrm>
          <a:off x="0" y="0"/>
          <a:ext cx="0" cy="0"/>
          <a:chOff x="0" y="0"/>
          <a:chExt cx="0" cy="0"/>
        </a:xfrm>
      </p:grpSpPr>
      <p:sp>
        <p:nvSpPr>
          <p:cNvPr id="7" name="TextBox 6"/>
          <p:cNvSpPr txBox="1"/>
          <p:nvPr userDrawn="1"/>
        </p:nvSpPr>
        <p:spPr>
          <a:xfrm>
            <a:off x="-161779" y="52253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الاولي من ليلة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599256557"/>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ثالثة">
    <p:spTree>
      <p:nvGrpSpPr>
        <p:cNvPr id="1" name=""/>
        <p:cNvGrpSpPr/>
        <p:nvPr/>
      </p:nvGrpSpPr>
      <p:grpSpPr>
        <a:xfrm>
          <a:off x="0" y="0"/>
          <a:ext cx="0" cy="0"/>
          <a:chOff x="0" y="0"/>
          <a:chExt cx="0" cy="0"/>
        </a:xfrm>
      </p:grpSpPr>
      <p:sp>
        <p:nvSpPr>
          <p:cNvPr id="7" name="TextBox 6"/>
          <p:cNvSpPr txBox="1"/>
          <p:nvPr userDrawn="1"/>
        </p:nvSpPr>
        <p:spPr>
          <a:xfrm>
            <a:off x="-161779" y="52062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الثالثة من ليلة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الثالثة</a:t>
            </a:r>
          </a:p>
        </p:txBody>
      </p:sp>
    </p:spTree>
    <p:extLst>
      <p:ext uri="{BB962C8B-B14F-4D97-AF65-F5344CB8AC3E}">
        <p14:creationId xmlns:p14="http://schemas.microsoft.com/office/powerpoint/2010/main" val="3752597100"/>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سادسة">
    <p:spTree>
      <p:nvGrpSpPr>
        <p:cNvPr id="1" name=""/>
        <p:cNvGrpSpPr/>
        <p:nvPr/>
      </p:nvGrpSpPr>
      <p:grpSpPr>
        <a:xfrm>
          <a:off x="0" y="0"/>
          <a:ext cx="0" cy="0"/>
          <a:chOff x="0" y="0"/>
          <a:chExt cx="0" cy="0"/>
        </a:xfrm>
      </p:grpSpPr>
      <p:sp>
        <p:nvSpPr>
          <p:cNvPr id="7" name="TextBox 6"/>
          <p:cNvSpPr txBox="1"/>
          <p:nvPr userDrawn="1"/>
        </p:nvSpPr>
        <p:spPr>
          <a:xfrm>
            <a:off x="-161779" y="516818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السادسة من ليلة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السادسة</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2250016905"/>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1_مقدمة طرح الساعة التاسعة ">
    <p:spTree>
      <p:nvGrpSpPr>
        <p:cNvPr id="1" name=""/>
        <p:cNvGrpSpPr/>
        <p:nvPr/>
      </p:nvGrpSpPr>
      <p:grpSpPr>
        <a:xfrm>
          <a:off x="0" y="0"/>
          <a:ext cx="0" cy="0"/>
          <a:chOff x="0" y="0"/>
          <a:chExt cx="0" cy="0"/>
        </a:xfrm>
      </p:grpSpPr>
      <p:sp>
        <p:nvSpPr>
          <p:cNvPr id="7" name="TextBox 6"/>
          <p:cNvSpPr txBox="1"/>
          <p:nvPr userDrawn="1"/>
        </p:nvSpPr>
        <p:spPr>
          <a:xfrm>
            <a:off x="-161779" y="5187239"/>
            <a:ext cx="9143999" cy="840230"/>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التاسعة من ليلة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طرح الساعة التاسعة</a:t>
            </a:r>
          </a:p>
        </p:txBody>
      </p:sp>
    </p:spTree>
    <p:extLst>
      <p:ext uri="{BB962C8B-B14F-4D97-AF65-F5344CB8AC3E}">
        <p14:creationId xmlns:p14="http://schemas.microsoft.com/office/powerpoint/2010/main" val="3046380507"/>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مقدمة طرح الساعة الحادية عشر">
    <p:spTree>
      <p:nvGrpSpPr>
        <p:cNvPr id="1" name=""/>
        <p:cNvGrpSpPr/>
        <p:nvPr/>
      </p:nvGrpSpPr>
      <p:grpSpPr>
        <a:xfrm>
          <a:off x="0" y="0"/>
          <a:ext cx="0" cy="0"/>
          <a:chOff x="0" y="0"/>
          <a:chExt cx="0" cy="0"/>
        </a:xfrm>
      </p:grpSpPr>
      <p:sp>
        <p:nvSpPr>
          <p:cNvPr id="7" name="TextBox 6"/>
          <p:cNvSpPr txBox="1"/>
          <p:nvPr userDrawn="1"/>
        </p:nvSpPr>
        <p:spPr>
          <a:xfrm>
            <a:off x="-161779" y="4920539"/>
            <a:ext cx="9143999" cy="1588127"/>
          </a:xfrm>
          <a:prstGeom prst="rect">
            <a:avLst/>
          </a:prstGeom>
          <a:noFill/>
        </p:spPr>
        <p:txBody>
          <a:bodyPr wrap="square" rtlCol="0">
            <a:spAutoFit/>
          </a:bodyPr>
          <a:lstStyle/>
          <a:p>
            <a:pPr algn="ctr" defTabSz="914400">
              <a:lnSpc>
                <a:spcPct val="90000"/>
              </a:lnSpc>
              <a:spcBef>
                <a:spcPts val="1000"/>
              </a:spcBef>
              <a:buFont typeface="Arial" panose="020B0604020202020204" pitchFamily="34" charset="0"/>
              <a:buNone/>
            </a:pPr>
            <a:r>
              <a:rPr lang="ar-EG"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طرح</a:t>
            </a:r>
            <a:r>
              <a:rPr lang="ar-EG" sz="5400" b="1" baseline="0"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الساعة الحادية عشر من ليلة الثلاثاء</a:t>
            </a:r>
            <a:endParaRPr lang="en-US" sz="5400" b="1" dirty="0">
              <a:solidFill>
                <a:srgbClr val="FFC000"/>
              </a:solidFill>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6" name="Rectangle 5"/>
          <p:cNvSpPr/>
          <p:nvPr userDrawn="1"/>
        </p:nvSpPr>
        <p:spPr>
          <a:xfrm>
            <a:off x="3137095" y="181931"/>
            <a:ext cx="2546253" cy="769441"/>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الحادية عشر</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4237126992"/>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ختام الطرح">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559797"/>
            <a:ext cx="9144000" cy="733207"/>
          </a:xfrm>
          <a:prstGeom prst="rect">
            <a:avLst/>
          </a:prstGeom>
        </p:spPr>
        <p:txBody>
          <a:bodyPr/>
          <a:lstStyle>
            <a:lvl1pPr algn="ctr" rtl="1">
              <a:defRPr b="1">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3" name="Text Placeholder 2"/>
          <p:cNvSpPr>
            <a:spLocks noGrp="1"/>
          </p:cNvSpPr>
          <p:nvPr>
            <p:ph type="body" idx="1" hasCustomPrompt="1"/>
          </p:nvPr>
        </p:nvSpPr>
        <p:spPr>
          <a:xfrm>
            <a:off x="0" y="6031119"/>
            <a:ext cx="9144000" cy="605937"/>
          </a:xfrm>
          <a:prstGeom prst="rect">
            <a:avLst/>
          </a:prstGeom>
        </p:spPr>
        <p:txBody>
          <a:bodyPr anchor="b">
            <a:noAutofit/>
          </a:bodyPr>
          <a:lstStyle>
            <a:lvl1pPr marL="0" indent="0" algn="ctr" rtl="1">
              <a:buNone/>
              <a:defRPr sz="4000" b="1">
                <a:solidFill>
                  <a:schemeClr val="bg1"/>
                </a:solidFill>
                <a:latin typeface="Times New Roman" panose="02020603050405020304" pitchFamily="18" charset="0"/>
                <a:cs typeface="Times New Roman" panose="02020603050405020304" pitchFamily="18"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معرب</a:t>
            </a:r>
            <a:endParaRPr lang="en-US" dirty="0"/>
          </a:p>
        </p:txBody>
      </p:sp>
      <p:sp>
        <p:nvSpPr>
          <p:cNvPr id="5" name="Text Placeholder 4"/>
          <p:cNvSpPr>
            <a:spLocks noGrp="1"/>
          </p:cNvSpPr>
          <p:nvPr>
            <p:ph type="body" sz="quarter" idx="3" hasCustomPrompt="1"/>
          </p:nvPr>
        </p:nvSpPr>
        <p:spPr>
          <a:xfrm>
            <a:off x="0" y="5317586"/>
            <a:ext cx="9144000" cy="682357"/>
          </a:xfrm>
          <a:prstGeom prst="rect">
            <a:avLst/>
          </a:prstGeom>
        </p:spPr>
        <p:txBody>
          <a:bodyPr anchor="b">
            <a:noAutofit/>
          </a:bodyPr>
          <a:lstStyle>
            <a:lvl1pPr marL="0" indent="0" algn="ctr">
              <a:buNone/>
              <a:defRPr kumimoji="0" lang="ar-EG" sz="4000" b="0" i="0" u="none" strike="noStrike" kern="1200" cap="none" spc="0" normalizeH="0" baseline="0" dirty="0" smtClean="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ar-EG" dirty="0"/>
              <a:t>قبطي	</a:t>
            </a:r>
            <a:endParaRPr lang="en-US" dirty="0"/>
          </a:p>
        </p:txBody>
      </p:sp>
      <p:sp>
        <p:nvSpPr>
          <p:cNvPr id="6" name="Rectangle 5"/>
          <p:cNvSpPr/>
          <p:nvPr userDrawn="1"/>
        </p:nvSpPr>
        <p:spPr>
          <a:xfrm>
            <a:off x="3235569" y="181931"/>
            <a:ext cx="2335237"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noProof="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noProof="0" dirty="0">
                <a:ln>
                  <a:noFill/>
                </a:ln>
                <a:solidFill>
                  <a:srgbClr val="FFC000"/>
                </a:solidFill>
                <a:effectLst/>
                <a:uLnTx/>
                <a:uFillTx/>
                <a:cs typeface="AGA Sindibad Regular" pitchFamily="2" charset="-78"/>
              </a:rPr>
              <a:t>ختام الطرح</a:t>
            </a:r>
          </a:p>
        </p:txBody>
      </p:sp>
    </p:spTree>
    <p:extLst>
      <p:ext uri="{BB962C8B-B14F-4D97-AF65-F5344CB8AC3E}">
        <p14:creationId xmlns:p14="http://schemas.microsoft.com/office/powerpoint/2010/main" val="3595001564"/>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20_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4275913106"/>
      </p:ext>
    </p:extLst>
  </p:cSld>
  <p:clrMapOvr>
    <a:masterClrMapping/>
  </p:clrMapOvr>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انجيل الاولي">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0" y="4381500"/>
            <a:ext cx="9144000" cy="2476500"/>
          </a:xfrm>
          <a:prstGeom prst="rect">
            <a:avLst/>
          </a:prstGeom>
        </p:spPr>
        <p:txBody>
          <a:bodyPr/>
          <a:lstStyle>
            <a:lvl1pPr algn="justLow" rtl="1">
              <a:defRPr>
                <a:solidFill>
                  <a:schemeClr val="bg1"/>
                </a:solidFill>
                <a:latin typeface="Times New Roman" panose="02020603050405020304" pitchFamily="18" charset="0"/>
                <a:cs typeface="Times New Roman" panose="02020603050405020304" pitchFamily="18" charset="0"/>
              </a:defRPr>
            </a:lvl1pPr>
          </a:lstStyle>
          <a:p>
            <a:r>
              <a:rPr lang="en-US" dirty="0"/>
              <a:t> </a:t>
            </a:r>
            <a:r>
              <a:rPr lang="ar-EG" dirty="0"/>
              <a:t>عربي 	</a:t>
            </a:r>
            <a:endParaRPr lang="en-US" dirty="0"/>
          </a:p>
        </p:txBody>
      </p:sp>
      <p:sp>
        <p:nvSpPr>
          <p:cNvPr id="4" name="Rectangle 3"/>
          <p:cNvSpPr/>
          <p:nvPr userDrawn="1"/>
        </p:nvSpPr>
        <p:spPr>
          <a:xfrm>
            <a:off x="3291840" y="181931"/>
            <a:ext cx="2278966"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انجيل الساعة الاولي</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19439866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تسبحة السادسة">
    <p:spTree>
      <p:nvGrpSpPr>
        <p:cNvPr id="1" name=""/>
        <p:cNvGrpSpPr/>
        <p:nvPr/>
      </p:nvGrpSpPr>
      <p:grpSpPr>
        <a:xfrm>
          <a:off x="0" y="0"/>
          <a:ext cx="0" cy="0"/>
          <a:chOff x="0" y="0"/>
          <a:chExt cx="0" cy="0"/>
        </a:xfrm>
      </p:grpSpPr>
      <p:sp>
        <p:nvSpPr>
          <p:cNvPr id="4" name="Rectangle 3"/>
          <p:cNvSpPr/>
          <p:nvPr userDrawn="1"/>
        </p:nvSpPr>
        <p:spPr>
          <a:xfrm>
            <a:off x="2567061" y="200981"/>
            <a:ext cx="40098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السادسة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51274469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3_تسبحة التاسعة ">
    <p:spTree>
      <p:nvGrpSpPr>
        <p:cNvPr id="1" name=""/>
        <p:cNvGrpSpPr/>
        <p:nvPr/>
      </p:nvGrpSpPr>
      <p:grpSpPr>
        <a:xfrm>
          <a:off x="0" y="0"/>
          <a:ext cx="0" cy="0"/>
          <a:chOff x="0" y="0"/>
          <a:chExt cx="0" cy="0"/>
        </a:xfrm>
      </p:grpSpPr>
      <p:sp>
        <p:nvSpPr>
          <p:cNvPr id="4" name="Rectangle 3"/>
          <p:cNvSpPr/>
          <p:nvPr userDrawn="1"/>
        </p:nvSpPr>
        <p:spPr>
          <a:xfrm>
            <a:off x="2890911" y="200981"/>
            <a:ext cx="3362178" cy="830997"/>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endParaRPr kumimoji="0" lang="ar-EG" sz="2400" b="1" i="0" u="none" strike="noStrike" cap="none" spc="0" normalizeH="0" baseline="0" dirty="0">
              <a:ln>
                <a:noFill/>
              </a:ln>
              <a:solidFill>
                <a:srgbClr val="FFC000"/>
              </a:solidFill>
              <a:effectLst/>
              <a:uLnTx/>
              <a:uFillTx/>
              <a:cs typeface="AGA Sindibad Regular" pitchFamily="2" charset="-78"/>
            </a:endParaRPr>
          </a:p>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الساعة التاسعة تسبحة البصخة </a:t>
            </a:r>
            <a:endParaRPr kumimoji="0" lang="en-US" sz="2400" b="1" i="0" u="none" strike="noStrike" cap="none" spc="0" normalizeH="0" baseline="0" dirty="0">
              <a:ln>
                <a:noFill/>
              </a:ln>
              <a:solidFill>
                <a:srgbClr val="FFC000"/>
              </a:solidFill>
              <a:effectLst/>
              <a:uLnTx/>
              <a:uFillTx/>
              <a:cs typeface="AGA Sindibad Regular" pitchFamily="2" charset="-78"/>
            </a:endParaRPr>
          </a:p>
        </p:txBody>
      </p:sp>
    </p:spTree>
    <p:extLst>
      <p:ext uri="{BB962C8B-B14F-4D97-AF65-F5344CB8AC3E}">
        <p14:creationId xmlns:p14="http://schemas.microsoft.com/office/powerpoint/2010/main" val="3911245335"/>
      </p:ext>
    </p:extLst>
  </p:cSld>
  <p:clrMapOvr>
    <a:masterClrMapping/>
  </p:clrMapOvr>
</p:sldLayout>
</file>

<file path=ppt/slideMasters/_rels/slideMaster1.xml.rels><?xml version="1.0" encoding="UTF-8" standalone="yes"?>
<Relationships xmlns="http://schemas.openxmlformats.org/package/2006/relationships"><Relationship Id="rId26" Type="http://schemas.openxmlformats.org/officeDocument/2006/relationships/slideLayout" Target="../slideLayouts/slideLayout26.xml"/><Relationship Id="rId21" Type="http://schemas.openxmlformats.org/officeDocument/2006/relationships/slideLayout" Target="../slideLayouts/slideLayout21.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63" Type="http://schemas.openxmlformats.org/officeDocument/2006/relationships/slideLayout" Target="../slideLayouts/slideLayout63.xml"/><Relationship Id="rId68" Type="http://schemas.openxmlformats.org/officeDocument/2006/relationships/slideLayout" Target="../slideLayouts/slideLayout68.xml"/><Relationship Id="rId16" Type="http://schemas.openxmlformats.org/officeDocument/2006/relationships/slideLayout" Target="../slideLayouts/slideLayout1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66" Type="http://schemas.openxmlformats.org/officeDocument/2006/relationships/slideLayout" Target="../slideLayouts/slideLayout66.xml"/><Relationship Id="rId74" Type="http://schemas.openxmlformats.org/officeDocument/2006/relationships/slideLayout" Target="../slideLayouts/slideLayout74.xml"/><Relationship Id="rId79" Type="http://schemas.openxmlformats.org/officeDocument/2006/relationships/slideLayout" Target="../slideLayouts/slideLayout79.xml"/><Relationship Id="rId5" Type="http://schemas.openxmlformats.org/officeDocument/2006/relationships/slideLayout" Target="../slideLayouts/slideLayout5.xml"/><Relationship Id="rId61" Type="http://schemas.openxmlformats.org/officeDocument/2006/relationships/slideLayout" Target="../slideLayouts/slideLayout61.xml"/><Relationship Id="rId19" Type="http://schemas.openxmlformats.org/officeDocument/2006/relationships/slideLayout" Target="../slideLayouts/slideLayout1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64" Type="http://schemas.openxmlformats.org/officeDocument/2006/relationships/slideLayout" Target="../slideLayouts/slideLayout64.xml"/><Relationship Id="rId69" Type="http://schemas.openxmlformats.org/officeDocument/2006/relationships/slideLayout" Target="../slideLayouts/slideLayout69.xml"/><Relationship Id="rId77" Type="http://schemas.openxmlformats.org/officeDocument/2006/relationships/slideLayout" Target="../slideLayouts/slideLayout77.xml"/><Relationship Id="rId8" Type="http://schemas.openxmlformats.org/officeDocument/2006/relationships/slideLayout" Target="../slideLayouts/slideLayout8.xml"/><Relationship Id="rId51" Type="http://schemas.openxmlformats.org/officeDocument/2006/relationships/slideLayout" Target="../slideLayouts/slideLayout51.xml"/><Relationship Id="rId72" Type="http://schemas.openxmlformats.org/officeDocument/2006/relationships/slideLayout" Target="../slideLayouts/slideLayout72.xml"/><Relationship Id="rId80" Type="http://schemas.openxmlformats.org/officeDocument/2006/relationships/theme" Target="../theme/theme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slideLayout" Target="../slideLayouts/slideLayout59.xml"/><Relationship Id="rId67" Type="http://schemas.openxmlformats.org/officeDocument/2006/relationships/slideLayout" Target="../slideLayouts/slideLayout67.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62" Type="http://schemas.openxmlformats.org/officeDocument/2006/relationships/slideLayout" Target="../slideLayouts/slideLayout62.xml"/><Relationship Id="rId70" Type="http://schemas.openxmlformats.org/officeDocument/2006/relationships/slideLayout" Target="../slideLayouts/slideLayout70.xml"/><Relationship Id="rId75" Type="http://schemas.openxmlformats.org/officeDocument/2006/relationships/slideLayout" Target="../slideLayouts/slideLayout75.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 Id="rId60" Type="http://schemas.openxmlformats.org/officeDocument/2006/relationships/slideLayout" Target="../slideLayouts/slideLayout60.xml"/><Relationship Id="rId65" Type="http://schemas.openxmlformats.org/officeDocument/2006/relationships/slideLayout" Target="../slideLayouts/slideLayout65.xml"/><Relationship Id="rId73" Type="http://schemas.openxmlformats.org/officeDocument/2006/relationships/slideLayout" Target="../slideLayouts/slideLayout73.xml"/><Relationship Id="rId78" Type="http://schemas.openxmlformats.org/officeDocument/2006/relationships/slideLayout" Target="../slideLayouts/slideLayout78.xml"/><Relationship Id="rId4" Type="http://schemas.openxmlformats.org/officeDocument/2006/relationships/slideLayout" Target="../slideLayouts/slideLayout4.xml"/><Relationship Id="rId9" Type="http://schemas.openxmlformats.org/officeDocument/2006/relationships/slideLayout" Target="../slideLayouts/slideLayout9.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9" Type="http://schemas.openxmlformats.org/officeDocument/2006/relationships/slideLayout" Target="../slideLayouts/slideLayout39.xml"/><Relationship Id="rId34" Type="http://schemas.openxmlformats.org/officeDocument/2006/relationships/slideLayout" Target="../slideLayouts/slideLayout34.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6" Type="http://schemas.openxmlformats.org/officeDocument/2006/relationships/slideLayout" Target="../slideLayouts/slideLayout76.xml"/><Relationship Id="rId7" Type="http://schemas.openxmlformats.org/officeDocument/2006/relationships/slideLayout" Target="../slideLayouts/slideLayout7.xml"/><Relationship Id="rId71" Type="http://schemas.openxmlformats.org/officeDocument/2006/relationships/slideLayout" Target="../slideLayouts/slideLayout71.xml"/><Relationship Id="rId2" Type="http://schemas.openxmlformats.org/officeDocument/2006/relationships/slideLayout" Target="../slideLayouts/slideLayout2.xml"/><Relationship Id="rId29"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tx1"/>
        </a:solidFill>
        <a:effectLst/>
      </p:bgPr>
    </p:bg>
    <p:spTree>
      <p:nvGrpSpPr>
        <p:cNvPr id="1" name=""/>
        <p:cNvGrpSpPr/>
        <p:nvPr/>
      </p:nvGrpSpPr>
      <p:grpSpPr>
        <a:xfrm>
          <a:off x="0" y="0"/>
          <a:ext cx="0" cy="0"/>
          <a:chOff x="0" y="0"/>
          <a:chExt cx="0" cy="0"/>
        </a:xfrm>
      </p:grpSpPr>
      <p:sp>
        <p:nvSpPr>
          <p:cNvPr id="4" name="Date Placeholder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C208CEE-BCF6-4734-91BB-FB6E722EC14A}" type="datetimeFigureOut">
              <a:rPr lang="en-US" smtClean="0"/>
              <a:t>10-Apr-23</a:t>
            </a:fld>
            <a:endParaRPr lang="en-US"/>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03FF0DC-F448-4528-8715-E973BD657E28}" type="slidenum">
              <a:rPr lang="en-US" smtClean="0"/>
              <a:t>‹#›</a:t>
            </a:fld>
            <a:endParaRPr lang="en-US"/>
          </a:p>
        </p:txBody>
      </p:sp>
      <p:sp>
        <p:nvSpPr>
          <p:cNvPr id="7" name="Rounded Rectangle 6"/>
          <p:cNvSpPr/>
          <p:nvPr userDrawn="1"/>
        </p:nvSpPr>
        <p:spPr>
          <a:xfrm>
            <a:off x="0" y="4349327"/>
            <a:ext cx="9144000" cy="2508673"/>
          </a:xfrm>
          <a:prstGeom prst="round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1" anchor="ctr"/>
          <a:lstStyle/>
          <a:p>
            <a:pPr algn="ctr"/>
            <a:endParaRPr lang="ar-EG"/>
          </a:p>
        </p:txBody>
      </p:sp>
      <p:sp>
        <p:nvSpPr>
          <p:cNvPr id="9" name="Rectangle 8"/>
          <p:cNvSpPr/>
          <p:nvPr userDrawn="1"/>
        </p:nvSpPr>
        <p:spPr>
          <a:xfrm>
            <a:off x="3137095" y="181931"/>
            <a:ext cx="2546253" cy="461665"/>
          </a:xfrm>
          <a:prstGeom prst="rect">
            <a:avLst/>
          </a:prstGeom>
          <a:noFill/>
        </p:spPr>
        <p:txBody>
          <a:bodyPr wrap="square" lIns="91440" tIns="45720" rIns="91440" bIns="45720">
            <a:spAutoFit/>
          </a:bodyPr>
          <a:lstStyle/>
          <a:p>
            <a:pPr marR="0" lvl="0" indent="0" algn="ctr" fontAlgn="auto">
              <a:lnSpc>
                <a:spcPct val="100000"/>
              </a:lnSpc>
              <a:spcBef>
                <a:spcPts val="0"/>
              </a:spcBef>
              <a:spcAft>
                <a:spcPts val="0"/>
              </a:spcAft>
              <a:buClrTx/>
              <a:buSzTx/>
              <a:buFontTx/>
              <a:buNone/>
              <a:tabLst/>
            </a:pPr>
            <a:r>
              <a:rPr kumimoji="0" lang="ar-EG" sz="2400" b="1" i="0" u="none" strike="noStrike" cap="none" spc="0" normalizeH="0" baseline="0" dirty="0">
                <a:ln>
                  <a:noFill/>
                </a:ln>
                <a:solidFill>
                  <a:srgbClr val="FFC000"/>
                </a:solidFill>
                <a:effectLst/>
                <a:uLnTx/>
                <a:uFillTx/>
                <a:cs typeface="AGA Sindibad Regular" pitchFamily="2" charset="-78"/>
              </a:rPr>
              <a:t>ليلة الثلاثاء</a:t>
            </a:r>
          </a:p>
        </p:txBody>
      </p:sp>
    </p:spTree>
    <p:extLst>
      <p:ext uri="{BB962C8B-B14F-4D97-AF65-F5344CB8AC3E}">
        <p14:creationId xmlns:p14="http://schemas.microsoft.com/office/powerpoint/2010/main" val="2589471382"/>
      </p:ext>
    </p:extLst>
  </p:cSld>
  <p:clrMap bg1="lt1" tx1="dk1" bg2="lt2" tx2="dk2" accent1="accent1" accent2="accent2" accent3="accent3" accent4="accent4" accent5="accent5" accent6="accent6" hlink="hlink" folHlink="folHlink"/>
  <p:sldLayoutIdLst>
    <p:sldLayoutId id="2147483689" r:id="rId1"/>
    <p:sldLayoutId id="2147483705" r:id="rId2"/>
    <p:sldLayoutId id="2147483706" r:id="rId3"/>
    <p:sldLayoutId id="2147483707" r:id="rId4"/>
    <p:sldLayoutId id="2147483708" r:id="rId5"/>
    <p:sldLayoutId id="2147483704" r:id="rId6"/>
    <p:sldLayoutId id="2147483709" r:id="rId7"/>
    <p:sldLayoutId id="2147483710" r:id="rId8"/>
    <p:sldLayoutId id="2147483711" r:id="rId9"/>
    <p:sldLayoutId id="2147483712" r:id="rId10"/>
    <p:sldLayoutId id="2147483682" r:id="rId11"/>
    <p:sldLayoutId id="2147483995" r:id="rId12"/>
    <p:sldLayoutId id="2147483713" r:id="rId13"/>
    <p:sldLayoutId id="2147483714" r:id="rId14"/>
    <p:sldLayoutId id="2147483715" r:id="rId15"/>
    <p:sldLayoutId id="2147483716" r:id="rId16"/>
    <p:sldLayoutId id="2147483692" r:id="rId17"/>
    <p:sldLayoutId id="2147483717" r:id="rId18"/>
    <p:sldLayoutId id="2147483718" r:id="rId19"/>
    <p:sldLayoutId id="2147483719" r:id="rId20"/>
    <p:sldLayoutId id="2147483720" r:id="rId21"/>
    <p:sldLayoutId id="2147483721" r:id="rId22"/>
    <p:sldLayoutId id="2147483727" r:id="rId23"/>
    <p:sldLayoutId id="2147483728" r:id="rId24"/>
    <p:sldLayoutId id="2147483729" r:id="rId25"/>
    <p:sldLayoutId id="2147483730" r:id="rId26"/>
    <p:sldLayoutId id="2147483731" r:id="rId27"/>
    <p:sldLayoutId id="2147483733" r:id="rId28"/>
    <p:sldLayoutId id="2147483735" r:id="rId29"/>
    <p:sldLayoutId id="2147483724" r:id="rId30"/>
    <p:sldLayoutId id="2147483723" r:id="rId31"/>
    <p:sldLayoutId id="2147483695" r:id="rId32"/>
    <p:sldLayoutId id="2147483696" r:id="rId33"/>
    <p:sldLayoutId id="2147483697" r:id="rId34"/>
    <p:sldLayoutId id="2147483698" r:id="rId35"/>
    <p:sldLayoutId id="2147483722" r:id="rId36"/>
    <p:sldLayoutId id="2147483700" r:id="rId37"/>
    <p:sldLayoutId id="2147483693" r:id="rId38"/>
    <p:sldLayoutId id="2147483701" r:id="rId39"/>
    <p:sldLayoutId id="2147483702" r:id="rId40"/>
    <p:sldLayoutId id="2147483703" r:id="rId41"/>
    <p:sldLayoutId id="2147483673" r:id="rId42"/>
    <p:sldLayoutId id="2147483674" r:id="rId43"/>
    <p:sldLayoutId id="2147483691" r:id="rId44"/>
    <p:sldLayoutId id="2147483690" r:id="rId45"/>
    <p:sldLayoutId id="2147483726" r:id="rId46"/>
    <p:sldLayoutId id="2147483732" r:id="rId47"/>
    <p:sldLayoutId id="2147483991" r:id="rId48"/>
    <p:sldLayoutId id="2147483992" r:id="rId49"/>
    <p:sldLayoutId id="2147483737" r:id="rId50"/>
    <p:sldLayoutId id="2147483738" r:id="rId51"/>
    <p:sldLayoutId id="2147483739" r:id="rId52"/>
    <p:sldLayoutId id="2147483740" r:id="rId53"/>
    <p:sldLayoutId id="2147483741" r:id="rId54"/>
    <p:sldLayoutId id="2147483742" r:id="rId55"/>
    <p:sldLayoutId id="2147483743" r:id="rId56"/>
    <p:sldLayoutId id="2147483744" r:id="rId57"/>
    <p:sldLayoutId id="2147483745" r:id="rId58"/>
    <p:sldLayoutId id="2147483746" r:id="rId59"/>
    <p:sldLayoutId id="2147483747" r:id="rId60"/>
    <p:sldLayoutId id="2147483748" r:id="rId61"/>
    <p:sldLayoutId id="2147483749" r:id="rId62"/>
    <p:sldLayoutId id="2147483750" r:id="rId63"/>
    <p:sldLayoutId id="2147483751" r:id="rId64"/>
    <p:sldLayoutId id="2147484004" r:id="rId65"/>
    <p:sldLayoutId id="2147484003" r:id="rId66"/>
    <p:sldLayoutId id="2147483999" r:id="rId67"/>
    <p:sldLayoutId id="2147484000" r:id="rId68"/>
    <p:sldLayoutId id="2147484001" r:id="rId69"/>
    <p:sldLayoutId id="2147484005" r:id="rId70"/>
    <p:sldLayoutId id="2147484006" r:id="rId71"/>
    <p:sldLayoutId id="2147484007" r:id="rId72"/>
    <p:sldLayoutId id="2147484008" r:id="rId73"/>
    <p:sldLayoutId id="2147484009" r:id="rId74"/>
    <p:sldLayoutId id="2147484011" r:id="rId75"/>
    <p:sldLayoutId id="2147484010" r:id="rId76"/>
    <p:sldLayoutId id="2147484013" r:id="rId77"/>
    <p:sldLayoutId id="2147484014" r:id="rId78"/>
    <p:sldLayoutId id="2147484015" r:id="rId7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0.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54.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55.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53.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9.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66.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189.xml.rels><?xml version="1.0" encoding="UTF-8" standalone="yes"?>
<Relationships xmlns="http://schemas.openxmlformats.org/package/2006/relationships"><Relationship Id="rId2" Type="http://schemas.openxmlformats.org/officeDocument/2006/relationships/slide" Target="slide475.xml"/><Relationship Id="rId1" Type="http://schemas.openxmlformats.org/officeDocument/2006/relationships/slideLayout" Target="../slideLayouts/slideLayout3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0.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5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56.xml"/></Relationships>
</file>

<file path=ppt/slides/_rels/slide25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25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25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6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283.xml.rels><?xml version="1.0" encoding="UTF-8" standalone="yes"?>
<Relationships xmlns="http://schemas.openxmlformats.org/package/2006/relationships"><Relationship Id="rId2" Type="http://schemas.openxmlformats.org/officeDocument/2006/relationships/slide" Target="slide475.xml"/><Relationship Id="rId1" Type="http://schemas.openxmlformats.org/officeDocument/2006/relationships/slideLayout" Target="../slideLayouts/slideLayout48.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28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60.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34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34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34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34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21.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383.xml.rels><?xml version="1.0" encoding="UTF-8" standalone="yes"?>
<Relationships xmlns="http://schemas.openxmlformats.org/package/2006/relationships"><Relationship Id="rId2" Type="http://schemas.openxmlformats.org/officeDocument/2006/relationships/slide" Target="slide475.xml"/><Relationship Id="rId1" Type="http://schemas.openxmlformats.org/officeDocument/2006/relationships/slideLayout" Target="../slideLayouts/slideLayout30.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39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0.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63.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64.xml"/></Relationships>
</file>

<file path=ppt/slides/_rels/slide446.xml.rels><?xml version="1.0" encoding="UTF-8" standalone="yes"?>
<Relationships xmlns="http://schemas.openxmlformats.org/package/2006/relationships"><Relationship Id="rId1" Type="http://schemas.openxmlformats.org/officeDocument/2006/relationships/slideLayout" Target="../slideLayouts/slideLayout62.xml"/></Relationships>
</file>

<file path=ppt/slides/_rels/slide447.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0.xml"/></Relationships>
</file>

<file path=ppt/slides/_rels/slide448.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0.xml"/></Relationships>
</file>

<file path=ppt/slides/_rels/slide449.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0.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450.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67.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468.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469.xml.rels><?xml version="1.0" encoding="UTF-8" standalone="yes"?>
<Relationships xmlns="http://schemas.openxmlformats.org/package/2006/relationships"><Relationship Id="rId1" Type="http://schemas.openxmlformats.org/officeDocument/2006/relationships/slideLayout" Target="../slideLayouts/slideLayout39.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470.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71.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72.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73.xml.rels><?xml version="1.0" encoding="UTF-8" standalone="yes"?>
<Relationships xmlns="http://schemas.openxmlformats.org/package/2006/relationships"><Relationship Id="rId1" Type="http://schemas.openxmlformats.org/officeDocument/2006/relationships/slideLayout" Target="../slideLayouts/slideLayout69.xml"/></Relationships>
</file>

<file path=ppt/slides/_rels/slide474.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475.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476.xml.rels><?xml version="1.0" encoding="UTF-8" standalone="yes"?>
<Relationships xmlns="http://schemas.openxmlformats.org/package/2006/relationships"><Relationship Id="rId1" Type="http://schemas.openxmlformats.org/officeDocument/2006/relationships/slideLayout" Target="../slideLayouts/slideLayout71.xml"/></Relationships>
</file>

<file path=ppt/slides/_rels/slide477.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47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7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8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8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2.xml.rels><?xml version="1.0" encoding="UTF-8" standalone="yes"?>
<Relationships xmlns="http://schemas.openxmlformats.org/package/2006/relationships"><Relationship Id="rId1" Type="http://schemas.openxmlformats.org/officeDocument/2006/relationships/slideLayout" Target="../slideLayouts/slideLayout73.xml"/></Relationships>
</file>

<file path=ppt/slides/_rels/slide48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4.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5.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86.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87.xml.rels><?xml version="1.0" encoding="UTF-8" standalone="yes"?>
<Relationships xmlns="http://schemas.openxmlformats.org/package/2006/relationships"><Relationship Id="rId1" Type="http://schemas.openxmlformats.org/officeDocument/2006/relationships/slideLayout" Target="../slideLayouts/slideLayout74.xml"/></Relationships>
</file>

<file path=ppt/slides/_rels/slide488.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89.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49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1.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49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93.xml.rels><?xml version="1.0" encoding="UTF-8" standalone="yes"?>
<Relationships xmlns="http://schemas.openxmlformats.org/package/2006/relationships"><Relationship Id="rId1" Type="http://schemas.openxmlformats.org/officeDocument/2006/relationships/slideLayout" Target="../slideLayouts/slideLayout75.xml"/></Relationships>
</file>

<file path=ppt/slides/_rels/slide49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97.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498.xml.rels><?xml version="1.0" encoding="UTF-8" standalone="yes"?>
<Relationships xmlns="http://schemas.openxmlformats.org/package/2006/relationships"><Relationship Id="rId1" Type="http://schemas.openxmlformats.org/officeDocument/2006/relationships/slideLayout" Target="../slideLayouts/slideLayout76.xml"/></Relationships>
</file>

<file path=ppt/slides/_rels/slide499.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00.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02.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503.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7.xml"/></Relationships>
</file>

<file path=ppt/slides/_rels/slide50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7.xml"/></Relationships>
</file>

<file path=ppt/slides/_rels/slide50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7.xml"/></Relationships>
</file>

<file path=ppt/slides/_rels/slide50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7.xml"/></Relationships>
</file>

<file path=ppt/slides/_rels/slide50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0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0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1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1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1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2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5.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6.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7.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2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2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3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3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3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40.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1.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2.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48.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49.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55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3.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4.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5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5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60.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1.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2.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4.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5.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6.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67.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8.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569.xml.rels><?xml version="1.0" encoding="UTF-8" standalone="yes"?>
<Relationships xmlns="http://schemas.openxmlformats.org/package/2006/relationships"><Relationship Id="rId1" Type="http://schemas.openxmlformats.org/officeDocument/2006/relationships/slideLayout" Target="../slideLayouts/slideLayout4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57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9.xml"/></Relationships>
</file>

<file path=ppt/slides/_rels/slide571.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9.xml"/></Relationships>
</file>

<file path=ppt/slides/_rels/slide573.xml.rels><?xml version="1.0" encoding="UTF-8" standalone="yes"?>
<Relationships xmlns="http://schemas.openxmlformats.org/package/2006/relationships"><Relationship Id="rId1" Type="http://schemas.openxmlformats.org/officeDocument/2006/relationships/slideLayout" Target="../slideLayouts/slideLayout49.xml"/></Relationships>
</file>

<file path=ppt/slides/_rels/slide57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9.xml"/></Relationships>
</file>

<file path=ppt/slides/_rels/slide57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9.xml"/></Relationships>
</file>

<file path=ppt/slides/_rels/slide57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9.xml"/></Relationships>
</file>

<file path=ppt/slides/_rels/slide57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9.xml"/></Relationships>
</file>

<file path=ppt/slides/_rels/slide57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9.xml"/></Relationships>
</file>

<file path=ppt/slides/_rels/slide57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9.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8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9.xml"/></Relationships>
</file>

<file path=ppt/slides/_rels/slide58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49.xml"/></Relationships>
</file>

<file path=ppt/slides/_rels/slide58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9.xml"/></Relationships>
</file>

<file path=ppt/slides/_rels/slide58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9.xml"/></Relationships>
</file>

<file path=ppt/slides/_rels/slide58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49.xml"/></Relationships>
</file>

<file path=ppt/slides/_rels/slide58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9.xml"/></Relationships>
</file>

<file path=ppt/slides/_rels/slide58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9.xml"/></Relationships>
</file>

<file path=ppt/slides/_rels/slide58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49.xml"/></Relationships>
</file>

<file path=ppt/slides/_rels/slide58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9.xml"/></Relationships>
</file>

<file path=ppt/slides/_rels/slide58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49.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590.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9.xml"/></Relationships>
</file>

<file path=ppt/slides/_rels/slide591.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49.xml"/></Relationships>
</file>

<file path=ppt/slides/_rels/slide592.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9.xml"/></Relationships>
</file>

<file path=ppt/slides/_rels/slide593.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9.xml"/></Relationships>
</file>

<file path=ppt/slides/_rels/slide594.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9.xml"/></Relationships>
</file>

<file path=ppt/slides/_rels/slide595.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49.xml"/></Relationships>
</file>

<file path=ppt/slides/_rels/slide596.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9.xml"/></Relationships>
</file>

<file path=ppt/slides/_rels/slide597.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49.xml"/></Relationships>
</file>

<file path=ppt/slides/_rels/slide598.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9.xml"/></Relationships>
</file>

<file path=ppt/slides/_rels/slide599.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600.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58.xml"/><Relationship Id="rId1" Type="http://schemas.openxmlformats.org/officeDocument/2006/relationships/slideLayout" Target="../slideLayouts/slideLayout49.xml"/><Relationship Id="rId6" Type="http://schemas.openxmlformats.org/officeDocument/2006/relationships/slide" Target="slide391.xml"/><Relationship Id="rId5" Type="http://schemas.openxmlformats.org/officeDocument/2006/relationships/slide" Target="slide282.xml"/><Relationship Id="rId4" Type="http://schemas.openxmlformats.org/officeDocument/2006/relationships/slide" Target="slide189.xml"/></Relationships>
</file>

<file path=ppt/slides/_rels/slide601.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78.xml"/></Relationships>
</file>

<file path=ppt/slides/_rels/slide602.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0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78.xml"/></Relationships>
</file>

<file path=ppt/slides/_rels/slide604.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605.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78.xml"/></Relationships>
</file>

<file path=ppt/slides/_rels/slide606.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78.xml"/></Relationships>
</file>

<file path=ppt/slides/_rels/slide607.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78.xml"/></Relationships>
</file>

<file path=ppt/slides/_rels/slide608.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78.xml"/></Relationships>
</file>

<file path=ppt/slides/_rels/slide609.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78.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10.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78.xml"/></Relationships>
</file>

<file path=ppt/slides/_rels/slide611.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78.xml"/></Relationships>
</file>

<file path=ppt/slides/_rels/slide612.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78.xml"/></Relationships>
</file>

<file path=ppt/slides/_rels/slide613.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78.xml"/></Relationships>
</file>

<file path=ppt/slides/_rels/slide614.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78.xml"/></Relationships>
</file>

<file path=ppt/slides/_rels/slide615.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78.xml"/></Relationships>
</file>

<file path=ppt/slides/_rels/slide616.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78.xml"/></Relationships>
</file>

<file path=ppt/slides/_rels/slide617.xml.rels><?xml version="1.0" encoding="UTF-8" standalone="yes"?>
<Relationships xmlns="http://schemas.openxmlformats.org/package/2006/relationships"><Relationship Id="rId3" Type="http://schemas.openxmlformats.org/officeDocument/2006/relationships/slide" Target="slide98.xml"/><Relationship Id="rId2" Type="http://schemas.openxmlformats.org/officeDocument/2006/relationships/notesSlide" Target="../notesSlides/notesSlide73.xml"/><Relationship Id="rId1" Type="http://schemas.openxmlformats.org/officeDocument/2006/relationships/slideLayout" Target="../slideLayouts/slideLayout78.xml"/><Relationship Id="rId6" Type="http://schemas.openxmlformats.org/officeDocument/2006/relationships/slide" Target="slide391.xml"/><Relationship Id="rId5" Type="http://schemas.openxmlformats.org/officeDocument/2006/relationships/slide" Target="slide282.xml"/><Relationship Id="rId4" Type="http://schemas.openxmlformats.org/officeDocument/2006/relationships/slide" Target="slide189.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5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3.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0.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44.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6.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0.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40.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45.xml"/></Relationships>
</file>

<file path=ppt/slides/_rels/slide98.xml.rels><?xml version="1.0" encoding="UTF-8" standalone="yes"?>
<Relationships xmlns="http://schemas.openxmlformats.org/package/2006/relationships"><Relationship Id="rId2" Type="http://schemas.openxmlformats.org/officeDocument/2006/relationships/slide" Target="slide475.xml"/><Relationship Id="rId1" Type="http://schemas.openxmlformats.org/officeDocument/2006/relationships/slideLayout" Target="../slideLayouts/slideLayout30.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الاولي من ليلة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2513886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فتح كلام الرب لأسرائيل على يد ملاكه . ضعوا فى قلوبكم أنى أحببتكم يقول الرب . و قلتم بم أحببتنا . أليس عيسو أخا ليعقوب يقول الرب . وقد أحببت يعقوب و أبغضت عيسو .</a:t>
            </a:r>
            <a:endParaRPr lang="en-US" dirty="0"/>
          </a:p>
        </p:txBody>
      </p:sp>
    </p:spTree>
    <p:extLst>
      <p:ext uri="{BB962C8B-B14F-4D97-AF65-F5344CB8AC3E}">
        <p14:creationId xmlns:p14="http://schemas.microsoft.com/office/powerpoint/2010/main" val="179585723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وجعلت حدوده للفساد و نصيب ميراثه قفراً . ( لبنات آوى ) و أن قال الأدوميون أننا قد أنهدمنا فلنرجع و نبنى خربها هذا ما يقول الرب الضابط الكل . هم يبنون و أنا أهدم .</a:t>
            </a:r>
            <a:endParaRPr lang="en-US" dirty="0"/>
          </a:p>
        </p:txBody>
      </p:sp>
    </p:spTree>
    <p:extLst>
      <p:ext uri="{BB962C8B-B14F-4D97-AF65-F5344CB8AC3E}">
        <p14:creationId xmlns:p14="http://schemas.microsoft.com/office/powerpoint/2010/main" val="296384579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 أدعوها تخم الأثم و الشعب الذى قاومه الرب إلى الأبد . فتبصر عيونكم و أنتم تقولون لقد تعظم الرب فوق تخوم أسرائيل . الأبن يكرم أباه و العبد سيده . فأن كنت أنا أباً فأين كرامتى .</a:t>
            </a:r>
            <a:endParaRPr lang="en-US" dirty="0"/>
          </a:p>
        </p:txBody>
      </p:sp>
    </p:spTree>
    <p:extLst>
      <p:ext uri="{BB962C8B-B14F-4D97-AF65-F5344CB8AC3E}">
        <p14:creationId xmlns:p14="http://schemas.microsoft.com/office/powerpoint/2010/main" val="2370232277"/>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 و أن كنت سيداً فأين مهابتى . قال الرب الضابط الكل و أنتم أيها الكهنة المحتقرون أسمي . و قلتم بم أحتقرنا أسمك . لأنكم قربتم على مذبحى خبزاً نجساً و قلتم بم نجسناه . بقولكم أن مائدة الرب </a:t>
            </a:r>
            <a:endParaRPr lang="en-US" dirty="0"/>
          </a:p>
        </p:txBody>
      </p:sp>
    </p:spTree>
    <p:extLst>
      <p:ext uri="{BB962C8B-B14F-4D97-AF65-F5344CB8AC3E}">
        <p14:creationId xmlns:p14="http://schemas.microsoft.com/office/powerpoint/2010/main" val="1600718122"/>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حقيرة و حقيرة هى الأطعمة الموضوعة عليها . إذ قربتم الأعمى ذبيحة . أفليس ذلك شراً . و إذ قربتم الأعرج أو السقيم أفليس ذلك شراً قربه لرئيسك أفيقبله منك أو يقبل وجهك . يقول الرب الضابط الكل.</a:t>
            </a:r>
            <a:endParaRPr lang="en-US" dirty="0"/>
          </a:p>
        </p:txBody>
      </p:sp>
    </p:spTree>
    <p:extLst>
      <p:ext uri="{BB962C8B-B14F-4D97-AF65-F5344CB8AC3E}">
        <p14:creationId xmlns:p14="http://schemas.microsoft.com/office/powerpoint/2010/main" val="4265643277"/>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8183142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4536360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الثالثة من ليلة الثلاثاء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7379271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7971210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450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انظر واستجب لي  ياربي وإلهي :</a:t>
            </a:r>
            <a:endParaRPr lang="en-US" dirty="0"/>
          </a:p>
        </p:txBody>
      </p:sp>
      <p:sp>
        <p:nvSpPr>
          <p:cNvPr id="6" name="Text Placeholder 5"/>
          <p:cNvSpPr>
            <a:spLocks noGrp="1"/>
          </p:cNvSpPr>
          <p:nvPr>
            <p:ph type="body" idx="1"/>
          </p:nvPr>
        </p:nvSpPr>
        <p:spPr/>
        <p:txBody>
          <a:bodyPr/>
          <a:lstStyle/>
          <a:p>
            <a:r>
              <a:rPr lang="ar-EG" dirty="0"/>
              <a:t>سومس سوتيم إيه روي إبشويس بانووتي :</a:t>
            </a: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sz="3200" spc="300" dirty="0">
                <a:latin typeface="Avva_Marcos" pitchFamily="82" charset="0"/>
              </a:rPr>
              <a:t>C</a:t>
            </a:r>
            <a:r>
              <a:rPr lang="pt-BR" dirty="0"/>
              <a:t>omc   cwtem   `eroi   P_   Panou;   &gt;</a:t>
            </a:r>
          </a:p>
        </p:txBody>
      </p:sp>
    </p:spTree>
    <p:extLst>
      <p:ext uri="{BB962C8B-B14F-4D97-AF65-F5344CB8AC3E}">
        <p14:creationId xmlns:p14="http://schemas.microsoft.com/office/powerpoint/2010/main" val="158067691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279625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أنر عيني لئلا أنام في الموت.</a:t>
            </a:r>
          </a:p>
        </p:txBody>
      </p:sp>
      <p:sp>
        <p:nvSpPr>
          <p:cNvPr id="6" name="Text Placeholder 5"/>
          <p:cNvSpPr>
            <a:spLocks noGrp="1"/>
          </p:cNvSpPr>
          <p:nvPr>
            <p:ph type="body" idx="1"/>
          </p:nvPr>
        </p:nvSpPr>
        <p:spPr>
          <a:xfrm>
            <a:off x="205398" y="6049107"/>
            <a:ext cx="8938601" cy="605937"/>
          </a:xfrm>
        </p:spPr>
        <p:txBody>
          <a:bodyPr/>
          <a:lstStyle/>
          <a:p>
            <a:r>
              <a:rPr lang="ar-EG" sz="3600" dirty="0"/>
              <a:t>ما إف أوو أويني إن  نا فال ميبوس إنطا هورب خين إفموو.</a:t>
            </a: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sz="3600" dirty="0"/>
              <a:t>ma`vouwini   `n-nabal   mhpwc   </a:t>
            </a:r>
            <a:r>
              <a:rPr lang="ar-EG" sz="3600" dirty="0"/>
              <a:t> </a:t>
            </a:r>
            <a:r>
              <a:rPr lang="pt-BR" sz="3600" dirty="0"/>
              <a:t>`nta\wrp   'en   `vmou.</a:t>
            </a:r>
          </a:p>
        </p:txBody>
      </p:sp>
    </p:spTree>
    <p:extLst>
      <p:ext uri="{BB962C8B-B14F-4D97-AF65-F5344CB8AC3E}">
        <p14:creationId xmlns:p14="http://schemas.microsoft.com/office/powerpoint/2010/main" val="151053264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4651242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أما أنا فعلى رحمتك توكلت :</a:t>
            </a:r>
          </a:p>
        </p:txBody>
      </p:sp>
      <p:sp>
        <p:nvSpPr>
          <p:cNvPr id="6" name="Text Placeholder 5"/>
          <p:cNvSpPr>
            <a:spLocks noGrp="1"/>
          </p:cNvSpPr>
          <p:nvPr>
            <p:ph type="body" idx="1"/>
          </p:nvPr>
        </p:nvSpPr>
        <p:spPr/>
        <p:txBody>
          <a:bodyPr/>
          <a:lstStyle/>
          <a:p>
            <a:r>
              <a:rPr lang="ar-EG" dirty="0"/>
              <a:t>أنوك ذيه أي إير هيلبيس إيه  بيك ناي :</a:t>
            </a: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dirty="0"/>
              <a:t>Anok   de   ai-er\elpic   `e-peknai   &gt;</a:t>
            </a:r>
          </a:p>
        </p:txBody>
      </p:sp>
    </p:spTree>
    <p:extLst>
      <p:ext uri="{BB962C8B-B14F-4D97-AF65-F5344CB8AC3E}">
        <p14:creationId xmlns:p14="http://schemas.microsoft.com/office/powerpoint/2010/main" val="920092462"/>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يبتهج قلبي بخلاصك.</a:t>
            </a:r>
          </a:p>
        </p:txBody>
      </p:sp>
      <p:sp>
        <p:nvSpPr>
          <p:cNvPr id="6" name="Text Placeholder 5"/>
          <p:cNvSpPr>
            <a:spLocks noGrp="1"/>
          </p:cNvSpPr>
          <p:nvPr>
            <p:ph type="body" idx="1"/>
          </p:nvPr>
        </p:nvSpPr>
        <p:spPr/>
        <p:txBody>
          <a:bodyPr/>
          <a:lstStyle/>
          <a:p>
            <a:r>
              <a:rPr lang="ar-EG" dirty="0"/>
              <a:t>باهيت نا ثيليل إيه إهري إيجين بيك نوهيم.</a:t>
            </a:r>
          </a:p>
        </p:txBody>
      </p:sp>
      <p:sp>
        <p:nvSpPr>
          <p:cNvPr id="7" name="Text Placeholder 6"/>
          <p:cNvSpPr>
            <a:spLocks noGrp="1"/>
          </p:cNvSpPr>
          <p:nvPr>
            <p:ph type="body" sz="quarter" idx="3"/>
          </p:nvPr>
        </p:nvSpPr>
        <p:spPr/>
        <p:txBody>
          <a:bodyPr/>
          <a:lstStyle/>
          <a:p>
            <a:pPr lvl="0" fontAlgn="base">
              <a:lnSpc>
                <a:spcPct val="100000"/>
              </a:lnSpc>
              <a:spcBef>
                <a:spcPct val="20000"/>
              </a:spcBef>
              <a:spcAft>
                <a:spcPct val="0"/>
              </a:spcAft>
              <a:defRPr/>
            </a:pPr>
            <a:r>
              <a:rPr lang="pt-BR" dirty="0"/>
              <a:t>pa\ht   na-qelhl   `e`\rhi   `ejen   pekno\em. </a:t>
            </a:r>
          </a:p>
        </p:txBody>
      </p:sp>
    </p:spTree>
    <p:extLst>
      <p:ext uri="{BB962C8B-B14F-4D97-AF65-F5344CB8AC3E}">
        <p14:creationId xmlns:p14="http://schemas.microsoft.com/office/powerpoint/2010/main" val="412674980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780920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337101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4742902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9396925"/>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6770752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rmAutofit fontScale="90000"/>
          </a:bodyPr>
          <a:lstStyle/>
          <a:p>
            <a:r>
              <a:rPr lang="ar-SA" dirty="0"/>
              <a:t>إ</a:t>
            </a:r>
            <a:r>
              <a:rPr lang="ar-EG" dirty="0"/>
              <a:t>ن</a:t>
            </a:r>
            <a:r>
              <a:rPr lang="ar-SA" dirty="0"/>
              <a:t> إهرى ذى خين بى إيهوؤ إيتى</a:t>
            </a:r>
            <a:r>
              <a:rPr lang="en-US" dirty="0"/>
              <a:t> </a:t>
            </a:r>
            <a:r>
              <a:rPr lang="ar-SA" dirty="0"/>
              <a:t>إمماف  أفئى هاروف إنجى هان فاريسيؤس</a:t>
            </a:r>
            <a:r>
              <a:rPr lang="ar-EG" dirty="0"/>
              <a:t> </a:t>
            </a:r>
            <a:r>
              <a:rPr lang="ar-SA" dirty="0"/>
              <a:t>إفجو إمموس ن</a:t>
            </a:r>
            <a:r>
              <a:rPr lang="ar-EG" dirty="0"/>
              <a:t>ا</a:t>
            </a:r>
            <a:r>
              <a:rPr lang="ar-SA" dirty="0"/>
              <a:t>ف : جى ماشيناك إيفول أووه هول إيفول طاى جى إيروديس إف أوؤش إيخوث فيك. </a:t>
            </a:r>
            <a:endParaRPr lang="en-US" dirty="0"/>
          </a:p>
        </p:txBody>
      </p:sp>
    </p:spTree>
    <p:extLst>
      <p:ext uri="{BB962C8B-B14F-4D97-AF65-F5344CB8AC3E}">
        <p14:creationId xmlns:p14="http://schemas.microsoft.com/office/powerpoint/2010/main" val="2285806082"/>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noAutofit/>
          </a:bodyPr>
          <a:lstStyle/>
          <a:p>
            <a:r>
              <a:rPr lang="ar-SA" sz="4000" dirty="0"/>
              <a:t>أووه  بيجاف نوؤ جى ماشى نوتين آجوس إنطاى فاشور : جى هيبيى تى هى ذيمون</a:t>
            </a:r>
            <a:r>
              <a:rPr lang="ar-EG" sz="4000" dirty="0"/>
              <a:t> </a:t>
            </a:r>
            <a:r>
              <a:rPr lang="ar-SA" sz="4000" dirty="0"/>
              <a:t>إيفول</a:t>
            </a:r>
            <a:r>
              <a:rPr lang="ar-EG" sz="4000" dirty="0"/>
              <a:t> :  أووه تيجوك إنهان طالتشو إمفؤو</a:t>
            </a:r>
            <a:r>
              <a:rPr lang="ar-SA" sz="4000" dirty="0"/>
              <a:t> نيم راستى أووه خين بيماه شومت تينا جوك إيفول.</a:t>
            </a:r>
            <a:r>
              <a:rPr lang="en-US" sz="4000" dirty="0"/>
              <a:t> </a:t>
            </a:r>
            <a:r>
              <a:rPr lang="ar-EG" sz="4000" dirty="0"/>
              <a:t> </a:t>
            </a:r>
            <a:r>
              <a:rPr lang="ar-SA" sz="4000" dirty="0"/>
              <a:t>أو وشت امبيف انجليون اثؤواب.</a:t>
            </a:r>
            <a:endParaRPr lang="en-US" sz="4000" dirty="0"/>
          </a:p>
        </p:txBody>
      </p:sp>
    </p:spTree>
    <p:extLst>
      <p:ext uri="{BB962C8B-B14F-4D97-AF65-F5344CB8AC3E}">
        <p14:creationId xmlns:p14="http://schemas.microsoft.com/office/powerpoint/2010/main" val="6499678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4015594"/>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أنظر و أستجب لى ياربى و الهى أنر عينى لئلا أنام فى الموت . أما أنا فعلى رحمتك توكلت يبتهج قلبى بخلاصك .</a:t>
            </a:r>
            <a:endParaRPr lang="en-US" dirty="0"/>
          </a:p>
        </p:txBody>
      </p:sp>
    </p:spTree>
    <p:extLst>
      <p:ext uri="{BB962C8B-B14F-4D97-AF65-F5344CB8AC3E}">
        <p14:creationId xmlns:p14="http://schemas.microsoft.com/office/powerpoint/2010/main" val="16609569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244439"/>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053609397"/>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6377177"/>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وفى ذلك اليوم جاء إليه قوم من الفريسيين و قالوا له . أخرج و أذهب من هنا فأن هيرودس يريد قتلك . فقال لهم . أذهبوا وقولوا لهذا الثعلب . ها أنا أخرج الشياطين .</a:t>
            </a:r>
          </a:p>
        </p:txBody>
      </p:sp>
    </p:spTree>
    <p:extLst>
      <p:ext uri="{BB962C8B-B14F-4D97-AF65-F5344CB8AC3E}">
        <p14:creationId xmlns:p14="http://schemas.microsoft.com/office/powerpoint/2010/main" val="391001698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 واتمم الشفاء اليوم وغداً . وفى اليوم الثالث أكمل . ولكنى ينبغى لى أن أقيم اليوم و غداً وفى اليوم الآتى أذهب . لأنه لا يهلك نبي خارج عن أورشليم . يا أورشليم يا أورشليم يا قاتلة الأنبياء و راجمه المرسلين إليها .</a:t>
            </a:r>
          </a:p>
        </p:txBody>
      </p:sp>
    </p:spTree>
    <p:extLst>
      <p:ext uri="{BB962C8B-B14F-4D97-AF65-F5344CB8AC3E}">
        <p14:creationId xmlns:p14="http://schemas.microsoft.com/office/powerpoint/2010/main" val="319475393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كما من مرة أردت أن أجمع بينك كما يجمع الطائر فراخه تحت جناحيه فلم تريدوا . هوذا بيتكم يترك لكم خراباً و أنى أقول لكم أنكم لا تروننى من الأن . حتى تقولوا مبارك الآتى بأسم الرب .</a:t>
            </a:r>
          </a:p>
        </p:txBody>
      </p:sp>
    </p:spTree>
    <p:extLst>
      <p:ext uri="{BB962C8B-B14F-4D97-AF65-F5344CB8AC3E}">
        <p14:creationId xmlns:p14="http://schemas.microsoft.com/office/powerpoint/2010/main" val="245117835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94114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السادسة من ليلة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EE0DAF17-4871-D562-608D-BDFD612110B2}"/>
              </a:ext>
            </a:extLst>
          </p:cNvPr>
          <p:cNvSpPr/>
          <p:nvPr/>
        </p:nvSpPr>
        <p:spPr>
          <a:xfrm>
            <a:off x="7256945" y="394766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38406758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هوشع النبي  ص 4 : 15 ألخ و ص 5 : 1 – 7</a:t>
            </a:r>
            <a:endParaRPr lang="en-US" dirty="0"/>
          </a:p>
        </p:txBody>
      </p:sp>
    </p:spTree>
    <p:extLst>
      <p:ext uri="{BB962C8B-B14F-4D97-AF65-F5344CB8AC3E}">
        <p14:creationId xmlns:p14="http://schemas.microsoft.com/office/powerpoint/2010/main" val="60339755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و أما أنت يا إسرائيل فلا تكن جاهلاً . و يا يهوذا لا تدخل الجلجال ولا تذهبوا إلى الظلم . ولا تحلفوا بالرب الحى . لأنه قد جمح إسرائيل كعجلة جامحة . </a:t>
            </a:r>
            <a:endParaRPr lang="en-US" dirty="0"/>
          </a:p>
        </p:txBody>
      </p:sp>
    </p:spTree>
    <p:extLst>
      <p:ext uri="{BB962C8B-B14F-4D97-AF65-F5344CB8AC3E}">
        <p14:creationId xmlns:p14="http://schemas.microsoft.com/office/powerpoint/2010/main" val="287699016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فالآن يرعاهم الرب كحمل فى موضع رحب خليل الأصنام أفرايم قد ترك له شكاً فأطاعوا الكنعانيين وزنوا زنى إلى الآخر و أحبوا الهوام بالتعاظم و أنت فى جناحيك هبوب ريح و سيخزون فى مذبحهم .</a:t>
            </a:r>
            <a:endParaRPr lang="en-US" dirty="0"/>
          </a:p>
        </p:txBody>
      </p:sp>
    </p:spTree>
    <p:extLst>
      <p:ext uri="{BB962C8B-B14F-4D97-AF65-F5344CB8AC3E}">
        <p14:creationId xmlns:p14="http://schemas.microsoft.com/office/powerpoint/2010/main" val="212261904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 إسمعوا لهذا أيها الكهنة و أنصتوا يا بيت إسرائيل . و أصغوا يا بيت الملك . لأن الحكم موضوع قبالتكم . إذا قد صرتم فخاً للمحرس . و كالشبكة المنصوبة على تابور ( تل مرتفع )</a:t>
            </a:r>
            <a:endParaRPr lang="en-US" dirty="0"/>
          </a:p>
        </p:txBody>
      </p:sp>
    </p:spTree>
    <p:extLst>
      <p:ext uri="{BB962C8B-B14F-4D97-AF65-F5344CB8AC3E}">
        <p14:creationId xmlns:p14="http://schemas.microsoft.com/office/powerpoint/2010/main" val="2945081698"/>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 تلك التى بنصبها الصيادون للصيد و أنا معلمكم أنا عرفت أفرايم ولم يخف عنى إسرائيل لأن الآن قد زنى أفرايم و تنجس إسرائيل . ولم يوجهوا أفكار قلوبهم ليرجعوا إلى إلههم . لأن روح الزنى فيهم و الرب لم يعرفوه .</a:t>
            </a:r>
            <a:endParaRPr lang="en-US" dirty="0"/>
          </a:p>
        </p:txBody>
      </p:sp>
    </p:spTree>
    <p:extLst>
      <p:ext uri="{BB962C8B-B14F-4D97-AF65-F5344CB8AC3E}">
        <p14:creationId xmlns:p14="http://schemas.microsoft.com/office/powerpoint/2010/main" val="276947496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 و سيغطى إسرائيل وجهه بذراعه ( من الخزى ) . فيرجم إسرائيل و أفرايم بالظلم و يرجم يهوذا أيضاً معهم و يذهبون بغنم و ثيران ليطلبوا الرب فلا يجدونه لأنه تنحى عنهم .</a:t>
            </a:r>
            <a:endParaRPr lang="en-US" dirty="0"/>
          </a:p>
        </p:txBody>
      </p:sp>
    </p:spTree>
    <p:extLst>
      <p:ext uri="{BB962C8B-B14F-4D97-AF65-F5344CB8AC3E}">
        <p14:creationId xmlns:p14="http://schemas.microsoft.com/office/powerpoint/2010/main" val="19960195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 بما أنهم قد إنصرفوا عن الرب و صارت لهم ثيران و كان لهم بنين غرباء . فالآن يأكلهم الدبا ( القمل ) مع ميراثهم .</a:t>
            </a:r>
            <a:endParaRPr lang="en-US" dirty="0"/>
          </a:p>
        </p:txBody>
      </p:sp>
    </p:spTree>
    <p:extLst>
      <p:ext uri="{BB962C8B-B14F-4D97-AF65-F5344CB8AC3E}">
        <p14:creationId xmlns:p14="http://schemas.microsoft.com/office/powerpoint/2010/main" val="211293595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23040"/>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1962431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السادسة من ليلة الثلاثاء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4401617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300" y="4654790"/>
            <a:ext cx="4767187" cy="2203210"/>
          </a:xfrm>
        </p:spPr>
        <p:txBody>
          <a:bodyPr/>
          <a:lstStyle/>
          <a:p>
            <a:r>
              <a:rPr lang="ar-EG" dirty="0"/>
              <a:t>من زكريا النبي  </a:t>
            </a:r>
            <a:br>
              <a:rPr lang="ar-EG" dirty="0"/>
            </a:br>
            <a:r>
              <a:rPr lang="ar-EG" dirty="0"/>
              <a:t>ص 1 : 1 – 6</a:t>
            </a:r>
            <a:endParaRPr lang="en-US" dirty="0"/>
          </a:p>
        </p:txBody>
      </p:sp>
    </p:spTree>
    <p:extLst>
      <p:ext uri="{BB962C8B-B14F-4D97-AF65-F5344CB8AC3E}">
        <p14:creationId xmlns:p14="http://schemas.microsoft.com/office/powerpoint/2010/main" val="1857716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4399831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93017198"/>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ملجأي وإلهي  فأتكل عليه :</a:t>
            </a:r>
          </a:p>
        </p:txBody>
      </p:sp>
      <p:sp>
        <p:nvSpPr>
          <p:cNvPr id="3" name="Text Placeholder 2"/>
          <p:cNvSpPr>
            <a:spLocks noGrp="1"/>
          </p:cNvSpPr>
          <p:nvPr>
            <p:ph type="body" idx="1"/>
          </p:nvPr>
        </p:nvSpPr>
        <p:spPr/>
        <p:txBody>
          <a:bodyPr/>
          <a:lstStyle/>
          <a:p>
            <a:r>
              <a:rPr lang="ar-EG" dirty="0"/>
              <a:t>باما إمفوت  بانووتي تينا إر هيلبيس إيروف :</a:t>
            </a:r>
          </a:p>
        </p:txBody>
      </p:sp>
      <p:sp>
        <p:nvSpPr>
          <p:cNvPr id="4" name="Text Placeholder 3"/>
          <p:cNvSpPr>
            <a:spLocks noGrp="1"/>
          </p:cNvSpPr>
          <p:nvPr>
            <p:ph type="body" sz="quarter" idx="3"/>
          </p:nvPr>
        </p:nvSpPr>
        <p:spPr/>
        <p:txBody>
          <a:bodyPr/>
          <a:lstStyle/>
          <a:p>
            <a:pPr marL="0" marR="0" lvl="0" indent="0" algn="ctr" defTabSz="914400" rtl="0" eaLnBrk="1" fontAlgn="base" latinLnBrk="0" hangingPunct="1">
              <a:lnSpc>
                <a:spcPct val="100000"/>
              </a:lnSpc>
              <a:spcBef>
                <a:spcPct val="20000"/>
              </a:spcBef>
              <a:spcAft>
                <a:spcPct val="0"/>
              </a:spcAft>
              <a:buClrTx/>
              <a:buSzTx/>
              <a:buFontTx/>
              <a:buNone/>
              <a:tabLst/>
              <a:defRPr/>
            </a:pPr>
            <a:r>
              <a:rPr lang="pt-BR" dirty="0"/>
              <a:t>Pama`mvwt   Panou;   ;na-er\elpic   `erof   &gt;</a:t>
            </a:r>
          </a:p>
        </p:txBody>
      </p:sp>
    </p:spTree>
    <p:extLst>
      <p:ext uri="{BB962C8B-B14F-4D97-AF65-F5344CB8AC3E}">
        <p14:creationId xmlns:p14="http://schemas.microsoft.com/office/powerpoint/2010/main" val="21128512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09184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ينجيني :</a:t>
            </a:r>
          </a:p>
        </p:txBody>
      </p:sp>
      <p:sp>
        <p:nvSpPr>
          <p:cNvPr id="3" name="Text Placeholder 2"/>
          <p:cNvSpPr>
            <a:spLocks noGrp="1"/>
          </p:cNvSpPr>
          <p:nvPr>
            <p:ph type="body" idx="1"/>
          </p:nvPr>
        </p:nvSpPr>
        <p:spPr/>
        <p:txBody>
          <a:bodyPr/>
          <a:lstStyle/>
          <a:p>
            <a:r>
              <a:rPr lang="ar-EG" dirty="0"/>
              <a:t>جيه إنثوف إف إيه ناهميت إيفول ها :</a:t>
            </a:r>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dirty="0"/>
              <a:t>Je   `nqof   ef`e   na\met   `ebol\a &gt;</a:t>
            </a:r>
          </a:p>
        </p:txBody>
      </p:sp>
    </p:spTree>
    <p:extLst>
      <p:ext uri="{BB962C8B-B14F-4D97-AF65-F5344CB8AC3E}">
        <p14:creationId xmlns:p14="http://schemas.microsoft.com/office/powerpoint/2010/main" val="2634364885"/>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60530286"/>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فخ الصياد :</a:t>
            </a:r>
          </a:p>
        </p:txBody>
      </p:sp>
      <p:sp>
        <p:nvSpPr>
          <p:cNvPr id="3" name="Text Placeholder 2"/>
          <p:cNvSpPr>
            <a:spLocks noGrp="1"/>
          </p:cNvSpPr>
          <p:nvPr>
            <p:ph type="body" idx="1"/>
          </p:nvPr>
        </p:nvSpPr>
        <p:spPr/>
        <p:txBody>
          <a:bodyPr/>
          <a:lstStyle/>
          <a:p>
            <a:pPr marL="0" marR="0" lvl="0" indent="0" algn="ctr" defTabSz="914400" rtl="1" eaLnBrk="1" fontAlgn="base" latinLnBrk="0" hangingPunct="1">
              <a:lnSpc>
                <a:spcPct val="100000"/>
              </a:lnSpc>
              <a:spcBef>
                <a:spcPct val="20000"/>
              </a:spcBef>
              <a:spcAft>
                <a:spcPct val="0"/>
              </a:spcAft>
              <a:buClrTx/>
              <a:buSzTx/>
              <a:buFontTx/>
              <a:buNone/>
              <a:tabLst/>
              <a:defRPr/>
            </a:pPr>
            <a:r>
              <a:rPr lang="ar-SA" dirty="0"/>
              <a:t>بي فاش إنتيه بي ريف</a:t>
            </a:r>
            <a:r>
              <a:rPr lang="ar-EG" dirty="0"/>
              <a:t> </a:t>
            </a:r>
            <a:r>
              <a:rPr lang="ar-SA" dirty="0"/>
              <a:t>جورج :</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dirty="0"/>
              <a:t>piva]   `nte   pirefjwrj   &gt;</a:t>
            </a:r>
          </a:p>
        </p:txBody>
      </p:sp>
    </p:spTree>
    <p:extLst>
      <p:ext uri="{BB962C8B-B14F-4D97-AF65-F5344CB8AC3E}">
        <p14:creationId xmlns:p14="http://schemas.microsoft.com/office/powerpoint/2010/main" val="277856919"/>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فخ الصياد : ومن كلمة مقلقة.</a:t>
            </a:r>
          </a:p>
        </p:txBody>
      </p:sp>
      <p:sp>
        <p:nvSpPr>
          <p:cNvPr id="3" name="Text Placeholder 2"/>
          <p:cNvSpPr>
            <a:spLocks noGrp="1"/>
          </p:cNvSpPr>
          <p:nvPr>
            <p:ph type="body" idx="1"/>
          </p:nvPr>
        </p:nvSpPr>
        <p:spPr/>
        <p:txBody>
          <a:bodyPr/>
          <a:lstStyle/>
          <a:p>
            <a:r>
              <a:rPr lang="ar-EG" dirty="0"/>
              <a:t>نيم إيفول ها أوو صاجي إن ريف إشتورتير.</a:t>
            </a:r>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dirty="0"/>
              <a:t>nem   `ebol\a   oucaji   `nref</a:t>
            </a:r>
            <a:r>
              <a:rPr lang="en-US" dirty="0"/>
              <a:t>-</a:t>
            </a:r>
            <a:r>
              <a:rPr lang="pt-BR" dirty="0"/>
              <a:t> `]qorter.</a:t>
            </a:r>
          </a:p>
        </p:txBody>
      </p:sp>
    </p:spTree>
    <p:extLst>
      <p:ext uri="{BB962C8B-B14F-4D97-AF65-F5344CB8AC3E}">
        <p14:creationId xmlns:p14="http://schemas.microsoft.com/office/powerpoint/2010/main" val="1790763187"/>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9933961"/>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8446307"/>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81466706"/>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1165631"/>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14156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p:txBody>
          <a:bodyPr>
            <a:normAutofit fontScale="90000"/>
          </a:bodyPr>
          <a:lstStyle/>
          <a:p>
            <a:r>
              <a:rPr lang="ar-SA" dirty="0"/>
              <a:t>ماهثيتين ذى إيروتين ميبوتى إنو إهروش إنجى نيتين هيت</a:t>
            </a:r>
            <a:r>
              <a:rPr lang="ar-EG" dirty="0"/>
              <a:t> </a:t>
            </a:r>
            <a:r>
              <a:rPr lang="ar-SA" dirty="0"/>
              <a:t>خين أو إتشيمى نيم أو ثيخى نيم هان روؤش إمفيوتيكون أووه إنؤهوتى خين أو هوتى إنتيفئى إيجين ثينو إنجى بى إيهوؤ</a:t>
            </a:r>
            <a:r>
              <a:rPr lang="ar-EG" dirty="0"/>
              <a:t> </a:t>
            </a:r>
            <a:r>
              <a:rPr lang="ar-SA" dirty="0"/>
              <a:t>إيتى إمماف .إم إفريتى</a:t>
            </a:r>
            <a:endParaRPr lang="ar-EG" dirty="0"/>
          </a:p>
        </p:txBody>
      </p:sp>
    </p:spTree>
    <p:extLst>
      <p:ext uri="{BB962C8B-B14F-4D97-AF65-F5344CB8AC3E}">
        <p14:creationId xmlns:p14="http://schemas.microsoft.com/office/powerpoint/2010/main" val="3830059904"/>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normAutofit fontScale="90000"/>
          </a:bodyPr>
          <a:lstStyle/>
          <a:p>
            <a:r>
              <a:rPr lang="ar-SA" dirty="0"/>
              <a:t>إنؤفاش إفئى إى غار إيجين أوؤن نيفين إيتهيمسى هيجين إبهو إم</a:t>
            </a:r>
            <a:r>
              <a:rPr lang="ar-EG" dirty="0"/>
              <a:t> </a:t>
            </a:r>
            <a:r>
              <a:rPr lang="ar-SA" dirty="0"/>
              <a:t>إبكاهى تيرف:</a:t>
            </a:r>
            <a:r>
              <a:rPr lang="ar-EG" dirty="0"/>
              <a:t> </a:t>
            </a:r>
            <a:r>
              <a:rPr lang="ar-SA" dirty="0"/>
              <a:t>رويس  أون</a:t>
            </a:r>
            <a:r>
              <a:rPr lang="ar-EG" dirty="0"/>
              <a:t> </a:t>
            </a:r>
            <a:r>
              <a:rPr lang="ar-SA" dirty="0"/>
              <a:t>إنسيونيفين إيريتين طوبه هينا إنتين إشجيم جوم إير سافول إيناى تيرو إثناشوبى :</a:t>
            </a:r>
            <a:r>
              <a:rPr lang="ar-EG" dirty="0"/>
              <a:t> </a:t>
            </a:r>
            <a:r>
              <a:rPr lang="ar-SA" dirty="0"/>
              <a:t>أو وشت امبيف</a:t>
            </a:r>
            <a:r>
              <a:rPr lang="ar-EG" dirty="0"/>
              <a:t> </a:t>
            </a:r>
            <a:r>
              <a:rPr lang="ar-SA" dirty="0"/>
              <a:t>انجليون اثؤواب.</a:t>
            </a:r>
            <a:endParaRPr lang="ar-EG" dirty="0"/>
          </a:p>
        </p:txBody>
      </p:sp>
    </p:spTree>
    <p:extLst>
      <p:ext uri="{BB962C8B-B14F-4D97-AF65-F5344CB8AC3E}">
        <p14:creationId xmlns:p14="http://schemas.microsoft.com/office/powerpoint/2010/main" val="3874830776"/>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0603998"/>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39787239"/>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ملجاي و إلهى فأتكل عليه . لأنه ينجينى من فخ الصياد . ومن كلمة مقلقة .</a:t>
            </a:r>
            <a:endParaRPr lang="en-US" dirty="0"/>
          </a:p>
        </p:txBody>
      </p:sp>
    </p:spTree>
    <p:extLst>
      <p:ext uri="{BB962C8B-B14F-4D97-AF65-F5344CB8AC3E}">
        <p14:creationId xmlns:p14="http://schemas.microsoft.com/office/powerpoint/2010/main" val="2587318536"/>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4331169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21642215"/>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4052254"/>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fontScale="90000"/>
          </a:bodyPr>
          <a:lstStyle/>
          <a:p>
            <a:r>
              <a:rPr lang="ar-EG" dirty="0"/>
              <a:t>فأحترزوا لأنفسكم لئلا تثقل قلوبكم من الشبع و السكر و الهموم الدنياوية فيقبل عليكم بغته ذلك اليوم . لأنه يأتى كالفخ على جميع الجالسين على وجه الأرض كلها . </a:t>
            </a:r>
          </a:p>
        </p:txBody>
      </p:sp>
    </p:spTree>
    <p:extLst>
      <p:ext uri="{BB962C8B-B14F-4D97-AF65-F5344CB8AC3E}">
        <p14:creationId xmlns:p14="http://schemas.microsoft.com/office/powerpoint/2010/main" val="4267339451"/>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أسهروا إذن و تضرعوا فى كل حين لكى تقووا على الهرب من هذه الأمور المزمعة أن تصير و تقفوا أمام أبن الأنسان .</a:t>
            </a:r>
          </a:p>
        </p:txBody>
      </p:sp>
    </p:spTree>
    <p:extLst>
      <p:ext uri="{BB962C8B-B14F-4D97-AF65-F5344CB8AC3E}">
        <p14:creationId xmlns:p14="http://schemas.microsoft.com/office/powerpoint/2010/main" val="2569930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p:cNvSpPr>
            <a:spLocks noGrp="1"/>
          </p:cNvSpPr>
          <p:nvPr>
            <p:ph type="title"/>
          </p:nvPr>
        </p:nvSpPr>
        <p:spPr/>
        <p:txBody>
          <a:bodyPr>
            <a:normAutofit/>
          </a:bodyPr>
          <a:lstStyle/>
          <a:p>
            <a:r>
              <a:rPr lang="ar-EG" dirty="0"/>
              <a:t>و كان فى النهار يعلم فى الهيكل . وفى الليل يخرج و يبيت فى الجبل الذى يدعى جبل الزيتون . و كان جميع الشعب يبكرون إليه فى الهيكل ليسمعوا منه.</a:t>
            </a:r>
          </a:p>
        </p:txBody>
      </p:sp>
    </p:spTree>
    <p:extLst>
      <p:ext uri="{BB962C8B-B14F-4D97-AF65-F5344CB8AC3E}">
        <p14:creationId xmlns:p14="http://schemas.microsoft.com/office/powerpoint/2010/main" val="1454681148"/>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17661530"/>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Rectangle 10"/>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التاسعة من ليلة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Tree>
    <p:extLst>
      <p:ext uri="{BB962C8B-B14F-4D97-AF65-F5344CB8AC3E}">
        <p14:creationId xmlns:p14="http://schemas.microsoft.com/office/powerpoint/2010/main" val="3999494219"/>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ar-EG" dirty="0"/>
              <a:t>من هوشع النبي ص 10 : 12 ألخ – وص 11 : 1 ، 2</a:t>
            </a:r>
            <a:endParaRPr lang="en-US" dirty="0"/>
          </a:p>
        </p:txBody>
      </p:sp>
      <p:sp>
        <p:nvSpPr>
          <p:cNvPr id="2" name="Rectangle 1">
            <a:hlinkClick r:id="rId2" action="ppaction://hlinksldjump"/>
            <a:extLst>
              <a:ext uri="{FF2B5EF4-FFF2-40B4-BE49-F238E27FC236}">
                <a16:creationId xmlns:a16="http://schemas.microsoft.com/office/drawing/2014/main" id="{B1C5D63A-0414-343B-2F14-8E885D0CF27A}"/>
              </a:ext>
            </a:extLst>
          </p:cNvPr>
          <p:cNvSpPr/>
          <p:nvPr/>
        </p:nvSpPr>
        <p:spPr>
          <a:xfrm>
            <a:off x="7256945" y="394766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897519164"/>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إزرعوا لأنفسكم براً إجنوا ثمرة الحياة . أستنيروا بنور المعرفة و أطلبوا الرب حتى يأتيكم ثمرة البر . لماذا سكتم على النفاق ( الذى فيكم ) وحصدتم ظلمكم . أكلتم ثمرة الكذب .</a:t>
            </a:r>
            <a:endParaRPr lang="en-US" dirty="0"/>
          </a:p>
        </p:txBody>
      </p:sp>
    </p:spTree>
    <p:extLst>
      <p:ext uri="{BB962C8B-B14F-4D97-AF65-F5344CB8AC3E}">
        <p14:creationId xmlns:p14="http://schemas.microsoft.com/office/powerpoint/2010/main" val="393500738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لأنك توكلت على مركباتك و كثرة قوتك يقوم هلاك فى شعبك و تخرب جميع حصونك ( المسيجة ) كخراب بيت يوربعام من أراخنة سليمان يوم الحرب . إذ حطمت الأمهات على البنين .</a:t>
            </a:r>
            <a:endParaRPr lang="en-US" dirty="0"/>
          </a:p>
        </p:txBody>
      </p:sp>
    </p:spTree>
    <p:extLst>
      <p:ext uri="{BB962C8B-B14F-4D97-AF65-F5344CB8AC3E}">
        <p14:creationId xmlns:p14="http://schemas.microsoft.com/office/powerpoint/2010/main" val="3888240286"/>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fontScale="90000"/>
          </a:bodyPr>
          <a:lstStyle/>
          <a:p>
            <a:r>
              <a:rPr lang="ar-EG" dirty="0"/>
              <a:t> هكذا أصنع بكم يا بيت إسرائيل أمامكم من قدام وجهي . لأن ظلمكم و شروركم طرحت ملك إسرائيل خارجاً . لأن إسرائيل صغير و أنا أحببته و دعوت أبنه و أبنى من مصر .</a:t>
            </a:r>
            <a:endParaRPr lang="en-US" dirty="0"/>
          </a:p>
        </p:txBody>
      </p:sp>
    </p:spTree>
    <p:extLst>
      <p:ext uri="{BB962C8B-B14F-4D97-AF65-F5344CB8AC3E}">
        <p14:creationId xmlns:p14="http://schemas.microsoft.com/office/powerpoint/2010/main" val="808140041"/>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p:txBody>
          <a:bodyPr>
            <a:normAutofit/>
          </a:bodyPr>
          <a:lstStyle/>
          <a:p>
            <a:r>
              <a:rPr lang="ar-EG" dirty="0"/>
              <a:t> فكما دعوتهم . هكذا ذهبوا عن وجهى . فذبحوا للبعليم و بخروا للمنحوتات .</a:t>
            </a:r>
            <a:endParaRPr lang="en-US" dirty="0"/>
          </a:p>
        </p:txBody>
      </p:sp>
    </p:spTree>
    <p:extLst>
      <p:ext uri="{BB962C8B-B14F-4D97-AF65-F5344CB8AC3E}">
        <p14:creationId xmlns:p14="http://schemas.microsoft.com/office/powerpoint/2010/main" val="4028193175"/>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26517548"/>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6935117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التاسعة من ليلة الثلاثاء 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969716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وفى الشهر الثامن من السنة الثانية لداريوس . كانت كلمة الرب إلى زكريا بن براشيا بن عدو النبى قائلاً . قد غضب الرب على آبائكم قائلاً قل لهم هكذا ما يقوله الرب الضابط الكل</a:t>
            </a:r>
            <a:endParaRPr lang="en-US" dirty="0"/>
          </a:p>
        </p:txBody>
      </p:sp>
    </p:spTree>
    <p:extLst>
      <p:ext uri="{BB962C8B-B14F-4D97-AF65-F5344CB8AC3E}">
        <p14:creationId xmlns:p14="http://schemas.microsoft.com/office/powerpoint/2010/main" val="8288673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0058168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505456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الرب يشتت آراء  الأمم :</a:t>
            </a:r>
          </a:p>
        </p:txBody>
      </p:sp>
      <p:sp>
        <p:nvSpPr>
          <p:cNvPr id="3" name="Text Placeholder 2"/>
          <p:cNvSpPr>
            <a:spLocks noGrp="1"/>
          </p:cNvSpPr>
          <p:nvPr>
            <p:ph type="body" idx="1"/>
          </p:nvPr>
        </p:nvSpPr>
        <p:spPr/>
        <p:txBody>
          <a:bodyPr/>
          <a:lstStyle/>
          <a:p>
            <a:r>
              <a:rPr lang="ar-EG" sz="3600" dirty="0"/>
              <a:t>إبشويس ناجير ني سوتشني إنتيه  ني إثنوس إيفول :</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3200" spc="300" dirty="0">
                <a:latin typeface="Avva_Marcos" pitchFamily="82" charset="0"/>
              </a:rPr>
              <a:t>P</a:t>
            </a:r>
            <a:r>
              <a:rPr lang="pt-BR" dirty="0"/>
              <a:t>soic   najer   nicosni   `nte   nieqnoc   `ebol   &gt;</a:t>
            </a:r>
          </a:p>
        </p:txBody>
      </p:sp>
    </p:spTree>
    <p:extLst>
      <p:ext uri="{BB962C8B-B14F-4D97-AF65-F5344CB8AC3E}">
        <p14:creationId xmlns:p14="http://schemas.microsoft.com/office/powerpoint/2010/main" val="1505043178"/>
      </p:ext>
    </p:extLst>
  </p:cSld>
  <p:clrMapOvr>
    <a:masterClrMapping/>
  </p:clrMapOvr>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9332306"/>
      </p:ext>
    </p:extLst>
  </p:cSld>
  <p:clrMapOvr>
    <a:masterClrMapping/>
  </p:clrMapOvr>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ويرذل أفكار  الشعوب :</a:t>
            </a:r>
          </a:p>
        </p:txBody>
      </p:sp>
      <p:sp>
        <p:nvSpPr>
          <p:cNvPr id="3" name="Text Placeholder 2"/>
          <p:cNvSpPr>
            <a:spLocks noGrp="1"/>
          </p:cNvSpPr>
          <p:nvPr>
            <p:ph type="body" idx="1"/>
          </p:nvPr>
        </p:nvSpPr>
        <p:spPr/>
        <p:txBody>
          <a:bodyPr/>
          <a:lstStyle/>
          <a:p>
            <a:r>
              <a:rPr lang="ar-EG" dirty="0"/>
              <a:t>أووه إفنا شوشف  إن ني موكميك إنتيه هان لاؤس</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ouo\   `fna]w]f   `nnimokmek   `nte   \anlaoc   &gt;</a:t>
            </a:r>
          </a:p>
        </p:txBody>
      </p:sp>
    </p:spTree>
    <p:extLst>
      <p:ext uri="{BB962C8B-B14F-4D97-AF65-F5344CB8AC3E}">
        <p14:creationId xmlns:p14="http://schemas.microsoft.com/office/powerpoint/2010/main" val="1851889799"/>
      </p:ext>
    </p:extLst>
  </p:cSld>
  <p:clrMapOvr>
    <a:masterClrMapping/>
  </p:clrMapOvr>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70182210"/>
      </p:ext>
    </p:extLst>
  </p:cSld>
  <p:clrMapOvr>
    <a:masterClrMapping/>
  </p:clrMapOvr>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ar-EG" dirty="0"/>
              <a:t>ويرفض مؤامرة الرؤساء.</a:t>
            </a:r>
          </a:p>
        </p:txBody>
      </p:sp>
      <p:sp>
        <p:nvSpPr>
          <p:cNvPr id="8" name="Text Placeholder 7"/>
          <p:cNvSpPr>
            <a:spLocks noGrp="1"/>
          </p:cNvSpPr>
          <p:nvPr>
            <p:ph type="body" idx="1"/>
          </p:nvPr>
        </p:nvSpPr>
        <p:spPr/>
        <p:txBody>
          <a:bodyPr/>
          <a:lstStyle/>
          <a:p>
            <a:r>
              <a:rPr lang="ar-EG" dirty="0"/>
              <a:t>أووه إفناشوشف  إمبي سوتشني إنتيه ني أرخون. </a:t>
            </a:r>
          </a:p>
        </p:txBody>
      </p:sp>
      <p:sp>
        <p:nvSpPr>
          <p:cNvPr id="9" name="Text Placeholder 8"/>
          <p:cNvSpPr>
            <a:spLocks noGrp="1"/>
          </p:cNvSpPr>
          <p:nvPr>
            <p:ph type="body" sz="quarter" idx="3"/>
          </p:nvPr>
        </p:nvSpPr>
        <p:spPr/>
        <p:txBody>
          <a:bodyPr/>
          <a:lstStyle/>
          <a:p>
            <a:pPr lvl="0" fontAlgn="base">
              <a:lnSpc>
                <a:spcPct val="100000"/>
              </a:lnSpc>
              <a:spcBef>
                <a:spcPts val="0"/>
              </a:spcBef>
              <a:spcAft>
                <a:spcPct val="0"/>
              </a:spcAft>
              <a:defRPr/>
            </a:pPr>
            <a:r>
              <a:rPr lang="pt-BR" dirty="0"/>
              <a:t>ouo\   `fna]w]f   `m`picosni   `nte   niarxwn.   </a:t>
            </a:r>
          </a:p>
        </p:txBody>
      </p:sp>
    </p:spTree>
    <p:extLst>
      <p:ext uri="{BB962C8B-B14F-4D97-AF65-F5344CB8AC3E}">
        <p14:creationId xmlns:p14="http://schemas.microsoft.com/office/powerpoint/2010/main" val="1140969213"/>
      </p:ext>
    </p:extLst>
  </p:cSld>
  <p:clrMapOvr>
    <a:masterClrMapping/>
  </p:clrMapOvr>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وأما رأي الرب فهو يكون إلى الأبد :</a:t>
            </a:r>
          </a:p>
        </p:txBody>
      </p:sp>
      <p:sp>
        <p:nvSpPr>
          <p:cNvPr id="3" name="Text Placeholder 2"/>
          <p:cNvSpPr>
            <a:spLocks noGrp="1"/>
          </p:cNvSpPr>
          <p:nvPr>
            <p:ph type="body" idx="1"/>
          </p:nvPr>
        </p:nvSpPr>
        <p:spPr/>
        <p:txBody>
          <a:bodyPr/>
          <a:lstStyle/>
          <a:p>
            <a:r>
              <a:rPr lang="ar-EG" dirty="0"/>
              <a:t>إب سوتشني ذيه إنثوف إم إبشويس شوب شا إينيه</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~Pcosni   de   `nqof   `mP_   ]op   ]a   `ene\   &gt; </a:t>
            </a:r>
          </a:p>
        </p:txBody>
      </p:sp>
    </p:spTree>
    <p:extLst>
      <p:ext uri="{BB962C8B-B14F-4D97-AF65-F5344CB8AC3E}">
        <p14:creationId xmlns:p14="http://schemas.microsoft.com/office/powerpoint/2010/main" val="97111059"/>
      </p:ext>
    </p:extLst>
  </p:cSld>
  <p:clrMapOvr>
    <a:masterClrMapping/>
  </p:clrMapOvr>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28323434"/>
      </p:ext>
    </p:extLst>
  </p:cSld>
  <p:clrMapOvr>
    <a:masterClrMapping/>
  </p:clrMapOvr>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وأفكار قلبه من جيل إلى جيل.</a:t>
            </a:r>
          </a:p>
        </p:txBody>
      </p:sp>
      <p:sp>
        <p:nvSpPr>
          <p:cNvPr id="3" name="Text Placeholder 2"/>
          <p:cNvSpPr>
            <a:spLocks noGrp="1"/>
          </p:cNvSpPr>
          <p:nvPr>
            <p:ph type="body" idx="1"/>
          </p:nvPr>
        </p:nvSpPr>
        <p:spPr/>
        <p:txBody>
          <a:bodyPr/>
          <a:lstStyle/>
          <a:p>
            <a:r>
              <a:rPr lang="ar-EG" sz="3200" dirty="0"/>
              <a:t>أووه ني موكميك إنتيه بيف هيت يسجين جو أوو شا جو أوو.</a:t>
            </a:r>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sz="3200" dirty="0"/>
              <a:t>ouo\   nimokmek   `nte   pef\ht   icjen   jwou   ]a   jwou.</a:t>
            </a:r>
          </a:p>
        </p:txBody>
      </p:sp>
    </p:spTree>
    <p:extLst>
      <p:ext uri="{BB962C8B-B14F-4D97-AF65-F5344CB8AC3E}">
        <p14:creationId xmlns:p14="http://schemas.microsoft.com/office/powerpoint/2010/main" val="190167795"/>
      </p:ext>
    </p:extLst>
  </p:cSld>
  <p:clrMapOvr>
    <a:masterClrMapping/>
  </p:clrMapOvr>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8687854"/>
      </p:ext>
    </p:extLst>
  </p:cSld>
  <p:clrMapOvr>
    <a:masterClrMapping/>
  </p:clrMapOvr>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8315907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5532789"/>
      </p:ext>
    </p:extLst>
  </p:cSld>
  <p:clrMapOvr>
    <a:masterClrMapping/>
  </p:clrMapOvr>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351956"/>
      </p:ext>
    </p:extLst>
  </p:cSld>
  <p:clrMapOvr>
    <a:masterClrMapping/>
  </p:clrMapOvr>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55847846"/>
      </p:ext>
    </p:extLst>
  </p:cSld>
  <p:clrMapOvr>
    <a:masterClrMapping/>
  </p:clrMapOvr>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إفساجى ذى آفتيهو إنجى أو فاريسيئوس هوبوس إنتيف أوؤم خاتونف أووه إيطاف شى إيخون آفروتيب . بى فاريسيؤس ذى إيطاف ناف أف إير إشفيرى جى إمبيف إتشى أومس إنشورب خاجين بى أووم . </a:t>
            </a:r>
            <a:endParaRPr lang="en-US" dirty="0"/>
          </a:p>
        </p:txBody>
      </p:sp>
    </p:spTree>
    <p:extLst>
      <p:ext uri="{BB962C8B-B14F-4D97-AF65-F5344CB8AC3E}">
        <p14:creationId xmlns:p14="http://schemas.microsoft.com/office/powerpoint/2010/main" val="3869928646"/>
      </p:ext>
    </p:extLst>
  </p:cSld>
  <p:clrMapOvr>
    <a:masterClrMapping/>
  </p:clrMapOvr>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بيجاف ذى ناف إنجى إبشويس جى تينو إنشوتين خانى فاريسيؤس تيتين توفو سافول إمبى آفوت نيم بى فيناج : ساخون ذى إمموؤ ميه إنهوليم نيم بونيريا . نى آتهيت مى فى آن إيطاف ثامى</a:t>
            </a:r>
            <a:endParaRPr lang="en-US" dirty="0"/>
          </a:p>
        </p:txBody>
      </p:sp>
    </p:spTree>
    <p:extLst>
      <p:ext uri="{BB962C8B-B14F-4D97-AF65-F5344CB8AC3E}">
        <p14:creationId xmlns:p14="http://schemas.microsoft.com/office/powerpoint/2010/main" val="1949720640"/>
      </p:ext>
    </p:extLst>
  </p:cSld>
  <p:clrMapOvr>
    <a:masterClrMapping/>
  </p:clrMapOvr>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 إيسافول إنثوف أون أف ثامى إساخون . إبلين نى إتشوب ميتو إى إثميت نائيت أووه يس هوب نيفين سيتو فيوت نوتين . اللا أوأوى نوتين نى فاريسيؤس جى تيتين تى إم إفريميت إمبى أتشين إن إستوى نيم بى</a:t>
            </a:r>
            <a:endParaRPr lang="en-US" dirty="0"/>
          </a:p>
        </p:txBody>
      </p:sp>
    </p:spTree>
    <p:extLst>
      <p:ext uri="{BB962C8B-B14F-4D97-AF65-F5344CB8AC3E}">
        <p14:creationId xmlns:p14="http://schemas.microsoft.com/office/powerpoint/2010/main" val="692694559"/>
      </p:ext>
    </p:extLst>
  </p:cSld>
  <p:clrMapOvr>
    <a:masterClrMapping/>
  </p:clrMapOvr>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فاشوش نيم أو أوتى نيفين أووه تيتين كو إنسوتين إمبى هاب نيم تى آغابى إنتى إفنوتى :ناى ذى ناسيم إبشا إنتى تين آيتو أووه نى كى كوؤنى إنتى تين إشتيم كاف إنساثينو .</a:t>
            </a:r>
            <a:endParaRPr lang="en-US" dirty="0"/>
          </a:p>
        </p:txBody>
      </p:sp>
    </p:spTree>
    <p:extLst>
      <p:ext uri="{BB962C8B-B14F-4D97-AF65-F5344CB8AC3E}">
        <p14:creationId xmlns:p14="http://schemas.microsoft.com/office/powerpoint/2010/main" val="4280741997"/>
      </p:ext>
    </p:extLst>
  </p:cSld>
  <p:clrMapOvr>
    <a:masterClrMapping/>
  </p:clrMapOvr>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dirty="0"/>
              <a:t> أوأوى نوتين نى فاريسيؤس جى تيتين مى إن نى شورب إمما إن هيمسى خين نى سين آجوجى نيم نى أسبازموس خين نى آغورا</a:t>
            </a:r>
            <a:br>
              <a:rPr lang="en-US" dirty="0"/>
            </a:br>
            <a:r>
              <a:rPr lang="ar-SA" dirty="0"/>
              <a:t>أو وشت امبيف انجليون اثؤواب.</a:t>
            </a:r>
            <a:endParaRPr lang="en-US" dirty="0"/>
          </a:p>
        </p:txBody>
      </p:sp>
    </p:spTree>
    <p:extLst>
      <p:ext uri="{BB962C8B-B14F-4D97-AF65-F5344CB8AC3E}">
        <p14:creationId xmlns:p14="http://schemas.microsoft.com/office/powerpoint/2010/main" val="1603849759"/>
      </p:ext>
    </p:extLst>
  </p:cSld>
  <p:clrMapOvr>
    <a:masterClrMapping/>
  </p:clrMapOvr>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71536913"/>
      </p:ext>
    </p:extLst>
  </p:cSld>
  <p:clrMapOvr>
    <a:masterClrMapping/>
  </p:clrMapOvr>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55698587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الرب يشتت أراء الأمم و يرذل أفكار الشعوب و يرفض مؤامرة الرؤساء و أما رأى الرب فهو يكون إلى الأبد و أفكار قلبه من جيل إلى جيل.</a:t>
            </a:r>
            <a:endParaRPr lang="en-US" dirty="0"/>
          </a:p>
        </p:txBody>
      </p:sp>
    </p:spTree>
    <p:extLst>
      <p:ext uri="{BB962C8B-B14F-4D97-AF65-F5344CB8AC3E}">
        <p14:creationId xmlns:p14="http://schemas.microsoft.com/office/powerpoint/2010/main" val="3094733514"/>
      </p:ext>
    </p:extLst>
  </p:cSld>
  <p:clrMapOvr>
    <a:masterClrMapping/>
  </p:clrMapOvr>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26341405"/>
      </p:ext>
    </p:extLst>
  </p:cSld>
  <p:clrMapOvr>
    <a:masterClrMapping/>
  </p:clrMapOvr>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7875809"/>
      </p:ext>
    </p:extLst>
  </p:cSld>
  <p:clrMapOvr>
    <a:masterClrMapping/>
  </p:clrMapOvr>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51102661"/>
      </p:ext>
    </p:extLst>
  </p:cSld>
  <p:clrMapOvr>
    <a:masterClrMapping/>
  </p:clrMapOvr>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وفيما هو يتكلم سأله فريسى أن يأكل عنده . فدخل و أتكاء و أما الفريسى فلما رأى أنه لم يغتسل أولاً قبل الأكل تعجب . فقال له الرب أنتم الآن معشر الفريسيين تطهرون خارج الكأس و الصحفة .</a:t>
            </a:r>
            <a:endParaRPr lang="en-US" dirty="0"/>
          </a:p>
        </p:txBody>
      </p:sp>
    </p:spTree>
    <p:extLst>
      <p:ext uri="{BB962C8B-B14F-4D97-AF65-F5344CB8AC3E}">
        <p14:creationId xmlns:p14="http://schemas.microsoft.com/office/powerpoint/2010/main" val="4088303882"/>
      </p:ext>
    </p:extLst>
  </p:cSld>
  <p:clrMapOvr>
    <a:masterClrMapping/>
  </p:clrMapOvr>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dirty="0"/>
              <a:t> و أما داخلهما فمملوء أختطافا و خبثا .أيها الجهال أليس الذى صنع الخارج صنع الداخل أيضاً . بل أعطوا ما عندكم صدقة فهوذا كل شئ يتطهر لكم . </a:t>
            </a:r>
            <a:endParaRPr lang="en-US" dirty="0"/>
          </a:p>
        </p:txBody>
      </p:sp>
    </p:spTree>
    <p:extLst>
      <p:ext uri="{BB962C8B-B14F-4D97-AF65-F5344CB8AC3E}">
        <p14:creationId xmlns:p14="http://schemas.microsoft.com/office/powerpoint/2010/main" val="3084437311"/>
      </p:ext>
    </p:extLst>
  </p:cSld>
  <p:clrMapOvr>
    <a:masterClrMapping/>
  </p:clrMapOvr>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a:bodyPr>
          <a:lstStyle/>
          <a:p>
            <a:r>
              <a:rPr lang="ar-EG" dirty="0"/>
              <a:t> و لكن ويل لكم أيها الفريسيون لأنكم تعشرون النعنع و السذاب و كل بقل و تتجاوزون حكم الله و محبته . وكان ينبغى أن تفعلوا هذه ولا تتركوا تلك .</a:t>
            </a:r>
            <a:endParaRPr lang="en-US" dirty="0"/>
          </a:p>
        </p:txBody>
      </p:sp>
    </p:spTree>
    <p:extLst>
      <p:ext uri="{BB962C8B-B14F-4D97-AF65-F5344CB8AC3E}">
        <p14:creationId xmlns:p14="http://schemas.microsoft.com/office/powerpoint/2010/main" val="2391928235"/>
      </p:ext>
    </p:extLst>
  </p:cSld>
  <p:clrMapOvr>
    <a:masterClrMapping/>
  </p:clrMapOvr>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ويل لكم أيها الفريسيون لأنكم تحبون أوائل المجالس فى المجامع و التحيات فى الأسواق . ويل لكم أيها الكتبة و الفريسيون المراؤن لأنكم مثل القبور المختفية . و الناس يميشون عليها ولا يعلمون .</a:t>
            </a:r>
            <a:endParaRPr lang="en-US" dirty="0"/>
          </a:p>
        </p:txBody>
      </p:sp>
    </p:spTree>
    <p:extLst>
      <p:ext uri="{BB962C8B-B14F-4D97-AF65-F5344CB8AC3E}">
        <p14:creationId xmlns:p14="http://schemas.microsoft.com/office/powerpoint/2010/main" val="2222073444"/>
      </p:ext>
    </p:extLst>
  </p:cSld>
  <p:clrMapOvr>
    <a:masterClrMapping/>
  </p:clrMapOvr>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فأجاب واحد من الناموسيين و قال له أيها المعلم أنك بقولك هذا تشتمنا نحن أيضاً أما هو فقال له . و أنتم أيضاً أيها الناموسيون . ويل لكم لأنكم تحملون الناس أحمالاً ثقيلة</a:t>
            </a:r>
            <a:endParaRPr lang="en-US" dirty="0"/>
          </a:p>
        </p:txBody>
      </p:sp>
    </p:spTree>
    <p:extLst>
      <p:ext uri="{BB962C8B-B14F-4D97-AF65-F5344CB8AC3E}">
        <p14:creationId xmlns:p14="http://schemas.microsoft.com/office/powerpoint/2010/main" val="1521690024"/>
      </p:ext>
    </p:extLst>
  </p:cSld>
  <p:clrMapOvr>
    <a:masterClrMapping/>
  </p:clrMapOvr>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و أنتم لا تمسون تلك الأحمال بأحدى أصابعكم ويل لكم فأنكم تشيدون و تسرون بأعمال آبائكم . لأنهم هم قتلوهم و أنتم تبنون قبورهم . لذلك أيضاً قالت حكمة الله . </a:t>
            </a:r>
            <a:endParaRPr lang="en-US" dirty="0"/>
          </a:p>
        </p:txBody>
      </p:sp>
    </p:spTree>
    <p:extLst>
      <p:ext uri="{BB962C8B-B14F-4D97-AF65-F5344CB8AC3E}">
        <p14:creationId xmlns:p14="http://schemas.microsoft.com/office/powerpoint/2010/main" val="8848621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أنى أرسل إليهم أنبياء و رسلاً فيقتلون منهم و يطردون . لكى يطلب من هذا الجيل دم جميع النبياء الذى سفك منذ أنشاء العالم . من دم هابيل الصديق إلى دم زكريا بن براشيا الذى أهلك بين المذبح و البيت .</a:t>
            </a:r>
            <a:endParaRPr lang="en-US" dirty="0"/>
          </a:p>
        </p:txBody>
      </p:sp>
    </p:spTree>
    <p:extLst>
      <p:ext uri="{BB962C8B-B14F-4D97-AF65-F5344CB8AC3E}">
        <p14:creationId xmlns:p14="http://schemas.microsoft.com/office/powerpoint/2010/main" val="167936631"/>
      </p:ext>
    </p:extLst>
  </p:cSld>
  <p:clrMapOvr>
    <a:masterClrMapping/>
  </p:clrMapOvr>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itle 13"/>
          <p:cNvSpPr>
            <a:spLocks noGrp="1"/>
          </p:cNvSpPr>
          <p:nvPr>
            <p:ph type="title"/>
          </p:nvPr>
        </p:nvSpPr>
        <p:spPr/>
        <p:txBody>
          <a:bodyPr>
            <a:normAutofit fontScale="90000"/>
          </a:bodyPr>
          <a:lstStyle/>
          <a:p>
            <a:r>
              <a:rPr lang="ar-EG" dirty="0"/>
              <a:t> نعم أقول لكم أنه يطلب من هذا الجيل . الويل لكم أيها الناموسيون لأنكم أخذتم مفاتيح المعرفة فما دخلتم مفاتيح المعرفة فما دخلتم أنتم و الداخلون منعتموهم .</a:t>
            </a:r>
            <a:endParaRPr lang="en-US" dirty="0"/>
          </a:p>
        </p:txBody>
      </p:sp>
    </p:spTree>
    <p:extLst>
      <p:ext uri="{BB962C8B-B14F-4D97-AF65-F5344CB8AC3E}">
        <p14:creationId xmlns:p14="http://schemas.microsoft.com/office/powerpoint/2010/main" val="2582062459"/>
      </p:ext>
    </p:extLst>
  </p:cSld>
  <p:clrMapOvr>
    <a:masterClrMapping/>
  </p:clrMapOvr>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9524241"/>
      </p:ext>
    </p:extLst>
  </p:cSld>
  <p:clrMapOvr>
    <a:masterClrMapping/>
  </p:clrMapOvr>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الحادية عشر من ليلة </a:t>
            </a:r>
            <a:r>
              <a:rPr lang="en-US" sz="4400" b="1" kern="10" dirty="0">
                <a:ln w="9525">
                  <a:noFill/>
                  <a:round/>
                  <a:headEnd/>
                  <a:tailEnd/>
                </a:ln>
                <a:solidFill>
                  <a:srgbClr val="FFC000"/>
                </a:solidFill>
                <a:latin typeface="Times New Roman"/>
                <a:cs typeface="Times New Roman"/>
              </a:rPr>
              <a:t> </a:t>
            </a:r>
            <a:r>
              <a:rPr lang="ar-EG" sz="4400" b="1" kern="10" dirty="0">
                <a:ln w="9525">
                  <a:noFill/>
                  <a:round/>
                  <a:headEnd/>
                  <a:tailEnd/>
                </a:ln>
                <a:solidFill>
                  <a:srgbClr val="FFC000"/>
                </a:solidFill>
                <a:latin typeface="Times New Roman"/>
                <a:cs typeface="Times New Roman"/>
              </a:rPr>
              <a:t>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396CF227-2C0F-2DDB-35F6-4074DCE9AF12}"/>
              </a:ext>
            </a:extLst>
          </p:cNvPr>
          <p:cNvSpPr/>
          <p:nvPr/>
        </p:nvSpPr>
        <p:spPr>
          <a:xfrm>
            <a:off x="7256945" y="394766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2695772604"/>
      </p:ext>
    </p:extLst>
  </p:cSld>
  <p:clrMapOvr>
    <a:masterClrMapping/>
  </p:clrMapOvr>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من عاموس النبي ص5 : 6 – 14</a:t>
            </a:r>
          </a:p>
        </p:txBody>
      </p:sp>
    </p:spTree>
    <p:extLst>
      <p:ext uri="{BB962C8B-B14F-4D97-AF65-F5344CB8AC3E}">
        <p14:creationId xmlns:p14="http://schemas.microsoft.com/office/powerpoint/2010/main" val="2178652597"/>
      </p:ext>
    </p:extLst>
  </p:cSld>
  <p:clrMapOvr>
    <a:masterClrMapping/>
  </p:clrMapOvr>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أطلبوا الرب فتحيوا، لئلا يتقد بيت يوسف كنار فيحترق، و ليس من يطفئ من بيت إسرائيل. الرب يصنع حكماً في العلى، و يجعل العدل على الأرض هو الذي خلق كل الأشياء و ينقلها، </a:t>
            </a:r>
            <a:endParaRPr lang="en-US" dirty="0"/>
          </a:p>
        </p:txBody>
      </p:sp>
    </p:spTree>
    <p:extLst>
      <p:ext uri="{BB962C8B-B14F-4D97-AF65-F5344CB8AC3E}">
        <p14:creationId xmlns:p14="http://schemas.microsoft.com/office/powerpoint/2010/main" val="2992571760"/>
      </p:ext>
    </p:extLst>
  </p:cSld>
  <p:clrMapOvr>
    <a:masterClrMapping/>
  </p:clrMapOvr>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الذي يحول الليل صباحاً و يغشى النهار بالليل، الذي يدعو مياه البحر فيفيضها على وجه الأرض كلها الرب الإله الضابط الكل هو اسمه، المنزل الإنحطام على.</a:t>
            </a:r>
            <a:endParaRPr lang="en-US" dirty="0"/>
          </a:p>
        </p:txBody>
      </p:sp>
    </p:spTree>
    <p:extLst>
      <p:ext uri="{BB962C8B-B14F-4D97-AF65-F5344CB8AC3E}">
        <p14:creationId xmlns:p14="http://schemas.microsoft.com/office/powerpoint/2010/main" val="1874986233"/>
      </p:ext>
    </p:extLst>
  </p:cSld>
  <p:clrMapOvr>
    <a:masterClrMapping/>
  </p:clrMapOvr>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 القوة. و يأتي بالدمار على الموضع الحصين ، لقد أبغضوا الموبخ في الأبواب. و نجسوا الكلام الطاهر. من أجل ذلك هذا ما يقوله الرب: بما أنكم ضربتم المساكين على رؤوسهم. </a:t>
            </a:r>
            <a:endParaRPr lang="en-US" dirty="0"/>
          </a:p>
        </p:txBody>
      </p:sp>
    </p:spTree>
    <p:extLst>
      <p:ext uri="{BB962C8B-B14F-4D97-AF65-F5344CB8AC3E}">
        <p14:creationId xmlns:p14="http://schemas.microsoft.com/office/powerpoint/2010/main" val="2412289071"/>
      </p:ext>
    </p:extLst>
  </p:cSld>
  <p:clrMapOvr>
    <a:masterClrMapping/>
  </p:clrMapOvr>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و أخذتم منهم هدايا فاخرة ، شيدتم بيوتا حسنة و لا تسكنون فيها، و غرستم كروماً مختارة و لا تشربون من خمرها، فإني عالم بنفاقكم الكثير و خطاياكم المتجددة، </a:t>
            </a:r>
            <a:endParaRPr lang="en-US" dirty="0"/>
          </a:p>
        </p:txBody>
      </p:sp>
    </p:spTree>
    <p:extLst>
      <p:ext uri="{BB962C8B-B14F-4D97-AF65-F5344CB8AC3E}">
        <p14:creationId xmlns:p14="http://schemas.microsoft.com/office/powerpoint/2010/main" val="601390833"/>
      </p:ext>
    </p:extLst>
  </p:cSld>
  <p:clrMapOvr>
    <a:masterClrMapping/>
  </p:clrMapOvr>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b="1">
                <a:latin typeface="CS New Athanasius" panose="020B0500000000000000" pitchFamily="34" charset="0"/>
              </a:rPr>
              <a:t>تدوسون البار و تأخذون الرشوة و تصدون البائسين من الأبواب لذلك يسكت العاقل</a:t>
            </a:r>
            <a:br>
              <a:rPr lang="en-US" b="1">
                <a:latin typeface="CS New Athanasius" panose="020B0500000000000000" pitchFamily="34" charset="0"/>
                <a:cs typeface="Times New Roman" panose="02020603050405020304" pitchFamily="18" charset="0"/>
              </a:rPr>
            </a:br>
            <a:r>
              <a:rPr lang="ar-EG" b="1">
                <a:latin typeface="CS New Athanasius" panose="020B0500000000000000" pitchFamily="34" charset="0"/>
              </a:rPr>
              <a:t>في ذلك الزمان لأنه زمان ردئ فأطلبوا الخير لا</a:t>
            </a:r>
            <a:br>
              <a:rPr lang="ar-EG" b="1">
                <a:latin typeface="CS New Athanasius" panose="020B0500000000000000" pitchFamily="34" charset="0"/>
              </a:rPr>
            </a:br>
            <a:r>
              <a:rPr lang="ar-EG" b="1">
                <a:latin typeface="CS New Athanasius" panose="020B0500000000000000" pitchFamily="34" charset="0"/>
              </a:rPr>
              <a:t>الشر لتحيوا.</a:t>
            </a:r>
            <a:endParaRPr lang="en-US" dirty="0"/>
          </a:p>
        </p:txBody>
      </p:sp>
    </p:spTree>
    <p:extLst>
      <p:ext uri="{BB962C8B-B14F-4D97-AF65-F5344CB8AC3E}">
        <p14:creationId xmlns:p14="http://schemas.microsoft.com/office/powerpoint/2010/main" val="205280131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1298218"/>
      </p:ext>
    </p:extLst>
  </p:cSld>
  <p:clrMapOvr>
    <a:masterClrMapping/>
  </p:clrMapOvr>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8948901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0" dirty="0">
                          <a:ln w="9525">
                            <a:noFill/>
                            <a:round/>
                            <a:headEnd/>
                            <a:tailEnd/>
                          </a:ln>
                          <a:solidFill>
                            <a:srgbClr val="FFC000"/>
                          </a:solidFill>
                          <a:effectLst/>
                          <a:latin typeface="Times New Roman"/>
                          <a:ea typeface="+mn-ea"/>
                          <a:cs typeface="Times New Roman"/>
                        </a:rPr>
                        <a:t>صلاة الساعة الحادية</a:t>
                      </a:r>
                      <a:r>
                        <a:rPr lang="ar-EG" sz="3600" b="1" kern="10" baseline="0" dirty="0">
                          <a:ln w="9525">
                            <a:noFill/>
                            <a:round/>
                            <a:headEnd/>
                            <a:tailEnd/>
                          </a:ln>
                          <a:solidFill>
                            <a:srgbClr val="FFC000"/>
                          </a:solidFill>
                          <a:effectLst/>
                          <a:latin typeface="Times New Roman"/>
                          <a:ea typeface="+mn-ea"/>
                          <a:cs typeface="Times New Roman"/>
                        </a:rPr>
                        <a:t> عشر</a:t>
                      </a:r>
                      <a:r>
                        <a:rPr lang="ar-EG" sz="3600" b="1" kern="10" dirty="0">
                          <a:ln w="9525">
                            <a:noFill/>
                            <a:round/>
                            <a:headEnd/>
                            <a:tailEnd/>
                          </a:ln>
                          <a:solidFill>
                            <a:srgbClr val="FFC000"/>
                          </a:solidFill>
                          <a:effectLst/>
                          <a:latin typeface="Times New Roman"/>
                          <a:ea typeface="+mn-ea"/>
                          <a:cs typeface="Times New Roman"/>
                        </a:rPr>
                        <a:t> من ليلة الثلاثاء</a:t>
                      </a:r>
                      <a:r>
                        <a:rPr lang="en-US" sz="3600" b="1" kern="10" dirty="0">
                          <a:ln w="9525">
                            <a:noFill/>
                            <a:round/>
                            <a:headEnd/>
                            <a:tailEnd/>
                          </a:ln>
                          <a:solidFill>
                            <a:srgbClr val="FFC000"/>
                          </a:solidFill>
                          <a:effectLst/>
                          <a:latin typeface="Times New Roman"/>
                          <a:ea typeface="+mn-ea"/>
                          <a:cs typeface="Times New Roman"/>
                        </a:rPr>
                        <a:t> </a:t>
                      </a:r>
                      <a:r>
                        <a:rPr lang="ar-EG" sz="3600" b="1" kern="10" dirty="0">
                          <a:ln w="9525">
                            <a:noFill/>
                            <a:round/>
                            <a:headEnd/>
                            <a:tailEnd/>
                          </a:ln>
                          <a:solidFill>
                            <a:srgbClr val="FFC000"/>
                          </a:solidFill>
                          <a:effectLst/>
                          <a:latin typeface="Times New Roman"/>
                          <a:ea typeface="+mn-ea"/>
                          <a:cs typeface="Times New Roman"/>
                        </a:rPr>
                        <a:t>من البصخة المقدسة التي لمخلصنا الصالح بركاتها على جميعنا آمين</a:t>
                      </a:r>
                      <a:endParaRPr lang="en-US" sz="36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75305249"/>
      </p:ext>
    </p:extLst>
  </p:cSld>
  <p:clrMapOvr>
    <a:masterClrMapping/>
  </p:clrMapOvr>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152297374"/>
      </p:ext>
    </p:extLst>
  </p:cSld>
  <p:clrMapOvr>
    <a:masterClrMapping/>
  </p:clrMapOvr>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2408464"/>
      </p:ext>
    </p:extLst>
  </p:cSld>
  <p:clrMapOvr>
    <a:masterClrMapping/>
  </p:clrMapOvr>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39887458"/>
      </p:ext>
    </p:extLst>
  </p:cSld>
  <p:clrMapOvr>
    <a:masterClrMapping/>
  </p:clrMapOvr>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6441695"/>
      </p:ext>
    </p:extLst>
  </p:cSld>
  <p:clrMapOvr>
    <a:masterClrMapping/>
  </p:clrMapOvr>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227575308"/>
      </p:ext>
    </p:extLst>
  </p:cSld>
  <p:clrMapOvr>
    <a:masterClrMapping/>
  </p:clrMapOvr>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878193895"/>
      </p:ext>
    </p:extLst>
  </p:cSld>
  <p:clrMapOvr>
    <a:masterClrMapping/>
  </p:clrMapOvr>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0723758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 أرجعوا إلى و أنا أيضاً أرجع أليكم قال الرب الضابط الكل . ولا تكونوا كابائكم الذين خاطبهم الأنبياء الأولون قائلين . هذا ما يقوله الرب الضابط الكل أرجعوا عن طرقكم الرديئة </a:t>
            </a:r>
            <a:endParaRPr lang="en-US" dirty="0"/>
          </a:p>
        </p:txBody>
      </p:sp>
    </p:spTree>
    <p:extLst>
      <p:ext uri="{BB962C8B-B14F-4D97-AF65-F5344CB8AC3E}">
        <p14:creationId xmlns:p14="http://schemas.microsoft.com/office/powerpoint/2010/main" val="316247035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2348503"/>
      </p:ext>
    </p:extLst>
  </p:cSld>
  <p:clrMapOvr>
    <a:masterClrMapping/>
  </p:clrMapOvr>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2</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0258959"/>
      </p:ext>
    </p:extLst>
  </p:cSld>
  <p:clrMapOvr>
    <a:masterClrMapping/>
  </p:clrMapOvr>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702985307"/>
      </p:ext>
    </p:extLst>
  </p:cSld>
  <p:clrMapOvr>
    <a:masterClrMapping/>
  </p:clrMapOvr>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3560392"/>
      </p:ext>
    </p:extLst>
  </p:cSld>
  <p:clrMapOvr>
    <a:masterClrMapping/>
  </p:clrMapOvr>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53191253"/>
      </p:ext>
    </p:extLst>
  </p:cSld>
  <p:clrMapOvr>
    <a:masterClrMapping/>
  </p:clrMapOvr>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735392245"/>
      </p:ext>
    </p:extLst>
  </p:cSld>
  <p:clrMapOvr>
    <a:masterClrMapping/>
  </p:clrMapOvr>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3</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0489570"/>
      </p:ext>
    </p:extLst>
  </p:cSld>
  <p:clrMapOvr>
    <a:masterClrMapping/>
  </p:clrMapOvr>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35763183"/>
      </p:ext>
    </p:extLst>
  </p:cSld>
  <p:clrMapOvr>
    <a:masterClrMapping/>
  </p:clrMapOvr>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464930838"/>
      </p:ext>
    </p:extLst>
  </p:cSld>
  <p:clrMapOvr>
    <a:masterClrMapping/>
  </p:clrMapOvr>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4101059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240374729"/>
      </p:ext>
    </p:extLst>
  </p:cSld>
  <p:clrMapOvr>
    <a:masterClrMapping/>
  </p:clrMapOvr>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4</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651724030"/>
      </p:ext>
    </p:extLst>
  </p:cSld>
  <p:clrMapOvr>
    <a:masterClrMapping/>
  </p:clrMapOvr>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690272213"/>
      </p:ext>
    </p:extLst>
  </p:cSld>
  <p:clrMapOvr>
    <a:masterClrMapping/>
  </p:clrMapOvr>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76478740"/>
      </p:ext>
    </p:extLst>
  </p:cSld>
  <p:clrMapOvr>
    <a:masterClrMapping/>
  </p:clrMapOvr>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5549701"/>
      </p:ext>
    </p:extLst>
  </p:cSld>
  <p:clrMapOvr>
    <a:masterClrMapping/>
  </p:clrMapOvr>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816106534"/>
      </p:ext>
    </p:extLst>
  </p:cSld>
  <p:clrMapOvr>
    <a:masterClrMapping/>
  </p:clrMapOvr>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5</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47018346"/>
      </p:ext>
    </p:extLst>
  </p:cSld>
  <p:clrMapOvr>
    <a:masterClrMapping/>
  </p:clrMapOvr>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56296"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30414360"/>
      </p:ext>
    </p:extLst>
  </p:cSld>
  <p:clrMapOvr>
    <a:masterClrMapping/>
  </p:clrMapOvr>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8515970"/>
      </p:ext>
    </p:extLst>
  </p:cSld>
  <p:clrMapOvr>
    <a:masterClrMapping/>
  </p:clrMapOvr>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5163525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24731759"/>
      </p:ext>
    </p:extLst>
  </p:cSld>
  <p:clrMapOvr>
    <a:masterClrMapping/>
  </p:clrMapOvr>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6</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73372219"/>
      </p:ext>
    </p:extLst>
  </p:cSld>
  <p:clrMapOvr>
    <a:masterClrMapping/>
  </p:clrMapOvr>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083796831"/>
      </p:ext>
    </p:extLst>
  </p:cSld>
  <p:clrMapOvr>
    <a:masterClrMapping/>
  </p:clrMapOvr>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120232199"/>
      </p:ext>
    </p:extLst>
  </p:cSld>
  <p:clrMapOvr>
    <a:masterClrMapping/>
  </p:clrMapOvr>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890991531"/>
      </p:ext>
    </p:extLst>
  </p:cSld>
  <p:clrMapOvr>
    <a:masterClrMapping/>
  </p:clrMapOvr>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65842272"/>
      </p:ext>
    </p:extLst>
  </p:cSld>
  <p:clrMapOvr>
    <a:masterClrMapping/>
  </p:clrMapOvr>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7</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91469843"/>
      </p:ext>
    </p:extLst>
  </p:cSld>
  <p:clrMapOvr>
    <a:masterClrMapping/>
  </p:clrMapOvr>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460588507"/>
      </p:ext>
    </p:extLst>
  </p:cSld>
  <p:clrMapOvr>
    <a:masterClrMapping/>
  </p:clrMapOvr>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308872829"/>
      </p:ext>
    </p:extLst>
  </p:cSld>
  <p:clrMapOvr>
    <a:masterClrMapping/>
  </p:clrMapOvr>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49390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5115654"/>
      </p:ext>
    </p:extLst>
  </p:cSld>
  <p:clrMapOvr>
    <a:masterClrMapping/>
  </p:clrMapOvr>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هناك صعدت القبائل</a:t>
            </a:r>
            <a:endParaRPr lang="en-US" dirty="0"/>
          </a:p>
        </p:txBody>
      </p:sp>
      <p:sp>
        <p:nvSpPr>
          <p:cNvPr id="6" name="Text Placeholder 5"/>
          <p:cNvSpPr>
            <a:spLocks noGrp="1"/>
          </p:cNvSpPr>
          <p:nvPr>
            <p:ph type="body" idx="1"/>
          </p:nvPr>
        </p:nvSpPr>
        <p:spPr/>
        <p:txBody>
          <a:bodyPr/>
          <a:lstStyle/>
          <a:p>
            <a:r>
              <a:rPr lang="ar-EG" sz="4000" dirty="0"/>
              <a:t>ايطاف شينوؤو غار إى إبشوى إماف إنجى نى فيلى</a:t>
            </a:r>
            <a:endParaRPr lang="en-US" sz="4000" dirty="0"/>
          </a:p>
        </p:txBody>
      </p:sp>
      <p:sp>
        <p:nvSpPr>
          <p:cNvPr id="7" name="Text Placeholder 6"/>
          <p:cNvSpPr>
            <a:spLocks noGrp="1"/>
          </p:cNvSpPr>
          <p:nvPr>
            <p:ph type="body" sz="quarter" idx="3"/>
          </p:nvPr>
        </p:nvSpPr>
        <p:spPr/>
        <p:txBody>
          <a:bodyPr/>
          <a:lstStyle/>
          <a:p>
            <a:r>
              <a:rPr lang="en-US" dirty="0" err="1"/>
              <a:t>Etau</a:t>
            </a:r>
            <a:r>
              <a:rPr lang="en-US" dirty="0"/>
              <a:t>]</a:t>
            </a:r>
            <a:r>
              <a:rPr lang="en-US" dirty="0" err="1"/>
              <a:t>wnwou</a:t>
            </a:r>
            <a:r>
              <a:rPr lang="en-US" dirty="0"/>
              <a:t> gar `</a:t>
            </a:r>
            <a:r>
              <a:rPr lang="en-US" dirty="0" err="1"/>
              <a:t>e`p</a:t>
            </a:r>
            <a:r>
              <a:rPr lang="en-US" dirty="0"/>
              <a:t>]</a:t>
            </a:r>
            <a:r>
              <a:rPr lang="en-US" dirty="0" err="1"/>
              <a:t>wi</a:t>
            </a:r>
            <a:r>
              <a:rPr lang="en-US" dirty="0"/>
              <a:t> `</a:t>
            </a:r>
            <a:r>
              <a:rPr lang="en-US" dirty="0" err="1"/>
              <a:t>mmau</a:t>
            </a:r>
            <a:r>
              <a:rPr lang="en-US" dirty="0"/>
              <a:t> `</a:t>
            </a:r>
            <a:r>
              <a:rPr lang="en-US" dirty="0" err="1"/>
              <a:t>nje</a:t>
            </a:r>
            <a:r>
              <a:rPr lang="en-US" dirty="0"/>
              <a:t> </a:t>
            </a:r>
            <a:r>
              <a:rPr lang="en-US" dirty="0" err="1"/>
              <a:t>nivulh</a:t>
            </a:r>
            <a:r>
              <a:rPr lang="en-US" dirty="0"/>
              <a:t> </a:t>
            </a:r>
          </a:p>
        </p:txBody>
      </p:sp>
    </p:spTree>
    <p:extLst>
      <p:ext uri="{BB962C8B-B14F-4D97-AF65-F5344CB8AC3E}">
        <p14:creationId xmlns:p14="http://schemas.microsoft.com/office/powerpoint/2010/main" val="13372738"/>
      </p:ext>
    </p:extLst>
  </p:cSld>
  <p:clrMapOvr>
    <a:masterClrMapping/>
  </p:clrMapOvr>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45717945"/>
      </p:ext>
    </p:extLst>
  </p:cSld>
  <p:clrMapOvr>
    <a:masterClrMapping/>
  </p:clrMapOvr>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قبائل الرب. </a:t>
            </a:r>
          </a:p>
        </p:txBody>
      </p:sp>
      <p:sp>
        <p:nvSpPr>
          <p:cNvPr id="6" name="Text Placeholder 5"/>
          <p:cNvSpPr>
            <a:spLocks noGrp="1"/>
          </p:cNvSpPr>
          <p:nvPr>
            <p:ph type="body" idx="1"/>
          </p:nvPr>
        </p:nvSpPr>
        <p:spPr/>
        <p:txBody>
          <a:bodyPr/>
          <a:lstStyle/>
          <a:p>
            <a:r>
              <a:rPr lang="ar-EG" dirty="0"/>
              <a:t>نى فيلى إنتى إبشويس </a:t>
            </a:r>
            <a:endParaRPr lang="en-US" dirty="0"/>
          </a:p>
        </p:txBody>
      </p:sp>
      <p:sp>
        <p:nvSpPr>
          <p:cNvPr id="7" name="Text Placeholder 6"/>
          <p:cNvSpPr>
            <a:spLocks noGrp="1"/>
          </p:cNvSpPr>
          <p:nvPr>
            <p:ph type="body" sz="quarter" idx="3"/>
          </p:nvPr>
        </p:nvSpPr>
        <p:spPr/>
        <p:txBody>
          <a:bodyPr/>
          <a:lstStyle/>
          <a:p>
            <a:r>
              <a:rPr lang="en-US" dirty="0"/>
              <a:t>&gt;</a:t>
            </a:r>
            <a:r>
              <a:rPr lang="en-US" dirty="0" err="1"/>
              <a:t>Nivulh</a:t>
            </a:r>
            <a:r>
              <a:rPr lang="en-US" dirty="0"/>
              <a:t> `</a:t>
            </a:r>
            <a:r>
              <a:rPr lang="en-US" dirty="0" err="1"/>
              <a:t>nte</a:t>
            </a:r>
            <a:r>
              <a:rPr lang="en-US" dirty="0"/>
              <a:t> P_ &gt; </a:t>
            </a:r>
          </a:p>
        </p:txBody>
      </p:sp>
    </p:spTree>
    <p:extLst>
      <p:ext uri="{BB962C8B-B14F-4D97-AF65-F5344CB8AC3E}">
        <p14:creationId xmlns:p14="http://schemas.microsoft.com/office/powerpoint/2010/main" val="1128414487"/>
      </p:ext>
    </p:extLst>
  </p:cSld>
  <p:clrMapOvr>
    <a:masterClrMapping/>
  </p:clrMapOvr>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83556542"/>
      </p:ext>
    </p:extLst>
  </p:cSld>
  <p:clrMapOvr>
    <a:masterClrMapping/>
  </p:clrMapOvr>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latin typeface="CS New Athanasius" panose="020B0500000000000000" pitchFamily="34" charset="0"/>
              </a:rPr>
              <a:t>شهادة لإسرائيل،</a:t>
            </a:r>
            <a:endParaRPr lang="en-US" dirty="0"/>
          </a:p>
        </p:txBody>
      </p:sp>
      <p:sp>
        <p:nvSpPr>
          <p:cNvPr id="6" name="Text Placeholder 5"/>
          <p:cNvSpPr>
            <a:spLocks noGrp="1"/>
          </p:cNvSpPr>
          <p:nvPr>
            <p:ph type="body" idx="1"/>
          </p:nvPr>
        </p:nvSpPr>
        <p:spPr/>
        <p:txBody>
          <a:bodyPr/>
          <a:lstStyle/>
          <a:p>
            <a:r>
              <a:rPr lang="ar-EG" dirty="0"/>
              <a:t>ايف ميت ميثرى إم إب إسرائيل</a:t>
            </a:r>
            <a:endParaRPr lang="en-US" dirty="0"/>
          </a:p>
        </p:txBody>
      </p:sp>
      <p:sp>
        <p:nvSpPr>
          <p:cNvPr id="7" name="Text Placeholder 6"/>
          <p:cNvSpPr>
            <a:spLocks noGrp="1"/>
          </p:cNvSpPr>
          <p:nvPr>
            <p:ph type="body" sz="quarter" idx="3"/>
          </p:nvPr>
        </p:nvSpPr>
        <p:spPr/>
        <p:txBody>
          <a:bodyPr/>
          <a:lstStyle/>
          <a:p>
            <a:r>
              <a:rPr lang="en-US" dirty="0" err="1"/>
              <a:t>eumetmeqre</a:t>
            </a:r>
            <a:r>
              <a:rPr lang="en-US" dirty="0"/>
              <a:t> `</a:t>
            </a:r>
            <a:r>
              <a:rPr lang="en-US" dirty="0" err="1"/>
              <a:t>m`pIc?l</a:t>
            </a:r>
            <a:r>
              <a:rPr lang="en-US" dirty="0"/>
              <a:t>/ &gt; </a:t>
            </a:r>
          </a:p>
        </p:txBody>
      </p:sp>
    </p:spTree>
    <p:extLst>
      <p:ext uri="{BB962C8B-B14F-4D97-AF65-F5344CB8AC3E}">
        <p14:creationId xmlns:p14="http://schemas.microsoft.com/office/powerpoint/2010/main" val="1459842151"/>
      </p:ext>
    </p:extLst>
  </p:cSld>
  <p:clrMapOvr>
    <a:masterClrMapping/>
  </p:clrMapOvr>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SA" b="1" dirty="0">
                <a:latin typeface="CS New Athanasius" panose="020B0500000000000000" pitchFamily="34" charset="0"/>
              </a:rPr>
              <a:t>يعترفون لإسم الرب</a:t>
            </a:r>
            <a:endParaRPr lang="en-US" dirty="0"/>
          </a:p>
        </p:txBody>
      </p:sp>
      <p:sp>
        <p:nvSpPr>
          <p:cNvPr id="6" name="Text Placeholder 5"/>
          <p:cNvSpPr>
            <a:spLocks noGrp="1"/>
          </p:cNvSpPr>
          <p:nvPr>
            <p:ph type="body" idx="1"/>
          </p:nvPr>
        </p:nvSpPr>
        <p:spPr/>
        <p:txBody>
          <a:bodyPr/>
          <a:lstStyle/>
          <a:p>
            <a:r>
              <a:rPr lang="ar-EG" dirty="0"/>
              <a:t>إفؤو أونه إيفول إم إفران إم إبشويس. </a:t>
            </a:r>
            <a:endParaRPr lang="en-US" dirty="0"/>
          </a:p>
        </p:txBody>
      </p:sp>
      <p:sp>
        <p:nvSpPr>
          <p:cNvPr id="7" name="Text Placeholder 6"/>
          <p:cNvSpPr>
            <a:spLocks noGrp="1"/>
          </p:cNvSpPr>
          <p:nvPr>
            <p:ph type="body" sz="quarter" idx="3"/>
          </p:nvPr>
        </p:nvSpPr>
        <p:spPr/>
        <p:txBody>
          <a:bodyPr/>
          <a:lstStyle/>
          <a:p>
            <a:r>
              <a:rPr lang="nl-NL" dirty="0"/>
              <a:t>euouwn\ `ebol `m`vran `mP_ al? .</a:t>
            </a:r>
          </a:p>
        </p:txBody>
      </p:sp>
    </p:spTree>
    <p:extLst>
      <p:ext uri="{BB962C8B-B14F-4D97-AF65-F5344CB8AC3E}">
        <p14:creationId xmlns:p14="http://schemas.microsoft.com/office/powerpoint/2010/main" val="3883380900"/>
      </p:ext>
    </p:extLst>
  </p:cSld>
  <p:clrMapOvr>
    <a:masterClrMapping/>
  </p:clrMapOvr>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1107672"/>
      </p:ext>
    </p:extLst>
  </p:cSld>
  <p:clrMapOvr>
    <a:masterClrMapping/>
  </p:clrMapOvr>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41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46903231"/>
      </p:ext>
    </p:extLst>
  </p:cSld>
  <p:clrMapOvr>
    <a:masterClrMapping/>
  </p:clrMapOvr>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81228112"/>
      </p:ext>
    </p:extLst>
  </p:cSld>
  <p:clrMapOvr>
    <a:masterClrMapping/>
  </p:clrMapOvr>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81399033"/>
      </p:ext>
    </p:extLst>
  </p:cSld>
  <p:clrMapOvr>
    <a:masterClrMapping/>
  </p:clrMapOvr>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8100789"/>
      </p:ext>
    </p:extLst>
  </p:cSld>
  <p:clrMapOvr>
    <a:masterClrMapping/>
  </p:clrMapOvr>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إثفى بى إيهوؤ ذى إيتى إمماف نيم تى أونو إممون إهلى إيمى إى إيروؤ أوذى نى آنجيلوس نى إتخين إتفى. أوذى إبشيرى إيفيل إى إفيوت.</a:t>
            </a:r>
            <a:br>
              <a:rPr lang="ar-EG" dirty="0"/>
            </a:br>
            <a:endParaRPr lang="en-US" dirty="0"/>
          </a:p>
        </p:txBody>
      </p:sp>
    </p:spTree>
    <p:extLst>
      <p:ext uri="{BB962C8B-B14F-4D97-AF65-F5344CB8AC3E}">
        <p14:creationId xmlns:p14="http://schemas.microsoft.com/office/powerpoint/2010/main" val="807227936"/>
      </p:ext>
    </p:extLst>
  </p:cSld>
  <p:clrMapOvr>
    <a:masterClrMapping/>
  </p:clrMapOvr>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62906103"/>
      </p:ext>
    </p:extLst>
  </p:cSld>
  <p:clrMapOvr>
    <a:masterClrMapping/>
  </p:clrMapOvr>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11730676"/>
      </p:ext>
    </p:extLst>
  </p:cSld>
  <p:clrMapOvr>
    <a:masterClrMapping/>
  </p:clrMapOvr>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لأنه هناك صعدت القبائل. قبائل الرب. شهادة لإسرائيل، يعترفون لإسم الرب .</a:t>
            </a:r>
            <a:br>
              <a:rPr lang="ar-EG" dirty="0"/>
            </a:br>
            <a:endParaRPr lang="en-US" dirty="0"/>
          </a:p>
        </p:txBody>
      </p:sp>
    </p:spTree>
    <p:extLst>
      <p:ext uri="{BB962C8B-B14F-4D97-AF65-F5344CB8AC3E}">
        <p14:creationId xmlns:p14="http://schemas.microsoft.com/office/powerpoint/2010/main" val="702033694"/>
      </p:ext>
    </p:extLst>
  </p:cSld>
  <p:clrMapOvr>
    <a:masterClrMapping/>
  </p:clrMapOvr>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9044536"/>
      </p:ext>
    </p:extLst>
  </p:cSld>
  <p:clrMapOvr>
    <a:masterClrMapping/>
  </p:clrMapOvr>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152509"/>
      </p:ext>
    </p:extLst>
  </p:cSld>
  <p:clrMapOvr>
    <a:masterClrMapping/>
  </p:clrMapOvr>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75925420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596784358"/>
      </p:ext>
    </p:extLst>
  </p:cSld>
  <p:clrMapOvr>
    <a:masterClrMapping/>
  </p:clrMapOvr>
</p:sld>
</file>

<file path=ppt/slides/slide4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أما ذلك اليوم وتلك الساعة فلا يعلمهما أحد، و لا الملائكة الذين في السماء، ولا الابن، إلا الآب. أنظروا وإسهروا وصلوا لأنكم لا تعلمون متى يكون الزمان. كمثل إنسان مسافر فترك بيته </a:t>
            </a:r>
            <a:endParaRPr lang="en-US" dirty="0"/>
          </a:p>
        </p:txBody>
      </p:sp>
    </p:spTree>
    <p:extLst>
      <p:ext uri="{BB962C8B-B14F-4D97-AF65-F5344CB8AC3E}">
        <p14:creationId xmlns:p14="http://schemas.microsoft.com/office/powerpoint/2010/main" val="2665507040"/>
      </p:ext>
    </p:extLst>
  </p:cSld>
  <p:clrMapOvr>
    <a:masterClrMapping/>
  </p:clrMapOvr>
</p:sld>
</file>

<file path=ppt/slides/slide4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ar-EG" dirty="0"/>
              <a:t>وأعطى عبيده السلطان، كل واحد و واحدٍ في عمله، و أوصى البواب بالسهر، فإسهروا إذاً لأنكم لا تعلمون متى يأتي رب البيت، </a:t>
            </a:r>
            <a:endParaRPr lang="en-US" dirty="0"/>
          </a:p>
        </p:txBody>
      </p:sp>
    </p:spTree>
    <p:extLst>
      <p:ext uri="{BB962C8B-B14F-4D97-AF65-F5344CB8AC3E}">
        <p14:creationId xmlns:p14="http://schemas.microsoft.com/office/powerpoint/2010/main" val="2778254104"/>
      </p:ext>
    </p:extLst>
  </p:cSld>
  <p:clrMapOvr>
    <a:masterClrMapping/>
  </p:clrMapOvr>
</p:sld>
</file>

<file path=ppt/slides/slide4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أفى المساء أم في نصف الليل أم عند صياح الديك، أم في الصباح، لئلا يأتى بغتة فيجدكم نياماً. و ما أقوله لكم أقوله</a:t>
            </a:r>
            <a:endParaRPr lang="en-US" dirty="0"/>
          </a:p>
        </p:txBody>
      </p:sp>
    </p:spTree>
    <p:extLst>
      <p:ext uri="{BB962C8B-B14F-4D97-AF65-F5344CB8AC3E}">
        <p14:creationId xmlns:p14="http://schemas.microsoft.com/office/powerpoint/2010/main" val="872331712"/>
      </p:ext>
    </p:extLst>
  </p:cSld>
  <p:clrMapOvr>
    <a:masterClrMapping/>
  </p:clrMapOvr>
</p:sld>
</file>

<file path=ppt/slides/slide4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للجميع: إسهروا. و كان الفصح و الفطير بعد يومين ، و كان رؤساء الكهنة و الكتبة يطلبون كيف يمسكونه بمكٍر ليقتلوه، و لكنهم قالوا: لا نفعل هذا في العيد لئلا يكون شغب في الشعب. </a:t>
            </a:r>
            <a:endParaRPr lang="en-US" dirty="0"/>
          </a:p>
        </p:txBody>
      </p:sp>
    </p:spTree>
    <p:extLst>
      <p:ext uri="{BB962C8B-B14F-4D97-AF65-F5344CB8AC3E}">
        <p14:creationId xmlns:p14="http://schemas.microsoft.com/office/powerpoint/2010/main" val="1056594234"/>
      </p:ext>
    </p:extLst>
  </p:cSld>
  <p:clrMapOvr>
    <a:masterClrMapping/>
  </p:clrMapOvr>
</p:sld>
</file>

<file path=ppt/slides/slide4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08088550"/>
      </p:ext>
    </p:extLst>
  </p:cSld>
  <p:clrMapOvr>
    <a:masterClrMapping/>
  </p:clrMapOvr>
</p:sld>
</file>

<file path=ppt/slides/slide4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183510151"/>
      </p:ext>
    </p:extLst>
  </p:cSld>
  <p:clrMapOvr>
    <a:masterClrMapping/>
  </p:clrMapOvr>
  <p:transition/>
</p:sld>
</file>

<file path=ppt/slides/slide4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0974217"/>
      </p:ext>
    </p:extLst>
  </p:cSld>
  <p:clrMapOvr>
    <a:masterClrMapping/>
  </p:clrMapOvr>
</p:sld>
</file>

<file path=ppt/slides/slide4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1302091"/>
      </p:ext>
    </p:extLst>
  </p:cSld>
  <p:clrMapOvr>
    <a:masterClrMapping/>
  </p:clrMapOvr>
</p:sld>
</file>

<file path=ppt/slides/slide4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إن مخلصنا جعل مسيرته إلى أورشليم مع خواصه، فقال له واحد من الجمع: يارب أقليلون هم الذين يخلصون؟ فأجابه مخلصنا قائلاً: إحرصوا على الدخول من الباب الضيق، لئلا تأتوا وتقرعوا الباب </a:t>
            </a:r>
            <a:endParaRPr lang="en-US" dirty="0"/>
          </a:p>
        </p:txBody>
      </p:sp>
    </p:spTree>
    <p:extLst>
      <p:ext uri="{BB962C8B-B14F-4D97-AF65-F5344CB8AC3E}">
        <p14:creationId xmlns:p14="http://schemas.microsoft.com/office/powerpoint/2010/main" val="1055495474"/>
      </p:ext>
    </p:extLst>
  </p:cSld>
  <p:clrMapOvr>
    <a:masterClrMapping/>
  </p:clrMapOvr>
</p:sld>
</file>

<file path=ppt/slides/slide4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وتقولوا: يارب إفتح لنا. فيجيب هو من داخل قائلاً لكم إني ما أعرفكم. من أين أنتم ؟ إذهبوا عنى خارجاً ياجميع فاعلى الإثم حيث يكون البكاء وصرير الأسنان معاً. إن كثيرين من الأمم يأتون</a:t>
            </a:r>
            <a:endParaRPr lang="en-US" dirty="0"/>
          </a:p>
        </p:txBody>
      </p:sp>
    </p:spTree>
    <p:extLst>
      <p:ext uri="{BB962C8B-B14F-4D97-AF65-F5344CB8AC3E}">
        <p14:creationId xmlns:p14="http://schemas.microsoft.com/office/powerpoint/2010/main" val="314359937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8</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19241205"/>
      </p:ext>
    </p:extLst>
  </p:cSld>
  <p:clrMapOvr>
    <a:masterClrMapping/>
  </p:clrMapOvr>
</p:sld>
</file>

<file path=ppt/slides/slide4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من المشارق والمغارب ويتكئون في حضن إبراهيم وإسحق ويعقوب في ملكوت السموات ، وأما أنتم فتسطردون خارجاً وتتسلط عليكم آثامكم، فإرجعوا عن طرقكم الرديئة لكى تُمحى عنكم هفواتكم.</a:t>
            </a:r>
            <a:endParaRPr lang="en-US" dirty="0"/>
          </a:p>
        </p:txBody>
      </p:sp>
    </p:spTree>
    <p:extLst>
      <p:ext uri="{BB962C8B-B14F-4D97-AF65-F5344CB8AC3E}">
        <p14:creationId xmlns:p14="http://schemas.microsoft.com/office/powerpoint/2010/main" val="2382181599"/>
      </p:ext>
    </p:extLst>
  </p:cSld>
  <p:clrMapOvr>
    <a:masterClrMapping/>
  </p:clrMapOvr>
</p:sld>
</file>

<file path=ppt/slides/slide4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32159215"/>
      </p:ext>
    </p:extLst>
  </p:cSld>
  <p:clrMapOvr>
    <a:masterClrMapping/>
  </p:clrMapOvr>
</p:sld>
</file>

<file path=ppt/slides/slide4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4905145"/>
      </p:ext>
    </p:extLst>
  </p:cSld>
  <p:clrMapOvr>
    <a:masterClrMapping/>
  </p:clrMapOvr>
</p:sld>
</file>

<file path=ppt/slides/slide4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في ذلك اليوم وافاه قوم و أخبروه عن هيرودس الملك قائلين: يا معلم أخرج من ههنا فإن هيرودس المارق يريد قتلك . فأجاب وقال للذى قال له: إمضى وقل لهذا الثعلب الشرير أني أكمل شفاء </a:t>
            </a:r>
            <a:endParaRPr lang="en-US" dirty="0"/>
          </a:p>
        </p:txBody>
      </p:sp>
    </p:spTree>
    <p:extLst>
      <p:ext uri="{BB962C8B-B14F-4D97-AF65-F5344CB8AC3E}">
        <p14:creationId xmlns:p14="http://schemas.microsoft.com/office/powerpoint/2010/main" val="2145619717"/>
      </p:ext>
    </p:extLst>
  </p:cSld>
  <p:clrMapOvr>
    <a:masterClrMapping/>
  </p:clrMapOvr>
</p:sld>
</file>

<file path=ppt/slides/slide4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كثيرين اليوم وغداً وفي اليوم الآتي، فقد كُتب أنه لا يهلك نبي خارجاً عن أورشليم. يا أورشليم يا قاتلة الأنبياء وراجمة المرسلين، كم من مرة أردت أن أجمع بنيك فلم تريدى!! هوذا أترك لكم بيتكم</a:t>
            </a:r>
            <a:endParaRPr lang="en-US" dirty="0"/>
          </a:p>
        </p:txBody>
      </p:sp>
    </p:spTree>
    <p:extLst>
      <p:ext uri="{BB962C8B-B14F-4D97-AF65-F5344CB8AC3E}">
        <p14:creationId xmlns:p14="http://schemas.microsoft.com/office/powerpoint/2010/main" val="3501916533"/>
      </p:ext>
    </p:extLst>
  </p:cSld>
  <p:clrMapOvr>
    <a:masterClrMapping/>
  </p:clrMapOvr>
</p:sld>
</file>

<file path=ppt/slides/slide4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ar-EG" dirty="0"/>
              <a:t>خراباً إلى كل الأجيال. أقول لكم أيها الذين تسمعونني إنكم لا ترونني منذ هذا اليوم حتى تقولوا كلكم من فم واحد مبارك الآتي باسم الإله.</a:t>
            </a:r>
            <a:endParaRPr lang="en-US" dirty="0"/>
          </a:p>
        </p:txBody>
      </p:sp>
    </p:spTree>
    <p:extLst>
      <p:ext uri="{BB962C8B-B14F-4D97-AF65-F5344CB8AC3E}">
        <p14:creationId xmlns:p14="http://schemas.microsoft.com/office/powerpoint/2010/main" val="4016809171"/>
      </p:ext>
    </p:extLst>
  </p:cSld>
  <p:clrMapOvr>
    <a:masterClrMapping/>
  </p:clrMapOvr>
</p:sld>
</file>

<file path=ppt/slides/slide4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6592078"/>
      </p:ext>
    </p:extLst>
  </p:cSld>
  <p:clrMapOvr>
    <a:masterClrMapping/>
  </p:clrMapOvr>
</p:sld>
</file>

<file path=ppt/slides/slide4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1474942"/>
      </p:ext>
    </p:extLst>
  </p:cSld>
  <p:clrMapOvr>
    <a:masterClrMapping/>
  </p:clrMapOvr>
</p:sld>
</file>

<file path=ppt/slides/slide4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مثل طبيب مداوٍ كان المسيح إلهنا يداوى مجاناً قائلاً إن زيادة الأكل تثقل القلوب و تقتل القوة من الجسد، والإهتمام أيضاً الدنيوى يجلب على الإنسان شروراً كثيرة ويحيد بالإنسان عن مخالفة الله</a:t>
            </a:r>
            <a:endParaRPr lang="en-US" dirty="0"/>
          </a:p>
        </p:txBody>
      </p:sp>
    </p:spTree>
    <p:extLst>
      <p:ext uri="{BB962C8B-B14F-4D97-AF65-F5344CB8AC3E}">
        <p14:creationId xmlns:p14="http://schemas.microsoft.com/office/powerpoint/2010/main" val="2725993339"/>
      </p:ext>
    </p:extLst>
  </p:cSld>
  <p:clrMapOvr>
    <a:masterClrMapping/>
  </p:clrMapOvr>
</p:sld>
</file>

<file path=ppt/slides/slide4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فيخنقه الشرير ويبعده عن طريق الخلاص ومعرفة خلاص نفسه، ويوقعه في سلطان الموت مثل الفخ الذى يخطف الفريسة. إسهروا أنتم وإصنعوا ثمرة تليق بالبر والتوبة لكي تكونوا</a:t>
            </a:r>
            <a:endParaRPr lang="en-US" dirty="0"/>
          </a:p>
        </p:txBody>
      </p:sp>
    </p:spTree>
    <p:extLst>
      <p:ext uri="{BB962C8B-B14F-4D97-AF65-F5344CB8AC3E}">
        <p14:creationId xmlns:p14="http://schemas.microsoft.com/office/powerpoint/2010/main" val="118939823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566560896"/>
      </p:ext>
    </p:extLst>
  </p:cSld>
  <p:clrMapOvr>
    <a:masterClrMapping/>
  </p:clrMapOvr>
</p:sld>
</file>

<file path=ppt/slides/slide4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واقفين أمام الديان يسوع المخلص. و كان يعلم الجموع في الهيكل. و في الليل كان يستريح، و كانت راحته في جبل الزيتون ، و في النهار كان يأتى إلى أورشليم ، و كان جميع الشعب يبكرون </a:t>
            </a:r>
            <a:endParaRPr lang="en-US" dirty="0"/>
          </a:p>
        </p:txBody>
      </p:sp>
    </p:spTree>
    <p:extLst>
      <p:ext uri="{BB962C8B-B14F-4D97-AF65-F5344CB8AC3E}">
        <p14:creationId xmlns:p14="http://schemas.microsoft.com/office/powerpoint/2010/main" val="204724881"/>
      </p:ext>
    </p:extLst>
  </p:cSld>
  <p:clrMapOvr>
    <a:masterClrMapping/>
  </p:clrMapOvr>
</p:sld>
</file>

<file path=ppt/slides/slide4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ar-EG" dirty="0"/>
              <a:t>إليه ليسمعوا تعاليمه المفعمة صلاحاً. و الذين سمعوا كانوا يسبقون إلى ينبوعه و يشربون من الماء الحلو. كما قال الكتاب الشاهد بمجيئه إنه الطعام غير الفاسد المغذى لكل الذين يؤمنون به.</a:t>
            </a:r>
            <a:endParaRPr lang="en-US" dirty="0"/>
          </a:p>
        </p:txBody>
      </p:sp>
    </p:spTree>
    <p:extLst>
      <p:ext uri="{BB962C8B-B14F-4D97-AF65-F5344CB8AC3E}">
        <p14:creationId xmlns:p14="http://schemas.microsoft.com/office/powerpoint/2010/main" val="3962101411"/>
      </p:ext>
    </p:extLst>
  </p:cSld>
  <p:clrMapOvr>
    <a:masterClrMapping/>
  </p:clrMapOvr>
</p:sld>
</file>

<file path=ppt/slides/slide4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9053448"/>
      </p:ext>
    </p:extLst>
  </p:cSld>
  <p:clrMapOvr>
    <a:masterClrMapping/>
  </p:clrMapOvr>
</p:sld>
</file>

<file path=ppt/slides/slide4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54456509"/>
      </p:ext>
    </p:extLst>
  </p:cSld>
  <p:clrMapOvr>
    <a:masterClrMapping/>
  </p:clrMapOvr>
</p:sld>
</file>

<file path=ppt/slides/slide4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إسمعوا الرؤوف الرحوم الكثير الرحمة المتأني كيف يوصينا أن نكون أطهاراً، ليس في أجسادنا فقط بل وفي قلوبنا أيضاً. فلما تعجب منه ذلك الفريسي الذى سأله أن يأكل عنده. لما رآه يأكل </a:t>
            </a:r>
            <a:endParaRPr lang="en-US" dirty="0"/>
          </a:p>
        </p:txBody>
      </p:sp>
    </p:spTree>
    <p:extLst>
      <p:ext uri="{BB962C8B-B14F-4D97-AF65-F5344CB8AC3E}">
        <p14:creationId xmlns:p14="http://schemas.microsoft.com/office/powerpoint/2010/main" val="4267153605"/>
      </p:ext>
    </p:extLst>
  </p:cSld>
  <p:clrMapOvr>
    <a:masterClrMapping/>
  </p:clrMapOvr>
</p:sld>
</file>

<file path=ppt/slides/slide4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الخبز بغير طهر ولا غسل يده، تكلم معه المعلم العارف بكل الأشياء قبل كونها قائلاً: أنتم يا معشر الفريسيين تطهرون خارج الكأس و السكرجة (الطاس) أما داخلكم فإنه مملوء دعارة واختطافاً</a:t>
            </a:r>
            <a:endParaRPr lang="en-US" dirty="0"/>
          </a:p>
        </p:txBody>
      </p:sp>
    </p:spTree>
    <p:extLst>
      <p:ext uri="{BB962C8B-B14F-4D97-AF65-F5344CB8AC3E}">
        <p14:creationId xmlns:p14="http://schemas.microsoft.com/office/powerpoint/2010/main" val="1002169293"/>
      </p:ext>
    </p:extLst>
  </p:cSld>
  <p:clrMapOvr>
    <a:masterClrMapping/>
  </p:clrMapOvr>
</p:sld>
</file>

<file path=ppt/slides/slide4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وظلماً ، أعطوا صدقة وحكم عدل و كل شىء يتطهر لكم. فلنكن نحن رحومين على كل إنسان خلقه الله ، وعند ذلك تطهر نفوسنا وأجسادنا وأرواحنا من كل دنس الخطية.</a:t>
            </a:r>
            <a:endParaRPr lang="en-US" dirty="0"/>
          </a:p>
        </p:txBody>
      </p:sp>
    </p:spTree>
    <p:extLst>
      <p:ext uri="{BB962C8B-B14F-4D97-AF65-F5344CB8AC3E}">
        <p14:creationId xmlns:p14="http://schemas.microsoft.com/office/powerpoint/2010/main" val="2604483194"/>
      </p:ext>
    </p:extLst>
  </p:cSld>
  <p:clrMapOvr>
    <a:masterClrMapping/>
  </p:clrMapOvr>
</p:sld>
</file>

<file path=ppt/slides/slide4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02293634"/>
      </p:ext>
    </p:extLst>
  </p:cSld>
  <p:clrMapOvr>
    <a:masterClrMapping/>
  </p:clrMapOvr>
</p:sld>
</file>

<file path=ppt/slides/slide4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568183188"/>
      </p:ext>
    </p:extLst>
  </p:cSld>
  <p:clrMapOvr>
    <a:masterClrMapping/>
  </p:clrMapOvr>
</p:sld>
</file>

<file path=ppt/slides/slide4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ar-EG" dirty="0"/>
              <a:t>أنت وحدك أيها المدبر العالم بسائرالأشياء قبل جميعها، و الأزمنة والسنون وكل الأوقات والأجيال الماضية أنت العالم بها. اسمعوا مخلصنا يقول علانية بفمه الإلهي هكذا قائلاً </a:t>
            </a:r>
            <a:endParaRPr lang="en-US" dirty="0"/>
          </a:p>
        </p:txBody>
      </p:sp>
    </p:spTree>
    <p:extLst>
      <p:ext uri="{BB962C8B-B14F-4D97-AF65-F5344CB8AC3E}">
        <p14:creationId xmlns:p14="http://schemas.microsoft.com/office/powerpoint/2010/main" val="42780237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EG" dirty="0"/>
              <a:t>وعن أعمالكم الشريرة فلم يصغوا قال الرب الضابط الكل .فأين هم آباؤكم و الأنبياء فهل يحيون إلى الأبد لكن نواميسى و أقوالى إقبلوها تلك التى أمرت بها روح عبيدى الأنبياء </a:t>
            </a:r>
            <a:endParaRPr lang="en-US" dirty="0"/>
          </a:p>
        </p:txBody>
      </p:sp>
    </p:spTree>
    <p:extLst>
      <p:ext uri="{BB962C8B-B14F-4D97-AF65-F5344CB8AC3E}">
        <p14:creationId xmlns:p14="http://schemas.microsoft.com/office/powerpoint/2010/main" val="35781558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243769852"/>
      </p:ext>
    </p:extLst>
  </p:cSld>
  <p:clrMapOvr>
    <a:masterClrMapping/>
  </p:clrMapOvr>
</p:sld>
</file>

<file path=ppt/slides/slide5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sz="3600" dirty="0"/>
              <a:t>عن ذلك اليوم وتلك الساعة التى يأتي فيها ابن الانسان: انه ليس احد من سائر البشر و لا الملائكة يعلمهما، و الابن أيضاً لا يعلمهما إلا الآب فقط العارف بكل شئ . فاسهروا كل حين وصلوا  فأنكم لستم تعلمون متى</a:t>
            </a:r>
            <a:endParaRPr lang="en-US" sz="3600" dirty="0"/>
          </a:p>
        </p:txBody>
      </p:sp>
    </p:spTree>
    <p:extLst>
      <p:ext uri="{BB962C8B-B14F-4D97-AF65-F5344CB8AC3E}">
        <p14:creationId xmlns:p14="http://schemas.microsoft.com/office/powerpoint/2010/main" val="2813907046"/>
      </p:ext>
    </p:extLst>
  </p:cSld>
  <p:clrMapOvr>
    <a:masterClrMapping/>
  </p:clrMapOvr>
</p:sld>
</file>

<file path=ppt/slides/slide5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a:bodyPr>
          <a:lstStyle/>
          <a:p>
            <a:r>
              <a:rPr lang="ar-EG" dirty="0"/>
              <a:t>يكون الوقت، لئلا يأتي بغتة فيجدكم نياماً. فاحترزوا واحفظوا ذواتكم لكى تخلصوا من الفخاخ المنصوبة.</a:t>
            </a:r>
            <a:endParaRPr lang="en-US" dirty="0"/>
          </a:p>
        </p:txBody>
      </p:sp>
    </p:spTree>
    <p:extLst>
      <p:ext uri="{BB962C8B-B14F-4D97-AF65-F5344CB8AC3E}">
        <p14:creationId xmlns:p14="http://schemas.microsoft.com/office/powerpoint/2010/main" val="1068760528"/>
      </p:ext>
    </p:extLst>
  </p:cSld>
  <p:clrMapOvr>
    <a:masterClrMapping/>
  </p:clrMapOvr>
</p:sld>
</file>

<file path=ppt/slides/slide5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94991533"/>
      </p:ext>
    </p:extLst>
  </p:cSld>
  <p:clrMapOvr>
    <a:masterClrMapping/>
  </p:clrMapOvr>
</p:sld>
</file>

<file path=ppt/slides/slide5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822960" y="15240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0" eaLnBrk="1" fontAlgn="base" latinLnBrk="0" hangingPunct="1">
                        <a:lnSpc>
                          <a:spcPct val="100000"/>
                        </a:lnSpc>
                        <a:spcBef>
                          <a:spcPts val="0"/>
                        </a:spcBef>
                        <a:spcAft>
                          <a:spcPct val="0"/>
                        </a:spcAft>
                        <a:buClrTx/>
                        <a:buSzTx/>
                        <a:buFontTx/>
                        <a:buNone/>
                        <a:tabLst/>
                        <a:defRPr/>
                      </a:pPr>
                      <a:endParaRPr kumimoji="0" lang="pt-BR" sz="4000" b="0" i="0" u="none" strike="noStrike" kern="1200" cap="none" spc="0" normalizeH="0" baseline="0" noProof="0" dirty="0">
                        <a:ln>
                          <a:noFill/>
                        </a:ln>
                        <a:solidFill>
                          <a:srgbClr val="FFC000"/>
                        </a:solidFill>
                        <a:effectLst>
                          <a:outerShdw blurRad="38100" dist="38100" dir="2700000" algn="tl">
                            <a:srgbClr val="000000">
                              <a:alpha val="43137"/>
                            </a:srgbClr>
                          </a:outerShdw>
                        </a:effectLst>
                        <a:uLnTx/>
                        <a:uFillTx/>
                        <a:latin typeface="Athanasius" pitchFamily="2" charset="0"/>
                        <a:ea typeface="+mn-ea"/>
                        <a:cs typeface="Traditional Arabic"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المسيح مُخلصنا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جاء وتألم :</a:t>
            </a:r>
            <a:endParaRPr lang="en-US" dirty="0"/>
          </a:p>
        </p:txBody>
      </p:sp>
      <p:sp>
        <p:nvSpPr>
          <p:cNvPr id="3" name="Text Placeholder 2"/>
          <p:cNvSpPr>
            <a:spLocks noGrp="1"/>
          </p:cNvSpPr>
          <p:nvPr>
            <p:ph type="body" idx="1"/>
          </p:nvPr>
        </p:nvSpPr>
        <p:spPr/>
        <p:txBody>
          <a:bodyPr/>
          <a:lstStyle/>
          <a:p>
            <a:r>
              <a:rPr lang="ar-EG" dirty="0"/>
              <a:t>بي إخرستوس بين سوتير : أف إي أفشيب إم كافه :</a:t>
            </a:r>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dirty="0"/>
              <a:t>Pi`xrictoc   Pencwthr   &gt; af`i   af]ep`mkau\   &gt;</a:t>
            </a:r>
            <a:endParaRPr lang="en-US" dirty="0"/>
          </a:p>
        </p:txBody>
      </p:sp>
    </p:spTree>
    <p:extLst>
      <p:ext uri="{BB962C8B-B14F-4D97-AF65-F5344CB8AC3E}">
        <p14:creationId xmlns:p14="http://schemas.microsoft.com/office/powerpoint/2010/main" val="1272302712"/>
      </p:ext>
    </p:extLst>
  </p:cSld>
  <p:clrMapOvr>
    <a:masterClrMapping/>
  </p:clrMapOvr>
</p:sld>
</file>

<file path=ppt/slides/slide5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790612" y="252412"/>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r>
                        <a:rPr kumimoji="0" lang="ar-SA" sz="54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rPr>
                        <a:t>.</a:t>
                      </a:r>
                      <a:endParaRPr kumimoji="0" lang="ar-SA" sz="4800" b="0" i="0" u="none" strike="noStrike" kern="1200" cap="none" spc="0" normalizeH="0" baseline="0" noProof="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r>
              <a:rPr lang="ar-EG" dirty="0"/>
              <a:t>لكي بآلامه :  يُخلصنا.</a:t>
            </a:r>
            <a:endParaRPr lang="en-US" dirty="0"/>
          </a:p>
        </p:txBody>
      </p:sp>
      <p:sp>
        <p:nvSpPr>
          <p:cNvPr id="3" name="Text Placeholder 2"/>
          <p:cNvSpPr>
            <a:spLocks noGrp="1"/>
          </p:cNvSpPr>
          <p:nvPr>
            <p:ph type="body" idx="1"/>
          </p:nvPr>
        </p:nvSpPr>
        <p:spPr/>
        <p:txBody>
          <a:bodyPr/>
          <a:lstStyle/>
          <a:p>
            <a:r>
              <a:rPr lang="ar-EG" dirty="0"/>
              <a:t>هينا خين نيف إم كافه : إنتيف سوتي إممون</a:t>
            </a:r>
            <a:endParaRPr lang="en-US" dirty="0"/>
          </a:p>
        </p:txBody>
      </p:sp>
      <p:sp>
        <p:nvSpPr>
          <p:cNvPr id="4" name="Text Placeholder 3"/>
          <p:cNvSpPr>
            <a:spLocks noGrp="1"/>
          </p:cNvSpPr>
          <p:nvPr>
            <p:ph type="body" sz="quarter" idx="3"/>
          </p:nvPr>
        </p:nvSpPr>
        <p:spPr/>
        <p:txBody>
          <a:bodyPr/>
          <a:lstStyle/>
          <a:p>
            <a:pPr lvl="0" fontAlgn="base">
              <a:lnSpc>
                <a:spcPct val="100000"/>
              </a:lnSpc>
              <a:spcBef>
                <a:spcPts val="0"/>
              </a:spcBef>
              <a:spcAft>
                <a:spcPct val="0"/>
              </a:spcAft>
              <a:defRPr/>
            </a:pPr>
            <a:r>
              <a:rPr lang="pt-BR" sz="4400" dirty="0"/>
              <a:t>\ina   'en   nef</a:t>
            </a:r>
            <a:r>
              <a:rPr lang="en-US" sz="4400" dirty="0"/>
              <a:t>-</a:t>
            </a:r>
            <a:r>
              <a:rPr lang="ar-EG" sz="4400" dirty="0"/>
              <a:t> </a:t>
            </a:r>
            <a:r>
              <a:rPr lang="pt-BR" sz="4400" dirty="0"/>
              <a:t>`mkau\   &gt;`ntef-cw;   `mmon.</a:t>
            </a:r>
            <a:endParaRPr lang="pt-BR" dirty="0"/>
          </a:p>
        </p:txBody>
      </p:sp>
    </p:spTree>
    <p:extLst>
      <p:ext uri="{BB962C8B-B14F-4D97-AF65-F5344CB8AC3E}">
        <p14:creationId xmlns:p14="http://schemas.microsoft.com/office/powerpoint/2010/main" val="1509366380"/>
      </p:ext>
    </p:extLst>
  </p:cSld>
  <p:clrMapOvr>
    <a:masterClrMapping/>
  </p:clrMapOvr>
</p:sld>
</file>

<file path=ppt/slides/slide5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Table 6"/>
          <p:cNvGraphicFramePr>
            <a:graphicFrameLocks noGrp="1"/>
          </p:cNvGraphicFramePr>
          <p:nvPr/>
        </p:nvGraphicFramePr>
        <p:xfrm>
          <a:off x="580073" y="152400"/>
          <a:ext cx="7498080" cy="4171950"/>
        </p:xfrm>
        <a:graphic>
          <a:graphicData uri="http://schemas.openxmlformats.org/drawingml/2006/table">
            <a:tbl>
              <a:tblPr rtl="1">
                <a:tableStyleId>{5C22544A-7EE6-4342-B048-85BDC9FD1C3A}</a:tableStyleId>
              </a:tblPr>
              <a:tblGrid>
                <a:gridCol w="7498080">
                  <a:extLst>
                    <a:ext uri="{9D8B030D-6E8A-4147-A177-3AD203B41FA5}">
                      <a16:colId xmlns:a16="http://schemas.microsoft.com/office/drawing/2014/main" val="20000"/>
                    </a:ext>
                  </a:extLst>
                </a:gridCol>
              </a:tblGrid>
              <a:tr h="4171950">
                <a:tc>
                  <a:txBody>
                    <a:bodyPr/>
                    <a:lstStyle/>
                    <a:p>
                      <a:pPr marL="0" marR="0" lvl="0" indent="0" algn="ctr" defTabSz="914400" rtl="1" eaLnBrk="1" fontAlgn="base" latinLnBrk="0" hangingPunct="1">
                        <a:lnSpc>
                          <a:spcPct val="100000"/>
                        </a:lnSpc>
                        <a:spcBef>
                          <a:spcPts val="0"/>
                        </a:spcBef>
                        <a:spcAft>
                          <a:spcPct val="0"/>
                        </a:spcAft>
                        <a:buClrTx/>
                        <a:buSzTx/>
                        <a:buFontTx/>
                        <a:buNone/>
                        <a:tabLst/>
                        <a:defRPr/>
                      </a:pPr>
                      <a:endParaRPr kumimoji="0" lang="ar-SA" sz="4800" b="0" i="0" u="none" strike="noStrike" kern="1200" cap="none" spc="0" normalizeH="0" baseline="0" dirty="0">
                        <a:ln>
                          <a:noFill/>
                        </a:ln>
                        <a:solidFill>
                          <a:srgbClr val="FFFFFF"/>
                        </a:solidFill>
                        <a:effectLst>
                          <a:outerShdw blurRad="38100" dist="38100" dir="2700000" algn="tl">
                            <a:srgbClr val="000000">
                              <a:alpha val="43137"/>
                            </a:srgbClr>
                          </a:outerShdw>
                        </a:effectLst>
                        <a:uLnTx/>
                        <a:uFillTx/>
                        <a:latin typeface="Arial" charset="0"/>
                        <a:ea typeface="+mn-ea"/>
                        <a:cs typeface="AL-Mateen" pitchFamily="2" charset="-78"/>
                      </a:endParaRPr>
                    </a:p>
                  </a:txBody>
                  <a:tcPr marL="182880" marR="182880" anchor="ctr" anchorCtr="1">
                    <a:lnL w="12700" cmpd="sng">
                      <a:noFill/>
                    </a:lnL>
                    <a:lnR w="38100" cap="flat" cmpd="sng" algn="ctr">
                      <a:noFill/>
                      <a:prstDash val="solid"/>
                      <a:round/>
                      <a:headEnd type="none" w="med" len="med"/>
                      <a:tailEnd type="none" w="med" len="med"/>
                    </a:lnR>
                    <a:lnT w="12700" cap="flat" cmpd="sng" algn="ctr">
                      <a:noFill/>
                      <a:prstDash val="solid"/>
                      <a:round/>
                      <a:headEnd type="none" w="med" len="med"/>
                      <a:tailEnd type="none" w="med" len="med"/>
                    </a:lnT>
                    <a:lnB w="381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فلنمجده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ونرفع اسمه :</a:t>
            </a:r>
            <a:endParaRPr lang="en-US" dirty="0"/>
          </a:p>
        </p:txBody>
      </p:sp>
      <p:sp>
        <p:nvSpPr>
          <p:cNvPr id="3" name="Text Placeholder 2"/>
          <p:cNvSpPr>
            <a:spLocks noGrp="1"/>
          </p:cNvSpPr>
          <p:nvPr>
            <p:ph type="body" idx="1"/>
          </p:nvPr>
        </p:nvSpPr>
        <p:spPr/>
        <p:txBody>
          <a:bodyPr/>
          <a:lstStyle/>
          <a:p>
            <a:r>
              <a:rPr lang="ar-EG" dirty="0"/>
              <a:t>مارين تي أو أوو ناف :تين تشيسي إم بيف ران :</a:t>
            </a:r>
          </a:p>
        </p:txBody>
      </p:sp>
      <p:sp>
        <p:nvSpPr>
          <p:cNvPr id="4" name="Text Placeholder 3"/>
          <p:cNvSpPr>
            <a:spLocks noGrp="1"/>
          </p:cNvSpPr>
          <p:nvPr>
            <p:ph type="body" sz="quarter" idx="3"/>
          </p:nvPr>
        </p:nvSpPr>
        <p:spPr/>
        <p:txBody>
          <a:bodyPr/>
          <a:lstStyle/>
          <a:p>
            <a:r>
              <a:rPr lang="en-US" dirty="0"/>
              <a:t>Maren;`</a:t>
            </a:r>
            <a:r>
              <a:rPr lang="en-US" dirty="0" err="1"/>
              <a:t>wou</a:t>
            </a:r>
            <a:r>
              <a:rPr lang="en-US" dirty="0"/>
              <a:t>   </a:t>
            </a:r>
            <a:r>
              <a:rPr lang="en-US" dirty="0" err="1"/>
              <a:t>naf</a:t>
            </a:r>
            <a:r>
              <a:rPr lang="en-US" dirty="0"/>
              <a:t>   &gt;   </a:t>
            </a:r>
            <a:r>
              <a:rPr lang="en-US" dirty="0" err="1"/>
              <a:t>tensici</a:t>
            </a:r>
            <a:r>
              <a:rPr lang="en-US" dirty="0"/>
              <a:t>   `</a:t>
            </a:r>
            <a:r>
              <a:rPr lang="en-US" dirty="0" err="1"/>
              <a:t>mPefran</a:t>
            </a:r>
            <a:r>
              <a:rPr lang="en-US" dirty="0"/>
              <a:t>   &gt;</a:t>
            </a:r>
          </a:p>
        </p:txBody>
      </p:sp>
    </p:spTree>
    <p:extLst>
      <p:ext uri="{BB962C8B-B14F-4D97-AF65-F5344CB8AC3E}">
        <p14:creationId xmlns:p14="http://schemas.microsoft.com/office/powerpoint/2010/main" val="2779017794"/>
      </p:ext>
    </p:extLst>
  </p:cSld>
  <p:clrMapOvr>
    <a:masterClrMapping/>
  </p:clrMapOvr>
</p:sld>
</file>

<file path=ppt/slides/slide5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لأنه صنع معنا رحمة :</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كعظيم رحمته.</a:t>
            </a:r>
            <a:endParaRPr lang="en-US" dirty="0"/>
          </a:p>
        </p:txBody>
      </p:sp>
      <p:sp>
        <p:nvSpPr>
          <p:cNvPr id="3" name="Text Placeholder 2"/>
          <p:cNvSpPr>
            <a:spLocks noGrp="1"/>
          </p:cNvSpPr>
          <p:nvPr>
            <p:ph type="body" idx="1"/>
          </p:nvPr>
        </p:nvSpPr>
        <p:spPr/>
        <p:txBody>
          <a:bodyPr/>
          <a:lstStyle/>
          <a:p>
            <a:pPr lvl="0" fontAlgn="base">
              <a:lnSpc>
                <a:spcPct val="100000"/>
              </a:lnSpc>
              <a:spcBef>
                <a:spcPts val="0"/>
              </a:spcBef>
              <a:spcAft>
                <a:spcPct val="0"/>
              </a:spcAft>
              <a:defRPr/>
            </a:pP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ج</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يه أف إير أوو ناي</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نيه مان : كاطا</a:t>
            </a:r>
            <a:r>
              <a:rPr lang="ar-EG" b="0" dirty="0">
                <a:solidFill>
                  <a:srgbClr val="FFFFFF"/>
                </a:solidFill>
                <a:effectLst>
                  <a:outerShdw blurRad="38100" dist="38100" dir="2700000" algn="tl">
                    <a:srgbClr val="000000">
                      <a:alpha val="43137"/>
                    </a:srgbClr>
                  </a:outerShdw>
                </a:effectLst>
                <a:latin typeface="Arial" charset="0"/>
                <a:cs typeface="AL-Mateen" pitchFamily="2" charset="-78"/>
              </a:rPr>
              <a:t> </a:t>
            </a:r>
            <a:r>
              <a:rPr lang="ar-SA" b="0" dirty="0">
                <a:solidFill>
                  <a:srgbClr val="FFFFFF"/>
                </a:solidFill>
                <a:effectLst>
                  <a:outerShdw blurRad="38100" dist="38100" dir="2700000" algn="tl">
                    <a:srgbClr val="000000">
                      <a:alpha val="43137"/>
                    </a:srgbClr>
                  </a:outerShdw>
                </a:effectLst>
                <a:latin typeface="Arial" charset="0"/>
                <a:cs typeface="AL-Mateen" pitchFamily="2" charset="-78"/>
              </a:rPr>
              <a:t>بيف نيشتي إنناي.</a:t>
            </a:r>
            <a:endParaRPr lang="ar-SA" sz="3600" b="0" dirty="0">
              <a:solidFill>
                <a:srgbClr val="FFFFFF"/>
              </a:solidFill>
              <a:effectLst>
                <a:outerShdw blurRad="38100" dist="38100" dir="2700000" algn="tl">
                  <a:srgbClr val="000000">
                    <a:alpha val="43137"/>
                  </a:srgbClr>
                </a:outerShdw>
              </a:effectLst>
              <a:latin typeface="Arial" charset="0"/>
              <a:cs typeface="AL-Mateen" pitchFamily="2" charset="-78"/>
            </a:endParaRPr>
          </a:p>
        </p:txBody>
      </p:sp>
      <p:sp>
        <p:nvSpPr>
          <p:cNvPr id="4" name="Text Placeholder 3"/>
          <p:cNvSpPr>
            <a:spLocks noGrp="1"/>
          </p:cNvSpPr>
          <p:nvPr>
            <p:ph type="body" sz="quarter" idx="3"/>
          </p:nvPr>
        </p:nvSpPr>
        <p:spPr/>
        <p:txBody>
          <a:bodyPr/>
          <a:lstStyle/>
          <a:p>
            <a:r>
              <a:rPr lang="en-US" dirty="0"/>
              <a:t>je   </a:t>
            </a:r>
            <a:r>
              <a:rPr lang="en-US" dirty="0" err="1"/>
              <a:t>aferounai</a:t>
            </a:r>
            <a:r>
              <a:rPr lang="en-US" dirty="0"/>
              <a:t>   </a:t>
            </a:r>
            <a:r>
              <a:rPr lang="en-US" dirty="0" err="1"/>
              <a:t>neman</a:t>
            </a:r>
            <a:r>
              <a:rPr lang="en-US" dirty="0"/>
              <a:t>   &gt;   kata   </a:t>
            </a:r>
            <a:r>
              <a:rPr lang="en-US" dirty="0" err="1"/>
              <a:t>pefni</a:t>
            </a:r>
            <a:r>
              <a:rPr lang="en-US" dirty="0"/>
              <a:t>];   `</a:t>
            </a:r>
            <a:r>
              <a:rPr lang="en-US" dirty="0" err="1"/>
              <a:t>nnai</a:t>
            </a:r>
            <a:r>
              <a:rPr lang="en-US" dirty="0"/>
              <a:t>.</a:t>
            </a:r>
          </a:p>
        </p:txBody>
      </p:sp>
    </p:spTree>
    <p:extLst>
      <p:ext uri="{BB962C8B-B14F-4D97-AF65-F5344CB8AC3E}">
        <p14:creationId xmlns:p14="http://schemas.microsoft.com/office/powerpoint/2010/main" val="1828246377"/>
      </p:ext>
    </p:extLst>
  </p:cSld>
  <p:clrMapOvr>
    <a:masterClrMapping/>
  </p:clrMapOvr>
</p:sld>
</file>

<file path=ppt/slides/slide5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a:t>
            </a:r>
            <a:endParaRPr lang="en-US" dirty="0"/>
          </a:p>
        </p:txBody>
      </p:sp>
    </p:spTree>
    <p:extLst>
      <p:ext uri="{BB962C8B-B14F-4D97-AF65-F5344CB8AC3E}">
        <p14:creationId xmlns:p14="http://schemas.microsoft.com/office/powerpoint/2010/main" val="1069580204"/>
      </p:ext>
    </p:extLst>
  </p:cSld>
  <p:clrMapOvr>
    <a:masterClrMapping/>
  </p:clrMapOvr>
</p:sld>
</file>

<file path=ppt/slides/slide5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1970723"/>
      </p:ext>
    </p:extLst>
  </p:cSld>
  <p:clrMapOvr>
    <a:masterClrMapping/>
  </p:clrMapOvr>
</p:sld>
</file>

<file path=ppt/slides/slide5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a:t>
            </a:r>
            <a:endParaRPr lang="en-US" dirty="0"/>
          </a:p>
        </p:txBody>
      </p:sp>
    </p:spTree>
    <p:extLst>
      <p:ext uri="{BB962C8B-B14F-4D97-AF65-F5344CB8AC3E}">
        <p14:creationId xmlns:p14="http://schemas.microsoft.com/office/powerpoint/2010/main" val="7463129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69615303"/>
      </p:ext>
    </p:extLst>
  </p:cSld>
  <p:clrMapOvr>
    <a:masterClrMapping/>
  </p:clrMapOvr>
</p:sld>
</file>

<file path=ppt/slides/slide5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1358697"/>
      </p:ext>
    </p:extLst>
  </p:cSld>
  <p:clrMapOvr>
    <a:masterClrMapping/>
  </p:clrMapOvr>
</p:sld>
</file>

<file path=ppt/slides/slide5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a:t>
            </a:r>
            <a:endParaRPr lang="en-US" dirty="0"/>
          </a:p>
        </p:txBody>
      </p:sp>
    </p:spTree>
    <p:extLst>
      <p:ext uri="{BB962C8B-B14F-4D97-AF65-F5344CB8AC3E}">
        <p14:creationId xmlns:p14="http://schemas.microsoft.com/office/powerpoint/2010/main" val="598120321"/>
      </p:ext>
    </p:extLst>
  </p:cSld>
  <p:clrMapOvr>
    <a:masterClrMapping/>
  </p:clrMapOvr>
</p:sld>
</file>

<file path=ppt/slides/slide5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2843858"/>
      </p:ext>
    </p:extLst>
  </p:cSld>
  <p:clrMapOvr>
    <a:masterClrMapping/>
  </p:clrMapOvr>
</p:sld>
</file>

<file path=ppt/slides/slide5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fontScale="90000"/>
          </a:bodyPr>
          <a:lstStyle/>
          <a:p>
            <a:r>
              <a:rPr lang="ar-EG" dirty="0"/>
              <a:t>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a:t>
            </a:r>
            <a:endParaRPr lang="en-US" dirty="0"/>
          </a:p>
        </p:txBody>
      </p:sp>
    </p:spTree>
    <p:extLst>
      <p:ext uri="{BB962C8B-B14F-4D97-AF65-F5344CB8AC3E}">
        <p14:creationId xmlns:p14="http://schemas.microsoft.com/office/powerpoint/2010/main" val="3405144149"/>
      </p:ext>
    </p:extLst>
  </p:cSld>
  <p:clrMapOvr>
    <a:masterClrMapping/>
  </p:clrMapOvr>
</p:sld>
</file>

<file path=ppt/slides/slide5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33466781"/>
      </p:ext>
    </p:extLst>
  </p:cSld>
  <p:clrMapOvr>
    <a:masterClrMapping/>
  </p:clrMapOvr>
</p:sld>
</file>

<file path=ppt/slides/slide5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 من خلصت عبدك نوح البار و نجيته من الطوفان هو و بنيه و نساءهم و أيضاً الحيوانات الطاهرة و الغير الطاهرة لأجل تجديد الأرض مرة أخرى</a:t>
            </a:r>
            <a:endParaRPr lang="en-US" dirty="0"/>
          </a:p>
        </p:txBody>
      </p:sp>
    </p:spTree>
    <p:extLst>
      <p:ext uri="{BB962C8B-B14F-4D97-AF65-F5344CB8AC3E}">
        <p14:creationId xmlns:p14="http://schemas.microsoft.com/office/powerpoint/2010/main" val="412926126"/>
      </p:ext>
    </p:extLst>
  </p:cSld>
  <p:clrMapOvr>
    <a:masterClrMapping/>
  </p:clrMapOvr>
</p:sld>
</file>

<file path=ppt/slides/slide5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4382145"/>
      </p:ext>
    </p:extLst>
  </p:cSld>
  <p:clrMapOvr>
    <a:masterClrMapping/>
  </p:clrMapOvr>
</p:sld>
</file>

<file path=ppt/slides/slide5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a:t>
            </a:r>
            <a:endParaRPr lang="en-US" dirty="0"/>
          </a:p>
        </p:txBody>
      </p:sp>
    </p:spTree>
    <p:extLst>
      <p:ext uri="{BB962C8B-B14F-4D97-AF65-F5344CB8AC3E}">
        <p14:creationId xmlns:p14="http://schemas.microsoft.com/office/powerpoint/2010/main" val="1080818493"/>
      </p:ext>
    </p:extLst>
  </p:cSld>
  <p:clrMapOvr>
    <a:masterClrMapping/>
  </p:clrMapOvr>
</p:sld>
</file>

<file path=ppt/slides/slide5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26372691"/>
      </p:ext>
    </p:extLst>
  </p:cSld>
  <p:clrMapOvr>
    <a:masterClrMapping/>
  </p:clrMapOvr>
</p:sld>
</file>

<file path=ppt/slides/slide5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a:t>
            </a:r>
            <a:endParaRPr lang="en-US" sz="3600" dirty="0"/>
          </a:p>
        </p:txBody>
      </p:sp>
    </p:spTree>
    <p:extLst>
      <p:ext uri="{BB962C8B-B14F-4D97-AF65-F5344CB8AC3E}">
        <p14:creationId xmlns:p14="http://schemas.microsoft.com/office/powerpoint/2010/main" val="168280797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28980843"/>
      </p:ext>
    </p:extLst>
  </p:cSld>
  <p:clrMapOvr>
    <a:masterClrMapping/>
  </p:clrMapOvr>
</p:sld>
</file>

<file path=ppt/slides/slide5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22546417"/>
      </p:ext>
    </p:extLst>
  </p:cSld>
  <p:clrMapOvr>
    <a:masterClrMapping/>
  </p:clrMapOvr>
</p:sld>
</file>

<file path=ppt/slides/slide5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42875" y="4535215"/>
            <a:ext cx="8747905" cy="2203210"/>
          </a:xfrm>
        </p:spPr>
        <p:txBody>
          <a:bodyPr>
            <a:normAutofit fontScale="90000"/>
          </a:bodyPr>
          <a:lstStyle/>
          <a:p>
            <a:r>
              <a:rPr lang="ar-EG" dirty="0"/>
              <a:t>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a:t>
            </a:r>
            <a:endParaRPr lang="en-US" dirty="0"/>
          </a:p>
        </p:txBody>
      </p:sp>
    </p:spTree>
    <p:extLst>
      <p:ext uri="{BB962C8B-B14F-4D97-AF65-F5344CB8AC3E}">
        <p14:creationId xmlns:p14="http://schemas.microsoft.com/office/powerpoint/2010/main" val="3384004921"/>
      </p:ext>
    </p:extLst>
  </p:cSld>
  <p:clrMapOvr>
    <a:masterClrMapping/>
  </p:clrMapOvr>
</p:sld>
</file>

<file path=ppt/slides/slide5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6045420"/>
      </p:ext>
    </p:extLst>
  </p:cSld>
  <p:clrMapOvr>
    <a:masterClrMapping/>
  </p:clrMapOvr>
</p:sld>
</file>

<file path=ppt/slides/slide5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a:t>
            </a:r>
            <a:endParaRPr lang="en-US" dirty="0"/>
          </a:p>
        </p:txBody>
      </p:sp>
    </p:spTree>
    <p:extLst>
      <p:ext uri="{BB962C8B-B14F-4D97-AF65-F5344CB8AC3E}">
        <p14:creationId xmlns:p14="http://schemas.microsoft.com/office/powerpoint/2010/main" val="754827929"/>
      </p:ext>
    </p:extLst>
  </p:cSld>
  <p:clrMapOvr>
    <a:masterClrMapping/>
  </p:clrMapOvr>
</p:sld>
</file>

<file path=ppt/slides/slide5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71450" y="4535215"/>
            <a:ext cx="8719330" cy="2203210"/>
          </a:xfrm>
        </p:spPr>
        <p:txBody>
          <a:bodyPr>
            <a:normAutofit fontScale="90000"/>
          </a:bodyPr>
          <a:lstStyle/>
          <a:p>
            <a:r>
              <a:rPr lang="ar-EG" dirty="0"/>
              <a:t>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a:t>
            </a:r>
            <a:endParaRPr lang="en-US" dirty="0"/>
          </a:p>
        </p:txBody>
      </p:sp>
    </p:spTree>
    <p:extLst>
      <p:ext uri="{BB962C8B-B14F-4D97-AF65-F5344CB8AC3E}">
        <p14:creationId xmlns:p14="http://schemas.microsoft.com/office/powerpoint/2010/main" val="92650924"/>
      </p:ext>
    </p:extLst>
  </p:cSld>
  <p:clrMapOvr>
    <a:masterClrMapping/>
  </p:clrMapOvr>
</p:sld>
</file>

<file path=ppt/slides/slide5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457445035"/>
      </p:ext>
    </p:extLst>
  </p:cSld>
  <p:clrMapOvr>
    <a:masterClrMapping/>
  </p:clrMapOvr>
</p:sld>
</file>

<file path=ppt/slides/slide5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a:t>
            </a:r>
            <a:endParaRPr lang="en-US" dirty="0"/>
          </a:p>
        </p:txBody>
      </p:sp>
    </p:spTree>
    <p:extLst>
      <p:ext uri="{BB962C8B-B14F-4D97-AF65-F5344CB8AC3E}">
        <p14:creationId xmlns:p14="http://schemas.microsoft.com/office/powerpoint/2010/main" val="2642461200"/>
      </p:ext>
    </p:extLst>
  </p:cSld>
  <p:clrMapOvr>
    <a:masterClrMapping/>
  </p:clrMapOvr>
</p:sld>
</file>

<file path=ppt/slides/slide5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525343408"/>
      </p:ext>
    </p:extLst>
  </p:cSld>
  <p:clrMapOvr>
    <a:masterClrMapping/>
  </p:clrMapOvr>
</p:sld>
</file>

<file path=ppt/slides/slide5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 من عال الشعب الإسرائيلى أربعين سنة فى طور سيناء و لم يكن لهم بيوت ولا مخازن . أنت يا سيدى أحفظ شعبك و علهم و بارك فى منازلهم و مخازنهم بالبركات السمائية.</a:t>
            </a:r>
            <a:endParaRPr lang="en-US" dirty="0"/>
          </a:p>
        </p:txBody>
      </p:sp>
    </p:spTree>
    <p:extLst>
      <p:ext uri="{BB962C8B-B14F-4D97-AF65-F5344CB8AC3E}">
        <p14:creationId xmlns:p14="http://schemas.microsoft.com/office/powerpoint/2010/main" val="3459242957"/>
      </p:ext>
    </p:extLst>
  </p:cSld>
  <p:clrMapOvr>
    <a:masterClrMapping/>
  </p:clrMapOvr>
</p:sld>
</file>

<file path=ppt/slides/slide5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640966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9</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69126990"/>
      </p:ext>
    </p:extLst>
  </p:cSld>
  <p:clrMapOvr>
    <a:masterClrMapping/>
  </p:clrMapOvr>
</p:sld>
</file>

<file path=ppt/slides/slide5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a:t>
            </a:r>
            <a:endParaRPr lang="en-US" dirty="0"/>
          </a:p>
        </p:txBody>
      </p:sp>
    </p:spTree>
    <p:extLst>
      <p:ext uri="{BB962C8B-B14F-4D97-AF65-F5344CB8AC3E}">
        <p14:creationId xmlns:p14="http://schemas.microsoft.com/office/powerpoint/2010/main" val="3143644461"/>
      </p:ext>
    </p:extLst>
  </p:cSld>
  <p:clrMapOvr>
    <a:masterClrMapping/>
  </p:clrMapOvr>
</p:sld>
</file>

<file path=ppt/slides/slide5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288315"/>
      </p:ext>
    </p:extLst>
  </p:cSld>
  <p:clrMapOvr>
    <a:masterClrMapping/>
  </p:clrMapOvr>
</p:sld>
</file>

<file path=ppt/slides/slide5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28588" y="4535215"/>
            <a:ext cx="8890780" cy="2203210"/>
          </a:xfrm>
        </p:spPr>
        <p:txBody>
          <a:bodyPr>
            <a:normAutofit/>
          </a:bodyPr>
          <a:lstStyle/>
          <a:p>
            <a:r>
              <a:rPr lang="ar-EG" sz="3600" dirty="0"/>
              <a:t>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a:t>
            </a:r>
            <a:endParaRPr lang="en-US" sz="3600" dirty="0"/>
          </a:p>
        </p:txBody>
      </p:sp>
    </p:spTree>
    <p:extLst>
      <p:ext uri="{BB962C8B-B14F-4D97-AF65-F5344CB8AC3E}">
        <p14:creationId xmlns:p14="http://schemas.microsoft.com/office/powerpoint/2010/main" val="944614914"/>
      </p:ext>
    </p:extLst>
  </p:cSld>
  <p:clrMapOvr>
    <a:masterClrMapping/>
  </p:clrMapOvr>
</p:sld>
</file>

<file path=ppt/slides/slide5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8560886"/>
      </p:ext>
    </p:extLst>
  </p:cSld>
  <p:clrMapOvr>
    <a:masterClrMapping/>
  </p:clrMapOvr>
</p:sld>
</file>

<file path=ppt/slides/slide5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a:t>
            </a:r>
            <a:endParaRPr lang="en-US" dirty="0"/>
          </a:p>
        </p:txBody>
      </p:sp>
    </p:spTree>
    <p:extLst>
      <p:ext uri="{BB962C8B-B14F-4D97-AF65-F5344CB8AC3E}">
        <p14:creationId xmlns:p14="http://schemas.microsoft.com/office/powerpoint/2010/main" val="1154134383"/>
      </p:ext>
    </p:extLst>
  </p:cSld>
  <p:clrMapOvr>
    <a:masterClrMapping/>
  </p:clrMapOvr>
</p:sld>
</file>

<file path=ppt/slides/slide5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وأقبل توبة عبيدك و صومهم و صلواتهم و قرابينهم المرفوعة على مذابحك المقدسة بخوراً طيباً و أرحمهم </a:t>
            </a:r>
            <a:endParaRPr lang="en-US" dirty="0"/>
          </a:p>
        </p:txBody>
      </p:sp>
    </p:spTree>
    <p:extLst>
      <p:ext uri="{BB962C8B-B14F-4D97-AF65-F5344CB8AC3E}">
        <p14:creationId xmlns:p14="http://schemas.microsoft.com/office/powerpoint/2010/main" val="1288540796"/>
      </p:ext>
    </p:extLst>
  </p:cSld>
  <p:clrMapOvr>
    <a:masterClrMapping/>
  </p:clrMapOvr>
</p:sld>
</file>

<file path=ppt/slides/slide5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3000666"/>
      </p:ext>
    </p:extLst>
  </p:cSld>
  <p:clrMapOvr>
    <a:masterClrMapping/>
  </p:clrMapOvr>
</p:sld>
</file>

<file path=ppt/slides/slide5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a:t>
            </a:r>
            <a:endParaRPr lang="en-US" sz="3600" dirty="0"/>
          </a:p>
        </p:txBody>
      </p:sp>
    </p:spTree>
    <p:extLst>
      <p:ext uri="{BB962C8B-B14F-4D97-AF65-F5344CB8AC3E}">
        <p14:creationId xmlns:p14="http://schemas.microsoft.com/office/powerpoint/2010/main" val="2205800845"/>
      </p:ext>
    </p:extLst>
  </p:cSld>
  <p:clrMapOvr>
    <a:masterClrMapping/>
  </p:clrMapOvr>
</p:sld>
</file>

<file path=ppt/slides/slide5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862798230"/>
      </p:ext>
    </p:extLst>
  </p:cSld>
  <p:clrMapOvr>
    <a:masterClrMapping/>
  </p:clrMapOvr>
</p:sld>
</file>

<file path=ppt/slides/slide5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535215"/>
            <a:ext cx="9144000" cy="2203210"/>
          </a:xfrm>
        </p:spPr>
        <p:txBody>
          <a:bodyPr>
            <a:normAutofit fontScale="90000"/>
          </a:bodyPr>
          <a:lstStyle/>
          <a:p>
            <a:r>
              <a:rPr lang="ar-EG" dirty="0"/>
              <a:t>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a:t>
            </a:r>
            <a:endParaRPr lang="en-US" dirty="0"/>
          </a:p>
        </p:txBody>
      </p:sp>
    </p:spTree>
    <p:extLst>
      <p:ext uri="{BB962C8B-B14F-4D97-AF65-F5344CB8AC3E}">
        <p14:creationId xmlns:p14="http://schemas.microsoft.com/office/powerpoint/2010/main" val="349994357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61520479"/>
      </p:ext>
    </p:extLst>
  </p:cSld>
  <p:clrMapOvr>
    <a:masterClrMapping/>
  </p:clrMapOvr>
</p:sld>
</file>

<file path=ppt/slides/slide5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42857386"/>
      </p:ext>
    </p:extLst>
  </p:cSld>
  <p:clrMapOvr>
    <a:masterClrMapping/>
  </p:clrMapOvr>
</p:sld>
</file>

<file path=ppt/slides/slide5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0" y="4463778"/>
            <a:ext cx="9144000" cy="2203210"/>
          </a:xfrm>
        </p:spPr>
        <p:txBody>
          <a:bodyPr>
            <a:normAutofit fontScale="90000"/>
          </a:bodyPr>
          <a:lstStyle/>
          <a:p>
            <a:r>
              <a:rPr lang="ar-EG" dirty="0"/>
              <a:t>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a:t>
            </a:r>
            <a:endParaRPr lang="en-US" dirty="0"/>
          </a:p>
        </p:txBody>
      </p:sp>
    </p:spTree>
    <p:extLst>
      <p:ext uri="{BB962C8B-B14F-4D97-AF65-F5344CB8AC3E}">
        <p14:creationId xmlns:p14="http://schemas.microsoft.com/office/powerpoint/2010/main" val="33250565"/>
      </p:ext>
    </p:extLst>
  </p:cSld>
  <p:clrMapOvr>
    <a:masterClrMapping/>
  </p:clrMapOvr>
</p:sld>
</file>

<file path=ppt/slides/slide5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51845647"/>
      </p:ext>
    </p:extLst>
  </p:cSld>
  <p:clrMapOvr>
    <a:masterClrMapping/>
  </p:clrMapOvr>
</p:sld>
</file>

<file path=ppt/slides/slide5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a:t>
            </a:r>
            <a:endParaRPr lang="en-US" sz="3600" dirty="0"/>
          </a:p>
        </p:txBody>
      </p:sp>
    </p:spTree>
    <p:extLst>
      <p:ext uri="{BB962C8B-B14F-4D97-AF65-F5344CB8AC3E}">
        <p14:creationId xmlns:p14="http://schemas.microsoft.com/office/powerpoint/2010/main" val="3921939258"/>
      </p:ext>
    </p:extLst>
  </p:cSld>
  <p:clrMapOvr>
    <a:masterClrMapping/>
  </p:clrMapOvr>
</p:sld>
</file>

<file path=ppt/slides/slide5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89710881"/>
      </p:ext>
    </p:extLst>
  </p:cSld>
  <p:clrMapOvr>
    <a:masterClrMapping/>
  </p:clrMapOvr>
</p:sld>
</file>

<file path=ppt/slides/slide5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يارب يا من ترك لنا عهده المقدس  جسده و دمه حاضراً عندنا كل يوم على المذبح خبزاً و خمراً بحلول روح قدسه و أوصانا قائلاً هذا أصنعوا لذكرى</a:t>
            </a:r>
            <a:endParaRPr lang="en-US" dirty="0"/>
          </a:p>
        </p:txBody>
      </p:sp>
    </p:spTree>
    <p:extLst>
      <p:ext uri="{BB962C8B-B14F-4D97-AF65-F5344CB8AC3E}">
        <p14:creationId xmlns:p14="http://schemas.microsoft.com/office/powerpoint/2010/main" val="1811920022"/>
      </p:ext>
    </p:extLst>
  </p:cSld>
  <p:clrMapOvr>
    <a:masterClrMapping/>
  </p:clrMapOvr>
</p:sld>
</file>

<file path=ppt/slides/slide5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1017563"/>
      </p:ext>
    </p:extLst>
  </p:cSld>
  <p:clrMapOvr>
    <a:masterClrMapping/>
  </p:clrMapOvr>
</p:sld>
</file>

<file path=ppt/slides/slide5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أيها المسيح إلهنا أرحم شعبك و خليفة رسلك و أعط بركة لثمرات الأرض و أبهج قلب الإنسان بكثرة ثمرات القمح و الخمر و الزيت </a:t>
            </a:r>
            <a:endParaRPr lang="en-US" dirty="0"/>
          </a:p>
        </p:txBody>
      </p:sp>
    </p:spTree>
    <p:extLst>
      <p:ext uri="{BB962C8B-B14F-4D97-AF65-F5344CB8AC3E}">
        <p14:creationId xmlns:p14="http://schemas.microsoft.com/office/powerpoint/2010/main" val="832125768"/>
      </p:ext>
    </p:extLst>
  </p:cSld>
  <p:clrMapOvr>
    <a:masterClrMapping/>
  </p:clrMapOvr>
</p:sld>
</file>

<file path=ppt/slides/slide5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2310432"/>
      </p:ext>
    </p:extLst>
  </p:cSld>
  <p:clrMapOvr>
    <a:masterClrMapping/>
  </p:clrMapOvr>
</p:sld>
</file>

<file path=ppt/slides/slide5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a:t>
            </a:r>
            <a:endParaRPr lang="en-US" dirty="0"/>
          </a:p>
        </p:txBody>
      </p:sp>
    </p:spTree>
    <p:extLst>
      <p:ext uri="{BB962C8B-B14F-4D97-AF65-F5344CB8AC3E}">
        <p14:creationId xmlns:p14="http://schemas.microsoft.com/office/powerpoint/2010/main" val="408378997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033556540"/>
      </p:ext>
    </p:extLst>
  </p:cSld>
  <p:clrMapOvr>
    <a:masterClrMapping/>
  </p:clrMapOvr>
</p:sld>
</file>

<file path=ppt/slides/slide5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هو ذا أنا معكم كل الأيام و إلى أنقضاء العالم . كن أيضاً مع شعبك الصارخين إليك قائلين</a:t>
            </a:r>
            <a:endParaRPr lang="en-US" dirty="0"/>
          </a:p>
        </p:txBody>
      </p:sp>
    </p:spTree>
    <p:extLst>
      <p:ext uri="{BB962C8B-B14F-4D97-AF65-F5344CB8AC3E}">
        <p14:creationId xmlns:p14="http://schemas.microsoft.com/office/powerpoint/2010/main" val="2637322102"/>
      </p:ext>
    </p:extLst>
  </p:cSld>
  <p:clrMapOvr>
    <a:masterClrMapping/>
  </p:clrMapOvr>
</p:sld>
</file>

<file path=ppt/slides/slide5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22554902"/>
      </p:ext>
    </p:extLst>
  </p:cSld>
  <p:clrMapOvr>
    <a:masterClrMapping/>
  </p:clrMapOvr>
</p:sld>
</file>

<file path=ppt/slides/slide5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Autofit/>
          </a:bodyPr>
          <a:lstStyle/>
          <a:p>
            <a:r>
              <a:rPr lang="ar-EG" sz="3600" dirty="0"/>
              <a:t>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a:t>
            </a:r>
            <a:endParaRPr lang="en-US" sz="3600" dirty="0"/>
          </a:p>
        </p:txBody>
      </p:sp>
    </p:spTree>
    <p:extLst>
      <p:ext uri="{BB962C8B-B14F-4D97-AF65-F5344CB8AC3E}">
        <p14:creationId xmlns:p14="http://schemas.microsoft.com/office/powerpoint/2010/main" val="1474496923"/>
      </p:ext>
    </p:extLst>
  </p:cSld>
  <p:clrMapOvr>
    <a:masterClrMapping/>
  </p:clrMapOvr>
</p:sld>
</file>

<file path=ppt/slides/slide5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42101352"/>
      </p:ext>
    </p:extLst>
  </p:cSld>
  <p:clrMapOvr>
    <a:masterClrMapping/>
  </p:clrMapOvr>
</p:sld>
</file>

<file path=ppt/slides/slide5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أنت هى سور خلاصنا يا والدة الإله الحصن المنيع الغير الواقع إليك نسأل مشورة المعاندين لنا أبطلى . و حزن عبيدك إلى فرح ردى و لمدينتنا صونى</a:t>
            </a:r>
            <a:endParaRPr lang="en-US" dirty="0"/>
          </a:p>
        </p:txBody>
      </p:sp>
    </p:spTree>
    <p:extLst>
      <p:ext uri="{BB962C8B-B14F-4D97-AF65-F5344CB8AC3E}">
        <p14:creationId xmlns:p14="http://schemas.microsoft.com/office/powerpoint/2010/main" val="3004071804"/>
      </p:ext>
    </p:extLst>
  </p:cSld>
  <p:clrMapOvr>
    <a:masterClrMapping/>
  </p:clrMapOvr>
</p:sld>
</file>

<file path=ppt/slides/slide5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 وعن الملوك و الرؤساء الأرثوذكسيين حاربى وعن سلامة العالم و الكنائس أشفعى </a:t>
            </a:r>
            <a:endParaRPr lang="en-US" dirty="0"/>
          </a:p>
        </p:txBody>
      </p:sp>
    </p:spTree>
    <p:extLst>
      <p:ext uri="{BB962C8B-B14F-4D97-AF65-F5344CB8AC3E}">
        <p14:creationId xmlns:p14="http://schemas.microsoft.com/office/powerpoint/2010/main" val="1589381902"/>
      </p:ext>
    </p:extLst>
  </p:cSld>
  <p:clrMapOvr>
    <a:masterClrMapping/>
  </p:clrMapOvr>
</p:sld>
</file>

<file path=ppt/slides/slide5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82434629"/>
      </p:ext>
    </p:extLst>
  </p:cSld>
  <p:clrMapOvr>
    <a:masterClrMapping/>
  </p:clrMapOvr>
</p:sld>
</file>

<file path=ppt/slides/slide5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ar-EG" dirty="0"/>
              <a:t>يا إله الرحمة و الرآفة و رب كل عزاء لا تسخط علينا ولا تؤخذنا بسوء أعمالنا ولا بكثرة خطايانا ولا تغضب علينا ولا يدوم غضبك إلى الأبد . </a:t>
            </a:r>
            <a:endParaRPr lang="en-US" dirty="0"/>
          </a:p>
        </p:txBody>
      </p:sp>
    </p:spTree>
    <p:extLst>
      <p:ext uri="{BB962C8B-B14F-4D97-AF65-F5344CB8AC3E}">
        <p14:creationId xmlns:p14="http://schemas.microsoft.com/office/powerpoint/2010/main" val="1391140358"/>
      </p:ext>
    </p:extLst>
  </p:cSld>
  <p:clrMapOvr>
    <a:masterClrMapping/>
  </p:clrMapOvr>
</p:sld>
</file>

<file path=ppt/slides/slide5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أنصت يا إله يعقوب و أنظر يا إله عوننا و أرفع عن العالم الموت و الغلاء و الوباء و الفناء و سيف الأعداء و الزلازل و الأهوال وكل أمر مخيف</a:t>
            </a:r>
            <a:endParaRPr lang="en-US" dirty="0"/>
          </a:p>
        </p:txBody>
      </p:sp>
    </p:spTree>
    <p:extLst>
      <p:ext uri="{BB962C8B-B14F-4D97-AF65-F5344CB8AC3E}">
        <p14:creationId xmlns:p14="http://schemas.microsoft.com/office/powerpoint/2010/main" val="2209409903"/>
      </p:ext>
    </p:extLst>
  </p:cSld>
  <p:clrMapOvr>
    <a:masterClrMapping/>
  </p:clrMapOvr>
</p:sld>
</file>

<file path=ppt/slides/slide5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15719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30736847"/>
      </p:ext>
    </p:extLst>
  </p:cSld>
  <p:clrMapOvr>
    <a:masterClrMapping/>
  </p:clrMapOvr>
</p:sld>
</file>

<file path=ppt/slides/slide5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a:t>
            </a:r>
            <a:endParaRPr lang="en-US" sz="3600" dirty="0"/>
          </a:p>
        </p:txBody>
      </p:sp>
    </p:spTree>
    <p:extLst>
      <p:ext uri="{BB962C8B-B14F-4D97-AF65-F5344CB8AC3E}">
        <p14:creationId xmlns:p14="http://schemas.microsoft.com/office/powerpoint/2010/main" val="3954296505"/>
      </p:ext>
    </p:extLst>
  </p:cSld>
  <p:clrMapOvr>
    <a:masterClrMapping/>
  </p:clrMapOvr>
</p:sld>
</file>

<file path=ppt/slides/slide5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00831120"/>
      </p:ext>
    </p:extLst>
  </p:cSld>
  <p:clrMapOvr>
    <a:masterClrMapping/>
  </p:clrMapOvr>
</p:sld>
</file>

<file path=ppt/slides/slide5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أيها المسيح إلهنا نطلب من جودك و مراحمك العالية أن تبقى لنا و علينا حياة آبائنا المطارنة و الأساقفة و كل الرؤساء و الرعاة أحفظهم و غنم رعيتهم ثبتهم .</a:t>
            </a:r>
            <a:endParaRPr lang="en-US" dirty="0"/>
          </a:p>
        </p:txBody>
      </p:sp>
    </p:spTree>
    <p:extLst>
      <p:ext uri="{BB962C8B-B14F-4D97-AF65-F5344CB8AC3E}">
        <p14:creationId xmlns:p14="http://schemas.microsoft.com/office/powerpoint/2010/main" val="3720346042"/>
      </p:ext>
    </p:extLst>
  </p:cSld>
  <p:clrMapOvr>
    <a:masterClrMapping/>
  </p:clrMapOvr>
</p:sld>
</file>

<file path=ppt/slides/slide5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أعط حفظاً للكهنة طهارة للشمامسة ، قوة المشايخ ، فهماً للأطفال ، عفة للأبكار ، نسكاً للرهبان و الراهبات نقاوة للمتزوجين صوناً للنساء</a:t>
            </a:r>
            <a:endParaRPr lang="en-US" dirty="0"/>
          </a:p>
        </p:txBody>
      </p:sp>
    </p:spTree>
    <p:extLst>
      <p:ext uri="{BB962C8B-B14F-4D97-AF65-F5344CB8AC3E}">
        <p14:creationId xmlns:p14="http://schemas.microsoft.com/office/powerpoint/2010/main" val="3925484598"/>
      </p:ext>
    </p:extLst>
  </p:cSld>
  <p:clrMapOvr>
    <a:masterClrMapping/>
  </p:clrMapOvr>
</p:sld>
</file>

<file path=ppt/slides/slide5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0546793"/>
      </p:ext>
    </p:extLst>
  </p:cSld>
  <p:clrMapOvr>
    <a:masterClrMapping/>
  </p:clrMapOvr>
</p:sld>
</file>

<file path=ppt/slides/slide5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sz="3600" dirty="0"/>
              <a:t>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a:t>
            </a:r>
            <a:endParaRPr lang="en-US" sz="3600" dirty="0"/>
          </a:p>
        </p:txBody>
      </p:sp>
    </p:spTree>
    <p:extLst>
      <p:ext uri="{BB962C8B-B14F-4D97-AF65-F5344CB8AC3E}">
        <p14:creationId xmlns:p14="http://schemas.microsoft.com/office/powerpoint/2010/main" val="3655264408"/>
      </p:ext>
    </p:extLst>
  </p:cSld>
  <p:clrMapOvr>
    <a:masterClrMapping/>
  </p:clrMapOvr>
</p:sld>
</file>

<file path=ppt/slides/slide5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798404367"/>
      </p:ext>
    </p:extLst>
  </p:cSld>
  <p:clrMapOvr>
    <a:masterClrMapping/>
  </p:clrMapOvr>
</p:sld>
</file>

<file path=ppt/slides/slide5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a:t>
            </a:r>
            <a:endParaRPr lang="en-US" dirty="0"/>
          </a:p>
        </p:txBody>
      </p:sp>
    </p:spTree>
    <p:extLst>
      <p:ext uri="{BB962C8B-B14F-4D97-AF65-F5344CB8AC3E}">
        <p14:creationId xmlns:p14="http://schemas.microsoft.com/office/powerpoint/2010/main" val="2382773785"/>
      </p:ext>
    </p:extLst>
  </p:cSld>
  <p:clrMapOvr>
    <a:masterClrMapping/>
  </p:clrMapOvr>
</p:sld>
</file>

<file path=ppt/slides/slide5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normAutofit/>
          </a:bodyPr>
          <a:lstStyle/>
          <a:p>
            <a:r>
              <a:rPr lang="ar-EG" dirty="0"/>
              <a:t>لا تغفل عنا إلى الغاية ولا تسلمنا إلى الإنقضاء من أجل أسمك القدوس لا تنقض عهدك ولا تبعد عنا رحمتك من أجل إبراهيم حبيبك و أسحق عبدك و يعقوب إسرائيل قديسك</a:t>
            </a:r>
            <a:endParaRPr lang="en-US" dirty="0"/>
          </a:p>
        </p:txBody>
      </p:sp>
    </p:spTree>
    <p:extLst>
      <p:ext uri="{BB962C8B-B14F-4D97-AF65-F5344CB8AC3E}">
        <p14:creationId xmlns:p14="http://schemas.microsoft.com/office/powerpoint/2010/main" val="3898493573"/>
      </p:ext>
    </p:extLst>
  </p:cSld>
  <p:clrMapOvr>
    <a:masterClrMapping/>
  </p:clrMapOvr>
</p:sld>
</file>

<file path=ppt/slides/slide5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0893972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176624347"/>
      </p:ext>
    </p:extLst>
  </p:cSld>
  <p:clrMapOvr>
    <a:masterClrMapping/>
  </p:clrMapOvr>
</p:sld>
</file>

<file path=ppt/slides/slide5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9509276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11738982"/>
      </p:ext>
    </p:extLst>
  </p:cSld>
  <p:clrMapOvr>
    <a:masterClrMapping/>
  </p:clrMapOvr>
</p:sld>
</file>

<file path=ppt/slides/slide5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5575393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667194989"/>
      </p:ext>
    </p:extLst>
  </p:cSld>
  <p:clrMapOvr>
    <a:masterClrMapping/>
  </p:clrMapOvr>
</p:sld>
</file>

<file path=ppt/slides/slide5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7069146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448910514"/>
      </p:ext>
    </p:extLst>
  </p:cSld>
  <p:clrMapOvr>
    <a:masterClrMapping/>
  </p:clrMapOvr>
</p:sld>
</file>

<file path=ppt/slides/slide5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667737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55327238"/>
      </p:ext>
    </p:extLst>
  </p:cSld>
  <p:clrMapOvr>
    <a:masterClrMapping/>
  </p:clrMapOvr>
</p:sld>
</file>

<file path=ppt/slides/slide5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2823888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22740343"/>
      </p:ext>
    </p:extLst>
  </p:cSld>
  <p:clrMapOvr>
    <a:masterClrMapping/>
  </p:clrMapOvr>
</p:sld>
</file>

<file path=ppt/slides/slide5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05307948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60364191"/>
      </p:ext>
    </p:extLst>
  </p:cSld>
  <p:clrMapOvr>
    <a:masterClrMapping/>
  </p:clrMapOvr>
</p:sld>
</file>

<file path=ppt/slides/slide5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95617065"/>
              </p:ext>
            </p:extLst>
          </p:nvPr>
        </p:nvGraphicFramePr>
        <p:xfrm>
          <a:off x="0" y="4349328"/>
          <a:ext cx="9144000" cy="2834640"/>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 : </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50577155"/>
      </p:ext>
    </p:extLst>
  </p:cSld>
  <p:clrMapOvr>
    <a:masterClrMapping/>
  </p:clrMapOvr>
</p:sld>
</file>

<file path=ppt/slides/slide5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8729275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68001747"/>
      </p:ext>
    </p:extLst>
  </p:cSld>
  <p:clrMapOvr>
    <a:masterClrMapping/>
  </p:clrMapOvr>
</p:sld>
</file>

<file path=ppt/slides/slide5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0177756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08671135"/>
      </p:ext>
    </p:extLst>
  </p:cSld>
  <p:clrMapOvr>
    <a:masterClrMapping/>
  </p:clrMapOvr>
</p:sld>
</file>

<file path=ppt/slides/slide5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8669843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26025308"/>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10</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396593750"/>
      </p:ext>
    </p:extLst>
  </p:cSld>
  <p:clrMapOvr>
    <a:masterClrMapping/>
  </p:clrMapOvr>
</p:sld>
</file>

<file path=ppt/slides/slide5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6093967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8094182"/>
      </p:ext>
    </p:extLst>
  </p:cSld>
  <p:clrMapOvr>
    <a:masterClrMapping/>
  </p:clrMapOvr>
</p:sld>
</file>

<file path=ppt/slides/slide5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9413338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80807496"/>
      </p:ext>
    </p:extLst>
  </p:cSld>
  <p:clrMapOvr>
    <a:masterClrMapping/>
  </p:clrMapOvr>
</p:sld>
</file>

<file path=ppt/slides/slide5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31841839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52546906"/>
      </p:ext>
    </p:extLst>
  </p:cSld>
  <p:clrMapOvr>
    <a:masterClrMapping/>
  </p:clrMapOvr>
</p:sld>
</file>

<file path=ppt/slides/slide5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92734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733524605"/>
      </p:ext>
    </p:extLst>
  </p:cSld>
  <p:clrMapOvr>
    <a:masterClrMapping/>
  </p:clrMapOvr>
</p:sld>
</file>

<file path=ppt/slides/slide5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0786423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14177289"/>
      </p:ext>
    </p:extLst>
  </p:cSld>
  <p:clrMapOvr>
    <a:masterClrMapping/>
  </p:clrMapOvr>
</p:sld>
</file>

<file path=ppt/slides/slide5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739152743"/>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460211415"/>
      </p:ext>
    </p:extLst>
  </p:cSld>
  <p:clrMapOvr>
    <a:masterClrMapping/>
  </p:clrMapOvr>
</p:sld>
</file>

<file path=ppt/slides/slide5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20133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779943807"/>
      </p:ext>
    </p:extLst>
  </p:cSld>
  <p:clrMapOvr>
    <a:masterClrMapping/>
  </p:clrMapOvr>
</p:sld>
</file>

<file path=ppt/slides/slide5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85254348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هلليلويا</a:t>
                      </a:r>
                      <a:endParaRPr lang="ar-SA" sz="60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5400" b="0" kern="1200" dirty="0">
                          <a:solidFill>
                            <a:srgbClr val="FFC000"/>
                          </a:solidFill>
                          <a:latin typeface="Avva_Shenouda" pitchFamily="34" charset="2"/>
                          <a:ea typeface="+mn-ea"/>
                          <a:cs typeface="+mn-cs"/>
                        </a:rPr>
                        <a:t>am3n ==a=l </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kern="1200" dirty="0">
                          <a:solidFill>
                            <a:schemeClr val="lt1"/>
                          </a:solidFill>
                          <a:latin typeface="+mn-lt"/>
                          <a:ea typeface="+mn-ea"/>
                          <a:cs typeface="+mn-cs"/>
                        </a:rPr>
                        <a:t>أمين الليلويا</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00075814"/>
      </p:ext>
    </p:extLst>
  </p:cSld>
  <p:clrMapOvr>
    <a:masterClrMapping/>
  </p:clrMapOvr>
</p:sld>
</file>

<file path=ppt/slides/slide5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3301557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kern="1200" dirty="0">
                          <a:solidFill>
                            <a:schemeClr val="lt1"/>
                          </a:solidFill>
                          <a:latin typeface="+mn-lt"/>
                          <a:ea typeface="+mn-ea"/>
                          <a:cs typeface="+mn-cs"/>
                        </a:rPr>
                        <a:t>المجد للاب والابن والروح القدس</a:t>
                      </a:r>
                      <a:endParaRPr lang="ar-EG" sz="96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pt-BR" sz="3200" b="0" kern="1200" dirty="0">
                          <a:solidFill>
                            <a:srgbClr val="FFC000"/>
                          </a:solidFill>
                          <a:latin typeface="Avva_Shenouda" pitchFamily="34" charset="2"/>
                          <a:ea typeface="+mn-ea"/>
                          <a:cs typeface="+mn-cs"/>
                        </a:rPr>
                        <a:t>do7a patri ke `Viw ke `ajiw Pnevmati</a:t>
                      </a:r>
                      <a:endParaRPr lang="en-US" sz="60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ذوكسا باترى كى ايو كى اجيو ابنفما تى</a:t>
                      </a:r>
                      <a:endParaRPr lang="ar-EG" sz="7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88148155"/>
      </p:ext>
    </p:extLst>
  </p:cSld>
  <p:clrMapOvr>
    <a:masterClrMapping/>
  </p:clrMapOvr>
</p:sld>
</file>

<file path=ppt/slides/slide5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28473626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kern="1200" dirty="0">
                          <a:solidFill>
                            <a:schemeClr val="lt1"/>
                          </a:solidFill>
                          <a:latin typeface="+mn-lt"/>
                          <a:ea typeface="+mn-ea"/>
                          <a:cs typeface="+mn-cs"/>
                        </a:rPr>
                        <a:t>الان وكل اوان والى دهر الداهرين</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nvn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a`I</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ke</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ictovc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ew`nac</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twn</a:t>
                      </a:r>
                      <a:r>
                        <a:rPr lang="en-US" sz="2800" b="0" kern="1200" dirty="0">
                          <a:solidFill>
                            <a:srgbClr val="FFC000"/>
                          </a:solidFill>
                          <a:latin typeface="Avva_Shenouda" pitchFamily="34" charset="2"/>
                          <a:ea typeface="+mn-ea"/>
                          <a:cs typeface="+mn-cs"/>
                        </a:rPr>
                        <a:t> `</a:t>
                      </a:r>
                      <a:r>
                        <a:rPr lang="en-US" sz="2800" b="0" kern="1200" dirty="0" err="1">
                          <a:solidFill>
                            <a:srgbClr val="FFC000"/>
                          </a:solidFill>
                          <a:latin typeface="Avva_Shenouda" pitchFamily="34" charset="2"/>
                          <a:ea typeface="+mn-ea"/>
                          <a:cs typeface="+mn-cs"/>
                        </a:rPr>
                        <a:t>ewnwn</a:t>
                      </a:r>
                      <a:r>
                        <a:rPr lang="en-US" sz="2800" b="0" kern="1200" dirty="0">
                          <a:solidFill>
                            <a:srgbClr val="FFC000"/>
                          </a:solidFill>
                          <a:latin typeface="Avva_Shenouda" pitchFamily="34" charset="2"/>
                          <a:ea typeface="+mn-ea"/>
                          <a:cs typeface="+mn-cs"/>
                        </a:rPr>
                        <a:t> am3n ==a=l </a:t>
                      </a:r>
                      <a:endParaRPr lang="en-US" sz="54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kern="1200" dirty="0">
                          <a:solidFill>
                            <a:schemeClr val="lt1"/>
                          </a:solidFill>
                          <a:latin typeface="+mn-lt"/>
                          <a:ea typeface="+mn-ea"/>
                          <a:cs typeface="+mn-cs"/>
                        </a:rPr>
                        <a:t>كى نين كى ا اى كى استوس اى اوناستون اى اوون أمين</a:t>
                      </a:r>
                      <a:endParaRPr lang="ar-EG"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028166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369852966"/>
      </p:ext>
    </p:extLst>
  </p:cSld>
  <p:clrMapOvr>
    <a:masterClrMapping/>
  </p:clrMapOvr>
</p:sld>
</file>

<file path=ppt/slides/slide5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518980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000" b="1" dirty="0">
                          <a:solidFill>
                            <a:schemeClr val="bg1"/>
                          </a:solidFill>
                          <a:latin typeface="Times New Roman" pitchFamily="18" charset="0"/>
                          <a:cs typeface="Times New Roman" pitchFamily="18" charset="0"/>
                        </a:rPr>
                        <a:t>نصرخ </a:t>
                      </a:r>
                    </a:p>
                    <a:p>
                      <a:pPr algn="ctr" rtl="1"/>
                      <a:r>
                        <a:rPr lang="ar-SA" sz="6000" b="1" dirty="0">
                          <a:solidFill>
                            <a:schemeClr val="bg1"/>
                          </a:solidFill>
                          <a:latin typeface="Times New Roman" pitchFamily="18" charset="0"/>
                          <a:cs typeface="Times New Roman" pitchFamily="18" charset="0"/>
                        </a:rPr>
                        <a:t>قائلين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l-PL" sz="4000" b="0" i="0" dirty="0">
                          <a:solidFill>
                            <a:srgbClr val="FFC000"/>
                          </a:solidFill>
                          <a:latin typeface="Avva_Shenouda"/>
                        </a:rPr>
                        <a:t>ten w2 ebol engw `mmoc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تين أوش إيفول إنجو إمموس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011217768"/>
      </p:ext>
    </p:extLst>
  </p:cSld>
  <p:clrMapOvr>
    <a:masterClrMapping/>
  </p:clrMapOvr>
</p:sld>
</file>

<file path=ppt/slides/slide5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51833433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يا ربنا</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يسوع</a:t>
                      </a:r>
                    </a:p>
                    <a:p>
                      <a:pPr algn="ctr" rtl="1"/>
                      <a:r>
                        <a:rPr lang="ar-SA" sz="5400" b="1" dirty="0">
                          <a:solidFill>
                            <a:schemeClr val="bg1"/>
                          </a:solidFill>
                          <a:latin typeface="Times New Roman" pitchFamily="18" charset="0"/>
                          <a:cs typeface="Times New Roman" pitchFamily="18" charset="0"/>
                        </a:rPr>
                        <a:t>المسيح</a:t>
                      </a:r>
                      <a:endParaRPr lang="ar-SA" sz="54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ge</a:t>
                      </a:r>
                      <a:r>
                        <a:rPr lang="en-US" sz="3600" b="0" i="0" dirty="0">
                          <a:solidFill>
                            <a:srgbClr val="FFC000"/>
                          </a:solidFill>
                          <a:latin typeface="Avva_Shenouda"/>
                        </a:rPr>
                        <a:t> w </a:t>
                      </a:r>
                      <a:r>
                        <a:rPr lang="en-US" sz="3600" b="0" i="0" dirty="0" err="1">
                          <a:solidFill>
                            <a:srgbClr val="FFC000"/>
                          </a:solidFill>
                          <a:latin typeface="Avva_Shenouda"/>
                        </a:rPr>
                        <a:t>Pensoic</a:t>
                      </a:r>
                      <a:r>
                        <a:rPr lang="en-US" sz="3600" b="0" i="0" dirty="0">
                          <a:solidFill>
                            <a:srgbClr val="FFC000"/>
                          </a:solidFill>
                          <a:latin typeface="Avva_Shenouda"/>
                        </a:rPr>
                        <a:t> I3covc </a:t>
                      </a:r>
                      <a:r>
                        <a:rPr lang="en-US" sz="3600" b="0" i="0" dirty="0" err="1">
                          <a:solidFill>
                            <a:srgbClr val="FFC000"/>
                          </a:solidFill>
                          <a:latin typeface="Avva_Shenouda"/>
                        </a:rPr>
                        <a:t>Pixrictoc</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solidFill>
                            <a:schemeClr val="bg1"/>
                          </a:solidFill>
                          <a:latin typeface="Times New Roman" pitchFamily="18" charset="0"/>
                          <a:cs typeface="Times New Roman" pitchFamily="18" charset="0"/>
                        </a:rPr>
                        <a:t>جى أو بينشويس إيسوس بيخرستوس</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846154288"/>
      </p:ext>
    </p:extLst>
  </p:cSld>
  <p:clrMapOvr>
    <a:masterClrMapping/>
  </p:clrMapOvr>
</p:sld>
</file>

<file path=ppt/slides/slide5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32665110"/>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400" b="1" dirty="0">
                          <a:solidFill>
                            <a:schemeClr val="bg1"/>
                          </a:solidFill>
                          <a:latin typeface="Times New Roman" pitchFamily="18" charset="0"/>
                          <a:cs typeface="Times New Roman" pitchFamily="18" charset="0"/>
                        </a:rPr>
                        <a:t>الذى</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صُلب</a:t>
                      </a:r>
                      <a:r>
                        <a:rPr lang="ar-EG" sz="5400" b="1" dirty="0">
                          <a:solidFill>
                            <a:schemeClr val="bg1"/>
                          </a:solidFill>
                          <a:latin typeface="Times New Roman" pitchFamily="18" charset="0"/>
                          <a:cs typeface="Times New Roman" pitchFamily="18" charset="0"/>
                        </a:rPr>
                        <a:t> </a:t>
                      </a:r>
                      <a:r>
                        <a:rPr lang="ar-SA" sz="5400" b="1" dirty="0">
                          <a:solidFill>
                            <a:schemeClr val="bg1"/>
                          </a:solidFill>
                          <a:latin typeface="Times New Roman" pitchFamily="18" charset="0"/>
                          <a:cs typeface="Times New Roman" pitchFamily="18" charset="0"/>
                        </a:rPr>
                        <a:t>على الصليب</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a:solidFill>
                            <a:srgbClr val="FFC000"/>
                          </a:solidFill>
                          <a:latin typeface="Avva_Shenouda"/>
                        </a:rPr>
                        <a:t>f3etava24 `</a:t>
                      </a:r>
                      <a:r>
                        <a:rPr lang="en-US" sz="4000" b="0" i="0" dirty="0" err="1">
                          <a:solidFill>
                            <a:srgbClr val="FFC000"/>
                          </a:solidFill>
                          <a:latin typeface="Avva_Shenouda"/>
                        </a:rPr>
                        <a:t>epi`ctavroc</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فى إيطاف آشف إيبى ستافروس</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8519590"/>
      </p:ext>
    </p:extLst>
  </p:cSld>
  <p:clrMapOvr>
    <a:masterClrMapping/>
  </p:clrMapOvr>
</p:sld>
</file>

<file path=ppt/slides/slide5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2492627"/>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إسحق الشيطان</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تحت أقدامنا</a:t>
                      </a:r>
                      <a:endParaRPr lang="en-US" sz="52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200" b="0" i="0" dirty="0" err="1">
                          <a:solidFill>
                            <a:srgbClr val="FFC000"/>
                          </a:solidFill>
                          <a:latin typeface="Avva_Shenouda"/>
                        </a:rPr>
                        <a:t>ek`eqomqem</a:t>
                      </a:r>
                      <a:r>
                        <a:rPr lang="en-US" sz="3200" b="0" i="0" dirty="0">
                          <a:solidFill>
                            <a:srgbClr val="FFC000"/>
                          </a:solidFill>
                          <a:latin typeface="Avva_Shenouda"/>
                        </a:rPr>
                        <a:t> `</a:t>
                      </a:r>
                      <a:r>
                        <a:rPr lang="en-US" sz="3200" b="0" i="0" dirty="0" err="1">
                          <a:solidFill>
                            <a:srgbClr val="FFC000"/>
                          </a:solidFill>
                          <a:latin typeface="Avva_Shenouda"/>
                        </a:rPr>
                        <a:t>m`pcatanac</a:t>
                      </a:r>
                      <a:r>
                        <a:rPr lang="en-US" sz="3200" b="0" i="0" dirty="0">
                          <a:solidFill>
                            <a:srgbClr val="FFC000"/>
                          </a:solidFill>
                          <a:latin typeface="Avva_Shenouda"/>
                        </a:rPr>
                        <a:t> : capec3t </a:t>
                      </a:r>
                      <a:r>
                        <a:rPr lang="en-US" sz="2800" b="0" i="0" dirty="0">
                          <a:solidFill>
                            <a:srgbClr val="FFC000"/>
                          </a:solidFill>
                          <a:latin typeface="Avva_Shenouda"/>
                        </a:rPr>
                        <a:t>`</a:t>
                      </a:r>
                      <a:r>
                        <a:rPr lang="en-US" sz="2800" b="0" i="0" dirty="0" err="1">
                          <a:solidFill>
                            <a:srgbClr val="FFC000"/>
                          </a:solidFill>
                          <a:latin typeface="Avva_Shenouda"/>
                        </a:rPr>
                        <a:t>nnensalavg</a:t>
                      </a:r>
                      <a:endParaRPr lang="en-US" sz="5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إك إى خومخيم إم إبساطاناس</a:t>
                      </a:r>
                    </a:p>
                    <a:p>
                      <a:pPr algn="ctr" rtl="0"/>
                      <a:r>
                        <a:rPr lang="ar-SA" sz="4000" b="1" dirty="0">
                          <a:solidFill>
                            <a:schemeClr val="bg1"/>
                          </a:solidFill>
                          <a:latin typeface="Times New Roman" pitchFamily="18" charset="0"/>
                          <a:cs typeface="Times New Roman" pitchFamily="18" charset="0"/>
                        </a:rPr>
                        <a:t>سا بيسيت إننين تشالافج</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229771899"/>
      </p:ext>
    </p:extLst>
  </p:cSld>
  <p:clrMapOvr>
    <a:masterClrMapping/>
  </p:clrMapOvr>
</p:sld>
</file>

<file path=ppt/slides/slide5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7200" b="1" dirty="0">
                          <a:solidFill>
                            <a:schemeClr val="bg1"/>
                          </a:solidFill>
                          <a:latin typeface="Times New Roman" pitchFamily="18" charset="0"/>
                          <a:cs typeface="Times New Roman" pitchFamily="18" charset="0"/>
                        </a:rPr>
                        <a:t>خلصنا</a:t>
                      </a:r>
                      <a:r>
                        <a:rPr lang="ar-EG" sz="7200" b="1" dirty="0">
                          <a:solidFill>
                            <a:schemeClr val="bg1"/>
                          </a:solidFill>
                          <a:latin typeface="Times New Roman" pitchFamily="18" charset="0"/>
                          <a:cs typeface="Times New Roman" pitchFamily="18" charset="0"/>
                        </a:rPr>
                        <a:t> </a:t>
                      </a:r>
                      <a:r>
                        <a:rPr lang="ar-SA" sz="7200" b="1" dirty="0">
                          <a:solidFill>
                            <a:schemeClr val="bg1"/>
                          </a:solidFill>
                          <a:latin typeface="Times New Roman" pitchFamily="18" charset="0"/>
                          <a:cs typeface="Times New Roman" pitchFamily="18" charset="0"/>
                        </a:rPr>
                        <a:t>و</a:t>
                      </a:r>
                      <a:r>
                        <a:rPr lang="ar-EG" sz="7200" b="1" dirty="0">
                          <a:solidFill>
                            <a:schemeClr val="bg1"/>
                          </a:solidFill>
                          <a:latin typeface="Times New Roman" pitchFamily="18" charset="0"/>
                          <a:cs typeface="Times New Roman" pitchFamily="18" charset="0"/>
                        </a:rPr>
                        <a:t>ا</a:t>
                      </a:r>
                      <a:r>
                        <a:rPr lang="ar-SA" sz="7200" b="1" dirty="0">
                          <a:solidFill>
                            <a:schemeClr val="bg1"/>
                          </a:solidFill>
                          <a:latin typeface="Times New Roman" pitchFamily="18" charset="0"/>
                          <a:cs typeface="Times New Roman" pitchFamily="18" charset="0"/>
                        </a:rPr>
                        <a:t>رحمنا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fi-FI" sz="4000" b="0" i="0" dirty="0">
                          <a:solidFill>
                            <a:srgbClr val="FFFF00"/>
                          </a:solidFill>
                          <a:latin typeface="Avva_Shenouda"/>
                        </a:rPr>
                        <a:t>cw5 `mmon ovoh nai nan</a:t>
                      </a:r>
                      <a:endParaRPr lang="en-US" sz="4000" b="0" kern="1200" baseline="0" dirty="0">
                        <a:solidFill>
                          <a:srgbClr val="FFFF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solidFill>
                            <a:schemeClr val="bg1"/>
                          </a:solidFill>
                          <a:latin typeface="Times New Roman" pitchFamily="18" charset="0"/>
                          <a:cs typeface="Times New Roman" pitchFamily="18" charset="0"/>
                        </a:rPr>
                        <a:t>سوتى إممون أووه ناى نان</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208751366"/>
      </p:ext>
    </p:extLst>
  </p:cSld>
  <p:clrMapOvr>
    <a:masterClrMapping/>
  </p:clrMapOvr>
</p:sld>
</file>

<file path=ppt/slides/slide5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334975421"/>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4800" b="1" dirty="0">
                          <a:solidFill>
                            <a:schemeClr val="bg1"/>
                          </a:solidFill>
                          <a:latin typeface="Times New Roman" pitchFamily="18" charset="0"/>
                          <a:cs typeface="Times New Roman" pitchFamily="18" charset="0"/>
                        </a:rPr>
                        <a:t>يارب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p>
                    <a:p>
                      <a:pPr algn="ctr" rtl="1"/>
                      <a:r>
                        <a:rPr lang="ar-SA" sz="4800" b="1" dirty="0">
                          <a:solidFill>
                            <a:schemeClr val="bg1"/>
                          </a:solidFill>
                          <a:latin typeface="Times New Roman" pitchFamily="18" charset="0"/>
                          <a:cs typeface="Times New Roman" pitchFamily="18" charset="0"/>
                        </a:rPr>
                        <a:t>يا رب </a:t>
                      </a:r>
                      <a:r>
                        <a:rPr lang="ar-EG" sz="4800" b="1" dirty="0">
                          <a:solidFill>
                            <a:schemeClr val="bg1"/>
                          </a:solidFill>
                          <a:latin typeface="Times New Roman" pitchFamily="18" charset="0"/>
                          <a:cs typeface="Times New Roman" pitchFamily="18" charset="0"/>
                        </a:rPr>
                        <a:t>ا</a:t>
                      </a:r>
                      <a:r>
                        <a:rPr lang="ar-SA" sz="4800" b="1" dirty="0">
                          <a:solidFill>
                            <a:schemeClr val="bg1"/>
                          </a:solidFill>
                          <a:latin typeface="Times New Roman" pitchFamily="18" charset="0"/>
                          <a:cs typeface="Times New Roman" pitchFamily="18" charset="0"/>
                        </a:rPr>
                        <a:t>رحم</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يا رب بارك</a:t>
                      </a:r>
                      <a:r>
                        <a:rPr lang="ar-EG" sz="4800" b="1" dirty="0">
                          <a:solidFill>
                            <a:schemeClr val="bg1"/>
                          </a:solidFill>
                          <a:latin typeface="Times New Roman" pitchFamily="18" charset="0"/>
                          <a:cs typeface="Times New Roman" pitchFamily="18" charset="0"/>
                        </a:rPr>
                        <a:t> </a:t>
                      </a:r>
                      <a:r>
                        <a:rPr lang="ar-SA" sz="4800" b="1" dirty="0">
                          <a:solidFill>
                            <a:schemeClr val="bg1"/>
                          </a:solidFill>
                          <a:latin typeface="Times New Roman" pitchFamily="18" charset="0"/>
                          <a:cs typeface="Times New Roman" pitchFamily="18" charset="0"/>
                        </a:rPr>
                        <a:t>آمين</a:t>
                      </a:r>
                      <a:endParaRPr lang="ar-SA" sz="48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it-IT" sz="4000" b="0" i="0" dirty="0">
                          <a:solidFill>
                            <a:srgbClr val="FFC000"/>
                          </a:solidFill>
                          <a:latin typeface="Avva_Shenouda"/>
                        </a:rPr>
                        <a:t>k=e =k=e Kvrie evloj3con am3n</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ar-SA" sz="4000" b="1" dirty="0">
                          <a:solidFill>
                            <a:schemeClr val="bg1"/>
                          </a:solidFill>
                          <a:latin typeface="Times New Roman" pitchFamily="18" charset="0"/>
                          <a:cs typeface="Times New Roman" pitchFamily="18" charset="0"/>
                        </a:rPr>
                        <a:t>كيرياليسون كيرياليسون</a:t>
                      </a:r>
                    </a:p>
                    <a:p>
                      <a:pPr algn="ctr" rtl="0"/>
                      <a:r>
                        <a:rPr lang="ar-SA" sz="4000" b="1" dirty="0">
                          <a:solidFill>
                            <a:schemeClr val="bg1"/>
                          </a:solidFill>
                          <a:latin typeface="Times New Roman" pitchFamily="18" charset="0"/>
                          <a:cs typeface="Times New Roman" pitchFamily="18" charset="0"/>
                        </a:rPr>
                        <a:t>كيريا إفلوجيسون آمين</a:t>
                      </a:r>
                      <a:endParaRPr lang="en-US" sz="40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7045208"/>
      </p:ext>
    </p:extLst>
  </p:cSld>
  <p:clrMapOvr>
    <a:masterClrMapping/>
  </p:clrMapOvr>
</p:sld>
</file>

<file path=ppt/slides/slide5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04491198"/>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5200" b="1" dirty="0">
                          <a:solidFill>
                            <a:schemeClr val="bg1"/>
                          </a:solidFill>
                          <a:latin typeface="Times New Roman" pitchFamily="18" charset="0"/>
                          <a:cs typeface="Times New Roman" pitchFamily="18" charset="0"/>
                        </a:rPr>
                        <a:t>باركواعلىَّ</a:t>
                      </a:r>
                      <a:endParaRPr lang="ar-EG" sz="5200" b="1" dirty="0">
                        <a:solidFill>
                          <a:schemeClr val="bg1"/>
                        </a:solidFill>
                        <a:latin typeface="Times New Roman" pitchFamily="18" charset="0"/>
                        <a:cs typeface="Times New Roman" pitchFamily="18" charset="0"/>
                      </a:endParaRPr>
                    </a:p>
                    <a:p>
                      <a:pPr algn="ctr" rtl="1"/>
                      <a:r>
                        <a:rPr lang="ar-SA" sz="5200" b="1" dirty="0">
                          <a:solidFill>
                            <a:schemeClr val="bg1"/>
                          </a:solidFill>
                          <a:latin typeface="Times New Roman" pitchFamily="18" charset="0"/>
                          <a:cs typeface="Times New Roman" pitchFamily="18" charset="0"/>
                        </a:rPr>
                        <a:t>باركواعلىَّ</a:t>
                      </a:r>
                      <a:r>
                        <a:rPr lang="ar-EG" sz="5200" b="1" dirty="0">
                          <a:solidFill>
                            <a:schemeClr val="bg1"/>
                          </a:solidFill>
                          <a:latin typeface="Times New Roman" pitchFamily="18" charset="0"/>
                          <a:cs typeface="Times New Roman" pitchFamily="18" charset="0"/>
                        </a:rPr>
                        <a:t> </a:t>
                      </a:r>
                    </a:p>
                    <a:p>
                      <a:pPr algn="ctr" rtl="1"/>
                      <a:r>
                        <a:rPr lang="ar-SA" sz="5200" b="1" dirty="0">
                          <a:solidFill>
                            <a:schemeClr val="bg1"/>
                          </a:solidFill>
                          <a:latin typeface="Times New Roman" pitchFamily="18" charset="0"/>
                          <a:cs typeface="Times New Roman" pitchFamily="18" charset="0"/>
                        </a:rPr>
                        <a:t>ها المطانية</a:t>
                      </a:r>
                      <a:endParaRPr lang="ar-SA" sz="52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a:t>
                      </a:r>
                      <a:r>
                        <a:rPr lang="en-US" sz="3600" b="0" i="0" dirty="0" err="1">
                          <a:solidFill>
                            <a:srgbClr val="FFC000"/>
                          </a:solidFill>
                          <a:latin typeface="Avva_Shenouda"/>
                        </a:rPr>
                        <a:t>cmov</a:t>
                      </a:r>
                      <a:r>
                        <a:rPr lang="en-US" sz="3600" b="0" i="0" dirty="0">
                          <a:solidFill>
                            <a:srgbClr val="FFC000"/>
                          </a:solidFill>
                          <a:latin typeface="Avva_Shenouda"/>
                        </a:rPr>
                        <a:t> </a:t>
                      </a:r>
                      <a:r>
                        <a:rPr lang="en-US" sz="3600" b="0" i="0" dirty="0" err="1">
                          <a:solidFill>
                            <a:srgbClr val="FFC000"/>
                          </a:solidFill>
                          <a:latin typeface="Avva_Shenouda"/>
                        </a:rPr>
                        <a:t>eroi</a:t>
                      </a:r>
                      <a:r>
                        <a:rPr lang="en-US" sz="3600" b="0" i="0" dirty="0">
                          <a:solidFill>
                            <a:srgbClr val="FFC000"/>
                          </a:solidFill>
                          <a:latin typeface="Avva_Shenouda"/>
                        </a:rPr>
                        <a:t> : </a:t>
                      </a:r>
                      <a:r>
                        <a:rPr lang="en-US" sz="3600" b="0" i="0" dirty="0" err="1">
                          <a:solidFill>
                            <a:srgbClr val="FFC000"/>
                          </a:solidFill>
                          <a:latin typeface="Avva_Shenouda"/>
                        </a:rPr>
                        <a:t>ic</a:t>
                      </a:r>
                      <a:r>
                        <a:rPr lang="en-US" sz="3600" b="0" i="0" dirty="0">
                          <a:solidFill>
                            <a:srgbClr val="FFC000"/>
                          </a:solidFill>
                          <a:latin typeface="Avva_Shenouda"/>
                        </a:rPr>
                        <a:t> 5metanoia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200" b="1" dirty="0">
                          <a:solidFill>
                            <a:schemeClr val="bg1"/>
                          </a:solidFill>
                          <a:latin typeface="Times New Roman" pitchFamily="18" charset="0"/>
                          <a:cs typeface="Times New Roman" pitchFamily="18" charset="0"/>
                        </a:rPr>
                        <a:t>إسمو إيروى</a:t>
                      </a:r>
                      <a:r>
                        <a:rPr lang="ar-EG" sz="5200" b="1" dirty="0">
                          <a:solidFill>
                            <a:schemeClr val="bg1"/>
                          </a:solidFill>
                          <a:latin typeface="Times New Roman" pitchFamily="18" charset="0"/>
                          <a:cs typeface="Times New Roman" pitchFamily="18" charset="0"/>
                        </a:rPr>
                        <a:t> </a:t>
                      </a:r>
                      <a:r>
                        <a:rPr lang="ar-SA" sz="5200" b="1" dirty="0">
                          <a:solidFill>
                            <a:schemeClr val="bg1"/>
                          </a:solidFill>
                          <a:latin typeface="Times New Roman" pitchFamily="18" charset="0"/>
                          <a:cs typeface="Times New Roman" pitchFamily="18" charset="0"/>
                        </a:rPr>
                        <a:t>إسمو إيروى  إستى ميطانيا</a:t>
                      </a: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174500434"/>
      </p:ext>
    </p:extLst>
  </p:cSld>
  <p:clrMapOvr>
    <a:masterClrMapping/>
  </p:clrMapOvr>
</p:sld>
</file>

<file path=ppt/slides/slide5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798865956"/>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algn="ctr" rtl="1"/>
                      <a:r>
                        <a:rPr lang="ar-SA" sz="6600" b="1" dirty="0">
                          <a:solidFill>
                            <a:schemeClr val="bg1"/>
                          </a:solidFill>
                          <a:latin typeface="Times New Roman" pitchFamily="18" charset="0"/>
                          <a:cs typeface="Times New Roman" pitchFamily="18" charset="0"/>
                        </a:rPr>
                        <a:t>إغفروا ل</a:t>
                      </a:r>
                      <a:r>
                        <a:rPr lang="ar-EG" sz="6600" b="1" dirty="0">
                          <a:solidFill>
                            <a:schemeClr val="bg1"/>
                          </a:solidFill>
                          <a:latin typeface="Times New Roman" pitchFamily="18" charset="0"/>
                          <a:cs typeface="Times New Roman" pitchFamily="18" charset="0"/>
                        </a:rPr>
                        <a:t>ي</a:t>
                      </a:r>
                      <a:r>
                        <a:rPr lang="ar-SA" sz="6600" b="1" dirty="0">
                          <a:solidFill>
                            <a:schemeClr val="bg1"/>
                          </a:solidFill>
                          <a:latin typeface="Times New Roman" pitchFamily="18" charset="0"/>
                          <a:cs typeface="Times New Roman" pitchFamily="18" charset="0"/>
                        </a:rPr>
                        <a:t> قُل</a:t>
                      </a:r>
                      <a:r>
                        <a:rPr lang="ar-EG" sz="6600" b="1" dirty="0">
                          <a:solidFill>
                            <a:schemeClr val="bg1"/>
                          </a:solidFill>
                          <a:latin typeface="Times New Roman" pitchFamily="18" charset="0"/>
                          <a:cs typeface="Times New Roman" pitchFamily="18" charset="0"/>
                        </a:rPr>
                        <a:t> </a:t>
                      </a:r>
                      <a:r>
                        <a:rPr lang="ar-SA" sz="6600" b="1" dirty="0">
                          <a:solidFill>
                            <a:schemeClr val="bg1"/>
                          </a:solidFill>
                          <a:latin typeface="Times New Roman" pitchFamily="18" charset="0"/>
                          <a:cs typeface="Times New Roman" pitchFamily="18" charset="0"/>
                        </a:rPr>
                        <a:t>البركة</a:t>
                      </a:r>
                      <a:endParaRPr lang="ar-SA" sz="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4000" b="0" i="0" dirty="0">
                          <a:solidFill>
                            <a:srgbClr val="FFC000"/>
                          </a:solidFill>
                          <a:latin typeface="Avva_Shenouda"/>
                        </a:rPr>
                        <a:t>xw n3i ebol : gw `mpi`cmov</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800" b="1" dirty="0">
                          <a:solidFill>
                            <a:schemeClr val="bg1"/>
                          </a:solidFill>
                          <a:latin typeface="Times New Roman" pitchFamily="18" charset="0"/>
                          <a:cs typeface="Times New Roman" pitchFamily="18" charset="0"/>
                        </a:rPr>
                        <a:t>كون</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إيفول جو إمب</a:t>
                      </a:r>
                      <a:r>
                        <a:rPr lang="ar-EG" sz="4800" b="1" dirty="0">
                          <a:solidFill>
                            <a:schemeClr val="bg1"/>
                          </a:solidFill>
                          <a:latin typeface="Times New Roman" pitchFamily="18" charset="0"/>
                          <a:cs typeface="Times New Roman" pitchFamily="18" charset="0"/>
                        </a:rPr>
                        <a:t>ي</a:t>
                      </a:r>
                      <a:r>
                        <a:rPr lang="ar-SA" sz="4800" b="1" dirty="0">
                          <a:solidFill>
                            <a:schemeClr val="bg1"/>
                          </a:solidFill>
                          <a:latin typeface="Times New Roman" pitchFamily="18" charset="0"/>
                          <a:cs typeface="Times New Roman" pitchFamily="18" charset="0"/>
                        </a:rPr>
                        <a:t> إسمو</a:t>
                      </a:r>
                      <a:endParaRPr lang="en-US" sz="4800" b="1" dirty="0">
                        <a:solidFill>
                          <a:schemeClr val="bg1"/>
                        </a:solidFill>
                        <a:latin typeface="Times New Roman" pitchFamily="18" charset="0"/>
                        <a:cs typeface="Times New Roman" pitchFamily="18" charset="0"/>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55352742"/>
      </p:ext>
    </p:extLst>
  </p:cSld>
  <p:clrMapOvr>
    <a:masterClrMapping/>
  </p:clrMapOvr>
</p:sld>
</file>

<file path=ppt/slides/slide5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16461839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8000" b="1" i="0" kern="1200" dirty="0">
                          <a:solidFill>
                            <a:schemeClr val="lt1"/>
                          </a:solidFill>
                          <a:latin typeface="+mn-lt"/>
                          <a:ea typeface="+mn-ea"/>
                          <a:cs typeface="+mn-cs"/>
                        </a:rPr>
                        <a:t>المسيح إلهنا</a:t>
                      </a:r>
                      <a:endParaRPr lang="ar-SA" sz="23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Pi`xrictoc</a:t>
                      </a:r>
                      <a:r>
                        <a:rPr lang="en-US" sz="4000" b="0" i="0" dirty="0">
                          <a:solidFill>
                            <a:srgbClr val="FFC000"/>
                          </a:solidFill>
                          <a:latin typeface="Avva_Shenouda"/>
                        </a:rPr>
                        <a:t> Pennov5 </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6000" b="1" i="0" kern="1200" dirty="0">
                          <a:solidFill>
                            <a:schemeClr val="lt1"/>
                          </a:solidFill>
                          <a:latin typeface="+mn-lt"/>
                          <a:ea typeface="+mn-ea"/>
                          <a:cs typeface="+mn-cs"/>
                        </a:rPr>
                        <a:t>بخرستوس بنوتي</a:t>
                      </a:r>
                      <a:endParaRPr lang="ar-EG" sz="115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543615399"/>
      </p:ext>
    </p:extLst>
  </p:cSld>
  <p:clrMapOvr>
    <a:masterClrMapping/>
  </p:clrMapOvr>
</p:sld>
</file>

<file path=ppt/slides/slide5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87576069"/>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يكون</a:t>
                      </a:r>
                      <a:endParaRPr lang="ar-SA" sz="199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400" b="0" i="0" dirty="0">
                          <a:solidFill>
                            <a:srgbClr val="FFC000"/>
                          </a:solidFill>
                          <a:latin typeface="Avva_Shenouda"/>
                        </a:rPr>
                        <a:t>am3n ece2wpi</a:t>
                      </a:r>
                      <a:endParaRPr lang="en-US" sz="44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7200" b="1" i="0" kern="1200" dirty="0">
                          <a:solidFill>
                            <a:schemeClr val="lt1"/>
                          </a:solidFill>
                          <a:latin typeface="+mn-lt"/>
                          <a:ea typeface="+mn-ea"/>
                          <a:cs typeface="+mn-cs"/>
                        </a:rPr>
                        <a:t>أمين يس إشوبى</a:t>
                      </a:r>
                      <a:endParaRPr lang="ar-EG" sz="16600"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686962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الذين أدركوا آباءكم و خاطبوهم قائلين . كما أمر الرب الضابط الكل أن يصنع بكم بحسب طرقكم . و كأعمالكم هكذا صنع بكم .</a:t>
            </a:r>
            <a:endParaRPr lang="en-US" dirty="0"/>
          </a:p>
        </p:txBody>
      </p:sp>
    </p:spTree>
    <p:extLst>
      <p:ext uri="{BB962C8B-B14F-4D97-AF65-F5344CB8AC3E}">
        <p14:creationId xmlns:p14="http://schemas.microsoft.com/office/powerpoint/2010/main" val="2330747762"/>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802305246"/>
      </p:ext>
    </p:extLst>
  </p:cSld>
  <p:clrMapOvr>
    <a:masterClrMapping/>
  </p:clrMapOvr>
</p:sld>
</file>

<file path=ppt/slides/slide6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572105624"/>
              </p:ext>
            </p:extLst>
          </p:nvPr>
        </p:nvGraphicFramePr>
        <p:xfrm>
          <a:off x="0" y="4535846"/>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 name="Rectangle 1">
            <a:hlinkClick r:id="rId3" action="ppaction://hlinksldjump"/>
            <a:extLst>
              <a:ext uri="{FF2B5EF4-FFF2-40B4-BE49-F238E27FC236}">
                <a16:creationId xmlns:a16="http://schemas.microsoft.com/office/drawing/2014/main" id="{F3DBB5BF-5B42-D3E8-8053-B2238587E329}"/>
              </a:ext>
            </a:extLst>
          </p:cNvPr>
          <p:cNvSpPr/>
          <p:nvPr/>
        </p:nvSpPr>
        <p:spPr>
          <a:xfrm>
            <a:off x="8281263" y="3957015"/>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5" name="Rectangle 4">
            <a:hlinkClick r:id="rId4" action="ppaction://hlinksldjump"/>
            <a:extLst>
              <a:ext uri="{FF2B5EF4-FFF2-40B4-BE49-F238E27FC236}">
                <a16:creationId xmlns:a16="http://schemas.microsoft.com/office/drawing/2014/main" id="{C1BB24A9-E065-6658-3708-05B1FC1D0BAE}"/>
              </a:ext>
            </a:extLst>
          </p:cNvPr>
          <p:cNvSpPr/>
          <p:nvPr/>
        </p:nvSpPr>
        <p:spPr>
          <a:xfrm>
            <a:off x="5934726" y="3941811"/>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7" name="Rectangle 6">
            <a:hlinkClick r:id="rId5" action="ppaction://hlinksldjump"/>
            <a:extLst>
              <a:ext uri="{FF2B5EF4-FFF2-40B4-BE49-F238E27FC236}">
                <a16:creationId xmlns:a16="http://schemas.microsoft.com/office/drawing/2014/main" id="{76B5BCEC-9EC1-08F6-2FA5-1D76B1786F3F}"/>
              </a:ext>
            </a:extLst>
          </p:cNvPr>
          <p:cNvSpPr/>
          <p:nvPr/>
        </p:nvSpPr>
        <p:spPr>
          <a:xfrm>
            <a:off x="3544155" y="3941811"/>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9" name="Rectangle 8">
            <a:hlinkClick r:id="rId6" action="ppaction://hlinksldjump"/>
            <a:extLst>
              <a:ext uri="{FF2B5EF4-FFF2-40B4-BE49-F238E27FC236}">
                <a16:creationId xmlns:a16="http://schemas.microsoft.com/office/drawing/2014/main" id="{648D4C1E-98CB-BA05-E0B5-D5EE1C6D77CF}"/>
              </a:ext>
            </a:extLst>
          </p:cNvPr>
          <p:cNvSpPr/>
          <p:nvPr/>
        </p:nvSpPr>
        <p:spPr>
          <a:xfrm>
            <a:off x="0" y="395701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560822454"/>
      </p:ext>
    </p:extLst>
  </p:cSld>
  <p:clrMapOvr>
    <a:masterClrMapping/>
  </p:clrMapOvr>
</p:sld>
</file>

<file path=ppt/slides/slide6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اللهم إرحمنا : قرر لنا رحمة</a:t>
                      </a:r>
                      <a:endParaRPr lang="ar-SA" sz="287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en-US" sz="3600" b="0" i="0" kern="1200" dirty="0">
                          <a:solidFill>
                            <a:srgbClr val="FFC000"/>
                          </a:solidFill>
                          <a:latin typeface="Avva_Shenouda" pitchFamily="34" charset="2"/>
                          <a:ea typeface="+mn-ea"/>
                          <a:cs typeface="+mn-cs"/>
                        </a:rPr>
                        <a:t>F5 </a:t>
                      </a:r>
                      <a:r>
                        <a:rPr lang="en-US" sz="3600" b="0" i="0" kern="1200" dirty="0" err="1">
                          <a:solidFill>
                            <a:srgbClr val="FFC000"/>
                          </a:solidFill>
                          <a:latin typeface="Avva_Shenouda" pitchFamily="34" charset="2"/>
                          <a:ea typeface="+mn-ea"/>
                          <a:cs typeface="+mn-cs"/>
                        </a:rPr>
                        <a:t>nainan</a:t>
                      </a:r>
                      <a:r>
                        <a:rPr lang="en-US" sz="3600" b="0" i="0" kern="1200" dirty="0">
                          <a:solidFill>
                            <a:srgbClr val="FFC000"/>
                          </a:solidFill>
                          <a:latin typeface="Avva_Shenouda" pitchFamily="34" charset="2"/>
                          <a:ea typeface="+mn-ea"/>
                          <a:cs typeface="+mn-cs"/>
                        </a:rPr>
                        <a:t> : 0e2ovnai `</a:t>
                      </a:r>
                      <a:r>
                        <a:rPr lang="en-US" sz="3600" b="0" i="0" kern="1200" dirty="0" err="1">
                          <a:solidFill>
                            <a:srgbClr val="FFC000"/>
                          </a:solidFill>
                          <a:latin typeface="Avva_Shenouda" pitchFamily="34" charset="2"/>
                          <a:ea typeface="+mn-ea"/>
                          <a:cs typeface="+mn-cs"/>
                        </a:rPr>
                        <a:t>eron</a:t>
                      </a:r>
                      <a:endParaRPr lang="en-US" sz="11500" b="0" kern="1200" baseline="0" dirty="0">
                        <a:solidFill>
                          <a:srgbClr val="FFC000"/>
                        </a:solidFill>
                        <a:latin typeface="Avva_Shenouda" pitchFamily="34" charset="2"/>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افنوتي ناي نان : ثي شو ناي ايرون</a:t>
                      </a:r>
                      <a:endParaRPr lang="ar-EG" sz="199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132776390"/>
      </p:ext>
    </p:extLst>
  </p:cSld>
  <p:clrMapOvr>
    <a:masterClrMapping/>
  </p:clrMapOvr>
</p:sld>
</file>

<file path=ppt/slides/slide6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اصنع معنا رحمة في ملكوتك</a:t>
                      </a:r>
                      <a:endParaRPr lang="ar-EG" sz="52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a:solidFill>
                            <a:srgbClr val="FFC000"/>
                          </a:solidFill>
                          <a:latin typeface="Avva_Shenouda"/>
                        </a:rPr>
                        <a:t> `</a:t>
                      </a:r>
                      <a:r>
                        <a:rPr lang="en-US" sz="3600" b="0" i="0" dirty="0" err="1">
                          <a:solidFill>
                            <a:srgbClr val="FFC000"/>
                          </a:solidFill>
                          <a:latin typeface="Avva_Shenouda"/>
                        </a:rPr>
                        <a:t>ari</a:t>
                      </a:r>
                      <a:r>
                        <a:rPr lang="en-US" sz="3600" b="0" i="0" dirty="0">
                          <a:solidFill>
                            <a:srgbClr val="FFC000"/>
                          </a:solidFill>
                          <a:latin typeface="Avva_Shenouda"/>
                        </a:rPr>
                        <a:t> </a:t>
                      </a:r>
                      <a:r>
                        <a:rPr lang="en-US" sz="3600" b="0" i="0" dirty="0" err="1">
                          <a:solidFill>
                            <a:srgbClr val="FFC000"/>
                          </a:solidFill>
                          <a:latin typeface="Avva_Shenouda"/>
                        </a:rPr>
                        <a:t>ovnai</a:t>
                      </a:r>
                      <a:r>
                        <a:rPr lang="en-US" sz="3600" b="0" i="0" dirty="0">
                          <a:solidFill>
                            <a:srgbClr val="FFC000"/>
                          </a:solidFill>
                          <a:latin typeface="Avva_Shenouda"/>
                        </a:rPr>
                        <a:t> </a:t>
                      </a:r>
                      <a:r>
                        <a:rPr lang="en-US" sz="3600" b="0" i="0" dirty="0" err="1">
                          <a:solidFill>
                            <a:srgbClr val="FFC000"/>
                          </a:solidFill>
                          <a:latin typeface="Avva_Shenouda"/>
                        </a:rPr>
                        <a:t>neman:qen</a:t>
                      </a:r>
                      <a:r>
                        <a:rPr lang="en-US" sz="3600" b="0" i="0" dirty="0">
                          <a:solidFill>
                            <a:srgbClr val="FFC000"/>
                          </a:solidFill>
                          <a:latin typeface="Avva_Shenouda"/>
                        </a:rPr>
                        <a:t> </a:t>
                      </a:r>
                      <a:r>
                        <a:rPr lang="en-US" sz="3600" b="0" i="0" dirty="0" err="1">
                          <a:solidFill>
                            <a:srgbClr val="FFC000"/>
                          </a:solidFill>
                          <a:latin typeface="Avva_Shenouda"/>
                        </a:rPr>
                        <a:t>te</a:t>
                      </a:r>
                      <a:r>
                        <a:rPr lang="en-US" sz="3200" b="0" i="0" dirty="0" err="1">
                          <a:solidFill>
                            <a:srgbClr val="FFC000"/>
                          </a:solidFill>
                          <a:latin typeface="Avva_Shenouda"/>
                        </a:rPr>
                        <a:t>kmetovro</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آرى أوناى نيمان: خين تيك ميت أورو</a:t>
                      </a:r>
                      <a:endParaRPr lang="ar-EG" sz="4800" b="1"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18890276"/>
      </p:ext>
    </p:extLst>
  </p:cSld>
  <p:clrMapOvr>
    <a:masterClrMapping/>
  </p:clrMapOvr>
</p:sld>
</file>

<file path=ppt/slides/slide6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91292210"/>
      </p:ext>
    </p:extLst>
  </p:cSld>
  <p:clrMapOvr>
    <a:masterClrMapping/>
  </p:clrMapOvr>
</p:sld>
</file>

<file path=ppt/slides/slide6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5400" b="1" dirty="0">
                          <a:cs typeface="+mj-cs"/>
                        </a:rPr>
                        <a:t>يا ملك</a:t>
                      </a:r>
                      <a:r>
                        <a:rPr lang="ar-EG" sz="5400" b="1" dirty="0">
                          <a:cs typeface="+mj-cs"/>
                        </a:rPr>
                        <a:t> </a:t>
                      </a:r>
                      <a:r>
                        <a:rPr lang="ar-SA" sz="5400" b="1" dirty="0">
                          <a:cs typeface="+mj-cs"/>
                        </a:rPr>
                        <a:t>السلام اعطنا سلامك </a:t>
                      </a:r>
                      <a:endParaRPr lang="ar-EG" sz="11500" b="1" kern="1200" dirty="0">
                        <a:solidFill>
                          <a:schemeClr val="bg1"/>
                        </a:solidFill>
                        <a:latin typeface="+mn-lt"/>
                        <a:ea typeface="+mn-ea"/>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rtl="0"/>
                      <a:r>
                        <a:rPr lang="fr-FR" sz="4000" b="0" kern="1200" baseline="0" dirty="0">
                          <a:solidFill>
                            <a:srgbClr val="FFC000"/>
                          </a:solidFill>
                          <a:latin typeface="Athanasius" pitchFamily="2" charset="0"/>
                          <a:ea typeface="+mn-ea"/>
                          <a:cs typeface="+mn-cs"/>
                        </a:rPr>
                        <a:t>~</a:t>
                      </a:r>
                      <a:r>
                        <a:rPr lang="fr-FR" sz="4000" b="0" kern="1200" baseline="0" dirty="0" err="1">
                          <a:solidFill>
                            <a:srgbClr val="FFC000"/>
                          </a:solidFill>
                          <a:latin typeface="Athanasius" pitchFamily="2" charset="0"/>
                          <a:ea typeface="+mn-ea"/>
                          <a:cs typeface="+mn-cs"/>
                        </a:rPr>
                        <a:t>Pouro</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nte</a:t>
                      </a:r>
                      <a:r>
                        <a:rPr lang="fr-FR" sz="4000" b="0" kern="1200" baseline="0" dirty="0">
                          <a:solidFill>
                            <a:srgbClr val="FFC000"/>
                          </a:solidFill>
                          <a:latin typeface="Athanasius" pitchFamily="2" charset="0"/>
                          <a:ea typeface="+mn-ea"/>
                          <a:cs typeface="+mn-cs"/>
                        </a:rPr>
                        <a:t> ;\</a:t>
                      </a:r>
                      <a:r>
                        <a:rPr lang="fr-FR" sz="4000" b="0" kern="1200" baseline="0" dirty="0" err="1">
                          <a:solidFill>
                            <a:srgbClr val="FFC000"/>
                          </a:solidFill>
                          <a:latin typeface="Athanasius" pitchFamily="2" charset="0"/>
                          <a:ea typeface="+mn-ea"/>
                          <a:cs typeface="+mn-cs"/>
                        </a:rPr>
                        <a:t>irhnh</a:t>
                      </a:r>
                      <a:r>
                        <a:rPr lang="fr-FR" sz="4000" b="0" kern="1200" baseline="0" dirty="0">
                          <a:solidFill>
                            <a:srgbClr val="FFC000"/>
                          </a:solidFill>
                          <a:latin typeface="Athanasius" pitchFamily="2" charset="0"/>
                          <a:ea typeface="+mn-ea"/>
                          <a:cs typeface="+mn-cs"/>
                        </a:rPr>
                        <a:t>&gt;</a:t>
                      </a:r>
                    </a:p>
                    <a:p>
                      <a:pPr algn="ctr" rtl="0"/>
                      <a:r>
                        <a:rPr lang="fr-FR" sz="4000" b="0" kern="1200" baseline="0" dirty="0">
                          <a:solidFill>
                            <a:srgbClr val="FFC000"/>
                          </a:solidFill>
                          <a:latin typeface="Athanasius" pitchFamily="2" charset="0"/>
                          <a:ea typeface="+mn-ea"/>
                          <a:cs typeface="+mn-cs"/>
                        </a:rPr>
                        <a:t> moi nan</a:t>
                      </a:r>
                    </a:p>
                    <a:p>
                      <a:pPr algn="ctr" rtl="0"/>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ntek</a:t>
                      </a:r>
                      <a:r>
                        <a:rPr lang="en-US" sz="4000" b="0" kern="1200" baseline="0" dirty="0">
                          <a:solidFill>
                            <a:srgbClr val="FFC000"/>
                          </a:solidFill>
                          <a:latin typeface="Athanasius" pitchFamily="2" charset="0"/>
                          <a:ea typeface="+mn-ea"/>
                          <a:cs typeface="+mn-cs"/>
                        </a:rPr>
                        <a:t>\</a:t>
                      </a:r>
                      <a:r>
                        <a:rPr lang="en-US" sz="4000" b="0" kern="1200" baseline="0" dirty="0" err="1">
                          <a:solidFill>
                            <a:srgbClr val="FFC000"/>
                          </a:solidFill>
                          <a:latin typeface="Athanasius" pitchFamily="2" charset="0"/>
                          <a:ea typeface="+mn-ea"/>
                          <a:cs typeface="+mn-cs"/>
                        </a:rPr>
                        <a:t>irhnh</a:t>
                      </a:r>
                      <a:endParaRPr lang="en-US" sz="7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SA" sz="4000" b="1" dirty="0">
                          <a:cs typeface="+mj-cs"/>
                        </a:rPr>
                        <a:t>إبؤروإنتي تي هيريني موى نان إنتيك هيريني </a:t>
                      </a:r>
                      <a:endParaRPr lang="ar-EG" sz="7200" dirty="0">
                        <a:cs typeface="+mj-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06691600"/>
      </p:ext>
    </p:extLst>
  </p:cSld>
  <p:clrMapOvr>
    <a:masterClrMapping/>
  </p:clrMapOvr>
</p:sld>
</file>

<file path=ppt/slides/slide6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قرر لنا سلامك واغفر لنا خطايانا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cemni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ntek</a:t>
                      </a:r>
                      <a:r>
                        <a:rPr lang="en-US" sz="3200" b="0" i="0" dirty="0">
                          <a:solidFill>
                            <a:srgbClr val="FFC000"/>
                          </a:solidFill>
                          <a:latin typeface="Avva_Shenouda"/>
                        </a:rPr>
                        <a:t> hir3n3 : </a:t>
                      </a:r>
                      <a:r>
                        <a:rPr lang="en-US" sz="3200" b="0" i="0" dirty="0" err="1">
                          <a:solidFill>
                            <a:srgbClr val="FFC000"/>
                          </a:solidFill>
                          <a:latin typeface="Avva_Shenouda"/>
                        </a:rPr>
                        <a:t>xa</a:t>
                      </a:r>
                      <a:r>
                        <a:rPr lang="en-US" sz="3200" b="0" i="0" dirty="0">
                          <a:solidFill>
                            <a:srgbClr val="FFC000"/>
                          </a:solidFill>
                          <a:latin typeface="Avva_Shenouda"/>
                        </a:rPr>
                        <a:t> </a:t>
                      </a:r>
                      <a:r>
                        <a:rPr lang="en-US" sz="3200" b="0" i="0" dirty="0" err="1">
                          <a:solidFill>
                            <a:srgbClr val="FFC000"/>
                          </a:solidFill>
                          <a:latin typeface="Avva_Shenouda"/>
                        </a:rPr>
                        <a:t>nen</a:t>
                      </a:r>
                      <a:r>
                        <a:rPr lang="en-US" sz="3200" b="0" i="0" dirty="0">
                          <a:solidFill>
                            <a:srgbClr val="FFC000"/>
                          </a:solidFill>
                          <a:latin typeface="Avva_Shenouda"/>
                        </a:rPr>
                        <a:t> </a:t>
                      </a:r>
                      <a:r>
                        <a:rPr lang="en-US" sz="3200" b="0" i="0" dirty="0" err="1">
                          <a:solidFill>
                            <a:srgbClr val="FFC000"/>
                          </a:solidFill>
                          <a:latin typeface="Avva_Shenouda"/>
                        </a:rPr>
                        <a:t>nobi</a:t>
                      </a:r>
                      <a:r>
                        <a:rPr lang="en-US" sz="3200" b="0" i="0" dirty="0">
                          <a:solidFill>
                            <a:srgbClr val="FFC000"/>
                          </a:solidFill>
                          <a:latin typeface="Avva_Shenouda"/>
                        </a:rPr>
                        <a:t> </a:t>
                      </a:r>
                      <a:r>
                        <a:rPr lang="en-US" sz="3200" b="0" i="0" dirty="0" err="1">
                          <a:solidFill>
                            <a:srgbClr val="FFC000"/>
                          </a:solidFill>
                          <a:latin typeface="Avva_Shenouda"/>
                        </a:rPr>
                        <a:t>nan</a:t>
                      </a:r>
                      <a:r>
                        <a:rPr lang="en-US" sz="3200" b="0" i="0" dirty="0">
                          <a:solidFill>
                            <a:srgbClr val="FFC000"/>
                          </a:solidFill>
                          <a:latin typeface="Avva_Shenouda"/>
                        </a:rPr>
                        <a:t> </a:t>
                      </a:r>
                      <a:r>
                        <a:rPr lang="en-US" sz="3200" b="0" i="0" dirty="0" err="1">
                          <a:solidFill>
                            <a:srgbClr val="FFC000"/>
                          </a:solidFill>
                          <a:latin typeface="Avva_Shenouda"/>
                        </a:rPr>
                        <a:t>ebol</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سيمني نان انتيك هيريني كا نين نوفي نان ايفول</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393403094"/>
      </p:ext>
    </p:extLst>
  </p:cSld>
  <p:clrMapOvr>
    <a:masterClrMapping/>
  </p:clrMapOvr>
</p:sld>
</file>

<file path=ppt/slides/slide6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268846582"/>
      </p:ext>
    </p:extLst>
  </p:cSld>
  <p:clrMapOvr>
    <a:masterClrMapping/>
  </p:clrMapOvr>
</p:sld>
</file>

<file path=ppt/slides/slide6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0096301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فرق اعداء الكنيسة وحصنها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600" b="0" i="0" dirty="0" err="1">
                          <a:solidFill>
                            <a:srgbClr val="FFC000"/>
                          </a:solidFill>
                          <a:latin typeface="Avva_Shenouda"/>
                        </a:rPr>
                        <a:t>Gwr</a:t>
                      </a:r>
                      <a:r>
                        <a:rPr lang="en-US" sz="3600" b="0" i="0" dirty="0">
                          <a:solidFill>
                            <a:srgbClr val="FFC000"/>
                          </a:solidFill>
                          <a:latin typeface="Avva_Shenouda"/>
                        </a:rPr>
                        <a:t> </a:t>
                      </a:r>
                      <a:r>
                        <a:rPr lang="en-US" sz="3600" b="0" i="0" dirty="0" err="1">
                          <a:solidFill>
                            <a:srgbClr val="FFC000"/>
                          </a:solidFill>
                          <a:latin typeface="Avva_Shenouda"/>
                        </a:rPr>
                        <a:t>ebol</a:t>
                      </a:r>
                      <a:r>
                        <a:rPr lang="en-US" sz="3600" b="0" i="0" dirty="0">
                          <a:solidFill>
                            <a:srgbClr val="FFC000"/>
                          </a:solidFill>
                          <a:latin typeface="Avva_Shenouda"/>
                        </a:rPr>
                        <a:t> `</a:t>
                      </a:r>
                      <a:r>
                        <a:rPr lang="en-US" sz="3600" b="0" i="0" dirty="0" err="1">
                          <a:solidFill>
                            <a:srgbClr val="FFC000"/>
                          </a:solidFill>
                          <a:latin typeface="Avva_Shenouda"/>
                        </a:rPr>
                        <a:t>nnigagi</a:t>
                      </a:r>
                      <a:r>
                        <a:rPr lang="en-US" sz="3600" b="0" i="0" dirty="0">
                          <a:solidFill>
                            <a:srgbClr val="FFC000"/>
                          </a:solidFill>
                          <a:latin typeface="Avva_Shenouda"/>
                        </a:rPr>
                        <a:t>:</a:t>
                      </a:r>
                      <a:br>
                        <a:rPr lang="en-US" sz="3600" dirty="0">
                          <a:solidFill>
                            <a:srgbClr val="FFC000"/>
                          </a:solidFill>
                        </a:rPr>
                      </a:br>
                      <a:r>
                        <a:rPr lang="en-US" sz="3600" b="0" i="0" dirty="0">
                          <a:solidFill>
                            <a:srgbClr val="FFC000"/>
                          </a:solidFill>
                          <a:latin typeface="Avva_Shenouda"/>
                        </a:rPr>
                        <a:t>`</a:t>
                      </a:r>
                      <a:r>
                        <a:rPr lang="en-US" sz="3600" b="0" i="0" dirty="0" err="1">
                          <a:solidFill>
                            <a:srgbClr val="FFC000"/>
                          </a:solidFill>
                          <a:latin typeface="Avva_Shenouda"/>
                        </a:rPr>
                        <a:t>nte</a:t>
                      </a:r>
                      <a:r>
                        <a:rPr lang="en-US" sz="3600" b="0" i="0" dirty="0">
                          <a:solidFill>
                            <a:srgbClr val="FFC000"/>
                          </a:solidFill>
                          <a:latin typeface="Avva_Shenouda"/>
                        </a:rPr>
                        <a:t> 5ekkl3cia</a:t>
                      </a:r>
                      <a:endParaRPr lang="en-US" sz="36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جور ايفول اني جاجي انتى تي اكليسيا</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61687721"/>
      </p:ext>
    </p:extLst>
  </p:cSld>
  <p:clrMapOvr>
    <a:masterClrMapping/>
  </p:clrMapOvr>
</p:sld>
</file>

<file path=ppt/slides/slide6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فلا</a:t>
                      </a:r>
                      <a:r>
                        <a:rPr lang="ar-EG" sz="5200" b="1" i="0" kern="1200" baseline="0" dirty="0">
                          <a:solidFill>
                            <a:schemeClr val="lt1"/>
                          </a:solidFill>
                          <a:latin typeface="+mn-lt"/>
                          <a:ea typeface="+mn-ea"/>
                          <a:cs typeface="+mn-cs"/>
                        </a:rPr>
                        <a:t> </a:t>
                      </a:r>
                      <a:r>
                        <a:rPr lang="ar-EG" sz="5200" b="1" i="0" kern="1200" dirty="0">
                          <a:solidFill>
                            <a:schemeClr val="lt1"/>
                          </a:solidFill>
                          <a:latin typeface="+mn-lt"/>
                          <a:ea typeface="+mn-ea"/>
                          <a:cs typeface="+mn-cs"/>
                        </a:rPr>
                        <a:t>تتزعزع ً</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الى الابد</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000" b="0" i="0" dirty="0" err="1">
                          <a:solidFill>
                            <a:srgbClr val="FFC000"/>
                          </a:solidFill>
                          <a:latin typeface="Avva_Shenouda"/>
                        </a:rPr>
                        <a:t>aricobt</a:t>
                      </a:r>
                      <a:r>
                        <a:rPr lang="en-US" sz="4000" b="0" i="0" dirty="0">
                          <a:solidFill>
                            <a:srgbClr val="FFC000"/>
                          </a:solidFill>
                          <a:latin typeface="Avva_Shenouda"/>
                        </a:rPr>
                        <a:t> `</a:t>
                      </a:r>
                      <a:r>
                        <a:rPr lang="en-US" sz="4000" b="0" i="0" dirty="0" err="1">
                          <a:solidFill>
                            <a:srgbClr val="FFC000"/>
                          </a:solidFill>
                          <a:latin typeface="Avva_Shenouda"/>
                        </a:rPr>
                        <a:t>eroc</a:t>
                      </a:r>
                      <a:r>
                        <a:rPr lang="en-US" sz="4000" b="0" i="0" dirty="0">
                          <a:solidFill>
                            <a:srgbClr val="FFC000"/>
                          </a:solidFill>
                          <a:latin typeface="Avva_Shenouda"/>
                        </a:rPr>
                        <a:t> : `</a:t>
                      </a:r>
                      <a:r>
                        <a:rPr lang="en-US" sz="4000" b="0" i="0" dirty="0" err="1">
                          <a:solidFill>
                            <a:srgbClr val="FFC000"/>
                          </a:solidFill>
                          <a:latin typeface="Avva_Shenouda"/>
                        </a:rPr>
                        <a:t>nneckim</a:t>
                      </a:r>
                      <a:r>
                        <a:rPr lang="en-US" sz="4000" b="0" i="0" dirty="0">
                          <a:solidFill>
                            <a:srgbClr val="FFC000"/>
                          </a:solidFill>
                          <a:latin typeface="Avva_Shenouda"/>
                        </a:rPr>
                        <a:t> 2a `</a:t>
                      </a:r>
                      <a:r>
                        <a:rPr lang="en-US" sz="4000" b="0" i="0" dirty="0" err="1">
                          <a:solidFill>
                            <a:srgbClr val="FFC000"/>
                          </a:solidFill>
                          <a:latin typeface="Avva_Shenouda"/>
                        </a:rPr>
                        <a:t>eneh</a:t>
                      </a:r>
                      <a:endParaRPr lang="en-US" sz="40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اري سوبت ايروس انيسكم شا اينيه</a:t>
                      </a:r>
                      <a:endParaRPr lang="ar-EG"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07392113"/>
      </p:ext>
    </p:extLst>
  </p:cSld>
  <p:clrMapOvr>
    <a:masterClrMapping/>
  </p:clrMapOvr>
</p:sld>
</file>

<file path=ppt/slides/slide6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05866678"/>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519773680"/>
      </p:ext>
    </p:extLst>
  </p:cSld>
  <p:clrMapOvr>
    <a:masterClrMapping/>
  </p:clrMapOvr>
</p:sld>
</file>

<file path=ppt/slides/slide6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عمانوئيل الهنا في وسطنا الان</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nn-NO" sz="3200" b="0" i="0" dirty="0">
                          <a:solidFill>
                            <a:srgbClr val="FFC000"/>
                          </a:solidFill>
                          <a:latin typeface="Avva_Shenouda"/>
                        </a:rPr>
                        <a:t>Emmanov3l pennov5 : qen tenm35 5nov </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اممانوئيل بينوتي خين تين مي تي تينو</a:t>
                      </a:r>
                      <a:endParaRPr lang="ar-EG" sz="80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620927560"/>
      </p:ext>
    </p:extLst>
  </p:cSld>
  <p:clrMapOvr>
    <a:masterClrMapping/>
  </p:clrMapOvr>
</p:sld>
</file>

<file path=ppt/slides/slide6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بمجد ابيه و الروح القدس</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err="1">
                          <a:solidFill>
                            <a:srgbClr val="FFC000"/>
                          </a:solidFill>
                          <a:latin typeface="Avva_Shenouda"/>
                        </a:rPr>
                        <a:t>qen</a:t>
                      </a:r>
                      <a:r>
                        <a:rPr lang="en-US" sz="3200" b="0" i="0" dirty="0">
                          <a:solidFill>
                            <a:srgbClr val="FFC000"/>
                          </a:solidFill>
                          <a:latin typeface="Avva_Shenouda"/>
                        </a:rPr>
                        <a:t> `</a:t>
                      </a:r>
                      <a:r>
                        <a:rPr lang="en-US" sz="3200" b="0" i="0" dirty="0" err="1">
                          <a:solidFill>
                            <a:srgbClr val="FFC000"/>
                          </a:solidFill>
                          <a:latin typeface="Avva_Shenouda"/>
                        </a:rPr>
                        <a:t>pwov</a:t>
                      </a:r>
                      <a:r>
                        <a:rPr lang="en-US" sz="3200" b="0" i="0" dirty="0">
                          <a:solidFill>
                            <a:srgbClr val="FFC000"/>
                          </a:solidFill>
                          <a:latin typeface="Avva_Shenouda"/>
                        </a:rPr>
                        <a:t> `</a:t>
                      </a:r>
                      <a:r>
                        <a:rPr lang="en-US" sz="3200" b="0" i="0" dirty="0" err="1">
                          <a:solidFill>
                            <a:srgbClr val="FFC000"/>
                          </a:solidFill>
                          <a:latin typeface="Avva_Shenouda"/>
                        </a:rPr>
                        <a:t>nte</a:t>
                      </a:r>
                      <a:r>
                        <a:rPr lang="en-US" sz="3200" b="0" i="0" dirty="0">
                          <a:solidFill>
                            <a:srgbClr val="FFC000"/>
                          </a:solidFill>
                          <a:latin typeface="Avva_Shenouda"/>
                        </a:rPr>
                        <a:t> pe4iwt :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pipnevma</a:t>
                      </a:r>
                      <a:r>
                        <a:rPr lang="en-US" sz="3200" b="0" i="0" dirty="0">
                          <a:solidFill>
                            <a:srgbClr val="FFC000"/>
                          </a:solidFill>
                          <a:latin typeface="Avva_Shenouda"/>
                        </a:rPr>
                        <a:t> e0ovab</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خين ابؤوو انتى بيف يوت نيم بي بنفما اثؤواب</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416079060"/>
      </p:ext>
    </p:extLst>
  </p:cSld>
  <p:clrMapOvr>
    <a:masterClrMapping/>
  </p:clrMapOvr>
</p:sld>
</file>

<file path=ppt/slides/slide6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FF00"/>
                          </a:solidFill>
                          <a:latin typeface="Avva_Shenouda"/>
                        </a:rPr>
                        <a:t>=</a:t>
                      </a: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856152803"/>
      </p:ext>
    </p:extLst>
  </p:cSld>
  <p:clrMapOvr>
    <a:masterClrMapping/>
  </p:clrMapOvr>
</p:sld>
</file>

<file path=ppt/slides/slide6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ليباركنا كلنا ويطهر قلوبنا</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Nte4`cmov `</a:t>
                      </a:r>
                      <a:r>
                        <a:rPr lang="en-US" sz="3200" b="0" i="0" dirty="0" err="1">
                          <a:solidFill>
                            <a:srgbClr val="FFC000"/>
                          </a:solidFill>
                          <a:latin typeface="Avva_Shenouda"/>
                        </a:rPr>
                        <a:t>eron</a:t>
                      </a:r>
                      <a:r>
                        <a:rPr lang="en-US" sz="3200" b="0" i="0" dirty="0">
                          <a:solidFill>
                            <a:srgbClr val="FFC000"/>
                          </a:solidFill>
                          <a:latin typeface="Avva_Shenouda"/>
                        </a:rPr>
                        <a:t> t3ren `nte4tovbo `nnenh3t</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 انتيف اسمو ايرون تيرين انتيف طوفو انين هيت</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299640216"/>
      </p:ext>
    </p:extLst>
  </p:cSld>
  <p:clrMapOvr>
    <a:masterClrMapping/>
  </p:clrMapOvr>
</p:sld>
</file>

<file path=ppt/slides/slide6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ويشفي امراض نفوسنا واجسدنا</a:t>
                      </a:r>
                      <a:endParaRPr lang="ar-SA" sz="88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2800" b="0" i="0" dirty="0">
                          <a:solidFill>
                            <a:srgbClr val="FFC000"/>
                          </a:solidFill>
                          <a:latin typeface="Avva_Shenouda"/>
                        </a:rPr>
                        <a:t>`nte4talso `nni2wni : `nte nenyix3 nem nencwma</a:t>
                      </a:r>
                      <a:endParaRPr lang="en-US" sz="2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انتيف تالتشو اني شوني انتى نين ابسيشي نيم نين سوما</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821562407"/>
      </p:ext>
    </p:extLst>
  </p:cSld>
  <p:clrMapOvr>
    <a:masterClrMapping/>
  </p:clrMapOvr>
</p:sld>
</file>

<file path=ppt/slides/slide6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يا رب ارحم</a:t>
                      </a:r>
                      <a:endParaRPr lang="ar-SA"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ar-EG" sz="4800" b="0" i="0" dirty="0">
                        <a:solidFill>
                          <a:srgbClr val="FFC000"/>
                        </a:solidFill>
                        <a:latin typeface="Avva_Shenouda"/>
                      </a:endParaRPr>
                    </a:p>
                    <a:p>
                      <a:pPr marL="0" marR="0" indent="0" algn="ctr" defTabSz="914400" rtl="0" eaLnBrk="1" fontAlgn="auto" latinLnBrk="0" hangingPunct="1">
                        <a:lnSpc>
                          <a:spcPct val="100000"/>
                        </a:lnSpc>
                        <a:spcBef>
                          <a:spcPts val="0"/>
                        </a:spcBef>
                        <a:spcAft>
                          <a:spcPts val="0"/>
                        </a:spcAft>
                        <a:buClrTx/>
                        <a:buSzTx/>
                        <a:buFontTx/>
                        <a:buNone/>
                        <a:tabLst/>
                        <a:defRPr/>
                      </a:pPr>
                      <a:r>
                        <a:rPr lang="en-US" sz="4800" b="0" i="0" dirty="0">
                          <a:solidFill>
                            <a:srgbClr val="FFC000"/>
                          </a:solidFill>
                          <a:latin typeface="Avva_Shenouda"/>
                        </a:rPr>
                        <a:t>=k=e</a:t>
                      </a:r>
                      <a:endParaRPr lang="en-US" sz="48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p>
                    <a:p>
                      <a:pPr marL="0" marR="0" indent="0" algn="ctr" defTabSz="914400" rtl="1" eaLnBrk="1" fontAlgn="auto" latinLnBrk="0" hangingPunct="1">
                        <a:lnSpc>
                          <a:spcPct val="100000"/>
                        </a:lnSpc>
                        <a:spcBef>
                          <a:spcPts val="0"/>
                        </a:spcBef>
                        <a:spcAft>
                          <a:spcPts val="0"/>
                        </a:spcAft>
                        <a:buClrTx/>
                        <a:buSzTx/>
                        <a:buFontTx/>
                        <a:buNone/>
                        <a:tabLst/>
                        <a:defRPr/>
                      </a:pPr>
                      <a:r>
                        <a:rPr lang="ar-EG" sz="5200" b="1" i="0" kern="1200" dirty="0">
                          <a:solidFill>
                            <a:schemeClr val="lt1"/>
                          </a:solidFill>
                          <a:latin typeface="+mn-lt"/>
                          <a:ea typeface="+mn-ea"/>
                          <a:cs typeface="+mn-cs"/>
                        </a:rPr>
                        <a:t> كيرياليسون</a:t>
                      </a:r>
                      <a:endParaRPr lang="ar-EG" sz="5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1155968790"/>
      </p:ext>
    </p:extLst>
  </p:cSld>
  <p:clrMapOvr>
    <a:masterClrMapping/>
  </p:clrMapOvr>
</p:sld>
</file>

<file path=ppt/slides/slide6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نسجد لك ايها المسيح مع ابيك الصالح</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3200" b="0" i="0" dirty="0">
                          <a:solidFill>
                            <a:srgbClr val="FFC000"/>
                          </a:solidFill>
                          <a:latin typeface="Avva_Shenouda"/>
                        </a:rPr>
                        <a:t>Tenovw2t `</a:t>
                      </a:r>
                      <a:r>
                        <a:rPr lang="en-US" sz="3200" b="0" i="0" dirty="0" err="1">
                          <a:solidFill>
                            <a:srgbClr val="FFC000"/>
                          </a:solidFill>
                          <a:latin typeface="Avva_Shenouda"/>
                        </a:rPr>
                        <a:t>mmok</a:t>
                      </a:r>
                      <a:r>
                        <a:rPr lang="en-US" sz="3200" b="0" i="0" dirty="0">
                          <a:solidFill>
                            <a:srgbClr val="FFC000"/>
                          </a:solidFill>
                          <a:latin typeface="Avva_Shenouda"/>
                        </a:rPr>
                        <a:t> w p=</a:t>
                      </a:r>
                      <a:r>
                        <a:rPr lang="en-US" sz="3200" b="0" i="0" dirty="0" err="1">
                          <a:solidFill>
                            <a:srgbClr val="FFC000"/>
                          </a:solidFill>
                          <a:latin typeface="Avva_Shenouda"/>
                        </a:rPr>
                        <a:t>xc</a:t>
                      </a:r>
                      <a:r>
                        <a:rPr lang="en-US" sz="3200" b="0" i="0" dirty="0">
                          <a:solidFill>
                            <a:srgbClr val="FFC000"/>
                          </a:solidFill>
                          <a:latin typeface="Avva_Shenouda"/>
                        </a:rPr>
                        <a:t> </a:t>
                      </a:r>
                      <a:r>
                        <a:rPr lang="en-US" sz="3200" b="0" i="0" dirty="0" err="1">
                          <a:solidFill>
                            <a:srgbClr val="FFC000"/>
                          </a:solidFill>
                          <a:latin typeface="Avva_Shenouda"/>
                        </a:rPr>
                        <a:t>nem</a:t>
                      </a:r>
                      <a:r>
                        <a:rPr lang="en-US" sz="3200" b="0" i="0" dirty="0">
                          <a:solidFill>
                            <a:srgbClr val="FFC000"/>
                          </a:solidFill>
                          <a:latin typeface="Avva_Shenouda"/>
                        </a:rPr>
                        <a:t> </a:t>
                      </a:r>
                      <a:r>
                        <a:rPr lang="en-US" sz="3200" b="0" i="0" dirty="0" err="1">
                          <a:solidFill>
                            <a:srgbClr val="FFC000"/>
                          </a:solidFill>
                          <a:latin typeface="Avva_Shenouda"/>
                        </a:rPr>
                        <a:t>pekiwt</a:t>
                      </a:r>
                      <a:r>
                        <a:rPr lang="en-US" sz="3200" b="0" i="0" dirty="0">
                          <a:solidFill>
                            <a:srgbClr val="FFC000"/>
                          </a:solidFill>
                          <a:latin typeface="Avva_Shenouda"/>
                        </a:rPr>
                        <a:t> `naja0oc</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3600" b="1" i="0" kern="1200" dirty="0">
                          <a:solidFill>
                            <a:schemeClr val="lt1"/>
                          </a:solidFill>
                          <a:latin typeface="+mn-lt"/>
                          <a:ea typeface="+mn-ea"/>
                          <a:cs typeface="+mn-cs"/>
                        </a:rPr>
                        <a:t> تين اؤؤشت امموك او بي خريستوس نيم بيك يوت ان اغاثوس</a:t>
                      </a:r>
                      <a:endParaRPr lang="ar-EG" sz="6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531714001"/>
      </p:ext>
    </p:extLst>
  </p:cSld>
  <p:clrMapOvr>
    <a:masterClrMapping/>
  </p:clrMapOvr>
</p:sld>
</file>

<file path=ppt/slides/slide6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30480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gridCol w="3048000">
                  <a:extLst>
                    <a:ext uri="{9D8B030D-6E8A-4147-A177-3AD203B41FA5}">
                      <a16:colId xmlns:a16="http://schemas.microsoft.com/office/drawing/2014/main" val="20002"/>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800" b="1" i="0" kern="1200" dirty="0">
                          <a:solidFill>
                            <a:schemeClr val="lt1"/>
                          </a:solidFill>
                          <a:latin typeface="+mn-lt"/>
                          <a:ea typeface="+mn-ea"/>
                          <a:cs typeface="+mn-cs"/>
                        </a:rPr>
                        <a:t>والروح القدس لأنك صلبت وخلصتنا</a:t>
                      </a:r>
                      <a:endParaRPr lang="ar-SA" sz="96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pt-BR" sz="3200" b="0" i="0" dirty="0">
                          <a:solidFill>
                            <a:srgbClr val="FFC000"/>
                          </a:solidFill>
                          <a:latin typeface="Avva_Shenouda"/>
                        </a:rPr>
                        <a:t>nem pipnevma e0ovab:ge a4a2k</a:t>
                      </a:r>
                      <a:r>
                        <a:rPr lang="ar-EG" sz="3200" b="0" i="0" dirty="0">
                          <a:solidFill>
                            <a:srgbClr val="FFC000"/>
                          </a:solidFill>
                          <a:latin typeface="Avva_Shenouda"/>
                        </a:rPr>
                        <a:t> </a:t>
                      </a:r>
                      <a:r>
                        <a:rPr lang="pt-BR" sz="3200" b="0" i="0" dirty="0">
                          <a:solidFill>
                            <a:srgbClr val="FFC000"/>
                          </a:solidFill>
                          <a:latin typeface="Avva_Shenouda"/>
                        </a:rPr>
                        <a:t>akcw5`mmon</a:t>
                      </a:r>
                      <a:endParaRPr lang="en-US" sz="3200" b="0" kern="1200" baseline="0" dirty="0">
                        <a:solidFill>
                          <a:srgbClr val="FFC000"/>
                        </a:solidFill>
                        <a:latin typeface="Athanasius" pitchFamily="2" charset="0"/>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000" b="1" i="0" kern="1200" dirty="0">
                          <a:solidFill>
                            <a:schemeClr val="lt1"/>
                          </a:solidFill>
                          <a:latin typeface="+mn-lt"/>
                          <a:ea typeface="+mn-ea"/>
                          <a:cs typeface="+mn-cs"/>
                        </a:rPr>
                        <a:t>نيم بي بنيفما اثوؤاب</a:t>
                      </a:r>
                      <a:r>
                        <a:rPr lang="ar-EG" sz="4000" b="1" i="0" kern="1200" baseline="0" dirty="0">
                          <a:solidFill>
                            <a:schemeClr val="lt1"/>
                          </a:solidFill>
                          <a:latin typeface="+mn-lt"/>
                          <a:ea typeface="+mn-ea"/>
                          <a:cs typeface="+mn-cs"/>
                        </a:rPr>
                        <a:t> </a:t>
                      </a:r>
                      <a:r>
                        <a:rPr lang="ar-EG" sz="4000" b="1" i="0" kern="1200" dirty="0">
                          <a:solidFill>
                            <a:schemeClr val="lt1"/>
                          </a:solidFill>
                          <a:latin typeface="+mn-lt"/>
                          <a:ea typeface="+mn-ea"/>
                          <a:cs typeface="+mn-cs"/>
                        </a:rPr>
                        <a:t>جى اف أشك أك سوتي اممون</a:t>
                      </a:r>
                      <a:endParaRPr lang="ar-EG" sz="7200" b="1" dirty="0"/>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3" name="Rectangle 2">
            <a:hlinkClick r:id="rId3" action="ppaction://hlinksldjump"/>
          </p:cNvPr>
          <p:cNvSpPr/>
          <p:nvPr/>
        </p:nvSpPr>
        <p:spPr>
          <a:xfrm>
            <a:off x="8281263" y="3957015"/>
            <a:ext cx="862737"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الثالثة</a:t>
            </a:r>
            <a:endParaRPr lang="en-US" sz="1000" dirty="0"/>
          </a:p>
        </p:txBody>
      </p:sp>
      <p:sp>
        <p:nvSpPr>
          <p:cNvPr id="5" name="Rectangle 4">
            <a:hlinkClick r:id="rId4" action="ppaction://hlinksldjump"/>
          </p:cNvPr>
          <p:cNvSpPr/>
          <p:nvPr/>
        </p:nvSpPr>
        <p:spPr>
          <a:xfrm>
            <a:off x="5934726" y="3941811"/>
            <a:ext cx="1141659"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السادسة</a:t>
            </a:r>
            <a:endParaRPr lang="en-US" sz="1000" dirty="0"/>
          </a:p>
        </p:txBody>
      </p:sp>
      <p:sp>
        <p:nvSpPr>
          <p:cNvPr id="6" name="Rectangle 5">
            <a:hlinkClick r:id="rId5" action="ppaction://hlinksldjump"/>
          </p:cNvPr>
          <p:cNvSpPr/>
          <p:nvPr/>
        </p:nvSpPr>
        <p:spPr>
          <a:xfrm>
            <a:off x="3544155" y="3941811"/>
            <a:ext cx="1027845"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التاسعة</a:t>
            </a:r>
            <a:endParaRPr lang="en-US" sz="1000" dirty="0"/>
          </a:p>
        </p:txBody>
      </p:sp>
      <p:sp>
        <p:nvSpPr>
          <p:cNvPr id="7" name="Rectangle 6">
            <a:hlinkClick r:id="rId6" action="ppaction://hlinksldjump"/>
          </p:cNvPr>
          <p:cNvSpPr/>
          <p:nvPr/>
        </p:nvSpPr>
        <p:spPr>
          <a:xfrm>
            <a:off x="0" y="3957015"/>
            <a:ext cx="1648208" cy="523220"/>
          </a:xfrm>
          <a:prstGeom prst="rect">
            <a:avLst/>
          </a:prstGeom>
        </p:spPr>
        <p:txBody>
          <a:bodyPr wrap="none">
            <a:spAutoFit/>
          </a:bodyPr>
          <a:lstStyle/>
          <a:p>
            <a:r>
              <a:rPr lang="ar-EG" sz="2800" b="1" kern="10" dirty="0">
                <a:ln w="9525">
                  <a:noFill/>
                  <a:round/>
                  <a:headEnd/>
                  <a:tailEnd/>
                </a:ln>
                <a:solidFill>
                  <a:srgbClr val="FFC000"/>
                </a:solidFill>
                <a:latin typeface="Times New Roman"/>
                <a:cs typeface="Times New Roman"/>
              </a:rPr>
              <a:t>الحادية عشر</a:t>
            </a:r>
            <a:endParaRPr lang="en-US" sz="1000" dirty="0"/>
          </a:p>
        </p:txBody>
      </p:sp>
    </p:spTree>
    <p:extLst>
      <p:ext uri="{BB962C8B-B14F-4D97-AF65-F5344CB8AC3E}">
        <p14:creationId xmlns:p14="http://schemas.microsoft.com/office/powerpoint/2010/main" val="193994136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29763155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4196870344"/>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r>
                        <a:rPr lang="en-US" sz="4400" b="1" i="0" kern="1200" dirty="0">
                          <a:solidFill>
                            <a:schemeClr val="lt1"/>
                          </a:solidFill>
                          <a:latin typeface="+mn-lt"/>
                          <a:ea typeface="+mn-ea"/>
                          <a:cs typeface="+mn-cs"/>
                        </a:rPr>
                        <a:t> </a:t>
                      </a:r>
                      <a:r>
                        <a:rPr lang="ar-EG" sz="4400" b="1" i="0" kern="1200" dirty="0">
                          <a:solidFill>
                            <a:schemeClr val="lt1"/>
                          </a:solidFill>
                          <a:latin typeface="+mn-lt"/>
                          <a:ea typeface="+mn-ea"/>
                          <a:cs typeface="+mn-cs"/>
                        </a:rPr>
                        <a:t>عمانوئيل إلهنا و ملكنا</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4"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300326875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val="1974953855"/>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en-US" sz="4400" b="1" i="0" kern="1200" dirty="0">
                        <a:solidFill>
                          <a:schemeClr val="lt1"/>
                        </a:solidFill>
                        <a:latin typeface="+mn-lt"/>
                        <a:ea typeface="+mn-ea"/>
                        <a:cs typeface="+mn-cs"/>
                      </a:endParaRPr>
                    </a:p>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يا ربى يسوع المسيح</a:t>
                      </a:r>
                      <a:endParaRPr lang="ar-EG" sz="80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1140365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i="0" kern="1200" dirty="0">
                          <a:solidFill>
                            <a:schemeClr val="lt1"/>
                          </a:solidFill>
                          <a:latin typeface="+mn-lt"/>
                          <a:ea typeface="+mn-ea"/>
                          <a:cs typeface="+mn-cs"/>
                        </a:rPr>
                        <a:t>لك القوة والمجد والبركة و العزة إلى الأبد آمين</a:t>
                      </a:r>
                      <a:endParaRPr lang="ar-EG" sz="4400" b="1" kern="1200" dirty="0">
                        <a:solidFill>
                          <a:schemeClr val="bg1"/>
                        </a:solidFill>
                        <a:latin typeface="+mn-lt"/>
                        <a:ea typeface="+mn-ea"/>
                        <a:cs typeface="+mn-cs"/>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5" name="Text Box 5"/>
          <p:cNvSpPr txBox="1">
            <a:spLocks noChangeArrowheads="1"/>
          </p:cNvSpPr>
          <p:nvPr/>
        </p:nvSpPr>
        <p:spPr bwMode="auto">
          <a:xfrm>
            <a:off x="8532813" y="4445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en-US" sz="2000" dirty="0">
                <a:solidFill>
                  <a:srgbClr val="FFFF00"/>
                </a:solidFill>
                <a:latin typeface="Tahoma" pitchFamily="34" charset="0"/>
                <a:cs typeface="Tahoma" pitchFamily="34" charset="0"/>
              </a:rPr>
              <a:t>12</a:t>
            </a:r>
          </a:p>
        </p:txBody>
      </p:sp>
    </p:spTree>
    <p:extLst>
      <p:ext uri="{BB962C8B-B14F-4D97-AF65-F5344CB8AC3E}">
        <p14:creationId xmlns:p14="http://schemas.microsoft.com/office/powerpoint/2010/main" val="135762613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995380654"/>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5400" kern="10" dirty="0">
                          <a:ln w="9525">
                            <a:noFill/>
                            <a:round/>
                            <a:headEnd/>
                            <a:tailEnd/>
                          </a:ln>
                          <a:solidFill>
                            <a:srgbClr val="FFC000"/>
                          </a:solidFill>
                          <a:effectLst/>
                          <a:latin typeface="Times New Roman"/>
                          <a:cs typeface="Times New Roman"/>
                        </a:rPr>
                        <a:t>أبانا</a:t>
                      </a:r>
                      <a:r>
                        <a:rPr lang="ar-EG" sz="5400" kern="10" baseline="0" dirty="0">
                          <a:ln w="9525">
                            <a:noFill/>
                            <a:round/>
                            <a:headEnd/>
                            <a:tailEnd/>
                          </a:ln>
                          <a:solidFill>
                            <a:srgbClr val="FFC000"/>
                          </a:solidFill>
                          <a:effectLst/>
                          <a:latin typeface="Times New Roman"/>
                          <a:cs typeface="Times New Roman"/>
                        </a:rPr>
                        <a:t> الذى فى السموات.......</a:t>
                      </a:r>
                      <a:endParaRPr lang="ar-EG" sz="5400" kern="10" dirty="0">
                        <a:ln w="9525">
                          <a:noFill/>
                          <a:round/>
                          <a:headEnd/>
                          <a:tailEnd/>
                        </a:ln>
                        <a:solidFill>
                          <a:srgbClr val="FFC000"/>
                        </a:solidFill>
                        <a:effectLst/>
                        <a:latin typeface="Times New Roman"/>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69445541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849079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ar-EG" dirty="0"/>
              <a:t>خلاصي ومجدي بإلهي :</a:t>
            </a:r>
            <a:endParaRPr lang="en-US" dirty="0"/>
          </a:p>
        </p:txBody>
      </p:sp>
      <p:sp>
        <p:nvSpPr>
          <p:cNvPr id="3" name="Text Placeholder 2"/>
          <p:cNvSpPr>
            <a:spLocks noGrp="1"/>
          </p:cNvSpPr>
          <p:nvPr>
            <p:ph type="body" idx="1"/>
          </p:nvPr>
        </p:nvSpPr>
        <p:spPr/>
        <p:txBody>
          <a:bodyPr/>
          <a:lstStyle/>
          <a:p>
            <a:r>
              <a:rPr lang="ar-EG" dirty="0"/>
              <a:t>با أوو جاي نيم  با أو أوو أفخين بانووتي :</a:t>
            </a:r>
          </a:p>
        </p:txBody>
      </p:sp>
      <p:sp>
        <p:nvSpPr>
          <p:cNvPr id="5" name="Text Placeholder 4"/>
          <p:cNvSpPr>
            <a:spLocks noGrp="1"/>
          </p:cNvSpPr>
          <p:nvPr>
            <p:ph type="body" sz="quarter" idx="3"/>
          </p:nvPr>
        </p:nvSpPr>
        <p:spPr/>
        <p:txBody>
          <a:bodyPr/>
          <a:lstStyle/>
          <a:p>
            <a:pPr lvl="0"/>
            <a:r>
              <a:rPr lang="pt-BR" sz="3200" spc="300" dirty="0">
                <a:latin typeface="Avva_Marcos" pitchFamily="82" charset="0"/>
              </a:rPr>
              <a:t>P</a:t>
            </a:r>
            <a:r>
              <a:rPr lang="pt-BR" dirty="0"/>
              <a:t>aoujai   nem   pa`wou   au'en   Panou;   &gt;</a:t>
            </a:r>
          </a:p>
        </p:txBody>
      </p:sp>
    </p:spTree>
    <p:extLst>
      <p:ext uri="{BB962C8B-B14F-4D97-AF65-F5344CB8AC3E}">
        <p14:creationId xmlns:p14="http://schemas.microsoft.com/office/powerpoint/2010/main" val="10965920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6487453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26194973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ﺇله معونتي ورجائي هو بالله :</a:t>
            </a:r>
            <a:endParaRPr lang="en-US" dirty="0"/>
          </a:p>
        </p:txBody>
      </p:sp>
      <p:sp>
        <p:nvSpPr>
          <p:cNvPr id="3" name="Text Placeholder 2"/>
          <p:cNvSpPr>
            <a:spLocks noGrp="1"/>
          </p:cNvSpPr>
          <p:nvPr>
            <p:ph type="body" idx="1"/>
          </p:nvPr>
        </p:nvSpPr>
        <p:spPr>
          <a:xfrm>
            <a:off x="205398" y="6049107"/>
            <a:ext cx="8938601" cy="605937"/>
          </a:xfrm>
        </p:spPr>
        <p:txBody>
          <a:bodyPr/>
          <a:lstStyle/>
          <a:p>
            <a:r>
              <a:rPr lang="ar-EG" sz="3600" dirty="0"/>
              <a:t>إفنووتي إنتيه  طا فويثيا أووه طا هيلبيس أسخين إفنووتي :</a:t>
            </a:r>
          </a:p>
        </p:txBody>
      </p:sp>
      <p:sp>
        <p:nvSpPr>
          <p:cNvPr id="4" name="Text Placeholder 3"/>
          <p:cNvSpPr>
            <a:spLocks noGrp="1"/>
          </p:cNvSpPr>
          <p:nvPr>
            <p:ph type="body" sz="quarter" idx="3"/>
          </p:nvPr>
        </p:nvSpPr>
        <p:spPr/>
        <p:txBody>
          <a:bodyPr/>
          <a:lstStyle/>
          <a:p>
            <a:pPr lvl="0"/>
            <a:r>
              <a:rPr lang="pt-BR" sz="3200" dirty="0">
                <a:effectLst/>
              </a:rPr>
              <a:t>~Vnou;   `nte   tabo`hqi`a   ouo\   ta\elpic   ac'en   ~Vnou;   &gt;</a:t>
            </a:r>
          </a:p>
        </p:txBody>
      </p:sp>
    </p:spTree>
    <p:extLst>
      <p:ext uri="{BB962C8B-B14F-4D97-AF65-F5344CB8AC3E}">
        <p14:creationId xmlns:p14="http://schemas.microsoft.com/office/powerpoint/2010/main" val="3221226691"/>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92183246"/>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EG" dirty="0"/>
              <a:t>لأنه ﺇلهي ومخلصي :</a:t>
            </a:r>
            <a:endParaRPr lang="en-US" dirty="0"/>
          </a:p>
        </p:txBody>
      </p:sp>
      <p:sp>
        <p:nvSpPr>
          <p:cNvPr id="3" name="Text Placeholder 2"/>
          <p:cNvSpPr>
            <a:spLocks noGrp="1"/>
          </p:cNvSpPr>
          <p:nvPr>
            <p:ph type="body" idx="1"/>
          </p:nvPr>
        </p:nvSpPr>
        <p:spPr/>
        <p:txBody>
          <a:bodyPr/>
          <a:lstStyle/>
          <a:p>
            <a:r>
              <a:rPr lang="ar-EG" dirty="0"/>
              <a:t>كيه غار إنثوف با بانووتي باسوتير :</a:t>
            </a:r>
          </a:p>
        </p:txBody>
      </p:sp>
      <p:sp>
        <p:nvSpPr>
          <p:cNvPr id="4" name="Text Placeholder 3"/>
          <p:cNvSpPr>
            <a:spLocks noGrp="1"/>
          </p:cNvSpPr>
          <p:nvPr>
            <p:ph type="body" sz="quarter" idx="3"/>
          </p:nvPr>
        </p:nvSpPr>
        <p:spPr/>
        <p:txBody>
          <a:bodyPr/>
          <a:lstStyle/>
          <a:p>
            <a:r>
              <a:rPr lang="en-US" sz="4800" dirty="0" err="1"/>
              <a:t>Ke</a:t>
            </a:r>
            <a:r>
              <a:rPr lang="en-US" sz="4800" dirty="0"/>
              <a:t>   gar   `</a:t>
            </a:r>
            <a:r>
              <a:rPr lang="en-US" sz="4800" dirty="0" err="1"/>
              <a:t>nqof</a:t>
            </a:r>
            <a:r>
              <a:rPr lang="en-US" sz="4800" dirty="0"/>
              <a:t>   pa   </a:t>
            </a:r>
            <a:r>
              <a:rPr lang="en-US" sz="4800" dirty="0" err="1"/>
              <a:t>Panou</a:t>
            </a:r>
            <a:r>
              <a:rPr lang="en-US" sz="4800" dirty="0"/>
              <a:t>;   </a:t>
            </a:r>
            <a:r>
              <a:rPr lang="en-US" sz="4800" dirty="0" err="1"/>
              <a:t>Pacwthr</a:t>
            </a:r>
            <a:r>
              <a:rPr lang="en-US" sz="4800" dirty="0"/>
              <a:t>   &gt;</a:t>
            </a:r>
          </a:p>
        </p:txBody>
      </p:sp>
    </p:spTree>
    <p:extLst>
      <p:ext uri="{BB962C8B-B14F-4D97-AF65-F5344CB8AC3E}">
        <p14:creationId xmlns:p14="http://schemas.microsoft.com/office/powerpoint/2010/main" val="2567208661"/>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ناصري فلا  أتزعزع أبدًا.</a:t>
            </a:r>
          </a:p>
        </p:txBody>
      </p:sp>
      <p:sp>
        <p:nvSpPr>
          <p:cNvPr id="3" name="Text Placeholder 2"/>
          <p:cNvSpPr>
            <a:spLocks noGrp="1"/>
          </p:cNvSpPr>
          <p:nvPr>
            <p:ph type="body" idx="1"/>
          </p:nvPr>
        </p:nvSpPr>
        <p:spPr/>
        <p:txBody>
          <a:bodyPr/>
          <a:lstStyle/>
          <a:p>
            <a:r>
              <a:rPr lang="ar-EG" dirty="0"/>
              <a:t>باريف شوبت إيروف إنناكيم إن هوو أو.</a:t>
            </a:r>
          </a:p>
        </p:txBody>
      </p:sp>
      <p:sp>
        <p:nvSpPr>
          <p:cNvPr id="4" name="Text Placeholder 3"/>
          <p:cNvSpPr>
            <a:spLocks noGrp="1"/>
          </p:cNvSpPr>
          <p:nvPr>
            <p:ph type="body" sz="quarter" idx="3"/>
          </p:nvPr>
        </p:nvSpPr>
        <p:spPr/>
        <p:txBody>
          <a:bodyPr/>
          <a:lstStyle/>
          <a:p>
            <a:pPr lvl="0" fontAlgn="base">
              <a:lnSpc>
                <a:spcPct val="100000"/>
              </a:lnSpc>
              <a:spcBef>
                <a:spcPct val="20000"/>
              </a:spcBef>
              <a:spcAft>
                <a:spcPct val="0"/>
              </a:spcAft>
              <a:defRPr/>
            </a:pPr>
            <a:r>
              <a:rPr lang="pt-BR" dirty="0"/>
              <a:t>paref]wpt   `erof   `nnakim   `n\ou`o.</a:t>
            </a:r>
          </a:p>
        </p:txBody>
      </p:sp>
    </p:spTree>
    <p:extLst>
      <p:ext uri="{BB962C8B-B14F-4D97-AF65-F5344CB8AC3E}">
        <p14:creationId xmlns:p14="http://schemas.microsoft.com/office/powerpoint/2010/main" val="412759786"/>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408280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731002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5661956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326549780"/>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75655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35396872"/>
              </p:ext>
            </p:extLst>
          </p:nvPr>
        </p:nvGraphicFramePr>
        <p:xfrm>
          <a:off x="0" y="4349328"/>
          <a:ext cx="9144000" cy="2536056"/>
        </p:xfrm>
        <a:graphic>
          <a:graphicData uri="http://schemas.openxmlformats.org/drawingml/2006/table">
            <a:tbl>
              <a:tblPr rtl="1" firstRow="1" bandRow="1">
                <a:tableStyleId>{5C22544A-7EE6-4342-B048-85BDC9FD1C3A}</a:tableStyleId>
              </a:tblPr>
              <a:tblGrid>
                <a:gridCol w="9144000">
                  <a:extLst>
                    <a:ext uri="{9D8B030D-6E8A-4147-A177-3AD203B41FA5}">
                      <a16:colId xmlns:a16="http://schemas.microsoft.com/office/drawing/2014/main" val="20000"/>
                    </a:ext>
                  </a:extLst>
                </a:gridCol>
              </a:tblGrid>
              <a:tr h="2536056">
                <a:tc>
                  <a:txBody>
                    <a:bodyPr/>
                    <a:lstStyle/>
                    <a:p>
                      <a:pPr marL="0" marR="0" indent="0" algn="ctr" defTabSz="914400" rtl="1" eaLnBrk="1" fontAlgn="auto" latinLnBrk="0" hangingPunct="1">
                        <a:lnSpc>
                          <a:spcPct val="100000"/>
                        </a:lnSpc>
                        <a:spcBef>
                          <a:spcPts val="0"/>
                        </a:spcBef>
                        <a:spcAft>
                          <a:spcPts val="0"/>
                        </a:spcAft>
                        <a:buClrTx/>
                        <a:buSzTx/>
                        <a:buFontTx/>
                        <a:buNone/>
                        <a:tabLst/>
                        <a:defRPr/>
                      </a:pPr>
                      <a:r>
                        <a:rPr lang="ar-EG" sz="4400" b="1" kern="10" dirty="0">
                          <a:ln w="9525">
                            <a:noFill/>
                            <a:round/>
                            <a:headEnd/>
                            <a:tailEnd/>
                          </a:ln>
                          <a:solidFill>
                            <a:srgbClr val="FFC000"/>
                          </a:solidFill>
                          <a:effectLst/>
                          <a:latin typeface="Times New Roman"/>
                          <a:ea typeface="+mn-ea"/>
                          <a:cs typeface="Times New Roman"/>
                        </a:rPr>
                        <a:t>صلاة الساعة الاولي من ليلة الثلاثاء من البصخة المقدسة التي لمخلصنا الصالح بركاتها على جميعنا آمين</a:t>
                      </a:r>
                      <a:endParaRPr lang="en-US" sz="4400" b="1" kern="10" dirty="0">
                        <a:ln w="9525">
                          <a:noFill/>
                          <a:round/>
                          <a:headEnd/>
                          <a:tailEnd/>
                        </a:ln>
                        <a:solidFill>
                          <a:srgbClr val="FFC000"/>
                        </a:solidFill>
                        <a:effectLst/>
                        <a:latin typeface="Times New Roman"/>
                        <a:ea typeface="+mn-ea"/>
                        <a:cs typeface="Times New Roman"/>
                      </a:endParaRPr>
                    </a:p>
                  </a:txBody>
                  <a:tcPr anchor="ct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55891398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بى جى أوواى ذى ناف جى إبشويس هان كوجى نى نى إثنا نوهيم : إنثوف ذى بيجاف نوؤ : جى آرى آجونى زيستى إى إى إيخون إيفول هيتين بيروإت جيئو : جى نى أوأون أو ميش تيجو إمموس نوتين ناكوتى . </a:t>
            </a:r>
            <a:endParaRPr lang="en-US" dirty="0"/>
          </a:p>
        </p:txBody>
      </p:sp>
    </p:spTree>
    <p:extLst>
      <p:ext uri="{BB962C8B-B14F-4D97-AF65-F5344CB8AC3E}">
        <p14:creationId xmlns:p14="http://schemas.microsoft.com/office/powerpoint/2010/main" val="17800671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إنسإى إيخون أووه إننو إشجيم جوم أفشان فوه إيطونف إنجى بى نيب إى أووه إنتيف إشتام إمبيرو : أووه إنتى تين نائير هيتيس إن نائير هيتس إن أوهى إيراتين ثينو ثافول أووه إيكو له إى بيرو إيريتين جو إمموس :</a:t>
            </a:r>
            <a:endParaRPr lang="en-US" dirty="0"/>
          </a:p>
        </p:txBody>
      </p:sp>
    </p:spTree>
    <p:extLst>
      <p:ext uri="{BB962C8B-B14F-4D97-AF65-F5344CB8AC3E}">
        <p14:creationId xmlns:p14="http://schemas.microsoft.com/office/powerpoint/2010/main" val="210386292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3600" dirty="0"/>
              <a:t>جى إبشويس إبشويس آأوأون نان : أووه إنتيف إيروؤو إنتيف جوس نوتين : جى إنتى سوأون إمموتين آن جى إنثوتين هان إيفول ثون . توتى إيريتين إرهيتس إنجوس : جى آن أوأوم أمبيك إمثو أووه آن سو :</a:t>
            </a:r>
            <a:endParaRPr lang="en-US" sz="3600" dirty="0"/>
          </a:p>
        </p:txBody>
      </p:sp>
    </p:spTree>
    <p:extLst>
      <p:ext uri="{BB962C8B-B14F-4D97-AF65-F5344CB8AC3E}">
        <p14:creationId xmlns:p14="http://schemas.microsoft.com/office/powerpoint/2010/main" val="33736035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 أووه آك تى إسفو خين نين ابلاتيا : أووه إفناجوس نوتين جى إنتى سوأون إمموتين آن جى إنثوتين هان إيفول ثون ماشى نوتين إيفول هاروى تيرو نى إرغاتيس إنتى تى آذيكى </a:t>
            </a:r>
            <a:r>
              <a:rPr lang="en-US" dirty="0"/>
              <a:t> </a:t>
            </a:r>
            <a:r>
              <a:rPr lang="ar-SA" dirty="0"/>
              <a:t>آ : بيما إيتى إمماف إفناشوبى</a:t>
            </a:r>
            <a:endParaRPr lang="en-US" dirty="0"/>
          </a:p>
        </p:txBody>
      </p:sp>
    </p:spTree>
    <p:extLst>
      <p:ext uri="{BB962C8B-B14F-4D97-AF65-F5344CB8AC3E}">
        <p14:creationId xmlns:p14="http://schemas.microsoft.com/office/powerpoint/2010/main" val="128128571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ar-SA" dirty="0"/>
              <a:t>إنجى إفريمى نيم بى إستير تير إنتى نين أجهى هوطان آريتين شان ناف إى آفراآم نيم إيساآك نيم ياكوب نيم نى إبروفيتيس تيرو خين تى ميت أورو إنتى إفنوتى إنثوتين ذى إف إيهيؤيى إمموتين إيفول . أووه إفئى إى إيفول خين</a:t>
            </a:r>
            <a:endParaRPr lang="en-US" dirty="0"/>
          </a:p>
        </p:txBody>
      </p:sp>
    </p:spTree>
    <p:extLst>
      <p:ext uri="{BB962C8B-B14F-4D97-AF65-F5344CB8AC3E}">
        <p14:creationId xmlns:p14="http://schemas.microsoft.com/office/powerpoint/2010/main" val="14010927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ar-SA" sz="3600" dirty="0"/>
              <a:t>نيما إنشاى نيم نيما إنهوتب نيم بيمهيت نيم ساريس أووه إفئيرو ثفو خين تى ميت أورو إنتى إفنوتى : أووه هيبى أوأون هان خا إف إفنا إيرشورب أووه هان شورب إفنا إير خائى</a:t>
            </a:r>
            <a:r>
              <a:rPr lang="ar-EG" sz="3600" dirty="0"/>
              <a:t>  </a:t>
            </a:r>
            <a:r>
              <a:rPr lang="ar-SA" sz="3600" dirty="0"/>
              <a:t>أوأوشت امبي ايف انجيليون اثؤواب . </a:t>
            </a:r>
            <a:endParaRPr lang="en-US" sz="3600" dirty="0"/>
          </a:p>
        </p:txBody>
      </p:sp>
    </p:spTree>
    <p:extLst>
      <p:ext uri="{BB962C8B-B14F-4D97-AF65-F5344CB8AC3E}">
        <p14:creationId xmlns:p14="http://schemas.microsoft.com/office/powerpoint/2010/main" val="394665999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1720707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3188883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9"/>
          <p:cNvSpPr>
            <a:spLocks noGrp="1"/>
          </p:cNvSpPr>
          <p:nvPr>
            <p:ph type="title"/>
          </p:nvPr>
        </p:nvSpPr>
        <p:spPr/>
        <p:txBody>
          <a:bodyPr/>
          <a:lstStyle/>
          <a:p>
            <a:r>
              <a:rPr lang="ar-EG" dirty="0"/>
              <a:t>خلاصى و مجدي هما بألهم أله معونتى و رجائى هو بالله . لأنه ألهى و مخلصى ناصرى فلا أتزعزع أبداً.</a:t>
            </a:r>
            <a:endParaRPr lang="en-US" dirty="0"/>
          </a:p>
        </p:txBody>
      </p:sp>
    </p:spTree>
    <p:extLst>
      <p:ext uri="{BB962C8B-B14F-4D97-AF65-F5344CB8AC3E}">
        <p14:creationId xmlns:p14="http://schemas.microsoft.com/office/powerpoint/2010/main" val="291465149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4345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 Box 5"/>
          <p:cNvSpPr txBox="1">
            <a:spLocks noChangeArrowheads="1"/>
          </p:cNvSpPr>
          <p:nvPr/>
        </p:nvSpPr>
        <p:spPr bwMode="auto">
          <a:xfrm>
            <a:off x="103188" y="4405040"/>
            <a:ext cx="576262" cy="396875"/>
          </a:xfrm>
          <a:prstGeom prst="rect">
            <a:avLst/>
          </a:prstGeom>
          <a:solidFill>
            <a:schemeClr val="tx2">
              <a:lumMod val="75000"/>
            </a:schemeClr>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spcBef>
                <a:spcPct val="50000"/>
              </a:spcBef>
            </a:pPr>
            <a:r>
              <a:rPr lang="ar-EG" sz="2000" dirty="0">
                <a:solidFill>
                  <a:srgbClr val="FFFF00"/>
                </a:solidFill>
                <a:latin typeface="Tahoma" pitchFamily="34" charset="0"/>
                <a:cs typeface="Tahoma" pitchFamily="34" charset="0"/>
              </a:rPr>
              <a:t>1</a:t>
            </a:r>
            <a:endParaRPr lang="en-US" sz="2000" dirty="0">
              <a:solidFill>
                <a:srgbClr val="FFFF00"/>
              </a:solidFill>
              <a:latin typeface="Tahoma" pitchFamily="34" charset="0"/>
              <a:cs typeface="Tahoma" pitchFamily="34" charset="0"/>
            </a:endParaRPr>
          </a:p>
        </p:txBody>
      </p:sp>
    </p:spTree>
    <p:extLst>
      <p:ext uri="{BB962C8B-B14F-4D97-AF65-F5344CB8AC3E}">
        <p14:creationId xmlns:p14="http://schemas.microsoft.com/office/powerpoint/2010/main" val="1361670123"/>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82153768"/>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47940721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فقال له واحد يارب أقليل هم الذين يخلصون . فأما هو فقال لهم . أجتهدوا أن تدخلوا من الباب الضيق . فأنى أقول لكم أن كثيرين سيطلبون أن يدخلوا فلا يستطيعون . </a:t>
            </a:r>
            <a:endParaRPr lang="en-US" dirty="0"/>
          </a:p>
        </p:txBody>
      </p:sp>
    </p:spTree>
    <p:extLst>
      <p:ext uri="{BB962C8B-B14F-4D97-AF65-F5344CB8AC3E}">
        <p14:creationId xmlns:p14="http://schemas.microsoft.com/office/powerpoint/2010/main" val="340095050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fontScale="90000"/>
          </a:bodyPr>
          <a:lstStyle/>
          <a:p>
            <a:r>
              <a:rPr lang="ar-EG" dirty="0"/>
              <a:t>فإذا بلغ أن يقوم رب البيت ليغلق الباب . فتبدأون بأن تقفوا خارجاً و تقرعون الباب أفتح لنا . فيجيبكم قائلاً . أنى لست أعرفكم من أين أنتم . حينئذ تبتدئون أن تقولوا . </a:t>
            </a:r>
            <a:endParaRPr lang="en-US" dirty="0"/>
          </a:p>
        </p:txBody>
      </p:sp>
    </p:spTree>
    <p:extLst>
      <p:ext uri="{BB962C8B-B14F-4D97-AF65-F5344CB8AC3E}">
        <p14:creationId xmlns:p14="http://schemas.microsoft.com/office/powerpoint/2010/main" val="1575573531"/>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أكلنا قدامك و شربنا . و علمت فى شوارعنا . فيقول لكم أنى لا أعرفكم من أين أنتم . أذهبوا عنى يا جميع فاعلى الأثم . هناك يكون البكاء و صرير الأسنان .</a:t>
            </a:r>
            <a:endParaRPr lang="en-US" dirty="0"/>
          </a:p>
        </p:txBody>
      </p:sp>
    </p:spTree>
    <p:extLst>
      <p:ext uri="{BB962C8B-B14F-4D97-AF65-F5344CB8AC3E}">
        <p14:creationId xmlns:p14="http://schemas.microsoft.com/office/powerpoint/2010/main" val="274837243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 إذا رأيتم إبراهيم و أسحق و يعقوب و جميع الأنبياء فى ملكوت الله و أنتم تطردون خارجاً . و سيأتون من المشارق و المغارب و الشمال و الجنوب </a:t>
            </a:r>
            <a:endParaRPr lang="en-US" dirty="0"/>
          </a:p>
        </p:txBody>
      </p:sp>
    </p:spTree>
    <p:extLst>
      <p:ext uri="{BB962C8B-B14F-4D97-AF65-F5344CB8AC3E}">
        <p14:creationId xmlns:p14="http://schemas.microsoft.com/office/powerpoint/2010/main" val="261213882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ar-EG" dirty="0"/>
              <a:t>و يتكئون فى ملكوت الله فهوذا آخرون يكونون أولين و أولون يكونون آخرين .</a:t>
            </a:r>
            <a:endParaRPr lang="en-US" dirty="0"/>
          </a:p>
        </p:txBody>
      </p:sp>
    </p:spTree>
    <p:extLst>
      <p:ext uri="{BB962C8B-B14F-4D97-AF65-F5344CB8AC3E}">
        <p14:creationId xmlns:p14="http://schemas.microsoft.com/office/powerpoint/2010/main" val="1805656833"/>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26113424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1441" y="4572000"/>
            <a:ext cx="8886824" cy="2123658"/>
          </a:xfrm>
          <a:prstGeom prst="rect">
            <a:avLst/>
          </a:prstGeom>
        </p:spPr>
        <p:txBody>
          <a:bodyPr wrap="square">
            <a:spAutoFit/>
          </a:bodyPr>
          <a:lstStyle/>
          <a:p>
            <a:pPr algn="ctr" defTabSz="914400" rtl="1">
              <a:defRPr/>
            </a:pPr>
            <a:r>
              <a:rPr lang="ar-EG" sz="4400" b="1" kern="10" dirty="0">
                <a:ln w="9525">
                  <a:noFill/>
                  <a:round/>
                  <a:headEnd/>
                  <a:tailEnd/>
                </a:ln>
                <a:solidFill>
                  <a:srgbClr val="FFC000"/>
                </a:solidFill>
                <a:latin typeface="Times New Roman"/>
                <a:cs typeface="Times New Roman"/>
              </a:rPr>
              <a:t>نبؤات الساعة الثالثة من ليلة الثلاثاء من البصخة المقدسة التي لمخلصنا الصالح بركاتها على جميعنا آمين</a:t>
            </a:r>
            <a:endParaRPr lang="en-US" sz="4400" b="1" kern="10" dirty="0">
              <a:ln w="9525">
                <a:noFill/>
                <a:round/>
                <a:headEnd/>
                <a:tailEnd/>
              </a:ln>
              <a:solidFill>
                <a:srgbClr val="FFC000"/>
              </a:solidFill>
              <a:latin typeface="Times New Roman"/>
              <a:cs typeface="Times New Roman"/>
            </a:endParaRPr>
          </a:p>
        </p:txBody>
      </p:sp>
      <p:sp>
        <p:nvSpPr>
          <p:cNvPr id="2" name="Rectangle 1">
            <a:hlinkClick r:id="rId2" action="ppaction://hlinksldjump"/>
            <a:extLst>
              <a:ext uri="{FF2B5EF4-FFF2-40B4-BE49-F238E27FC236}">
                <a16:creationId xmlns:a16="http://schemas.microsoft.com/office/drawing/2014/main" id="{20F6ACA4-7F2A-CDC3-904F-39EFB5015D41}"/>
              </a:ext>
            </a:extLst>
          </p:cNvPr>
          <p:cNvSpPr/>
          <p:nvPr/>
        </p:nvSpPr>
        <p:spPr>
          <a:xfrm>
            <a:off x="7256945" y="3947669"/>
            <a:ext cx="1887055" cy="584775"/>
          </a:xfrm>
          <a:prstGeom prst="rect">
            <a:avLst/>
          </a:prstGeom>
        </p:spPr>
        <p:txBody>
          <a:bodyPr wrap="none">
            <a:spAutoFit/>
          </a:bodyPr>
          <a:lstStyle/>
          <a:p>
            <a:r>
              <a:rPr kumimoji="0" lang="ar-EG" sz="3200" b="1" i="0" u="none" strike="noStrike" kern="120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rPr>
              <a:t>مقدمة الطرح</a:t>
            </a:r>
            <a:endParaRPr lang="en-US" sz="600" dirty="0"/>
          </a:p>
        </p:txBody>
      </p:sp>
    </p:spTree>
    <p:extLst>
      <p:ext uri="{BB962C8B-B14F-4D97-AF65-F5344CB8AC3E}">
        <p14:creationId xmlns:p14="http://schemas.microsoft.com/office/powerpoint/2010/main" val="1568403625"/>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ar-EG" dirty="0"/>
              <a:t>من ملاخي النبي  ص 1 : 1 – 9</a:t>
            </a:r>
            <a:endParaRPr lang="en-US" dirty="0"/>
          </a:p>
        </p:txBody>
      </p:sp>
    </p:spTree>
    <p:extLst>
      <p:ext uri="{BB962C8B-B14F-4D97-AF65-F5344CB8AC3E}">
        <p14:creationId xmlns:p14="http://schemas.microsoft.com/office/powerpoint/2010/main" val="3160618324"/>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1023</TotalTime>
  <Words>6454</Words>
  <Application>Microsoft Office PowerPoint</Application>
  <PresentationFormat>On-screen Show (4:3)</PresentationFormat>
  <Paragraphs>834</Paragraphs>
  <Slides>617</Slides>
  <Notes>73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617</vt:i4>
      </vt:variant>
    </vt:vector>
  </HeadingPairs>
  <TitlesOfParts>
    <vt:vector size="626" baseType="lpstr">
      <vt:lpstr>Arial</vt:lpstr>
      <vt:lpstr>Athanasius</vt:lpstr>
      <vt:lpstr>Avva_Marcos</vt:lpstr>
      <vt:lpstr>Avva_Shenouda</vt:lpstr>
      <vt:lpstr>Calibri</vt:lpstr>
      <vt:lpstr>CS New Athanasius</vt:lpstr>
      <vt:lpstr>Tahoma</vt:lpstr>
      <vt:lpstr>Times New Roman</vt:lpstr>
      <vt:lpstr>Custom Design</vt:lpstr>
      <vt:lpstr>PowerPoint Presentation</vt:lpstr>
      <vt:lpstr>من زكريا النبي   ص 1 : 1 – 6</vt:lpstr>
      <vt:lpstr>وفى الشهر الثامن من السنة الثانية لداريوس . كانت كلمة الرب إلى زكريا بن براشيا بن عدو النبى قائلاً . قد غضب الرب على آبائكم قائلاً قل لهم هكذا ما يقوله الرب الضابط الكل</vt:lpstr>
      <vt:lpstr> أرجعوا إلى و أنا أيضاً أرجع أليكم قال الرب الضابط الكل . ولا تكونوا كابائكم الذين خاطبهم الأنبياء الأولون قائلين . هذا ما يقوله الرب الضابط الكل أرجعوا عن طرقكم الرديئة </vt:lpstr>
      <vt:lpstr>وعن أعمالكم الشريرة فلم يصغوا قال الرب الضابط الكل .فأين هم آباؤكم و الأنبياء فهل يحيون إلى الأبد لكن نواميسى و أقوالى إقبلوها تلك التى أمرت بها روح عبيدى الأنبياء </vt:lpstr>
      <vt:lpstr>الذين أدركوا آباءكم و خاطبوهم قائلين . كما أمر الرب الضابط الكل أن يصنع بكم بحسب طرقكم . و كأعمالكم هكذا صنع بكم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خلاصي ومجدي بإلهي :</vt:lpstr>
      <vt:lpstr>PowerPoint Presentation</vt:lpstr>
      <vt:lpstr>ﺇله معونتي ورجائي هو بالله :</vt:lpstr>
      <vt:lpstr>PowerPoint Presentation</vt:lpstr>
      <vt:lpstr>لأنه ﺇلهي ومخلصي :</vt:lpstr>
      <vt:lpstr>ناصري فلا  أتزعزع أبدًا.</vt:lpstr>
      <vt:lpstr>PowerPoint Presentation</vt:lpstr>
      <vt:lpstr>PowerPoint Presentation</vt:lpstr>
      <vt:lpstr>PowerPoint Presentation</vt:lpstr>
      <vt:lpstr>PowerPoint Presentation</vt:lpstr>
      <vt:lpstr>PowerPoint Presentation</vt:lpstr>
      <vt:lpstr>بى جى أوواى ذى ناف جى إبشويس هان كوجى نى نى إثنا نوهيم : إنثوف ذى بيجاف نوؤ : جى آرى آجونى زيستى إى إى إيخون إيفول هيتين بيروإت جيئو : جى نى أوأون أو ميش تيجو إمموس نوتين ناكوتى . </vt:lpstr>
      <vt:lpstr>إنسإى إيخون أووه إننو إشجيم جوم أفشان فوه إيطونف إنجى بى نيب إى أووه إنتيف إشتام إمبيرو : أووه إنتى تين نائير هيتيس إن نائير هيتس إن أوهى إيراتين ثينو ثافول أووه إيكو له إى بيرو إيريتين جو إمموس :</vt:lpstr>
      <vt:lpstr>جى إبشويس إبشويس آأوأون نان : أووه إنتيف إيروؤو إنتيف جوس نوتين : جى إنتى سوأون إمموتين آن جى إنثوتين هان إيفول ثون . توتى إيريتين إرهيتس إنجوس : جى آن أوأوم أمبيك إمثو أووه آن سو :</vt:lpstr>
      <vt:lpstr> أووه آك تى إسفو خين نين ابلاتيا : أووه إفناجوس نوتين جى إنتى سوأون إمموتين آن جى إنثوتين هان إيفول ثون ماشى نوتين إيفول هاروى تيرو نى إرغاتيس إنتى تى آذيكى  آ : بيما إيتى إمماف إفناشوبى</vt:lpstr>
      <vt:lpstr>إنجى إفريمى نيم بى إستير تير إنتى نين أجهى هوطان آريتين شان ناف إى آفراآم نيم إيساآك نيم ياكوب نيم نى إبروفيتيس تيرو خين تى ميت أورو إنتى إفنوتى إنثوتين ذى إف إيهيؤيى إمموتين إيفول . أووه إفئى إى إيفول خين</vt:lpstr>
      <vt:lpstr>نيما إنشاى نيم نيما إنهوتب نيم بيمهيت نيم ساريس أووه إفئيرو ثفو خين تى ميت أورو إنتى إفنوتى : أووه هيبى أوأون هان خا إف إفنا إيرشورب أووه هان شورب إفنا إير خائى  أوأوشت امبي ايف انجيليون اثؤواب . </vt:lpstr>
      <vt:lpstr>PowerPoint Presentation</vt:lpstr>
      <vt:lpstr>PowerPoint Presentation</vt:lpstr>
      <vt:lpstr>خلاصى و مجدي هما بألهم أله معونتى و رجائى هو بالله . لأنه ألهى و مخلصى ناصرى فلا أتزعزع أبداً.</vt:lpstr>
      <vt:lpstr>PowerPoint Presentation</vt:lpstr>
      <vt:lpstr>PowerPoint Presentation</vt:lpstr>
      <vt:lpstr>PowerPoint Presentation</vt:lpstr>
      <vt:lpstr>فقال له واحد يارب أقليل هم الذين يخلصون . فأما هو فقال لهم . أجتهدوا أن تدخلوا من الباب الضيق . فأنى أقول لكم أن كثيرين سيطلبون أن يدخلوا فلا يستطيعون . </vt:lpstr>
      <vt:lpstr>فإذا بلغ أن يقوم رب البيت ليغلق الباب . فتبدأون بأن تقفوا خارجاً و تقرعون الباب أفتح لنا . فيجيبكم قائلاً . أنى لست أعرفكم من أين أنتم . حينئذ تبتدئون أن تقولوا . </vt:lpstr>
      <vt:lpstr>أكلنا قدامك و شربنا . و علمت فى شوارعنا . فيقول لكم أنى لا أعرفكم من أين أنتم . أذهبوا عنى يا جميع فاعلى الأثم . هناك يكون البكاء و صرير الأسنان .</vt:lpstr>
      <vt:lpstr> إذا رأيتم إبراهيم و أسحق و يعقوب و جميع الأنبياء فى ملكوت الله و أنتم تطردون خارجاً . و سيأتون من المشارق و المغارب و الشمال و الجنوب </vt:lpstr>
      <vt:lpstr>و يتكئون فى ملكوت الله فهوذا آخرون يكونون أولين و أولون يكونون آخرين .</vt:lpstr>
      <vt:lpstr>PowerPoint Presentation</vt:lpstr>
      <vt:lpstr>PowerPoint Presentation</vt:lpstr>
      <vt:lpstr>من ملاخي النبي  ص 1 : 1 – 9</vt:lpstr>
      <vt:lpstr>فتح كلام الرب لأسرائيل على يد ملاكه . ضعوا فى قلوبكم أنى أحببتكم يقول الرب . و قلتم بم أحببتنا . أليس عيسو أخا ليعقوب يقول الرب . وقد أحببت يعقوب و أبغضت عيسو .</vt:lpstr>
      <vt:lpstr> وجعلت حدوده للفساد و نصيب ميراثه قفراً . ( لبنات آوى ) و أن قال الأدوميون أننا قد أنهدمنا فلنرجع و نبنى خربها هذا ما يقول الرب الضابط الكل . هم يبنون و أنا أهدم .</vt:lpstr>
      <vt:lpstr> و أدعوها تخم الأثم و الشعب الذى قاومه الرب إلى الأبد . فتبصر عيونكم و أنتم تقولون لقد تعظم الرب فوق تخوم أسرائيل . الأبن يكرم أباه و العبد سيده . فأن كنت أنا أباً فأين كرامتى .</vt:lpstr>
      <vt:lpstr> و أن كنت سيداً فأين مهابتى . قال الرب الضابط الكل و أنتم أيها الكهنة المحتقرون أسمي . و قلتم بم أحتقرنا أسمك . لأنكم قربتم على مذبحى خبزاً نجساً و قلتم بم نجسناه . بقولكم أن مائدة الرب </vt:lpstr>
      <vt:lpstr>حقيرة و حقيرة هى الأطعمة الموضوعة عليها . إذ قربتم الأعمى ذبيحة . أفليس ذلك شراً . و إذ قربتم الأعرج أو السقيم أفليس ذلك شراً قربه لرئيسك أفيقبله منك أو يقبل وجهك . يقول الرب الضابط الكل.</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انظر واستجب لي  ياربي وإلهي :</vt:lpstr>
      <vt:lpstr>PowerPoint Presentation</vt:lpstr>
      <vt:lpstr>أنر عيني لئلا أنام في الموت.</vt:lpstr>
      <vt:lpstr>PowerPoint Presentation</vt:lpstr>
      <vt:lpstr>أما أنا فعلى رحمتك توكلت :</vt:lpstr>
      <vt:lpstr>يبتهج قلبي بخلاصك.</vt:lpstr>
      <vt:lpstr>PowerPoint Presentation</vt:lpstr>
      <vt:lpstr>PowerPoint Presentation</vt:lpstr>
      <vt:lpstr>PowerPoint Presentation</vt:lpstr>
      <vt:lpstr>PowerPoint Presentation</vt:lpstr>
      <vt:lpstr>PowerPoint Presentation</vt:lpstr>
      <vt:lpstr>إن إهرى ذى خين بى إيهوؤ إيتى إمماف  أفئى هاروف إنجى هان فاريسيؤس إفجو إمموس ناف : جى ماشيناك إيفول أووه هول إيفول طاى جى إيروديس إف أوؤش إيخوث فيك. </vt:lpstr>
      <vt:lpstr>أووه  بيجاف نوؤ جى ماشى نوتين آجوس إنطاى فاشور : جى هيبيى تى هى ذيمون إيفول :  أووه تيجوك إنهان طالتشو إمفؤو نيم راستى أووه خين بيماه شومت تينا جوك إيفول.  أو وشت امبيف انجليون اثؤواب.</vt:lpstr>
      <vt:lpstr>PowerPoint Presentation</vt:lpstr>
      <vt:lpstr>أنظر و أستجب لى ياربى و الهى أنر عينى لئلا أنام فى الموت . أما أنا فعلى رحمتك توكلت يبتهج قلبى بخلاصك .</vt:lpstr>
      <vt:lpstr>PowerPoint Presentation</vt:lpstr>
      <vt:lpstr>PowerPoint Presentation</vt:lpstr>
      <vt:lpstr>PowerPoint Presentation</vt:lpstr>
      <vt:lpstr>وفى ذلك اليوم جاء إليه قوم من الفريسيين و قالوا له . أخرج و أذهب من هنا فأن هيرودس يريد قتلك . فقال لهم . أذهبوا وقولوا لهذا الثعلب . ها أنا أخرج الشياطين .</vt:lpstr>
      <vt:lpstr> واتمم الشفاء اليوم وغداً . وفى اليوم الثالث أكمل . ولكنى ينبغى لى أن أقيم اليوم و غداً وفى اليوم الآتى أذهب . لأنه لا يهلك نبي خارج عن أورشليم . يا أورشليم يا أورشليم يا قاتلة الأنبياء و راجمه المرسلين إليها .</vt:lpstr>
      <vt:lpstr>كما من مرة أردت أن أجمع بينك كما يجمع الطائر فراخه تحت جناحيه فلم تريدوا . هوذا بيتكم يترك لكم خراباً و أنى أقول لكم أنكم لا تروننى من الأن . حتى تقولوا مبارك الآتى بأسم الرب .</vt:lpstr>
      <vt:lpstr>PowerPoint Presentation</vt:lpstr>
      <vt:lpstr>PowerPoint Presentation</vt:lpstr>
      <vt:lpstr>من هوشع النبي  ص 4 : 15 ألخ و ص 5 : 1 – 7</vt:lpstr>
      <vt:lpstr>و أما أنت يا إسرائيل فلا تكن جاهلاً . و يا يهوذا لا تدخل الجلجال ولا تذهبوا إلى الظلم . ولا تحلفوا بالرب الحى . لأنه قد جمح إسرائيل كعجلة جامحة . </vt:lpstr>
      <vt:lpstr>فالآن يرعاهم الرب كحمل فى موضع رحب خليل الأصنام أفرايم قد ترك له شكاً فأطاعوا الكنعانيين وزنوا زنى إلى الآخر و أحبوا الهوام بالتعاظم و أنت فى جناحيك هبوب ريح و سيخزون فى مذبحهم .</vt:lpstr>
      <vt:lpstr> إسمعوا لهذا أيها الكهنة و أنصتوا يا بيت إسرائيل . و أصغوا يا بيت الملك . لأن الحكم موضوع قبالتكم . إذا قد صرتم فخاً للمحرس . و كالشبكة المنصوبة على تابور ( تل مرتفع )</vt:lpstr>
      <vt:lpstr> تلك التى بنصبها الصيادون للصيد و أنا معلمكم أنا عرفت أفرايم ولم يخف عنى إسرائيل لأن الآن قد زنى أفرايم و تنجس إسرائيل . ولم يوجهوا أفكار قلوبهم ليرجعوا إلى إلههم . لأن روح الزنى فيهم و الرب لم يعرفوه .</vt:lpstr>
      <vt:lpstr> و سيغطى إسرائيل وجهه بذراعه ( من الخزى ) . فيرجم إسرائيل و أفرايم بالظلم و يرجم يهوذا أيضاً معهم و يذهبون بغنم و ثيران ليطلبوا الرب فلا يجدونه لأنه تنحى عنهم .</vt:lpstr>
      <vt:lpstr> بما أنهم قد إنصرفوا عن الرب و صارت لهم ثيران و كان لهم بنين غرباء . فالآن يأكلهم الدبا ( القمل ) مع ميراثهم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ملجأي وإلهي  فأتكل عليه :</vt:lpstr>
      <vt:lpstr>PowerPoint Presentation</vt:lpstr>
      <vt:lpstr>لأنه ينجيني :</vt:lpstr>
      <vt:lpstr>PowerPoint Presentation</vt:lpstr>
      <vt:lpstr>من فخ الصياد :</vt:lpstr>
      <vt:lpstr>من فخ الصياد : ومن كلمة مقلقة.</vt:lpstr>
      <vt:lpstr>PowerPoint Presentation</vt:lpstr>
      <vt:lpstr>PowerPoint Presentation</vt:lpstr>
      <vt:lpstr>PowerPoint Presentation</vt:lpstr>
      <vt:lpstr>PowerPoint Presentation</vt:lpstr>
      <vt:lpstr>PowerPoint Presentation</vt:lpstr>
      <vt:lpstr>ماهثيتين ذى إيروتين ميبوتى إنو إهروش إنجى نيتين هيت خين أو إتشيمى نيم أو ثيخى نيم هان روؤش إمفيوتيكون أووه إنؤهوتى خين أو هوتى إنتيفئى إيجين ثينو إنجى بى إيهوؤ إيتى إمماف .إم إفريتى</vt:lpstr>
      <vt:lpstr>إنؤفاش إفئى إى غار إيجين أوؤن نيفين إيتهيمسى هيجين إبهو إم إبكاهى تيرف: رويس  أون إنسيونيفين إيريتين طوبه هينا إنتين إشجيم جوم إير سافول إيناى تيرو إثناشوبى : أو وشت امبيف انجليون اثؤواب.</vt:lpstr>
      <vt:lpstr>PowerPoint Presentation</vt:lpstr>
      <vt:lpstr>PowerPoint Presentation</vt:lpstr>
      <vt:lpstr>ملجاي و إلهى فأتكل عليه . لأنه ينجينى من فخ الصياد . ومن كلمة مقلقة .</vt:lpstr>
      <vt:lpstr>PowerPoint Presentation</vt:lpstr>
      <vt:lpstr>PowerPoint Presentation</vt:lpstr>
      <vt:lpstr>PowerPoint Presentation</vt:lpstr>
      <vt:lpstr>فأحترزوا لأنفسكم لئلا تثقل قلوبكم من الشبع و السكر و الهموم الدنياوية فيقبل عليكم بغته ذلك اليوم . لأنه يأتى كالفخ على جميع الجالسين على وجه الأرض كلها . </vt:lpstr>
      <vt:lpstr>أسهروا إذن و تضرعوا فى كل حين لكى تقووا على الهرب من هذه الأمور المزمعة أن تصير و تقفوا أمام أبن الأنسان .</vt:lpstr>
      <vt:lpstr>و كان فى النهار يعلم فى الهيكل . وفى الليل يخرج و يبيت فى الجبل الذى يدعى جبل الزيتون . و كان جميع الشعب يبكرون إليه فى الهيكل ليسمعوا منه.</vt:lpstr>
      <vt:lpstr>PowerPoint Presentation</vt:lpstr>
      <vt:lpstr>PowerPoint Presentation</vt:lpstr>
      <vt:lpstr>من هوشع النبي ص 10 : 12 ألخ – وص 11 : 1 ، 2</vt:lpstr>
      <vt:lpstr>إزرعوا لأنفسكم براً إجنوا ثمرة الحياة . أستنيروا بنور المعرفة و أطلبوا الرب حتى يأتيكم ثمرة البر . لماذا سكتم على النفاق ( الذى فيكم ) وحصدتم ظلمكم . أكلتم ثمرة الكذب .</vt:lpstr>
      <vt:lpstr> لأنك توكلت على مركباتك و كثرة قوتك يقوم هلاك فى شعبك و تخرب جميع حصونك ( المسيجة ) كخراب بيت يوربعام من أراخنة سليمان يوم الحرب . إذ حطمت الأمهات على البنين .</vt:lpstr>
      <vt:lpstr> هكذا أصنع بكم يا بيت إسرائيل أمامكم من قدام وجهي . لأن ظلمكم و شروركم طرحت ملك إسرائيل خارجاً . لأن إسرائيل صغير و أنا أحببته و دعوت أبنه و أبنى من مصر .</vt:lpstr>
      <vt:lpstr> فكما دعوتهم . هكذا ذهبوا عن وجهى . فذبحوا للبعليم و بخروا للمنحوتات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الرب يشتت آراء  الأمم :</vt:lpstr>
      <vt:lpstr>PowerPoint Presentation</vt:lpstr>
      <vt:lpstr>ويرذل أفكار  الشعوب :</vt:lpstr>
      <vt:lpstr>PowerPoint Presentation</vt:lpstr>
      <vt:lpstr>ويرفض مؤامرة الرؤساء.</vt:lpstr>
      <vt:lpstr>وأما رأي الرب فهو يكون إلى الأبد :</vt:lpstr>
      <vt:lpstr>PowerPoint Presentation</vt:lpstr>
      <vt:lpstr>وأفكار قلبه من جيل إلى جيل.</vt:lpstr>
      <vt:lpstr>PowerPoint Presentation</vt:lpstr>
      <vt:lpstr>PowerPoint Presentation</vt:lpstr>
      <vt:lpstr>PowerPoint Presentation</vt:lpstr>
      <vt:lpstr>PowerPoint Presentation</vt:lpstr>
      <vt:lpstr>PowerPoint Presentation</vt:lpstr>
      <vt:lpstr>إفساجى ذى آفتيهو إنجى أو فاريسيئوس هوبوس إنتيف أوؤم خاتونف أووه إيطاف شى إيخون آفروتيب . بى فاريسيؤس ذى إيطاف ناف أف إير إشفيرى جى إمبيف إتشى أومس إنشورب خاجين بى أووم . </vt:lpstr>
      <vt:lpstr>بيجاف ذى ناف إنجى إبشويس جى تينو إنشوتين خانى فاريسيؤس تيتين توفو سافول إمبى آفوت نيم بى فيناج : ساخون ذى إمموؤ ميه إنهوليم نيم بونيريا . نى آتهيت مى فى آن إيطاف ثامى</vt:lpstr>
      <vt:lpstr> إيسافول إنثوف أون أف ثامى إساخون . إبلين نى إتشوب ميتو إى إثميت نائيت أووه يس هوب نيفين سيتو فيوت نوتين . اللا أوأوى نوتين نى فاريسيؤس جى تيتين تى إم إفريميت إمبى أتشين إن إستوى نيم بى</vt:lpstr>
      <vt:lpstr>فاشوش نيم أو أوتى نيفين أووه تيتين كو إنسوتين إمبى هاب نيم تى آغابى إنتى إفنوتى :ناى ذى ناسيم إبشا إنتى تين آيتو أووه نى كى كوؤنى إنتى تين إشتيم كاف إنساثينو .</vt:lpstr>
      <vt:lpstr> أوأوى نوتين نى فاريسيؤس جى تيتين مى إن نى شورب إمما إن هيمسى خين نى سين آجوجى نيم نى أسبازموس خين نى آغورا أو وشت امبيف انجليون اثؤواب.</vt:lpstr>
      <vt:lpstr>PowerPoint Presentation</vt:lpstr>
      <vt:lpstr>PowerPoint Presentation</vt:lpstr>
      <vt:lpstr>الرب يشتت أراء الأمم و يرذل أفكار الشعوب و يرفض مؤامرة الرؤساء و أما رأى الرب فهو يكون إلى الأبد و أفكار قلبه من جيل إلى جيل.</vt:lpstr>
      <vt:lpstr>PowerPoint Presentation</vt:lpstr>
      <vt:lpstr>PowerPoint Presentation</vt:lpstr>
      <vt:lpstr>PowerPoint Presentation</vt:lpstr>
      <vt:lpstr> وفيما هو يتكلم سأله فريسى أن يأكل عنده . فدخل و أتكاء و أما الفريسى فلما رأى أنه لم يغتسل أولاً قبل الأكل تعجب . فقال له الرب أنتم الآن معشر الفريسيين تطهرون خارج الكأس و الصحفة .</vt:lpstr>
      <vt:lpstr> و أما داخلهما فمملوء أختطافا و خبثا .أيها الجهال أليس الذى صنع الخارج صنع الداخل أيضاً . بل أعطوا ما عندكم صدقة فهوذا كل شئ يتطهر لكم . </vt:lpstr>
      <vt:lpstr> و لكن ويل لكم أيها الفريسيون لأنكم تعشرون النعنع و السذاب و كل بقل و تتجاوزون حكم الله و محبته . وكان ينبغى أن تفعلوا هذه ولا تتركوا تلك .</vt:lpstr>
      <vt:lpstr> ويل لكم أيها الفريسيون لأنكم تحبون أوائل المجالس فى المجامع و التحيات فى الأسواق . ويل لكم أيها الكتبة و الفريسيون المراؤن لأنكم مثل القبور المختفية . و الناس يميشون عليها ولا يعلمون .</vt:lpstr>
      <vt:lpstr> فأجاب واحد من الناموسيين و قال له أيها المعلم أنك بقولك هذا تشتمنا نحن أيضاً أما هو فقال له . و أنتم أيضاً أيها الناموسيون . ويل لكم لأنكم تحملون الناس أحمالاً ثقيلة</vt:lpstr>
      <vt:lpstr> و أنتم لا تمسون تلك الأحمال بأحدى أصابعكم ويل لكم فأنكم تشيدون و تسرون بأعمال آبائكم . لأنهم هم قتلوهم و أنتم تبنون قبورهم . لذلك أيضاً قالت حكمة الله . </vt:lpstr>
      <vt:lpstr> أنى أرسل إليهم أنبياء و رسلاً فيقتلون منهم و يطردون . لكى يطلب من هذا الجيل دم جميع النبياء الذى سفك منذ أنشاء العالم . من دم هابيل الصديق إلى دم زكريا بن براشيا الذى أهلك بين المذبح و البيت .</vt:lpstr>
      <vt:lpstr> نعم أقول لكم أنه يطلب من هذا الجيل . الويل لكم أيها الناموسيون لأنكم أخذتم مفاتيح المعرفة فما دخلتم مفاتيح المعرفة فما دخلتم أنتم و الداخلون منعتموهم .</vt:lpstr>
      <vt:lpstr>PowerPoint Presentation</vt:lpstr>
      <vt:lpstr>PowerPoint Presentation</vt:lpstr>
      <vt:lpstr>من عاموس النبي ص5 : 6 – 14</vt:lpstr>
      <vt:lpstr>أطلبوا الرب فتحيوا، لئلا يتقد بيت يوسف كنار فيحترق، و ليس من يطفئ من بيت إسرائيل. الرب يصنع حكماً في العلى، و يجعل العدل على الأرض هو الذي خلق كل الأشياء و ينقلها، </vt:lpstr>
      <vt:lpstr>الذي يحول الليل صباحاً و يغشى النهار بالليل، الذي يدعو مياه البحر فيفيضها على وجه الأرض كلها الرب الإله الضابط الكل هو اسمه، المنزل الإنحطام على.</vt:lpstr>
      <vt:lpstr> القوة. و يأتي بالدمار على الموضع الحصين ، لقد أبغضوا الموبخ في الأبواب. و نجسوا الكلام الطاهر. من أجل ذلك هذا ما يقوله الرب: بما أنكم ضربتم المساكين على رؤوسهم. </vt:lpstr>
      <vt:lpstr>و أخذتم منهم هدايا فاخرة ، شيدتم بيوتا حسنة و لا تسكنون فيها، و غرستم كروماً مختارة و لا تشربون من خمرها، فإني عالم بنفاقكم الكثير و خطاياكم المتجددة، </vt:lpstr>
      <vt:lpstr>تدوسون البار و تأخذون الرشوة و تصدون البائسين من الأبواب لذلك يسكت العاقل في ذلك الزمان لأنه زمان ردئ فأطلبوا الخير لا الشر لتحيوا.</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لأنه هناك صعدت القبائل</vt:lpstr>
      <vt:lpstr>PowerPoint Presentation</vt:lpstr>
      <vt:lpstr>قبائل الرب. </vt:lpstr>
      <vt:lpstr>PowerPoint Presentation</vt:lpstr>
      <vt:lpstr>شهادة لإسرائيل،</vt:lpstr>
      <vt:lpstr>يعترفون لإسم الرب</vt:lpstr>
      <vt:lpstr>PowerPoint Presentation</vt:lpstr>
      <vt:lpstr>PowerPoint Presentation</vt:lpstr>
      <vt:lpstr>PowerPoint Presentation</vt:lpstr>
      <vt:lpstr>PowerPoint Presentation</vt:lpstr>
      <vt:lpstr>PowerPoint Presentation</vt:lpstr>
      <vt:lpstr>إثفى بى إيهوؤ ذى إيتى إمماف نيم تى أونو إممون إهلى إيمى إى إيروؤ أوذى نى آنجيلوس نى إتخين إتفى. أوذى إبشيرى إيفيل إى إفيوت. </vt:lpstr>
      <vt:lpstr>PowerPoint Presentation</vt:lpstr>
      <vt:lpstr>PowerPoint Presentation</vt:lpstr>
      <vt:lpstr>لأنه هناك صعدت القبائل. قبائل الرب. شهادة لإسرائيل، يعترفون لإسم الرب . </vt:lpstr>
      <vt:lpstr>PowerPoint Presentation</vt:lpstr>
      <vt:lpstr>PowerPoint Presentation</vt:lpstr>
      <vt:lpstr>PowerPoint Presentation</vt:lpstr>
      <vt:lpstr>أما ذلك اليوم وتلك الساعة فلا يعلمهما أحد، و لا الملائكة الذين في السماء، ولا الابن، إلا الآب. أنظروا وإسهروا وصلوا لأنكم لا تعلمون متى يكون الزمان. كمثل إنسان مسافر فترك بيته </vt:lpstr>
      <vt:lpstr>وأعطى عبيده السلطان، كل واحد و واحدٍ في عمله، و أوصى البواب بالسهر، فإسهروا إذاً لأنكم لا تعلمون متى يأتي رب البيت، </vt:lpstr>
      <vt:lpstr>أفى المساء أم في نصف الليل أم عند صياح الديك، أم في الصباح، لئلا يأتى بغتة فيجدكم نياماً. و ما أقوله لكم أقوله</vt:lpstr>
      <vt:lpstr>للجميع: إسهروا. و كان الفصح و الفطير بعد يومين ، و كان رؤساء الكهنة و الكتبة يطلبون كيف يمسكونه بمكٍر ليقتلوه، و لكنهم قالوا: لا نفعل هذا في العيد لئلا يكون شغب في الشعب. </vt:lpstr>
      <vt:lpstr>PowerPoint Presentation</vt:lpstr>
      <vt:lpstr>PowerPoint Presentation</vt:lpstr>
      <vt:lpstr>PowerPoint Presentation</vt:lpstr>
      <vt:lpstr>PowerPoint Presentation</vt:lpstr>
      <vt:lpstr>إن مخلصنا جعل مسيرته إلى أورشليم مع خواصه، فقال له واحد من الجمع: يارب أقليلون هم الذين يخلصون؟ فأجابه مخلصنا قائلاً: إحرصوا على الدخول من الباب الضيق، لئلا تأتوا وتقرعوا الباب </vt:lpstr>
      <vt:lpstr>وتقولوا: يارب إفتح لنا. فيجيب هو من داخل قائلاً لكم إني ما أعرفكم. من أين أنتم ؟ إذهبوا عنى خارجاً ياجميع فاعلى الإثم حيث يكون البكاء وصرير الأسنان معاً. إن كثيرين من الأمم يأتون</vt:lpstr>
      <vt:lpstr>من المشارق والمغارب ويتكئون في حضن إبراهيم وإسحق ويعقوب في ملكوت السموات ، وأما أنتم فتسطردون خارجاً وتتسلط عليكم آثامكم، فإرجعوا عن طرقكم الرديئة لكى تُمحى عنكم هفواتكم.</vt:lpstr>
      <vt:lpstr>PowerPoint Presentation</vt:lpstr>
      <vt:lpstr>PowerPoint Presentation</vt:lpstr>
      <vt:lpstr>في ذلك اليوم وافاه قوم و أخبروه عن هيرودس الملك قائلين: يا معلم أخرج من ههنا فإن هيرودس المارق يريد قتلك . فأجاب وقال للذى قال له: إمضى وقل لهذا الثعلب الشرير أني أكمل شفاء </vt:lpstr>
      <vt:lpstr>كثيرين اليوم وغداً وفي اليوم الآتي، فقد كُتب أنه لا يهلك نبي خارجاً عن أورشليم. يا أورشليم يا قاتلة الأنبياء وراجمة المرسلين، كم من مرة أردت أن أجمع بنيك فلم تريدى!! هوذا أترك لكم بيتكم</vt:lpstr>
      <vt:lpstr>خراباً إلى كل الأجيال. أقول لكم أيها الذين تسمعونني إنكم لا ترونني منذ هذا اليوم حتى تقولوا كلكم من فم واحد مبارك الآتي باسم الإله.</vt:lpstr>
      <vt:lpstr>PowerPoint Presentation</vt:lpstr>
      <vt:lpstr>PowerPoint Presentation</vt:lpstr>
      <vt:lpstr>مثل طبيب مداوٍ كان المسيح إلهنا يداوى مجاناً قائلاً إن زيادة الأكل تثقل القلوب و تقتل القوة من الجسد، والإهتمام أيضاً الدنيوى يجلب على الإنسان شروراً كثيرة ويحيد بالإنسان عن مخالفة الله</vt:lpstr>
      <vt:lpstr>فيخنقه الشرير ويبعده عن طريق الخلاص ومعرفة خلاص نفسه، ويوقعه في سلطان الموت مثل الفخ الذى يخطف الفريسة. إسهروا أنتم وإصنعوا ثمرة تليق بالبر والتوبة لكي تكونوا</vt:lpstr>
      <vt:lpstr>واقفين أمام الديان يسوع المخلص. و كان يعلم الجموع في الهيكل. و في الليل كان يستريح، و كانت راحته في جبل الزيتون ، و في النهار كان يأتى إلى أورشليم ، و كان جميع الشعب يبكرون </vt:lpstr>
      <vt:lpstr>إليه ليسمعوا تعاليمه المفعمة صلاحاً. و الذين سمعوا كانوا يسبقون إلى ينبوعه و يشربون من الماء الحلو. كما قال الكتاب الشاهد بمجيئه إنه الطعام غير الفاسد المغذى لكل الذين يؤمنون به.</vt:lpstr>
      <vt:lpstr>PowerPoint Presentation</vt:lpstr>
      <vt:lpstr>PowerPoint Presentation</vt:lpstr>
      <vt:lpstr>إسمعوا الرؤوف الرحوم الكثير الرحمة المتأني كيف يوصينا أن نكون أطهاراً، ليس في أجسادنا فقط بل وفي قلوبنا أيضاً. فلما تعجب منه ذلك الفريسي الذى سأله أن يأكل عنده. لما رآه يأكل </vt:lpstr>
      <vt:lpstr>الخبز بغير طهر ولا غسل يده، تكلم معه المعلم العارف بكل الأشياء قبل كونها قائلاً: أنتم يا معشر الفريسيين تطهرون خارج الكأس و السكرجة (الطاس) أما داخلكم فإنه مملوء دعارة واختطافاً</vt:lpstr>
      <vt:lpstr>وظلماً ، أعطوا صدقة وحكم عدل و كل شىء يتطهر لكم. فلنكن نحن رحومين على كل إنسان خلقه الله ، وعند ذلك تطهر نفوسنا وأجسادنا وأرواحنا من كل دنس الخطية.</vt:lpstr>
      <vt:lpstr>PowerPoint Presentation</vt:lpstr>
      <vt:lpstr>PowerPoint Presentation</vt:lpstr>
      <vt:lpstr>أنت وحدك أيها المدبر العالم بسائرالأشياء قبل جميعها، و الأزمنة والسنون وكل الأوقات والأجيال الماضية أنت العالم بها. اسمعوا مخلصنا يقول علانية بفمه الإلهي هكذا قائلاً </vt:lpstr>
      <vt:lpstr>عن ذلك اليوم وتلك الساعة التى يأتي فيها ابن الانسان: انه ليس احد من سائر البشر و لا الملائكة يعلمهما، و الابن أيضاً لا يعلمهما إلا الآب فقط العارف بكل شئ . فاسهروا كل حين وصلوا  فأنكم لستم تعلمون متى</vt:lpstr>
      <vt:lpstr>يكون الوقت، لئلا يأتي بغتة فيجدكم نياماً. فاحترزوا واحفظوا ذواتكم لكى تخلصوا من الفخاخ المنصوبة.</vt:lpstr>
      <vt:lpstr>PowerPoint Presentation</vt:lpstr>
      <vt:lpstr>المسيح مُخلصنا : جاء وتألم :</vt:lpstr>
      <vt:lpstr>لكي بآلامه :  يُخلصنا.</vt:lpstr>
      <vt:lpstr>فلنمجده : ونرفع اسمه :</vt:lpstr>
      <vt:lpstr>لأنه صنع معنا رحمة : كعظيم رحمته.</vt:lpstr>
      <vt:lpstr>نسأل و نتضرع إليك أيها السيد الله الآب ضابط الكل و الإبن الوحيد القدوس ، خالق الكل و مدبرهم و الروح القدس المحيى الثالوث المقدس الذى تجثوا له كل ركبة ما فى السموات و ما فى الأرض</vt:lpstr>
      <vt:lpstr>PowerPoint Presentation</vt:lpstr>
      <vt:lpstr>من أجل السلامة العالية و تآلف سائر البيع التى فى العالم و الأديرة و المجامع المقدسة و السكان فيها و القيام بأحوالها : يا الله تحنن على خليقتك و نجها من كل سوء </vt:lpstr>
      <vt:lpstr>PowerPoint Presentation</vt:lpstr>
      <vt:lpstr>يا من بقدرته دبر حياة الإنسان قبل خلقته و صنع له الموجودات بحكمته و زين السماء بالنجوم و الأرض بالنباتات و الأشجار و الكروم و الأودية ، أنت الآن يا ملكنا أقبل طلبات عبيدك الواقفين بين يديك القائلين</vt:lpstr>
      <vt:lpstr>PowerPoint Presentation</vt:lpstr>
      <vt:lpstr>يا الله العظيم القدوس الذى خلق الإنسان على صورته و مثاله و جعل فيه نفساً حية عاقلة ناطقة . أرحم يارب جبلتك التى خلقتها و تحنن عليها و أرسل علينا رحمتك من علو قدسك و مسكنك المستعد </vt:lpstr>
      <vt:lpstr>PowerPoint Presentation</vt:lpstr>
      <vt:lpstr>يا من خلصت عبدك نوح البار و نجيته من الطوفان هو و بنيه و نساءهم و أيضاً الحيوانات الطاهرة و الغير الطاهرة لأجل تجديد الأرض مرة أخرى</vt:lpstr>
      <vt:lpstr>PowerPoint Presentation</vt:lpstr>
      <vt:lpstr>أيها البارى رازق الـكل . نج شعبك من طوفان بحر العالم الزائل و أرفع عنهم كل مكروه . و كل الحيوانات أيضاً و سائر الطيور أعطها قوتها لأنك تعطى للبهائم رزقاً و لفراخ الغربان قوتاً </vt:lpstr>
      <vt:lpstr>PowerPoint Presentation</vt:lpstr>
      <vt:lpstr>يا من ضيف عند عبده إبراهيم رئيس الآباء و أتكأ على مائدته و بارك فى زرعه أنت الآن يا ملكنا أقبل طلبة عبيدك و كهنتك الواقفين بين يديك و تراءف على العالم و خلص شعبك من كل شدة و حل فيهم و سر بينهم</vt:lpstr>
      <vt:lpstr>PowerPoint Presentation</vt:lpstr>
      <vt:lpstr>نطلب إليك يارب لكى تحرسنا من جميع الشرور . و تراءف على خليقتك و جميع شعبك لأن أعين الكل تترجاك و أعطهم طعامهم فى حينه . يا مغذى كل ذى جسد . يا عون من لا عون له . يا رجاء من لا رجاء له </vt:lpstr>
      <vt:lpstr>PowerPoint Presentation</vt:lpstr>
      <vt:lpstr>أيها الناظر إلى المتواضعين بعين عنايتك التى لا تغفل و خلصت يوسف من إمرأة سيدة و جعلته ملكاً على مصر و أحوالها و أجزت عليه أيام الشدة . فأتى إليه أخواته و أبوه يعقوب و سجدوا بين يديه </vt:lpstr>
      <vt:lpstr>و أخذوا منه حنطة لقوت بنيهم و مواشيهم . نحن الجميع أيضاً نخضع لك برؤوسنا و نسجد ما بين يديك و نشكرك يا خالقنا و رازقنا على هذا الحال وفى كل حال ومن أجل سائر الأحوال و نجنا يا الله من كل شدة.</vt:lpstr>
      <vt:lpstr>PowerPoint Presentation</vt:lpstr>
      <vt:lpstr>أيها الإله كلمة الآب الـفاعل فى الناموس و الأنبياء و العهد القديم و مكملهم خلص شعبك من كل ضيقة و دبـر حـياتهم كحسب إرادتك الصالحة و أرفع عنا كل القحط و البلية </vt:lpstr>
      <vt:lpstr>PowerPoint Presentation</vt:lpstr>
      <vt:lpstr>يا من عال الشعب الإسرائيلى أربعين سنة فى طور سيناء و لم يكن لهم بيوت ولا مخازن . أنت يا سيدى أحفظ شعبك و علهم و بارك فى منازلهم و مخازنهم بالبركات السمائية.</vt:lpstr>
      <vt:lpstr>PowerPoint Presentation</vt:lpstr>
      <vt:lpstr>يا من قبلت طـلبة إليليا التسبيتى عندما أمطرت السموات و أنبتت الأرض و باركت فى كيلة الدقيق و قسـط الزيت فى بيت الأرملة . أقـبل طلبة شعبك بصلوات قديسيك و أنبيائك الأطهار</vt:lpstr>
      <vt:lpstr>PowerPoint Presentation</vt:lpstr>
      <vt:lpstr>يا الله تراءف على العالم بعين الرحمة و الرأفة و بارك فى كيل غلاتهم و مخازنهم وفى القليل الذى عندهم و أصعد مياه الأنهار كمقدارها وهب أعتدالا للأهوية ، و نيل مصر باركه فى هذا العام و كل عام و فرح وجه الأرض و علنا نحن البشر</vt:lpstr>
      <vt:lpstr>PowerPoint Presentation</vt:lpstr>
      <vt:lpstr>يا من قبلت توبة أهل نينوى عندما صام الجميع . وقبلت إليك أعتراف اللص اليمين على الصليب هكذا نحن أجعلنا مستحقين لرضاك و تحننك لندعوك قائلين أذكرنا يارب إذا جئت فى ملكوتك . </vt:lpstr>
      <vt:lpstr>وأقبل توبة عبيدك و صومهم و صلواتهم و قرابينهم المرفوعة على مذابحك المقدسة بخوراً طيباً و أرحمهم </vt:lpstr>
      <vt:lpstr>PowerPoint Presentation</vt:lpstr>
      <vt:lpstr>أيها المدبر القوى المؤدب الشافى طبيب الأرواح و الأجساد الذى أمتحن عبده أيوب و شفاه من بلاياه ورد عليه ما فقد منه أزيد مما كان . أرحم شعبك و خلصه من جميع البلايا و المحن و التجارب و الشدائد . يا ناصر جميع المتوكلين عليك</vt:lpstr>
      <vt:lpstr>PowerPoint Presentation</vt:lpstr>
      <vt:lpstr>أيها المسيح إلهنا كلمة الآب الذى عاهد تلاميذه الأطهار و غسل أقدامهم و جعلهم أئمة للمؤمنين و مناراً للدين و أشبع بهم النفوس الجائعة و علمهم الصلاة قائلين : أبانا الذى فى السموات لا تدخلنا التجارب لكن نجنا من الشرير</vt:lpstr>
      <vt:lpstr>PowerPoint Presentation</vt:lpstr>
      <vt:lpstr>يا صانع العجائب و المعجزات يا من أشبع الألوف من الخمس خبزات و أقام الأموات و بارك فى العرس بقانا الجليل الآن أيها السيد بارك لعبيدك فى خبزهم و زيتهم و زرعهم و نحلهم وفى متاجرهم و صنائعهم و مباشراتهم </vt:lpstr>
      <vt:lpstr>PowerPoint Presentation</vt:lpstr>
      <vt:lpstr>يارب خلص شعبك و حوط بهم من كل ناحية بأشارة صليبك المحى وأرفع شأن المسيحيين فى المسكونة كلها و حنن عليهم قلوب المتولين عليهم و عطف قلوبهم على أخوتنا المساكين و المعوزين بالإحسان و أبعد عنهم كل مكروه </vt:lpstr>
      <vt:lpstr>PowerPoint Presentation</vt:lpstr>
      <vt:lpstr>يارب يا من ترك لنا عهده المقدس  جسده و دمه حاضراً عندنا كل يوم على المذبح خبزاً و خمراً بحلول روح قدسه و أوصانا قائلاً هذا أصنعوا لذكرى</vt:lpstr>
      <vt:lpstr>PowerPoint Presentation</vt:lpstr>
      <vt:lpstr>أيها المسيح إلهنا أرحم شعبك و خليفة رسلك و أعط بركة لثمرات الأرض و أبهج قلب الإنسان بكثرة ثمرات القمح و الخمر و الزيت </vt:lpstr>
      <vt:lpstr>PowerPoint Presentation</vt:lpstr>
      <vt:lpstr>أيها المولود من الآب الذى تجسد من البكر البتول العذراء القديسة مريم فى آخر الأيام الذى قال لتلاميذه الـقديسين أمضوا و تلمذوا كل الأمم و عمدوهم و علموهم جميع ما أوصيتكم به .</vt:lpstr>
      <vt:lpstr> هو ذا أنا معكم كل الأيام و إلى أنقضاء العالم . كن أيضاً مع شعبك الصارخين إليك قائلين</vt:lpstr>
      <vt:lpstr>PowerPoint Presentation</vt:lpstr>
      <vt:lpstr>يا غافر الخطايا و مانح العطايا أغفر خطايا شعبك و طهرهم من كل دنس و أغسلهم من كل غش أبعد عنهم اليمين الحانثة و كل حسد و كل نميمة و انزع من قلوبهم الفكر الردئ و الوسواس و كل الشكوك و الكبرياء و كل قساوة و تجبر</vt:lpstr>
      <vt:lpstr>PowerPoint Presentation</vt:lpstr>
      <vt:lpstr>أنت هى سور خلاصنا يا والدة الإله الحصن المنيع الغير الواقع إليك نسأل مشورة المعاندين لنا أبطلى . و حزن عبيدك إلى فرح ردى و لمدينتنا صونى</vt:lpstr>
      <vt:lpstr> وعن الملوك و الرؤساء الأرثوذكسيين حاربى وعن سلامة العالم و الكنائس أشفعى </vt:lpstr>
      <vt:lpstr>PowerPoint Presentation</vt:lpstr>
      <vt:lpstr>يا إله الرحمة و الرآفة و رب كل عزاء لا تسخط علينا ولا تؤخذنا بسوء أعمالنا ولا بكثرة خطايانا ولا تغضب علينا ولا يدوم غضبك إلى الأبد . </vt:lpstr>
      <vt:lpstr>أنصت يا إله يعقوب و أنظر يا إله عوننا و أرفع عن العالم الموت و الغلاء و الوباء و الفناء و سيف الأعداء و الزلازل و الأهوال وكل أمر مخيف</vt:lpstr>
      <vt:lpstr>PowerPoint Presentation</vt:lpstr>
      <vt:lpstr>من أجل حفظنا تحت اليد العالية المقدسة التى لك يا الله نطلب إليك أن تبقى لنا و علينا حياة الأب المكرم البطريرك أنبا تواضرس الثانى و أن تحفظ لنا حياته و تثبته على كرسيه سنين عديدة و أزمنة سالمة هادية مديدة </vt:lpstr>
      <vt:lpstr>PowerPoint Presentation</vt:lpstr>
      <vt:lpstr>أيها المسيح إلهنا نطلب من جودك و مراحمك العالية أن تبقى لنا و علينا حياة آبائنا المطارنة و الأساقفة و كل الرؤساء و الرعاة أحفظهم و غنم رعيتهم ثبتهم .</vt:lpstr>
      <vt:lpstr>أعط حفظاً للكهنة طهارة للشمامسة ، قوة المشايخ ، فهماً للأطفال ، عفة للأبكار ، نسكاً للرهبان و الراهبات نقاوة للمتزوجين صوناً للنساء</vt:lpstr>
      <vt:lpstr>PowerPoint Presentation</vt:lpstr>
      <vt:lpstr>و أيضاً الضالين و المسافرين ردهم ، و الأرامل و الأيتام علهم و الجياع و العطاش أشبعهم و الذين عليهم دين أوف عنهم ، و المحبوسين و الذين فى الشدائد أفرج عنهم ، و المرضى و المطروحين أشفهم . و الراقدين نيحهم </vt:lpstr>
      <vt:lpstr>PowerPoint Presentation</vt:lpstr>
      <vt:lpstr>يا إله آبائنا القديسين لا تتخل عنا ولا تخيب الذين خلقتهم بيدك الطاهرة يا من أظهرت حبك للبشرية . أقبل أيها الرحوم من والدتك شفاعة من أجلنا و خلصنا يا مخلص شعباً متواضعاً </vt:lpstr>
      <vt:lpstr>لا تغفل عنا إلى الغاية ولا تسلمنا إلى الإنقضاء من أجل أسمك القدوس لا تنقض عهدك ولا تبعد عنا رحمتك من أجل إبراهيم حبيبك و أسحق عبدك و يعقوب إسرائيل قديسك</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compuland1</dc:creator>
  <cp:lastModifiedBy>Matteus.Sawirus</cp:lastModifiedBy>
  <cp:revision>218</cp:revision>
  <dcterms:created xsi:type="dcterms:W3CDTF">2019-04-03T16:21:40Z</dcterms:created>
  <dcterms:modified xsi:type="dcterms:W3CDTF">2023-04-10T00:28:33Z</dcterms:modified>
</cp:coreProperties>
</file>